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34"/>
  </p:notesMasterIdLst>
  <p:sldIdLst>
    <p:sldId id="256" r:id="rId3"/>
    <p:sldId id="273" r:id="rId4"/>
    <p:sldId id="257" r:id="rId5"/>
    <p:sldId id="258" r:id="rId6"/>
    <p:sldId id="261" r:id="rId7"/>
    <p:sldId id="277" r:id="rId8"/>
    <p:sldId id="280" r:id="rId9"/>
    <p:sldId id="260" r:id="rId10"/>
    <p:sldId id="276" r:id="rId11"/>
    <p:sldId id="269" r:id="rId12"/>
    <p:sldId id="259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70" r:id="rId21"/>
    <p:sldId id="271" r:id="rId22"/>
    <p:sldId id="272" r:id="rId23"/>
    <p:sldId id="274" r:id="rId24"/>
    <p:sldId id="275" r:id="rId25"/>
    <p:sldId id="278" r:id="rId26"/>
    <p:sldId id="279" r:id="rId27"/>
    <p:sldId id="281" r:id="rId28"/>
    <p:sldId id="282" r:id="rId29"/>
    <p:sldId id="283" r:id="rId30"/>
    <p:sldId id="284" r:id="rId31"/>
    <p:sldId id="285" r:id="rId32"/>
    <p:sldId id="286" r:id="rId33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5"/>
      <p:bold r:id="rId36"/>
      <p:italic r:id="rId37"/>
      <p:boldItalic r:id="rId38"/>
    </p:embeddedFont>
    <p:embeddedFont>
      <p:font typeface="Fira Sans Extra Condensed Medium" panose="020B0604020202020204" charset="0"/>
      <p:regular r:id="rId39"/>
      <p:bold r:id="rId40"/>
      <p:italic r:id="rId41"/>
      <p:boldItalic r:id="rId42"/>
    </p:embeddedFont>
    <p:embeddedFont>
      <p:font typeface="Fira Sans Medium" panose="020B0603050000020004" pitchFamily="34" charset="0"/>
      <p:regular r:id="rId43"/>
      <p:bold r:id="rId44"/>
      <p:italic r:id="rId45"/>
      <p:boldItalic r:id="rId46"/>
    </p:embeddedFont>
    <p:embeddedFont>
      <p:font typeface="Roboto" panose="02000000000000000000" pitchFamily="2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2D1317-376F-410B-B5F9-BD3F6AB00D83}" v="39" dt="2023-02-16T19:13:05.859"/>
    <p1510:client id="{9854FDE4-0E76-4526-9F06-61192E2E7353}" v="26" dt="2023-02-17T17:00:01.7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474" y="336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8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Santos" userId="9912790b3a3a20f4" providerId="LiveId" clId="{582D1317-376F-410B-B5F9-BD3F6AB00D83}"/>
    <pc:docChg chg="undo custSel modSld sldOrd modMainMaster">
      <pc:chgData name="Rafael Santos" userId="9912790b3a3a20f4" providerId="LiveId" clId="{582D1317-376F-410B-B5F9-BD3F6AB00D83}" dt="2023-02-16T19:13:05.858" v="489"/>
      <pc:docMkLst>
        <pc:docMk/>
      </pc:docMkLst>
      <pc:sldChg chg="modSp mod modTransition">
        <pc:chgData name="Rafael Santos" userId="9912790b3a3a20f4" providerId="LiveId" clId="{582D1317-376F-410B-B5F9-BD3F6AB00D83}" dt="2023-02-16T19:08:12.366" v="469"/>
        <pc:sldMkLst>
          <pc:docMk/>
          <pc:sldMk cId="0" sldId="256"/>
        </pc:sldMkLst>
        <pc:spChg chg="mod">
          <ac:chgData name="Rafael Santos" userId="9912790b3a3a20f4" providerId="LiveId" clId="{582D1317-376F-410B-B5F9-BD3F6AB00D83}" dt="2023-02-16T18:51:43.532" v="62" actId="1037"/>
          <ac:spMkLst>
            <pc:docMk/>
            <pc:sldMk cId="0" sldId="256"/>
            <ac:spMk id="2" creationId="{E8AA5E72-350E-59A8-D6D8-7B4690EE60C5}"/>
          </ac:spMkLst>
        </pc:spChg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57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58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59"/>
        </pc:sldMkLst>
      </pc:sldChg>
      <pc:sldChg chg="ord modTransition modNotes">
        <pc:chgData name="Rafael Santos" userId="9912790b3a3a20f4" providerId="LiveId" clId="{582D1317-376F-410B-B5F9-BD3F6AB00D83}" dt="2023-02-16T19:08:12.366" v="469"/>
        <pc:sldMkLst>
          <pc:docMk/>
          <pc:sldMk cId="0" sldId="260"/>
        </pc:sldMkLst>
      </pc:sldChg>
      <pc:sldChg chg="modSp mod modTransition">
        <pc:chgData name="Rafael Santos" userId="9912790b3a3a20f4" providerId="LiveId" clId="{582D1317-376F-410B-B5F9-BD3F6AB00D83}" dt="2023-02-16T19:08:12.366" v="469"/>
        <pc:sldMkLst>
          <pc:docMk/>
          <pc:sldMk cId="0" sldId="261"/>
        </pc:sldMkLst>
        <pc:spChg chg="mod">
          <ac:chgData name="Rafael Santos" userId="9912790b3a3a20f4" providerId="LiveId" clId="{582D1317-376F-410B-B5F9-BD3F6AB00D83}" dt="2023-02-16T18:52:39.269" v="80" actId="20577"/>
          <ac:spMkLst>
            <pc:docMk/>
            <pc:sldMk cId="0" sldId="261"/>
            <ac:spMk id="2058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3:08.837" v="91" actId="20577"/>
          <ac:spMkLst>
            <pc:docMk/>
            <pc:sldMk cId="0" sldId="261"/>
            <ac:spMk id="2065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7:06.885" v="205" actId="20577"/>
          <ac:spMkLst>
            <pc:docMk/>
            <pc:sldMk cId="0" sldId="261"/>
            <ac:spMk id="2066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8:02.757" v="226" actId="20577"/>
          <ac:spMkLst>
            <pc:docMk/>
            <pc:sldMk cId="0" sldId="261"/>
            <ac:spMk id="2067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3:28.182" v="127" actId="20577"/>
          <ac:spMkLst>
            <pc:docMk/>
            <pc:sldMk cId="0" sldId="261"/>
            <ac:spMk id="2068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7:16.677" v="221" actId="20577"/>
          <ac:spMkLst>
            <pc:docMk/>
            <pc:sldMk cId="0" sldId="261"/>
            <ac:spMk id="2069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8:48.149" v="257" actId="20577"/>
          <ac:spMkLst>
            <pc:docMk/>
            <pc:sldMk cId="0" sldId="261"/>
            <ac:spMk id="2070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4:18.597" v="135" actId="20577"/>
          <ac:spMkLst>
            <pc:docMk/>
            <pc:sldMk cId="0" sldId="261"/>
            <ac:spMk id="2071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5:27.444" v="179" actId="20577"/>
          <ac:spMkLst>
            <pc:docMk/>
            <pc:sldMk cId="0" sldId="261"/>
            <ac:spMk id="2072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5:11.420" v="174" actId="20577"/>
          <ac:spMkLst>
            <pc:docMk/>
            <pc:sldMk cId="0" sldId="261"/>
            <ac:spMk id="2073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8:56:13.461" v="198" actId="20577"/>
          <ac:spMkLst>
            <pc:docMk/>
            <pc:sldMk cId="0" sldId="261"/>
            <ac:spMk id="2074" creationId="{00000000-0000-0000-0000-000000000000}"/>
          </ac:spMkLst>
        </pc:spChg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62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63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64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65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66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67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68"/>
        </pc:sldMkLst>
      </pc:sldChg>
      <pc:sldChg chg="ord modTransition modNotes">
        <pc:chgData name="Rafael Santos" userId="9912790b3a3a20f4" providerId="LiveId" clId="{582D1317-376F-410B-B5F9-BD3F6AB00D83}" dt="2023-02-16T19:08:12.366" v="469"/>
        <pc:sldMkLst>
          <pc:docMk/>
          <pc:sldMk cId="0" sldId="269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70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71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72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73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74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75"/>
        </pc:sldMkLst>
      </pc:sldChg>
      <pc:sldChg chg="ord modTransition modNotes">
        <pc:chgData name="Rafael Santos" userId="9912790b3a3a20f4" providerId="LiveId" clId="{582D1317-376F-410B-B5F9-BD3F6AB00D83}" dt="2023-02-16T19:13:05.858" v="489"/>
        <pc:sldMkLst>
          <pc:docMk/>
          <pc:sldMk cId="0" sldId="276"/>
        </pc:sldMkLst>
      </pc:sldChg>
      <pc:sldChg chg="addSp delSp modSp mod ord modTransition">
        <pc:chgData name="Rafael Santos" userId="9912790b3a3a20f4" providerId="LiveId" clId="{582D1317-376F-410B-B5F9-BD3F6AB00D83}" dt="2023-02-16T19:08:12.366" v="469"/>
        <pc:sldMkLst>
          <pc:docMk/>
          <pc:sldMk cId="0" sldId="277"/>
        </pc:sldMkLst>
        <pc:spChg chg="add del mod">
          <ac:chgData name="Rafael Santos" userId="9912790b3a3a20f4" providerId="LiveId" clId="{582D1317-376F-410B-B5F9-BD3F6AB00D83}" dt="2023-02-16T19:03:14.653" v="426" actId="478"/>
          <ac:spMkLst>
            <pc:docMk/>
            <pc:sldMk cId="0" sldId="277"/>
            <ac:spMk id="2" creationId="{DD9403C0-5842-46FD-2258-76C4C609A0E8}"/>
          </ac:spMkLst>
        </pc:spChg>
        <pc:spChg chg="mod">
          <ac:chgData name="Rafael Santos" userId="9912790b3a3a20f4" providerId="LiveId" clId="{582D1317-376F-410B-B5F9-BD3F6AB00D83}" dt="2023-02-16T19:07:03.337" v="449" actId="164"/>
          <ac:spMkLst>
            <pc:docMk/>
            <pc:sldMk cId="0" sldId="277"/>
            <ac:spMk id="5825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9:00:16.756" v="274" actId="14100"/>
          <ac:spMkLst>
            <pc:docMk/>
            <pc:sldMk cId="0" sldId="277"/>
            <ac:spMk id="5826" creationId="{00000000-0000-0000-0000-000000000000}"/>
          </ac:spMkLst>
        </pc:spChg>
        <pc:spChg chg="del">
          <ac:chgData name="Rafael Santos" userId="9912790b3a3a20f4" providerId="LiveId" clId="{582D1317-376F-410B-B5F9-BD3F6AB00D83}" dt="2023-02-16T19:01:01.757" v="282" actId="478"/>
          <ac:spMkLst>
            <pc:docMk/>
            <pc:sldMk cId="0" sldId="277"/>
            <ac:spMk id="5827" creationId="{00000000-0000-0000-0000-000000000000}"/>
          </ac:spMkLst>
        </pc:spChg>
        <pc:spChg chg="mod">
          <ac:chgData name="Rafael Santos" userId="9912790b3a3a20f4" providerId="LiveId" clId="{582D1317-376F-410B-B5F9-BD3F6AB00D83}" dt="2023-02-16T19:07:16.951" v="452" actId="1076"/>
          <ac:spMkLst>
            <pc:docMk/>
            <pc:sldMk cId="0" sldId="277"/>
            <ac:spMk id="5828" creationId="{00000000-0000-0000-0000-000000000000}"/>
          </ac:spMkLst>
        </pc:spChg>
        <pc:spChg chg="del">
          <ac:chgData name="Rafael Santos" userId="9912790b3a3a20f4" providerId="LiveId" clId="{582D1317-376F-410B-B5F9-BD3F6AB00D83}" dt="2023-02-16T19:01:00.076" v="281" actId="478"/>
          <ac:spMkLst>
            <pc:docMk/>
            <pc:sldMk cId="0" sldId="277"/>
            <ac:spMk id="5829" creationId="{00000000-0000-0000-0000-000000000000}"/>
          </ac:spMkLst>
        </pc:spChg>
        <pc:spChg chg="del">
          <ac:chgData name="Rafael Santos" userId="9912790b3a3a20f4" providerId="LiveId" clId="{582D1317-376F-410B-B5F9-BD3F6AB00D83}" dt="2023-02-16T19:00:47.028" v="275" actId="478"/>
          <ac:spMkLst>
            <pc:docMk/>
            <pc:sldMk cId="0" sldId="277"/>
            <ac:spMk id="5830" creationId="{00000000-0000-0000-0000-000000000000}"/>
          </ac:spMkLst>
        </pc:spChg>
        <pc:spChg chg="del">
          <ac:chgData name="Rafael Santos" userId="9912790b3a3a20f4" providerId="LiveId" clId="{582D1317-376F-410B-B5F9-BD3F6AB00D83}" dt="2023-02-16T19:00:55.061" v="278" actId="478"/>
          <ac:spMkLst>
            <pc:docMk/>
            <pc:sldMk cId="0" sldId="277"/>
            <ac:spMk id="5831" creationId="{00000000-0000-0000-0000-000000000000}"/>
          </ac:spMkLst>
        </pc:spChg>
        <pc:spChg chg="del mod">
          <ac:chgData name="Rafael Santos" userId="9912790b3a3a20f4" providerId="LiveId" clId="{582D1317-376F-410B-B5F9-BD3F6AB00D83}" dt="2023-02-16T19:00:57.549" v="280" actId="478"/>
          <ac:spMkLst>
            <pc:docMk/>
            <pc:sldMk cId="0" sldId="277"/>
            <ac:spMk id="5832" creationId="{00000000-0000-0000-0000-000000000000}"/>
          </ac:spMkLst>
        </pc:spChg>
        <pc:grpChg chg="add mod">
          <ac:chgData name="Rafael Santos" userId="9912790b3a3a20f4" providerId="LiveId" clId="{582D1317-376F-410B-B5F9-BD3F6AB00D83}" dt="2023-02-16T19:07:10.801" v="451" actId="1076"/>
          <ac:grpSpMkLst>
            <pc:docMk/>
            <pc:sldMk cId="0" sldId="277"/>
            <ac:grpSpMk id="7" creationId="{BC72EE37-7813-BA50-BC0D-C21983210367}"/>
          </ac:grpSpMkLst>
        </pc:grpChg>
        <pc:grpChg chg="mod">
          <ac:chgData name="Rafael Santos" userId="9912790b3a3a20f4" providerId="LiveId" clId="{582D1317-376F-410B-B5F9-BD3F6AB00D83}" dt="2023-02-16T19:07:03.337" v="449" actId="164"/>
          <ac:grpSpMkLst>
            <pc:docMk/>
            <pc:sldMk cId="0" sldId="277"/>
            <ac:grpSpMk id="5833" creationId="{00000000-0000-0000-0000-000000000000}"/>
          </ac:grpSpMkLst>
        </pc:grpChg>
        <pc:cxnChg chg="add del mod">
          <ac:chgData name="Rafael Santos" userId="9912790b3a3a20f4" providerId="LiveId" clId="{582D1317-376F-410B-B5F9-BD3F6AB00D83}" dt="2023-02-16T19:07:03.337" v="449" actId="164"/>
          <ac:cxnSpMkLst>
            <pc:docMk/>
            <pc:sldMk cId="0" sldId="277"/>
            <ac:cxnSpMk id="5822" creationId="{00000000-0000-0000-0000-000000000000}"/>
          </ac:cxnSpMkLst>
        </pc:cxnChg>
        <pc:cxnChg chg="mod">
          <ac:chgData name="Rafael Santos" userId="9912790b3a3a20f4" providerId="LiveId" clId="{582D1317-376F-410B-B5F9-BD3F6AB00D83}" dt="2023-02-16T19:07:03.337" v="449" actId="164"/>
          <ac:cxnSpMkLst>
            <pc:docMk/>
            <pc:sldMk cId="0" sldId="277"/>
            <ac:cxnSpMk id="5823" creationId="{00000000-0000-0000-0000-000000000000}"/>
          </ac:cxnSpMkLst>
        </pc:cxnChg>
        <pc:cxnChg chg="mod">
          <ac:chgData name="Rafael Santos" userId="9912790b3a3a20f4" providerId="LiveId" clId="{582D1317-376F-410B-B5F9-BD3F6AB00D83}" dt="2023-02-16T19:07:03.337" v="449" actId="164"/>
          <ac:cxnSpMkLst>
            <pc:docMk/>
            <pc:sldMk cId="0" sldId="277"/>
            <ac:cxnSpMk id="5824" creationId="{00000000-0000-0000-0000-000000000000}"/>
          </ac:cxnSpMkLst>
        </pc:cxnChg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78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79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80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81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82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83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84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85"/>
        </pc:sldMkLst>
      </pc:sldChg>
      <pc:sldChg chg="modTransition">
        <pc:chgData name="Rafael Santos" userId="9912790b3a3a20f4" providerId="LiveId" clId="{582D1317-376F-410B-B5F9-BD3F6AB00D83}" dt="2023-02-16T19:08:12.366" v="469"/>
        <pc:sldMkLst>
          <pc:docMk/>
          <pc:sldMk cId="0" sldId="286"/>
        </pc:sldMkLst>
      </pc:sldChg>
      <pc:sldMasterChg chg="modTransition modSldLayout">
        <pc:chgData name="Rafael Santos" userId="9912790b3a3a20f4" providerId="LiveId" clId="{582D1317-376F-410B-B5F9-BD3F6AB00D83}" dt="2023-02-16T19:08:12.366" v="469"/>
        <pc:sldMasterMkLst>
          <pc:docMk/>
          <pc:sldMasterMk cId="0" sldId="2147483671"/>
        </pc:sldMasterMkLst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48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49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50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51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52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53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54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55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56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57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1"/>
            <pc:sldLayoutMk cId="0" sldId="2147483658"/>
          </pc:sldLayoutMkLst>
        </pc:sldLayoutChg>
      </pc:sldMasterChg>
      <pc:sldMasterChg chg="modTransition modSldLayout">
        <pc:chgData name="Rafael Santos" userId="9912790b3a3a20f4" providerId="LiveId" clId="{582D1317-376F-410B-B5F9-BD3F6AB00D83}" dt="2023-02-16T19:08:12.366" v="469"/>
        <pc:sldMasterMkLst>
          <pc:docMk/>
          <pc:sldMasterMk cId="0" sldId="2147483672"/>
        </pc:sldMasterMkLst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59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0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1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2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3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4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5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6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7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8"/>
          </pc:sldLayoutMkLst>
        </pc:sldLayoutChg>
        <pc:sldLayoutChg chg="modTransition">
          <pc:chgData name="Rafael Santos" userId="9912790b3a3a20f4" providerId="LiveId" clId="{582D1317-376F-410B-B5F9-BD3F6AB00D83}" dt="2023-02-16T19:08:12.366" v="469"/>
          <pc:sldLayoutMkLst>
            <pc:docMk/>
            <pc:sldMasterMk cId="0" sldId="2147483672"/>
            <pc:sldLayoutMk cId="0" sldId="2147483669"/>
          </pc:sldLayoutMkLst>
        </pc:sldLayoutChg>
      </pc:sldMasterChg>
    </pc:docChg>
  </pc:docChgLst>
  <pc:docChgLst>
    <pc:chgData name="Rafael Santos" userId="9912790b3a3a20f4" providerId="LiveId" clId="{9854FDE4-0E76-4526-9F06-61192E2E7353}"/>
    <pc:docChg chg="undo redo custSel addSld delSld modSld sldOrd addMainMaster delMainMaster">
      <pc:chgData name="Rafael Santos" userId="9912790b3a3a20f4" providerId="LiveId" clId="{9854FDE4-0E76-4526-9F06-61192E2E7353}" dt="2023-02-17T17:00:02.319" v="2142" actId="478"/>
      <pc:docMkLst>
        <pc:docMk/>
      </pc:docMkLst>
      <pc:sldChg chg="addSp delSp modSp mod">
        <pc:chgData name="Rafael Santos" userId="9912790b3a3a20f4" providerId="LiveId" clId="{9854FDE4-0E76-4526-9F06-61192E2E7353}" dt="2023-02-16T00:24:10.866" v="1298" actId="20577"/>
        <pc:sldMkLst>
          <pc:docMk/>
          <pc:sldMk cId="0" sldId="256"/>
        </pc:sldMkLst>
        <pc:spChg chg="add mod">
          <ac:chgData name="Rafael Santos" userId="9912790b3a3a20f4" providerId="LiveId" clId="{9854FDE4-0E76-4526-9F06-61192E2E7353}" dt="2023-02-15T23:55:59.675" v="284" actId="1035"/>
          <ac:spMkLst>
            <pc:docMk/>
            <pc:sldMk cId="0" sldId="256"/>
            <ac:spMk id="2" creationId="{E8AA5E72-350E-59A8-D6D8-7B4690EE60C5}"/>
          </ac:spMkLst>
        </pc:spChg>
        <pc:spChg chg="add del mod">
          <ac:chgData name="Rafael Santos" userId="9912790b3a3a20f4" providerId="LiveId" clId="{9854FDE4-0E76-4526-9F06-61192E2E7353}" dt="2023-02-15T23:51:10.309" v="125" actId="33987"/>
          <ac:spMkLst>
            <pc:docMk/>
            <pc:sldMk cId="0" sldId="256"/>
            <ac:spMk id="3" creationId="{49F7B18F-D7B4-D219-E79E-ED63F4BA1D07}"/>
          </ac:spMkLst>
        </pc:spChg>
        <pc:spChg chg="add del mod">
          <ac:chgData name="Rafael Santos" userId="9912790b3a3a20f4" providerId="LiveId" clId="{9854FDE4-0E76-4526-9F06-61192E2E7353}" dt="2023-02-15T23:51:55.466" v="128" actId="478"/>
          <ac:spMkLst>
            <pc:docMk/>
            <pc:sldMk cId="0" sldId="256"/>
            <ac:spMk id="4" creationId="{A144DC38-3F63-E61C-7709-9732B5E66479}"/>
          </ac:spMkLst>
        </pc:spChg>
        <pc:spChg chg="mod">
          <ac:chgData name="Rafael Santos" userId="9912790b3a3a20f4" providerId="LiveId" clId="{9854FDE4-0E76-4526-9F06-61192E2E7353}" dt="2023-02-15T23:55:46.675" v="241" actId="1076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4:10.866" v="1298" actId="20577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02:18.016" v="401" actId="1076"/>
          <ac:spMkLst>
            <pc:docMk/>
            <pc:sldMk cId="0" sldId="256"/>
            <ac:spMk id="228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02:18.620" v="403" actId="688"/>
          <ac:spMkLst>
            <pc:docMk/>
            <pc:sldMk cId="0" sldId="256"/>
            <ac:spMk id="235" creationId="{00000000-0000-0000-0000-000000000000}"/>
          </ac:spMkLst>
        </pc:spChg>
        <pc:grpChg chg="add del mod">
          <ac:chgData name="Rafael Santos" userId="9912790b3a3a20f4" providerId="LiveId" clId="{9854FDE4-0E76-4526-9F06-61192E2E7353}" dt="2023-02-16T00:02:19.791" v="407" actId="478"/>
          <ac:grpSpMkLst>
            <pc:docMk/>
            <pc:sldMk cId="0" sldId="256"/>
            <ac:grpSpMk id="103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6T00:02:18.016" v="401" actId="1076"/>
          <ac:grpSpMkLst>
            <pc:docMk/>
            <pc:sldMk cId="0" sldId="256"/>
            <ac:grpSpMk id="229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6T00:02:18.620" v="403" actId="688"/>
          <ac:grpSpMkLst>
            <pc:docMk/>
            <pc:sldMk cId="0" sldId="256"/>
            <ac:grpSpMk id="237" creationId="{00000000-0000-0000-0000-000000000000}"/>
          </ac:grpSpMkLst>
        </pc:grpChg>
        <pc:picChg chg="add del mod">
          <ac:chgData name="Rafael Santos" userId="9912790b3a3a20f4" providerId="LiveId" clId="{9854FDE4-0E76-4526-9F06-61192E2E7353}" dt="2023-02-16T00:02:20.608" v="409" actId="931"/>
          <ac:picMkLst>
            <pc:docMk/>
            <pc:sldMk cId="0" sldId="256"/>
            <ac:picMk id="6" creationId="{48BEF06A-0BA3-6E71-BA4B-17C519286796}"/>
          </ac:picMkLst>
        </pc:picChg>
        <pc:cxnChg chg="mod">
          <ac:chgData name="Rafael Santos" userId="9912790b3a3a20f4" providerId="LiveId" clId="{9854FDE4-0E76-4526-9F06-61192E2E7353}" dt="2023-02-16T00:02:18.016" v="401" actId="1076"/>
          <ac:cxnSpMkLst>
            <pc:docMk/>
            <pc:sldMk cId="0" sldId="256"/>
            <ac:cxnSpMk id="234" creationId="{00000000-0000-0000-0000-000000000000}"/>
          </ac:cxnSpMkLst>
        </pc:cxnChg>
        <pc:cxnChg chg="mod">
          <ac:chgData name="Rafael Santos" userId="9912790b3a3a20f4" providerId="LiveId" clId="{9854FDE4-0E76-4526-9F06-61192E2E7353}" dt="2023-02-16T00:02:18.620" v="403" actId="688"/>
          <ac:cxnSpMkLst>
            <pc:docMk/>
            <pc:sldMk cId="0" sldId="256"/>
            <ac:cxnSpMk id="236" creationId="{00000000-0000-0000-0000-000000000000}"/>
          </ac:cxnSpMkLst>
        </pc:cxnChg>
      </pc:sldChg>
      <pc:sldChg chg="addSp delSp modSp mod ord">
        <pc:chgData name="Rafael Santos" userId="9912790b3a3a20f4" providerId="LiveId" clId="{9854FDE4-0E76-4526-9F06-61192E2E7353}" dt="2023-02-16T00:25:51.262" v="1313" actId="20577"/>
        <pc:sldMkLst>
          <pc:docMk/>
          <pc:sldMk cId="0" sldId="257"/>
        </pc:sldMkLst>
        <pc:spChg chg="mod">
          <ac:chgData name="Rafael Santos" userId="9912790b3a3a20f4" providerId="LiveId" clId="{9854FDE4-0E76-4526-9F06-61192E2E7353}" dt="2023-02-16T00:19:21.582" v="1173"/>
          <ac:spMkLst>
            <pc:docMk/>
            <pc:sldMk cId="0" sldId="257"/>
            <ac:spMk id="1675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1:45.712" v="1212" actId="164"/>
          <ac:spMkLst>
            <pc:docMk/>
            <pc:sldMk cId="0" sldId="257"/>
            <ac:spMk id="1676" creationId="{00000000-0000-0000-0000-000000000000}"/>
          </ac:spMkLst>
        </pc:spChg>
        <pc:spChg chg="add del mod">
          <ac:chgData name="Rafael Santos" userId="9912790b3a3a20f4" providerId="LiveId" clId="{9854FDE4-0E76-4526-9F06-61192E2E7353}" dt="2023-02-16T00:25:51.262" v="1313" actId="20577"/>
          <ac:spMkLst>
            <pc:docMk/>
            <pc:sldMk cId="0" sldId="257"/>
            <ac:spMk id="1677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19:48.530" v="1180"/>
          <ac:spMkLst>
            <pc:docMk/>
            <pc:sldMk cId="0" sldId="257"/>
            <ac:spMk id="1678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2:05.175" v="1215"/>
          <ac:spMkLst>
            <pc:docMk/>
            <pc:sldMk cId="0" sldId="257"/>
            <ac:spMk id="1679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2:20.355" v="1217"/>
          <ac:spMkLst>
            <pc:docMk/>
            <pc:sldMk cId="0" sldId="257"/>
            <ac:spMk id="1680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5:35.458" v="1305" actId="12"/>
          <ac:spMkLst>
            <pc:docMk/>
            <pc:sldMk cId="0" sldId="257"/>
            <ac:spMk id="1681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1:32.256" v="1211" actId="313"/>
          <ac:spMkLst>
            <pc:docMk/>
            <pc:sldMk cId="0" sldId="257"/>
            <ac:spMk id="1682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2:23.722" v="1219" actId="313"/>
          <ac:spMkLst>
            <pc:docMk/>
            <pc:sldMk cId="0" sldId="257"/>
            <ac:spMk id="1683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0:15.331" v="1186" actId="313"/>
          <ac:spMkLst>
            <pc:docMk/>
            <pc:sldMk cId="0" sldId="257"/>
            <ac:spMk id="1688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1:45.712" v="1212" actId="164"/>
          <ac:spMkLst>
            <pc:docMk/>
            <pc:sldMk cId="0" sldId="257"/>
            <ac:spMk id="1689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1:45.712" v="1212" actId="164"/>
          <ac:spMkLst>
            <pc:docMk/>
            <pc:sldMk cId="0" sldId="257"/>
            <ac:spMk id="1690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1:45.712" v="1212" actId="164"/>
          <ac:spMkLst>
            <pc:docMk/>
            <pc:sldMk cId="0" sldId="257"/>
            <ac:spMk id="1691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1:45.712" v="1212" actId="164"/>
          <ac:spMkLst>
            <pc:docMk/>
            <pc:sldMk cId="0" sldId="257"/>
            <ac:spMk id="1692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1:45.712" v="1212" actId="164"/>
          <ac:spMkLst>
            <pc:docMk/>
            <pc:sldMk cId="0" sldId="257"/>
            <ac:spMk id="1693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1:45.712" v="1212" actId="164"/>
          <ac:spMkLst>
            <pc:docMk/>
            <pc:sldMk cId="0" sldId="257"/>
            <ac:spMk id="1694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21:45.712" v="1212" actId="164"/>
          <ac:spMkLst>
            <pc:docMk/>
            <pc:sldMk cId="0" sldId="257"/>
            <ac:spMk id="1695" creationId="{00000000-0000-0000-0000-000000000000}"/>
          </ac:spMkLst>
        </pc:spChg>
        <pc:grpChg chg="add mod">
          <ac:chgData name="Rafael Santos" userId="9912790b3a3a20f4" providerId="LiveId" clId="{9854FDE4-0E76-4526-9F06-61192E2E7353}" dt="2023-02-16T00:21:54.696" v="1214" actId="1076"/>
          <ac:grpSpMkLst>
            <pc:docMk/>
            <pc:sldMk cId="0" sldId="257"/>
            <ac:grpSpMk id="2" creationId="{78D4789F-2477-D9B1-ED10-2DE3562BF7D9}"/>
          </ac:grpSpMkLst>
        </pc:grpChg>
        <pc:grpChg chg="mod">
          <ac:chgData name="Rafael Santos" userId="9912790b3a3a20f4" providerId="LiveId" clId="{9854FDE4-0E76-4526-9F06-61192E2E7353}" dt="2023-02-16T00:21:45.712" v="1212" actId="164"/>
          <ac:grpSpMkLst>
            <pc:docMk/>
            <pc:sldMk cId="0" sldId="257"/>
            <ac:grpSpMk id="251" creationId="{00000000-0000-0000-0000-000000000000}"/>
          </ac:grpSpMkLst>
        </pc:grpChg>
      </pc:sldChg>
      <pc:sldChg chg="addSp delSp modSp mod ord modNotes">
        <pc:chgData name="Rafael Santos" userId="9912790b3a3a20f4" providerId="LiveId" clId="{9854FDE4-0E76-4526-9F06-61192E2E7353}" dt="2023-02-16T00:35:02.168" v="1508" actId="20577"/>
        <pc:sldMkLst>
          <pc:docMk/>
          <pc:sldMk cId="0" sldId="258"/>
        </pc:sldMkLst>
        <pc:spChg chg="mod">
          <ac:chgData name="Rafael Santos" userId="9912790b3a3a20f4" providerId="LiveId" clId="{9854FDE4-0E76-4526-9F06-61192E2E7353}" dt="2023-02-16T00:11:11.555" v="737"/>
          <ac:spMkLst>
            <pc:docMk/>
            <pc:sldMk cId="0" sldId="258"/>
            <ac:spMk id="3" creationId="{B955E1E2-B2F8-A0A6-01DE-5A966B45598B}"/>
          </ac:spMkLst>
        </pc:spChg>
        <pc:spChg chg="mod">
          <ac:chgData name="Rafael Santos" userId="9912790b3a3a20f4" providerId="LiveId" clId="{9854FDE4-0E76-4526-9F06-61192E2E7353}" dt="2023-02-16T00:11:11.555" v="737"/>
          <ac:spMkLst>
            <pc:docMk/>
            <pc:sldMk cId="0" sldId="258"/>
            <ac:spMk id="4" creationId="{3B48859E-D2B9-B049-1F2B-8F9D78A25325}"/>
          </ac:spMkLst>
        </pc:spChg>
        <pc:spChg chg="mod">
          <ac:chgData name="Rafael Santos" userId="9912790b3a3a20f4" providerId="LiveId" clId="{9854FDE4-0E76-4526-9F06-61192E2E7353}" dt="2023-02-16T00:11:11.555" v="737"/>
          <ac:spMkLst>
            <pc:docMk/>
            <pc:sldMk cId="0" sldId="258"/>
            <ac:spMk id="5" creationId="{354A17B0-8CDD-63B1-D6F9-4F6DC38B99DC}"/>
          </ac:spMkLst>
        </pc:spChg>
        <pc:spChg chg="mod">
          <ac:chgData name="Rafael Santos" userId="9912790b3a3a20f4" providerId="LiveId" clId="{9854FDE4-0E76-4526-9F06-61192E2E7353}" dt="2023-02-16T00:11:11.555" v="737"/>
          <ac:spMkLst>
            <pc:docMk/>
            <pc:sldMk cId="0" sldId="258"/>
            <ac:spMk id="6" creationId="{82A26EF6-B080-AA46-8810-E1DF5567C66E}"/>
          </ac:spMkLst>
        </pc:spChg>
        <pc:spChg chg="mod">
          <ac:chgData name="Rafael Santos" userId="9912790b3a3a20f4" providerId="LiveId" clId="{9854FDE4-0E76-4526-9F06-61192E2E7353}" dt="2023-02-16T00:11:46.321" v="743"/>
          <ac:spMkLst>
            <pc:docMk/>
            <pc:sldMk cId="0" sldId="258"/>
            <ac:spMk id="8" creationId="{2595CD5E-BBEA-4908-E052-DE60289A2761}"/>
          </ac:spMkLst>
        </pc:spChg>
        <pc:spChg chg="mod">
          <ac:chgData name="Rafael Santos" userId="9912790b3a3a20f4" providerId="LiveId" clId="{9854FDE4-0E76-4526-9F06-61192E2E7353}" dt="2023-02-16T00:11:46.321" v="743"/>
          <ac:spMkLst>
            <pc:docMk/>
            <pc:sldMk cId="0" sldId="258"/>
            <ac:spMk id="9" creationId="{049E4623-4D35-CF3F-A85F-A82BA39DC016}"/>
          </ac:spMkLst>
        </pc:spChg>
        <pc:spChg chg="mod">
          <ac:chgData name="Rafael Santos" userId="9912790b3a3a20f4" providerId="LiveId" clId="{9854FDE4-0E76-4526-9F06-61192E2E7353}" dt="2023-02-16T00:11:46.321" v="743"/>
          <ac:spMkLst>
            <pc:docMk/>
            <pc:sldMk cId="0" sldId="258"/>
            <ac:spMk id="10" creationId="{87BD47FB-28AE-2944-A127-9B8E77B04DA1}"/>
          </ac:spMkLst>
        </pc:spChg>
        <pc:spChg chg="mod">
          <ac:chgData name="Rafael Santos" userId="9912790b3a3a20f4" providerId="LiveId" clId="{9854FDE4-0E76-4526-9F06-61192E2E7353}" dt="2023-02-16T00:11:46.321" v="743"/>
          <ac:spMkLst>
            <pc:docMk/>
            <pc:sldMk cId="0" sldId="258"/>
            <ac:spMk id="11" creationId="{02F860DB-5B22-8497-505C-AB692D24C596}"/>
          </ac:spMkLst>
        </pc:spChg>
        <pc:spChg chg="mod">
          <ac:chgData name="Rafael Santos" userId="9912790b3a3a20f4" providerId="LiveId" clId="{9854FDE4-0E76-4526-9F06-61192E2E7353}" dt="2023-02-16T00:11:46.321" v="743"/>
          <ac:spMkLst>
            <pc:docMk/>
            <pc:sldMk cId="0" sldId="258"/>
            <ac:spMk id="12" creationId="{F633A3B3-1ACF-C243-2A9C-1327F1B21B5B}"/>
          </ac:spMkLst>
        </pc:spChg>
        <pc:spChg chg="mod">
          <ac:chgData name="Rafael Santos" userId="9912790b3a3a20f4" providerId="LiveId" clId="{9854FDE4-0E76-4526-9F06-61192E2E7353}" dt="2023-02-16T00:11:46.321" v="743"/>
          <ac:spMkLst>
            <pc:docMk/>
            <pc:sldMk cId="0" sldId="258"/>
            <ac:spMk id="13" creationId="{8ED22ED4-F2D0-77FF-A4BF-DF12BCDBBE15}"/>
          </ac:spMkLst>
        </pc:spChg>
        <pc:spChg chg="mod">
          <ac:chgData name="Rafael Santos" userId="9912790b3a3a20f4" providerId="LiveId" clId="{9854FDE4-0E76-4526-9F06-61192E2E7353}" dt="2023-02-16T00:11:46.321" v="743"/>
          <ac:spMkLst>
            <pc:docMk/>
            <pc:sldMk cId="0" sldId="258"/>
            <ac:spMk id="14" creationId="{A54D70DE-958B-26FB-027A-4AD5838CFD75}"/>
          </ac:spMkLst>
        </pc:spChg>
        <pc:spChg chg="mod">
          <ac:chgData name="Rafael Santos" userId="9912790b3a3a20f4" providerId="LiveId" clId="{9854FDE4-0E76-4526-9F06-61192E2E7353}" dt="2023-02-16T00:11:46.321" v="743"/>
          <ac:spMkLst>
            <pc:docMk/>
            <pc:sldMk cId="0" sldId="258"/>
            <ac:spMk id="15" creationId="{8751E7D0-9915-ECBC-A751-1F992DF96853}"/>
          </ac:spMkLst>
        </pc:spChg>
        <pc:spChg chg="mod">
          <ac:chgData name="Rafael Santos" userId="9912790b3a3a20f4" providerId="LiveId" clId="{9854FDE4-0E76-4526-9F06-61192E2E7353}" dt="2023-02-16T00:11:46.321" v="743"/>
          <ac:spMkLst>
            <pc:docMk/>
            <pc:sldMk cId="0" sldId="258"/>
            <ac:spMk id="16" creationId="{B50677C9-AFFC-576A-9B4A-D4A233FC2125}"/>
          </ac:spMkLst>
        </pc:spChg>
        <pc:spChg chg="mod">
          <ac:chgData name="Rafael Santos" userId="9912790b3a3a20f4" providerId="LiveId" clId="{9854FDE4-0E76-4526-9F06-61192E2E7353}" dt="2023-02-16T00:22:42.808" v="1227" actId="20577"/>
          <ac:spMkLst>
            <pc:docMk/>
            <pc:sldMk cId="0" sldId="258"/>
            <ac:spMk id="1910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32:37.084" v="1326" actId="20577"/>
          <ac:spMkLst>
            <pc:docMk/>
            <pc:sldMk cId="0" sldId="258"/>
            <ac:spMk id="1911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32:57.812" v="1339" actId="20577"/>
          <ac:spMkLst>
            <pc:docMk/>
            <pc:sldMk cId="0" sldId="258"/>
            <ac:spMk id="1912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33:57.733" v="1417" actId="20577"/>
          <ac:spMkLst>
            <pc:docMk/>
            <pc:sldMk cId="0" sldId="258"/>
            <ac:spMk id="1913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34:36.804" v="1470" actId="20577"/>
          <ac:spMkLst>
            <pc:docMk/>
            <pc:sldMk cId="0" sldId="258"/>
            <ac:spMk id="1914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31:51.829" v="1314" actId="20577"/>
          <ac:spMkLst>
            <pc:docMk/>
            <pc:sldMk cId="0" sldId="258"/>
            <ac:spMk id="1915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34:21.564" v="1463" actId="20577"/>
          <ac:spMkLst>
            <pc:docMk/>
            <pc:sldMk cId="0" sldId="258"/>
            <ac:spMk id="1916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35:02.168" v="1508" actId="20577"/>
          <ac:spMkLst>
            <pc:docMk/>
            <pc:sldMk cId="0" sldId="258"/>
            <ac:spMk id="1917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33:33.728" v="1408" actId="20577"/>
          <ac:spMkLst>
            <pc:docMk/>
            <pc:sldMk cId="0" sldId="258"/>
            <ac:spMk id="1918" creationId="{00000000-0000-0000-0000-000000000000}"/>
          </ac:spMkLst>
        </pc:spChg>
        <pc:grpChg chg="add mod">
          <ac:chgData name="Rafael Santos" userId="9912790b3a3a20f4" providerId="LiveId" clId="{9854FDE4-0E76-4526-9F06-61192E2E7353}" dt="2023-02-16T00:11:33.900" v="740" actId="1076"/>
          <ac:grpSpMkLst>
            <pc:docMk/>
            <pc:sldMk cId="0" sldId="258"/>
            <ac:grpSpMk id="2" creationId="{2BA3D8E5-97B0-2B76-E751-98EFD05C423A}"/>
          </ac:grpSpMkLst>
        </pc:grpChg>
        <pc:grpChg chg="add mod ord">
          <ac:chgData name="Rafael Santos" userId="9912790b3a3a20f4" providerId="LiveId" clId="{9854FDE4-0E76-4526-9F06-61192E2E7353}" dt="2023-02-16T00:11:59.689" v="821" actId="167"/>
          <ac:grpSpMkLst>
            <pc:docMk/>
            <pc:sldMk cId="0" sldId="258"/>
            <ac:grpSpMk id="7" creationId="{3B4CA234-8922-4AD4-2285-EB2D7A36CA15}"/>
          </ac:grpSpMkLst>
        </pc:grpChg>
        <pc:grpChg chg="del ord">
          <ac:chgData name="Rafael Santos" userId="9912790b3a3a20f4" providerId="LiveId" clId="{9854FDE4-0E76-4526-9F06-61192E2E7353}" dt="2023-02-16T00:11:44.025" v="742" actId="478"/>
          <ac:grpSpMkLst>
            <pc:docMk/>
            <pc:sldMk cId="0" sldId="258"/>
            <ac:grpSpMk id="1924" creationId="{00000000-0000-0000-0000-000000000000}"/>
          </ac:grpSpMkLst>
        </pc:grpChg>
        <pc:grpChg chg="del">
          <ac:chgData name="Rafael Santos" userId="9912790b3a3a20f4" providerId="LiveId" clId="{9854FDE4-0E76-4526-9F06-61192E2E7353}" dt="2023-02-16T00:12:01.502" v="822" actId="478"/>
          <ac:grpSpMkLst>
            <pc:docMk/>
            <pc:sldMk cId="0" sldId="258"/>
            <ac:grpSpMk id="1937" creationId="{00000000-0000-0000-0000-000000000000}"/>
          </ac:grpSpMkLst>
        </pc:grpChg>
      </pc:sldChg>
      <pc:sldChg chg="addSp delSp modSp mod ord">
        <pc:chgData name="Rafael Santos" userId="9912790b3a3a20f4" providerId="LiveId" clId="{9854FDE4-0E76-4526-9F06-61192E2E7353}" dt="2023-02-17T16:58:47.144" v="2115" actId="1076"/>
        <pc:sldMkLst>
          <pc:docMk/>
          <pc:sldMk cId="0" sldId="260"/>
        </pc:sldMkLst>
        <pc:spChg chg="mod">
          <ac:chgData name="Rafael Santos" userId="9912790b3a3a20f4" providerId="LiveId" clId="{9854FDE4-0E76-4526-9F06-61192E2E7353}" dt="2023-02-17T16:28:19.923" v="1560" actId="14100"/>
          <ac:spMkLst>
            <pc:docMk/>
            <pc:sldMk cId="0" sldId="260"/>
            <ac:spMk id="1976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2:19.364" v="1633" actId="164"/>
          <ac:spMkLst>
            <pc:docMk/>
            <pc:sldMk cId="0" sldId="260"/>
            <ac:spMk id="2003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2:19.364" v="1633" actId="164"/>
          <ac:spMkLst>
            <pc:docMk/>
            <pc:sldMk cId="0" sldId="260"/>
            <ac:spMk id="2004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2:19.364" v="1633" actId="164"/>
          <ac:spMkLst>
            <pc:docMk/>
            <pc:sldMk cId="0" sldId="260"/>
            <ac:spMk id="2005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6:13.169" v="1689" actId="1076"/>
          <ac:spMkLst>
            <pc:docMk/>
            <pc:sldMk cId="0" sldId="260"/>
            <ac:spMk id="2006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0:19.098" v="1623" actId="164"/>
          <ac:spMkLst>
            <pc:docMk/>
            <pc:sldMk cId="0" sldId="260"/>
            <ac:spMk id="2007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0:19.098" v="1623" actId="164"/>
          <ac:spMkLst>
            <pc:docMk/>
            <pc:sldMk cId="0" sldId="260"/>
            <ac:spMk id="2008" creationId="{00000000-0000-0000-0000-000000000000}"/>
          </ac:spMkLst>
        </pc:spChg>
        <pc:spChg chg="del">
          <ac:chgData name="Rafael Santos" userId="9912790b3a3a20f4" providerId="LiveId" clId="{9854FDE4-0E76-4526-9F06-61192E2E7353}" dt="2023-02-17T16:30:02.098" v="1622" actId="478"/>
          <ac:spMkLst>
            <pc:docMk/>
            <pc:sldMk cId="0" sldId="260"/>
            <ac:spMk id="2009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6:03.211" v="1687" actId="164"/>
          <ac:spMkLst>
            <pc:docMk/>
            <pc:sldMk cId="0" sldId="260"/>
            <ac:spMk id="2010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6:03.211" v="1687" actId="164"/>
          <ac:spMkLst>
            <pc:docMk/>
            <pc:sldMk cId="0" sldId="260"/>
            <ac:spMk id="2011" creationId="{00000000-0000-0000-0000-000000000000}"/>
          </ac:spMkLst>
        </pc:spChg>
        <pc:spChg chg="del">
          <ac:chgData name="Rafael Santos" userId="9912790b3a3a20f4" providerId="LiveId" clId="{9854FDE4-0E76-4526-9F06-61192E2E7353}" dt="2023-02-17T16:30:00.719" v="1621" actId="478"/>
          <ac:spMkLst>
            <pc:docMk/>
            <pc:sldMk cId="0" sldId="260"/>
            <ac:spMk id="2012" creationId="{00000000-0000-0000-0000-000000000000}"/>
          </ac:spMkLst>
        </pc:spChg>
        <pc:spChg chg="del">
          <ac:chgData name="Rafael Santos" userId="9912790b3a3a20f4" providerId="LiveId" clId="{9854FDE4-0E76-4526-9F06-61192E2E7353}" dt="2023-02-17T16:29:53.343" v="1617" actId="478"/>
          <ac:spMkLst>
            <pc:docMk/>
            <pc:sldMk cId="0" sldId="260"/>
            <ac:spMk id="2013" creationId="{00000000-0000-0000-0000-000000000000}"/>
          </ac:spMkLst>
        </pc:spChg>
        <pc:spChg chg="mod ord">
          <ac:chgData name="Rafael Santos" userId="9912790b3a3a20f4" providerId="LiveId" clId="{9854FDE4-0E76-4526-9F06-61192E2E7353}" dt="2023-02-17T16:34:33.300" v="1649" actId="164"/>
          <ac:spMkLst>
            <pc:docMk/>
            <pc:sldMk cId="0" sldId="260"/>
            <ac:spMk id="2014" creationId="{00000000-0000-0000-0000-000000000000}"/>
          </ac:spMkLst>
        </pc:spChg>
        <pc:spChg chg="mod ord">
          <ac:chgData name="Rafael Santos" userId="9912790b3a3a20f4" providerId="LiveId" clId="{9854FDE4-0E76-4526-9F06-61192E2E7353}" dt="2023-02-17T16:52:23.446" v="2081" actId="20577"/>
          <ac:spMkLst>
            <pc:docMk/>
            <pc:sldMk cId="0" sldId="260"/>
            <ac:spMk id="2015" creationId="{00000000-0000-0000-0000-000000000000}"/>
          </ac:spMkLst>
        </pc:spChg>
        <pc:spChg chg="del">
          <ac:chgData name="Rafael Santos" userId="9912790b3a3a20f4" providerId="LiveId" clId="{9854FDE4-0E76-4526-9F06-61192E2E7353}" dt="2023-02-17T16:29:54.959" v="1618" actId="478"/>
          <ac:spMkLst>
            <pc:docMk/>
            <pc:sldMk cId="0" sldId="260"/>
            <ac:spMk id="2016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6:03.211" v="1687" actId="164"/>
          <ac:spMkLst>
            <pc:docMk/>
            <pc:sldMk cId="0" sldId="260"/>
            <ac:spMk id="2017" creationId="{00000000-0000-0000-0000-000000000000}"/>
          </ac:spMkLst>
        </pc:spChg>
        <pc:spChg chg="del">
          <ac:chgData name="Rafael Santos" userId="9912790b3a3a20f4" providerId="LiveId" clId="{9854FDE4-0E76-4526-9F06-61192E2E7353}" dt="2023-02-17T16:29:58.911" v="1620" actId="478"/>
          <ac:spMkLst>
            <pc:docMk/>
            <pc:sldMk cId="0" sldId="260"/>
            <ac:spMk id="2018" creationId="{00000000-0000-0000-0000-000000000000}"/>
          </ac:spMkLst>
        </pc:spChg>
        <pc:spChg chg="mod ord">
          <ac:chgData name="Rafael Santos" userId="9912790b3a3a20f4" providerId="LiveId" clId="{9854FDE4-0E76-4526-9F06-61192E2E7353}" dt="2023-02-17T16:34:33.300" v="1649" actId="164"/>
          <ac:spMkLst>
            <pc:docMk/>
            <pc:sldMk cId="0" sldId="260"/>
            <ac:spMk id="2019" creationId="{00000000-0000-0000-0000-000000000000}"/>
          </ac:spMkLst>
        </pc:spChg>
        <pc:spChg chg="del">
          <ac:chgData name="Rafael Santos" userId="9912790b3a3a20f4" providerId="LiveId" clId="{9854FDE4-0E76-4526-9F06-61192E2E7353}" dt="2023-02-17T16:29:57.103" v="1619" actId="478"/>
          <ac:spMkLst>
            <pc:docMk/>
            <pc:sldMk cId="0" sldId="260"/>
            <ac:spMk id="2020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58:47.144" v="2115" actId="1076"/>
          <ac:spMkLst>
            <pc:docMk/>
            <pc:sldMk cId="0" sldId="260"/>
            <ac:spMk id="2038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32:19.364" v="1633" actId="164"/>
          <ac:spMkLst>
            <pc:docMk/>
            <pc:sldMk cId="0" sldId="260"/>
            <ac:spMk id="2040" creationId="{00000000-0000-0000-0000-000000000000}"/>
          </ac:spMkLst>
        </pc:spChg>
        <pc:grpChg chg="add mod">
          <ac:chgData name="Rafael Santos" userId="9912790b3a3a20f4" providerId="LiveId" clId="{9854FDE4-0E76-4526-9F06-61192E2E7353}" dt="2023-02-17T16:36:03.211" v="1687" actId="164"/>
          <ac:grpSpMkLst>
            <pc:docMk/>
            <pc:sldMk cId="0" sldId="260"/>
            <ac:grpSpMk id="4" creationId="{A945F966-D6E7-CC03-2D70-73E2C5B7B8E1}"/>
          </ac:grpSpMkLst>
        </pc:grpChg>
        <pc:grpChg chg="add mod ord">
          <ac:chgData name="Rafael Santos" userId="9912790b3a3a20f4" providerId="LiveId" clId="{9854FDE4-0E76-4526-9F06-61192E2E7353}" dt="2023-02-17T16:34:33.300" v="1649" actId="164"/>
          <ac:grpSpMkLst>
            <pc:docMk/>
            <pc:sldMk cId="0" sldId="260"/>
            <ac:grpSpMk id="5" creationId="{D214A5F7-FDCA-C960-C609-17208FA329FD}"/>
          </ac:grpSpMkLst>
        </pc:grpChg>
        <pc:grpChg chg="add mod">
          <ac:chgData name="Rafael Santos" userId="9912790b3a3a20f4" providerId="LiveId" clId="{9854FDE4-0E76-4526-9F06-61192E2E7353}" dt="2023-02-17T16:34:40.395" v="1650" actId="1076"/>
          <ac:grpSpMkLst>
            <pc:docMk/>
            <pc:sldMk cId="0" sldId="260"/>
            <ac:grpSpMk id="6" creationId="{F55DECC8-6AEF-261D-C3C4-B5297AB06694}"/>
          </ac:grpSpMkLst>
        </pc:grpChg>
        <pc:grpChg chg="add mod">
          <ac:chgData name="Rafael Santos" userId="9912790b3a3a20f4" providerId="LiveId" clId="{9854FDE4-0E76-4526-9F06-61192E2E7353}" dt="2023-02-17T16:36:24.611" v="1690" actId="1076"/>
          <ac:grpSpMkLst>
            <pc:docMk/>
            <pc:sldMk cId="0" sldId="260"/>
            <ac:grpSpMk id="7" creationId="{D0BAF393-B260-28E0-0737-F2DEAE18212F}"/>
          </ac:grpSpMkLst>
        </pc:grpChg>
        <pc:grpChg chg="del">
          <ac:chgData name="Rafael Santos" userId="9912790b3a3a20f4" providerId="LiveId" clId="{9854FDE4-0E76-4526-9F06-61192E2E7353}" dt="2023-02-17T16:27:20.716" v="1536" actId="478"/>
          <ac:grpSpMkLst>
            <pc:docMk/>
            <pc:sldMk cId="0" sldId="260"/>
            <ac:grpSpMk id="1977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7T16:32:19.364" v="1633" actId="164"/>
          <ac:grpSpMkLst>
            <pc:docMk/>
            <pc:sldMk cId="0" sldId="260"/>
            <ac:grpSpMk id="2021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7T16:30:19.098" v="1623" actId="164"/>
          <ac:grpSpMkLst>
            <pc:docMk/>
            <pc:sldMk cId="0" sldId="260"/>
            <ac:grpSpMk id="2024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7T16:30:19.098" v="1623" actId="164"/>
          <ac:grpSpMkLst>
            <pc:docMk/>
            <pc:sldMk cId="0" sldId="260"/>
            <ac:grpSpMk id="2028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7T16:30:19.098" v="1623" actId="164"/>
          <ac:grpSpMkLst>
            <pc:docMk/>
            <pc:sldMk cId="0" sldId="260"/>
            <ac:grpSpMk id="2035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7T16:32:19.364" v="1633" actId="164"/>
          <ac:grpSpMkLst>
            <pc:docMk/>
            <pc:sldMk cId="0" sldId="260"/>
            <ac:grpSpMk id="2041" creationId="{00000000-0000-0000-0000-000000000000}"/>
          </ac:grpSpMkLst>
        </pc:grpChg>
        <pc:picChg chg="add del mod">
          <ac:chgData name="Rafael Santos" userId="9912790b3a3a20f4" providerId="LiveId" clId="{9854FDE4-0E76-4526-9F06-61192E2E7353}" dt="2023-02-17T16:45:10.414" v="1852" actId="1035"/>
          <ac:picMkLst>
            <pc:docMk/>
            <pc:sldMk cId="0" sldId="260"/>
            <ac:picMk id="3" creationId="{2A542839-857B-3385-2766-FCA2C4150888}"/>
          </ac:picMkLst>
        </pc:picChg>
      </pc:sldChg>
      <pc:sldChg chg="ord modNotes">
        <pc:chgData name="Rafael Santos" userId="9912790b3a3a20f4" providerId="LiveId" clId="{9854FDE4-0E76-4526-9F06-61192E2E7353}" dt="2023-02-16T00:35:26.562" v="1510"/>
        <pc:sldMkLst>
          <pc:docMk/>
          <pc:sldMk cId="0" sldId="261"/>
        </pc:sldMkLst>
      </pc:sldChg>
      <pc:sldChg chg="addSp delSp modSp mod ord modNotes">
        <pc:chgData name="Rafael Santos" userId="9912790b3a3a20f4" providerId="LiveId" clId="{9854FDE4-0E76-4526-9F06-61192E2E7353}" dt="2023-02-17T16:22:09.019" v="1518" actId="14100"/>
        <pc:sldMkLst>
          <pc:docMk/>
          <pc:sldMk cId="0" sldId="273"/>
        </pc:sldMkLst>
        <pc:spChg chg="mod">
          <ac:chgData name="Rafael Santos" userId="9912790b3a3a20f4" providerId="LiveId" clId="{9854FDE4-0E76-4526-9F06-61192E2E7353}" dt="2023-02-16T00:00:35.204" v="389" actId="1076"/>
          <ac:spMkLst>
            <pc:docMk/>
            <pc:sldMk cId="0" sldId="273"/>
            <ac:spMk id="4985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05:35.749" v="640" actId="164"/>
          <ac:spMkLst>
            <pc:docMk/>
            <pc:sldMk cId="0" sldId="273"/>
            <ac:spMk id="5220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05:35.749" v="640" actId="164"/>
          <ac:spMkLst>
            <pc:docMk/>
            <pc:sldMk cId="0" sldId="273"/>
            <ac:spMk id="5221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05:35.749" v="640" actId="164"/>
          <ac:spMkLst>
            <pc:docMk/>
            <pc:sldMk cId="0" sldId="273"/>
            <ac:spMk id="5222" creationId="{00000000-0000-0000-0000-000000000000}"/>
          </ac:spMkLst>
        </pc:spChg>
        <pc:spChg chg="del">
          <ac:chgData name="Rafael Santos" userId="9912790b3a3a20f4" providerId="LiveId" clId="{9854FDE4-0E76-4526-9F06-61192E2E7353}" dt="2023-02-16T00:05:12.207" v="639" actId="478"/>
          <ac:spMkLst>
            <pc:docMk/>
            <pc:sldMk cId="0" sldId="273"/>
            <ac:spMk id="5223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22:09.019" v="1518" actId="14100"/>
          <ac:spMkLst>
            <pc:docMk/>
            <pc:sldMk cId="0" sldId="273"/>
            <ac:spMk id="5224" creationId="{00000000-0000-0000-0000-000000000000}"/>
          </ac:spMkLst>
        </pc:spChg>
        <pc:spChg chg="del">
          <ac:chgData name="Rafael Santos" userId="9912790b3a3a20f4" providerId="LiveId" clId="{9854FDE4-0E76-4526-9F06-61192E2E7353}" dt="2023-02-16T00:04:58.732" v="633" actId="478"/>
          <ac:spMkLst>
            <pc:docMk/>
            <pc:sldMk cId="0" sldId="273"/>
            <ac:spMk id="5225" creationId="{00000000-0000-0000-0000-000000000000}"/>
          </ac:spMkLst>
        </pc:spChg>
        <pc:spChg chg="del">
          <ac:chgData name="Rafael Santos" userId="9912790b3a3a20f4" providerId="LiveId" clId="{9854FDE4-0E76-4526-9F06-61192E2E7353}" dt="2023-02-16T00:04:57.123" v="632" actId="478"/>
          <ac:spMkLst>
            <pc:docMk/>
            <pc:sldMk cId="0" sldId="273"/>
            <ac:spMk id="5226" creationId="{00000000-0000-0000-0000-000000000000}"/>
          </ac:spMkLst>
        </pc:spChg>
        <pc:spChg chg="del">
          <ac:chgData name="Rafael Santos" userId="9912790b3a3a20f4" providerId="LiveId" clId="{9854FDE4-0E76-4526-9F06-61192E2E7353}" dt="2023-02-16T00:05:00.286" v="634" actId="478"/>
          <ac:spMkLst>
            <pc:docMk/>
            <pc:sldMk cId="0" sldId="273"/>
            <ac:spMk id="5227" creationId="{00000000-0000-0000-0000-000000000000}"/>
          </ac:spMkLst>
        </pc:spChg>
        <pc:spChg chg="del">
          <ac:chgData name="Rafael Santos" userId="9912790b3a3a20f4" providerId="LiveId" clId="{9854FDE4-0E76-4526-9F06-61192E2E7353}" dt="2023-02-16T00:05:01.395" v="635" actId="478"/>
          <ac:spMkLst>
            <pc:docMk/>
            <pc:sldMk cId="0" sldId="273"/>
            <ac:spMk id="5228" creationId="{00000000-0000-0000-0000-000000000000}"/>
          </ac:spMkLst>
        </pc:spChg>
        <pc:spChg chg="del">
          <ac:chgData name="Rafael Santos" userId="9912790b3a3a20f4" providerId="LiveId" clId="{9854FDE4-0E76-4526-9F06-61192E2E7353}" dt="2023-02-16T00:05:03.395" v="636" actId="478"/>
          <ac:spMkLst>
            <pc:docMk/>
            <pc:sldMk cId="0" sldId="273"/>
            <ac:spMk id="5229" creationId="{00000000-0000-0000-0000-000000000000}"/>
          </ac:spMkLst>
        </pc:spChg>
        <pc:spChg chg="del">
          <ac:chgData name="Rafael Santos" userId="9912790b3a3a20f4" providerId="LiveId" clId="{9854FDE4-0E76-4526-9F06-61192E2E7353}" dt="2023-02-16T00:05:04.699" v="637" actId="478"/>
          <ac:spMkLst>
            <pc:docMk/>
            <pc:sldMk cId="0" sldId="273"/>
            <ac:spMk id="5230" creationId="{00000000-0000-0000-0000-000000000000}"/>
          </ac:spMkLst>
        </pc:spChg>
        <pc:spChg chg="mod">
          <ac:chgData name="Rafael Santos" userId="9912790b3a3a20f4" providerId="LiveId" clId="{9854FDE4-0E76-4526-9F06-61192E2E7353}" dt="2023-02-16T00:05:35.749" v="640" actId="164"/>
          <ac:spMkLst>
            <pc:docMk/>
            <pc:sldMk cId="0" sldId="273"/>
            <ac:spMk id="5231" creationId="{00000000-0000-0000-0000-000000000000}"/>
          </ac:spMkLst>
        </pc:spChg>
        <pc:grpChg chg="add del mod">
          <ac:chgData name="Rafael Santos" userId="9912790b3a3a20f4" providerId="LiveId" clId="{9854FDE4-0E76-4526-9F06-61192E2E7353}" dt="2023-02-16T00:06:52.027" v="655" actId="478"/>
          <ac:grpSpMkLst>
            <pc:docMk/>
            <pc:sldMk cId="0" sldId="273"/>
            <ac:grpSpMk id="2" creationId="{100DAD16-6F5B-86C4-95EF-F2469C24AD94}"/>
          </ac:grpSpMkLst>
        </pc:grpChg>
        <pc:grpChg chg="mod">
          <ac:chgData name="Rafael Santos" userId="9912790b3a3a20f4" providerId="LiveId" clId="{9854FDE4-0E76-4526-9F06-61192E2E7353}" dt="2023-02-16T00:05:35.749" v="640" actId="164"/>
          <ac:grpSpMkLst>
            <pc:docMk/>
            <pc:sldMk cId="0" sldId="273"/>
            <ac:grpSpMk id="5232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6T00:05:35.749" v="640" actId="164"/>
          <ac:grpSpMkLst>
            <pc:docMk/>
            <pc:sldMk cId="0" sldId="273"/>
            <ac:grpSpMk id="5237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6T00:05:35.749" v="640" actId="164"/>
          <ac:grpSpMkLst>
            <pc:docMk/>
            <pc:sldMk cId="0" sldId="273"/>
            <ac:grpSpMk id="5241" creationId="{00000000-0000-0000-0000-000000000000}"/>
          </ac:grpSpMkLst>
        </pc:grpChg>
        <pc:grpChg chg="mod">
          <ac:chgData name="Rafael Santos" userId="9912790b3a3a20f4" providerId="LiveId" clId="{9854FDE4-0E76-4526-9F06-61192E2E7353}" dt="2023-02-16T00:05:35.749" v="640" actId="164"/>
          <ac:grpSpMkLst>
            <pc:docMk/>
            <pc:sldMk cId="0" sldId="273"/>
            <ac:grpSpMk id="5252" creationId="{00000000-0000-0000-0000-000000000000}"/>
          </ac:grpSpMkLst>
        </pc:grpChg>
      </pc:sldChg>
      <pc:sldChg chg="addSp delSp modSp mod ord">
        <pc:chgData name="Rafael Santos" userId="9912790b3a3a20f4" providerId="LiveId" clId="{9854FDE4-0E76-4526-9F06-61192E2E7353}" dt="2023-02-17T16:49:22.306" v="2061" actId="20577"/>
        <pc:sldMkLst>
          <pc:docMk/>
          <pc:sldMk cId="0" sldId="276"/>
        </pc:sldMkLst>
        <pc:spChg chg="mod ord">
          <ac:chgData name="Rafael Santos" userId="9912790b3a3a20f4" providerId="LiveId" clId="{9854FDE4-0E76-4526-9F06-61192E2E7353}" dt="2023-02-17T16:42:40.199" v="1809" actId="12788"/>
          <ac:spMkLst>
            <pc:docMk/>
            <pc:sldMk cId="0" sldId="276"/>
            <ac:spMk id="5763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4:52.489" v="1837" actId="20577"/>
          <ac:spMkLst>
            <pc:docMk/>
            <pc:sldMk cId="0" sldId="276"/>
            <ac:spMk id="5764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6:05.371" v="1875" actId="20577"/>
          <ac:spMkLst>
            <pc:docMk/>
            <pc:sldMk cId="0" sldId="276"/>
            <ac:spMk id="5769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8:57.026" v="2042" actId="20577"/>
          <ac:spMkLst>
            <pc:docMk/>
            <pc:sldMk cId="0" sldId="276"/>
            <ac:spMk id="5770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9:22.306" v="2061" actId="20577"/>
          <ac:spMkLst>
            <pc:docMk/>
            <pc:sldMk cId="0" sldId="276"/>
            <ac:spMk id="5771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8:54.450" v="2041" actId="20577"/>
          <ac:spMkLst>
            <pc:docMk/>
            <pc:sldMk cId="0" sldId="276"/>
            <ac:spMk id="5772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9:17.158" v="2053" actId="20577"/>
          <ac:spMkLst>
            <pc:docMk/>
            <pc:sldMk cId="0" sldId="276"/>
            <ac:spMk id="5774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5:30.974" v="1865" actId="20577"/>
          <ac:spMkLst>
            <pc:docMk/>
            <pc:sldMk cId="0" sldId="276"/>
            <ac:spMk id="5775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7:44.211" v="1929" actId="20577"/>
          <ac:spMkLst>
            <pc:docMk/>
            <pc:sldMk cId="0" sldId="276"/>
            <ac:spMk id="5776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3:24.483" v="1811" actId="1076"/>
          <ac:spMkLst>
            <pc:docMk/>
            <pc:sldMk cId="0" sldId="276"/>
            <ac:spMk id="5777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3:52.178" v="1812" actId="1076"/>
          <ac:spMkLst>
            <pc:docMk/>
            <pc:sldMk cId="0" sldId="276"/>
            <ac:spMk id="5778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4:10.186" v="1814" actId="1076"/>
          <ac:spMkLst>
            <pc:docMk/>
            <pc:sldMk cId="0" sldId="276"/>
            <ac:spMk id="5779" creationId="{00000000-0000-0000-0000-000000000000}"/>
          </ac:spMkLst>
        </pc:spChg>
        <pc:spChg chg="mod">
          <ac:chgData name="Rafael Santos" userId="9912790b3a3a20f4" providerId="LiveId" clId="{9854FDE4-0E76-4526-9F06-61192E2E7353}" dt="2023-02-17T16:43:59.274" v="1813" actId="1076"/>
          <ac:spMkLst>
            <pc:docMk/>
            <pc:sldMk cId="0" sldId="276"/>
            <ac:spMk id="5780" creationId="{00000000-0000-0000-0000-000000000000}"/>
          </ac:spMkLst>
        </pc:spChg>
        <pc:grpChg chg="add del">
          <ac:chgData name="Rafael Santos" userId="9912790b3a3a20f4" providerId="LiveId" clId="{9854FDE4-0E76-4526-9F06-61192E2E7353}" dt="2023-02-17T16:39:06.216" v="1766" actId="478"/>
          <ac:grpSpMkLst>
            <pc:docMk/>
            <pc:sldMk cId="0" sldId="276"/>
            <ac:grpSpMk id="5781" creationId="{00000000-0000-0000-0000-000000000000}"/>
          </ac:grpSpMkLst>
        </pc:grpChg>
        <pc:picChg chg="add del mod">
          <ac:chgData name="Rafael Santos" userId="9912790b3a3a20f4" providerId="LiveId" clId="{9854FDE4-0E76-4526-9F06-61192E2E7353}" dt="2023-02-17T16:39:04.934" v="1758" actId="478"/>
          <ac:picMkLst>
            <pc:docMk/>
            <pc:sldMk cId="0" sldId="276"/>
            <ac:picMk id="3" creationId="{431CD0EC-C44B-A409-08BC-096E7CD9DFB3}"/>
          </ac:picMkLst>
        </pc:picChg>
        <pc:picChg chg="add del mod">
          <ac:chgData name="Rafael Santos" userId="9912790b3a3a20f4" providerId="LiveId" clId="{9854FDE4-0E76-4526-9F06-61192E2E7353}" dt="2023-02-17T16:39:04.629" v="1756" actId="478"/>
          <ac:picMkLst>
            <pc:docMk/>
            <pc:sldMk cId="0" sldId="276"/>
            <ac:picMk id="5" creationId="{BCEC6807-10CC-F75A-D2B0-BEE48A0F027A}"/>
          </ac:picMkLst>
        </pc:picChg>
        <pc:picChg chg="add del mod">
          <ac:chgData name="Rafael Santos" userId="9912790b3a3a20f4" providerId="LiveId" clId="{9854FDE4-0E76-4526-9F06-61192E2E7353}" dt="2023-02-17T16:39:04.309" v="1754" actId="478"/>
          <ac:picMkLst>
            <pc:docMk/>
            <pc:sldMk cId="0" sldId="276"/>
            <ac:picMk id="7" creationId="{6182C6FF-7973-A2C6-9F6E-B12EEC1F4F58}"/>
          </ac:picMkLst>
        </pc:picChg>
        <pc:picChg chg="add del mod">
          <ac:chgData name="Rafael Santos" userId="9912790b3a3a20f4" providerId="LiveId" clId="{9854FDE4-0E76-4526-9F06-61192E2E7353}" dt="2023-02-17T16:39:03.969" v="1752" actId="478"/>
          <ac:picMkLst>
            <pc:docMk/>
            <pc:sldMk cId="0" sldId="276"/>
            <ac:picMk id="9" creationId="{9926D99A-67A2-595A-EC8B-426B69273882}"/>
          </ac:picMkLst>
        </pc:picChg>
        <pc:picChg chg="add mod ord">
          <ac:chgData name="Rafael Santos" userId="9912790b3a3a20f4" providerId="LiveId" clId="{9854FDE4-0E76-4526-9F06-61192E2E7353}" dt="2023-02-17T16:42:58.234" v="1810" actId="14100"/>
          <ac:picMkLst>
            <pc:docMk/>
            <pc:sldMk cId="0" sldId="276"/>
            <ac:picMk id="11" creationId="{2C48437E-4A2E-F865-CA40-B2C7C8BBE551}"/>
          </ac:picMkLst>
        </pc:picChg>
        <pc:picChg chg="add del mod">
          <ac:chgData name="Rafael Santos" userId="9912790b3a3a20f4" providerId="LiveId" clId="{9854FDE4-0E76-4526-9F06-61192E2E7353}" dt="2023-02-17T16:39:03.505" v="1749" actId="478"/>
          <ac:picMkLst>
            <pc:docMk/>
            <pc:sldMk cId="0" sldId="276"/>
            <ac:picMk id="13" creationId="{C2DDA146-D062-C50B-B0FD-1707BECE2338}"/>
          </ac:picMkLst>
        </pc:picChg>
      </pc:sldChg>
      <pc:sldChg chg="modSp mod">
        <pc:chgData name="Rafael Santos" userId="9912790b3a3a20f4" providerId="LiveId" clId="{9854FDE4-0E76-4526-9F06-61192E2E7353}" dt="2023-02-17T16:23:14.331" v="1526" actId="14100"/>
        <pc:sldMkLst>
          <pc:docMk/>
          <pc:sldMk cId="0" sldId="277"/>
        </pc:sldMkLst>
        <pc:spChg chg="mod">
          <ac:chgData name="Rafael Santos" userId="9912790b3a3a20f4" providerId="LiveId" clId="{9854FDE4-0E76-4526-9F06-61192E2E7353}" dt="2023-02-17T16:23:14.331" v="1526" actId="14100"/>
          <ac:spMkLst>
            <pc:docMk/>
            <pc:sldMk cId="0" sldId="277"/>
            <ac:spMk id="5828" creationId="{00000000-0000-0000-0000-000000000000}"/>
          </ac:spMkLst>
        </pc:spChg>
      </pc:sldChg>
      <pc:sldChg chg="addSp delSp modSp mod ord modNotes">
        <pc:chgData name="Rafael Santos" userId="9912790b3a3a20f4" providerId="LiveId" clId="{9854FDE4-0E76-4526-9F06-61192E2E7353}" dt="2023-02-17T17:00:02.319" v="2142" actId="478"/>
        <pc:sldMkLst>
          <pc:docMk/>
          <pc:sldMk cId="0" sldId="280"/>
        </pc:sldMkLst>
        <pc:spChg chg="add del mod">
          <ac:chgData name="Rafael Santos" userId="9912790b3a3a20f4" providerId="LiveId" clId="{9854FDE4-0E76-4526-9F06-61192E2E7353}" dt="2023-02-17T16:55:57.035" v="2104"/>
          <ac:spMkLst>
            <pc:docMk/>
            <pc:sldMk cId="0" sldId="280"/>
            <ac:spMk id="8" creationId="{27249238-B2F1-2A32-0A0B-94032EE9EA6E}"/>
          </ac:spMkLst>
        </pc:spChg>
        <pc:spChg chg="add del mod">
          <ac:chgData name="Rafael Santos" userId="9912790b3a3a20f4" providerId="LiveId" clId="{9854FDE4-0E76-4526-9F06-61192E2E7353}" dt="2023-02-17T16:56:21.061" v="2112"/>
          <ac:spMkLst>
            <pc:docMk/>
            <pc:sldMk cId="0" sldId="280"/>
            <ac:spMk id="9" creationId="{B2966261-FB90-3B3D-B6CB-10F007545F35}"/>
          </ac:spMkLst>
        </pc:spChg>
        <pc:spChg chg="add del mod">
          <ac:chgData name="Rafael Santos" userId="9912790b3a3a20f4" providerId="LiveId" clId="{9854FDE4-0E76-4526-9F06-61192E2E7353}" dt="2023-02-17T17:00:01.948" v="2141" actId="1076"/>
          <ac:spMkLst>
            <pc:docMk/>
            <pc:sldMk cId="0" sldId="280"/>
            <ac:spMk id="10" creationId="{EA47D818-FE57-CE7F-1421-10F115D5240F}"/>
          </ac:spMkLst>
        </pc:spChg>
        <pc:spChg chg="add del mod">
          <ac:chgData name="Rafael Santos" userId="9912790b3a3a20f4" providerId="LiveId" clId="{9854FDE4-0E76-4526-9F06-61192E2E7353}" dt="2023-02-17T17:00:01.948" v="2141" actId="1076"/>
          <ac:spMkLst>
            <pc:docMk/>
            <pc:sldMk cId="0" sldId="280"/>
            <ac:spMk id="11" creationId="{CB2CF67E-72D1-B457-D0F9-DD39F316D113}"/>
          </ac:spMkLst>
        </pc:spChg>
        <pc:spChg chg="add del mod">
          <ac:chgData name="Rafael Santos" userId="9912790b3a3a20f4" providerId="LiveId" clId="{9854FDE4-0E76-4526-9F06-61192E2E7353}" dt="2023-02-17T17:00:01.948" v="2141" actId="1076"/>
          <ac:spMkLst>
            <pc:docMk/>
            <pc:sldMk cId="0" sldId="280"/>
            <ac:spMk id="12" creationId="{52F38D5C-B356-D435-9AFD-57A5A4EB0AA6}"/>
          </ac:spMkLst>
        </pc:spChg>
        <pc:spChg chg="add del mod">
          <ac:chgData name="Rafael Santos" userId="9912790b3a3a20f4" providerId="LiveId" clId="{9854FDE4-0E76-4526-9F06-61192E2E7353}" dt="2023-02-17T17:00:01.948" v="2141" actId="1076"/>
          <ac:spMkLst>
            <pc:docMk/>
            <pc:sldMk cId="0" sldId="280"/>
            <ac:spMk id="13" creationId="{2EC66C14-F332-6E94-C72E-4AD497031325}"/>
          </ac:spMkLst>
        </pc:spChg>
        <pc:spChg chg="add del mod">
          <ac:chgData name="Rafael Santos" userId="9912790b3a3a20f4" providerId="LiveId" clId="{9854FDE4-0E76-4526-9F06-61192E2E7353}" dt="2023-02-17T17:00:01.948" v="2141" actId="1076"/>
          <ac:spMkLst>
            <pc:docMk/>
            <pc:sldMk cId="0" sldId="280"/>
            <ac:spMk id="14" creationId="{0A237E99-DA37-6E3A-4D6F-33E898BC32C8}"/>
          </ac:spMkLst>
        </pc:spChg>
        <pc:spChg chg="add del mod">
          <ac:chgData name="Rafael Santos" userId="9912790b3a3a20f4" providerId="LiveId" clId="{9854FDE4-0E76-4526-9F06-61192E2E7353}" dt="2023-02-17T17:00:01.948" v="2141" actId="1076"/>
          <ac:spMkLst>
            <pc:docMk/>
            <pc:sldMk cId="0" sldId="280"/>
            <ac:spMk id="15" creationId="{5B3ED5E0-0D59-46DC-B4A8-AB9978722097}"/>
          </ac:spMkLst>
        </pc:spChg>
        <pc:spChg chg="add del mod">
          <ac:chgData name="Rafael Santos" userId="9912790b3a3a20f4" providerId="LiveId" clId="{9854FDE4-0E76-4526-9F06-61192E2E7353}" dt="2023-02-17T17:00:01.948" v="2141" actId="1076"/>
          <ac:spMkLst>
            <pc:docMk/>
            <pc:sldMk cId="0" sldId="280"/>
            <ac:spMk id="16" creationId="{5F8A7808-655D-9EC7-55A0-F038291B68F1}"/>
          </ac:spMkLst>
        </pc:spChg>
        <pc:spChg chg="add del">
          <ac:chgData name="Rafael Santos" userId="9912790b3a3a20f4" providerId="LiveId" clId="{9854FDE4-0E76-4526-9F06-61192E2E7353}" dt="2023-02-17T16:59:58.551" v="2137" actId="478"/>
          <ac:spMkLst>
            <pc:docMk/>
            <pc:sldMk cId="0" sldId="280"/>
            <ac:spMk id="6295" creationId="{00000000-0000-0000-0000-000000000000}"/>
          </ac:spMkLst>
        </pc:spChg>
        <pc:spChg chg="add del">
          <ac:chgData name="Rafael Santos" userId="9912790b3a3a20f4" providerId="LiveId" clId="{9854FDE4-0E76-4526-9F06-61192E2E7353}" dt="2023-02-17T16:59:58.243" v="2136" actId="478"/>
          <ac:spMkLst>
            <pc:docMk/>
            <pc:sldMk cId="0" sldId="280"/>
            <ac:spMk id="6296" creationId="{00000000-0000-0000-0000-000000000000}"/>
          </ac:spMkLst>
        </pc:spChg>
        <pc:spChg chg="add del">
          <ac:chgData name="Rafael Santos" userId="9912790b3a3a20f4" providerId="LiveId" clId="{9854FDE4-0E76-4526-9F06-61192E2E7353}" dt="2023-02-17T16:59:57.903" v="2135" actId="478"/>
          <ac:spMkLst>
            <pc:docMk/>
            <pc:sldMk cId="0" sldId="280"/>
            <ac:spMk id="6297" creationId="{00000000-0000-0000-0000-000000000000}"/>
          </ac:spMkLst>
        </pc:spChg>
        <pc:spChg chg="add del">
          <ac:chgData name="Rafael Santos" userId="9912790b3a3a20f4" providerId="LiveId" clId="{9854FDE4-0E76-4526-9F06-61192E2E7353}" dt="2023-02-17T17:00:02.319" v="2142" actId="478"/>
          <ac:spMkLst>
            <pc:docMk/>
            <pc:sldMk cId="0" sldId="280"/>
            <ac:spMk id="6298" creationId="{00000000-0000-0000-0000-000000000000}"/>
          </ac:spMkLst>
        </pc:spChg>
        <pc:spChg chg="add del">
          <ac:chgData name="Rafael Santos" userId="9912790b3a3a20f4" providerId="LiveId" clId="{9854FDE4-0E76-4526-9F06-61192E2E7353}" dt="2023-02-17T16:59:57.159" v="2133" actId="478"/>
          <ac:spMkLst>
            <pc:docMk/>
            <pc:sldMk cId="0" sldId="280"/>
            <ac:spMk id="6299" creationId="{00000000-0000-0000-0000-000000000000}"/>
          </ac:spMkLst>
        </pc:spChg>
        <pc:spChg chg="add del">
          <ac:chgData name="Rafael Santos" userId="9912790b3a3a20f4" providerId="LiveId" clId="{9854FDE4-0E76-4526-9F06-61192E2E7353}" dt="2023-02-17T16:59:57.487" v="2134" actId="478"/>
          <ac:spMkLst>
            <pc:docMk/>
            <pc:sldMk cId="0" sldId="280"/>
            <ac:spMk id="6300" creationId="{00000000-0000-0000-0000-000000000000}"/>
          </ac:spMkLst>
        </pc:spChg>
        <pc:grpChg chg="del mod">
          <ac:chgData name="Rafael Santos" userId="9912790b3a3a20f4" providerId="LiveId" clId="{9854FDE4-0E76-4526-9F06-61192E2E7353}" dt="2023-02-17T16:54:17.081" v="2087" actId="478"/>
          <ac:grpSpMkLst>
            <pc:docMk/>
            <pc:sldMk cId="0" sldId="280"/>
            <ac:grpSpMk id="6200" creationId="{00000000-0000-0000-0000-000000000000}"/>
          </ac:grpSpMkLst>
        </pc:grpChg>
        <pc:picChg chg="add mod ord">
          <ac:chgData name="Rafael Santos" userId="9912790b3a3a20f4" providerId="LiveId" clId="{9854FDE4-0E76-4526-9F06-61192E2E7353}" dt="2023-02-17T16:55:11.101" v="2096" actId="1076"/>
          <ac:picMkLst>
            <pc:docMk/>
            <pc:sldMk cId="0" sldId="280"/>
            <ac:picMk id="2" creationId="{80AE1B8E-62F6-1675-FD82-95B8DEA86551}"/>
          </ac:picMkLst>
        </pc:picChg>
        <pc:cxnChg chg="mod">
          <ac:chgData name="Rafael Santos" userId="9912790b3a3a20f4" providerId="LiveId" clId="{9854FDE4-0E76-4526-9F06-61192E2E7353}" dt="2023-02-17T16:55:17.715" v="2097" actId="14100"/>
          <ac:cxnSpMkLst>
            <pc:docMk/>
            <pc:sldMk cId="0" sldId="280"/>
            <ac:cxnSpMk id="6278" creationId="{00000000-0000-0000-0000-000000000000}"/>
          </ac:cxnSpMkLst>
        </pc:cxnChg>
        <pc:cxnChg chg="mod">
          <ac:chgData name="Rafael Santos" userId="9912790b3a3a20f4" providerId="LiveId" clId="{9854FDE4-0E76-4526-9F06-61192E2E7353}" dt="2023-02-17T16:54:38.938" v="2090" actId="14100"/>
          <ac:cxnSpMkLst>
            <pc:docMk/>
            <pc:sldMk cId="0" sldId="280"/>
            <ac:cxnSpMk id="6279" creationId="{00000000-0000-0000-0000-000000000000}"/>
          </ac:cxnSpMkLst>
        </pc:cxnChg>
        <pc:cxnChg chg="mod">
          <ac:chgData name="Rafael Santos" userId="9912790b3a3a20f4" providerId="LiveId" clId="{9854FDE4-0E76-4526-9F06-61192E2E7353}" dt="2023-02-17T16:54:52.843" v="2093" actId="14100"/>
          <ac:cxnSpMkLst>
            <pc:docMk/>
            <pc:sldMk cId="0" sldId="280"/>
            <ac:cxnSpMk id="6280" creationId="{00000000-0000-0000-0000-000000000000}"/>
          </ac:cxnSpMkLst>
        </pc:cxnChg>
        <pc:cxnChg chg="mod">
          <ac:chgData name="Rafael Santos" userId="9912790b3a3a20f4" providerId="LiveId" clId="{9854FDE4-0E76-4526-9F06-61192E2E7353}" dt="2023-02-17T16:55:07.523" v="2094" actId="14100"/>
          <ac:cxnSpMkLst>
            <pc:docMk/>
            <pc:sldMk cId="0" sldId="280"/>
            <ac:cxnSpMk id="6293" creationId="{00000000-0000-0000-0000-000000000000}"/>
          </ac:cxnSpMkLst>
        </pc:cxnChg>
        <pc:cxnChg chg="mod">
          <ac:chgData name="Rafael Santos" userId="9912790b3a3a20f4" providerId="LiveId" clId="{9854FDE4-0E76-4526-9F06-61192E2E7353}" dt="2023-02-17T16:59:56.740" v="2131" actId="14100"/>
          <ac:cxnSpMkLst>
            <pc:docMk/>
            <pc:sldMk cId="0" sldId="280"/>
            <ac:cxnSpMk id="6294" creationId="{00000000-0000-0000-0000-000000000000}"/>
          </ac:cxnSpMkLst>
        </pc:cxnChg>
      </pc:sldChg>
      <pc:sldChg chg="del">
        <pc:chgData name="Rafael Santos" userId="9912790b3a3a20f4" providerId="LiveId" clId="{9854FDE4-0E76-4526-9F06-61192E2E7353}" dt="2023-02-15T23:45:31.765" v="0" actId="47"/>
        <pc:sldMkLst>
          <pc:docMk/>
          <pc:sldMk cId="0" sldId="287"/>
        </pc:sldMkLst>
      </pc:sldChg>
      <pc:sldChg chg="new del">
        <pc:chgData name="Rafael Santos" userId="9912790b3a3a20f4" providerId="LiveId" clId="{9854FDE4-0E76-4526-9F06-61192E2E7353}" dt="2023-02-15T23:45:58.615" v="3" actId="680"/>
        <pc:sldMkLst>
          <pc:docMk/>
          <pc:sldMk cId="720200024" sldId="287"/>
        </pc:sldMkLst>
      </pc:sldChg>
      <pc:sldChg chg="add del">
        <pc:chgData name="Rafael Santos" userId="9912790b3a3a20f4" providerId="LiveId" clId="{9854FDE4-0E76-4526-9F06-61192E2E7353}" dt="2023-02-15T23:46:19.277" v="5" actId="47"/>
        <pc:sldMkLst>
          <pc:docMk/>
          <pc:sldMk cId="0" sldId="288"/>
        </pc:sldMkLst>
      </pc:sldChg>
      <pc:sldMasterChg chg="add del addSldLayout delSldLayout">
        <pc:chgData name="Rafael Santos" userId="9912790b3a3a20f4" providerId="LiveId" clId="{9854FDE4-0E76-4526-9F06-61192E2E7353}" dt="2023-02-15T23:46:19.277" v="5" actId="47"/>
        <pc:sldMasterMkLst>
          <pc:docMk/>
          <pc:sldMasterMk cId="0" sldId="2147483673"/>
        </pc:sldMasterMkLst>
        <pc:sldLayoutChg chg="add del">
          <pc:chgData name="Rafael Santos" userId="9912790b3a3a20f4" providerId="LiveId" clId="{9854FDE4-0E76-4526-9F06-61192E2E7353}" dt="2023-02-15T23:46:19.277" v="5" actId="47"/>
          <pc:sldLayoutMkLst>
            <pc:docMk/>
            <pc:sldMasterMk cId="0" sldId="2147483673"/>
            <pc:sldLayoutMk cId="0" sldId="2147483670"/>
          </pc:sldLayoutMkLst>
        </pc:sldLayoutChg>
      </pc:sldMasterChg>
    </pc:docChg>
  </pc:docChgLst>
</pc:chgInfo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3ec8204d7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3ec8204d7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6" name="Google Shape;3896;g972a3953ce_1_2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7" name="Google Shape;3897;g972a3953ce_1_2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g96c5e74a8e_0_1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" name="Google Shape;1944;g96c5e74a8e_0_1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" name="Google Shape;2100;g96c5e74a8e_0_2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1" name="Google Shape;2101;g96c5e74a8e_0_2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g96c5e74a8e_0_8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9" name="Google Shape;2209;g96c5e74a8e_0_8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g96c5e74a8e_0_2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6" name="Google Shape;2486;g96c5e74a8e_0_26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7" name="Google Shape;3627;g96c5e74a8e_0_4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8" name="Google Shape;3628;g96c5e74a8e_0_4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9" name="Google Shape;3719;g96c5e74a8e_0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0" name="Google Shape;3720;g96c5e74a8e_0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5" name="Google Shape;3765;g956160e29b_0_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6" name="Google Shape;3766;g956160e29b_0_8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g96c5e74a8e_0_5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7" name="Google Shape;3837;g96c5e74a8e_0_5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3" name="Google Shape;4833;g96c5e74a8e_0_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4" name="Google Shape;4834;g96c5e74a8e_0_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2" name="Google Shape;4982;g96c5e74a8e_0_17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3" name="Google Shape;4983;g96c5e74a8e_0_17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2" name="Google Shape;4882;g96c5e74a8e_0_80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3" name="Google Shape;4883;g96c5e74a8e_0_80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0" name="Google Shape;4920;g96c5e74a8e_0_5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1" name="Google Shape;4921;g96c5e74a8e_0_5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3" name="Google Shape;5263;g972a3953ce_1_1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4" name="Google Shape;5264;g972a3953ce_1_1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0" name="Google Shape;5320;g96c5e74a8e_0_6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1" name="Google Shape;5321;g96c5e74a8e_0_6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2" name="Google Shape;6042;g96c5e74a8e_0_1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3" name="Google Shape;6043;g96c5e74a8e_0_1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7" name="Google Shape;6097;g96c5e74a8e_0_77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8" name="Google Shape;6098;g96c5e74a8e_0_77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2" name="Google Shape;6302;g96c5e74a8e_0_9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3" name="Google Shape;6303;g96c5e74a8e_0_9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2" name="Google Shape;6422;g96c5e74a8e_0_10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3" name="Google Shape;6423;g96c5e74a8e_0_10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7" name="Google Shape;6477;g96c5e74a8e_0_10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8" name="Google Shape;6478;g96c5e74a8e_0_10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7" name="Google Shape;6517;g96c5e74a8e_0_8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8" name="Google Shape;6518;g96c5e74a8e_0_8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956160e29b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956160e29b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2" name="Google Shape;6742;g96c5e74a8e_0_9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3" name="Google Shape;6743;g96c5e74a8e_0_9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3" name="Google Shape;6833;g956160e29b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4" name="Google Shape;6834;g956160e29b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972a3953ce_1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972a3953ce_1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g96c5e74a8e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6" name="Google Shape;2056;g96c5e74a8e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9" name="Google Shape;5819;g96c5e74a8e_0_7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0" name="Google Shape;5820;g96c5e74a8e_0_7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6" name="Google Shape;6196;g96c5e74a8e_0_10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7" name="Google Shape;6197;g96c5e74a8e_0_10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96c5e74a8e_0_9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96c5e74a8e_0_9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0" name="Google Shape;5760;g96c5e74a8e_0_5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1" name="Google Shape;5761;g96c5e74a8e_0_5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448950" y="410575"/>
            <a:ext cx="8238000" cy="10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448950" y="1467425"/>
            <a:ext cx="2845500" cy="10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"/>
              <a:buNone/>
              <a:defRPr sz="1800"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9">
          <p15:clr>
            <a:srgbClr val="EA4335"/>
          </p15:clr>
        </p15:guide>
        <p15:guide id="4" orient="horz" pos="298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>
            <a:spLocks noGrp="1"/>
          </p:cNvSpPr>
          <p:nvPr>
            <p:ph type="ctrTitle"/>
          </p:nvPr>
        </p:nvSpPr>
        <p:spPr>
          <a:xfrm>
            <a:off x="528044" y="24094"/>
            <a:ext cx="3708400" cy="18354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Produto conceito apresenta:</a:t>
            </a:r>
            <a:endParaRPr sz="3200" dirty="0"/>
          </a:p>
        </p:txBody>
      </p:sp>
      <p:sp>
        <p:nvSpPr>
          <p:cNvPr id="102" name="Google Shape;102;p27"/>
          <p:cNvSpPr txBox="1">
            <a:spLocks noGrp="1"/>
          </p:cNvSpPr>
          <p:nvPr>
            <p:ph type="subTitle" idx="1"/>
          </p:nvPr>
        </p:nvSpPr>
        <p:spPr>
          <a:xfrm>
            <a:off x="463171" y="3713969"/>
            <a:ext cx="1414464" cy="1428078"/>
          </a:xfrm>
          <a:prstGeom prst="rect">
            <a:avLst/>
          </a:prstGeom>
        </p:spPr>
        <p:txBody>
          <a:bodyPr spcFirstLastPara="1" wrap="square" lIns="182875" tIns="182875" rIns="182875" bIns="18287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200" b="1" dirty="0"/>
              <a:t>Grupo 06: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Camilly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Eduarda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Gabriel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Rafael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/>
              <a:t>- Samuel</a:t>
            </a:r>
            <a:endParaRPr sz="1000" dirty="0"/>
          </a:p>
        </p:txBody>
      </p:sp>
      <p:grpSp>
        <p:nvGrpSpPr>
          <p:cNvPr id="103" name="Google Shape;103;p27"/>
          <p:cNvGrpSpPr/>
          <p:nvPr/>
        </p:nvGrpSpPr>
        <p:grpSpPr>
          <a:xfrm>
            <a:off x="3922132" y="435054"/>
            <a:ext cx="5117965" cy="5696539"/>
            <a:chOff x="625325" y="892975"/>
            <a:chExt cx="3629762" cy="4040098"/>
          </a:xfrm>
        </p:grpSpPr>
        <p:sp>
          <p:nvSpPr>
            <p:cNvPr id="104" name="Google Shape;104;p27"/>
            <p:cNvSpPr/>
            <p:nvPr/>
          </p:nvSpPr>
          <p:spPr>
            <a:xfrm>
              <a:off x="625325" y="2266827"/>
              <a:ext cx="3629762" cy="2666246"/>
            </a:xfrm>
            <a:custGeom>
              <a:avLst/>
              <a:gdLst/>
              <a:ahLst/>
              <a:cxnLst/>
              <a:rect l="l" t="t" r="r" b="b"/>
              <a:pathLst>
                <a:path w="89392" h="65663" extrusionOk="0">
                  <a:moveTo>
                    <a:pt x="33522" y="1"/>
                  </a:moveTo>
                  <a:lnTo>
                    <a:pt x="33145" y="64"/>
                  </a:lnTo>
                  <a:lnTo>
                    <a:pt x="32768" y="189"/>
                  </a:lnTo>
                  <a:lnTo>
                    <a:pt x="32392" y="378"/>
                  </a:lnTo>
                  <a:lnTo>
                    <a:pt x="1632" y="18394"/>
                  </a:lnTo>
                  <a:lnTo>
                    <a:pt x="1255" y="18645"/>
                  </a:lnTo>
                  <a:lnTo>
                    <a:pt x="1004" y="18959"/>
                  </a:lnTo>
                  <a:lnTo>
                    <a:pt x="753" y="19210"/>
                  </a:lnTo>
                  <a:lnTo>
                    <a:pt x="502" y="19587"/>
                  </a:lnTo>
                  <a:lnTo>
                    <a:pt x="377" y="19900"/>
                  </a:lnTo>
                  <a:lnTo>
                    <a:pt x="251" y="20277"/>
                  </a:lnTo>
                  <a:lnTo>
                    <a:pt x="188" y="20654"/>
                  </a:lnTo>
                  <a:lnTo>
                    <a:pt x="126" y="21030"/>
                  </a:lnTo>
                  <a:lnTo>
                    <a:pt x="188" y="21407"/>
                  </a:lnTo>
                  <a:lnTo>
                    <a:pt x="251" y="21784"/>
                  </a:lnTo>
                  <a:lnTo>
                    <a:pt x="377" y="22098"/>
                  </a:lnTo>
                  <a:lnTo>
                    <a:pt x="502" y="22474"/>
                  </a:lnTo>
                  <a:lnTo>
                    <a:pt x="753" y="22788"/>
                  </a:lnTo>
                  <a:lnTo>
                    <a:pt x="1004" y="23102"/>
                  </a:lnTo>
                  <a:lnTo>
                    <a:pt x="1255" y="23353"/>
                  </a:lnTo>
                  <a:lnTo>
                    <a:pt x="1632" y="23604"/>
                  </a:lnTo>
                  <a:lnTo>
                    <a:pt x="11048" y="29128"/>
                  </a:lnTo>
                  <a:lnTo>
                    <a:pt x="11425" y="29379"/>
                  </a:lnTo>
                  <a:lnTo>
                    <a:pt x="11676" y="29630"/>
                  </a:lnTo>
                  <a:lnTo>
                    <a:pt x="11990" y="29944"/>
                  </a:lnTo>
                  <a:lnTo>
                    <a:pt x="12178" y="30321"/>
                  </a:lnTo>
                  <a:lnTo>
                    <a:pt x="12304" y="30635"/>
                  </a:lnTo>
                  <a:lnTo>
                    <a:pt x="12429" y="31012"/>
                  </a:lnTo>
                  <a:lnTo>
                    <a:pt x="12492" y="31388"/>
                  </a:lnTo>
                  <a:lnTo>
                    <a:pt x="12555" y="31765"/>
                  </a:lnTo>
                  <a:lnTo>
                    <a:pt x="12492" y="32141"/>
                  </a:lnTo>
                  <a:lnTo>
                    <a:pt x="12429" y="32518"/>
                  </a:lnTo>
                  <a:lnTo>
                    <a:pt x="12304" y="32832"/>
                  </a:lnTo>
                  <a:lnTo>
                    <a:pt x="12178" y="33209"/>
                  </a:lnTo>
                  <a:lnTo>
                    <a:pt x="11927" y="33522"/>
                  </a:lnTo>
                  <a:lnTo>
                    <a:pt x="11676" y="33836"/>
                  </a:lnTo>
                  <a:lnTo>
                    <a:pt x="11425" y="34087"/>
                  </a:lnTo>
                  <a:lnTo>
                    <a:pt x="11048" y="34339"/>
                  </a:lnTo>
                  <a:lnTo>
                    <a:pt x="1507" y="39925"/>
                  </a:lnTo>
                  <a:lnTo>
                    <a:pt x="1130" y="40177"/>
                  </a:lnTo>
                  <a:lnTo>
                    <a:pt x="879" y="40428"/>
                  </a:lnTo>
                  <a:lnTo>
                    <a:pt x="628" y="40742"/>
                  </a:lnTo>
                  <a:lnTo>
                    <a:pt x="377" y="41055"/>
                  </a:lnTo>
                  <a:lnTo>
                    <a:pt x="251" y="41432"/>
                  </a:lnTo>
                  <a:lnTo>
                    <a:pt x="126" y="41746"/>
                  </a:lnTo>
                  <a:lnTo>
                    <a:pt x="63" y="42123"/>
                  </a:lnTo>
                  <a:lnTo>
                    <a:pt x="0" y="42499"/>
                  </a:lnTo>
                  <a:lnTo>
                    <a:pt x="63" y="42876"/>
                  </a:lnTo>
                  <a:lnTo>
                    <a:pt x="126" y="43253"/>
                  </a:lnTo>
                  <a:lnTo>
                    <a:pt x="251" y="43629"/>
                  </a:lnTo>
                  <a:lnTo>
                    <a:pt x="377" y="44006"/>
                  </a:lnTo>
                  <a:lnTo>
                    <a:pt x="628" y="44320"/>
                  </a:lnTo>
                  <a:lnTo>
                    <a:pt x="879" y="44634"/>
                  </a:lnTo>
                  <a:lnTo>
                    <a:pt x="1130" y="44885"/>
                  </a:lnTo>
                  <a:lnTo>
                    <a:pt x="1507" y="45136"/>
                  </a:lnTo>
                  <a:lnTo>
                    <a:pt x="35907" y="65224"/>
                  </a:lnTo>
                  <a:lnTo>
                    <a:pt x="36221" y="65412"/>
                  </a:lnTo>
                  <a:lnTo>
                    <a:pt x="36598" y="65537"/>
                  </a:lnTo>
                  <a:lnTo>
                    <a:pt x="37037" y="65663"/>
                  </a:lnTo>
                  <a:lnTo>
                    <a:pt x="37790" y="65663"/>
                  </a:lnTo>
                  <a:lnTo>
                    <a:pt x="38167" y="65537"/>
                  </a:lnTo>
                  <a:lnTo>
                    <a:pt x="38544" y="65412"/>
                  </a:lnTo>
                  <a:lnTo>
                    <a:pt x="38920" y="65224"/>
                  </a:lnTo>
                  <a:lnTo>
                    <a:pt x="87884" y="36536"/>
                  </a:lnTo>
                  <a:lnTo>
                    <a:pt x="88198" y="36285"/>
                  </a:lnTo>
                  <a:lnTo>
                    <a:pt x="88512" y="36033"/>
                  </a:lnTo>
                  <a:lnTo>
                    <a:pt x="88763" y="35720"/>
                  </a:lnTo>
                  <a:lnTo>
                    <a:pt x="89014" y="35406"/>
                  </a:lnTo>
                  <a:lnTo>
                    <a:pt x="89140" y="35029"/>
                  </a:lnTo>
                  <a:lnTo>
                    <a:pt x="89265" y="34652"/>
                  </a:lnTo>
                  <a:lnTo>
                    <a:pt x="89328" y="34276"/>
                  </a:lnTo>
                  <a:lnTo>
                    <a:pt x="89391" y="33899"/>
                  </a:lnTo>
                  <a:lnTo>
                    <a:pt x="89328" y="33522"/>
                  </a:lnTo>
                  <a:lnTo>
                    <a:pt x="89265" y="33209"/>
                  </a:lnTo>
                  <a:lnTo>
                    <a:pt x="89140" y="32832"/>
                  </a:lnTo>
                  <a:lnTo>
                    <a:pt x="89014" y="32455"/>
                  </a:lnTo>
                  <a:lnTo>
                    <a:pt x="88763" y="32141"/>
                  </a:lnTo>
                  <a:lnTo>
                    <a:pt x="88512" y="31828"/>
                  </a:lnTo>
                  <a:lnTo>
                    <a:pt x="88261" y="31576"/>
                  </a:lnTo>
                  <a:lnTo>
                    <a:pt x="87884" y="31325"/>
                  </a:lnTo>
                  <a:lnTo>
                    <a:pt x="35468" y="378"/>
                  </a:lnTo>
                  <a:lnTo>
                    <a:pt x="35091" y="189"/>
                  </a:lnTo>
                  <a:lnTo>
                    <a:pt x="34714" y="64"/>
                  </a:lnTo>
                  <a:lnTo>
                    <a:pt x="343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7"/>
            <p:cNvSpPr/>
            <p:nvPr/>
          </p:nvSpPr>
          <p:spPr>
            <a:xfrm>
              <a:off x="1010178" y="2348402"/>
              <a:ext cx="1335701" cy="1575312"/>
            </a:xfrm>
            <a:custGeom>
              <a:avLst/>
              <a:gdLst/>
              <a:ahLst/>
              <a:cxnLst/>
              <a:rect l="l" t="t" r="r" b="b"/>
              <a:pathLst>
                <a:path w="32895" h="38796" extrusionOk="0">
                  <a:moveTo>
                    <a:pt x="1" y="1"/>
                  </a:moveTo>
                  <a:lnTo>
                    <a:pt x="1" y="19398"/>
                  </a:lnTo>
                  <a:lnTo>
                    <a:pt x="32769" y="38795"/>
                  </a:lnTo>
                  <a:lnTo>
                    <a:pt x="32895" y="18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7"/>
            <p:cNvSpPr/>
            <p:nvPr/>
          </p:nvSpPr>
          <p:spPr>
            <a:xfrm>
              <a:off x="1010178" y="2348402"/>
              <a:ext cx="1335701" cy="1575312"/>
            </a:xfrm>
            <a:custGeom>
              <a:avLst/>
              <a:gdLst/>
              <a:ahLst/>
              <a:cxnLst/>
              <a:rect l="l" t="t" r="r" b="b"/>
              <a:pathLst>
                <a:path w="32895" h="38796" fill="none" extrusionOk="0">
                  <a:moveTo>
                    <a:pt x="1" y="1"/>
                  </a:moveTo>
                  <a:lnTo>
                    <a:pt x="1" y="19398"/>
                  </a:lnTo>
                  <a:lnTo>
                    <a:pt x="32769" y="38795"/>
                  </a:lnTo>
                  <a:lnTo>
                    <a:pt x="32895" y="18896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7"/>
            <p:cNvSpPr/>
            <p:nvPr/>
          </p:nvSpPr>
          <p:spPr>
            <a:xfrm>
              <a:off x="2343316" y="2529376"/>
              <a:ext cx="994132" cy="1394335"/>
            </a:xfrm>
            <a:custGeom>
              <a:avLst/>
              <a:gdLst/>
              <a:ahLst/>
              <a:cxnLst/>
              <a:rect l="l" t="t" r="r" b="b"/>
              <a:pathLst>
                <a:path w="24483" h="34339" extrusionOk="0">
                  <a:moveTo>
                    <a:pt x="24482" y="1"/>
                  </a:moveTo>
                  <a:lnTo>
                    <a:pt x="63" y="14439"/>
                  </a:lnTo>
                  <a:lnTo>
                    <a:pt x="0" y="34338"/>
                  </a:lnTo>
                  <a:lnTo>
                    <a:pt x="24482" y="19900"/>
                  </a:lnTo>
                  <a:lnTo>
                    <a:pt x="24482" y="1"/>
                  </a:lnTo>
                  <a:close/>
                </a:path>
              </a:pathLst>
            </a:custGeom>
            <a:solidFill>
              <a:srgbClr val="620F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7"/>
            <p:cNvSpPr/>
            <p:nvPr/>
          </p:nvSpPr>
          <p:spPr>
            <a:xfrm>
              <a:off x="2343316" y="2529376"/>
              <a:ext cx="994132" cy="1394335"/>
            </a:xfrm>
            <a:custGeom>
              <a:avLst/>
              <a:gdLst/>
              <a:ahLst/>
              <a:cxnLst/>
              <a:rect l="l" t="t" r="r" b="b"/>
              <a:pathLst>
                <a:path w="24483" h="34339" fill="none" extrusionOk="0">
                  <a:moveTo>
                    <a:pt x="63" y="14439"/>
                  </a:moveTo>
                  <a:lnTo>
                    <a:pt x="24482" y="1"/>
                  </a:lnTo>
                  <a:lnTo>
                    <a:pt x="24482" y="19900"/>
                  </a:lnTo>
                  <a:lnTo>
                    <a:pt x="0" y="34338"/>
                  </a:lnTo>
                  <a:lnTo>
                    <a:pt x="63" y="14439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7"/>
            <p:cNvSpPr/>
            <p:nvPr/>
          </p:nvSpPr>
          <p:spPr>
            <a:xfrm>
              <a:off x="1012736" y="1764712"/>
              <a:ext cx="2324717" cy="1350969"/>
            </a:xfrm>
            <a:custGeom>
              <a:avLst/>
              <a:gdLst/>
              <a:ahLst/>
              <a:cxnLst/>
              <a:rect l="l" t="t" r="r" b="b"/>
              <a:pathLst>
                <a:path w="57252" h="33271" extrusionOk="0">
                  <a:moveTo>
                    <a:pt x="24232" y="0"/>
                  </a:moveTo>
                  <a:lnTo>
                    <a:pt x="1" y="14376"/>
                  </a:lnTo>
                  <a:lnTo>
                    <a:pt x="32832" y="33271"/>
                  </a:lnTo>
                  <a:lnTo>
                    <a:pt x="57251" y="18895"/>
                  </a:lnTo>
                  <a:lnTo>
                    <a:pt x="242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7"/>
            <p:cNvSpPr/>
            <p:nvPr/>
          </p:nvSpPr>
          <p:spPr>
            <a:xfrm>
              <a:off x="1012736" y="1764712"/>
              <a:ext cx="2324717" cy="1350969"/>
            </a:xfrm>
            <a:custGeom>
              <a:avLst/>
              <a:gdLst/>
              <a:ahLst/>
              <a:cxnLst/>
              <a:rect l="l" t="t" r="r" b="b"/>
              <a:pathLst>
                <a:path w="57252" h="33271" fill="none" extrusionOk="0">
                  <a:moveTo>
                    <a:pt x="57251" y="18895"/>
                  </a:moveTo>
                  <a:lnTo>
                    <a:pt x="24232" y="0"/>
                  </a:lnTo>
                  <a:lnTo>
                    <a:pt x="1" y="14376"/>
                  </a:lnTo>
                  <a:lnTo>
                    <a:pt x="32832" y="33271"/>
                  </a:lnTo>
                  <a:lnTo>
                    <a:pt x="57251" y="18895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7"/>
            <p:cNvSpPr/>
            <p:nvPr/>
          </p:nvSpPr>
          <p:spPr>
            <a:xfrm>
              <a:off x="1420571" y="2847999"/>
              <a:ext cx="349244" cy="619429"/>
            </a:xfrm>
            <a:custGeom>
              <a:avLst/>
              <a:gdLst/>
              <a:ahLst/>
              <a:cxnLst/>
              <a:rect l="l" t="t" r="r" b="b"/>
              <a:pathLst>
                <a:path w="8601" h="15255" extrusionOk="0">
                  <a:moveTo>
                    <a:pt x="126" y="1"/>
                  </a:moveTo>
                  <a:lnTo>
                    <a:pt x="1" y="10233"/>
                  </a:lnTo>
                  <a:lnTo>
                    <a:pt x="8601" y="15255"/>
                  </a:lnTo>
                  <a:lnTo>
                    <a:pt x="8601" y="5085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7"/>
            <p:cNvSpPr/>
            <p:nvPr/>
          </p:nvSpPr>
          <p:spPr>
            <a:xfrm>
              <a:off x="1420571" y="2847999"/>
              <a:ext cx="349244" cy="619429"/>
            </a:xfrm>
            <a:custGeom>
              <a:avLst/>
              <a:gdLst/>
              <a:ahLst/>
              <a:cxnLst/>
              <a:rect l="l" t="t" r="r" b="b"/>
              <a:pathLst>
                <a:path w="8601" h="15255" fill="none" extrusionOk="0">
                  <a:moveTo>
                    <a:pt x="126" y="1"/>
                  </a:moveTo>
                  <a:lnTo>
                    <a:pt x="1" y="10233"/>
                  </a:lnTo>
                  <a:lnTo>
                    <a:pt x="8601" y="15255"/>
                  </a:lnTo>
                  <a:lnTo>
                    <a:pt x="8601" y="5085"/>
                  </a:lnTo>
                  <a:lnTo>
                    <a:pt x="126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7"/>
            <p:cNvSpPr/>
            <p:nvPr/>
          </p:nvSpPr>
          <p:spPr>
            <a:xfrm>
              <a:off x="1425687" y="2781733"/>
              <a:ext cx="461395" cy="272784"/>
            </a:xfrm>
            <a:custGeom>
              <a:avLst/>
              <a:gdLst/>
              <a:ahLst/>
              <a:cxnLst/>
              <a:rect l="l" t="t" r="r" b="b"/>
              <a:pathLst>
                <a:path w="11363" h="6718" extrusionOk="0">
                  <a:moveTo>
                    <a:pt x="2700" y="0"/>
                  </a:moveTo>
                  <a:lnTo>
                    <a:pt x="0" y="1633"/>
                  </a:lnTo>
                  <a:lnTo>
                    <a:pt x="8475" y="6717"/>
                  </a:lnTo>
                  <a:lnTo>
                    <a:pt x="11362" y="5022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7"/>
            <p:cNvSpPr/>
            <p:nvPr/>
          </p:nvSpPr>
          <p:spPr>
            <a:xfrm>
              <a:off x="1425687" y="2781733"/>
              <a:ext cx="461395" cy="272784"/>
            </a:xfrm>
            <a:custGeom>
              <a:avLst/>
              <a:gdLst/>
              <a:ahLst/>
              <a:cxnLst/>
              <a:rect l="l" t="t" r="r" b="b"/>
              <a:pathLst>
                <a:path w="11363" h="6718" fill="none" extrusionOk="0">
                  <a:moveTo>
                    <a:pt x="8475" y="6717"/>
                  </a:moveTo>
                  <a:lnTo>
                    <a:pt x="11362" y="5022"/>
                  </a:lnTo>
                  <a:lnTo>
                    <a:pt x="2700" y="0"/>
                  </a:lnTo>
                  <a:lnTo>
                    <a:pt x="0" y="1633"/>
                  </a:lnTo>
                  <a:lnTo>
                    <a:pt x="8475" y="6717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7"/>
            <p:cNvSpPr/>
            <p:nvPr/>
          </p:nvSpPr>
          <p:spPr>
            <a:xfrm>
              <a:off x="1769772" y="2985648"/>
              <a:ext cx="117308" cy="481778"/>
            </a:xfrm>
            <a:custGeom>
              <a:avLst/>
              <a:gdLst/>
              <a:ahLst/>
              <a:cxnLst/>
              <a:rect l="l" t="t" r="r" b="b"/>
              <a:pathLst>
                <a:path w="2889" h="11865" extrusionOk="0">
                  <a:moveTo>
                    <a:pt x="2888" y="0"/>
                  </a:moveTo>
                  <a:lnTo>
                    <a:pt x="1" y="1695"/>
                  </a:lnTo>
                  <a:lnTo>
                    <a:pt x="1" y="11865"/>
                  </a:lnTo>
                  <a:lnTo>
                    <a:pt x="2888" y="10107"/>
                  </a:lnTo>
                  <a:lnTo>
                    <a:pt x="288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7"/>
            <p:cNvSpPr/>
            <p:nvPr/>
          </p:nvSpPr>
          <p:spPr>
            <a:xfrm>
              <a:off x="1769772" y="2985648"/>
              <a:ext cx="117308" cy="481778"/>
            </a:xfrm>
            <a:custGeom>
              <a:avLst/>
              <a:gdLst/>
              <a:ahLst/>
              <a:cxnLst/>
              <a:rect l="l" t="t" r="r" b="b"/>
              <a:pathLst>
                <a:path w="2889" h="11865" fill="none" extrusionOk="0">
                  <a:moveTo>
                    <a:pt x="2888" y="0"/>
                  </a:moveTo>
                  <a:lnTo>
                    <a:pt x="2888" y="10107"/>
                  </a:lnTo>
                  <a:lnTo>
                    <a:pt x="1" y="11865"/>
                  </a:lnTo>
                  <a:lnTo>
                    <a:pt x="1" y="1695"/>
                  </a:lnTo>
                  <a:lnTo>
                    <a:pt x="2888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7"/>
            <p:cNvSpPr/>
            <p:nvPr/>
          </p:nvSpPr>
          <p:spPr>
            <a:xfrm>
              <a:off x="1191153" y="2501359"/>
              <a:ext cx="117308" cy="349244"/>
            </a:xfrm>
            <a:custGeom>
              <a:avLst/>
              <a:gdLst/>
              <a:ahLst/>
              <a:cxnLst/>
              <a:rect l="l" t="t" r="r" b="b"/>
              <a:pathLst>
                <a:path w="2889" h="8601" extrusionOk="0">
                  <a:moveTo>
                    <a:pt x="1" y="0"/>
                  </a:moveTo>
                  <a:lnTo>
                    <a:pt x="1" y="6843"/>
                  </a:lnTo>
                  <a:lnTo>
                    <a:pt x="2889" y="8600"/>
                  </a:lnTo>
                  <a:lnTo>
                    <a:pt x="2889" y="16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7"/>
            <p:cNvSpPr/>
            <p:nvPr/>
          </p:nvSpPr>
          <p:spPr>
            <a:xfrm>
              <a:off x="1191153" y="2886249"/>
              <a:ext cx="117308" cy="349244"/>
            </a:xfrm>
            <a:custGeom>
              <a:avLst/>
              <a:gdLst/>
              <a:ahLst/>
              <a:cxnLst/>
              <a:rect l="l" t="t" r="r" b="b"/>
              <a:pathLst>
                <a:path w="2889" h="8601" extrusionOk="0">
                  <a:moveTo>
                    <a:pt x="1" y="0"/>
                  </a:moveTo>
                  <a:lnTo>
                    <a:pt x="1" y="6843"/>
                  </a:lnTo>
                  <a:lnTo>
                    <a:pt x="2889" y="8600"/>
                  </a:lnTo>
                  <a:lnTo>
                    <a:pt x="2889" y="16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7"/>
            <p:cNvSpPr/>
            <p:nvPr/>
          </p:nvSpPr>
          <p:spPr>
            <a:xfrm>
              <a:off x="1983882" y="2083336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extrusionOk="0">
                  <a:moveTo>
                    <a:pt x="5462" y="0"/>
                  </a:moveTo>
                  <a:lnTo>
                    <a:pt x="1" y="3264"/>
                  </a:lnTo>
                  <a:lnTo>
                    <a:pt x="5462" y="6403"/>
                  </a:lnTo>
                  <a:lnTo>
                    <a:pt x="10861" y="3202"/>
                  </a:lnTo>
                  <a:lnTo>
                    <a:pt x="54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7"/>
            <p:cNvSpPr/>
            <p:nvPr/>
          </p:nvSpPr>
          <p:spPr>
            <a:xfrm>
              <a:off x="1983882" y="2083336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fill="none" extrusionOk="0">
                  <a:moveTo>
                    <a:pt x="1" y="3264"/>
                  </a:moveTo>
                  <a:lnTo>
                    <a:pt x="5462" y="6403"/>
                  </a:lnTo>
                  <a:lnTo>
                    <a:pt x="10861" y="3202"/>
                  </a:lnTo>
                  <a:lnTo>
                    <a:pt x="5462" y="0"/>
                  </a:lnTo>
                  <a:lnTo>
                    <a:pt x="1" y="326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7"/>
            <p:cNvSpPr/>
            <p:nvPr/>
          </p:nvSpPr>
          <p:spPr>
            <a:xfrm>
              <a:off x="2203107" y="2213311"/>
              <a:ext cx="272784" cy="260034"/>
            </a:xfrm>
            <a:custGeom>
              <a:avLst/>
              <a:gdLst/>
              <a:ahLst/>
              <a:cxnLst/>
              <a:rect l="l" t="t" r="r" b="b"/>
              <a:pathLst>
                <a:path w="6718" h="6404" extrusionOk="0">
                  <a:moveTo>
                    <a:pt x="5462" y="1"/>
                  </a:moveTo>
                  <a:lnTo>
                    <a:pt x="63" y="3202"/>
                  </a:lnTo>
                  <a:lnTo>
                    <a:pt x="0" y="6404"/>
                  </a:lnTo>
                  <a:lnTo>
                    <a:pt x="6717" y="2386"/>
                  </a:lnTo>
                  <a:lnTo>
                    <a:pt x="546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7"/>
            <p:cNvSpPr/>
            <p:nvPr/>
          </p:nvSpPr>
          <p:spPr>
            <a:xfrm>
              <a:off x="2203107" y="2213311"/>
              <a:ext cx="272784" cy="260034"/>
            </a:xfrm>
            <a:custGeom>
              <a:avLst/>
              <a:gdLst/>
              <a:ahLst/>
              <a:cxnLst/>
              <a:rect l="l" t="t" r="r" b="b"/>
              <a:pathLst>
                <a:path w="6718" h="6404" fill="none" extrusionOk="0">
                  <a:moveTo>
                    <a:pt x="5462" y="1"/>
                  </a:moveTo>
                  <a:lnTo>
                    <a:pt x="6717" y="2386"/>
                  </a:lnTo>
                  <a:lnTo>
                    <a:pt x="0" y="6404"/>
                  </a:lnTo>
                  <a:lnTo>
                    <a:pt x="63" y="3202"/>
                  </a:lnTo>
                  <a:lnTo>
                    <a:pt x="5462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7"/>
            <p:cNvSpPr/>
            <p:nvPr/>
          </p:nvSpPr>
          <p:spPr>
            <a:xfrm>
              <a:off x="1927806" y="2215869"/>
              <a:ext cx="277901" cy="257476"/>
            </a:xfrm>
            <a:custGeom>
              <a:avLst/>
              <a:gdLst/>
              <a:ahLst/>
              <a:cxnLst/>
              <a:rect l="l" t="t" r="r" b="b"/>
              <a:pathLst>
                <a:path w="6844" h="6341" extrusionOk="0">
                  <a:moveTo>
                    <a:pt x="1382" y="0"/>
                  </a:moveTo>
                  <a:lnTo>
                    <a:pt x="1" y="2386"/>
                  </a:lnTo>
                  <a:lnTo>
                    <a:pt x="6780" y="6341"/>
                  </a:lnTo>
                  <a:lnTo>
                    <a:pt x="6843" y="3139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7"/>
            <p:cNvSpPr/>
            <p:nvPr/>
          </p:nvSpPr>
          <p:spPr>
            <a:xfrm>
              <a:off x="1927806" y="2215869"/>
              <a:ext cx="277901" cy="257476"/>
            </a:xfrm>
            <a:custGeom>
              <a:avLst/>
              <a:gdLst/>
              <a:ahLst/>
              <a:cxnLst/>
              <a:rect l="l" t="t" r="r" b="b"/>
              <a:pathLst>
                <a:path w="6844" h="6341" fill="none" extrusionOk="0">
                  <a:moveTo>
                    <a:pt x="6780" y="6341"/>
                  </a:moveTo>
                  <a:lnTo>
                    <a:pt x="6843" y="3139"/>
                  </a:lnTo>
                  <a:lnTo>
                    <a:pt x="1382" y="0"/>
                  </a:lnTo>
                  <a:lnTo>
                    <a:pt x="1" y="2386"/>
                  </a:lnTo>
                  <a:lnTo>
                    <a:pt x="6780" y="6341"/>
                  </a:lnTo>
                  <a:close/>
                </a:path>
              </a:pathLst>
            </a:custGeom>
            <a:solidFill>
              <a:srgbClr val="B7B7B7"/>
            </a:solidFill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7"/>
            <p:cNvSpPr/>
            <p:nvPr/>
          </p:nvSpPr>
          <p:spPr>
            <a:xfrm>
              <a:off x="2073091" y="1695888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extrusionOk="0">
                  <a:moveTo>
                    <a:pt x="64" y="0"/>
                  </a:moveTo>
                  <a:lnTo>
                    <a:pt x="1" y="12555"/>
                  </a:lnTo>
                  <a:lnTo>
                    <a:pt x="64" y="12869"/>
                  </a:lnTo>
                  <a:lnTo>
                    <a:pt x="252" y="13246"/>
                  </a:lnTo>
                  <a:lnTo>
                    <a:pt x="566" y="13560"/>
                  </a:lnTo>
                  <a:lnTo>
                    <a:pt x="943" y="13811"/>
                  </a:lnTo>
                  <a:lnTo>
                    <a:pt x="1382" y="14062"/>
                  </a:lnTo>
                  <a:lnTo>
                    <a:pt x="1947" y="14187"/>
                  </a:lnTo>
                  <a:lnTo>
                    <a:pt x="2512" y="14313"/>
                  </a:lnTo>
                  <a:lnTo>
                    <a:pt x="3140" y="14376"/>
                  </a:lnTo>
                  <a:lnTo>
                    <a:pt x="3767" y="14313"/>
                  </a:lnTo>
                  <a:lnTo>
                    <a:pt x="4332" y="14187"/>
                  </a:lnTo>
                  <a:lnTo>
                    <a:pt x="4835" y="14062"/>
                  </a:lnTo>
                  <a:lnTo>
                    <a:pt x="5274" y="13811"/>
                  </a:lnTo>
                  <a:lnTo>
                    <a:pt x="5651" y="13560"/>
                  </a:lnTo>
                  <a:lnTo>
                    <a:pt x="5965" y="13246"/>
                  </a:lnTo>
                  <a:lnTo>
                    <a:pt x="6153" y="12869"/>
                  </a:lnTo>
                  <a:lnTo>
                    <a:pt x="6216" y="12555"/>
                  </a:lnTo>
                  <a:lnTo>
                    <a:pt x="6216" y="1946"/>
                  </a:lnTo>
                  <a:lnTo>
                    <a:pt x="621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7"/>
            <p:cNvSpPr/>
            <p:nvPr/>
          </p:nvSpPr>
          <p:spPr>
            <a:xfrm>
              <a:off x="2073091" y="1695888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64" y="0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4" y="12869"/>
                  </a:lnTo>
                  <a:lnTo>
                    <a:pt x="252" y="13246"/>
                  </a:lnTo>
                  <a:lnTo>
                    <a:pt x="566" y="13560"/>
                  </a:lnTo>
                  <a:lnTo>
                    <a:pt x="943" y="13811"/>
                  </a:lnTo>
                  <a:lnTo>
                    <a:pt x="1382" y="14062"/>
                  </a:lnTo>
                  <a:lnTo>
                    <a:pt x="1947" y="14187"/>
                  </a:lnTo>
                  <a:lnTo>
                    <a:pt x="2512" y="14313"/>
                  </a:lnTo>
                  <a:lnTo>
                    <a:pt x="3140" y="14376"/>
                  </a:lnTo>
                  <a:lnTo>
                    <a:pt x="3140" y="14376"/>
                  </a:lnTo>
                  <a:lnTo>
                    <a:pt x="3767" y="14313"/>
                  </a:lnTo>
                  <a:lnTo>
                    <a:pt x="4332" y="14187"/>
                  </a:lnTo>
                  <a:lnTo>
                    <a:pt x="4835" y="14062"/>
                  </a:lnTo>
                  <a:lnTo>
                    <a:pt x="5274" y="13811"/>
                  </a:lnTo>
                  <a:lnTo>
                    <a:pt x="5651" y="13560"/>
                  </a:lnTo>
                  <a:lnTo>
                    <a:pt x="5965" y="13246"/>
                  </a:lnTo>
                  <a:lnTo>
                    <a:pt x="6153" y="12869"/>
                  </a:lnTo>
                  <a:lnTo>
                    <a:pt x="6216" y="12555"/>
                  </a:lnTo>
                  <a:lnTo>
                    <a:pt x="6216" y="1946"/>
                  </a:lnTo>
                  <a:lnTo>
                    <a:pt x="62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7"/>
            <p:cNvSpPr/>
            <p:nvPr/>
          </p:nvSpPr>
          <p:spPr>
            <a:xfrm>
              <a:off x="2073091" y="1695888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64" y="0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4" y="12869"/>
                  </a:lnTo>
                  <a:lnTo>
                    <a:pt x="252" y="13246"/>
                  </a:lnTo>
                  <a:lnTo>
                    <a:pt x="566" y="13560"/>
                  </a:lnTo>
                  <a:lnTo>
                    <a:pt x="943" y="13811"/>
                  </a:lnTo>
                  <a:lnTo>
                    <a:pt x="1382" y="14062"/>
                  </a:lnTo>
                  <a:lnTo>
                    <a:pt x="1947" y="14187"/>
                  </a:lnTo>
                  <a:lnTo>
                    <a:pt x="2512" y="14313"/>
                  </a:lnTo>
                  <a:lnTo>
                    <a:pt x="3140" y="14376"/>
                  </a:lnTo>
                  <a:lnTo>
                    <a:pt x="3140" y="14376"/>
                  </a:lnTo>
                  <a:lnTo>
                    <a:pt x="3767" y="14313"/>
                  </a:lnTo>
                  <a:lnTo>
                    <a:pt x="4332" y="14187"/>
                  </a:lnTo>
                  <a:lnTo>
                    <a:pt x="4835" y="14062"/>
                  </a:lnTo>
                  <a:lnTo>
                    <a:pt x="5274" y="13811"/>
                  </a:lnTo>
                  <a:lnTo>
                    <a:pt x="5651" y="13560"/>
                  </a:lnTo>
                  <a:lnTo>
                    <a:pt x="5965" y="13246"/>
                  </a:lnTo>
                  <a:lnTo>
                    <a:pt x="6153" y="12869"/>
                  </a:lnTo>
                  <a:lnTo>
                    <a:pt x="6216" y="12555"/>
                  </a:lnTo>
                  <a:lnTo>
                    <a:pt x="6216" y="1946"/>
                  </a:lnTo>
                  <a:lnTo>
                    <a:pt x="6216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7"/>
            <p:cNvSpPr/>
            <p:nvPr/>
          </p:nvSpPr>
          <p:spPr>
            <a:xfrm>
              <a:off x="2073091" y="1616872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4" y="2198"/>
                  </a:lnTo>
                  <a:lnTo>
                    <a:pt x="252" y="2511"/>
                  </a:lnTo>
                  <a:lnTo>
                    <a:pt x="566" y="2825"/>
                  </a:lnTo>
                  <a:lnTo>
                    <a:pt x="943" y="3139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641"/>
                  </a:lnTo>
                  <a:lnTo>
                    <a:pt x="3140" y="3641"/>
                  </a:lnTo>
                  <a:lnTo>
                    <a:pt x="3140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139"/>
                  </a:lnTo>
                  <a:lnTo>
                    <a:pt x="5713" y="2825"/>
                  </a:lnTo>
                  <a:lnTo>
                    <a:pt x="5965" y="2511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216" y="1821"/>
                  </a:lnTo>
                  <a:lnTo>
                    <a:pt x="6153" y="1444"/>
                  </a:lnTo>
                  <a:lnTo>
                    <a:pt x="5965" y="1130"/>
                  </a:lnTo>
                  <a:lnTo>
                    <a:pt x="5713" y="817"/>
                  </a:lnTo>
                  <a:lnTo>
                    <a:pt x="5337" y="503"/>
                  </a:lnTo>
                  <a:lnTo>
                    <a:pt x="4897" y="314"/>
                  </a:lnTo>
                  <a:lnTo>
                    <a:pt x="4332" y="126"/>
                  </a:lnTo>
                  <a:lnTo>
                    <a:pt x="3767" y="0"/>
                  </a:lnTo>
                  <a:lnTo>
                    <a:pt x="3140" y="0"/>
                  </a:lnTo>
                  <a:lnTo>
                    <a:pt x="3140" y="0"/>
                  </a:lnTo>
                  <a:lnTo>
                    <a:pt x="2512" y="0"/>
                  </a:lnTo>
                  <a:lnTo>
                    <a:pt x="1947" y="126"/>
                  </a:lnTo>
                  <a:lnTo>
                    <a:pt x="1382" y="314"/>
                  </a:lnTo>
                  <a:lnTo>
                    <a:pt x="943" y="503"/>
                  </a:lnTo>
                  <a:lnTo>
                    <a:pt x="566" y="817"/>
                  </a:lnTo>
                  <a:lnTo>
                    <a:pt x="252" y="1130"/>
                  </a:lnTo>
                  <a:lnTo>
                    <a:pt x="64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7"/>
            <p:cNvSpPr/>
            <p:nvPr/>
          </p:nvSpPr>
          <p:spPr>
            <a:xfrm>
              <a:off x="2032323" y="1591372"/>
              <a:ext cx="336494" cy="198883"/>
            </a:xfrm>
            <a:custGeom>
              <a:avLst/>
              <a:gdLst/>
              <a:ahLst/>
              <a:cxnLst/>
              <a:rect l="l" t="t" r="r" b="b"/>
              <a:pathLst>
                <a:path w="8287" h="4898" extrusionOk="0">
                  <a:moveTo>
                    <a:pt x="4144" y="1"/>
                  </a:moveTo>
                  <a:lnTo>
                    <a:pt x="3328" y="64"/>
                  </a:lnTo>
                  <a:lnTo>
                    <a:pt x="2512" y="189"/>
                  </a:lnTo>
                  <a:lnTo>
                    <a:pt x="1821" y="440"/>
                  </a:lnTo>
                  <a:lnTo>
                    <a:pt x="1193" y="691"/>
                  </a:lnTo>
                  <a:lnTo>
                    <a:pt x="691" y="1068"/>
                  </a:lnTo>
                  <a:lnTo>
                    <a:pt x="314" y="1507"/>
                  </a:lnTo>
                  <a:lnTo>
                    <a:pt x="189" y="1696"/>
                  </a:lnTo>
                  <a:lnTo>
                    <a:pt x="63" y="1947"/>
                  </a:lnTo>
                  <a:lnTo>
                    <a:pt x="1" y="2198"/>
                  </a:lnTo>
                  <a:lnTo>
                    <a:pt x="1" y="2449"/>
                  </a:lnTo>
                  <a:lnTo>
                    <a:pt x="1" y="2700"/>
                  </a:lnTo>
                  <a:lnTo>
                    <a:pt x="63" y="2951"/>
                  </a:lnTo>
                  <a:lnTo>
                    <a:pt x="189" y="3202"/>
                  </a:lnTo>
                  <a:lnTo>
                    <a:pt x="314" y="3391"/>
                  </a:lnTo>
                  <a:lnTo>
                    <a:pt x="691" y="3830"/>
                  </a:lnTo>
                  <a:lnTo>
                    <a:pt x="1193" y="4207"/>
                  </a:lnTo>
                  <a:lnTo>
                    <a:pt x="1821" y="4458"/>
                  </a:lnTo>
                  <a:lnTo>
                    <a:pt x="2512" y="4709"/>
                  </a:lnTo>
                  <a:lnTo>
                    <a:pt x="3328" y="4834"/>
                  </a:lnTo>
                  <a:lnTo>
                    <a:pt x="4144" y="4897"/>
                  </a:lnTo>
                  <a:lnTo>
                    <a:pt x="4960" y="4834"/>
                  </a:lnTo>
                  <a:lnTo>
                    <a:pt x="5776" y="4709"/>
                  </a:lnTo>
                  <a:lnTo>
                    <a:pt x="6466" y="4458"/>
                  </a:lnTo>
                  <a:lnTo>
                    <a:pt x="7094" y="4207"/>
                  </a:lnTo>
                  <a:lnTo>
                    <a:pt x="7596" y="3830"/>
                  </a:lnTo>
                  <a:lnTo>
                    <a:pt x="7973" y="3391"/>
                  </a:lnTo>
                  <a:lnTo>
                    <a:pt x="8099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287" y="2449"/>
                  </a:lnTo>
                  <a:lnTo>
                    <a:pt x="8287" y="2198"/>
                  </a:lnTo>
                  <a:lnTo>
                    <a:pt x="8224" y="1947"/>
                  </a:lnTo>
                  <a:lnTo>
                    <a:pt x="8099" y="1696"/>
                  </a:lnTo>
                  <a:lnTo>
                    <a:pt x="7973" y="1507"/>
                  </a:lnTo>
                  <a:lnTo>
                    <a:pt x="7596" y="1068"/>
                  </a:lnTo>
                  <a:lnTo>
                    <a:pt x="7094" y="691"/>
                  </a:lnTo>
                  <a:lnTo>
                    <a:pt x="6466" y="440"/>
                  </a:lnTo>
                  <a:lnTo>
                    <a:pt x="5776" y="189"/>
                  </a:lnTo>
                  <a:lnTo>
                    <a:pt x="4960" y="64"/>
                  </a:lnTo>
                  <a:lnTo>
                    <a:pt x="4144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7"/>
            <p:cNvSpPr/>
            <p:nvPr/>
          </p:nvSpPr>
          <p:spPr>
            <a:xfrm>
              <a:off x="2073091" y="1331382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extrusionOk="0">
                  <a:moveTo>
                    <a:pt x="64" y="1"/>
                  </a:moveTo>
                  <a:lnTo>
                    <a:pt x="1" y="8538"/>
                  </a:lnTo>
                  <a:lnTo>
                    <a:pt x="64" y="8915"/>
                  </a:lnTo>
                  <a:lnTo>
                    <a:pt x="252" y="9229"/>
                  </a:lnTo>
                  <a:lnTo>
                    <a:pt x="566" y="9542"/>
                  </a:lnTo>
                  <a:lnTo>
                    <a:pt x="943" y="9856"/>
                  </a:lnTo>
                  <a:lnTo>
                    <a:pt x="1382" y="10045"/>
                  </a:lnTo>
                  <a:lnTo>
                    <a:pt x="1947" y="10233"/>
                  </a:lnTo>
                  <a:lnTo>
                    <a:pt x="2512" y="10359"/>
                  </a:lnTo>
                  <a:lnTo>
                    <a:pt x="3767" y="10359"/>
                  </a:lnTo>
                  <a:lnTo>
                    <a:pt x="4332" y="10233"/>
                  </a:lnTo>
                  <a:lnTo>
                    <a:pt x="4835" y="10045"/>
                  </a:lnTo>
                  <a:lnTo>
                    <a:pt x="5274" y="9856"/>
                  </a:lnTo>
                  <a:lnTo>
                    <a:pt x="5651" y="9542"/>
                  </a:lnTo>
                  <a:lnTo>
                    <a:pt x="5965" y="9229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7"/>
            <p:cNvSpPr/>
            <p:nvPr/>
          </p:nvSpPr>
          <p:spPr>
            <a:xfrm>
              <a:off x="2073091" y="1331382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9"/>
                  </a:lnTo>
                  <a:lnTo>
                    <a:pt x="566" y="9542"/>
                  </a:lnTo>
                  <a:lnTo>
                    <a:pt x="943" y="9856"/>
                  </a:lnTo>
                  <a:lnTo>
                    <a:pt x="1382" y="10045"/>
                  </a:lnTo>
                  <a:lnTo>
                    <a:pt x="1947" y="10233"/>
                  </a:lnTo>
                  <a:lnTo>
                    <a:pt x="2512" y="10359"/>
                  </a:lnTo>
                  <a:lnTo>
                    <a:pt x="3140" y="10359"/>
                  </a:lnTo>
                  <a:lnTo>
                    <a:pt x="3140" y="10359"/>
                  </a:lnTo>
                  <a:lnTo>
                    <a:pt x="3767" y="10359"/>
                  </a:lnTo>
                  <a:lnTo>
                    <a:pt x="4332" y="10233"/>
                  </a:lnTo>
                  <a:lnTo>
                    <a:pt x="4835" y="10045"/>
                  </a:lnTo>
                  <a:lnTo>
                    <a:pt x="5274" y="9856"/>
                  </a:lnTo>
                  <a:lnTo>
                    <a:pt x="5651" y="9542"/>
                  </a:lnTo>
                  <a:lnTo>
                    <a:pt x="5965" y="9229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7"/>
            <p:cNvSpPr/>
            <p:nvPr/>
          </p:nvSpPr>
          <p:spPr>
            <a:xfrm>
              <a:off x="2073091" y="1331382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9"/>
                  </a:lnTo>
                  <a:lnTo>
                    <a:pt x="566" y="9542"/>
                  </a:lnTo>
                  <a:lnTo>
                    <a:pt x="943" y="9856"/>
                  </a:lnTo>
                  <a:lnTo>
                    <a:pt x="1382" y="10045"/>
                  </a:lnTo>
                  <a:lnTo>
                    <a:pt x="1947" y="10233"/>
                  </a:lnTo>
                  <a:lnTo>
                    <a:pt x="2512" y="10359"/>
                  </a:lnTo>
                  <a:lnTo>
                    <a:pt x="3140" y="10359"/>
                  </a:lnTo>
                  <a:lnTo>
                    <a:pt x="3140" y="10359"/>
                  </a:lnTo>
                  <a:lnTo>
                    <a:pt x="3767" y="10359"/>
                  </a:lnTo>
                  <a:lnTo>
                    <a:pt x="4332" y="10233"/>
                  </a:lnTo>
                  <a:lnTo>
                    <a:pt x="4835" y="10045"/>
                  </a:lnTo>
                  <a:lnTo>
                    <a:pt x="5274" y="9856"/>
                  </a:lnTo>
                  <a:lnTo>
                    <a:pt x="5651" y="9542"/>
                  </a:lnTo>
                  <a:lnTo>
                    <a:pt x="5965" y="9229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7"/>
            <p:cNvSpPr/>
            <p:nvPr/>
          </p:nvSpPr>
          <p:spPr>
            <a:xfrm>
              <a:off x="2073091" y="1252365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4" y="2198"/>
                  </a:lnTo>
                  <a:lnTo>
                    <a:pt x="252" y="2512"/>
                  </a:lnTo>
                  <a:lnTo>
                    <a:pt x="566" y="2826"/>
                  </a:lnTo>
                  <a:lnTo>
                    <a:pt x="943" y="3139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642"/>
                  </a:lnTo>
                  <a:lnTo>
                    <a:pt x="3140" y="3642"/>
                  </a:lnTo>
                  <a:lnTo>
                    <a:pt x="3140" y="3642"/>
                  </a:lnTo>
                  <a:lnTo>
                    <a:pt x="3767" y="3642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139"/>
                  </a:lnTo>
                  <a:lnTo>
                    <a:pt x="5713" y="2826"/>
                  </a:lnTo>
                  <a:lnTo>
                    <a:pt x="5965" y="2512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216" y="1821"/>
                  </a:lnTo>
                  <a:lnTo>
                    <a:pt x="6153" y="1445"/>
                  </a:lnTo>
                  <a:lnTo>
                    <a:pt x="5965" y="1131"/>
                  </a:lnTo>
                  <a:lnTo>
                    <a:pt x="5713" y="817"/>
                  </a:lnTo>
                  <a:lnTo>
                    <a:pt x="5337" y="503"/>
                  </a:lnTo>
                  <a:lnTo>
                    <a:pt x="4897" y="315"/>
                  </a:lnTo>
                  <a:lnTo>
                    <a:pt x="4332" y="126"/>
                  </a:lnTo>
                  <a:lnTo>
                    <a:pt x="3767" y="1"/>
                  </a:lnTo>
                  <a:lnTo>
                    <a:pt x="3140" y="1"/>
                  </a:lnTo>
                  <a:lnTo>
                    <a:pt x="3140" y="1"/>
                  </a:lnTo>
                  <a:lnTo>
                    <a:pt x="2512" y="1"/>
                  </a:lnTo>
                  <a:lnTo>
                    <a:pt x="1947" y="126"/>
                  </a:lnTo>
                  <a:lnTo>
                    <a:pt x="1382" y="315"/>
                  </a:lnTo>
                  <a:lnTo>
                    <a:pt x="943" y="503"/>
                  </a:lnTo>
                  <a:lnTo>
                    <a:pt x="566" y="817"/>
                  </a:lnTo>
                  <a:lnTo>
                    <a:pt x="252" y="1131"/>
                  </a:lnTo>
                  <a:lnTo>
                    <a:pt x="64" y="1445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7"/>
            <p:cNvSpPr/>
            <p:nvPr/>
          </p:nvSpPr>
          <p:spPr>
            <a:xfrm>
              <a:off x="2032323" y="1226866"/>
              <a:ext cx="336494" cy="198883"/>
            </a:xfrm>
            <a:custGeom>
              <a:avLst/>
              <a:gdLst/>
              <a:ahLst/>
              <a:cxnLst/>
              <a:rect l="l" t="t" r="r" b="b"/>
              <a:pathLst>
                <a:path w="8287" h="4898" extrusionOk="0">
                  <a:moveTo>
                    <a:pt x="4144" y="1"/>
                  </a:moveTo>
                  <a:lnTo>
                    <a:pt x="3328" y="64"/>
                  </a:lnTo>
                  <a:lnTo>
                    <a:pt x="2512" y="189"/>
                  </a:lnTo>
                  <a:lnTo>
                    <a:pt x="1821" y="440"/>
                  </a:lnTo>
                  <a:lnTo>
                    <a:pt x="1193" y="692"/>
                  </a:lnTo>
                  <a:lnTo>
                    <a:pt x="691" y="1068"/>
                  </a:lnTo>
                  <a:lnTo>
                    <a:pt x="314" y="1508"/>
                  </a:lnTo>
                  <a:lnTo>
                    <a:pt x="189" y="1696"/>
                  </a:lnTo>
                  <a:lnTo>
                    <a:pt x="63" y="1947"/>
                  </a:lnTo>
                  <a:lnTo>
                    <a:pt x="1" y="2198"/>
                  </a:lnTo>
                  <a:lnTo>
                    <a:pt x="1" y="2449"/>
                  </a:lnTo>
                  <a:lnTo>
                    <a:pt x="1" y="2700"/>
                  </a:lnTo>
                  <a:lnTo>
                    <a:pt x="63" y="2951"/>
                  </a:lnTo>
                  <a:lnTo>
                    <a:pt x="189" y="3202"/>
                  </a:lnTo>
                  <a:lnTo>
                    <a:pt x="314" y="3391"/>
                  </a:lnTo>
                  <a:lnTo>
                    <a:pt x="691" y="3830"/>
                  </a:lnTo>
                  <a:lnTo>
                    <a:pt x="1193" y="4207"/>
                  </a:lnTo>
                  <a:lnTo>
                    <a:pt x="1821" y="4458"/>
                  </a:lnTo>
                  <a:lnTo>
                    <a:pt x="2512" y="4709"/>
                  </a:lnTo>
                  <a:lnTo>
                    <a:pt x="3328" y="4835"/>
                  </a:lnTo>
                  <a:lnTo>
                    <a:pt x="4144" y="4897"/>
                  </a:lnTo>
                  <a:lnTo>
                    <a:pt x="4960" y="4835"/>
                  </a:lnTo>
                  <a:lnTo>
                    <a:pt x="5776" y="4709"/>
                  </a:lnTo>
                  <a:lnTo>
                    <a:pt x="6466" y="4458"/>
                  </a:lnTo>
                  <a:lnTo>
                    <a:pt x="7094" y="4207"/>
                  </a:lnTo>
                  <a:lnTo>
                    <a:pt x="7596" y="3830"/>
                  </a:lnTo>
                  <a:lnTo>
                    <a:pt x="7973" y="3391"/>
                  </a:lnTo>
                  <a:lnTo>
                    <a:pt x="8099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287" y="2449"/>
                  </a:lnTo>
                  <a:lnTo>
                    <a:pt x="8287" y="2198"/>
                  </a:lnTo>
                  <a:lnTo>
                    <a:pt x="8224" y="1947"/>
                  </a:lnTo>
                  <a:lnTo>
                    <a:pt x="8099" y="1696"/>
                  </a:lnTo>
                  <a:lnTo>
                    <a:pt x="7973" y="1508"/>
                  </a:lnTo>
                  <a:lnTo>
                    <a:pt x="7596" y="1068"/>
                  </a:lnTo>
                  <a:lnTo>
                    <a:pt x="7094" y="692"/>
                  </a:lnTo>
                  <a:lnTo>
                    <a:pt x="6466" y="440"/>
                  </a:lnTo>
                  <a:lnTo>
                    <a:pt x="5776" y="189"/>
                  </a:lnTo>
                  <a:lnTo>
                    <a:pt x="4960" y="64"/>
                  </a:lnTo>
                  <a:lnTo>
                    <a:pt x="4144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7"/>
            <p:cNvSpPr/>
            <p:nvPr/>
          </p:nvSpPr>
          <p:spPr>
            <a:xfrm>
              <a:off x="2073091" y="971991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extrusionOk="0">
                  <a:moveTo>
                    <a:pt x="64" y="1"/>
                  </a:moveTo>
                  <a:lnTo>
                    <a:pt x="1" y="8538"/>
                  </a:lnTo>
                  <a:lnTo>
                    <a:pt x="64" y="8915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3" y="9793"/>
                  </a:lnTo>
                  <a:lnTo>
                    <a:pt x="1382" y="10044"/>
                  </a:lnTo>
                  <a:lnTo>
                    <a:pt x="1947" y="10233"/>
                  </a:lnTo>
                  <a:lnTo>
                    <a:pt x="2512" y="10296"/>
                  </a:lnTo>
                  <a:lnTo>
                    <a:pt x="3140" y="10358"/>
                  </a:lnTo>
                  <a:lnTo>
                    <a:pt x="3767" y="10296"/>
                  </a:lnTo>
                  <a:lnTo>
                    <a:pt x="4332" y="10233"/>
                  </a:lnTo>
                  <a:lnTo>
                    <a:pt x="4835" y="10044"/>
                  </a:lnTo>
                  <a:lnTo>
                    <a:pt x="5274" y="9793"/>
                  </a:lnTo>
                  <a:lnTo>
                    <a:pt x="5651" y="9542"/>
                  </a:lnTo>
                  <a:lnTo>
                    <a:pt x="5965" y="9228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7"/>
            <p:cNvSpPr/>
            <p:nvPr/>
          </p:nvSpPr>
          <p:spPr>
            <a:xfrm>
              <a:off x="2073091" y="971991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3" y="9793"/>
                  </a:lnTo>
                  <a:lnTo>
                    <a:pt x="1382" y="10044"/>
                  </a:lnTo>
                  <a:lnTo>
                    <a:pt x="1947" y="10233"/>
                  </a:lnTo>
                  <a:lnTo>
                    <a:pt x="2512" y="10296"/>
                  </a:lnTo>
                  <a:lnTo>
                    <a:pt x="3140" y="10358"/>
                  </a:lnTo>
                  <a:lnTo>
                    <a:pt x="3140" y="10358"/>
                  </a:lnTo>
                  <a:lnTo>
                    <a:pt x="3767" y="10296"/>
                  </a:lnTo>
                  <a:lnTo>
                    <a:pt x="4332" y="10233"/>
                  </a:lnTo>
                  <a:lnTo>
                    <a:pt x="4835" y="10044"/>
                  </a:lnTo>
                  <a:lnTo>
                    <a:pt x="5274" y="9793"/>
                  </a:lnTo>
                  <a:lnTo>
                    <a:pt x="5651" y="9542"/>
                  </a:lnTo>
                  <a:lnTo>
                    <a:pt x="5965" y="9228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7"/>
            <p:cNvSpPr/>
            <p:nvPr/>
          </p:nvSpPr>
          <p:spPr>
            <a:xfrm>
              <a:off x="2073091" y="971991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64" y="1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4" y="8915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3" y="9793"/>
                  </a:lnTo>
                  <a:lnTo>
                    <a:pt x="1382" y="10044"/>
                  </a:lnTo>
                  <a:lnTo>
                    <a:pt x="1947" y="10233"/>
                  </a:lnTo>
                  <a:lnTo>
                    <a:pt x="2512" y="10296"/>
                  </a:lnTo>
                  <a:lnTo>
                    <a:pt x="3140" y="10358"/>
                  </a:lnTo>
                  <a:lnTo>
                    <a:pt x="3140" y="10358"/>
                  </a:lnTo>
                  <a:lnTo>
                    <a:pt x="3767" y="10296"/>
                  </a:lnTo>
                  <a:lnTo>
                    <a:pt x="4332" y="10233"/>
                  </a:lnTo>
                  <a:lnTo>
                    <a:pt x="4835" y="10044"/>
                  </a:lnTo>
                  <a:lnTo>
                    <a:pt x="5274" y="9793"/>
                  </a:lnTo>
                  <a:lnTo>
                    <a:pt x="5651" y="9542"/>
                  </a:lnTo>
                  <a:lnTo>
                    <a:pt x="5965" y="9228"/>
                  </a:lnTo>
                  <a:lnTo>
                    <a:pt x="6153" y="8915"/>
                  </a:lnTo>
                  <a:lnTo>
                    <a:pt x="6216" y="8538"/>
                  </a:lnTo>
                  <a:lnTo>
                    <a:pt x="6216" y="1947"/>
                  </a:lnTo>
                  <a:lnTo>
                    <a:pt x="6216" y="1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7"/>
            <p:cNvSpPr/>
            <p:nvPr/>
          </p:nvSpPr>
          <p:spPr>
            <a:xfrm>
              <a:off x="2073091" y="892975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4" y="2198"/>
                  </a:lnTo>
                  <a:lnTo>
                    <a:pt x="252" y="2512"/>
                  </a:lnTo>
                  <a:lnTo>
                    <a:pt x="566" y="2825"/>
                  </a:lnTo>
                  <a:lnTo>
                    <a:pt x="943" y="3076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579"/>
                  </a:lnTo>
                  <a:lnTo>
                    <a:pt x="3140" y="3641"/>
                  </a:lnTo>
                  <a:lnTo>
                    <a:pt x="3140" y="3641"/>
                  </a:lnTo>
                  <a:lnTo>
                    <a:pt x="3767" y="3579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076"/>
                  </a:lnTo>
                  <a:lnTo>
                    <a:pt x="5713" y="2825"/>
                  </a:lnTo>
                  <a:lnTo>
                    <a:pt x="5965" y="2512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216" y="1821"/>
                  </a:lnTo>
                  <a:lnTo>
                    <a:pt x="6153" y="1444"/>
                  </a:lnTo>
                  <a:lnTo>
                    <a:pt x="5965" y="1068"/>
                  </a:lnTo>
                  <a:lnTo>
                    <a:pt x="5713" y="754"/>
                  </a:lnTo>
                  <a:lnTo>
                    <a:pt x="5337" y="503"/>
                  </a:lnTo>
                  <a:lnTo>
                    <a:pt x="4897" y="314"/>
                  </a:lnTo>
                  <a:lnTo>
                    <a:pt x="4332" y="126"/>
                  </a:lnTo>
                  <a:lnTo>
                    <a:pt x="3767" y="1"/>
                  </a:lnTo>
                  <a:lnTo>
                    <a:pt x="3140" y="1"/>
                  </a:lnTo>
                  <a:lnTo>
                    <a:pt x="3140" y="1"/>
                  </a:lnTo>
                  <a:lnTo>
                    <a:pt x="2512" y="1"/>
                  </a:lnTo>
                  <a:lnTo>
                    <a:pt x="1947" y="126"/>
                  </a:lnTo>
                  <a:lnTo>
                    <a:pt x="1382" y="314"/>
                  </a:lnTo>
                  <a:lnTo>
                    <a:pt x="943" y="503"/>
                  </a:lnTo>
                  <a:lnTo>
                    <a:pt x="566" y="754"/>
                  </a:lnTo>
                  <a:lnTo>
                    <a:pt x="252" y="1068"/>
                  </a:lnTo>
                  <a:lnTo>
                    <a:pt x="64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7"/>
            <p:cNvSpPr/>
            <p:nvPr/>
          </p:nvSpPr>
          <p:spPr>
            <a:xfrm>
              <a:off x="2073091" y="892975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extrusionOk="0">
                  <a:moveTo>
                    <a:pt x="2512" y="1"/>
                  </a:moveTo>
                  <a:lnTo>
                    <a:pt x="1947" y="126"/>
                  </a:lnTo>
                  <a:lnTo>
                    <a:pt x="1382" y="314"/>
                  </a:lnTo>
                  <a:lnTo>
                    <a:pt x="943" y="503"/>
                  </a:lnTo>
                  <a:lnTo>
                    <a:pt x="566" y="754"/>
                  </a:lnTo>
                  <a:lnTo>
                    <a:pt x="252" y="1068"/>
                  </a:lnTo>
                  <a:lnTo>
                    <a:pt x="64" y="1444"/>
                  </a:lnTo>
                  <a:lnTo>
                    <a:pt x="1" y="1821"/>
                  </a:lnTo>
                  <a:lnTo>
                    <a:pt x="64" y="2198"/>
                  </a:lnTo>
                  <a:lnTo>
                    <a:pt x="252" y="2512"/>
                  </a:lnTo>
                  <a:lnTo>
                    <a:pt x="566" y="2825"/>
                  </a:lnTo>
                  <a:lnTo>
                    <a:pt x="943" y="3076"/>
                  </a:lnTo>
                  <a:lnTo>
                    <a:pt x="1382" y="3328"/>
                  </a:lnTo>
                  <a:lnTo>
                    <a:pt x="1947" y="3516"/>
                  </a:lnTo>
                  <a:lnTo>
                    <a:pt x="2512" y="3579"/>
                  </a:lnTo>
                  <a:lnTo>
                    <a:pt x="3140" y="3641"/>
                  </a:lnTo>
                  <a:lnTo>
                    <a:pt x="3767" y="3579"/>
                  </a:lnTo>
                  <a:lnTo>
                    <a:pt x="4332" y="3516"/>
                  </a:lnTo>
                  <a:lnTo>
                    <a:pt x="4897" y="3328"/>
                  </a:lnTo>
                  <a:lnTo>
                    <a:pt x="5337" y="3076"/>
                  </a:lnTo>
                  <a:lnTo>
                    <a:pt x="5713" y="2825"/>
                  </a:lnTo>
                  <a:lnTo>
                    <a:pt x="5965" y="2512"/>
                  </a:lnTo>
                  <a:lnTo>
                    <a:pt x="6153" y="2198"/>
                  </a:lnTo>
                  <a:lnTo>
                    <a:pt x="6216" y="1821"/>
                  </a:lnTo>
                  <a:lnTo>
                    <a:pt x="6153" y="1444"/>
                  </a:lnTo>
                  <a:lnTo>
                    <a:pt x="5965" y="1068"/>
                  </a:lnTo>
                  <a:lnTo>
                    <a:pt x="5713" y="754"/>
                  </a:lnTo>
                  <a:lnTo>
                    <a:pt x="5337" y="503"/>
                  </a:lnTo>
                  <a:lnTo>
                    <a:pt x="4897" y="314"/>
                  </a:lnTo>
                  <a:lnTo>
                    <a:pt x="4332" y="12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2118974" y="918475"/>
              <a:ext cx="163191" cy="86692"/>
            </a:xfrm>
            <a:custGeom>
              <a:avLst/>
              <a:gdLst/>
              <a:ahLst/>
              <a:cxnLst/>
              <a:rect l="l" t="t" r="r" b="b"/>
              <a:pathLst>
                <a:path w="4019" h="2135" extrusionOk="0">
                  <a:moveTo>
                    <a:pt x="1570" y="0"/>
                  </a:moveTo>
                  <a:lnTo>
                    <a:pt x="1194" y="63"/>
                  </a:lnTo>
                  <a:lnTo>
                    <a:pt x="880" y="126"/>
                  </a:lnTo>
                  <a:lnTo>
                    <a:pt x="566" y="314"/>
                  </a:lnTo>
                  <a:lnTo>
                    <a:pt x="315" y="440"/>
                  </a:lnTo>
                  <a:lnTo>
                    <a:pt x="126" y="628"/>
                  </a:lnTo>
                  <a:lnTo>
                    <a:pt x="1" y="816"/>
                  </a:lnTo>
                  <a:lnTo>
                    <a:pt x="1" y="1067"/>
                  </a:lnTo>
                  <a:lnTo>
                    <a:pt x="1" y="1256"/>
                  </a:lnTo>
                  <a:lnTo>
                    <a:pt x="126" y="1444"/>
                  </a:lnTo>
                  <a:lnTo>
                    <a:pt x="315" y="1632"/>
                  </a:lnTo>
                  <a:lnTo>
                    <a:pt x="566" y="1821"/>
                  </a:lnTo>
                  <a:lnTo>
                    <a:pt x="880" y="1946"/>
                  </a:lnTo>
                  <a:lnTo>
                    <a:pt x="1194" y="2009"/>
                  </a:lnTo>
                  <a:lnTo>
                    <a:pt x="1570" y="2072"/>
                  </a:lnTo>
                  <a:lnTo>
                    <a:pt x="2010" y="2135"/>
                  </a:lnTo>
                  <a:lnTo>
                    <a:pt x="2386" y="2072"/>
                  </a:lnTo>
                  <a:lnTo>
                    <a:pt x="2763" y="2009"/>
                  </a:lnTo>
                  <a:lnTo>
                    <a:pt x="3140" y="1946"/>
                  </a:lnTo>
                  <a:lnTo>
                    <a:pt x="3454" y="1821"/>
                  </a:lnTo>
                  <a:lnTo>
                    <a:pt x="3705" y="1632"/>
                  </a:lnTo>
                  <a:lnTo>
                    <a:pt x="3893" y="1444"/>
                  </a:lnTo>
                  <a:lnTo>
                    <a:pt x="3956" y="1256"/>
                  </a:lnTo>
                  <a:lnTo>
                    <a:pt x="4018" y="1067"/>
                  </a:lnTo>
                  <a:lnTo>
                    <a:pt x="3956" y="816"/>
                  </a:lnTo>
                  <a:lnTo>
                    <a:pt x="3893" y="628"/>
                  </a:lnTo>
                  <a:lnTo>
                    <a:pt x="3705" y="440"/>
                  </a:lnTo>
                  <a:lnTo>
                    <a:pt x="3454" y="314"/>
                  </a:lnTo>
                  <a:lnTo>
                    <a:pt x="3140" y="126"/>
                  </a:lnTo>
                  <a:lnTo>
                    <a:pt x="2763" y="63"/>
                  </a:lnTo>
                  <a:lnTo>
                    <a:pt x="23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1660180" y="2279577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extrusionOk="0">
                  <a:moveTo>
                    <a:pt x="5462" y="1"/>
                  </a:moveTo>
                  <a:lnTo>
                    <a:pt x="0" y="3265"/>
                  </a:lnTo>
                  <a:lnTo>
                    <a:pt x="5462" y="6404"/>
                  </a:lnTo>
                  <a:lnTo>
                    <a:pt x="10860" y="3202"/>
                  </a:lnTo>
                  <a:lnTo>
                    <a:pt x="54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1660180" y="2279577"/>
              <a:ext cx="441011" cy="260034"/>
            </a:xfrm>
            <a:custGeom>
              <a:avLst/>
              <a:gdLst/>
              <a:ahLst/>
              <a:cxnLst/>
              <a:rect l="l" t="t" r="r" b="b"/>
              <a:pathLst>
                <a:path w="10861" h="6404" fill="none" extrusionOk="0">
                  <a:moveTo>
                    <a:pt x="0" y="3265"/>
                  </a:moveTo>
                  <a:lnTo>
                    <a:pt x="5462" y="6404"/>
                  </a:lnTo>
                  <a:lnTo>
                    <a:pt x="10860" y="3202"/>
                  </a:lnTo>
                  <a:lnTo>
                    <a:pt x="5462" y="1"/>
                  </a:lnTo>
                  <a:lnTo>
                    <a:pt x="0" y="3265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1879405" y="2409593"/>
              <a:ext cx="272744" cy="260034"/>
            </a:xfrm>
            <a:custGeom>
              <a:avLst/>
              <a:gdLst/>
              <a:ahLst/>
              <a:cxnLst/>
              <a:rect l="l" t="t" r="r" b="b"/>
              <a:pathLst>
                <a:path w="6717" h="6404" extrusionOk="0">
                  <a:moveTo>
                    <a:pt x="5461" y="0"/>
                  </a:moveTo>
                  <a:lnTo>
                    <a:pt x="63" y="3202"/>
                  </a:lnTo>
                  <a:lnTo>
                    <a:pt x="0" y="6403"/>
                  </a:lnTo>
                  <a:lnTo>
                    <a:pt x="6717" y="2449"/>
                  </a:lnTo>
                  <a:lnTo>
                    <a:pt x="546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1879405" y="2409593"/>
              <a:ext cx="272744" cy="260034"/>
            </a:xfrm>
            <a:custGeom>
              <a:avLst/>
              <a:gdLst/>
              <a:ahLst/>
              <a:cxnLst/>
              <a:rect l="l" t="t" r="r" b="b"/>
              <a:pathLst>
                <a:path w="6717" h="6404" fill="none" extrusionOk="0">
                  <a:moveTo>
                    <a:pt x="5461" y="0"/>
                  </a:moveTo>
                  <a:lnTo>
                    <a:pt x="6717" y="2449"/>
                  </a:lnTo>
                  <a:lnTo>
                    <a:pt x="0" y="6403"/>
                  </a:lnTo>
                  <a:lnTo>
                    <a:pt x="63" y="3202"/>
                  </a:lnTo>
                  <a:lnTo>
                    <a:pt x="5461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1604105" y="2412151"/>
              <a:ext cx="277860" cy="257476"/>
            </a:xfrm>
            <a:custGeom>
              <a:avLst/>
              <a:gdLst/>
              <a:ahLst/>
              <a:cxnLst/>
              <a:rect l="l" t="t" r="r" b="b"/>
              <a:pathLst>
                <a:path w="6843" h="6341" extrusionOk="0">
                  <a:moveTo>
                    <a:pt x="1381" y="0"/>
                  </a:moveTo>
                  <a:lnTo>
                    <a:pt x="0" y="2386"/>
                  </a:lnTo>
                  <a:lnTo>
                    <a:pt x="6780" y="6340"/>
                  </a:lnTo>
                  <a:lnTo>
                    <a:pt x="6843" y="313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1604105" y="2412151"/>
              <a:ext cx="277860" cy="257476"/>
            </a:xfrm>
            <a:custGeom>
              <a:avLst/>
              <a:gdLst/>
              <a:ahLst/>
              <a:cxnLst/>
              <a:rect l="l" t="t" r="r" b="b"/>
              <a:pathLst>
                <a:path w="6843" h="6341" fill="none" extrusionOk="0">
                  <a:moveTo>
                    <a:pt x="6780" y="6340"/>
                  </a:moveTo>
                  <a:lnTo>
                    <a:pt x="6843" y="3139"/>
                  </a:lnTo>
                  <a:lnTo>
                    <a:pt x="1381" y="0"/>
                  </a:lnTo>
                  <a:lnTo>
                    <a:pt x="0" y="2386"/>
                  </a:lnTo>
                  <a:lnTo>
                    <a:pt x="6780" y="634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1749389" y="1892170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extrusionOk="0">
                  <a:moveTo>
                    <a:pt x="6215" y="0"/>
                  </a:moveTo>
                  <a:lnTo>
                    <a:pt x="1" y="63"/>
                  </a:lnTo>
                  <a:lnTo>
                    <a:pt x="1" y="12555"/>
                  </a:lnTo>
                  <a:lnTo>
                    <a:pt x="63" y="12932"/>
                  </a:lnTo>
                  <a:lnTo>
                    <a:pt x="252" y="13246"/>
                  </a:lnTo>
                  <a:lnTo>
                    <a:pt x="566" y="13559"/>
                  </a:lnTo>
                  <a:lnTo>
                    <a:pt x="942" y="13810"/>
                  </a:lnTo>
                  <a:lnTo>
                    <a:pt x="1382" y="14062"/>
                  </a:lnTo>
                  <a:lnTo>
                    <a:pt x="1884" y="14250"/>
                  </a:lnTo>
                  <a:lnTo>
                    <a:pt x="2512" y="14313"/>
                  </a:lnTo>
                  <a:lnTo>
                    <a:pt x="3139" y="14375"/>
                  </a:lnTo>
                  <a:lnTo>
                    <a:pt x="3767" y="14313"/>
                  </a:lnTo>
                  <a:lnTo>
                    <a:pt x="4332" y="14250"/>
                  </a:lnTo>
                  <a:lnTo>
                    <a:pt x="4834" y="14062"/>
                  </a:lnTo>
                  <a:lnTo>
                    <a:pt x="5274" y="13810"/>
                  </a:lnTo>
                  <a:lnTo>
                    <a:pt x="5650" y="13559"/>
                  </a:lnTo>
                  <a:lnTo>
                    <a:pt x="5964" y="13246"/>
                  </a:lnTo>
                  <a:lnTo>
                    <a:pt x="6090" y="12932"/>
                  </a:lnTo>
                  <a:lnTo>
                    <a:pt x="6153" y="12555"/>
                  </a:lnTo>
                  <a:lnTo>
                    <a:pt x="6215" y="1946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1749389" y="1892170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1" y="63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3" y="12932"/>
                  </a:lnTo>
                  <a:lnTo>
                    <a:pt x="252" y="13246"/>
                  </a:lnTo>
                  <a:lnTo>
                    <a:pt x="566" y="13559"/>
                  </a:lnTo>
                  <a:lnTo>
                    <a:pt x="942" y="13810"/>
                  </a:lnTo>
                  <a:lnTo>
                    <a:pt x="1382" y="14062"/>
                  </a:lnTo>
                  <a:lnTo>
                    <a:pt x="1884" y="14250"/>
                  </a:lnTo>
                  <a:lnTo>
                    <a:pt x="2512" y="14313"/>
                  </a:lnTo>
                  <a:lnTo>
                    <a:pt x="3139" y="14375"/>
                  </a:lnTo>
                  <a:lnTo>
                    <a:pt x="3139" y="14375"/>
                  </a:lnTo>
                  <a:lnTo>
                    <a:pt x="3767" y="14313"/>
                  </a:lnTo>
                  <a:lnTo>
                    <a:pt x="4332" y="14250"/>
                  </a:lnTo>
                  <a:lnTo>
                    <a:pt x="4834" y="14062"/>
                  </a:lnTo>
                  <a:lnTo>
                    <a:pt x="5274" y="13810"/>
                  </a:lnTo>
                  <a:lnTo>
                    <a:pt x="5650" y="13559"/>
                  </a:lnTo>
                  <a:lnTo>
                    <a:pt x="5964" y="13246"/>
                  </a:lnTo>
                  <a:lnTo>
                    <a:pt x="6090" y="12932"/>
                  </a:lnTo>
                  <a:lnTo>
                    <a:pt x="6153" y="12555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1749389" y="1892170"/>
              <a:ext cx="252401" cy="583737"/>
            </a:xfrm>
            <a:custGeom>
              <a:avLst/>
              <a:gdLst/>
              <a:ahLst/>
              <a:cxnLst/>
              <a:rect l="l" t="t" r="r" b="b"/>
              <a:pathLst>
                <a:path w="6216" h="14376" fill="none" extrusionOk="0">
                  <a:moveTo>
                    <a:pt x="1" y="63"/>
                  </a:moveTo>
                  <a:lnTo>
                    <a:pt x="1" y="12555"/>
                  </a:lnTo>
                  <a:lnTo>
                    <a:pt x="1" y="12555"/>
                  </a:lnTo>
                  <a:lnTo>
                    <a:pt x="63" y="12932"/>
                  </a:lnTo>
                  <a:lnTo>
                    <a:pt x="252" y="13246"/>
                  </a:lnTo>
                  <a:lnTo>
                    <a:pt x="566" y="13559"/>
                  </a:lnTo>
                  <a:lnTo>
                    <a:pt x="942" y="13810"/>
                  </a:lnTo>
                  <a:lnTo>
                    <a:pt x="1382" y="14062"/>
                  </a:lnTo>
                  <a:lnTo>
                    <a:pt x="1884" y="14250"/>
                  </a:lnTo>
                  <a:lnTo>
                    <a:pt x="2512" y="14313"/>
                  </a:lnTo>
                  <a:lnTo>
                    <a:pt x="3139" y="14375"/>
                  </a:lnTo>
                  <a:lnTo>
                    <a:pt x="3139" y="14375"/>
                  </a:lnTo>
                  <a:lnTo>
                    <a:pt x="3767" y="14313"/>
                  </a:lnTo>
                  <a:lnTo>
                    <a:pt x="4332" y="14250"/>
                  </a:lnTo>
                  <a:lnTo>
                    <a:pt x="4834" y="14062"/>
                  </a:lnTo>
                  <a:lnTo>
                    <a:pt x="5274" y="13810"/>
                  </a:lnTo>
                  <a:lnTo>
                    <a:pt x="5650" y="13559"/>
                  </a:lnTo>
                  <a:lnTo>
                    <a:pt x="5964" y="13246"/>
                  </a:lnTo>
                  <a:lnTo>
                    <a:pt x="6090" y="12932"/>
                  </a:lnTo>
                  <a:lnTo>
                    <a:pt x="6153" y="12555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1749389" y="1813154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3" y="2197"/>
                  </a:lnTo>
                  <a:lnTo>
                    <a:pt x="252" y="2574"/>
                  </a:lnTo>
                  <a:lnTo>
                    <a:pt x="566" y="2888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5"/>
                  </a:lnTo>
                  <a:lnTo>
                    <a:pt x="2512" y="3641"/>
                  </a:lnTo>
                  <a:lnTo>
                    <a:pt x="3139" y="3641"/>
                  </a:lnTo>
                  <a:lnTo>
                    <a:pt x="3139" y="3641"/>
                  </a:lnTo>
                  <a:lnTo>
                    <a:pt x="3767" y="3641"/>
                  </a:lnTo>
                  <a:lnTo>
                    <a:pt x="4332" y="3515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88"/>
                  </a:lnTo>
                  <a:lnTo>
                    <a:pt x="5964" y="2574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65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63"/>
                  </a:lnTo>
                  <a:lnTo>
                    <a:pt x="3139" y="0"/>
                  </a:lnTo>
                  <a:lnTo>
                    <a:pt x="3139" y="0"/>
                  </a:lnTo>
                  <a:lnTo>
                    <a:pt x="2512" y="63"/>
                  </a:lnTo>
                  <a:lnTo>
                    <a:pt x="1884" y="126"/>
                  </a:lnTo>
                  <a:lnTo>
                    <a:pt x="1382" y="314"/>
                  </a:lnTo>
                  <a:lnTo>
                    <a:pt x="942" y="565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1706063" y="1787654"/>
              <a:ext cx="339052" cy="198843"/>
            </a:xfrm>
            <a:custGeom>
              <a:avLst/>
              <a:gdLst/>
              <a:ahLst/>
              <a:cxnLst/>
              <a:rect l="l" t="t" r="r" b="b"/>
              <a:pathLst>
                <a:path w="8350" h="4897" extrusionOk="0">
                  <a:moveTo>
                    <a:pt x="4206" y="0"/>
                  </a:moveTo>
                  <a:lnTo>
                    <a:pt x="3327" y="63"/>
                  </a:lnTo>
                  <a:lnTo>
                    <a:pt x="2574" y="189"/>
                  </a:lnTo>
                  <a:lnTo>
                    <a:pt x="1884" y="440"/>
                  </a:lnTo>
                  <a:lnTo>
                    <a:pt x="1256" y="754"/>
                  </a:lnTo>
                  <a:lnTo>
                    <a:pt x="754" y="1068"/>
                  </a:lnTo>
                  <a:lnTo>
                    <a:pt x="377" y="1507"/>
                  </a:lnTo>
                  <a:lnTo>
                    <a:pt x="189" y="1758"/>
                  </a:lnTo>
                  <a:lnTo>
                    <a:pt x="126" y="1946"/>
                  </a:lnTo>
                  <a:lnTo>
                    <a:pt x="63" y="2197"/>
                  </a:lnTo>
                  <a:lnTo>
                    <a:pt x="0" y="2449"/>
                  </a:lnTo>
                  <a:lnTo>
                    <a:pt x="63" y="2700"/>
                  </a:lnTo>
                  <a:lnTo>
                    <a:pt x="126" y="2951"/>
                  </a:lnTo>
                  <a:lnTo>
                    <a:pt x="189" y="3202"/>
                  </a:lnTo>
                  <a:lnTo>
                    <a:pt x="377" y="3390"/>
                  </a:lnTo>
                  <a:lnTo>
                    <a:pt x="754" y="3830"/>
                  </a:lnTo>
                  <a:lnTo>
                    <a:pt x="1256" y="4206"/>
                  </a:lnTo>
                  <a:lnTo>
                    <a:pt x="1884" y="4520"/>
                  </a:lnTo>
                  <a:lnTo>
                    <a:pt x="2574" y="4708"/>
                  </a:lnTo>
                  <a:lnTo>
                    <a:pt x="3327" y="4834"/>
                  </a:lnTo>
                  <a:lnTo>
                    <a:pt x="4206" y="4897"/>
                  </a:lnTo>
                  <a:lnTo>
                    <a:pt x="5022" y="4834"/>
                  </a:lnTo>
                  <a:lnTo>
                    <a:pt x="5776" y="4708"/>
                  </a:lnTo>
                  <a:lnTo>
                    <a:pt x="6529" y="4520"/>
                  </a:lnTo>
                  <a:lnTo>
                    <a:pt x="7094" y="4206"/>
                  </a:lnTo>
                  <a:lnTo>
                    <a:pt x="7596" y="3830"/>
                  </a:lnTo>
                  <a:lnTo>
                    <a:pt x="8036" y="3390"/>
                  </a:lnTo>
                  <a:lnTo>
                    <a:pt x="8161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349" y="2449"/>
                  </a:lnTo>
                  <a:lnTo>
                    <a:pt x="8287" y="2197"/>
                  </a:lnTo>
                  <a:lnTo>
                    <a:pt x="8224" y="1946"/>
                  </a:lnTo>
                  <a:lnTo>
                    <a:pt x="8161" y="1758"/>
                  </a:lnTo>
                  <a:lnTo>
                    <a:pt x="8036" y="1507"/>
                  </a:lnTo>
                  <a:lnTo>
                    <a:pt x="7596" y="1068"/>
                  </a:lnTo>
                  <a:lnTo>
                    <a:pt x="7094" y="754"/>
                  </a:lnTo>
                  <a:lnTo>
                    <a:pt x="6529" y="440"/>
                  </a:lnTo>
                  <a:lnTo>
                    <a:pt x="5776" y="189"/>
                  </a:lnTo>
                  <a:lnTo>
                    <a:pt x="5022" y="63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1749389" y="1527664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extrusionOk="0">
                  <a:moveTo>
                    <a:pt x="6215" y="0"/>
                  </a:moveTo>
                  <a:lnTo>
                    <a:pt x="1" y="63"/>
                  </a:lnTo>
                  <a:lnTo>
                    <a:pt x="1" y="8538"/>
                  </a:lnTo>
                  <a:lnTo>
                    <a:pt x="63" y="8914"/>
                  </a:lnTo>
                  <a:lnTo>
                    <a:pt x="252" y="9291"/>
                  </a:lnTo>
                  <a:lnTo>
                    <a:pt x="566" y="9605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3"/>
                  </a:lnTo>
                  <a:lnTo>
                    <a:pt x="2512" y="10358"/>
                  </a:lnTo>
                  <a:lnTo>
                    <a:pt x="3767" y="10358"/>
                  </a:lnTo>
                  <a:lnTo>
                    <a:pt x="4332" y="10233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605"/>
                  </a:lnTo>
                  <a:lnTo>
                    <a:pt x="5964" y="9291"/>
                  </a:lnTo>
                  <a:lnTo>
                    <a:pt x="6090" y="8914"/>
                  </a:lnTo>
                  <a:lnTo>
                    <a:pt x="6153" y="8538"/>
                  </a:lnTo>
                  <a:lnTo>
                    <a:pt x="6215" y="1946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1749389" y="1527664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1" y="63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3" y="8914"/>
                  </a:lnTo>
                  <a:lnTo>
                    <a:pt x="252" y="9291"/>
                  </a:lnTo>
                  <a:lnTo>
                    <a:pt x="566" y="9605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3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3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605"/>
                  </a:lnTo>
                  <a:lnTo>
                    <a:pt x="5964" y="9291"/>
                  </a:lnTo>
                  <a:lnTo>
                    <a:pt x="6090" y="8914"/>
                  </a:lnTo>
                  <a:lnTo>
                    <a:pt x="6153" y="8538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1749389" y="1527664"/>
              <a:ext cx="252401" cy="420627"/>
            </a:xfrm>
            <a:custGeom>
              <a:avLst/>
              <a:gdLst/>
              <a:ahLst/>
              <a:cxnLst/>
              <a:rect l="l" t="t" r="r" b="b"/>
              <a:pathLst>
                <a:path w="6216" h="10359" fill="none" extrusionOk="0">
                  <a:moveTo>
                    <a:pt x="1" y="63"/>
                  </a:moveTo>
                  <a:lnTo>
                    <a:pt x="1" y="8538"/>
                  </a:lnTo>
                  <a:lnTo>
                    <a:pt x="1" y="8538"/>
                  </a:lnTo>
                  <a:lnTo>
                    <a:pt x="63" y="8914"/>
                  </a:lnTo>
                  <a:lnTo>
                    <a:pt x="252" y="9291"/>
                  </a:lnTo>
                  <a:lnTo>
                    <a:pt x="566" y="9605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3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3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605"/>
                  </a:lnTo>
                  <a:lnTo>
                    <a:pt x="5964" y="9291"/>
                  </a:lnTo>
                  <a:lnTo>
                    <a:pt x="6090" y="8914"/>
                  </a:lnTo>
                  <a:lnTo>
                    <a:pt x="6153" y="8538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1749389" y="1448647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3" y="2197"/>
                  </a:lnTo>
                  <a:lnTo>
                    <a:pt x="252" y="2574"/>
                  </a:lnTo>
                  <a:lnTo>
                    <a:pt x="566" y="2888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6"/>
                  </a:lnTo>
                  <a:lnTo>
                    <a:pt x="2512" y="3641"/>
                  </a:lnTo>
                  <a:lnTo>
                    <a:pt x="3139" y="3641"/>
                  </a:lnTo>
                  <a:lnTo>
                    <a:pt x="3139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88"/>
                  </a:lnTo>
                  <a:lnTo>
                    <a:pt x="5964" y="2574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65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63"/>
                  </a:lnTo>
                  <a:lnTo>
                    <a:pt x="3139" y="0"/>
                  </a:lnTo>
                  <a:lnTo>
                    <a:pt x="3139" y="0"/>
                  </a:lnTo>
                  <a:lnTo>
                    <a:pt x="2512" y="63"/>
                  </a:lnTo>
                  <a:lnTo>
                    <a:pt x="1884" y="126"/>
                  </a:lnTo>
                  <a:lnTo>
                    <a:pt x="1382" y="314"/>
                  </a:lnTo>
                  <a:lnTo>
                    <a:pt x="942" y="565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1706063" y="1423148"/>
              <a:ext cx="339052" cy="198883"/>
            </a:xfrm>
            <a:custGeom>
              <a:avLst/>
              <a:gdLst/>
              <a:ahLst/>
              <a:cxnLst/>
              <a:rect l="l" t="t" r="r" b="b"/>
              <a:pathLst>
                <a:path w="8350" h="4898" extrusionOk="0">
                  <a:moveTo>
                    <a:pt x="4206" y="1"/>
                  </a:moveTo>
                  <a:lnTo>
                    <a:pt x="3327" y="63"/>
                  </a:lnTo>
                  <a:lnTo>
                    <a:pt x="2574" y="189"/>
                  </a:lnTo>
                  <a:lnTo>
                    <a:pt x="1884" y="440"/>
                  </a:lnTo>
                  <a:lnTo>
                    <a:pt x="1256" y="754"/>
                  </a:lnTo>
                  <a:lnTo>
                    <a:pt x="754" y="1068"/>
                  </a:lnTo>
                  <a:lnTo>
                    <a:pt x="377" y="1507"/>
                  </a:lnTo>
                  <a:lnTo>
                    <a:pt x="189" y="1758"/>
                  </a:lnTo>
                  <a:lnTo>
                    <a:pt x="126" y="1947"/>
                  </a:lnTo>
                  <a:lnTo>
                    <a:pt x="63" y="2198"/>
                  </a:lnTo>
                  <a:lnTo>
                    <a:pt x="0" y="2449"/>
                  </a:lnTo>
                  <a:lnTo>
                    <a:pt x="63" y="2700"/>
                  </a:lnTo>
                  <a:lnTo>
                    <a:pt x="126" y="2951"/>
                  </a:lnTo>
                  <a:lnTo>
                    <a:pt x="189" y="3202"/>
                  </a:lnTo>
                  <a:lnTo>
                    <a:pt x="377" y="3390"/>
                  </a:lnTo>
                  <a:lnTo>
                    <a:pt x="754" y="3830"/>
                  </a:lnTo>
                  <a:lnTo>
                    <a:pt x="1256" y="4207"/>
                  </a:lnTo>
                  <a:lnTo>
                    <a:pt x="1884" y="4520"/>
                  </a:lnTo>
                  <a:lnTo>
                    <a:pt x="2574" y="4709"/>
                  </a:lnTo>
                  <a:lnTo>
                    <a:pt x="3327" y="4834"/>
                  </a:lnTo>
                  <a:lnTo>
                    <a:pt x="4206" y="4897"/>
                  </a:lnTo>
                  <a:lnTo>
                    <a:pt x="5022" y="4834"/>
                  </a:lnTo>
                  <a:lnTo>
                    <a:pt x="5776" y="4709"/>
                  </a:lnTo>
                  <a:lnTo>
                    <a:pt x="6529" y="4520"/>
                  </a:lnTo>
                  <a:lnTo>
                    <a:pt x="7094" y="4207"/>
                  </a:lnTo>
                  <a:lnTo>
                    <a:pt x="7596" y="3830"/>
                  </a:lnTo>
                  <a:lnTo>
                    <a:pt x="8036" y="3390"/>
                  </a:lnTo>
                  <a:lnTo>
                    <a:pt x="8161" y="3202"/>
                  </a:lnTo>
                  <a:lnTo>
                    <a:pt x="8224" y="2951"/>
                  </a:lnTo>
                  <a:lnTo>
                    <a:pt x="8287" y="2700"/>
                  </a:lnTo>
                  <a:lnTo>
                    <a:pt x="8349" y="2449"/>
                  </a:lnTo>
                  <a:lnTo>
                    <a:pt x="8287" y="2198"/>
                  </a:lnTo>
                  <a:lnTo>
                    <a:pt x="8224" y="1947"/>
                  </a:lnTo>
                  <a:lnTo>
                    <a:pt x="8161" y="1758"/>
                  </a:lnTo>
                  <a:lnTo>
                    <a:pt x="8036" y="1507"/>
                  </a:lnTo>
                  <a:lnTo>
                    <a:pt x="7596" y="1068"/>
                  </a:lnTo>
                  <a:lnTo>
                    <a:pt x="7094" y="754"/>
                  </a:lnTo>
                  <a:lnTo>
                    <a:pt x="6529" y="440"/>
                  </a:lnTo>
                  <a:lnTo>
                    <a:pt x="5776" y="189"/>
                  </a:lnTo>
                  <a:lnTo>
                    <a:pt x="5022" y="63"/>
                  </a:lnTo>
                  <a:lnTo>
                    <a:pt x="4206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1749389" y="1168273"/>
              <a:ext cx="252401" cy="420587"/>
            </a:xfrm>
            <a:custGeom>
              <a:avLst/>
              <a:gdLst/>
              <a:ahLst/>
              <a:cxnLst/>
              <a:rect l="l" t="t" r="r" b="b"/>
              <a:pathLst>
                <a:path w="6216" h="10358" extrusionOk="0">
                  <a:moveTo>
                    <a:pt x="1" y="0"/>
                  </a:moveTo>
                  <a:lnTo>
                    <a:pt x="1" y="8537"/>
                  </a:lnTo>
                  <a:lnTo>
                    <a:pt x="63" y="8914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2"/>
                  </a:lnTo>
                  <a:lnTo>
                    <a:pt x="2512" y="10358"/>
                  </a:lnTo>
                  <a:lnTo>
                    <a:pt x="3767" y="10358"/>
                  </a:lnTo>
                  <a:lnTo>
                    <a:pt x="4332" y="10232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542"/>
                  </a:lnTo>
                  <a:lnTo>
                    <a:pt x="5964" y="9228"/>
                  </a:lnTo>
                  <a:lnTo>
                    <a:pt x="6090" y="8914"/>
                  </a:lnTo>
                  <a:lnTo>
                    <a:pt x="6153" y="8537"/>
                  </a:lnTo>
                  <a:lnTo>
                    <a:pt x="6215" y="1946"/>
                  </a:lnTo>
                  <a:lnTo>
                    <a:pt x="62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1749389" y="1168273"/>
              <a:ext cx="252401" cy="420587"/>
            </a:xfrm>
            <a:custGeom>
              <a:avLst/>
              <a:gdLst/>
              <a:ahLst/>
              <a:cxnLst/>
              <a:rect l="l" t="t" r="r" b="b"/>
              <a:pathLst>
                <a:path w="6216" h="10358" fill="none" extrusionOk="0">
                  <a:moveTo>
                    <a:pt x="1" y="0"/>
                  </a:moveTo>
                  <a:lnTo>
                    <a:pt x="1" y="8537"/>
                  </a:lnTo>
                  <a:lnTo>
                    <a:pt x="1" y="8537"/>
                  </a:lnTo>
                  <a:lnTo>
                    <a:pt x="63" y="8914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2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2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542"/>
                  </a:lnTo>
                  <a:lnTo>
                    <a:pt x="5964" y="9228"/>
                  </a:lnTo>
                  <a:lnTo>
                    <a:pt x="6090" y="8914"/>
                  </a:lnTo>
                  <a:lnTo>
                    <a:pt x="6153" y="8537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1749389" y="1168273"/>
              <a:ext cx="252401" cy="420587"/>
            </a:xfrm>
            <a:custGeom>
              <a:avLst/>
              <a:gdLst/>
              <a:ahLst/>
              <a:cxnLst/>
              <a:rect l="l" t="t" r="r" b="b"/>
              <a:pathLst>
                <a:path w="6216" h="10358" fill="none" extrusionOk="0">
                  <a:moveTo>
                    <a:pt x="1" y="0"/>
                  </a:moveTo>
                  <a:lnTo>
                    <a:pt x="1" y="8537"/>
                  </a:lnTo>
                  <a:lnTo>
                    <a:pt x="1" y="8537"/>
                  </a:lnTo>
                  <a:lnTo>
                    <a:pt x="63" y="8914"/>
                  </a:lnTo>
                  <a:lnTo>
                    <a:pt x="252" y="9228"/>
                  </a:lnTo>
                  <a:lnTo>
                    <a:pt x="566" y="9542"/>
                  </a:lnTo>
                  <a:lnTo>
                    <a:pt x="942" y="9856"/>
                  </a:lnTo>
                  <a:lnTo>
                    <a:pt x="1382" y="10044"/>
                  </a:lnTo>
                  <a:lnTo>
                    <a:pt x="1884" y="10232"/>
                  </a:lnTo>
                  <a:lnTo>
                    <a:pt x="2512" y="10358"/>
                  </a:lnTo>
                  <a:lnTo>
                    <a:pt x="3139" y="10358"/>
                  </a:lnTo>
                  <a:lnTo>
                    <a:pt x="3139" y="10358"/>
                  </a:lnTo>
                  <a:lnTo>
                    <a:pt x="3767" y="10358"/>
                  </a:lnTo>
                  <a:lnTo>
                    <a:pt x="4332" y="10232"/>
                  </a:lnTo>
                  <a:lnTo>
                    <a:pt x="4834" y="10044"/>
                  </a:lnTo>
                  <a:lnTo>
                    <a:pt x="5274" y="9856"/>
                  </a:lnTo>
                  <a:lnTo>
                    <a:pt x="5650" y="9542"/>
                  </a:lnTo>
                  <a:lnTo>
                    <a:pt x="5964" y="9228"/>
                  </a:lnTo>
                  <a:lnTo>
                    <a:pt x="6090" y="8914"/>
                  </a:lnTo>
                  <a:lnTo>
                    <a:pt x="6153" y="8537"/>
                  </a:lnTo>
                  <a:lnTo>
                    <a:pt x="6215" y="1946"/>
                  </a:lnTo>
                  <a:lnTo>
                    <a:pt x="6215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1749389" y="1089257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fill="none" extrusionOk="0">
                  <a:moveTo>
                    <a:pt x="1" y="1821"/>
                  </a:moveTo>
                  <a:lnTo>
                    <a:pt x="1" y="1821"/>
                  </a:lnTo>
                  <a:lnTo>
                    <a:pt x="63" y="2197"/>
                  </a:lnTo>
                  <a:lnTo>
                    <a:pt x="252" y="2511"/>
                  </a:lnTo>
                  <a:lnTo>
                    <a:pt x="566" y="2825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6"/>
                  </a:lnTo>
                  <a:lnTo>
                    <a:pt x="2512" y="3641"/>
                  </a:lnTo>
                  <a:lnTo>
                    <a:pt x="3139" y="3641"/>
                  </a:lnTo>
                  <a:lnTo>
                    <a:pt x="3139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25"/>
                  </a:lnTo>
                  <a:lnTo>
                    <a:pt x="5964" y="2511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02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0"/>
                  </a:lnTo>
                  <a:lnTo>
                    <a:pt x="3139" y="0"/>
                  </a:lnTo>
                  <a:lnTo>
                    <a:pt x="3139" y="0"/>
                  </a:lnTo>
                  <a:lnTo>
                    <a:pt x="2512" y="0"/>
                  </a:lnTo>
                  <a:lnTo>
                    <a:pt x="1884" y="126"/>
                  </a:lnTo>
                  <a:lnTo>
                    <a:pt x="1382" y="314"/>
                  </a:lnTo>
                  <a:lnTo>
                    <a:pt x="942" y="502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1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1749389" y="1089257"/>
              <a:ext cx="252401" cy="147883"/>
            </a:xfrm>
            <a:custGeom>
              <a:avLst/>
              <a:gdLst/>
              <a:ahLst/>
              <a:cxnLst/>
              <a:rect l="l" t="t" r="r" b="b"/>
              <a:pathLst>
                <a:path w="6216" h="3642" extrusionOk="0">
                  <a:moveTo>
                    <a:pt x="2512" y="0"/>
                  </a:moveTo>
                  <a:lnTo>
                    <a:pt x="1884" y="126"/>
                  </a:lnTo>
                  <a:lnTo>
                    <a:pt x="1382" y="314"/>
                  </a:lnTo>
                  <a:lnTo>
                    <a:pt x="942" y="502"/>
                  </a:lnTo>
                  <a:lnTo>
                    <a:pt x="566" y="816"/>
                  </a:lnTo>
                  <a:lnTo>
                    <a:pt x="252" y="1130"/>
                  </a:lnTo>
                  <a:lnTo>
                    <a:pt x="63" y="1444"/>
                  </a:lnTo>
                  <a:lnTo>
                    <a:pt x="1" y="1821"/>
                  </a:lnTo>
                  <a:lnTo>
                    <a:pt x="63" y="2197"/>
                  </a:lnTo>
                  <a:lnTo>
                    <a:pt x="252" y="2511"/>
                  </a:lnTo>
                  <a:lnTo>
                    <a:pt x="566" y="2825"/>
                  </a:lnTo>
                  <a:lnTo>
                    <a:pt x="942" y="3139"/>
                  </a:lnTo>
                  <a:lnTo>
                    <a:pt x="1382" y="3327"/>
                  </a:lnTo>
                  <a:lnTo>
                    <a:pt x="1884" y="3516"/>
                  </a:lnTo>
                  <a:lnTo>
                    <a:pt x="2512" y="3641"/>
                  </a:lnTo>
                  <a:lnTo>
                    <a:pt x="3767" y="3641"/>
                  </a:lnTo>
                  <a:lnTo>
                    <a:pt x="4332" y="3516"/>
                  </a:lnTo>
                  <a:lnTo>
                    <a:pt x="4834" y="3327"/>
                  </a:lnTo>
                  <a:lnTo>
                    <a:pt x="5336" y="3139"/>
                  </a:lnTo>
                  <a:lnTo>
                    <a:pt x="5713" y="2825"/>
                  </a:lnTo>
                  <a:lnTo>
                    <a:pt x="5964" y="2511"/>
                  </a:lnTo>
                  <a:lnTo>
                    <a:pt x="6153" y="2197"/>
                  </a:lnTo>
                  <a:lnTo>
                    <a:pt x="6215" y="1821"/>
                  </a:lnTo>
                  <a:lnTo>
                    <a:pt x="6153" y="1444"/>
                  </a:lnTo>
                  <a:lnTo>
                    <a:pt x="5964" y="1130"/>
                  </a:lnTo>
                  <a:lnTo>
                    <a:pt x="5713" y="816"/>
                  </a:lnTo>
                  <a:lnTo>
                    <a:pt x="5336" y="502"/>
                  </a:lnTo>
                  <a:lnTo>
                    <a:pt x="4834" y="314"/>
                  </a:lnTo>
                  <a:lnTo>
                    <a:pt x="4332" y="126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1795272" y="1114716"/>
              <a:ext cx="163191" cy="86732"/>
            </a:xfrm>
            <a:custGeom>
              <a:avLst/>
              <a:gdLst/>
              <a:ahLst/>
              <a:cxnLst/>
              <a:rect l="l" t="t" r="r" b="b"/>
              <a:pathLst>
                <a:path w="4019" h="2136" extrusionOk="0">
                  <a:moveTo>
                    <a:pt x="1570" y="1"/>
                  </a:moveTo>
                  <a:lnTo>
                    <a:pt x="1193" y="64"/>
                  </a:lnTo>
                  <a:lnTo>
                    <a:pt x="879" y="189"/>
                  </a:lnTo>
                  <a:lnTo>
                    <a:pt x="566" y="315"/>
                  </a:lnTo>
                  <a:lnTo>
                    <a:pt x="314" y="440"/>
                  </a:lnTo>
                  <a:lnTo>
                    <a:pt x="126" y="629"/>
                  </a:lnTo>
                  <a:lnTo>
                    <a:pt x="1" y="817"/>
                  </a:lnTo>
                  <a:lnTo>
                    <a:pt x="1" y="1068"/>
                  </a:lnTo>
                  <a:lnTo>
                    <a:pt x="1" y="1256"/>
                  </a:lnTo>
                  <a:lnTo>
                    <a:pt x="126" y="1507"/>
                  </a:lnTo>
                  <a:lnTo>
                    <a:pt x="314" y="1633"/>
                  </a:lnTo>
                  <a:lnTo>
                    <a:pt x="566" y="1821"/>
                  </a:lnTo>
                  <a:lnTo>
                    <a:pt x="879" y="1947"/>
                  </a:lnTo>
                  <a:lnTo>
                    <a:pt x="1193" y="2072"/>
                  </a:lnTo>
                  <a:lnTo>
                    <a:pt x="1570" y="2135"/>
                  </a:lnTo>
                  <a:lnTo>
                    <a:pt x="2386" y="2135"/>
                  </a:lnTo>
                  <a:lnTo>
                    <a:pt x="2763" y="2072"/>
                  </a:lnTo>
                  <a:lnTo>
                    <a:pt x="3139" y="1947"/>
                  </a:lnTo>
                  <a:lnTo>
                    <a:pt x="3390" y="1821"/>
                  </a:lnTo>
                  <a:lnTo>
                    <a:pt x="3641" y="1633"/>
                  </a:lnTo>
                  <a:lnTo>
                    <a:pt x="3830" y="1507"/>
                  </a:lnTo>
                  <a:lnTo>
                    <a:pt x="3955" y="1256"/>
                  </a:lnTo>
                  <a:lnTo>
                    <a:pt x="4018" y="1068"/>
                  </a:lnTo>
                  <a:lnTo>
                    <a:pt x="3955" y="817"/>
                  </a:lnTo>
                  <a:lnTo>
                    <a:pt x="3830" y="629"/>
                  </a:lnTo>
                  <a:lnTo>
                    <a:pt x="3641" y="440"/>
                  </a:lnTo>
                  <a:lnTo>
                    <a:pt x="3390" y="315"/>
                  </a:lnTo>
                  <a:lnTo>
                    <a:pt x="3139" y="189"/>
                  </a:lnTo>
                  <a:lnTo>
                    <a:pt x="2763" y="64"/>
                  </a:lnTo>
                  <a:lnTo>
                    <a:pt x="2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2345833" y="1963512"/>
              <a:ext cx="616912" cy="2309409"/>
            </a:xfrm>
            <a:custGeom>
              <a:avLst/>
              <a:gdLst/>
              <a:ahLst/>
              <a:cxnLst/>
              <a:rect l="l" t="t" r="r" b="b"/>
              <a:pathLst>
                <a:path w="15193" h="56875" extrusionOk="0">
                  <a:moveTo>
                    <a:pt x="1" y="1"/>
                  </a:moveTo>
                  <a:lnTo>
                    <a:pt x="1" y="48023"/>
                  </a:lnTo>
                  <a:lnTo>
                    <a:pt x="15067" y="56874"/>
                  </a:lnTo>
                  <a:lnTo>
                    <a:pt x="15192" y="89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2345833" y="1963512"/>
              <a:ext cx="616912" cy="2309409"/>
            </a:xfrm>
            <a:custGeom>
              <a:avLst/>
              <a:gdLst/>
              <a:ahLst/>
              <a:cxnLst/>
              <a:rect l="l" t="t" r="r" b="b"/>
              <a:pathLst>
                <a:path w="15193" h="56875" fill="none" extrusionOk="0">
                  <a:moveTo>
                    <a:pt x="1" y="1"/>
                  </a:moveTo>
                  <a:lnTo>
                    <a:pt x="1" y="48023"/>
                  </a:lnTo>
                  <a:lnTo>
                    <a:pt x="15067" y="56874"/>
                  </a:lnTo>
                  <a:lnTo>
                    <a:pt x="15192" y="89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2960144" y="1741771"/>
              <a:ext cx="994132" cy="2531153"/>
            </a:xfrm>
            <a:custGeom>
              <a:avLst/>
              <a:gdLst/>
              <a:ahLst/>
              <a:cxnLst/>
              <a:rect l="l" t="t" r="r" b="b"/>
              <a:pathLst>
                <a:path w="24483" h="62336" extrusionOk="0">
                  <a:moveTo>
                    <a:pt x="24483" y="0"/>
                  </a:moveTo>
                  <a:lnTo>
                    <a:pt x="63" y="14376"/>
                  </a:lnTo>
                  <a:lnTo>
                    <a:pt x="1" y="62335"/>
                  </a:lnTo>
                  <a:lnTo>
                    <a:pt x="24483" y="48148"/>
                  </a:lnTo>
                  <a:lnTo>
                    <a:pt x="2448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2960144" y="1741771"/>
              <a:ext cx="994132" cy="2531153"/>
            </a:xfrm>
            <a:custGeom>
              <a:avLst/>
              <a:gdLst/>
              <a:ahLst/>
              <a:cxnLst/>
              <a:rect l="l" t="t" r="r" b="b"/>
              <a:pathLst>
                <a:path w="24483" h="62336" fill="none" extrusionOk="0">
                  <a:moveTo>
                    <a:pt x="63" y="14376"/>
                  </a:moveTo>
                  <a:lnTo>
                    <a:pt x="24483" y="0"/>
                  </a:lnTo>
                  <a:lnTo>
                    <a:pt x="24483" y="48148"/>
                  </a:lnTo>
                  <a:lnTo>
                    <a:pt x="1" y="62335"/>
                  </a:lnTo>
                  <a:lnTo>
                    <a:pt x="63" y="14376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2348391" y="1379823"/>
              <a:ext cx="1605887" cy="945690"/>
            </a:xfrm>
            <a:custGeom>
              <a:avLst/>
              <a:gdLst/>
              <a:ahLst/>
              <a:cxnLst/>
              <a:rect l="l" t="t" r="r" b="b"/>
              <a:pathLst>
                <a:path w="39549" h="23290" extrusionOk="0">
                  <a:moveTo>
                    <a:pt x="24169" y="0"/>
                  </a:moveTo>
                  <a:lnTo>
                    <a:pt x="1" y="14376"/>
                  </a:lnTo>
                  <a:lnTo>
                    <a:pt x="15129" y="23290"/>
                  </a:lnTo>
                  <a:lnTo>
                    <a:pt x="39549" y="8914"/>
                  </a:lnTo>
                  <a:lnTo>
                    <a:pt x="24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2348391" y="1379823"/>
              <a:ext cx="1605887" cy="945690"/>
            </a:xfrm>
            <a:custGeom>
              <a:avLst/>
              <a:gdLst/>
              <a:ahLst/>
              <a:cxnLst/>
              <a:rect l="l" t="t" r="r" b="b"/>
              <a:pathLst>
                <a:path w="39549" h="23290" fill="none" extrusionOk="0">
                  <a:moveTo>
                    <a:pt x="39549" y="8914"/>
                  </a:moveTo>
                  <a:lnTo>
                    <a:pt x="24169" y="0"/>
                  </a:lnTo>
                  <a:lnTo>
                    <a:pt x="1" y="14376"/>
                  </a:lnTo>
                  <a:lnTo>
                    <a:pt x="15129" y="23290"/>
                  </a:lnTo>
                  <a:lnTo>
                    <a:pt x="39549" y="891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3113102" y="2249002"/>
              <a:ext cx="124901" cy="285534"/>
            </a:xfrm>
            <a:custGeom>
              <a:avLst/>
              <a:gdLst/>
              <a:ahLst/>
              <a:cxnLst/>
              <a:rect l="l" t="t" r="r" b="b"/>
              <a:pathLst>
                <a:path w="3076" h="7032" extrusionOk="0">
                  <a:moveTo>
                    <a:pt x="3076" y="1"/>
                  </a:moveTo>
                  <a:lnTo>
                    <a:pt x="0" y="1758"/>
                  </a:lnTo>
                  <a:lnTo>
                    <a:pt x="0" y="7031"/>
                  </a:lnTo>
                  <a:lnTo>
                    <a:pt x="3076" y="5274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3314462" y="2129219"/>
              <a:ext cx="124942" cy="288052"/>
            </a:xfrm>
            <a:custGeom>
              <a:avLst/>
              <a:gdLst/>
              <a:ahLst/>
              <a:cxnLst/>
              <a:rect l="l" t="t" r="r" b="b"/>
              <a:pathLst>
                <a:path w="3077" h="7094" extrusionOk="0">
                  <a:moveTo>
                    <a:pt x="3076" y="0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3518379" y="2011953"/>
              <a:ext cx="122383" cy="285534"/>
            </a:xfrm>
            <a:custGeom>
              <a:avLst/>
              <a:gdLst/>
              <a:ahLst/>
              <a:cxnLst/>
              <a:rect l="l" t="t" r="r" b="b"/>
              <a:pathLst>
                <a:path w="3014" h="7032" extrusionOk="0">
                  <a:moveTo>
                    <a:pt x="3013" y="1"/>
                  </a:moveTo>
                  <a:lnTo>
                    <a:pt x="0" y="1758"/>
                  </a:lnTo>
                  <a:lnTo>
                    <a:pt x="0" y="7031"/>
                  </a:lnTo>
                  <a:lnTo>
                    <a:pt x="3013" y="5274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3719739" y="1892170"/>
              <a:ext cx="124942" cy="285494"/>
            </a:xfrm>
            <a:custGeom>
              <a:avLst/>
              <a:gdLst/>
              <a:ahLst/>
              <a:cxnLst/>
              <a:rect l="l" t="t" r="r" b="b"/>
              <a:pathLst>
                <a:path w="3077" h="7031" extrusionOk="0">
                  <a:moveTo>
                    <a:pt x="3076" y="0"/>
                  </a:moveTo>
                  <a:lnTo>
                    <a:pt x="0" y="1758"/>
                  </a:lnTo>
                  <a:lnTo>
                    <a:pt x="63" y="7031"/>
                  </a:lnTo>
                  <a:lnTo>
                    <a:pt x="3076" y="5273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3113102" y="2562509"/>
              <a:ext cx="124901" cy="288092"/>
            </a:xfrm>
            <a:custGeom>
              <a:avLst/>
              <a:gdLst/>
              <a:ahLst/>
              <a:cxnLst/>
              <a:rect l="l" t="t" r="r" b="b"/>
              <a:pathLst>
                <a:path w="3076" h="7095" extrusionOk="0">
                  <a:moveTo>
                    <a:pt x="3076" y="1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76" y="533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3314462" y="2442726"/>
              <a:ext cx="124942" cy="288052"/>
            </a:xfrm>
            <a:custGeom>
              <a:avLst/>
              <a:gdLst/>
              <a:ahLst/>
              <a:cxnLst/>
              <a:rect l="l" t="t" r="r" b="b"/>
              <a:pathLst>
                <a:path w="3077" h="7094" extrusionOk="0">
                  <a:moveTo>
                    <a:pt x="3076" y="0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3518379" y="2325460"/>
              <a:ext cx="122383" cy="285534"/>
            </a:xfrm>
            <a:custGeom>
              <a:avLst/>
              <a:gdLst/>
              <a:ahLst/>
              <a:cxnLst/>
              <a:rect l="l" t="t" r="r" b="b"/>
              <a:pathLst>
                <a:path w="3014" h="7032" extrusionOk="0">
                  <a:moveTo>
                    <a:pt x="3013" y="1"/>
                  </a:moveTo>
                  <a:lnTo>
                    <a:pt x="0" y="1758"/>
                  </a:lnTo>
                  <a:lnTo>
                    <a:pt x="0" y="7031"/>
                  </a:lnTo>
                  <a:lnTo>
                    <a:pt x="3013" y="5274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3719739" y="2205677"/>
              <a:ext cx="124942" cy="288052"/>
            </a:xfrm>
            <a:custGeom>
              <a:avLst/>
              <a:gdLst/>
              <a:ahLst/>
              <a:cxnLst/>
              <a:rect l="l" t="t" r="r" b="b"/>
              <a:pathLst>
                <a:path w="3077" h="7094" extrusionOk="0">
                  <a:moveTo>
                    <a:pt x="3076" y="0"/>
                  </a:moveTo>
                  <a:lnTo>
                    <a:pt x="0" y="1758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3113102" y="2876057"/>
              <a:ext cx="124901" cy="288052"/>
            </a:xfrm>
            <a:custGeom>
              <a:avLst/>
              <a:gdLst/>
              <a:ahLst/>
              <a:cxnLst/>
              <a:rect l="l" t="t" r="r" b="b"/>
              <a:pathLst>
                <a:path w="3076" h="7094" extrusionOk="0">
                  <a:moveTo>
                    <a:pt x="3076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3314462" y="2756233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3518379" y="2639008"/>
              <a:ext cx="122383" cy="288052"/>
            </a:xfrm>
            <a:custGeom>
              <a:avLst/>
              <a:gdLst/>
              <a:ahLst/>
              <a:cxnLst/>
              <a:rect l="l" t="t" r="r" b="b"/>
              <a:pathLst>
                <a:path w="3014" h="7094" extrusionOk="0">
                  <a:moveTo>
                    <a:pt x="3013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13" y="5336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3719739" y="2519184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758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3113102" y="3189564"/>
              <a:ext cx="124901" cy="288052"/>
            </a:xfrm>
            <a:custGeom>
              <a:avLst/>
              <a:gdLst/>
              <a:ahLst/>
              <a:cxnLst/>
              <a:rect l="l" t="t" r="r" b="b"/>
              <a:pathLst>
                <a:path w="3076" h="7094" extrusionOk="0">
                  <a:moveTo>
                    <a:pt x="3076" y="0"/>
                  </a:moveTo>
                  <a:lnTo>
                    <a:pt x="0" y="1821"/>
                  </a:lnTo>
                  <a:lnTo>
                    <a:pt x="0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3314462" y="3072298"/>
              <a:ext cx="124942" cy="285534"/>
            </a:xfrm>
            <a:custGeom>
              <a:avLst/>
              <a:gdLst/>
              <a:ahLst/>
              <a:cxnLst/>
              <a:rect l="l" t="t" r="r" b="b"/>
              <a:pathLst>
                <a:path w="3077" h="7032" extrusionOk="0">
                  <a:moveTo>
                    <a:pt x="3076" y="1"/>
                  </a:moveTo>
                  <a:lnTo>
                    <a:pt x="0" y="1758"/>
                  </a:lnTo>
                  <a:lnTo>
                    <a:pt x="63" y="7031"/>
                  </a:lnTo>
                  <a:lnTo>
                    <a:pt x="3076" y="5274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3518379" y="2952515"/>
              <a:ext cx="122383" cy="288052"/>
            </a:xfrm>
            <a:custGeom>
              <a:avLst/>
              <a:gdLst/>
              <a:ahLst/>
              <a:cxnLst/>
              <a:rect l="l" t="t" r="r" b="b"/>
              <a:pathLst>
                <a:path w="3014" h="7094" extrusionOk="0">
                  <a:moveTo>
                    <a:pt x="3013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13" y="5336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3719739" y="2832691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821"/>
                  </a:lnTo>
                  <a:lnTo>
                    <a:pt x="63" y="7094"/>
                  </a:lnTo>
                  <a:lnTo>
                    <a:pt x="3076" y="533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3113102" y="3497996"/>
              <a:ext cx="124901" cy="288052"/>
            </a:xfrm>
            <a:custGeom>
              <a:avLst/>
              <a:gdLst/>
              <a:ahLst/>
              <a:cxnLst/>
              <a:rect l="l" t="t" r="r" b="b"/>
              <a:pathLst>
                <a:path w="3076" h="7094" extrusionOk="0">
                  <a:moveTo>
                    <a:pt x="3076" y="0"/>
                  </a:moveTo>
                  <a:lnTo>
                    <a:pt x="0" y="1758"/>
                  </a:lnTo>
                  <a:lnTo>
                    <a:pt x="0" y="7094"/>
                  </a:lnTo>
                  <a:lnTo>
                    <a:pt x="3076" y="5336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3314462" y="3380730"/>
              <a:ext cx="124942" cy="285534"/>
            </a:xfrm>
            <a:custGeom>
              <a:avLst/>
              <a:gdLst/>
              <a:ahLst/>
              <a:cxnLst/>
              <a:rect l="l" t="t" r="r" b="b"/>
              <a:pathLst>
                <a:path w="3077" h="7032" extrusionOk="0">
                  <a:moveTo>
                    <a:pt x="3076" y="0"/>
                  </a:moveTo>
                  <a:lnTo>
                    <a:pt x="0" y="1758"/>
                  </a:lnTo>
                  <a:lnTo>
                    <a:pt x="63" y="7031"/>
                  </a:lnTo>
                  <a:lnTo>
                    <a:pt x="3076" y="5273"/>
                  </a:lnTo>
                  <a:lnTo>
                    <a:pt x="30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3518379" y="3260906"/>
              <a:ext cx="122383" cy="288092"/>
            </a:xfrm>
            <a:custGeom>
              <a:avLst/>
              <a:gdLst/>
              <a:ahLst/>
              <a:cxnLst/>
              <a:rect l="l" t="t" r="r" b="b"/>
              <a:pathLst>
                <a:path w="3014" h="7095" extrusionOk="0">
                  <a:moveTo>
                    <a:pt x="3013" y="1"/>
                  </a:moveTo>
                  <a:lnTo>
                    <a:pt x="0" y="1759"/>
                  </a:lnTo>
                  <a:lnTo>
                    <a:pt x="0" y="7094"/>
                  </a:lnTo>
                  <a:lnTo>
                    <a:pt x="3013" y="5337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3719739" y="3141123"/>
              <a:ext cx="124942" cy="288092"/>
            </a:xfrm>
            <a:custGeom>
              <a:avLst/>
              <a:gdLst/>
              <a:ahLst/>
              <a:cxnLst/>
              <a:rect l="l" t="t" r="r" b="b"/>
              <a:pathLst>
                <a:path w="3077" h="7095" extrusionOk="0">
                  <a:moveTo>
                    <a:pt x="3076" y="1"/>
                  </a:moveTo>
                  <a:lnTo>
                    <a:pt x="0" y="1758"/>
                  </a:lnTo>
                  <a:lnTo>
                    <a:pt x="63" y="7094"/>
                  </a:lnTo>
                  <a:lnTo>
                    <a:pt x="3076" y="5336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3355229" y="3735044"/>
              <a:ext cx="267668" cy="305877"/>
            </a:xfrm>
            <a:custGeom>
              <a:avLst/>
              <a:gdLst/>
              <a:ahLst/>
              <a:cxnLst/>
              <a:rect l="l" t="t" r="r" b="b"/>
              <a:pathLst>
                <a:path w="6592" h="7533" extrusionOk="0">
                  <a:moveTo>
                    <a:pt x="6592" y="0"/>
                  </a:moveTo>
                  <a:lnTo>
                    <a:pt x="1" y="3829"/>
                  </a:lnTo>
                  <a:lnTo>
                    <a:pt x="1" y="7533"/>
                  </a:lnTo>
                  <a:lnTo>
                    <a:pt x="6592" y="3578"/>
                  </a:lnTo>
                  <a:lnTo>
                    <a:pt x="6592" y="0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3355229" y="3735044"/>
              <a:ext cx="267668" cy="305877"/>
            </a:xfrm>
            <a:custGeom>
              <a:avLst/>
              <a:gdLst/>
              <a:ahLst/>
              <a:cxnLst/>
              <a:rect l="l" t="t" r="r" b="b"/>
              <a:pathLst>
                <a:path w="6592" h="7533" fill="none" extrusionOk="0">
                  <a:moveTo>
                    <a:pt x="6592" y="0"/>
                  </a:moveTo>
                  <a:lnTo>
                    <a:pt x="6592" y="3578"/>
                  </a:lnTo>
                  <a:lnTo>
                    <a:pt x="1" y="7533"/>
                  </a:lnTo>
                  <a:lnTo>
                    <a:pt x="1" y="3829"/>
                  </a:lnTo>
                  <a:lnTo>
                    <a:pt x="6592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2957586" y="3383288"/>
              <a:ext cx="994132" cy="578621"/>
            </a:xfrm>
            <a:custGeom>
              <a:avLst/>
              <a:gdLst/>
              <a:ahLst/>
              <a:cxnLst/>
              <a:rect l="l" t="t" r="r" b="b"/>
              <a:pathLst>
                <a:path w="24483" h="14250" fill="none" extrusionOk="0">
                  <a:moveTo>
                    <a:pt x="1" y="14250"/>
                  </a:moveTo>
                  <a:lnTo>
                    <a:pt x="24483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2371333" y="2315268"/>
              <a:ext cx="435935" cy="390052"/>
            </a:xfrm>
            <a:custGeom>
              <a:avLst/>
              <a:gdLst/>
              <a:ahLst/>
              <a:cxnLst/>
              <a:rect l="l" t="t" r="r" b="b"/>
              <a:pathLst>
                <a:path w="10736" h="9606" extrusionOk="0">
                  <a:moveTo>
                    <a:pt x="1" y="1"/>
                  </a:moveTo>
                  <a:lnTo>
                    <a:pt x="63" y="3390"/>
                  </a:lnTo>
                  <a:lnTo>
                    <a:pt x="10735" y="9605"/>
                  </a:lnTo>
                  <a:lnTo>
                    <a:pt x="10735" y="64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2371333" y="2315268"/>
              <a:ext cx="435935" cy="390052"/>
            </a:xfrm>
            <a:custGeom>
              <a:avLst/>
              <a:gdLst/>
              <a:ahLst/>
              <a:cxnLst/>
              <a:rect l="l" t="t" r="r" b="b"/>
              <a:pathLst>
                <a:path w="10736" h="9606" fill="none" extrusionOk="0">
                  <a:moveTo>
                    <a:pt x="10735" y="6404"/>
                  </a:moveTo>
                  <a:lnTo>
                    <a:pt x="10735" y="9605"/>
                  </a:lnTo>
                  <a:lnTo>
                    <a:pt x="63" y="3390"/>
                  </a:lnTo>
                  <a:lnTo>
                    <a:pt x="1" y="1"/>
                  </a:lnTo>
                  <a:lnTo>
                    <a:pt x="10735" y="640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2371333" y="2254118"/>
              <a:ext cx="542970" cy="321186"/>
            </a:xfrm>
            <a:custGeom>
              <a:avLst/>
              <a:gdLst/>
              <a:ahLst/>
              <a:cxnLst/>
              <a:rect l="l" t="t" r="r" b="b"/>
              <a:pathLst>
                <a:path w="13372" h="7910" extrusionOk="0">
                  <a:moveTo>
                    <a:pt x="2700" y="0"/>
                  </a:moveTo>
                  <a:lnTo>
                    <a:pt x="1" y="1507"/>
                  </a:lnTo>
                  <a:lnTo>
                    <a:pt x="10735" y="7910"/>
                  </a:lnTo>
                  <a:lnTo>
                    <a:pt x="13372" y="6278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2371333" y="2254118"/>
              <a:ext cx="542970" cy="321186"/>
            </a:xfrm>
            <a:custGeom>
              <a:avLst/>
              <a:gdLst/>
              <a:ahLst/>
              <a:cxnLst/>
              <a:rect l="l" t="t" r="r" b="b"/>
              <a:pathLst>
                <a:path w="13372" h="7910" fill="none" extrusionOk="0">
                  <a:moveTo>
                    <a:pt x="10735" y="7910"/>
                  </a:moveTo>
                  <a:lnTo>
                    <a:pt x="13372" y="6278"/>
                  </a:lnTo>
                  <a:lnTo>
                    <a:pt x="2700" y="0"/>
                  </a:lnTo>
                  <a:lnTo>
                    <a:pt x="1" y="1507"/>
                  </a:lnTo>
                  <a:lnTo>
                    <a:pt x="10735" y="791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2807226" y="2508992"/>
              <a:ext cx="109633" cy="196325"/>
            </a:xfrm>
            <a:custGeom>
              <a:avLst/>
              <a:gdLst/>
              <a:ahLst/>
              <a:cxnLst/>
              <a:rect l="l" t="t" r="r" b="b"/>
              <a:pathLst>
                <a:path w="2700" h="4835" extrusionOk="0">
                  <a:moveTo>
                    <a:pt x="2637" y="1"/>
                  </a:moveTo>
                  <a:lnTo>
                    <a:pt x="0" y="1633"/>
                  </a:lnTo>
                  <a:lnTo>
                    <a:pt x="0" y="4834"/>
                  </a:lnTo>
                  <a:lnTo>
                    <a:pt x="2699" y="3328"/>
                  </a:lnTo>
                  <a:lnTo>
                    <a:pt x="26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2807226" y="2508992"/>
              <a:ext cx="109633" cy="196325"/>
            </a:xfrm>
            <a:custGeom>
              <a:avLst/>
              <a:gdLst/>
              <a:ahLst/>
              <a:cxnLst/>
              <a:rect l="l" t="t" r="r" b="b"/>
              <a:pathLst>
                <a:path w="2700" h="4835" fill="none" extrusionOk="0">
                  <a:moveTo>
                    <a:pt x="0" y="4834"/>
                  </a:moveTo>
                  <a:lnTo>
                    <a:pt x="2699" y="3328"/>
                  </a:lnTo>
                  <a:lnTo>
                    <a:pt x="2637" y="1"/>
                  </a:lnTo>
                  <a:lnTo>
                    <a:pt x="0" y="1633"/>
                  </a:lnTo>
                  <a:lnTo>
                    <a:pt x="0" y="483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2371333" y="2626258"/>
              <a:ext cx="435935" cy="390011"/>
            </a:xfrm>
            <a:custGeom>
              <a:avLst/>
              <a:gdLst/>
              <a:ahLst/>
              <a:cxnLst/>
              <a:rect l="l" t="t" r="r" b="b"/>
              <a:pathLst>
                <a:path w="10736" h="9605" extrusionOk="0">
                  <a:moveTo>
                    <a:pt x="1" y="0"/>
                  </a:moveTo>
                  <a:lnTo>
                    <a:pt x="63" y="3327"/>
                  </a:lnTo>
                  <a:lnTo>
                    <a:pt x="10735" y="9605"/>
                  </a:lnTo>
                  <a:lnTo>
                    <a:pt x="10735" y="6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2371333" y="2626258"/>
              <a:ext cx="435935" cy="390011"/>
            </a:xfrm>
            <a:custGeom>
              <a:avLst/>
              <a:gdLst/>
              <a:ahLst/>
              <a:cxnLst/>
              <a:rect l="l" t="t" r="r" b="b"/>
              <a:pathLst>
                <a:path w="10736" h="9605" fill="none" extrusionOk="0">
                  <a:moveTo>
                    <a:pt x="10735" y="6403"/>
                  </a:moveTo>
                  <a:lnTo>
                    <a:pt x="10735" y="9605"/>
                  </a:lnTo>
                  <a:lnTo>
                    <a:pt x="63" y="3327"/>
                  </a:lnTo>
                  <a:lnTo>
                    <a:pt x="1" y="0"/>
                  </a:lnTo>
                  <a:lnTo>
                    <a:pt x="10735" y="6403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2371333" y="2562509"/>
              <a:ext cx="542970" cy="323784"/>
            </a:xfrm>
            <a:custGeom>
              <a:avLst/>
              <a:gdLst/>
              <a:ahLst/>
              <a:cxnLst/>
              <a:rect l="l" t="t" r="r" b="b"/>
              <a:pathLst>
                <a:path w="13372" h="7974" extrusionOk="0">
                  <a:moveTo>
                    <a:pt x="2700" y="1"/>
                  </a:moveTo>
                  <a:lnTo>
                    <a:pt x="1" y="1507"/>
                  </a:lnTo>
                  <a:lnTo>
                    <a:pt x="10735" y="7973"/>
                  </a:lnTo>
                  <a:lnTo>
                    <a:pt x="13372" y="6341"/>
                  </a:lnTo>
                  <a:lnTo>
                    <a:pt x="27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2371333" y="2562509"/>
              <a:ext cx="542970" cy="323784"/>
            </a:xfrm>
            <a:custGeom>
              <a:avLst/>
              <a:gdLst/>
              <a:ahLst/>
              <a:cxnLst/>
              <a:rect l="l" t="t" r="r" b="b"/>
              <a:pathLst>
                <a:path w="13372" h="7974" fill="none" extrusionOk="0">
                  <a:moveTo>
                    <a:pt x="10735" y="7973"/>
                  </a:moveTo>
                  <a:lnTo>
                    <a:pt x="13372" y="6341"/>
                  </a:lnTo>
                  <a:lnTo>
                    <a:pt x="2700" y="1"/>
                  </a:lnTo>
                  <a:lnTo>
                    <a:pt x="1" y="1507"/>
                  </a:lnTo>
                  <a:lnTo>
                    <a:pt x="10735" y="7973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2807226" y="2819982"/>
              <a:ext cx="109633" cy="196285"/>
            </a:xfrm>
            <a:custGeom>
              <a:avLst/>
              <a:gdLst/>
              <a:ahLst/>
              <a:cxnLst/>
              <a:rect l="l" t="t" r="r" b="b"/>
              <a:pathLst>
                <a:path w="2700" h="4834" extrusionOk="0">
                  <a:moveTo>
                    <a:pt x="2637" y="0"/>
                  </a:moveTo>
                  <a:lnTo>
                    <a:pt x="0" y="1632"/>
                  </a:lnTo>
                  <a:lnTo>
                    <a:pt x="0" y="4834"/>
                  </a:lnTo>
                  <a:lnTo>
                    <a:pt x="2699" y="3264"/>
                  </a:lnTo>
                  <a:lnTo>
                    <a:pt x="263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2807226" y="2819982"/>
              <a:ext cx="109633" cy="196285"/>
            </a:xfrm>
            <a:custGeom>
              <a:avLst/>
              <a:gdLst/>
              <a:ahLst/>
              <a:cxnLst/>
              <a:rect l="l" t="t" r="r" b="b"/>
              <a:pathLst>
                <a:path w="2700" h="4834" fill="none" extrusionOk="0">
                  <a:moveTo>
                    <a:pt x="0" y="4834"/>
                  </a:moveTo>
                  <a:lnTo>
                    <a:pt x="2699" y="3264"/>
                  </a:lnTo>
                  <a:lnTo>
                    <a:pt x="2637" y="0"/>
                  </a:lnTo>
                  <a:lnTo>
                    <a:pt x="0" y="1632"/>
                  </a:lnTo>
                  <a:lnTo>
                    <a:pt x="0" y="4834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2980528" y="1469031"/>
              <a:ext cx="627104" cy="670429"/>
            </a:xfrm>
            <a:custGeom>
              <a:avLst/>
              <a:gdLst/>
              <a:ahLst/>
              <a:cxnLst/>
              <a:rect l="l" t="t" r="r" b="b"/>
              <a:pathLst>
                <a:path w="15444" h="16511" extrusionOk="0">
                  <a:moveTo>
                    <a:pt x="15443" y="1"/>
                  </a:moveTo>
                  <a:lnTo>
                    <a:pt x="1" y="9291"/>
                  </a:lnTo>
                  <a:lnTo>
                    <a:pt x="1" y="16510"/>
                  </a:lnTo>
                  <a:lnTo>
                    <a:pt x="15381" y="7345"/>
                  </a:lnTo>
                  <a:lnTo>
                    <a:pt x="1544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2980528" y="1469031"/>
              <a:ext cx="627104" cy="670429"/>
            </a:xfrm>
            <a:custGeom>
              <a:avLst/>
              <a:gdLst/>
              <a:ahLst/>
              <a:cxnLst/>
              <a:rect l="l" t="t" r="r" b="b"/>
              <a:pathLst>
                <a:path w="15444" h="16511" fill="none" extrusionOk="0">
                  <a:moveTo>
                    <a:pt x="1" y="9291"/>
                  </a:moveTo>
                  <a:lnTo>
                    <a:pt x="1" y="16510"/>
                  </a:lnTo>
                  <a:lnTo>
                    <a:pt x="15381" y="7345"/>
                  </a:lnTo>
                  <a:lnTo>
                    <a:pt x="15443" y="1"/>
                  </a:lnTo>
                  <a:lnTo>
                    <a:pt x="1" y="929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2870935" y="1407840"/>
              <a:ext cx="736697" cy="438493"/>
            </a:xfrm>
            <a:custGeom>
              <a:avLst/>
              <a:gdLst/>
              <a:ahLst/>
              <a:cxnLst/>
              <a:rect l="l" t="t" r="r" b="b"/>
              <a:pathLst>
                <a:path w="18143" h="10799" extrusionOk="0">
                  <a:moveTo>
                    <a:pt x="15443" y="1"/>
                  </a:moveTo>
                  <a:lnTo>
                    <a:pt x="0" y="9166"/>
                  </a:lnTo>
                  <a:lnTo>
                    <a:pt x="2700" y="10798"/>
                  </a:lnTo>
                  <a:lnTo>
                    <a:pt x="18142" y="1508"/>
                  </a:lnTo>
                  <a:lnTo>
                    <a:pt x="154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2870935" y="1407840"/>
              <a:ext cx="736697" cy="438493"/>
            </a:xfrm>
            <a:custGeom>
              <a:avLst/>
              <a:gdLst/>
              <a:ahLst/>
              <a:cxnLst/>
              <a:rect l="l" t="t" r="r" b="b"/>
              <a:pathLst>
                <a:path w="18143" h="10799" fill="none" extrusionOk="0">
                  <a:moveTo>
                    <a:pt x="2700" y="10798"/>
                  </a:moveTo>
                  <a:lnTo>
                    <a:pt x="0" y="9166"/>
                  </a:lnTo>
                  <a:lnTo>
                    <a:pt x="15443" y="1"/>
                  </a:lnTo>
                  <a:lnTo>
                    <a:pt x="18142" y="1508"/>
                  </a:lnTo>
                  <a:lnTo>
                    <a:pt x="2700" y="10798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2870935" y="1780020"/>
              <a:ext cx="109633" cy="359435"/>
            </a:xfrm>
            <a:custGeom>
              <a:avLst/>
              <a:gdLst/>
              <a:ahLst/>
              <a:cxnLst/>
              <a:rect l="l" t="t" r="r" b="b"/>
              <a:pathLst>
                <a:path w="2700" h="8852" extrusionOk="0">
                  <a:moveTo>
                    <a:pt x="0" y="0"/>
                  </a:moveTo>
                  <a:lnTo>
                    <a:pt x="0" y="7282"/>
                  </a:lnTo>
                  <a:lnTo>
                    <a:pt x="2700" y="8851"/>
                  </a:lnTo>
                  <a:lnTo>
                    <a:pt x="2700" y="16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2870935" y="1780020"/>
              <a:ext cx="109633" cy="359435"/>
            </a:xfrm>
            <a:custGeom>
              <a:avLst/>
              <a:gdLst/>
              <a:ahLst/>
              <a:cxnLst/>
              <a:rect l="l" t="t" r="r" b="b"/>
              <a:pathLst>
                <a:path w="2700" h="8852" fill="none" extrusionOk="0">
                  <a:moveTo>
                    <a:pt x="2700" y="8851"/>
                  </a:moveTo>
                  <a:lnTo>
                    <a:pt x="0" y="7282"/>
                  </a:lnTo>
                  <a:lnTo>
                    <a:pt x="0" y="0"/>
                  </a:lnTo>
                  <a:lnTo>
                    <a:pt x="2700" y="1632"/>
                  </a:lnTo>
                  <a:lnTo>
                    <a:pt x="2700" y="885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2037440" y="4295792"/>
              <a:ext cx="249843" cy="420627"/>
            </a:xfrm>
            <a:custGeom>
              <a:avLst/>
              <a:gdLst/>
              <a:ahLst/>
              <a:cxnLst/>
              <a:rect l="l" t="t" r="r" b="b"/>
              <a:pathLst>
                <a:path w="6153" h="10359" extrusionOk="0">
                  <a:moveTo>
                    <a:pt x="0" y="0"/>
                  </a:moveTo>
                  <a:lnTo>
                    <a:pt x="0" y="8475"/>
                  </a:lnTo>
                  <a:lnTo>
                    <a:pt x="63" y="8852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793"/>
                  </a:lnTo>
                  <a:lnTo>
                    <a:pt x="1318" y="10044"/>
                  </a:lnTo>
                  <a:lnTo>
                    <a:pt x="1883" y="10170"/>
                  </a:lnTo>
                  <a:lnTo>
                    <a:pt x="2448" y="10295"/>
                  </a:lnTo>
                  <a:lnTo>
                    <a:pt x="3076" y="10358"/>
                  </a:lnTo>
                  <a:lnTo>
                    <a:pt x="3704" y="10295"/>
                  </a:lnTo>
                  <a:lnTo>
                    <a:pt x="4269" y="10170"/>
                  </a:lnTo>
                  <a:lnTo>
                    <a:pt x="4834" y="10044"/>
                  </a:lnTo>
                  <a:lnTo>
                    <a:pt x="5273" y="9793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852"/>
                  </a:lnTo>
                  <a:lnTo>
                    <a:pt x="6152" y="8475"/>
                  </a:lnTo>
                  <a:lnTo>
                    <a:pt x="6152" y="1884"/>
                  </a:lnTo>
                  <a:lnTo>
                    <a:pt x="6152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2037440" y="4295792"/>
              <a:ext cx="249843" cy="420627"/>
            </a:xfrm>
            <a:custGeom>
              <a:avLst/>
              <a:gdLst/>
              <a:ahLst/>
              <a:cxnLst/>
              <a:rect l="l" t="t" r="r" b="b"/>
              <a:pathLst>
                <a:path w="6153" h="10359" fill="none" extrusionOk="0">
                  <a:moveTo>
                    <a:pt x="0" y="0"/>
                  </a:moveTo>
                  <a:lnTo>
                    <a:pt x="0" y="8475"/>
                  </a:lnTo>
                  <a:lnTo>
                    <a:pt x="0" y="8475"/>
                  </a:lnTo>
                  <a:lnTo>
                    <a:pt x="63" y="8852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793"/>
                  </a:lnTo>
                  <a:lnTo>
                    <a:pt x="1318" y="10044"/>
                  </a:lnTo>
                  <a:lnTo>
                    <a:pt x="1883" y="10170"/>
                  </a:lnTo>
                  <a:lnTo>
                    <a:pt x="2448" y="10295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295"/>
                  </a:lnTo>
                  <a:lnTo>
                    <a:pt x="4269" y="10170"/>
                  </a:lnTo>
                  <a:lnTo>
                    <a:pt x="4834" y="10044"/>
                  </a:lnTo>
                  <a:lnTo>
                    <a:pt x="5273" y="9793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852"/>
                  </a:lnTo>
                  <a:lnTo>
                    <a:pt x="6152" y="8475"/>
                  </a:lnTo>
                  <a:lnTo>
                    <a:pt x="6152" y="1884"/>
                  </a:lnTo>
                  <a:lnTo>
                    <a:pt x="61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037440" y="4295792"/>
              <a:ext cx="249843" cy="420627"/>
            </a:xfrm>
            <a:custGeom>
              <a:avLst/>
              <a:gdLst/>
              <a:ahLst/>
              <a:cxnLst/>
              <a:rect l="l" t="t" r="r" b="b"/>
              <a:pathLst>
                <a:path w="6153" h="10359" fill="none" extrusionOk="0">
                  <a:moveTo>
                    <a:pt x="0" y="0"/>
                  </a:moveTo>
                  <a:lnTo>
                    <a:pt x="0" y="8475"/>
                  </a:lnTo>
                  <a:lnTo>
                    <a:pt x="0" y="8475"/>
                  </a:lnTo>
                  <a:lnTo>
                    <a:pt x="63" y="8852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793"/>
                  </a:lnTo>
                  <a:lnTo>
                    <a:pt x="1318" y="10044"/>
                  </a:lnTo>
                  <a:lnTo>
                    <a:pt x="1883" y="10170"/>
                  </a:lnTo>
                  <a:lnTo>
                    <a:pt x="2448" y="10295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295"/>
                  </a:lnTo>
                  <a:lnTo>
                    <a:pt x="4269" y="10170"/>
                  </a:lnTo>
                  <a:lnTo>
                    <a:pt x="4834" y="10044"/>
                  </a:lnTo>
                  <a:lnTo>
                    <a:pt x="5273" y="9793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852"/>
                  </a:lnTo>
                  <a:lnTo>
                    <a:pt x="6152" y="8475"/>
                  </a:lnTo>
                  <a:lnTo>
                    <a:pt x="6152" y="1884"/>
                  </a:lnTo>
                  <a:lnTo>
                    <a:pt x="6152" y="0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2037440" y="4214218"/>
              <a:ext cx="252360" cy="150442"/>
            </a:xfrm>
            <a:custGeom>
              <a:avLst/>
              <a:gdLst/>
              <a:ahLst/>
              <a:cxnLst/>
              <a:rect l="l" t="t" r="r" b="b"/>
              <a:pathLst>
                <a:path w="6215" h="3705" fill="none" extrusionOk="0">
                  <a:moveTo>
                    <a:pt x="0" y="1821"/>
                  </a:moveTo>
                  <a:lnTo>
                    <a:pt x="0" y="1821"/>
                  </a:lnTo>
                  <a:lnTo>
                    <a:pt x="63" y="2198"/>
                  </a:lnTo>
                  <a:lnTo>
                    <a:pt x="251" y="2574"/>
                  </a:lnTo>
                  <a:lnTo>
                    <a:pt x="502" y="2888"/>
                  </a:lnTo>
                  <a:lnTo>
                    <a:pt x="879" y="3139"/>
                  </a:lnTo>
                  <a:lnTo>
                    <a:pt x="1318" y="3390"/>
                  </a:lnTo>
                  <a:lnTo>
                    <a:pt x="1883" y="3516"/>
                  </a:lnTo>
                  <a:lnTo>
                    <a:pt x="2448" y="3642"/>
                  </a:lnTo>
                  <a:lnTo>
                    <a:pt x="3076" y="3704"/>
                  </a:lnTo>
                  <a:lnTo>
                    <a:pt x="3076" y="3704"/>
                  </a:lnTo>
                  <a:lnTo>
                    <a:pt x="3704" y="3642"/>
                  </a:lnTo>
                  <a:lnTo>
                    <a:pt x="4269" y="3516"/>
                  </a:lnTo>
                  <a:lnTo>
                    <a:pt x="4834" y="3390"/>
                  </a:lnTo>
                  <a:lnTo>
                    <a:pt x="5273" y="3139"/>
                  </a:lnTo>
                  <a:lnTo>
                    <a:pt x="5650" y="2888"/>
                  </a:lnTo>
                  <a:lnTo>
                    <a:pt x="5964" y="2574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2" y="1507"/>
                  </a:lnTo>
                  <a:lnTo>
                    <a:pt x="5964" y="1131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89"/>
                  </a:lnTo>
                  <a:lnTo>
                    <a:pt x="3704" y="63"/>
                  </a:lnTo>
                  <a:lnTo>
                    <a:pt x="3076" y="1"/>
                  </a:lnTo>
                  <a:lnTo>
                    <a:pt x="3076" y="1"/>
                  </a:lnTo>
                  <a:lnTo>
                    <a:pt x="2448" y="63"/>
                  </a:lnTo>
                  <a:lnTo>
                    <a:pt x="1883" y="189"/>
                  </a:lnTo>
                  <a:lnTo>
                    <a:pt x="1318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1"/>
                  </a:lnTo>
                  <a:lnTo>
                    <a:pt x="63" y="1507"/>
                  </a:lnTo>
                  <a:lnTo>
                    <a:pt x="0" y="1821"/>
                  </a:lnTo>
                  <a:lnTo>
                    <a:pt x="0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2037440" y="4214218"/>
              <a:ext cx="252360" cy="150442"/>
            </a:xfrm>
            <a:custGeom>
              <a:avLst/>
              <a:gdLst/>
              <a:ahLst/>
              <a:cxnLst/>
              <a:rect l="l" t="t" r="r" b="b"/>
              <a:pathLst>
                <a:path w="6215" h="3705" extrusionOk="0">
                  <a:moveTo>
                    <a:pt x="3076" y="1"/>
                  </a:moveTo>
                  <a:lnTo>
                    <a:pt x="2448" y="63"/>
                  </a:lnTo>
                  <a:lnTo>
                    <a:pt x="1883" y="189"/>
                  </a:lnTo>
                  <a:lnTo>
                    <a:pt x="1318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1"/>
                  </a:lnTo>
                  <a:lnTo>
                    <a:pt x="63" y="1507"/>
                  </a:lnTo>
                  <a:lnTo>
                    <a:pt x="0" y="1821"/>
                  </a:lnTo>
                  <a:lnTo>
                    <a:pt x="63" y="2198"/>
                  </a:lnTo>
                  <a:lnTo>
                    <a:pt x="251" y="2574"/>
                  </a:lnTo>
                  <a:lnTo>
                    <a:pt x="502" y="2888"/>
                  </a:lnTo>
                  <a:lnTo>
                    <a:pt x="879" y="3139"/>
                  </a:lnTo>
                  <a:lnTo>
                    <a:pt x="1318" y="3390"/>
                  </a:lnTo>
                  <a:lnTo>
                    <a:pt x="1883" y="3516"/>
                  </a:lnTo>
                  <a:lnTo>
                    <a:pt x="2448" y="3642"/>
                  </a:lnTo>
                  <a:lnTo>
                    <a:pt x="3076" y="3704"/>
                  </a:lnTo>
                  <a:lnTo>
                    <a:pt x="3704" y="3642"/>
                  </a:lnTo>
                  <a:lnTo>
                    <a:pt x="4269" y="3516"/>
                  </a:lnTo>
                  <a:lnTo>
                    <a:pt x="4834" y="3390"/>
                  </a:lnTo>
                  <a:lnTo>
                    <a:pt x="5273" y="3139"/>
                  </a:lnTo>
                  <a:lnTo>
                    <a:pt x="5650" y="2888"/>
                  </a:lnTo>
                  <a:lnTo>
                    <a:pt x="5964" y="2574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152" y="1507"/>
                  </a:lnTo>
                  <a:lnTo>
                    <a:pt x="5964" y="1131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89"/>
                  </a:lnTo>
                  <a:lnTo>
                    <a:pt x="3704" y="63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1382362" y="3921094"/>
              <a:ext cx="249802" cy="420627"/>
            </a:xfrm>
            <a:custGeom>
              <a:avLst/>
              <a:gdLst/>
              <a:ahLst/>
              <a:cxnLst/>
              <a:rect l="l" t="t" r="r" b="b"/>
              <a:pathLst>
                <a:path w="6152" h="10359" extrusionOk="0">
                  <a:moveTo>
                    <a:pt x="6152" y="1"/>
                  </a:moveTo>
                  <a:lnTo>
                    <a:pt x="0" y="63"/>
                  </a:lnTo>
                  <a:lnTo>
                    <a:pt x="0" y="8538"/>
                  </a:lnTo>
                  <a:lnTo>
                    <a:pt x="63" y="8915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856"/>
                  </a:lnTo>
                  <a:lnTo>
                    <a:pt x="1381" y="10044"/>
                  </a:lnTo>
                  <a:lnTo>
                    <a:pt x="1883" y="10233"/>
                  </a:lnTo>
                  <a:lnTo>
                    <a:pt x="2448" y="10358"/>
                  </a:lnTo>
                  <a:lnTo>
                    <a:pt x="3704" y="10358"/>
                  </a:lnTo>
                  <a:lnTo>
                    <a:pt x="4269" y="10233"/>
                  </a:lnTo>
                  <a:lnTo>
                    <a:pt x="4834" y="10044"/>
                  </a:lnTo>
                  <a:lnTo>
                    <a:pt x="5273" y="9856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915"/>
                  </a:lnTo>
                  <a:lnTo>
                    <a:pt x="6152" y="8538"/>
                  </a:lnTo>
                  <a:lnTo>
                    <a:pt x="6152" y="1947"/>
                  </a:lnTo>
                  <a:lnTo>
                    <a:pt x="6152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1382362" y="3921094"/>
              <a:ext cx="249802" cy="420627"/>
            </a:xfrm>
            <a:custGeom>
              <a:avLst/>
              <a:gdLst/>
              <a:ahLst/>
              <a:cxnLst/>
              <a:rect l="l" t="t" r="r" b="b"/>
              <a:pathLst>
                <a:path w="6152" h="10359" fill="none" extrusionOk="0">
                  <a:moveTo>
                    <a:pt x="0" y="63"/>
                  </a:moveTo>
                  <a:lnTo>
                    <a:pt x="0" y="8538"/>
                  </a:lnTo>
                  <a:lnTo>
                    <a:pt x="0" y="8538"/>
                  </a:lnTo>
                  <a:lnTo>
                    <a:pt x="63" y="8915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856"/>
                  </a:lnTo>
                  <a:lnTo>
                    <a:pt x="1381" y="10044"/>
                  </a:lnTo>
                  <a:lnTo>
                    <a:pt x="1883" y="10233"/>
                  </a:lnTo>
                  <a:lnTo>
                    <a:pt x="2448" y="10358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358"/>
                  </a:lnTo>
                  <a:lnTo>
                    <a:pt x="4269" y="10233"/>
                  </a:lnTo>
                  <a:lnTo>
                    <a:pt x="4834" y="10044"/>
                  </a:lnTo>
                  <a:lnTo>
                    <a:pt x="5273" y="9856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915"/>
                  </a:lnTo>
                  <a:lnTo>
                    <a:pt x="6152" y="8538"/>
                  </a:lnTo>
                  <a:lnTo>
                    <a:pt x="6152" y="1947"/>
                  </a:lnTo>
                  <a:lnTo>
                    <a:pt x="61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1382362" y="3921094"/>
              <a:ext cx="249802" cy="420627"/>
            </a:xfrm>
            <a:custGeom>
              <a:avLst/>
              <a:gdLst/>
              <a:ahLst/>
              <a:cxnLst/>
              <a:rect l="l" t="t" r="r" b="b"/>
              <a:pathLst>
                <a:path w="6152" h="10359" fill="none" extrusionOk="0">
                  <a:moveTo>
                    <a:pt x="0" y="63"/>
                  </a:moveTo>
                  <a:lnTo>
                    <a:pt x="0" y="8538"/>
                  </a:lnTo>
                  <a:lnTo>
                    <a:pt x="0" y="8538"/>
                  </a:lnTo>
                  <a:lnTo>
                    <a:pt x="63" y="8915"/>
                  </a:lnTo>
                  <a:lnTo>
                    <a:pt x="251" y="9228"/>
                  </a:lnTo>
                  <a:lnTo>
                    <a:pt x="502" y="9542"/>
                  </a:lnTo>
                  <a:lnTo>
                    <a:pt x="879" y="9856"/>
                  </a:lnTo>
                  <a:lnTo>
                    <a:pt x="1381" y="10044"/>
                  </a:lnTo>
                  <a:lnTo>
                    <a:pt x="1883" y="10233"/>
                  </a:lnTo>
                  <a:lnTo>
                    <a:pt x="2448" y="10358"/>
                  </a:lnTo>
                  <a:lnTo>
                    <a:pt x="3076" y="10358"/>
                  </a:lnTo>
                  <a:lnTo>
                    <a:pt x="3076" y="10358"/>
                  </a:lnTo>
                  <a:lnTo>
                    <a:pt x="3704" y="10358"/>
                  </a:lnTo>
                  <a:lnTo>
                    <a:pt x="4269" y="10233"/>
                  </a:lnTo>
                  <a:lnTo>
                    <a:pt x="4834" y="10044"/>
                  </a:lnTo>
                  <a:lnTo>
                    <a:pt x="5273" y="9856"/>
                  </a:lnTo>
                  <a:lnTo>
                    <a:pt x="5650" y="9542"/>
                  </a:lnTo>
                  <a:lnTo>
                    <a:pt x="5901" y="9228"/>
                  </a:lnTo>
                  <a:lnTo>
                    <a:pt x="6089" y="8915"/>
                  </a:lnTo>
                  <a:lnTo>
                    <a:pt x="6152" y="8538"/>
                  </a:lnTo>
                  <a:lnTo>
                    <a:pt x="6152" y="1947"/>
                  </a:lnTo>
                  <a:lnTo>
                    <a:pt x="6152" y="1"/>
                  </a:lnTo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1382362" y="3842078"/>
              <a:ext cx="252360" cy="147883"/>
            </a:xfrm>
            <a:custGeom>
              <a:avLst/>
              <a:gdLst/>
              <a:ahLst/>
              <a:cxnLst/>
              <a:rect l="l" t="t" r="r" b="b"/>
              <a:pathLst>
                <a:path w="6215" h="3642" fill="none" extrusionOk="0">
                  <a:moveTo>
                    <a:pt x="0" y="1821"/>
                  </a:moveTo>
                  <a:lnTo>
                    <a:pt x="0" y="1821"/>
                  </a:lnTo>
                  <a:lnTo>
                    <a:pt x="63" y="2198"/>
                  </a:lnTo>
                  <a:lnTo>
                    <a:pt x="251" y="2512"/>
                  </a:lnTo>
                  <a:lnTo>
                    <a:pt x="502" y="2825"/>
                  </a:lnTo>
                  <a:lnTo>
                    <a:pt x="879" y="3139"/>
                  </a:lnTo>
                  <a:lnTo>
                    <a:pt x="1381" y="3328"/>
                  </a:lnTo>
                  <a:lnTo>
                    <a:pt x="1883" y="3516"/>
                  </a:lnTo>
                  <a:lnTo>
                    <a:pt x="2448" y="3641"/>
                  </a:lnTo>
                  <a:lnTo>
                    <a:pt x="3076" y="3641"/>
                  </a:lnTo>
                  <a:lnTo>
                    <a:pt x="3076" y="3641"/>
                  </a:lnTo>
                  <a:lnTo>
                    <a:pt x="3704" y="3641"/>
                  </a:lnTo>
                  <a:lnTo>
                    <a:pt x="4269" y="3516"/>
                  </a:lnTo>
                  <a:lnTo>
                    <a:pt x="4834" y="3328"/>
                  </a:lnTo>
                  <a:lnTo>
                    <a:pt x="5273" y="3139"/>
                  </a:lnTo>
                  <a:lnTo>
                    <a:pt x="5650" y="2825"/>
                  </a:lnTo>
                  <a:lnTo>
                    <a:pt x="5964" y="2512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215" y="1821"/>
                  </a:lnTo>
                  <a:lnTo>
                    <a:pt x="6152" y="1444"/>
                  </a:lnTo>
                  <a:lnTo>
                    <a:pt x="5964" y="1130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26"/>
                  </a:lnTo>
                  <a:lnTo>
                    <a:pt x="3704" y="63"/>
                  </a:lnTo>
                  <a:lnTo>
                    <a:pt x="3076" y="1"/>
                  </a:lnTo>
                  <a:lnTo>
                    <a:pt x="3076" y="1"/>
                  </a:lnTo>
                  <a:lnTo>
                    <a:pt x="2448" y="63"/>
                  </a:lnTo>
                  <a:lnTo>
                    <a:pt x="1883" y="126"/>
                  </a:lnTo>
                  <a:lnTo>
                    <a:pt x="1381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0"/>
                  </a:lnTo>
                  <a:lnTo>
                    <a:pt x="63" y="1444"/>
                  </a:lnTo>
                  <a:lnTo>
                    <a:pt x="0" y="1821"/>
                  </a:lnTo>
                  <a:lnTo>
                    <a:pt x="0" y="1821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1382362" y="3842078"/>
              <a:ext cx="252360" cy="147883"/>
            </a:xfrm>
            <a:custGeom>
              <a:avLst/>
              <a:gdLst/>
              <a:ahLst/>
              <a:cxnLst/>
              <a:rect l="l" t="t" r="r" b="b"/>
              <a:pathLst>
                <a:path w="6215" h="3642" extrusionOk="0">
                  <a:moveTo>
                    <a:pt x="3076" y="1"/>
                  </a:moveTo>
                  <a:lnTo>
                    <a:pt x="2448" y="63"/>
                  </a:lnTo>
                  <a:lnTo>
                    <a:pt x="1883" y="126"/>
                  </a:lnTo>
                  <a:lnTo>
                    <a:pt x="1381" y="314"/>
                  </a:lnTo>
                  <a:lnTo>
                    <a:pt x="879" y="566"/>
                  </a:lnTo>
                  <a:lnTo>
                    <a:pt x="502" y="817"/>
                  </a:lnTo>
                  <a:lnTo>
                    <a:pt x="251" y="1130"/>
                  </a:lnTo>
                  <a:lnTo>
                    <a:pt x="63" y="1444"/>
                  </a:lnTo>
                  <a:lnTo>
                    <a:pt x="0" y="1821"/>
                  </a:lnTo>
                  <a:lnTo>
                    <a:pt x="63" y="2198"/>
                  </a:lnTo>
                  <a:lnTo>
                    <a:pt x="251" y="2512"/>
                  </a:lnTo>
                  <a:lnTo>
                    <a:pt x="502" y="2825"/>
                  </a:lnTo>
                  <a:lnTo>
                    <a:pt x="879" y="3139"/>
                  </a:lnTo>
                  <a:lnTo>
                    <a:pt x="1381" y="3328"/>
                  </a:lnTo>
                  <a:lnTo>
                    <a:pt x="1883" y="3516"/>
                  </a:lnTo>
                  <a:lnTo>
                    <a:pt x="2448" y="3641"/>
                  </a:lnTo>
                  <a:lnTo>
                    <a:pt x="3704" y="3641"/>
                  </a:lnTo>
                  <a:lnTo>
                    <a:pt x="4269" y="3516"/>
                  </a:lnTo>
                  <a:lnTo>
                    <a:pt x="4834" y="3328"/>
                  </a:lnTo>
                  <a:lnTo>
                    <a:pt x="5273" y="3139"/>
                  </a:lnTo>
                  <a:lnTo>
                    <a:pt x="5650" y="2825"/>
                  </a:lnTo>
                  <a:lnTo>
                    <a:pt x="5964" y="2512"/>
                  </a:lnTo>
                  <a:lnTo>
                    <a:pt x="6152" y="2198"/>
                  </a:lnTo>
                  <a:lnTo>
                    <a:pt x="6215" y="1821"/>
                  </a:lnTo>
                  <a:lnTo>
                    <a:pt x="6152" y="1444"/>
                  </a:lnTo>
                  <a:lnTo>
                    <a:pt x="5964" y="1130"/>
                  </a:lnTo>
                  <a:lnTo>
                    <a:pt x="5650" y="817"/>
                  </a:lnTo>
                  <a:lnTo>
                    <a:pt x="5273" y="566"/>
                  </a:lnTo>
                  <a:lnTo>
                    <a:pt x="4834" y="314"/>
                  </a:lnTo>
                  <a:lnTo>
                    <a:pt x="4269" y="126"/>
                  </a:lnTo>
                  <a:lnTo>
                    <a:pt x="3704" y="63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140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1349187" y="3416421"/>
              <a:ext cx="616912" cy="1121551"/>
            </a:xfrm>
            <a:custGeom>
              <a:avLst/>
              <a:gdLst/>
              <a:ahLst/>
              <a:cxnLst/>
              <a:rect l="l" t="t" r="r" b="b"/>
              <a:pathLst>
                <a:path w="15193" h="27621" extrusionOk="0">
                  <a:moveTo>
                    <a:pt x="1" y="0"/>
                  </a:moveTo>
                  <a:lnTo>
                    <a:pt x="1" y="18770"/>
                  </a:lnTo>
                  <a:lnTo>
                    <a:pt x="15130" y="27621"/>
                  </a:lnTo>
                  <a:lnTo>
                    <a:pt x="15192" y="8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1349187" y="3416421"/>
              <a:ext cx="616912" cy="1121551"/>
            </a:xfrm>
            <a:custGeom>
              <a:avLst/>
              <a:gdLst/>
              <a:ahLst/>
              <a:cxnLst/>
              <a:rect l="l" t="t" r="r" b="b"/>
              <a:pathLst>
                <a:path w="15193" h="27621" fill="none" extrusionOk="0">
                  <a:moveTo>
                    <a:pt x="1" y="0"/>
                  </a:moveTo>
                  <a:lnTo>
                    <a:pt x="1" y="18770"/>
                  </a:lnTo>
                  <a:lnTo>
                    <a:pt x="15130" y="27621"/>
                  </a:lnTo>
                  <a:lnTo>
                    <a:pt x="15192" y="89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1963498" y="3194640"/>
              <a:ext cx="994132" cy="1343335"/>
            </a:xfrm>
            <a:custGeom>
              <a:avLst/>
              <a:gdLst/>
              <a:ahLst/>
              <a:cxnLst/>
              <a:rect l="l" t="t" r="r" b="b"/>
              <a:pathLst>
                <a:path w="24483" h="33083" extrusionOk="0">
                  <a:moveTo>
                    <a:pt x="24483" y="1"/>
                  </a:moveTo>
                  <a:lnTo>
                    <a:pt x="126" y="14376"/>
                  </a:lnTo>
                  <a:lnTo>
                    <a:pt x="1" y="33083"/>
                  </a:lnTo>
                  <a:lnTo>
                    <a:pt x="24483" y="18896"/>
                  </a:lnTo>
                  <a:lnTo>
                    <a:pt x="2448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1963498" y="3194640"/>
              <a:ext cx="994132" cy="1343335"/>
            </a:xfrm>
            <a:custGeom>
              <a:avLst/>
              <a:gdLst/>
              <a:ahLst/>
              <a:cxnLst/>
              <a:rect l="l" t="t" r="r" b="b"/>
              <a:pathLst>
                <a:path w="24483" h="33083" fill="none" extrusionOk="0">
                  <a:moveTo>
                    <a:pt x="126" y="14376"/>
                  </a:moveTo>
                  <a:lnTo>
                    <a:pt x="24483" y="1"/>
                  </a:lnTo>
                  <a:lnTo>
                    <a:pt x="24483" y="18896"/>
                  </a:lnTo>
                  <a:lnTo>
                    <a:pt x="1" y="33083"/>
                  </a:lnTo>
                  <a:lnTo>
                    <a:pt x="126" y="14376"/>
                  </a:lnTo>
                  <a:close/>
                </a:path>
              </a:pathLst>
            </a:custGeom>
            <a:solidFill>
              <a:schemeClr val="accent6"/>
            </a:solidFill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1351746" y="2832691"/>
              <a:ext cx="1605887" cy="945731"/>
            </a:xfrm>
            <a:custGeom>
              <a:avLst/>
              <a:gdLst/>
              <a:ahLst/>
              <a:cxnLst/>
              <a:rect l="l" t="t" r="r" b="b"/>
              <a:pathLst>
                <a:path w="39549" h="23291" extrusionOk="0">
                  <a:moveTo>
                    <a:pt x="24232" y="1"/>
                  </a:moveTo>
                  <a:lnTo>
                    <a:pt x="1" y="14376"/>
                  </a:lnTo>
                  <a:lnTo>
                    <a:pt x="15192" y="23290"/>
                  </a:lnTo>
                  <a:lnTo>
                    <a:pt x="39549" y="8915"/>
                  </a:lnTo>
                  <a:lnTo>
                    <a:pt x="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1351746" y="2832691"/>
              <a:ext cx="1605887" cy="945731"/>
            </a:xfrm>
            <a:custGeom>
              <a:avLst/>
              <a:gdLst/>
              <a:ahLst/>
              <a:cxnLst/>
              <a:rect l="l" t="t" r="r" b="b"/>
              <a:pathLst>
                <a:path w="39549" h="23291" fill="none" extrusionOk="0">
                  <a:moveTo>
                    <a:pt x="39549" y="8915"/>
                  </a:moveTo>
                  <a:lnTo>
                    <a:pt x="24232" y="1"/>
                  </a:lnTo>
                  <a:lnTo>
                    <a:pt x="1" y="14376"/>
                  </a:lnTo>
                  <a:lnTo>
                    <a:pt x="15192" y="23290"/>
                  </a:lnTo>
                  <a:lnTo>
                    <a:pt x="39549" y="8915"/>
                  </a:lnTo>
                  <a:close/>
                </a:path>
              </a:pathLst>
            </a:custGeom>
            <a:noFill/>
            <a:ln w="7850" cap="rnd" cmpd="sng">
              <a:solidFill>
                <a:srgbClr val="14002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2062899" y="3373096"/>
              <a:ext cx="823388" cy="703522"/>
            </a:xfrm>
            <a:custGeom>
              <a:avLst/>
              <a:gdLst/>
              <a:ahLst/>
              <a:cxnLst/>
              <a:rect l="l" t="t" r="r" b="b"/>
              <a:pathLst>
                <a:path w="20278" h="17326" extrusionOk="0">
                  <a:moveTo>
                    <a:pt x="20277" y="0"/>
                  </a:moveTo>
                  <a:lnTo>
                    <a:pt x="1" y="11802"/>
                  </a:lnTo>
                  <a:lnTo>
                    <a:pt x="1" y="17326"/>
                  </a:lnTo>
                  <a:lnTo>
                    <a:pt x="20277" y="5524"/>
                  </a:lnTo>
                  <a:lnTo>
                    <a:pt x="202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2062899" y="3653470"/>
              <a:ext cx="823388" cy="703522"/>
            </a:xfrm>
            <a:custGeom>
              <a:avLst/>
              <a:gdLst/>
              <a:ahLst/>
              <a:cxnLst/>
              <a:rect l="l" t="t" r="r" b="b"/>
              <a:pathLst>
                <a:path w="20278" h="17326" extrusionOk="0">
                  <a:moveTo>
                    <a:pt x="20277" y="0"/>
                  </a:moveTo>
                  <a:lnTo>
                    <a:pt x="1" y="11802"/>
                  </a:lnTo>
                  <a:lnTo>
                    <a:pt x="1" y="17326"/>
                  </a:lnTo>
                  <a:lnTo>
                    <a:pt x="20277" y="5524"/>
                  </a:lnTo>
                  <a:lnTo>
                    <a:pt x="202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7"/>
          <p:cNvSpPr/>
          <p:nvPr/>
        </p:nvSpPr>
        <p:spPr>
          <a:xfrm>
            <a:off x="3302700" y="3475288"/>
            <a:ext cx="608400" cy="608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27"/>
          <p:cNvGrpSpPr/>
          <p:nvPr/>
        </p:nvGrpSpPr>
        <p:grpSpPr>
          <a:xfrm>
            <a:off x="3443586" y="3610885"/>
            <a:ext cx="339411" cy="337193"/>
            <a:chOff x="3863900" y="4993625"/>
            <a:chExt cx="482050" cy="478900"/>
          </a:xfrm>
        </p:grpSpPr>
        <p:sp>
          <p:nvSpPr>
            <p:cNvPr id="230" name="Google Shape;230;p27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234" name="Google Shape;234;p27"/>
          <p:cNvCxnSpPr>
            <a:stCxn id="228" idx="5"/>
          </p:cNvCxnSpPr>
          <p:nvPr/>
        </p:nvCxnSpPr>
        <p:spPr>
          <a:xfrm>
            <a:off x="3822002" y="3994589"/>
            <a:ext cx="1249800" cy="7215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5" name="Google Shape;235;p27"/>
          <p:cNvSpPr/>
          <p:nvPr/>
        </p:nvSpPr>
        <p:spPr>
          <a:xfrm>
            <a:off x="7329250" y="411463"/>
            <a:ext cx="608400" cy="60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6" name="Google Shape;236;p27"/>
          <p:cNvCxnSpPr>
            <a:cxnSpLocks/>
            <a:stCxn id="235" idx="2"/>
          </p:cNvCxnSpPr>
          <p:nvPr/>
        </p:nvCxnSpPr>
        <p:spPr>
          <a:xfrm rot="10800000">
            <a:off x="6166450" y="715663"/>
            <a:ext cx="11628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37" name="Google Shape;237;p27"/>
          <p:cNvGrpSpPr/>
          <p:nvPr/>
        </p:nvGrpSpPr>
        <p:grpSpPr>
          <a:xfrm>
            <a:off x="7464271" y="546511"/>
            <a:ext cx="338342" cy="338327"/>
            <a:chOff x="-59470075" y="3308975"/>
            <a:chExt cx="318200" cy="316075"/>
          </a:xfrm>
        </p:grpSpPr>
        <p:sp>
          <p:nvSpPr>
            <p:cNvPr id="238" name="Google Shape;238;p27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E8AA5E72-350E-59A8-D6D8-7B4690EE60C5}"/>
              </a:ext>
            </a:extLst>
          </p:cNvPr>
          <p:cNvSpPr txBox="1"/>
          <p:nvPr/>
        </p:nvSpPr>
        <p:spPr>
          <a:xfrm>
            <a:off x="750620" y="2217197"/>
            <a:ext cx="35185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“FTFS - Bar Maker”</a:t>
            </a:r>
            <a:endParaRPr lang="pt-BR" sz="24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9" name="Google Shape;3899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3900" name="Google Shape;3900;p40"/>
          <p:cNvSpPr txBox="1"/>
          <p:nvPr/>
        </p:nvSpPr>
        <p:spPr>
          <a:xfrm>
            <a:off x="1373125" y="1418550"/>
            <a:ext cx="2022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Project Process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1" name="Google Shape;3901;p40"/>
          <p:cNvSpPr txBox="1"/>
          <p:nvPr/>
        </p:nvSpPr>
        <p:spPr>
          <a:xfrm>
            <a:off x="1373125" y="1669850"/>
            <a:ext cx="2517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2" name="Google Shape;3902;p40"/>
          <p:cNvSpPr txBox="1"/>
          <p:nvPr/>
        </p:nvSpPr>
        <p:spPr>
          <a:xfrm>
            <a:off x="1373125" y="2261173"/>
            <a:ext cx="2022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Jobbing Process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3" name="Google Shape;3903;p40"/>
          <p:cNvSpPr txBox="1"/>
          <p:nvPr/>
        </p:nvSpPr>
        <p:spPr>
          <a:xfrm>
            <a:off x="1373125" y="2512466"/>
            <a:ext cx="2517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4" name="Google Shape;3904;p40"/>
          <p:cNvSpPr txBox="1"/>
          <p:nvPr/>
        </p:nvSpPr>
        <p:spPr>
          <a:xfrm>
            <a:off x="1373125" y="3120327"/>
            <a:ext cx="2022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Labor Management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5" name="Google Shape;3905;p40"/>
          <p:cNvSpPr txBox="1"/>
          <p:nvPr/>
        </p:nvSpPr>
        <p:spPr>
          <a:xfrm>
            <a:off x="1373125" y="3369417"/>
            <a:ext cx="25176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6" name="Google Shape;3906;p40"/>
          <p:cNvSpPr txBox="1"/>
          <p:nvPr/>
        </p:nvSpPr>
        <p:spPr>
          <a:xfrm>
            <a:off x="1373125" y="4042675"/>
            <a:ext cx="2022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Quality Management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7" name="Google Shape;3907;p40"/>
          <p:cNvSpPr txBox="1"/>
          <p:nvPr/>
        </p:nvSpPr>
        <p:spPr>
          <a:xfrm>
            <a:off x="1373125" y="4295271"/>
            <a:ext cx="25176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8" name="Google Shape;3908;p40"/>
          <p:cNvSpPr/>
          <p:nvPr/>
        </p:nvSpPr>
        <p:spPr>
          <a:xfrm>
            <a:off x="608825" y="1436488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9" name="Google Shape;3909;p40"/>
          <p:cNvSpPr/>
          <p:nvPr/>
        </p:nvSpPr>
        <p:spPr>
          <a:xfrm>
            <a:off x="608825" y="2285875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0" name="Google Shape;3910;p40"/>
          <p:cNvSpPr/>
          <p:nvPr/>
        </p:nvSpPr>
        <p:spPr>
          <a:xfrm>
            <a:off x="608813" y="3135250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1" name="Google Shape;3911;p40"/>
          <p:cNvSpPr/>
          <p:nvPr/>
        </p:nvSpPr>
        <p:spPr>
          <a:xfrm>
            <a:off x="608825" y="4108013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2" name="Google Shape;3912;p40"/>
          <p:cNvGrpSpPr/>
          <p:nvPr/>
        </p:nvGrpSpPr>
        <p:grpSpPr>
          <a:xfrm>
            <a:off x="732250" y="1559891"/>
            <a:ext cx="347450" cy="347492"/>
            <a:chOff x="2685825" y="840375"/>
            <a:chExt cx="481900" cy="481825"/>
          </a:xfrm>
        </p:grpSpPr>
        <p:sp>
          <p:nvSpPr>
            <p:cNvPr id="3913" name="Google Shape;3913;p40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4" name="Google Shape;3914;p40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5" name="Google Shape;3915;p40"/>
          <p:cNvGrpSpPr/>
          <p:nvPr/>
        </p:nvGrpSpPr>
        <p:grpSpPr>
          <a:xfrm>
            <a:off x="732229" y="2409279"/>
            <a:ext cx="347492" cy="347492"/>
            <a:chOff x="3271200" y="1435075"/>
            <a:chExt cx="481825" cy="481825"/>
          </a:xfrm>
        </p:grpSpPr>
        <p:sp>
          <p:nvSpPr>
            <p:cNvPr id="3916" name="Google Shape;3916;p40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7" name="Google Shape;3917;p40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8" name="Google Shape;3918;p40"/>
          <p:cNvGrpSpPr/>
          <p:nvPr/>
        </p:nvGrpSpPr>
        <p:grpSpPr>
          <a:xfrm>
            <a:off x="730927" y="3257361"/>
            <a:ext cx="350079" cy="350079"/>
            <a:chOff x="3497300" y="3227275"/>
            <a:chExt cx="296175" cy="296175"/>
          </a:xfrm>
        </p:grpSpPr>
        <p:sp>
          <p:nvSpPr>
            <p:cNvPr id="3919" name="Google Shape;3919;p40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40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40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40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40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40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40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40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7" name="Google Shape;3927;p40"/>
          <p:cNvGrpSpPr/>
          <p:nvPr/>
        </p:nvGrpSpPr>
        <p:grpSpPr>
          <a:xfrm>
            <a:off x="730936" y="4229503"/>
            <a:ext cx="350079" cy="351320"/>
            <a:chOff x="4991425" y="3234750"/>
            <a:chExt cx="296175" cy="297225"/>
          </a:xfrm>
        </p:grpSpPr>
        <p:sp>
          <p:nvSpPr>
            <p:cNvPr id="3928" name="Google Shape;3928;p40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40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0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0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0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0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4" name="Google Shape;3934;p40"/>
          <p:cNvGrpSpPr/>
          <p:nvPr/>
        </p:nvGrpSpPr>
        <p:grpSpPr>
          <a:xfrm>
            <a:off x="4536944" y="1257708"/>
            <a:ext cx="4149841" cy="3474339"/>
            <a:chOff x="4536944" y="1257708"/>
            <a:chExt cx="4149841" cy="3474339"/>
          </a:xfrm>
        </p:grpSpPr>
        <p:sp>
          <p:nvSpPr>
            <p:cNvPr id="3935" name="Google Shape;3935;p40"/>
            <p:cNvSpPr/>
            <p:nvPr/>
          </p:nvSpPr>
          <p:spPr>
            <a:xfrm>
              <a:off x="4536944" y="2368866"/>
              <a:ext cx="4094846" cy="2363181"/>
            </a:xfrm>
            <a:custGeom>
              <a:avLst/>
              <a:gdLst/>
              <a:ahLst/>
              <a:cxnLst/>
              <a:rect l="l" t="t" r="r" b="b"/>
              <a:pathLst>
                <a:path w="246975" h="142532" extrusionOk="0">
                  <a:moveTo>
                    <a:pt x="123553" y="1"/>
                  </a:moveTo>
                  <a:lnTo>
                    <a:pt x="117582" y="134"/>
                  </a:lnTo>
                  <a:lnTo>
                    <a:pt x="111742" y="399"/>
                  </a:lnTo>
                  <a:lnTo>
                    <a:pt x="105770" y="797"/>
                  </a:lnTo>
                  <a:lnTo>
                    <a:pt x="99931" y="1328"/>
                  </a:lnTo>
                  <a:lnTo>
                    <a:pt x="94092" y="2124"/>
                  </a:lnTo>
                  <a:lnTo>
                    <a:pt x="88385" y="2920"/>
                  </a:lnTo>
                  <a:lnTo>
                    <a:pt x="82679" y="3982"/>
                  </a:lnTo>
                  <a:lnTo>
                    <a:pt x="77105" y="5309"/>
                  </a:lnTo>
                  <a:lnTo>
                    <a:pt x="71531" y="6636"/>
                  </a:lnTo>
                  <a:lnTo>
                    <a:pt x="66090" y="8229"/>
                  </a:lnTo>
                  <a:lnTo>
                    <a:pt x="60781" y="9954"/>
                  </a:lnTo>
                  <a:lnTo>
                    <a:pt x="55606" y="11812"/>
                  </a:lnTo>
                  <a:lnTo>
                    <a:pt x="50563" y="13803"/>
                  </a:lnTo>
                  <a:lnTo>
                    <a:pt x="45652" y="16059"/>
                  </a:lnTo>
                  <a:lnTo>
                    <a:pt x="40875" y="18315"/>
                  </a:lnTo>
                  <a:lnTo>
                    <a:pt x="36230" y="20836"/>
                  </a:lnTo>
                  <a:lnTo>
                    <a:pt x="31851" y="23623"/>
                  </a:lnTo>
                  <a:lnTo>
                    <a:pt x="27736" y="26278"/>
                  </a:lnTo>
                  <a:lnTo>
                    <a:pt x="23888" y="29197"/>
                  </a:lnTo>
                  <a:lnTo>
                    <a:pt x="20437" y="32117"/>
                  </a:lnTo>
                  <a:lnTo>
                    <a:pt x="17120" y="35036"/>
                  </a:lnTo>
                  <a:lnTo>
                    <a:pt x="14200" y="38089"/>
                  </a:lnTo>
                  <a:lnTo>
                    <a:pt x="11546" y="41274"/>
                  </a:lnTo>
                  <a:lnTo>
                    <a:pt x="9157" y="44459"/>
                  </a:lnTo>
                  <a:lnTo>
                    <a:pt x="7034" y="47777"/>
                  </a:lnTo>
                  <a:lnTo>
                    <a:pt x="5176" y="50962"/>
                  </a:lnTo>
                  <a:lnTo>
                    <a:pt x="3583" y="54279"/>
                  </a:lnTo>
                  <a:lnTo>
                    <a:pt x="2256" y="57730"/>
                  </a:lnTo>
                  <a:lnTo>
                    <a:pt x="1327" y="61048"/>
                  </a:lnTo>
                  <a:lnTo>
                    <a:pt x="664" y="64498"/>
                  </a:lnTo>
                  <a:lnTo>
                    <a:pt x="265" y="67949"/>
                  </a:lnTo>
                  <a:lnTo>
                    <a:pt x="0" y="71266"/>
                  </a:lnTo>
                  <a:lnTo>
                    <a:pt x="265" y="74717"/>
                  </a:lnTo>
                  <a:lnTo>
                    <a:pt x="664" y="78167"/>
                  </a:lnTo>
                  <a:lnTo>
                    <a:pt x="1327" y="81485"/>
                  </a:lnTo>
                  <a:lnTo>
                    <a:pt x="2256" y="84936"/>
                  </a:lnTo>
                  <a:lnTo>
                    <a:pt x="3583" y="88253"/>
                  </a:lnTo>
                  <a:lnTo>
                    <a:pt x="5176" y="91571"/>
                  </a:lnTo>
                  <a:lnTo>
                    <a:pt x="7034" y="94889"/>
                  </a:lnTo>
                  <a:lnTo>
                    <a:pt x="9157" y="98074"/>
                  </a:lnTo>
                  <a:lnTo>
                    <a:pt x="11546" y="101259"/>
                  </a:lnTo>
                  <a:lnTo>
                    <a:pt x="14200" y="104444"/>
                  </a:lnTo>
                  <a:lnTo>
                    <a:pt x="17120" y="107496"/>
                  </a:lnTo>
                  <a:lnTo>
                    <a:pt x="20437" y="110549"/>
                  </a:lnTo>
                  <a:lnTo>
                    <a:pt x="23888" y="113468"/>
                  </a:lnTo>
                  <a:lnTo>
                    <a:pt x="27736" y="116255"/>
                  </a:lnTo>
                  <a:lnTo>
                    <a:pt x="31851" y="119042"/>
                  </a:lnTo>
                  <a:lnTo>
                    <a:pt x="36230" y="121696"/>
                  </a:lnTo>
                  <a:lnTo>
                    <a:pt x="40875" y="124218"/>
                  </a:lnTo>
                  <a:lnTo>
                    <a:pt x="45652" y="126607"/>
                  </a:lnTo>
                  <a:lnTo>
                    <a:pt x="50563" y="128863"/>
                  </a:lnTo>
                  <a:lnTo>
                    <a:pt x="55606" y="130853"/>
                  </a:lnTo>
                  <a:lnTo>
                    <a:pt x="60781" y="132711"/>
                  </a:lnTo>
                  <a:lnTo>
                    <a:pt x="66090" y="134437"/>
                  </a:lnTo>
                  <a:lnTo>
                    <a:pt x="71531" y="136029"/>
                  </a:lnTo>
                  <a:lnTo>
                    <a:pt x="77105" y="137356"/>
                  </a:lnTo>
                  <a:lnTo>
                    <a:pt x="82679" y="138551"/>
                  </a:lnTo>
                  <a:lnTo>
                    <a:pt x="88385" y="139612"/>
                  </a:lnTo>
                  <a:lnTo>
                    <a:pt x="94092" y="140541"/>
                  </a:lnTo>
                  <a:lnTo>
                    <a:pt x="99931" y="141338"/>
                  </a:lnTo>
                  <a:lnTo>
                    <a:pt x="105770" y="141868"/>
                  </a:lnTo>
                  <a:lnTo>
                    <a:pt x="111742" y="142267"/>
                  </a:lnTo>
                  <a:lnTo>
                    <a:pt x="117582" y="142532"/>
                  </a:lnTo>
                  <a:lnTo>
                    <a:pt x="129393" y="142532"/>
                  </a:lnTo>
                  <a:lnTo>
                    <a:pt x="135365" y="142267"/>
                  </a:lnTo>
                  <a:lnTo>
                    <a:pt x="141204" y="141868"/>
                  </a:lnTo>
                  <a:lnTo>
                    <a:pt x="147043" y="141338"/>
                  </a:lnTo>
                  <a:lnTo>
                    <a:pt x="152883" y="140541"/>
                  </a:lnTo>
                  <a:lnTo>
                    <a:pt x="158722" y="139612"/>
                  </a:lnTo>
                  <a:lnTo>
                    <a:pt x="164296" y="138551"/>
                  </a:lnTo>
                  <a:lnTo>
                    <a:pt x="170002" y="137356"/>
                  </a:lnTo>
                  <a:lnTo>
                    <a:pt x="175443" y="136029"/>
                  </a:lnTo>
                  <a:lnTo>
                    <a:pt x="180884" y="134437"/>
                  </a:lnTo>
                  <a:lnTo>
                    <a:pt x="186193" y="132711"/>
                  </a:lnTo>
                  <a:lnTo>
                    <a:pt x="191501" y="130853"/>
                  </a:lnTo>
                  <a:lnTo>
                    <a:pt x="196544" y="128863"/>
                  </a:lnTo>
                  <a:lnTo>
                    <a:pt x="201455" y="126607"/>
                  </a:lnTo>
                  <a:lnTo>
                    <a:pt x="206232" y="124218"/>
                  </a:lnTo>
                  <a:lnTo>
                    <a:pt x="210877" y="121696"/>
                  </a:lnTo>
                  <a:lnTo>
                    <a:pt x="215256" y="119042"/>
                  </a:lnTo>
                  <a:lnTo>
                    <a:pt x="219238" y="116255"/>
                  </a:lnTo>
                  <a:lnTo>
                    <a:pt x="223086" y="113468"/>
                  </a:lnTo>
                  <a:lnTo>
                    <a:pt x="226670" y="110549"/>
                  </a:lnTo>
                  <a:lnTo>
                    <a:pt x="229855" y="107496"/>
                  </a:lnTo>
                  <a:lnTo>
                    <a:pt x="232907" y="104444"/>
                  </a:lnTo>
                  <a:lnTo>
                    <a:pt x="235561" y="101259"/>
                  </a:lnTo>
                  <a:lnTo>
                    <a:pt x="237950" y="98074"/>
                  </a:lnTo>
                  <a:lnTo>
                    <a:pt x="240073" y="94889"/>
                  </a:lnTo>
                  <a:lnTo>
                    <a:pt x="241931" y="91571"/>
                  </a:lnTo>
                  <a:lnTo>
                    <a:pt x="243391" y="88253"/>
                  </a:lnTo>
                  <a:lnTo>
                    <a:pt x="244718" y="84936"/>
                  </a:lnTo>
                  <a:lnTo>
                    <a:pt x="245647" y="81485"/>
                  </a:lnTo>
                  <a:lnTo>
                    <a:pt x="246443" y="78167"/>
                  </a:lnTo>
                  <a:lnTo>
                    <a:pt x="246842" y="74717"/>
                  </a:lnTo>
                  <a:lnTo>
                    <a:pt x="246974" y="71266"/>
                  </a:lnTo>
                  <a:lnTo>
                    <a:pt x="246842" y="67949"/>
                  </a:lnTo>
                  <a:lnTo>
                    <a:pt x="246443" y="64498"/>
                  </a:lnTo>
                  <a:lnTo>
                    <a:pt x="245647" y="61048"/>
                  </a:lnTo>
                  <a:lnTo>
                    <a:pt x="244718" y="57730"/>
                  </a:lnTo>
                  <a:lnTo>
                    <a:pt x="243391" y="54279"/>
                  </a:lnTo>
                  <a:lnTo>
                    <a:pt x="241931" y="50962"/>
                  </a:lnTo>
                  <a:lnTo>
                    <a:pt x="240073" y="47777"/>
                  </a:lnTo>
                  <a:lnTo>
                    <a:pt x="237950" y="44459"/>
                  </a:lnTo>
                  <a:lnTo>
                    <a:pt x="235561" y="41274"/>
                  </a:lnTo>
                  <a:lnTo>
                    <a:pt x="232907" y="38089"/>
                  </a:lnTo>
                  <a:lnTo>
                    <a:pt x="229855" y="35036"/>
                  </a:lnTo>
                  <a:lnTo>
                    <a:pt x="226670" y="32117"/>
                  </a:lnTo>
                  <a:lnTo>
                    <a:pt x="223086" y="29197"/>
                  </a:lnTo>
                  <a:lnTo>
                    <a:pt x="219238" y="26278"/>
                  </a:lnTo>
                  <a:lnTo>
                    <a:pt x="215256" y="23623"/>
                  </a:lnTo>
                  <a:lnTo>
                    <a:pt x="210877" y="20836"/>
                  </a:lnTo>
                  <a:lnTo>
                    <a:pt x="206232" y="18315"/>
                  </a:lnTo>
                  <a:lnTo>
                    <a:pt x="201455" y="16059"/>
                  </a:lnTo>
                  <a:lnTo>
                    <a:pt x="196544" y="13803"/>
                  </a:lnTo>
                  <a:lnTo>
                    <a:pt x="191501" y="11812"/>
                  </a:lnTo>
                  <a:lnTo>
                    <a:pt x="186193" y="9954"/>
                  </a:lnTo>
                  <a:lnTo>
                    <a:pt x="180884" y="8229"/>
                  </a:lnTo>
                  <a:lnTo>
                    <a:pt x="175443" y="6636"/>
                  </a:lnTo>
                  <a:lnTo>
                    <a:pt x="170002" y="5309"/>
                  </a:lnTo>
                  <a:lnTo>
                    <a:pt x="164296" y="3982"/>
                  </a:lnTo>
                  <a:lnTo>
                    <a:pt x="158722" y="2920"/>
                  </a:lnTo>
                  <a:lnTo>
                    <a:pt x="152883" y="2124"/>
                  </a:lnTo>
                  <a:lnTo>
                    <a:pt x="147043" y="1328"/>
                  </a:lnTo>
                  <a:lnTo>
                    <a:pt x="141204" y="797"/>
                  </a:lnTo>
                  <a:lnTo>
                    <a:pt x="135365" y="399"/>
                  </a:lnTo>
                  <a:lnTo>
                    <a:pt x="129393" y="134"/>
                  </a:lnTo>
                  <a:lnTo>
                    <a:pt x="123553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0"/>
            <p:cNvSpPr/>
            <p:nvPr/>
          </p:nvSpPr>
          <p:spPr>
            <a:xfrm>
              <a:off x="4536944" y="2368866"/>
              <a:ext cx="4094846" cy="2363181"/>
            </a:xfrm>
            <a:custGeom>
              <a:avLst/>
              <a:gdLst/>
              <a:ahLst/>
              <a:cxnLst/>
              <a:rect l="l" t="t" r="r" b="b"/>
              <a:pathLst>
                <a:path w="246975" h="142532" fill="none" extrusionOk="0">
                  <a:moveTo>
                    <a:pt x="210877" y="20836"/>
                  </a:moveTo>
                  <a:lnTo>
                    <a:pt x="210877" y="20836"/>
                  </a:lnTo>
                  <a:lnTo>
                    <a:pt x="215256" y="23623"/>
                  </a:lnTo>
                  <a:lnTo>
                    <a:pt x="219238" y="26278"/>
                  </a:lnTo>
                  <a:lnTo>
                    <a:pt x="223086" y="29197"/>
                  </a:lnTo>
                  <a:lnTo>
                    <a:pt x="226670" y="32117"/>
                  </a:lnTo>
                  <a:lnTo>
                    <a:pt x="229855" y="35036"/>
                  </a:lnTo>
                  <a:lnTo>
                    <a:pt x="232907" y="38089"/>
                  </a:lnTo>
                  <a:lnTo>
                    <a:pt x="235561" y="41274"/>
                  </a:lnTo>
                  <a:lnTo>
                    <a:pt x="237950" y="44459"/>
                  </a:lnTo>
                  <a:lnTo>
                    <a:pt x="240073" y="47777"/>
                  </a:lnTo>
                  <a:lnTo>
                    <a:pt x="241931" y="50962"/>
                  </a:lnTo>
                  <a:lnTo>
                    <a:pt x="243391" y="54279"/>
                  </a:lnTo>
                  <a:lnTo>
                    <a:pt x="244718" y="57730"/>
                  </a:lnTo>
                  <a:lnTo>
                    <a:pt x="245647" y="61048"/>
                  </a:lnTo>
                  <a:lnTo>
                    <a:pt x="246443" y="64498"/>
                  </a:lnTo>
                  <a:lnTo>
                    <a:pt x="246842" y="67949"/>
                  </a:lnTo>
                  <a:lnTo>
                    <a:pt x="246974" y="71266"/>
                  </a:lnTo>
                  <a:lnTo>
                    <a:pt x="246842" y="74717"/>
                  </a:lnTo>
                  <a:lnTo>
                    <a:pt x="246443" y="78167"/>
                  </a:lnTo>
                  <a:lnTo>
                    <a:pt x="245647" y="81485"/>
                  </a:lnTo>
                  <a:lnTo>
                    <a:pt x="244718" y="84936"/>
                  </a:lnTo>
                  <a:lnTo>
                    <a:pt x="243391" y="88253"/>
                  </a:lnTo>
                  <a:lnTo>
                    <a:pt x="241931" y="91571"/>
                  </a:lnTo>
                  <a:lnTo>
                    <a:pt x="240073" y="94889"/>
                  </a:lnTo>
                  <a:lnTo>
                    <a:pt x="237950" y="98074"/>
                  </a:lnTo>
                  <a:lnTo>
                    <a:pt x="235561" y="101259"/>
                  </a:lnTo>
                  <a:lnTo>
                    <a:pt x="232907" y="104444"/>
                  </a:lnTo>
                  <a:lnTo>
                    <a:pt x="229855" y="107496"/>
                  </a:lnTo>
                  <a:lnTo>
                    <a:pt x="226670" y="110549"/>
                  </a:lnTo>
                  <a:lnTo>
                    <a:pt x="223086" y="113468"/>
                  </a:lnTo>
                  <a:lnTo>
                    <a:pt x="219238" y="116255"/>
                  </a:lnTo>
                  <a:lnTo>
                    <a:pt x="215256" y="119042"/>
                  </a:lnTo>
                  <a:lnTo>
                    <a:pt x="210877" y="121696"/>
                  </a:lnTo>
                  <a:lnTo>
                    <a:pt x="210877" y="121696"/>
                  </a:lnTo>
                  <a:lnTo>
                    <a:pt x="206232" y="124218"/>
                  </a:lnTo>
                  <a:lnTo>
                    <a:pt x="201455" y="126607"/>
                  </a:lnTo>
                  <a:lnTo>
                    <a:pt x="196544" y="128863"/>
                  </a:lnTo>
                  <a:lnTo>
                    <a:pt x="191501" y="130853"/>
                  </a:lnTo>
                  <a:lnTo>
                    <a:pt x="186193" y="132711"/>
                  </a:lnTo>
                  <a:lnTo>
                    <a:pt x="180884" y="134437"/>
                  </a:lnTo>
                  <a:lnTo>
                    <a:pt x="175443" y="136029"/>
                  </a:lnTo>
                  <a:lnTo>
                    <a:pt x="170002" y="137356"/>
                  </a:lnTo>
                  <a:lnTo>
                    <a:pt x="164296" y="138551"/>
                  </a:lnTo>
                  <a:lnTo>
                    <a:pt x="158722" y="139612"/>
                  </a:lnTo>
                  <a:lnTo>
                    <a:pt x="152883" y="140541"/>
                  </a:lnTo>
                  <a:lnTo>
                    <a:pt x="147043" y="141338"/>
                  </a:lnTo>
                  <a:lnTo>
                    <a:pt x="141204" y="141868"/>
                  </a:lnTo>
                  <a:lnTo>
                    <a:pt x="135365" y="142267"/>
                  </a:lnTo>
                  <a:lnTo>
                    <a:pt x="129393" y="142532"/>
                  </a:lnTo>
                  <a:lnTo>
                    <a:pt x="123553" y="142532"/>
                  </a:lnTo>
                  <a:lnTo>
                    <a:pt x="117582" y="142532"/>
                  </a:lnTo>
                  <a:lnTo>
                    <a:pt x="111742" y="142267"/>
                  </a:lnTo>
                  <a:lnTo>
                    <a:pt x="105770" y="141868"/>
                  </a:lnTo>
                  <a:lnTo>
                    <a:pt x="99931" y="141338"/>
                  </a:lnTo>
                  <a:lnTo>
                    <a:pt x="94092" y="140541"/>
                  </a:lnTo>
                  <a:lnTo>
                    <a:pt x="88385" y="139612"/>
                  </a:lnTo>
                  <a:lnTo>
                    <a:pt x="82679" y="138551"/>
                  </a:lnTo>
                  <a:lnTo>
                    <a:pt x="77105" y="137356"/>
                  </a:lnTo>
                  <a:lnTo>
                    <a:pt x="71531" y="136029"/>
                  </a:lnTo>
                  <a:lnTo>
                    <a:pt x="66090" y="134437"/>
                  </a:lnTo>
                  <a:lnTo>
                    <a:pt x="60781" y="132711"/>
                  </a:lnTo>
                  <a:lnTo>
                    <a:pt x="55606" y="130853"/>
                  </a:lnTo>
                  <a:lnTo>
                    <a:pt x="50563" y="128863"/>
                  </a:lnTo>
                  <a:lnTo>
                    <a:pt x="45652" y="126607"/>
                  </a:lnTo>
                  <a:lnTo>
                    <a:pt x="40875" y="124218"/>
                  </a:lnTo>
                  <a:lnTo>
                    <a:pt x="36230" y="121696"/>
                  </a:lnTo>
                  <a:lnTo>
                    <a:pt x="36230" y="121696"/>
                  </a:lnTo>
                  <a:lnTo>
                    <a:pt x="31851" y="119042"/>
                  </a:lnTo>
                  <a:lnTo>
                    <a:pt x="27736" y="116255"/>
                  </a:lnTo>
                  <a:lnTo>
                    <a:pt x="23888" y="113468"/>
                  </a:lnTo>
                  <a:lnTo>
                    <a:pt x="20437" y="110549"/>
                  </a:lnTo>
                  <a:lnTo>
                    <a:pt x="17120" y="107496"/>
                  </a:lnTo>
                  <a:lnTo>
                    <a:pt x="14200" y="104444"/>
                  </a:lnTo>
                  <a:lnTo>
                    <a:pt x="11546" y="101259"/>
                  </a:lnTo>
                  <a:lnTo>
                    <a:pt x="9157" y="98074"/>
                  </a:lnTo>
                  <a:lnTo>
                    <a:pt x="7034" y="94889"/>
                  </a:lnTo>
                  <a:lnTo>
                    <a:pt x="5176" y="91571"/>
                  </a:lnTo>
                  <a:lnTo>
                    <a:pt x="3583" y="88253"/>
                  </a:lnTo>
                  <a:lnTo>
                    <a:pt x="2256" y="84936"/>
                  </a:lnTo>
                  <a:lnTo>
                    <a:pt x="1327" y="81485"/>
                  </a:lnTo>
                  <a:lnTo>
                    <a:pt x="664" y="78167"/>
                  </a:lnTo>
                  <a:lnTo>
                    <a:pt x="265" y="74717"/>
                  </a:lnTo>
                  <a:lnTo>
                    <a:pt x="0" y="71266"/>
                  </a:lnTo>
                  <a:lnTo>
                    <a:pt x="265" y="67949"/>
                  </a:lnTo>
                  <a:lnTo>
                    <a:pt x="664" y="64498"/>
                  </a:lnTo>
                  <a:lnTo>
                    <a:pt x="1327" y="61048"/>
                  </a:lnTo>
                  <a:lnTo>
                    <a:pt x="2256" y="57730"/>
                  </a:lnTo>
                  <a:lnTo>
                    <a:pt x="3583" y="54279"/>
                  </a:lnTo>
                  <a:lnTo>
                    <a:pt x="5176" y="50962"/>
                  </a:lnTo>
                  <a:lnTo>
                    <a:pt x="7034" y="47777"/>
                  </a:lnTo>
                  <a:lnTo>
                    <a:pt x="9157" y="44459"/>
                  </a:lnTo>
                  <a:lnTo>
                    <a:pt x="11546" y="41274"/>
                  </a:lnTo>
                  <a:lnTo>
                    <a:pt x="14200" y="38089"/>
                  </a:lnTo>
                  <a:lnTo>
                    <a:pt x="17120" y="35036"/>
                  </a:lnTo>
                  <a:lnTo>
                    <a:pt x="20437" y="32117"/>
                  </a:lnTo>
                  <a:lnTo>
                    <a:pt x="23888" y="29197"/>
                  </a:lnTo>
                  <a:lnTo>
                    <a:pt x="27736" y="26278"/>
                  </a:lnTo>
                  <a:lnTo>
                    <a:pt x="31851" y="23623"/>
                  </a:lnTo>
                  <a:lnTo>
                    <a:pt x="36230" y="20836"/>
                  </a:lnTo>
                  <a:lnTo>
                    <a:pt x="36230" y="20836"/>
                  </a:lnTo>
                  <a:lnTo>
                    <a:pt x="40875" y="18315"/>
                  </a:lnTo>
                  <a:lnTo>
                    <a:pt x="45652" y="16059"/>
                  </a:lnTo>
                  <a:lnTo>
                    <a:pt x="50563" y="13803"/>
                  </a:lnTo>
                  <a:lnTo>
                    <a:pt x="55606" y="11812"/>
                  </a:lnTo>
                  <a:lnTo>
                    <a:pt x="60781" y="9954"/>
                  </a:lnTo>
                  <a:lnTo>
                    <a:pt x="66090" y="8229"/>
                  </a:lnTo>
                  <a:lnTo>
                    <a:pt x="71531" y="6636"/>
                  </a:lnTo>
                  <a:lnTo>
                    <a:pt x="77105" y="5309"/>
                  </a:lnTo>
                  <a:lnTo>
                    <a:pt x="82679" y="3982"/>
                  </a:lnTo>
                  <a:lnTo>
                    <a:pt x="88385" y="2920"/>
                  </a:lnTo>
                  <a:lnTo>
                    <a:pt x="94092" y="2124"/>
                  </a:lnTo>
                  <a:lnTo>
                    <a:pt x="99931" y="1328"/>
                  </a:lnTo>
                  <a:lnTo>
                    <a:pt x="105770" y="797"/>
                  </a:lnTo>
                  <a:lnTo>
                    <a:pt x="111742" y="399"/>
                  </a:lnTo>
                  <a:lnTo>
                    <a:pt x="117582" y="134"/>
                  </a:lnTo>
                  <a:lnTo>
                    <a:pt x="123553" y="1"/>
                  </a:lnTo>
                  <a:lnTo>
                    <a:pt x="129393" y="134"/>
                  </a:lnTo>
                  <a:lnTo>
                    <a:pt x="135365" y="399"/>
                  </a:lnTo>
                  <a:lnTo>
                    <a:pt x="141204" y="797"/>
                  </a:lnTo>
                  <a:lnTo>
                    <a:pt x="147043" y="1328"/>
                  </a:lnTo>
                  <a:lnTo>
                    <a:pt x="152883" y="2124"/>
                  </a:lnTo>
                  <a:lnTo>
                    <a:pt x="158722" y="2920"/>
                  </a:lnTo>
                  <a:lnTo>
                    <a:pt x="164296" y="3982"/>
                  </a:lnTo>
                  <a:lnTo>
                    <a:pt x="170002" y="5309"/>
                  </a:lnTo>
                  <a:lnTo>
                    <a:pt x="175443" y="6636"/>
                  </a:lnTo>
                  <a:lnTo>
                    <a:pt x="180884" y="8229"/>
                  </a:lnTo>
                  <a:lnTo>
                    <a:pt x="186193" y="9954"/>
                  </a:lnTo>
                  <a:lnTo>
                    <a:pt x="191501" y="11812"/>
                  </a:lnTo>
                  <a:lnTo>
                    <a:pt x="196544" y="13803"/>
                  </a:lnTo>
                  <a:lnTo>
                    <a:pt x="201455" y="16059"/>
                  </a:lnTo>
                  <a:lnTo>
                    <a:pt x="206232" y="18315"/>
                  </a:lnTo>
                  <a:lnTo>
                    <a:pt x="210877" y="20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0"/>
            <p:cNvSpPr/>
            <p:nvPr/>
          </p:nvSpPr>
          <p:spPr>
            <a:xfrm>
              <a:off x="6154191" y="2921163"/>
              <a:ext cx="2242163" cy="1296009"/>
            </a:xfrm>
            <a:custGeom>
              <a:avLst/>
              <a:gdLst/>
              <a:ahLst/>
              <a:cxnLst/>
              <a:rect l="l" t="t" r="r" b="b"/>
              <a:pathLst>
                <a:path w="135233" h="78167" extrusionOk="0">
                  <a:moveTo>
                    <a:pt x="35169" y="0"/>
                  </a:moveTo>
                  <a:lnTo>
                    <a:pt x="33841" y="133"/>
                  </a:lnTo>
                  <a:lnTo>
                    <a:pt x="33311" y="398"/>
                  </a:lnTo>
                  <a:lnTo>
                    <a:pt x="32780" y="531"/>
                  </a:lnTo>
                  <a:lnTo>
                    <a:pt x="929" y="19111"/>
                  </a:lnTo>
                  <a:lnTo>
                    <a:pt x="531" y="19376"/>
                  </a:lnTo>
                  <a:lnTo>
                    <a:pt x="133" y="19641"/>
                  </a:lnTo>
                  <a:lnTo>
                    <a:pt x="0" y="20039"/>
                  </a:lnTo>
                  <a:lnTo>
                    <a:pt x="0" y="20438"/>
                  </a:lnTo>
                  <a:lnTo>
                    <a:pt x="0" y="20836"/>
                  </a:lnTo>
                  <a:lnTo>
                    <a:pt x="133" y="21101"/>
                  </a:lnTo>
                  <a:lnTo>
                    <a:pt x="531" y="21499"/>
                  </a:lnTo>
                  <a:lnTo>
                    <a:pt x="929" y="21765"/>
                  </a:lnTo>
                  <a:lnTo>
                    <a:pt x="97675" y="77636"/>
                  </a:lnTo>
                  <a:lnTo>
                    <a:pt x="98206" y="77901"/>
                  </a:lnTo>
                  <a:lnTo>
                    <a:pt x="98737" y="78034"/>
                  </a:lnTo>
                  <a:lnTo>
                    <a:pt x="99931" y="78167"/>
                  </a:lnTo>
                  <a:lnTo>
                    <a:pt x="101126" y="78034"/>
                  </a:lnTo>
                  <a:lnTo>
                    <a:pt x="101789" y="77901"/>
                  </a:lnTo>
                  <a:lnTo>
                    <a:pt x="102187" y="77636"/>
                  </a:lnTo>
                  <a:lnTo>
                    <a:pt x="134303" y="59056"/>
                  </a:lnTo>
                  <a:lnTo>
                    <a:pt x="134701" y="58791"/>
                  </a:lnTo>
                  <a:lnTo>
                    <a:pt x="134967" y="58526"/>
                  </a:lnTo>
                  <a:lnTo>
                    <a:pt x="135232" y="58127"/>
                  </a:lnTo>
                  <a:lnTo>
                    <a:pt x="135232" y="57729"/>
                  </a:lnTo>
                  <a:lnTo>
                    <a:pt x="135232" y="57464"/>
                  </a:lnTo>
                  <a:lnTo>
                    <a:pt x="134967" y="57066"/>
                  </a:lnTo>
                  <a:lnTo>
                    <a:pt x="134701" y="56668"/>
                  </a:lnTo>
                  <a:lnTo>
                    <a:pt x="134303" y="56402"/>
                  </a:lnTo>
                  <a:lnTo>
                    <a:pt x="37425" y="531"/>
                  </a:lnTo>
                  <a:lnTo>
                    <a:pt x="36894" y="398"/>
                  </a:lnTo>
                  <a:lnTo>
                    <a:pt x="36363" y="133"/>
                  </a:lnTo>
                  <a:lnTo>
                    <a:pt x="3516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0"/>
            <p:cNvSpPr/>
            <p:nvPr/>
          </p:nvSpPr>
          <p:spPr>
            <a:xfrm>
              <a:off x="6154191" y="2921163"/>
              <a:ext cx="2242163" cy="1296009"/>
            </a:xfrm>
            <a:custGeom>
              <a:avLst/>
              <a:gdLst/>
              <a:ahLst/>
              <a:cxnLst/>
              <a:rect l="l" t="t" r="r" b="b"/>
              <a:pathLst>
                <a:path w="135233" h="78167" fill="none" extrusionOk="0">
                  <a:moveTo>
                    <a:pt x="929" y="21765"/>
                  </a:moveTo>
                  <a:lnTo>
                    <a:pt x="97675" y="77636"/>
                  </a:lnTo>
                  <a:lnTo>
                    <a:pt x="97675" y="77636"/>
                  </a:lnTo>
                  <a:lnTo>
                    <a:pt x="98206" y="77901"/>
                  </a:lnTo>
                  <a:lnTo>
                    <a:pt x="98737" y="78034"/>
                  </a:lnTo>
                  <a:lnTo>
                    <a:pt x="99931" y="78167"/>
                  </a:lnTo>
                  <a:lnTo>
                    <a:pt x="101126" y="78034"/>
                  </a:lnTo>
                  <a:lnTo>
                    <a:pt x="101789" y="77901"/>
                  </a:lnTo>
                  <a:lnTo>
                    <a:pt x="102187" y="77636"/>
                  </a:lnTo>
                  <a:lnTo>
                    <a:pt x="134303" y="59056"/>
                  </a:lnTo>
                  <a:lnTo>
                    <a:pt x="134303" y="59056"/>
                  </a:lnTo>
                  <a:lnTo>
                    <a:pt x="134701" y="58791"/>
                  </a:lnTo>
                  <a:lnTo>
                    <a:pt x="134967" y="58526"/>
                  </a:lnTo>
                  <a:lnTo>
                    <a:pt x="135232" y="58127"/>
                  </a:lnTo>
                  <a:lnTo>
                    <a:pt x="135232" y="57729"/>
                  </a:lnTo>
                  <a:lnTo>
                    <a:pt x="135232" y="57464"/>
                  </a:lnTo>
                  <a:lnTo>
                    <a:pt x="134967" y="57066"/>
                  </a:lnTo>
                  <a:lnTo>
                    <a:pt x="134701" y="56668"/>
                  </a:lnTo>
                  <a:lnTo>
                    <a:pt x="134303" y="56402"/>
                  </a:lnTo>
                  <a:lnTo>
                    <a:pt x="37425" y="531"/>
                  </a:lnTo>
                  <a:lnTo>
                    <a:pt x="37425" y="531"/>
                  </a:lnTo>
                  <a:lnTo>
                    <a:pt x="36894" y="398"/>
                  </a:lnTo>
                  <a:lnTo>
                    <a:pt x="36363" y="133"/>
                  </a:lnTo>
                  <a:lnTo>
                    <a:pt x="35169" y="0"/>
                  </a:lnTo>
                  <a:lnTo>
                    <a:pt x="33841" y="133"/>
                  </a:lnTo>
                  <a:lnTo>
                    <a:pt x="33311" y="398"/>
                  </a:lnTo>
                  <a:lnTo>
                    <a:pt x="32780" y="531"/>
                  </a:lnTo>
                  <a:lnTo>
                    <a:pt x="929" y="19111"/>
                  </a:lnTo>
                  <a:lnTo>
                    <a:pt x="929" y="19111"/>
                  </a:lnTo>
                  <a:lnTo>
                    <a:pt x="531" y="19376"/>
                  </a:lnTo>
                  <a:lnTo>
                    <a:pt x="133" y="19641"/>
                  </a:lnTo>
                  <a:lnTo>
                    <a:pt x="0" y="20039"/>
                  </a:lnTo>
                  <a:lnTo>
                    <a:pt x="0" y="20438"/>
                  </a:lnTo>
                  <a:lnTo>
                    <a:pt x="0" y="20836"/>
                  </a:lnTo>
                  <a:lnTo>
                    <a:pt x="133" y="21101"/>
                  </a:lnTo>
                  <a:lnTo>
                    <a:pt x="531" y="21499"/>
                  </a:lnTo>
                  <a:lnTo>
                    <a:pt x="929" y="217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0"/>
            <p:cNvSpPr/>
            <p:nvPr/>
          </p:nvSpPr>
          <p:spPr>
            <a:xfrm>
              <a:off x="4651346" y="2610918"/>
              <a:ext cx="1885710" cy="1089173"/>
            </a:xfrm>
            <a:custGeom>
              <a:avLst/>
              <a:gdLst/>
              <a:ahLst/>
              <a:cxnLst/>
              <a:rect l="l" t="t" r="r" b="b"/>
              <a:pathLst>
                <a:path w="113734" h="65692" extrusionOk="0">
                  <a:moveTo>
                    <a:pt x="76309" y="0"/>
                  </a:moveTo>
                  <a:lnTo>
                    <a:pt x="75115" y="265"/>
                  </a:lnTo>
                  <a:lnTo>
                    <a:pt x="74584" y="398"/>
                  </a:lnTo>
                  <a:lnTo>
                    <a:pt x="74053" y="664"/>
                  </a:lnTo>
                  <a:lnTo>
                    <a:pt x="930" y="42733"/>
                  </a:lnTo>
                  <a:lnTo>
                    <a:pt x="532" y="43131"/>
                  </a:lnTo>
                  <a:lnTo>
                    <a:pt x="266" y="43396"/>
                  </a:lnTo>
                  <a:lnTo>
                    <a:pt x="134" y="43795"/>
                  </a:lnTo>
                  <a:lnTo>
                    <a:pt x="1" y="44060"/>
                  </a:lnTo>
                  <a:lnTo>
                    <a:pt x="134" y="44458"/>
                  </a:lnTo>
                  <a:lnTo>
                    <a:pt x="266" y="44856"/>
                  </a:lnTo>
                  <a:lnTo>
                    <a:pt x="532" y="45122"/>
                  </a:lnTo>
                  <a:lnTo>
                    <a:pt x="930" y="45387"/>
                  </a:lnTo>
                  <a:lnTo>
                    <a:pt x="35169" y="65161"/>
                  </a:lnTo>
                  <a:lnTo>
                    <a:pt x="35700" y="65426"/>
                  </a:lnTo>
                  <a:lnTo>
                    <a:pt x="36231" y="65559"/>
                  </a:lnTo>
                  <a:lnTo>
                    <a:pt x="37558" y="65692"/>
                  </a:lnTo>
                  <a:lnTo>
                    <a:pt x="38752" y="65559"/>
                  </a:lnTo>
                  <a:lnTo>
                    <a:pt x="39283" y="65426"/>
                  </a:lnTo>
                  <a:lnTo>
                    <a:pt x="39814" y="65161"/>
                  </a:lnTo>
                  <a:lnTo>
                    <a:pt x="112805" y="22959"/>
                  </a:lnTo>
                  <a:lnTo>
                    <a:pt x="113203" y="22694"/>
                  </a:lnTo>
                  <a:lnTo>
                    <a:pt x="113601" y="22428"/>
                  </a:lnTo>
                  <a:lnTo>
                    <a:pt x="113734" y="22030"/>
                  </a:lnTo>
                  <a:lnTo>
                    <a:pt x="113734" y="21632"/>
                  </a:lnTo>
                  <a:lnTo>
                    <a:pt x="113734" y="21366"/>
                  </a:lnTo>
                  <a:lnTo>
                    <a:pt x="113601" y="20968"/>
                  </a:lnTo>
                  <a:lnTo>
                    <a:pt x="113203" y="20703"/>
                  </a:lnTo>
                  <a:lnTo>
                    <a:pt x="112805" y="20305"/>
                  </a:lnTo>
                  <a:lnTo>
                    <a:pt x="78566" y="664"/>
                  </a:lnTo>
                  <a:lnTo>
                    <a:pt x="78035" y="398"/>
                  </a:lnTo>
                  <a:lnTo>
                    <a:pt x="77504" y="265"/>
                  </a:lnTo>
                  <a:lnTo>
                    <a:pt x="7630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0"/>
            <p:cNvSpPr/>
            <p:nvPr/>
          </p:nvSpPr>
          <p:spPr>
            <a:xfrm>
              <a:off x="4651346" y="2610918"/>
              <a:ext cx="1885710" cy="1089173"/>
            </a:xfrm>
            <a:custGeom>
              <a:avLst/>
              <a:gdLst/>
              <a:ahLst/>
              <a:cxnLst/>
              <a:rect l="l" t="t" r="r" b="b"/>
              <a:pathLst>
                <a:path w="113734" h="65692" fill="none" extrusionOk="0">
                  <a:moveTo>
                    <a:pt x="930" y="45387"/>
                  </a:moveTo>
                  <a:lnTo>
                    <a:pt x="35169" y="65161"/>
                  </a:lnTo>
                  <a:lnTo>
                    <a:pt x="35169" y="65161"/>
                  </a:lnTo>
                  <a:lnTo>
                    <a:pt x="35700" y="65426"/>
                  </a:lnTo>
                  <a:lnTo>
                    <a:pt x="36231" y="65559"/>
                  </a:lnTo>
                  <a:lnTo>
                    <a:pt x="37558" y="65692"/>
                  </a:lnTo>
                  <a:lnTo>
                    <a:pt x="38752" y="65559"/>
                  </a:lnTo>
                  <a:lnTo>
                    <a:pt x="39283" y="65426"/>
                  </a:lnTo>
                  <a:lnTo>
                    <a:pt x="39814" y="65161"/>
                  </a:lnTo>
                  <a:lnTo>
                    <a:pt x="112805" y="22959"/>
                  </a:lnTo>
                  <a:lnTo>
                    <a:pt x="112805" y="22959"/>
                  </a:lnTo>
                  <a:lnTo>
                    <a:pt x="113203" y="22694"/>
                  </a:lnTo>
                  <a:lnTo>
                    <a:pt x="113601" y="22428"/>
                  </a:lnTo>
                  <a:lnTo>
                    <a:pt x="113734" y="22030"/>
                  </a:lnTo>
                  <a:lnTo>
                    <a:pt x="113734" y="21632"/>
                  </a:lnTo>
                  <a:lnTo>
                    <a:pt x="113734" y="21366"/>
                  </a:lnTo>
                  <a:lnTo>
                    <a:pt x="113601" y="20968"/>
                  </a:lnTo>
                  <a:lnTo>
                    <a:pt x="113203" y="20703"/>
                  </a:lnTo>
                  <a:lnTo>
                    <a:pt x="112805" y="20305"/>
                  </a:lnTo>
                  <a:lnTo>
                    <a:pt x="78566" y="664"/>
                  </a:lnTo>
                  <a:lnTo>
                    <a:pt x="78566" y="664"/>
                  </a:lnTo>
                  <a:lnTo>
                    <a:pt x="78035" y="398"/>
                  </a:lnTo>
                  <a:lnTo>
                    <a:pt x="77504" y="265"/>
                  </a:lnTo>
                  <a:lnTo>
                    <a:pt x="76309" y="0"/>
                  </a:lnTo>
                  <a:lnTo>
                    <a:pt x="75115" y="265"/>
                  </a:lnTo>
                  <a:lnTo>
                    <a:pt x="74584" y="398"/>
                  </a:lnTo>
                  <a:lnTo>
                    <a:pt x="74053" y="664"/>
                  </a:lnTo>
                  <a:lnTo>
                    <a:pt x="930" y="42733"/>
                  </a:lnTo>
                  <a:lnTo>
                    <a:pt x="930" y="42733"/>
                  </a:lnTo>
                  <a:lnTo>
                    <a:pt x="532" y="43131"/>
                  </a:lnTo>
                  <a:lnTo>
                    <a:pt x="266" y="43396"/>
                  </a:lnTo>
                  <a:lnTo>
                    <a:pt x="134" y="43795"/>
                  </a:lnTo>
                  <a:lnTo>
                    <a:pt x="1" y="44060"/>
                  </a:lnTo>
                  <a:lnTo>
                    <a:pt x="134" y="44458"/>
                  </a:lnTo>
                  <a:lnTo>
                    <a:pt x="266" y="44856"/>
                  </a:lnTo>
                  <a:lnTo>
                    <a:pt x="532" y="45122"/>
                  </a:lnTo>
                  <a:lnTo>
                    <a:pt x="930" y="453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0"/>
            <p:cNvSpPr/>
            <p:nvPr/>
          </p:nvSpPr>
          <p:spPr>
            <a:xfrm>
              <a:off x="6231205" y="3825502"/>
              <a:ext cx="904356" cy="541304"/>
            </a:xfrm>
            <a:custGeom>
              <a:avLst/>
              <a:gdLst/>
              <a:ahLst/>
              <a:cxnLst/>
              <a:rect l="l" t="t" r="r" b="b"/>
              <a:pathLst>
                <a:path w="54545" h="32648" extrusionOk="0">
                  <a:moveTo>
                    <a:pt x="27206" y="11413"/>
                  </a:moveTo>
                  <a:lnTo>
                    <a:pt x="29196" y="11546"/>
                  </a:lnTo>
                  <a:lnTo>
                    <a:pt x="31187" y="11811"/>
                  </a:lnTo>
                  <a:lnTo>
                    <a:pt x="32912" y="12342"/>
                  </a:lnTo>
                  <a:lnTo>
                    <a:pt x="34372" y="13139"/>
                  </a:lnTo>
                  <a:lnTo>
                    <a:pt x="35434" y="13802"/>
                  </a:lnTo>
                  <a:lnTo>
                    <a:pt x="36230" y="14598"/>
                  </a:lnTo>
                  <a:lnTo>
                    <a:pt x="36761" y="15527"/>
                  </a:lnTo>
                  <a:lnTo>
                    <a:pt x="36894" y="15926"/>
                  </a:lnTo>
                  <a:lnTo>
                    <a:pt x="36894" y="16324"/>
                  </a:lnTo>
                  <a:lnTo>
                    <a:pt x="36894" y="16722"/>
                  </a:lnTo>
                  <a:lnTo>
                    <a:pt x="36761" y="17120"/>
                  </a:lnTo>
                  <a:lnTo>
                    <a:pt x="36230" y="18049"/>
                  </a:lnTo>
                  <a:lnTo>
                    <a:pt x="35434" y="18845"/>
                  </a:lnTo>
                  <a:lnTo>
                    <a:pt x="34372" y="19509"/>
                  </a:lnTo>
                  <a:lnTo>
                    <a:pt x="32912" y="20305"/>
                  </a:lnTo>
                  <a:lnTo>
                    <a:pt x="31187" y="20836"/>
                  </a:lnTo>
                  <a:lnTo>
                    <a:pt x="29196" y="21101"/>
                  </a:lnTo>
                  <a:lnTo>
                    <a:pt x="27206" y="21234"/>
                  </a:lnTo>
                  <a:lnTo>
                    <a:pt x="25215" y="21101"/>
                  </a:lnTo>
                  <a:lnTo>
                    <a:pt x="23357" y="20836"/>
                  </a:lnTo>
                  <a:lnTo>
                    <a:pt x="21632" y="20305"/>
                  </a:lnTo>
                  <a:lnTo>
                    <a:pt x="20172" y="19509"/>
                  </a:lnTo>
                  <a:lnTo>
                    <a:pt x="19110" y="18845"/>
                  </a:lnTo>
                  <a:lnTo>
                    <a:pt x="18314" y="18049"/>
                  </a:lnTo>
                  <a:lnTo>
                    <a:pt x="17783" y="17120"/>
                  </a:lnTo>
                  <a:lnTo>
                    <a:pt x="17651" y="16722"/>
                  </a:lnTo>
                  <a:lnTo>
                    <a:pt x="17651" y="16324"/>
                  </a:lnTo>
                  <a:lnTo>
                    <a:pt x="17651" y="15926"/>
                  </a:lnTo>
                  <a:lnTo>
                    <a:pt x="17783" y="15527"/>
                  </a:lnTo>
                  <a:lnTo>
                    <a:pt x="18314" y="14598"/>
                  </a:lnTo>
                  <a:lnTo>
                    <a:pt x="19110" y="13802"/>
                  </a:lnTo>
                  <a:lnTo>
                    <a:pt x="20172" y="13139"/>
                  </a:lnTo>
                  <a:lnTo>
                    <a:pt x="21632" y="12342"/>
                  </a:lnTo>
                  <a:lnTo>
                    <a:pt x="23357" y="11811"/>
                  </a:lnTo>
                  <a:lnTo>
                    <a:pt x="25215" y="11546"/>
                  </a:lnTo>
                  <a:lnTo>
                    <a:pt x="27206" y="11413"/>
                  </a:lnTo>
                  <a:close/>
                  <a:moveTo>
                    <a:pt x="23888" y="0"/>
                  </a:moveTo>
                  <a:lnTo>
                    <a:pt x="23092" y="133"/>
                  </a:lnTo>
                  <a:lnTo>
                    <a:pt x="22428" y="531"/>
                  </a:lnTo>
                  <a:lnTo>
                    <a:pt x="21897" y="1062"/>
                  </a:lnTo>
                  <a:lnTo>
                    <a:pt x="21632" y="1725"/>
                  </a:lnTo>
                  <a:lnTo>
                    <a:pt x="21234" y="4380"/>
                  </a:lnTo>
                  <a:lnTo>
                    <a:pt x="19376" y="4778"/>
                  </a:lnTo>
                  <a:lnTo>
                    <a:pt x="17783" y="5309"/>
                  </a:lnTo>
                  <a:lnTo>
                    <a:pt x="17783" y="5176"/>
                  </a:lnTo>
                  <a:lnTo>
                    <a:pt x="13006" y="3053"/>
                  </a:lnTo>
                  <a:lnTo>
                    <a:pt x="12608" y="2920"/>
                  </a:lnTo>
                  <a:lnTo>
                    <a:pt x="11944" y="2787"/>
                  </a:lnTo>
                  <a:lnTo>
                    <a:pt x="11280" y="2920"/>
                  </a:lnTo>
                  <a:lnTo>
                    <a:pt x="10617" y="3185"/>
                  </a:lnTo>
                  <a:lnTo>
                    <a:pt x="5972" y="5840"/>
                  </a:lnTo>
                  <a:lnTo>
                    <a:pt x="5574" y="6105"/>
                  </a:lnTo>
                  <a:lnTo>
                    <a:pt x="5309" y="6503"/>
                  </a:lnTo>
                  <a:lnTo>
                    <a:pt x="5176" y="6901"/>
                  </a:lnTo>
                  <a:lnTo>
                    <a:pt x="5043" y="7432"/>
                  </a:lnTo>
                  <a:lnTo>
                    <a:pt x="5043" y="7830"/>
                  </a:lnTo>
                  <a:lnTo>
                    <a:pt x="5176" y="8228"/>
                  </a:lnTo>
                  <a:lnTo>
                    <a:pt x="5441" y="8626"/>
                  </a:lnTo>
                  <a:lnTo>
                    <a:pt x="5839" y="9025"/>
                  </a:lnTo>
                  <a:lnTo>
                    <a:pt x="8626" y="11015"/>
                  </a:lnTo>
                  <a:lnTo>
                    <a:pt x="7963" y="12077"/>
                  </a:lnTo>
                  <a:lnTo>
                    <a:pt x="1991" y="12475"/>
                  </a:lnTo>
                  <a:lnTo>
                    <a:pt x="1593" y="12475"/>
                  </a:lnTo>
                  <a:lnTo>
                    <a:pt x="1194" y="12740"/>
                  </a:lnTo>
                  <a:lnTo>
                    <a:pt x="664" y="13139"/>
                  </a:lnTo>
                  <a:lnTo>
                    <a:pt x="133" y="13802"/>
                  </a:lnTo>
                  <a:lnTo>
                    <a:pt x="133" y="14200"/>
                  </a:lnTo>
                  <a:lnTo>
                    <a:pt x="0" y="14598"/>
                  </a:lnTo>
                  <a:lnTo>
                    <a:pt x="0" y="18049"/>
                  </a:lnTo>
                  <a:lnTo>
                    <a:pt x="133" y="18447"/>
                  </a:lnTo>
                  <a:lnTo>
                    <a:pt x="133" y="18845"/>
                  </a:lnTo>
                  <a:lnTo>
                    <a:pt x="664" y="19509"/>
                  </a:lnTo>
                  <a:lnTo>
                    <a:pt x="1194" y="19907"/>
                  </a:lnTo>
                  <a:lnTo>
                    <a:pt x="1593" y="20040"/>
                  </a:lnTo>
                  <a:lnTo>
                    <a:pt x="1991" y="20172"/>
                  </a:lnTo>
                  <a:lnTo>
                    <a:pt x="7963" y="20570"/>
                  </a:lnTo>
                  <a:lnTo>
                    <a:pt x="8626" y="21632"/>
                  </a:lnTo>
                  <a:lnTo>
                    <a:pt x="5839" y="23623"/>
                  </a:lnTo>
                  <a:lnTo>
                    <a:pt x="5441" y="24021"/>
                  </a:lnTo>
                  <a:lnTo>
                    <a:pt x="5176" y="24286"/>
                  </a:lnTo>
                  <a:lnTo>
                    <a:pt x="5043" y="24817"/>
                  </a:lnTo>
                  <a:lnTo>
                    <a:pt x="5043" y="25215"/>
                  </a:lnTo>
                  <a:lnTo>
                    <a:pt x="5176" y="25746"/>
                  </a:lnTo>
                  <a:lnTo>
                    <a:pt x="5309" y="26144"/>
                  </a:lnTo>
                  <a:lnTo>
                    <a:pt x="5574" y="26542"/>
                  </a:lnTo>
                  <a:lnTo>
                    <a:pt x="5972" y="26808"/>
                  </a:lnTo>
                  <a:lnTo>
                    <a:pt x="10617" y="29462"/>
                  </a:lnTo>
                  <a:lnTo>
                    <a:pt x="11280" y="29727"/>
                  </a:lnTo>
                  <a:lnTo>
                    <a:pt x="11944" y="29860"/>
                  </a:lnTo>
                  <a:lnTo>
                    <a:pt x="12608" y="29727"/>
                  </a:lnTo>
                  <a:lnTo>
                    <a:pt x="13006" y="29595"/>
                  </a:lnTo>
                  <a:lnTo>
                    <a:pt x="17783" y="27471"/>
                  </a:lnTo>
                  <a:lnTo>
                    <a:pt x="19509" y="27869"/>
                  </a:lnTo>
                  <a:lnTo>
                    <a:pt x="21234" y="28268"/>
                  </a:lnTo>
                  <a:lnTo>
                    <a:pt x="21632" y="30922"/>
                  </a:lnTo>
                  <a:lnTo>
                    <a:pt x="21897" y="31585"/>
                  </a:lnTo>
                  <a:lnTo>
                    <a:pt x="22428" y="32116"/>
                  </a:lnTo>
                  <a:lnTo>
                    <a:pt x="23092" y="32514"/>
                  </a:lnTo>
                  <a:lnTo>
                    <a:pt x="23888" y="32647"/>
                  </a:lnTo>
                  <a:lnTo>
                    <a:pt x="30656" y="32647"/>
                  </a:lnTo>
                  <a:lnTo>
                    <a:pt x="31452" y="32514"/>
                  </a:lnTo>
                  <a:lnTo>
                    <a:pt x="32116" y="32116"/>
                  </a:lnTo>
                  <a:lnTo>
                    <a:pt x="32514" y="31585"/>
                  </a:lnTo>
                  <a:lnTo>
                    <a:pt x="32912" y="30922"/>
                  </a:lnTo>
                  <a:lnTo>
                    <a:pt x="33310" y="28268"/>
                  </a:lnTo>
                  <a:lnTo>
                    <a:pt x="35036" y="27869"/>
                  </a:lnTo>
                  <a:lnTo>
                    <a:pt x="36761" y="27339"/>
                  </a:lnTo>
                  <a:lnTo>
                    <a:pt x="36761" y="27471"/>
                  </a:lnTo>
                  <a:lnTo>
                    <a:pt x="41406" y="29595"/>
                  </a:lnTo>
                  <a:lnTo>
                    <a:pt x="41937" y="29727"/>
                  </a:lnTo>
                  <a:lnTo>
                    <a:pt x="42600" y="29860"/>
                  </a:lnTo>
                  <a:lnTo>
                    <a:pt x="43264" y="29727"/>
                  </a:lnTo>
                  <a:lnTo>
                    <a:pt x="43927" y="29462"/>
                  </a:lnTo>
                  <a:lnTo>
                    <a:pt x="48572" y="26808"/>
                  </a:lnTo>
                  <a:lnTo>
                    <a:pt x="48970" y="26542"/>
                  </a:lnTo>
                  <a:lnTo>
                    <a:pt x="49236" y="26144"/>
                  </a:lnTo>
                  <a:lnTo>
                    <a:pt x="49368" y="25746"/>
                  </a:lnTo>
                  <a:lnTo>
                    <a:pt x="49501" y="25215"/>
                  </a:lnTo>
                  <a:lnTo>
                    <a:pt x="49501" y="24817"/>
                  </a:lnTo>
                  <a:lnTo>
                    <a:pt x="49368" y="24286"/>
                  </a:lnTo>
                  <a:lnTo>
                    <a:pt x="49103" y="24021"/>
                  </a:lnTo>
                  <a:lnTo>
                    <a:pt x="48705" y="23623"/>
                  </a:lnTo>
                  <a:lnTo>
                    <a:pt x="45918" y="21632"/>
                  </a:lnTo>
                  <a:lnTo>
                    <a:pt x="46581" y="20570"/>
                  </a:lnTo>
                  <a:lnTo>
                    <a:pt x="52553" y="20172"/>
                  </a:lnTo>
                  <a:lnTo>
                    <a:pt x="53350" y="19907"/>
                  </a:lnTo>
                  <a:lnTo>
                    <a:pt x="53881" y="19509"/>
                  </a:lnTo>
                  <a:lnTo>
                    <a:pt x="54279" y="18845"/>
                  </a:lnTo>
                  <a:lnTo>
                    <a:pt x="54411" y="18447"/>
                  </a:lnTo>
                  <a:lnTo>
                    <a:pt x="54544" y="18049"/>
                  </a:lnTo>
                  <a:lnTo>
                    <a:pt x="54544" y="14598"/>
                  </a:lnTo>
                  <a:lnTo>
                    <a:pt x="54411" y="14200"/>
                  </a:lnTo>
                  <a:lnTo>
                    <a:pt x="54279" y="13802"/>
                  </a:lnTo>
                  <a:lnTo>
                    <a:pt x="53881" y="13139"/>
                  </a:lnTo>
                  <a:lnTo>
                    <a:pt x="53217" y="12740"/>
                  </a:lnTo>
                  <a:lnTo>
                    <a:pt x="52952" y="12475"/>
                  </a:lnTo>
                  <a:lnTo>
                    <a:pt x="52553" y="12475"/>
                  </a:lnTo>
                  <a:lnTo>
                    <a:pt x="46581" y="12077"/>
                  </a:lnTo>
                  <a:lnTo>
                    <a:pt x="45918" y="11015"/>
                  </a:lnTo>
                  <a:lnTo>
                    <a:pt x="48705" y="9025"/>
                  </a:lnTo>
                  <a:lnTo>
                    <a:pt x="49103" y="8626"/>
                  </a:lnTo>
                  <a:lnTo>
                    <a:pt x="49368" y="8228"/>
                  </a:lnTo>
                  <a:lnTo>
                    <a:pt x="49501" y="7830"/>
                  </a:lnTo>
                  <a:lnTo>
                    <a:pt x="49501" y="7432"/>
                  </a:lnTo>
                  <a:lnTo>
                    <a:pt x="49368" y="6901"/>
                  </a:lnTo>
                  <a:lnTo>
                    <a:pt x="49236" y="6503"/>
                  </a:lnTo>
                  <a:lnTo>
                    <a:pt x="48970" y="6105"/>
                  </a:lnTo>
                  <a:lnTo>
                    <a:pt x="48572" y="5840"/>
                  </a:lnTo>
                  <a:lnTo>
                    <a:pt x="43927" y="3185"/>
                  </a:lnTo>
                  <a:lnTo>
                    <a:pt x="43264" y="2920"/>
                  </a:lnTo>
                  <a:lnTo>
                    <a:pt x="42600" y="2787"/>
                  </a:lnTo>
                  <a:lnTo>
                    <a:pt x="41937" y="2920"/>
                  </a:lnTo>
                  <a:lnTo>
                    <a:pt x="41406" y="3053"/>
                  </a:lnTo>
                  <a:lnTo>
                    <a:pt x="36761" y="5176"/>
                  </a:lnTo>
                  <a:lnTo>
                    <a:pt x="35036" y="4778"/>
                  </a:lnTo>
                  <a:lnTo>
                    <a:pt x="33310" y="4380"/>
                  </a:lnTo>
                  <a:lnTo>
                    <a:pt x="32912" y="1725"/>
                  </a:lnTo>
                  <a:lnTo>
                    <a:pt x="32514" y="1062"/>
                  </a:lnTo>
                  <a:lnTo>
                    <a:pt x="32116" y="531"/>
                  </a:lnTo>
                  <a:lnTo>
                    <a:pt x="31452" y="133"/>
                  </a:lnTo>
                  <a:lnTo>
                    <a:pt x="3065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0"/>
            <p:cNvSpPr/>
            <p:nvPr/>
          </p:nvSpPr>
          <p:spPr>
            <a:xfrm>
              <a:off x="6231205" y="3825502"/>
              <a:ext cx="904356" cy="541304"/>
            </a:xfrm>
            <a:custGeom>
              <a:avLst/>
              <a:gdLst/>
              <a:ahLst/>
              <a:cxnLst/>
              <a:rect l="l" t="t" r="r" b="b"/>
              <a:pathLst>
                <a:path w="54545" h="32648" fill="none" extrusionOk="0">
                  <a:moveTo>
                    <a:pt x="23888" y="32647"/>
                  </a:moveTo>
                  <a:lnTo>
                    <a:pt x="23888" y="32647"/>
                  </a:lnTo>
                  <a:lnTo>
                    <a:pt x="23092" y="32514"/>
                  </a:lnTo>
                  <a:lnTo>
                    <a:pt x="22428" y="32116"/>
                  </a:lnTo>
                  <a:lnTo>
                    <a:pt x="21897" y="31585"/>
                  </a:lnTo>
                  <a:lnTo>
                    <a:pt x="21632" y="30922"/>
                  </a:lnTo>
                  <a:lnTo>
                    <a:pt x="21234" y="28268"/>
                  </a:lnTo>
                  <a:lnTo>
                    <a:pt x="21234" y="28268"/>
                  </a:lnTo>
                  <a:lnTo>
                    <a:pt x="19509" y="27869"/>
                  </a:lnTo>
                  <a:lnTo>
                    <a:pt x="17783" y="27471"/>
                  </a:lnTo>
                  <a:lnTo>
                    <a:pt x="17783" y="27471"/>
                  </a:lnTo>
                  <a:lnTo>
                    <a:pt x="13006" y="29595"/>
                  </a:lnTo>
                  <a:lnTo>
                    <a:pt x="13006" y="29595"/>
                  </a:lnTo>
                  <a:lnTo>
                    <a:pt x="12608" y="29727"/>
                  </a:lnTo>
                  <a:lnTo>
                    <a:pt x="11944" y="29860"/>
                  </a:lnTo>
                  <a:lnTo>
                    <a:pt x="11944" y="29860"/>
                  </a:lnTo>
                  <a:lnTo>
                    <a:pt x="11280" y="29727"/>
                  </a:lnTo>
                  <a:lnTo>
                    <a:pt x="10617" y="29462"/>
                  </a:lnTo>
                  <a:lnTo>
                    <a:pt x="5972" y="26808"/>
                  </a:lnTo>
                  <a:lnTo>
                    <a:pt x="5972" y="26808"/>
                  </a:lnTo>
                  <a:lnTo>
                    <a:pt x="5574" y="26542"/>
                  </a:lnTo>
                  <a:lnTo>
                    <a:pt x="5309" y="26144"/>
                  </a:lnTo>
                  <a:lnTo>
                    <a:pt x="5176" y="25746"/>
                  </a:lnTo>
                  <a:lnTo>
                    <a:pt x="5043" y="25215"/>
                  </a:lnTo>
                  <a:lnTo>
                    <a:pt x="5043" y="25215"/>
                  </a:lnTo>
                  <a:lnTo>
                    <a:pt x="5043" y="24817"/>
                  </a:lnTo>
                  <a:lnTo>
                    <a:pt x="5176" y="24286"/>
                  </a:lnTo>
                  <a:lnTo>
                    <a:pt x="5441" y="24021"/>
                  </a:lnTo>
                  <a:lnTo>
                    <a:pt x="5839" y="23623"/>
                  </a:lnTo>
                  <a:lnTo>
                    <a:pt x="8626" y="21632"/>
                  </a:lnTo>
                  <a:lnTo>
                    <a:pt x="8626" y="21632"/>
                  </a:lnTo>
                  <a:lnTo>
                    <a:pt x="7963" y="20570"/>
                  </a:lnTo>
                  <a:lnTo>
                    <a:pt x="1991" y="20172"/>
                  </a:lnTo>
                  <a:lnTo>
                    <a:pt x="1991" y="20172"/>
                  </a:lnTo>
                  <a:lnTo>
                    <a:pt x="1593" y="20040"/>
                  </a:lnTo>
                  <a:lnTo>
                    <a:pt x="1194" y="19907"/>
                  </a:lnTo>
                  <a:lnTo>
                    <a:pt x="664" y="19509"/>
                  </a:lnTo>
                  <a:lnTo>
                    <a:pt x="133" y="18845"/>
                  </a:lnTo>
                  <a:lnTo>
                    <a:pt x="133" y="18447"/>
                  </a:lnTo>
                  <a:lnTo>
                    <a:pt x="0" y="18049"/>
                  </a:lnTo>
                  <a:lnTo>
                    <a:pt x="0" y="14598"/>
                  </a:lnTo>
                  <a:lnTo>
                    <a:pt x="0" y="14598"/>
                  </a:lnTo>
                  <a:lnTo>
                    <a:pt x="133" y="14200"/>
                  </a:lnTo>
                  <a:lnTo>
                    <a:pt x="133" y="13802"/>
                  </a:lnTo>
                  <a:lnTo>
                    <a:pt x="664" y="13139"/>
                  </a:lnTo>
                  <a:lnTo>
                    <a:pt x="1194" y="12740"/>
                  </a:lnTo>
                  <a:lnTo>
                    <a:pt x="1593" y="12475"/>
                  </a:lnTo>
                  <a:lnTo>
                    <a:pt x="1991" y="12475"/>
                  </a:lnTo>
                  <a:lnTo>
                    <a:pt x="7963" y="12077"/>
                  </a:lnTo>
                  <a:lnTo>
                    <a:pt x="7963" y="12077"/>
                  </a:lnTo>
                  <a:lnTo>
                    <a:pt x="8626" y="11015"/>
                  </a:lnTo>
                  <a:lnTo>
                    <a:pt x="5839" y="9025"/>
                  </a:lnTo>
                  <a:lnTo>
                    <a:pt x="5839" y="9025"/>
                  </a:lnTo>
                  <a:lnTo>
                    <a:pt x="5441" y="8626"/>
                  </a:lnTo>
                  <a:lnTo>
                    <a:pt x="5176" y="8228"/>
                  </a:lnTo>
                  <a:lnTo>
                    <a:pt x="5043" y="7830"/>
                  </a:lnTo>
                  <a:lnTo>
                    <a:pt x="5043" y="7432"/>
                  </a:lnTo>
                  <a:lnTo>
                    <a:pt x="5043" y="7432"/>
                  </a:lnTo>
                  <a:lnTo>
                    <a:pt x="5176" y="6901"/>
                  </a:lnTo>
                  <a:lnTo>
                    <a:pt x="5309" y="6503"/>
                  </a:lnTo>
                  <a:lnTo>
                    <a:pt x="5574" y="6105"/>
                  </a:lnTo>
                  <a:lnTo>
                    <a:pt x="5972" y="5840"/>
                  </a:lnTo>
                  <a:lnTo>
                    <a:pt x="10617" y="3185"/>
                  </a:lnTo>
                  <a:lnTo>
                    <a:pt x="10617" y="3185"/>
                  </a:lnTo>
                  <a:lnTo>
                    <a:pt x="11280" y="2920"/>
                  </a:lnTo>
                  <a:lnTo>
                    <a:pt x="11944" y="2787"/>
                  </a:lnTo>
                  <a:lnTo>
                    <a:pt x="11944" y="2787"/>
                  </a:lnTo>
                  <a:lnTo>
                    <a:pt x="12608" y="2920"/>
                  </a:lnTo>
                  <a:lnTo>
                    <a:pt x="13006" y="3053"/>
                  </a:lnTo>
                  <a:lnTo>
                    <a:pt x="17783" y="5176"/>
                  </a:lnTo>
                  <a:lnTo>
                    <a:pt x="17783" y="5176"/>
                  </a:lnTo>
                  <a:lnTo>
                    <a:pt x="17783" y="5309"/>
                  </a:lnTo>
                  <a:lnTo>
                    <a:pt x="17783" y="5309"/>
                  </a:lnTo>
                  <a:lnTo>
                    <a:pt x="19376" y="4778"/>
                  </a:lnTo>
                  <a:lnTo>
                    <a:pt x="21234" y="4380"/>
                  </a:lnTo>
                  <a:lnTo>
                    <a:pt x="21632" y="1725"/>
                  </a:lnTo>
                  <a:lnTo>
                    <a:pt x="21632" y="1725"/>
                  </a:lnTo>
                  <a:lnTo>
                    <a:pt x="21897" y="1062"/>
                  </a:lnTo>
                  <a:lnTo>
                    <a:pt x="22428" y="531"/>
                  </a:lnTo>
                  <a:lnTo>
                    <a:pt x="23092" y="133"/>
                  </a:lnTo>
                  <a:lnTo>
                    <a:pt x="23888" y="0"/>
                  </a:lnTo>
                  <a:lnTo>
                    <a:pt x="30656" y="0"/>
                  </a:lnTo>
                  <a:lnTo>
                    <a:pt x="30656" y="0"/>
                  </a:lnTo>
                  <a:lnTo>
                    <a:pt x="31452" y="133"/>
                  </a:lnTo>
                  <a:lnTo>
                    <a:pt x="32116" y="531"/>
                  </a:lnTo>
                  <a:lnTo>
                    <a:pt x="32514" y="1062"/>
                  </a:lnTo>
                  <a:lnTo>
                    <a:pt x="32912" y="1725"/>
                  </a:lnTo>
                  <a:lnTo>
                    <a:pt x="33310" y="4380"/>
                  </a:lnTo>
                  <a:lnTo>
                    <a:pt x="33310" y="4380"/>
                  </a:lnTo>
                  <a:lnTo>
                    <a:pt x="35036" y="4778"/>
                  </a:lnTo>
                  <a:lnTo>
                    <a:pt x="36761" y="5176"/>
                  </a:lnTo>
                  <a:lnTo>
                    <a:pt x="36761" y="5176"/>
                  </a:lnTo>
                  <a:lnTo>
                    <a:pt x="41406" y="3053"/>
                  </a:lnTo>
                  <a:lnTo>
                    <a:pt x="41406" y="3053"/>
                  </a:lnTo>
                  <a:lnTo>
                    <a:pt x="41937" y="2920"/>
                  </a:lnTo>
                  <a:lnTo>
                    <a:pt x="42600" y="2787"/>
                  </a:lnTo>
                  <a:lnTo>
                    <a:pt x="42600" y="2787"/>
                  </a:lnTo>
                  <a:lnTo>
                    <a:pt x="43264" y="2920"/>
                  </a:lnTo>
                  <a:lnTo>
                    <a:pt x="43927" y="3185"/>
                  </a:lnTo>
                  <a:lnTo>
                    <a:pt x="48572" y="5840"/>
                  </a:lnTo>
                  <a:lnTo>
                    <a:pt x="48572" y="5840"/>
                  </a:lnTo>
                  <a:lnTo>
                    <a:pt x="48970" y="6105"/>
                  </a:lnTo>
                  <a:lnTo>
                    <a:pt x="49236" y="6503"/>
                  </a:lnTo>
                  <a:lnTo>
                    <a:pt x="49368" y="6901"/>
                  </a:lnTo>
                  <a:lnTo>
                    <a:pt x="49501" y="7432"/>
                  </a:lnTo>
                  <a:lnTo>
                    <a:pt x="49501" y="7432"/>
                  </a:lnTo>
                  <a:lnTo>
                    <a:pt x="49501" y="7830"/>
                  </a:lnTo>
                  <a:lnTo>
                    <a:pt x="49368" y="8228"/>
                  </a:lnTo>
                  <a:lnTo>
                    <a:pt x="49103" y="8626"/>
                  </a:lnTo>
                  <a:lnTo>
                    <a:pt x="48705" y="9025"/>
                  </a:lnTo>
                  <a:lnTo>
                    <a:pt x="45918" y="11015"/>
                  </a:lnTo>
                  <a:lnTo>
                    <a:pt x="45918" y="11015"/>
                  </a:lnTo>
                  <a:lnTo>
                    <a:pt x="46581" y="12077"/>
                  </a:lnTo>
                  <a:lnTo>
                    <a:pt x="52553" y="12475"/>
                  </a:lnTo>
                  <a:lnTo>
                    <a:pt x="52553" y="12475"/>
                  </a:lnTo>
                  <a:lnTo>
                    <a:pt x="52952" y="12475"/>
                  </a:lnTo>
                  <a:lnTo>
                    <a:pt x="53217" y="12740"/>
                  </a:lnTo>
                  <a:lnTo>
                    <a:pt x="53881" y="13139"/>
                  </a:lnTo>
                  <a:lnTo>
                    <a:pt x="54279" y="13802"/>
                  </a:lnTo>
                  <a:lnTo>
                    <a:pt x="54411" y="14200"/>
                  </a:lnTo>
                  <a:lnTo>
                    <a:pt x="54544" y="14598"/>
                  </a:lnTo>
                  <a:lnTo>
                    <a:pt x="54544" y="18049"/>
                  </a:lnTo>
                  <a:lnTo>
                    <a:pt x="54544" y="18049"/>
                  </a:lnTo>
                  <a:lnTo>
                    <a:pt x="54411" y="18447"/>
                  </a:lnTo>
                  <a:lnTo>
                    <a:pt x="54279" y="18845"/>
                  </a:lnTo>
                  <a:lnTo>
                    <a:pt x="53881" y="19509"/>
                  </a:lnTo>
                  <a:lnTo>
                    <a:pt x="53350" y="19907"/>
                  </a:lnTo>
                  <a:lnTo>
                    <a:pt x="52553" y="20172"/>
                  </a:lnTo>
                  <a:lnTo>
                    <a:pt x="46581" y="20570"/>
                  </a:lnTo>
                  <a:lnTo>
                    <a:pt x="46581" y="20570"/>
                  </a:lnTo>
                  <a:lnTo>
                    <a:pt x="45918" y="21632"/>
                  </a:lnTo>
                  <a:lnTo>
                    <a:pt x="48705" y="23623"/>
                  </a:lnTo>
                  <a:lnTo>
                    <a:pt x="48705" y="23623"/>
                  </a:lnTo>
                  <a:lnTo>
                    <a:pt x="49103" y="24021"/>
                  </a:lnTo>
                  <a:lnTo>
                    <a:pt x="49368" y="24286"/>
                  </a:lnTo>
                  <a:lnTo>
                    <a:pt x="49501" y="24817"/>
                  </a:lnTo>
                  <a:lnTo>
                    <a:pt x="49501" y="25215"/>
                  </a:lnTo>
                  <a:lnTo>
                    <a:pt x="49501" y="25215"/>
                  </a:lnTo>
                  <a:lnTo>
                    <a:pt x="49368" y="25746"/>
                  </a:lnTo>
                  <a:lnTo>
                    <a:pt x="49236" y="26144"/>
                  </a:lnTo>
                  <a:lnTo>
                    <a:pt x="48970" y="26542"/>
                  </a:lnTo>
                  <a:lnTo>
                    <a:pt x="48572" y="26808"/>
                  </a:lnTo>
                  <a:lnTo>
                    <a:pt x="43927" y="29462"/>
                  </a:lnTo>
                  <a:lnTo>
                    <a:pt x="43927" y="29462"/>
                  </a:lnTo>
                  <a:lnTo>
                    <a:pt x="43264" y="29727"/>
                  </a:lnTo>
                  <a:lnTo>
                    <a:pt x="42600" y="29860"/>
                  </a:lnTo>
                  <a:lnTo>
                    <a:pt x="42600" y="29860"/>
                  </a:lnTo>
                  <a:lnTo>
                    <a:pt x="41937" y="29727"/>
                  </a:lnTo>
                  <a:lnTo>
                    <a:pt x="41406" y="29595"/>
                  </a:lnTo>
                  <a:lnTo>
                    <a:pt x="36761" y="27471"/>
                  </a:lnTo>
                  <a:lnTo>
                    <a:pt x="36761" y="27471"/>
                  </a:lnTo>
                  <a:lnTo>
                    <a:pt x="36761" y="27339"/>
                  </a:lnTo>
                  <a:lnTo>
                    <a:pt x="36761" y="27339"/>
                  </a:lnTo>
                  <a:lnTo>
                    <a:pt x="35036" y="27869"/>
                  </a:lnTo>
                  <a:lnTo>
                    <a:pt x="33310" y="28268"/>
                  </a:lnTo>
                  <a:lnTo>
                    <a:pt x="32912" y="30922"/>
                  </a:lnTo>
                  <a:lnTo>
                    <a:pt x="32912" y="30922"/>
                  </a:lnTo>
                  <a:lnTo>
                    <a:pt x="32514" y="31585"/>
                  </a:lnTo>
                  <a:lnTo>
                    <a:pt x="32116" y="32116"/>
                  </a:lnTo>
                  <a:lnTo>
                    <a:pt x="31452" y="32514"/>
                  </a:lnTo>
                  <a:lnTo>
                    <a:pt x="30656" y="32647"/>
                  </a:lnTo>
                  <a:lnTo>
                    <a:pt x="23888" y="326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0"/>
            <p:cNvSpPr/>
            <p:nvPr/>
          </p:nvSpPr>
          <p:spPr>
            <a:xfrm>
              <a:off x="6523842" y="4014730"/>
              <a:ext cx="319066" cy="162832"/>
            </a:xfrm>
            <a:custGeom>
              <a:avLst/>
              <a:gdLst/>
              <a:ahLst/>
              <a:cxnLst/>
              <a:rect l="l" t="t" r="r" b="b"/>
              <a:pathLst>
                <a:path w="19244" h="9821" fill="none" extrusionOk="0">
                  <a:moveTo>
                    <a:pt x="9556" y="0"/>
                  </a:moveTo>
                  <a:lnTo>
                    <a:pt x="9556" y="0"/>
                  </a:lnTo>
                  <a:lnTo>
                    <a:pt x="7565" y="133"/>
                  </a:lnTo>
                  <a:lnTo>
                    <a:pt x="5707" y="398"/>
                  </a:lnTo>
                  <a:lnTo>
                    <a:pt x="3982" y="929"/>
                  </a:lnTo>
                  <a:lnTo>
                    <a:pt x="2522" y="1726"/>
                  </a:lnTo>
                  <a:lnTo>
                    <a:pt x="2522" y="1726"/>
                  </a:lnTo>
                  <a:lnTo>
                    <a:pt x="1460" y="2389"/>
                  </a:lnTo>
                  <a:lnTo>
                    <a:pt x="664" y="3185"/>
                  </a:lnTo>
                  <a:lnTo>
                    <a:pt x="133" y="4114"/>
                  </a:lnTo>
                  <a:lnTo>
                    <a:pt x="1" y="4513"/>
                  </a:lnTo>
                  <a:lnTo>
                    <a:pt x="1" y="4911"/>
                  </a:lnTo>
                  <a:lnTo>
                    <a:pt x="1" y="4911"/>
                  </a:lnTo>
                  <a:lnTo>
                    <a:pt x="1" y="5309"/>
                  </a:lnTo>
                  <a:lnTo>
                    <a:pt x="133" y="5707"/>
                  </a:lnTo>
                  <a:lnTo>
                    <a:pt x="664" y="6636"/>
                  </a:lnTo>
                  <a:lnTo>
                    <a:pt x="1460" y="7432"/>
                  </a:lnTo>
                  <a:lnTo>
                    <a:pt x="2522" y="8096"/>
                  </a:lnTo>
                  <a:lnTo>
                    <a:pt x="2522" y="8096"/>
                  </a:lnTo>
                  <a:lnTo>
                    <a:pt x="3982" y="8892"/>
                  </a:lnTo>
                  <a:lnTo>
                    <a:pt x="5707" y="9423"/>
                  </a:lnTo>
                  <a:lnTo>
                    <a:pt x="7565" y="9688"/>
                  </a:lnTo>
                  <a:lnTo>
                    <a:pt x="9556" y="9821"/>
                  </a:lnTo>
                  <a:lnTo>
                    <a:pt x="9556" y="9821"/>
                  </a:lnTo>
                  <a:lnTo>
                    <a:pt x="11546" y="9688"/>
                  </a:lnTo>
                  <a:lnTo>
                    <a:pt x="13537" y="9423"/>
                  </a:lnTo>
                  <a:lnTo>
                    <a:pt x="15262" y="8892"/>
                  </a:lnTo>
                  <a:lnTo>
                    <a:pt x="16722" y="8096"/>
                  </a:lnTo>
                  <a:lnTo>
                    <a:pt x="16722" y="8096"/>
                  </a:lnTo>
                  <a:lnTo>
                    <a:pt x="17784" y="7432"/>
                  </a:lnTo>
                  <a:lnTo>
                    <a:pt x="18580" y="6636"/>
                  </a:lnTo>
                  <a:lnTo>
                    <a:pt x="19111" y="5707"/>
                  </a:lnTo>
                  <a:lnTo>
                    <a:pt x="19244" y="5309"/>
                  </a:lnTo>
                  <a:lnTo>
                    <a:pt x="19244" y="4911"/>
                  </a:lnTo>
                  <a:lnTo>
                    <a:pt x="19244" y="4911"/>
                  </a:lnTo>
                  <a:lnTo>
                    <a:pt x="19244" y="4513"/>
                  </a:lnTo>
                  <a:lnTo>
                    <a:pt x="19111" y="4114"/>
                  </a:lnTo>
                  <a:lnTo>
                    <a:pt x="18580" y="3185"/>
                  </a:lnTo>
                  <a:lnTo>
                    <a:pt x="17784" y="2389"/>
                  </a:lnTo>
                  <a:lnTo>
                    <a:pt x="16722" y="1726"/>
                  </a:lnTo>
                  <a:lnTo>
                    <a:pt x="16722" y="1726"/>
                  </a:lnTo>
                  <a:lnTo>
                    <a:pt x="15262" y="929"/>
                  </a:lnTo>
                  <a:lnTo>
                    <a:pt x="13537" y="398"/>
                  </a:lnTo>
                  <a:lnTo>
                    <a:pt x="11546" y="133"/>
                  </a:lnTo>
                  <a:lnTo>
                    <a:pt x="955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0"/>
            <p:cNvSpPr/>
            <p:nvPr/>
          </p:nvSpPr>
          <p:spPr>
            <a:xfrm>
              <a:off x="5621707" y="3455835"/>
              <a:ext cx="734925" cy="446698"/>
            </a:xfrm>
            <a:custGeom>
              <a:avLst/>
              <a:gdLst/>
              <a:ahLst/>
              <a:cxnLst/>
              <a:rect l="l" t="t" r="r" b="b"/>
              <a:pathLst>
                <a:path w="44326" h="26942" extrusionOk="0">
                  <a:moveTo>
                    <a:pt x="23357" y="9689"/>
                  </a:moveTo>
                  <a:lnTo>
                    <a:pt x="24552" y="9954"/>
                  </a:lnTo>
                  <a:lnTo>
                    <a:pt x="25613" y="10087"/>
                  </a:lnTo>
                  <a:lnTo>
                    <a:pt x="26542" y="10485"/>
                  </a:lnTo>
                  <a:lnTo>
                    <a:pt x="27471" y="10750"/>
                  </a:lnTo>
                  <a:lnTo>
                    <a:pt x="28268" y="11281"/>
                  </a:lnTo>
                  <a:lnTo>
                    <a:pt x="28931" y="11812"/>
                  </a:lnTo>
                  <a:lnTo>
                    <a:pt x="29462" y="12343"/>
                  </a:lnTo>
                  <a:lnTo>
                    <a:pt x="29727" y="12741"/>
                  </a:lnTo>
                  <a:lnTo>
                    <a:pt x="29860" y="13272"/>
                  </a:lnTo>
                  <a:lnTo>
                    <a:pt x="29860" y="13670"/>
                  </a:lnTo>
                  <a:lnTo>
                    <a:pt x="29727" y="14068"/>
                  </a:lnTo>
                  <a:lnTo>
                    <a:pt x="29727" y="14201"/>
                  </a:lnTo>
                  <a:lnTo>
                    <a:pt x="29595" y="14466"/>
                  </a:lnTo>
                  <a:lnTo>
                    <a:pt x="29064" y="14997"/>
                  </a:lnTo>
                  <a:lnTo>
                    <a:pt x="28533" y="15528"/>
                  </a:lnTo>
                  <a:lnTo>
                    <a:pt x="27869" y="15926"/>
                  </a:lnTo>
                  <a:lnTo>
                    <a:pt x="26675" y="16457"/>
                  </a:lnTo>
                  <a:lnTo>
                    <a:pt x="25348" y="16855"/>
                  </a:lnTo>
                  <a:lnTo>
                    <a:pt x="23755" y="17121"/>
                  </a:lnTo>
                  <a:lnTo>
                    <a:pt x="22163" y="17253"/>
                  </a:lnTo>
                  <a:lnTo>
                    <a:pt x="20570" y="17121"/>
                  </a:lnTo>
                  <a:lnTo>
                    <a:pt x="19111" y="16855"/>
                  </a:lnTo>
                  <a:lnTo>
                    <a:pt x="17783" y="16457"/>
                  </a:lnTo>
                  <a:lnTo>
                    <a:pt x="16456" y="15926"/>
                  </a:lnTo>
                  <a:lnTo>
                    <a:pt x="15926" y="15528"/>
                  </a:lnTo>
                  <a:lnTo>
                    <a:pt x="15395" y="15130"/>
                  </a:lnTo>
                  <a:lnTo>
                    <a:pt x="14997" y="14599"/>
                  </a:lnTo>
                  <a:lnTo>
                    <a:pt x="14731" y="14068"/>
                  </a:lnTo>
                  <a:lnTo>
                    <a:pt x="14598" y="13670"/>
                  </a:lnTo>
                  <a:lnTo>
                    <a:pt x="14598" y="13139"/>
                  </a:lnTo>
                  <a:lnTo>
                    <a:pt x="14864" y="12608"/>
                  </a:lnTo>
                  <a:lnTo>
                    <a:pt x="14864" y="12476"/>
                  </a:lnTo>
                  <a:lnTo>
                    <a:pt x="14997" y="12210"/>
                  </a:lnTo>
                  <a:lnTo>
                    <a:pt x="15129" y="12078"/>
                  </a:lnTo>
                  <a:lnTo>
                    <a:pt x="15262" y="11945"/>
                  </a:lnTo>
                  <a:lnTo>
                    <a:pt x="16058" y="11281"/>
                  </a:lnTo>
                  <a:lnTo>
                    <a:pt x="16855" y="10883"/>
                  </a:lnTo>
                  <a:lnTo>
                    <a:pt x="17916" y="10352"/>
                  </a:lnTo>
                  <a:lnTo>
                    <a:pt x="19111" y="10087"/>
                  </a:lnTo>
                  <a:lnTo>
                    <a:pt x="20570" y="9821"/>
                  </a:lnTo>
                  <a:lnTo>
                    <a:pt x="22163" y="9689"/>
                  </a:lnTo>
                  <a:close/>
                  <a:moveTo>
                    <a:pt x="16855" y="1"/>
                  </a:moveTo>
                  <a:lnTo>
                    <a:pt x="16191" y="134"/>
                  </a:lnTo>
                  <a:lnTo>
                    <a:pt x="11281" y="1328"/>
                  </a:lnTo>
                  <a:lnTo>
                    <a:pt x="10617" y="1593"/>
                  </a:lnTo>
                  <a:lnTo>
                    <a:pt x="10086" y="1992"/>
                  </a:lnTo>
                  <a:lnTo>
                    <a:pt x="9821" y="2522"/>
                  </a:lnTo>
                  <a:lnTo>
                    <a:pt x="9688" y="3186"/>
                  </a:lnTo>
                  <a:lnTo>
                    <a:pt x="9688" y="3584"/>
                  </a:lnTo>
                  <a:lnTo>
                    <a:pt x="9954" y="3982"/>
                  </a:lnTo>
                  <a:lnTo>
                    <a:pt x="10750" y="5575"/>
                  </a:lnTo>
                  <a:lnTo>
                    <a:pt x="10484" y="5707"/>
                  </a:lnTo>
                  <a:lnTo>
                    <a:pt x="9423" y="6504"/>
                  </a:lnTo>
                  <a:lnTo>
                    <a:pt x="4645" y="5707"/>
                  </a:lnTo>
                  <a:lnTo>
                    <a:pt x="4247" y="5575"/>
                  </a:lnTo>
                  <a:lnTo>
                    <a:pt x="3716" y="5707"/>
                  </a:lnTo>
                  <a:lnTo>
                    <a:pt x="3185" y="5840"/>
                  </a:lnTo>
                  <a:lnTo>
                    <a:pt x="2787" y="6238"/>
                  </a:lnTo>
                  <a:lnTo>
                    <a:pt x="2389" y="6636"/>
                  </a:lnTo>
                  <a:lnTo>
                    <a:pt x="531" y="9291"/>
                  </a:lnTo>
                  <a:lnTo>
                    <a:pt x="133" y="9821"/>
                  </a:lnTo>
                  <a:lnTo>
                    <a:pt x="133" y="10352"/>
                  </a:lnTo>
                  <a:lnTo>
                    <a:pt x="133" y="10618"/>
                  </a:lnTo>
                  <a:lnTo>
                    <a:pt x="133" y="10750"/>
                  </a:lnTo>
                  <a:lnTo>
                    <a:pt x="266" y="11149"/>
                  </a:lnTo>
                  <a:lnTo>
                    <a:pt x="531" y="11547"/>
                  </a:lnTo>
                  <a:lnTo>
                    <a:pt x="929" y="11945"/>
                  </a:lnTo>
                  <a:lnTo>
                    <a:pt x="1327" y="12078"/>
                  </a:lnTo>
                  <a:lnTo>
                    <a:pt x="5043" y="13272"/>
                  </a:lnTo>
                  <a:lnTo>
                    <a:pt x="5043" y="13670"/>
                  </a:lnTo>
                  <a:lnTo>
                    <a:pt x="1460" y="14864"/>
                  </a:lnTo>
                  <a:lnTo>
                    <a:pt x="797" y="15130"/>
                  </a:lnTo>
                  <a:lnTo>
                    <a:pt x="398" y="15661"/>
                  </a:lnTo>
                  <a:lnTo>
                    <a:pt x="266" y="15661"/>
                  </a:lnTo>
                  <a:lnTo>
                    <a:pt x="133" y="16059"/>
                  </a:lnTo>
                  <a:lnTo>
                    <a:pt x="133" y="16192"/>
                  </a:lnTo>
                  <a:lnTo>
                    <a:pt x="0" y="17386"/>
                  </a:lnTo>
                  <a:lnTo>
                    <a:pt x="398" y="17651"/>
                  </a:lnTo>
                  <a:lnTo>
                    <a:pt x="2522" y="20438"/>
                  </a:lnTo>
                  <a:lnTo>
                    <a:pt x="2787" y="20836"/>
                  </a:lnTo>
                  <a:lnTo>
                    <a:pt x="3185" y="21102"/>
                  </a:lnTo>
                  <a:lnTo>
                    <a:pt x="3716" y="21235"/>
                  </a:lnTo>
                  <a:lnTo>
                    <a:pt x="4247" y="21367"/>
                  </a:lnTo>
                  <a:lnTo>
                    <a:pt x="4645" y="21367"/>
                  </a:lnTo>
                  <a:lnTo>
                    <a:pt x="9423" y="20571"/>
                  </a:lnTo>
                  <a:lnTo>
                    <a:pt x="10750" y="21367"/>
                  </a:lnTo>
                  <a:lnTo>
                    <a:pt x="9954" y="22960"/>
                  </a:lnTo>
                  <a:lnTo>
                    <a:pt x="9821" y="23358"/>
                  </a:lnTo>
                  <a:lnTo>
                    <a:pt x="9688" y="23756"/>
                  </a:lnTo>
                  <a:lnTo>
                    <a:pt x="9821" y="24154"/>
                  </a:lnTo>
                  <a:lnTo>
                    <a:pt x="9954" y="24552"/>
                  </a:lnTo>
                  <a:lnTo>
                    <a:pt x="10086" y="24950"/>
                  </a:lnTo>
                  <a:lnTo>
                    <a:pt x="10352" y="25216"/>
                  </a:lnTo>
                  <a:lnTo>
                    <a:pt x="10750" y="25481"/>
                  </a:lnTo>
                  <a:lnTo>
                    <a:pt x="11148" y="25614"/>
                  </a:lnTo>
                  <a:lnTo>
                    <a:pt x="16324" y="26808"/>
                  </a:lnTo>
                  <a:lnTo>
                    <a:pt x="16855" y="26941"/>
                  </a:lnTo>
                  <a:lnTo>
                    <a:pt x="17253" y="26808"/>
                  </a:lnTo>
                  <a:lnTo>
                    <a:pt x="17783" y="26676"/>
                  </a:lnTo>
                  <a:lnTo>
                    <a:pt x="18182" y="26410"/>
                  </a:lnTo>
                  <a:lnTo>
                    <a:pt x="18580" y="26145"/>
                  </a:lnTo>
                  <a:lnTo>
                    <a:pt x="20703" y="24021"/>
                  </a:lnTo>
                  <a:lnTo>
                    <a:pt x="23755" y="24021"/>
                  </a:lnTo>
                  <a:lnTo>
                    <a:pt x="25879" y="26278"/>
                  </a:lnTo>
                  <a:lnTo>
                    <a:pt x="26277" y="26543"/>
                  </a:lnTo>
                  <a:lnTo>
                    <a:pt x="26675" y="26676"/>
                  </a:lnTo>
                  <a:lnTo>
                    <a:pt x="27073" y="26808"/>
                  </a:lnTo>
                  <a:lnTo>
                    <a:pt x="27604" y="26941"/>
                  </a:lnTo>
                  <a:lnTo>
                    <a:pt x="28135" y="26808"/>
                  </a:lnTo>
                  <a:lnTo>
                    <a:pt x="33178" y="25614"/>
                  </a:lnTo>
                  <a:lnTo>
                    <a:pt x="33576" y="25481"/>
                  </a:lnTo>
                  <a:lnTo>
                    <a:pt x="33974" y="25216"/>
                  </a:lnTo>
                  <a:lnTo>
                    <a:pt x="34240" y="24950"/>
                  </a:lnTo>
                  <a:lnTo>
                    <a:pt x="34505" y="24552"/>
                  </a:lnTo>
                  <a:lnTo>
                    <a:pt x="34638" y="24154"/>
                  </a:lnTo>
                  <a:lnTo>
                    <a:pt x="34638" y="23756"/>
                  </a:lnTo>
                  <a:lnTo>
                    <a:pt x="34638" y="23358"/>
                  </a:lnTo>
                  <a:lnTo>
                    <a:pt x="34505" y="22960"/>
                  </a:lnTo>
                  <a:lnTo>
                    <a:pt x="33709" y="21367"/>
                  </a:lnTo>
                  <a:lnTo>
                    <a:pt x="35036" y="20571"/>
                  </a:lnTo>
                  <a:lnTo>
                    <a:pt x="39813" y="21367"/>
                  </a:lnTo>
                  <a:lnTo>
                    <a:pt x="40079" y="21367"/>
                  </a:lnTo>
                  <a:lnTo>
                    <a:pt x="40610" y="21235"/>
                  </a:lnTo>
                  <a:lnTo>
                    <a:pt x="41141" y="21102"/>
                  </a:lnTo>
                  <a:lnTo>
                    <a:pt x="41671" y="20704"/>
                  </a:lnTo>
                  <a:lnTo>
                    <a:pt x="42070" y="20306"/>
                  </a:lnTo>
                  <a:lnTo>
                    <a:pt x="43927" y="17651"/>
                  </a:lnTo>
                  <a:lnTo>
                    <a:pt x="44193" y="17121"/>
                  </a:lnTo>
                  <a:lnTo>
                    <a:pt x="44326" y="16590"/>
                  </a:lnTo>
                  <a:lnTo>
                    <a:pt x="44193" y="15926"/>
                  </a:lnTo>
                  <a:lnTo>
                    <a:pt x="43927" y="15528"/>
                  </a:lnTo>
                  <a:lnTo>
                    <a:pt x="43529" y="15130"/>
                  </a:lnTo>
                  <a:lnTo>
                    <a:pt x="42998" y="14864"/>
                  </a:lnTo>
                  <a:lnTo>
                    <a:pt x="39283" y="13670"/>
                  </a:lnTo>
                  <a:lnTo>
                    <a:pt x="39283" y="13272"/>
                  </a:lnTo>
                  <a:lnTo>
                    <a:pt x="42866" y="12210"/>
                  </a:lnTo>
                  <a:lnTo>
                    <a:pt x="43529" y="11945"/>
                  </a:lnTo>
                  <a:lnTo>
                    <a:pt x="43927" y="11547"/>
                  </a:lnTo>
                  <a:lnTo>
                    <a:pt x="44193" y="11016"/>
                  </a:lnTo>
                  <a:lnTo>
                    <a:pt x="44326" y="10485"/>
                  </a:lnTo>
                  <a:lnTo>
                    <a:pt x="44326" y="10352"/>
                  </a:lnTo>
                  <a:lnTo>
                    <a:pt x="44193" y="9821"/>
                  </a:lnTo>
                  <a:lnTo>
                    <a:pt x="44060" y="9423"/>
                  </a:lnTo>
                  <a:lnTo>
                    <a:pt x="41937" y="6504"/>
                  </a:lnTo>
                  <a:lnTo>
                    <a:pt x="41539" y="6106"/>
                  </a:lnTo>
                  <a:lnTo>
                    <a:pt x="41141" y="5840"/>
                  </a:lnTo>
                  <a:lnTo>
                    <a:pt x="40610" y="5707"/>
                  </a:lnTo>
                  <a:lnTo>
                    <a:pt x="40079" y="5575"/>
                  </a:lnTo>
                  <a:lnTo>
                    <a:pt x="39681" y="5707"/>
                  </a:lnTo>
                  <a:lnTo>
                    <a:pt x="35036" y="6504"/>
                  </a:lnTo>
                  <a:lnTo>
                    <a:pt x="33974" y="5707"/>
                  </a:lnTo>
                  <a:lnTo>
                    <a:pt x="33709" y="5575"/>
                  </a:lnTo>
                  <a:lnTo>
                    <a:pt x="34505" y="4115"/>
                  </a:lnTo>
                  <a:lnTo>
                    <a:pt x="34638" y="3717"/>
                  </a:lnTo>
                  <a:lnTo>
                    <a:pt x="34638" y="3186"/>
                  </a:lnTo>
                  <a:lnTo>
                    <a:pt x="34638" y="2921"/>
                  </a:lnTo>
                  <a:lnTo>
                    <a:pt x="34505" y="2390"/>
                  </a:lnTo>
                  <a:lnTo>
                    <a:pt x="34240" y="1859"/>
                  </a:lnTo>
                  <a:lnTo>
                    <a:pt x="33841" y="1593"/>
                  </a:lnTo>
                  <a:lnTo>
                    <a:pt x="33311" y="1328"/>
                  </a:lnTo>
                  <a:lnTo>
                    <a:pt x="28002" y="134"/>
                  </a:lnTo>
                  <a:lnTo>
                    <a:pt x="27604" y="1"/>
                  </a:lnTo>
                  <a:lnTo>
                    <a:pt x="27073" y="134"/>
                  </a:lnTo>
                  <a:lnTo>
                    <a:pt x="26542" y="266"/>
                  </a:lnTo>
                  <a:lnTo>
                    <a:pt x="26144" y="532"/>
                  </a:lnTo>
                  <a:lnTo>
                    <a:pt x="25746" y="797"/>
                  </a:lnTo>
                  <a:lnTo>
                    <a:pt x="23755" y="3053"/>
                  </a:lnTo>
                  <a:lnTo>
                    <a:pt x="22163" y="2921"/>
                  </a:lnTo>
                  <a:lnTo>
                    <a:pt x="20703" y="3053"/>
                  </a:lnTo>
                  <a:lnTo>
                    <a:pt x="18447" y="664"/>
                  </a:lnTo>
                  <a:lnTo>
                    <a:pt x="18182" y="399"/>
                  </a:lnTo>
                  <a:lnTo>
                    <a:pt x="17783" y="266"/>
                  </a:lnTo>
                  <a:lnTo>
                    <a:pt x="17385" y="134"/>
                  </a:lnTo>
                  <a:lnTo>
                    <a:pt x="1685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0"/>
            <p:cNvSpPr/>
            <p:nvPr/>
          </p:nvSpPr>
          <p:spPr>
            <a:xfrm>
              <a:off x="5621707" y="3455835"/>
              <a:ext cx="734925" cy="446698"/>
            </a:xfrm>
            <a:custGeom>
              <a:avLst/>
              <a:gdLst/>
              <a:ahLst/>
              <a:cxnLst/>
              <a:rect l="l" t="t" r="r" b="b"/>
              <a:pathLst>
                <a:path w="44326" h="26942" fill="none" extrusionOk="0">
                  <a:moveTo>
                    <a:pt x="16855" y="26941"/>
                  </a:moveTo>
                  <a:lnTo>
                    <a:pt x="16855" y="26941"/>
                  </a:lnTo>
                  <a:lnTo>
                    <a:pt x="16324" y="26808"/>
                  </a:lnTo>
                  <a:lnTo>
                    <a:pt x="11148" y="25614"/>
                  </a:lnTo>
                  <a:lnTo>
                    <a:pt x="11148" y="25614"/>
                  </a:lnTo>
                  <a:lnTo>
                    <a:pt x="10750" y="25481"/>
                  </a:lnTo>
                  <a:lnTo>
                    <a:pt x="10352" y="25216"/>
                  </a:lnTo>
                  <a:lnTo>
                    <a:pt x="10086" y="24950"/>
                  </a:lnTo>
                  <a:lnTo>
                    <a:pt x="9954" y="24552"/>
                  </a:lnTo>
                  <a:lnTo>
                    <a:pt x="9954" y="24552"/>
                  </a:lnTo>
                  <a:lnTo>
                    <a:pt x="9821" y="24154"/>
                  </a:lnTo>
                  <a:lnTo>
                    <a:pt x="9688" y="23756"/>
                  </a:lnTo>
                  <a:lnTo>
                    <a:pt x="9821" y="23358"/>
                  </a:lnTo>
                  <a:lnTo>
                    <a:pt x="9954" y="22960"/>
                  </a:lnTo>
                  <a:lnTo>
                    <a:pt x="10750" y="21367"/>
                  </a:lnTo>
                  <a:lnTo>
                    <a:pt x="10750" y="21367"/>
                  </a:lnTo>
                  <a:lnTo>
                    <a:pt x="9423" y="20571"/>
                  </a:lnTo>
                  <a:lnTo>
                    <a:pt x="4645" y="21367"/>
                  </a:lnTo>
                  <a:lnTo>
                    <a:pt x="4645" y="21367"/>
                  </a:lnTo>
                  <a:lnTo>
                    <a:pt x="4247" y="21367"/>
                  </a:lnTo>
                  <a:lnTo>
                    <a:pt x="4247" y="21367"/>
                  </a:lnTo>
                  <a:lnTo>
                    <a:pt x="3716" y="21235"/>
                  </a:lnTo>
                  <a:lnTo>
                    <a:pt x="3185" y="21102"/>
                  </a:lnTo>
                  <a:lnTo>
                    <a:pt x="2787" y="20836"/>
                  </a:lnTo>
                  <a:lnTo>
                    <a:pt x="2522" y="20438"/>
                  </a:lnTo>
                  <a:lnTo>
                    <a:pt x="398" y="17651"/>
                  </a:lnTo>
                  <a:lnTo>
                    <a:pt x="0" y="17386"/>
                  </a:lnTo>
                  <a:lnTo>
                    <a:pt x="133" y="16192"/>
                  </a:lnTo>
                  <a:lnTo>
                    <a:pt x="133" y="16059"/>
                  </a:lnTo>
                  <a:lnTo>
                    <a:pt x="133" y="16059"/>
                  </a:lnTo>
                  <a:lnTo>
                    <a:pt x="266" y="15661"/>
                  </a:lnTo>
                  <a:lnTo>
                    <a:pt x="398" y="15661"/>
                  </a:lnTo>
                  <a:lnTo>
                    <a:pt x="398" y="15661"/>
                  </a:lnTo>
                  <a:lnTo>
                    <a:pt x="797" y="15130"/>
                  </a:lnTo>
                  <a:lnTo>
                    <a:pt x="1460" y="14864"/>
                  </a:lnTo>
                  <a:lnTo>
                    <a:pt x="5043" y="13670"/>
                  </a:lnTo>
                  <a:lnTo>
                    <a:pt x="5043" y="13670"/>
                  </a:lnTo>
                  <a:lnTo>
                    <a:pt x="5043" y="13272"/>
                  </a:lnTo>
                  <a:lnTo>
                    <a:pt x="1327" y="12078"/>
                  </a:lnTo>
                  <a:lnTo>
                    <a:pt x="1327" y="12078"/>
                  </a:lnTo>
                  <a:lnTo>
                    <a:pt x="929" y="11945"/>
                  </a:lnTo>
                  <a:lnTo>
                    <a:pt x="531" y="11547"/>
                  </a:lnTo>
                  <a:lnTo>
                    <a:pt x="266" y="11149"/>
                  </a:lnTo>
                  <a:lnTo>
                    <a:pt x="133" y="10750"/>
                  </a:lnTo>
                  <a:lnTo>
                    <a:pt x="133" y="10618"/>
                  </a:lnTo>
                  <a:lnTo>
                    <a:pt x="133" y="10618"/>
                  </a:lnTo>
                  <a:lnTo>
                    <a:pt x="133" y="10618"/>
                  </a:lnTo>
                  <a:lnTo>
                    <a:pt x="133" y="10352"/>
                  </a:lnTo>
                  <a:lnTo>
                    <a:pt x="133" y="10352"/>
                  </a:lnTo>
                  <a:lnTo>
                    <a:pt x="133" y="9821"/>
                  </a:lnTo>
                  <a:lnTo>
                    <a:pt x="531" y="9291"/>
                  </a:lnTo>
                  <a:lnTo>
                    <a:pt x="2389" y="6636"/>
                  </a:lnTo>
                  <a:lnTo>
                    <a:pt x="2389" y="6636"/>
                  </a:lnTo>
                  <a:lnTo>
                    <a:pt x="2787" y="6238"/>
                  </a:lnTo>
                  <a:lnTo>
                    <a:pt x="3185" y="5840"/>
                  </a:lnTo>
                  <a:lnTo>
                    <a:pt x="3716" y="5707"/>
                  </a:lnTo>
                  <a:lnTo>
                    <a:pt x="4247" y="5575"/>
                  </a:lnTo>
                  <a:lnTo>
                    <a:pt x="4247" y="5575"/>
                  </a:lnTo>
                  <a:lnTo>
                    <a:pt x="4645" y="5707"/>
                  </a:lnTo>
                  <a:lnTo>
                    <a:pt x="9423" y="6504"/>
                  </a:lnTo>
                  <a:lnTo>
                    <a:pt x="9423" y="6504"/>
                  </a:lnTo>
                  <a:lnTo>
                    <a:pt x="9423" y="6504"/>
                  </a:lnTo>
                  <a:lnTo>
                    <a:pt x="10484" y="5707"/>
                  </a:lnTo>
                  <a:lnTo>
                    <a:pt x="10484" y="5707"/>
                  </a:lnTo>
                  <a:lnTo>
                    <a:pt x="10750" y="5575"/>
                  </a:lnTo>
                  <a:lnTo>
                    <a:pt x="9954" y="3982"/>
                  </a:lnTo>
                  <a:lnTo>
                    <a:pt x="9954" y="3982"/>
                  </a:lnTo>
                  <a:lnTo>
                    <a:pt x="9688" y="3584"/>
                  </a:lnTo>
                  <a:lnTo>
                    <a:pt x="9688" y="3186"/>
                  </a:lnTo>
                  <a:lnTo>
                    <a:pt x="9688" y="3186"/>
                  </a:lnTo>
                  <a:lnTo>
                    <a:pt x="9821" y="2522"/>
                  </a:lnTo>
                  <a:lnTo>
                    <a:pt x="10086" y="1992"/>
                  </a:lnTo>
                  <a:lnTo>
                    <a:pt x="10617" y="1593"/>
                  </a:lnTo>
                  <a:lnTo>
                    <a:pt x="11281" y="1328"/>
                  </a:lnTo>
                  <a:lnTo>
                    <a:pt x="16191" y="134"/>
                  </a:lnTo>
                  <a:lnTo>
                    <a:pt x="16191" y="134"/>
                  </a:lnTo>
                  <a:lnTo>
                    <a:pt x="16855" y="1"/>
                  </a:lnTo>
                  <a:lnTo>
                    <a:pt x="16855" y="1"/>
                  </a:lnTo>
                  <a:lnTo>
                    <a:pt x="17385" y="134"/>
                  </a:lnTo>
                  <a:lnTo>
                    <a:pt x="17783" y="266"/>
                  </a:lnTo>
                  <a:lnTo>
                    <a:pt x="18182" y="399"/>
                  </a:lnTo>
                  <a:lnTo>
                    <a:pt x="18447" y="664"/>
                  </a:lnTo>
                  <a:lnTo>
                    <a:pt x="20703" y="3053"/>
                  </a:lnTo>
                  <a:lnTo>
                    <a:pt x="20703" y="3053"/>
                  </a:lnTo>
                  <a:lnTo>
                    <a:pt x="22163" y="2921"/>
                  </a:lnTo>
                  <a:lnTo>
                    <a:pt x="22163" y="2921"/>
                  </a:lnTo>
                  <a:lnTo>
                    <a:pt x="23755" y="3053"/>
                  </a:lnTo>
                  <a:lnTo>
                    <a:pt x="25746" y="797"/>
                  </a:lnTo>
                  <a:lnTo>
                    <a:pt x="25746" y="797"/>
                  </a:lnTo>
                  <a:lnTo>
                    <a:pt x="26144" y="532"/>
                  </a:lnTo>
                  <a:lnTo>
                    <a:pt x="26542" y="266"/>
                  </a:lnTo>
                  <a:lnTo>
                    <a:pt x="27073" y="134"/>
                  </a:lnTo>
                  <a:lnTo>
                    <a:pt x="27604" y="1"/>
                  </a:lnTo>
                  <a:lnTo>
                    <a:pt x="27604" y="1"/>
                  </a:lnTo>
                  <a:lnTo>
                    <a:pt x="28002" y="134"/>
                  </a:lnTo>
                  <a:lnTo>
                    <a:pt x="33311" y="1328"/>
                  </a:lnTo>
                  <a:lnTo>
                    <a:pt x="33311" y="1328"/>
                  </a:lnTo>
                  <a:lnTo>
                    <a:pt x="33841" y="1593"/>
                  </a:lnTo>
                  <a:lnTo>
                    <a:pt x="34240" y="1859"/>
                  </a:lnTo>
                  <a:lnTo>
                    <a:pt x="34505" y="2390"/>
                  </a:lnTo>
                  <a:lnTo>
                    <a:pt x="34638" y="2921"/>
                  </a:lnTo>
                  <a:lnTo>
                    <a:pt x="34638" y="2921"/>
                  </a:lnTo>
                  <a:lnTo>
                    <a:pt x="34638" y="3186"/>
                  </a:lnTo>
                  <a:lnTo>
                    <a:pt x="34638" y="3186"/>
                  </a:lnTo>
                  <a:lnTo>
                    <a:pt x="34638" y="3717"/>
                  </a:lnTo>
                  <a:lnTo>
                    <a:pt x="34505" y="4115"/>
                  </a:lnTo>
                  <a:lnTo>
                    <a:pt x="33709" y="5575"/>
                  </a:lnTo>
                  <a:lnTo>
                    <a:pt x="33709" y="5575"/>
                  </a:lnTo>
                  <a:lnTo>
                    <a:pt x="33974" y="5707"/>
                  </a:lnTo>
                  <a:lnTo>
                    <a:pt x="33974" y="5707"/>
                  </a:lnTo>
                  <a:lnTo>
                    <a:pt x="35036" y="6504"/>
                  </a:lnTo>
                  <a:lnTo>
                    <a:pt x="39681" y="5707"/>
                  </a:lnTo>
                  <a:lnTo>
                    <a:pt x="39681" y="5707"/>
                  </a:lnTo>
                  <a:lnTo>
                    <a:pt x="40079" y="5575"/>
                  </a:lnTo>
                  <a:lnTo>
                    <a:pt x="40079" y="5575"/>
                  </a:lnTo>
                  <a:lnTo>
                    <a:pt x="40610" y="5707"/>
                  </a:lnTo>
                  <a:lnTo>
                    <a:pt x="41141" y="5840"/>
                  </a:lnTo>
                  <a:lnTo>
                    <a:pt x="41539" y="6106"/>
                  </a:lnTo>
                  <a:lnTo>
                    <a:pt x="41937" y="6504"/>
                  </a:lnTo>
                  <a:lnTo>
                    <a:pt x="44060" y="9423"/>
                  </a:lnTo>
                  <a:lnTo>
                    <a:pt x="44060" y="9423"/>
                  </a:lnTo>
                  <a:lnTo>
                    <a:pt x="44193" y="9821"/>
                  </a:lnTo>
                  <a:lnTo>
                    <a:pt x="44326" y="10352"/>
                  </a:lnTo>
                  <a:lnTo>
                    <a:pt x="44326" y="10485"/>
                  </a:lnTo>
                  <a:lnTo>
                    <a:pt x="44326" y="10485"/>
                  </a:lnTo>
                  <a:lnTo>
                    <a:pt x="44326" y="10485"/>
                  </a:lnTo>
                  <a:lnTo>
                    <a:pt x="44193" y="11016"/>
                  </a:lnTo>
                  <a:lnTo>
                    <a:pt x="43927" y="11547"/>
                  </a:lnTo>
                  <a:lnTo>
                    <a:pt x="43529" y="11945"/>
                  </a:lnTo>
                  <a:lnTo>
                    <a:pt x="42866" y="12210"/>
                  </a:lnTo>
                  <a:lnTo>
                    <a:pt x="39283" y="13272"/>
                  </a:lnTo>
                  <a:lnTo>
                    <a:pt x="39283" y="13272"/>
                  </a:lnTo>
                  <a:lnTo>
                    <a:pt x="39283" y="13670"/>
                  </a:lnTo>
                  <a:lnTo>
                    <a:pt x="42998" y="14864"/>
                  </a:lnTo>
                  <a:lnTo>
                    <a:pt x="42998" y="14864"/>
                  </a:lnTo>
                  <a:lnTo>
                    <a:pt x="43529" y="15130"/>
                  </a:lnTo>
                  <a:lnTo>
                    <a:pt x="43927" y="15528"/>
                  </a:lnTo>
                  <a:lnTo>
                    <a:pt x="44193" y="15926"/>
                  </a:lnTo>
                  <a:lnTo>
                    <a:pt x="44326" y="16590"/>
                  </a:lnTo>
                  <a:lnTo>
                    <a:pt x="44326" y="16590"/>
                  </a:lnTo>
                  <a:lnTo>
                    <a:pt x="44193" y="17121"/>
                  </a:lnTo>
                  <a:lnTo>
                    <a:pt x="43927" y="17651"/>
                  </a:lnTo>
                  <a:lnTo>
                    <a:pt x="42070" y="20306"/>
                  </a:lnTo>
                  <a:lnTo>
                    <a:pt x="42070" y="20306"/>
                  </a:lnTo>
                  <a:lnTo>
                    <a:pt x="41671" y="20704"/>
                  </a:lnTo>
                  <a:lnTo>
                    <a:pt x="41141" y="21102"/>
                  </a:lnTo>
                  <a:lnTo>
                    <a:pt x="40610" y="21235"/>
                  </a:lnTo>
                  <a:lnTo>
                    <a:pt x="40079" y="21367"/>
                  </a:lnTo>
                  <a:lnTo>
                    <a:pt x="40079" y="21367"/>
                  </a:lnTo>
                  <a:lnTo>
                    <a:pt x="39813" y="21367"/>
                  </a:lnTo>
                  <a:lnTo>
                    <a:pt x="35036" y="20571"/>
                  </a:lnTo>
                  <a:lnTo>
                    <a:pt x="35036" y="20571"/>
                  </a:lnTo>
                  <a:lnTo>
                    <a:pt x="35036" y="20571"/>
                  </a:lnTo>
                  <a:lnTo>
                    <a:pt x="33709" y="21367"/>
                  </a:lnTo>
                  <a:lnTo>
                    <a:pt x="34505" y="22960"/>
                  </a:lnTo>
                  <a:lnTo>
                    <a:pt x="34505" y="22960"/>
                  </a:lnTo>
                  <a:lnTo>
                    <a:pt x="34638" y="23358"/>
                  </a:lnTo>
                  <a:lnTo>
                    <a:pt x="34638" y="23756"/>
                  </a:lnTo>
                  <a:lnTo>
                    <a:pt x="34638" y="24154"/>
                  </a:lnTo>
                  <a:lnTo>
                    <a:pt x="34505" y="24552"/>
                  </a:lnTo>
                  <a:lnTo>
                    <a:pt x="34505" y="24552"/>
                  </a:lnTo>
                  <a:lnTo>
                    <a:pt x="34240" y="24950"/>
                  </a:lnTo>
                  <a:lnTo>
                    <a:pt x="33974" y="25216"/>
                  </a:lnTo>
                  <a:lnTo>
                    <a:pt x="33576" y="25481"/>
                  </a:lnTo>
                  <a:lnTo>
                    <a:pt x="33178" y="25614"/>
                  </a:lnTo>
                  <a:lnTo>
                    <a:pt x="28135" y="26808"/>
                  </a:lnTo>
                  <a:lnTo>
                    <a:pt x="28135" y="26808"/>
                  </a:lnTo>
                  <a:lnTo>
                    <a:pt x="27604" y="26941"/>
                  </a:lnTo>
                  <a:lnTo>
                    <a:pt x="27604" y="26941"/>
                  </a:lnTo>
                  <a:lnTo>
                    <a:pt x="27073" y="26808"/>
                  </a:lnTo>
                  <a:lnTo>
                    <a:pt x="26675" y="26676"/>
                  </a:lnTo>
                  <a:lnTo>
                    <a:pt x="26277" y="26543"/>
                  </a:lnTo>
                  <a:lnTo>
                    <a:pt x="25879" y="26278"/>
                  </a:lnTo>
                  <a:lnTo>
                    <a:pt x="23755" y="24021"/>
                  </a:lnTo>
                  <a:lnTo>
                    <a:pt x="23755" y="24021"/>
                  </a:lnTo>
                  <a:lnTo>
                    <a:pt x="22163" y="24021"/>
                  </a:lnTo>
                  <a:lnTo>
                    <a:pt x="22163" y="24021"/>
                  </a:lnTo>
                  <a:lnTo>
                    <a:pt x="20703" y="24021"/>
                  </a:lnTo>
                  <a:lnTo>
                    <a:pt x="18580" y="26145"/>
                  </a:lnTo>
                  <a:lnTo>
                    <a:pt x="18580" y="26145"/>
                  </a:lnTo>
                  <a:lnTo>
                    <a:pt x="18182" y="26410"/>
                  </a:lnTo>
                  <a:lnTo>
                    <a:pt x="17783" y="26676"/>
                  </a:lnTo>
                  <a:lnTo>
                    <a:pt x="17253" y="26808"/>
                  </a:lnTo>
                  <a:lnTo>
                    <a:pt x="16855" y="269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0"/>
            <p:cNvSpPr/>
            <p:nvPr/>
          </p:nvSpPr>
          <p:spPr>
            <a:xfrm>
              <a:off x="5863742" y="3616462"/>
              <a:ext cx="253061" cy="125444"/>
            </a:xfrm>
            <a:custGeom>
              <a:avLst/>
              <a:gdLst/>
              <a:ahLst/>
              <a:cxnLst/>
              <a:rect l="l" t="t" r="r" b="b"/>
              <a:pathLst>
                <a:path w="15263" h="7566" fill="none" extrusionOk="0">
                  <a:moveTo>
                    <a:pt x="531" y="2390"/>
                  </a:moveTo>
                  <a:lnTo>
                    <a:pt x="531" y="2390"/>
                  </a:lnTo>
                  <a:lnTo>
                    <a:pt x="399" y="2522"/>
                  </a:lnTo>
                  <a:lnTo>
                    <a:pt x="399" y="2522"/>
                  </a:lnTo>
                  <a:lnTo>
                    <a:pt x="266" y="2788"/>
                  </a:lnTo>
                  <a:lnTo>
                    <a:pt x="266" y="2920"/>
                  </a:lnTo>
                  <a:lnTo>
                    <a:pt x="266" y="2920"/>
                  </a:lnTo>
                  <a:lnTo>
                    <a:pt x="0" y="3451"/>
                  </a:lnTo>
                  <a:lnTo>
                    <a:pt x="0" y="3982"/>
                  </a:lnTo>
                  <a:lnTo>
                    <a:pt x="133" y="4380"/>
                  </a:lnTo>
                  <a:lnTo>
                    <a:pt x="399" y="4911"/>
                  </a:lnTo>
                  <a:lnTo>
                    <a:pt x="399" y="4911"/>
                  </a:lnTo>
                  <a:lnTo>
                    <a:pt x="797" y="5442"/>
                  </a:lnTo>
                  <a:lnTo>
                    <a:pt x="1328" y="5840"/>
                  </a:lnTo>
                  <a:lnTo>
                    <a:pt x="1328" y="5840"/>
                  </a:lnTo>
                  <a:lnTo>
                    <a:pt x="1858" y="6238"/>
                  </a:lnTo>
                  <a:lnTo>
                    <a:pt x="1858" y="6238"/>
                  </a:lnTo>
                  <a:lnTo>
                    <a:pt x="3185" y="6769"/>
                  </a:lnTo>
                  <a:lnTo>
                    <a:pt x="4513" y="7167"/>
                  </a:lnTo>
                  <a:lnTo>
                    <a:pt x="5972" y="7433"/>
                  </a:lnTo>
                  <a:lnTo>
                    <a:pt x="7565" y="7565"/>
                  </a:lnTo>
                  <a:lnTo>
                    <a:pt x="7565" y="7565"/>
                  </a:lnTo>
                  <a:lnTo>
                    <a:pt x="9157" y="7433"/>
                  </a:lnTo>
                  <a:lnTo>
                    <a:pt x="10750" y="7167"/>
                  </a:lnTo>
                  <a:lnTo>
                    <a:pt x="10750" y="7167"/>
                  </a:lnTo>
                  <a:lnTo>
                    <a:pt x="12077" y="6769"/>
                  </a:lnTo>
                  <a:lnTo>
                    <a:pt x="13271" y="6238"/>
                  </a:lnTo>
                  <a:lnTo>
                    <a:pt x="13271" y="6238"/>
                  </a:lnTo>
                  <a:lnTo>
                    <a:pt x="13935" y="5840"/>
                  </a:lnTo>
                  <a:lnTo>
                    <a:pt x="13935" y="5840"/>
                  </a:lnTo>
                  <a:lnTo>
                    <a:pt x="14466" y="5309"/>
                  </a:lnTo>
                  <a:lnTo>
                    <a:pt x="14997" y="4778"/>
                  </a:lnTo>
                  <a:lnTo>
                    <a:pt x="14997" y="4778"/>
                  </a:lnTo>
                  <a:lnTo>
                    <a:pt x="15129" y="4513"/>
                  </a:lnTo>
                  <a:lnTo>
                    <a:pt x="15129" y="4380"/>
                  </a:lnTo>
                  <a:lnTo>
                    <a:pt x="15129" y="4380"/>
                  </a:lnTo>
                  <a:lnTo>
                    <a:pt x="15262" y="3982"/>
                  </a:lnTo>
                  <a:lnTo>
                    <a:pt x="15262" y="3584"/>
                  </a:lnTo>
                  <a:lnTo>
                    <a:pt x="15129" y="3053"/>
                  </a:lnTo>
                  <a:lnTo>
                    <a:pt x="14864" y="2655"/>
                  </a:lnTo>
                  <a:lnTo>
                    <a:pt x="14864" y="2655"/>
                  </a:lnTo>
                  <a:lnTo>
                    <a:pt x="14333" y="2124"/>
                  </a:lnTo>
                  <a:lnTo>
                    <a:pt x="13670" y="1593"/>
                  </a:lnTo>
                  <a:lnTo>
                    <a:pt x="12873" y="1062"/>
                  </a:lnTo>
                  <a:lnTo>
                    <a:pt x="11944" y="797"/>
                  </a:lnTo>
                  <a:lnTo>
                    <a:pt x="11015" y="399"/>
                  </a:lnTo>
                  <a:lnTo>
                    <a:pt x="9954" y="266"/>
                  </a:lnTo>
                  <a:lnTo>
                    <a:pt x="8759" y="1"/>
                  </a:lnTo>
                  <a:lnTo>
                    <a:pt x="7565" y="1"/>
                  </a:lnTo>
                  <a:lnTo>
                    <a:pt x="7565" y="1"/>
                  </a:lnTo>
                  <a:lnTo>
                    <a:pt x="5972" y="133"/>
                  </a:lnTo>
                  <a:lnTo>
                    <a:pt x="4513" y="399"/>
                  </a:lnTo>
                  <a:lnTo>
                    <a:pt x="4513" y="399"/>
                  </a:lnTo>
                  <a:lnTo>
                    <a:pt x="3318" y="664"/>
                  </a:lnTo>
                  <a:lnTo>
                    <a:pt x="2257" y="1195"/>
                  </a:lnTo>
                  <a:lnTo>
                    <a:pt x="1460" y="1593"/>
                  </a:lnTo>
                  <a:lnTo>
                    <a:pt x="664" y="2257"/>
                  </a:lnTo>
                  <a:lnTo>
                    <a:pt x="531" y="23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0"/>
            <p:cNvSpPr/>
            <p:nvPr/>
          </p:nvSpPr>
          <p:spPr>
            <a:xfrm>
              <a:off x="5465474" y="3986129"/>
              <a:ext cx="734942" cy="444477"/>
            </a:xfrm>
            <a:custGeom>
              <a:avLst/>
              <a:gdLst/>
              <a:ahLst/>
              <a:cxnLst/>
              <a:rect l="l" t="t" r="r" b="b"/>
              <a:pathLst>
                <a:path w="44327" h="26808" extrusionOk="0">
                  <a:moveTo>
                    <a:pt x="23358" y="9688"/>
                  </a:moveTo>
                  <a:lnTo>
                    <a:pt x="24420" y="9821"/>
                  </a:lnTo>
                  <a:lnTo>
                    <a:pt x="25481" y="10086"/>
                  </a:lnTo>
                  <a:lnTo>
                    <a:pt x="26543" y="10352"/>
                  </a:lnTo>
                  <a:lnTo>
                    <a:pt x="27472" y="10750"/>
                  </a:lnTo>
                  <a:lnTo>
                    <a:pt x="28135" y="11281"/>
                  </a:lnTo>
                  <a:lnTo>
                    <a:pt x="28799" y="11679"/>
                  </a:lnTo>
                  <a:lnTo>
                    <a:pt x="29330" y="12342"/>
                  </a:lnTo>
                  <a:lnTo>
                    <a:pt x="29595" y="12740"/>
                  </a:lnTo>
                  <a:lnTo>
                    <a:pt x="29728" y="13138"/>
                  </a:lnTo>
                  <a:lnTo>
                    <a:pt x="29728" y="13669"/>
                  </a:lnTo>
                  <a:lnTo>
                    <a:pt x="29595" y="14067"/>
                  </a:lnTo>
                  <a:lnTo>
                    <a:pt x="29595" y="14200"/>
                  </a:lnTo>
                  <a:lnTo>
                    <a:pt x="29463" y="14466"/>
                  </a:lnTo>
                  <a:lnTo>
                    <a:pt x="29064" y="14996"/>
                  </a:lnTo>
                  <a:lnTo>
                    <a:pt x="28401" y="15527"/>
                  </a:lnTo>
                  <a:lnTo>
                    <a:pt x="27870" y="15925"/>
                  </a:lnTo>
                  <a:lnTo>
                    <a:pt x="26676" y="16456"/>
                  </a:lnTo>
                  <a:lnTo>
                    <a:pt x="25216" y="16854"/>
                  </a:lnTo>
                  <a:lnTo>
                    <a:pt x="23756" y="17120"/>
                  </a:lnTo>
                  <a:lnTo>
                    <a:pt x="22163" y="17252"/>
                  </a:lnTo>
                  <a:lnTo>
                    <a:pt x="20571" y="17120"/>
                  </a:lnTo>
                  <a:lnTo>
                    <a:pt x="19111" y="16854"/>
                  </a:lnTo>
                  <a:lnTo>
                    <a:pt x="17651" y="16456"/>
                  </a:lnTo>
                  <a:lnTo>
                    <a:pt x="16457" y="15925"/>
                  </a:lnTo>
                  <a:lnTo>
                    <a:pt x="15793" y="15527"/>
                  </a:lnTo>
                  <a:lnTo>
                    <a:pt x="15263" y="14996"/>
                  </a:lnTo>
                  <a:lnTo>
                    <a:pt x="14864" y="14598"/>
                  </a:lnTo>
                  <a:lnTo>
                    <a:pt x="14599" y="14067"/>
                  </a:lnTo>
                  <a:lnTo>
                    <a:pt x="14466" y="13537"/>
                  </a:lnTo>
                  <a:lnTo>
                    <a:pt x="14599" y="13006"/>
                  </a:lnTo>
                  <a:lnTo>
                    <a:pt x="14732" y="12608"/>
                  </a:lnTo>
                  <a:lnTo>
                    <a:pt x="14864" y="12342"/>
                  </a:lnTo>
                  <a:lnTo>
                    <a:pt x="14997" y="12209"/>
                  </a:lnTo>
                  <a:lnTo>
                    <a:pt x="15130" y="12077"/>
                  </a:lnTo>
                  <a:lnTo>
                    <a:pt x="15263" y="11944"/>
                  </a:lnTo>
                  <a:lnTo>
                    <a:pt x="15926" y="11281"/>
                  </a:lnTo>
                  <a:lnTo>
                    <a:pt x="16855" y="10750"/>
                  </a:lnTo>
                  <a:lnTo>
                    <a:pt x="17784" y="10352"/>
                  </a:lnTo>
                  <a:lnTo>
                    <a:pt x="18978" y="10086"/>
                  </a:lnTo>
                  <a:lnTo>
                    <a:pt x="20571" y="9688"/>
                  </a:lnTo>
                  <a:close/>
                  <a:moveTo>
                    <a:pt x="16722" y="0"/>
                  </a:moveTo>
                  <a:lnTo>
                    <a:pt x="16192" y="133"/>
                  </a:lnTo>
                  <a:lnTo>
                    <a:pt x="11149" y="1327"/>
                  </a:lnTo>
                  <a:lnTo>
                    <a:pt x="10618" y="1593"/>
                  </a:lnTo>
                  <a:lnTo>
                    <a:pt x="10087" y="1991"/>
                  </a:lnTo>
                  <a:lnTo>
                    <a:pt x="9689" y="2522"/>
                  </a:lnTo>
                  <a:lnTo>
                    <a:pt x="9689" y="3052"/>
                  </a:lnTo>
                  <a:lnTo>
                    <a:pt x="9689" y="3451"/>
                  </a:lnTo>
                  <a:lnTo>
                    <a:pt x="9821" y="3849"/>
                  </a:lnTo>
                  <a:lnTo>
                    <a:pt x="10618" y="5574"/>
                  </a:lnTo>
                  <a:lnTo>
                    <a:pt x="10352" y="5707"/>
                  </a:lnTo>
                  <a:lnTo>
                    <a:pt x="9291" y="6370"/>
                  </a:lnTo>
                  <a:lnTo>
                    <a:pt x="4513" y="5574"/>
                  </a:lnTo>
                  <a:lnTo>
                    <a:pt x="4248" y="5574"/>
                  </a:lnTo>
                  <a:lnTo>
                    <a:pt x="3717" y="5707"/>
                  </a:lnTo>
                  <a:lnTo>
                    <a:pt x="3186" y="5839"/>
                  </a:lnTo>
                  <a:lnTo>
                    <a:pt x="2655" y="6105"/>
                  </a:lnTo>
                  <a:lnTo>
                    <a:pt x="2257" y="6636"/>
                  </a:lnTo>
                  <a:lnTo>
                    <a:pt x="399" y="9157"/>
                  </a:lnTo>
                  <a:lnTo>
                    <a:pt x="134" y="9821"/>
                  </a:lnTo>
                  <a:lnTo>
                    <a:pt x="1" y="10352"/>
                  </a:lnTo>
                  <a:lnTo>
                    <a:pt x="1" y="10484"/>
                  </a:lnTo>
                  <a:lnTo>
                    <a:pt x="1" y="10617"/>
                  </a:lnTo>
                  <a:lnTo>
                    <a:pt x="1" y="10750"/>
                  </a:lnTo>
                  <a:lnTo>
                    <a:pt x="266" y="11148"/>
                  </a:lnTo>
                  <a:lnTo>
                    <a:pt x="532" y="11546"/>
                  </a:lnTo>
                  <a:lnTo>
                    <a:pt x="797" y="11811"/>
                  </a:lnTo>
                  <a:lnTo>
                    <a:pt x="1328" y="12077"/>
                  </a:lnTo>
                  <a:lnTo>
                    <a:pt x="5044" y="13271"/>
                  </a:lnTo>
                  <a:lnTo>
                    <a:pt x="5044" y="13669"/>
                  </a:lnTo>
                  <a:lnTo>
                    <a:pt x="1461" y="14731"/>
                  </a:lnTo>
                  <a:lnTo>
                    <a:pt x="797" y="15129"/>
                  </a:lnTo>
                  <a:lnTo>
                    <a:pt x="266" y="15660"/>
                  </a:lnTo>
                  <a:lnTo>
                    <a:pt x="134" y="15925"/>
                  </a:lnTo>
                  <a:lnTo>
                    <a:pt x="1" y="16058"/>
                  </a:lnTo>
                  <a:lnTo>
                    <a:pt x="1" y="17385"/>
                  </a:lnTo>
                  <a:lnTo>
                    <a:pt x="399" y="17651"/>
                  </a:lnTo>
                  <a:lnTo>
                    <a:pt x="2390" y="20438"/>
                  </a:lnTo>
                  <a:lnTo>
                    <a:pt x="2788" y="20836"/>
                  </a:lnTo>
                  <a:lnTo>
                    <a:pt x="3186" y="21101"/>
                  </a:lnTo>
                  <a:lnTo>
                    <a:pt x="3717" y="21234"/>
                  </a:lnTo>
                  <a:lnTo>
                    <a:pt x="4646" y="21234"/>
                  </a:lnTo>
                  <a:lnTo>
                    <a:pt x="9291" y="20438"/>
                  </a:lnTo>
                  <a:lnTo>
                    <a:pt x="10618" y="21367"/>
                  </a:lnTo>
                  <a:lnTo>
                    <a:pt x="9821" y="22826"/>
                  </a:lnTo>
                  <a:lnTo>
                    <a:pt x="9689" y="23357"/>
                  </a:lnTo>
                  <a:lnTo>
                    <a:pt x="9689" y="23755"/>
                  </a:lnTo>
                  <a:lnTo>
                    <a:pt x="9689" y="24153"/>
                  </a:lnTo>
                  <a:lnTo>
                    <a:pt x="9821" y="24552"/>
                  </a:lnTo>
                  <a:lnTo>
                    <a:pt x="10087" y="24950"/>
                  </a:lnTo>
                  <a:lnTo>
                    <a:pt x="10352" y="25215"/>
                  </a:lnTo>
                  <a:lnTo>
                    <a:pt x="10750" y="25481"/>
                  </a:lnTo>
                  <a:lnTo>
                    <a:pt x="11016" y="25613"/>
                  </a:lnTo>
                  <a:lnTo>
                    <a:pt x="16324" y="26808"/>
                  </a:lnTo>
                  <a:lnTo>
                    <a:pt x="17253" y="26808"/>
                  </a:lnTo>
                  <a:lnTo>
                    <a:pt x="17784" y="26675"/>
                  </a:lnTo>
                  <a:lnTo>
                    <a:pt x="18182" y="26410"/>
                  </a:lnTo>
                  <a:lnTo>
                    <a:pt x="18580" y="26011"/>
                  </a:lnTo>
                  <a:lnTo>
                    <a:pt x="20571" y="23888"/>
                  </a:lnTo>
                  <a:lnTo>
                    <a:pt x="22163" y="24021"/>
                  </a:lnTo>
                  <a:lnTo>
                    <a:pt x="23623" y="23888"/>
                  </a:lnTo>
                  <a:lnTo>
                    <a:pt x="25879" y="26144"/>
                  </a:lnTo>
                  <a:lnTo>
                    <a:pt x="26145" y="26542"/>
                  </a:lnTo>
                  <a:lnTo>
                    <a:pt x="26543" y="26675"/>
                  </a:lnTo>
                  <a:lnTo>
                    <a:pt x="26941" y="26808"/>
                  </a:lnTo>
                  <a:lnTo>
                    <a:pt x="28135" y="26808"/>
                  </a:lnTo>
                  <a:lnTo>
                    <a:pt x="33046" y="25613"/>
                  </a:lnTo>
                  <a:lnTo>
                    <a:pt x="33577" y="25481"/>
                  </a:lnTo>
                  <a:lnTo>
                    <a:pt x="33975" y="25215"/>
                  </a:lnTo>
                  <a:lnTo>
                    <a:pt x="34240" y="24817"/>
                  </a:lnTo>
                  <a:lnTo>
                    <a:pt x="34506" y="24552"/>
                  </a:lnTo>
                  <a:lnTo>
                    <a:pt x="34638" y="24153"/>
                  </a:lnTo>
                  <a:lnTo>
                    <a:pt x="34638" y="23755"/>
                  </a:lnTo>
                  <a:lnTo>
                    <a:pt x="34638" y="23357"/>
                  </a:lnTo>
                  <a:lnTo>
                    <a:pt x="34506" y="22959"/>
                  </a:lnTo>
                  <a:lnTo>
                    <a:pt x="33577" y="21367"/>
                  </a:lnTo>
                  <a:lnTo>
                    <a:pt x="34904" y="20438"/>
                  </a:lnTo>
                  <a:lnTo>
                    <a:pt x="39681" y="21234"/>
                  </a:lnTo>
                  <a:lnTo>
                    <a:pt x="40079" y="21367"/>
                  </a:lnTo>
                  <a:lnTo>
                    <a:pt x="40610" y="21234"/>
                  </a:lnTo>
                  <a:lnTo>
                    <a:pt x="41141" y="20968"/>
                  </a:lnTo>
                  <a:lnTo>
                    <a:pt x="41539" y="20703"/>
                  </a:lnTo>
                  <a:lnTo>
                    <a:pt x="41937" y="20305"/>
                  </a:lnTo>
                  <a:lnTo>
                    <a:pt x="43928" y="17651"/>
                  </a:lnTo>
                  <a:lnTo>
                    <a:pt x="44193" y="17120"/>
                  </a:lnTo>
                  <a:lnTo>
                    <a:pt x="44193" y="16456"/>
                  </a:lnTo>
                  <a:lnTo>
                    <a:pt x="44193" y="15925"/>
                  </a:lnTo>
                  <a:lnTo>
                    <a:pt x="43928" y="15395"/>
                  </a:lnTo>
                  <a:lnTo>
                    <a:pt x="43530" y="14996"/>
                  </a:lnTo>
                  <a:lnTo>
                    <a:pt x="42999" y="14731"/>
                  </a:lnTo>
                  <a:lnTo>
                    <a:pt x="39283" y="13669"/>
                  </a:lnTo>
                  <a:lnTo>
                    <a:pt x="39283" y="13271"/>
                  </a:lnTo>
                  <a:lnTo>
                    <a:pt x="42866" y="12077"/>
                  </a:lnTo>
                  <a:lnTo>
                    <a:pt x="43397" y="11811"/>
                  </a:lnTo>
                  <a:lnTo>
                    <a:pt x="43795" y="11413"/>
                  </a:lnTo>
                  <a:lnTo>
                    <a:pt x="44193" y="11015"/>
                  </a:lnTo>
                  <a:lnTo>
                    <a:pt x="44326" y="10484"/>
                  </a:lnTo>
                  <a:lnTo>
                    <a:pt x="44326" y="10352"/>
                  </a:lnTo>
                  <a:lnTo>
                    <a:pt x="44193" y="9821"/>
                  </a:lnTo>
                  <a:lnTo>
                    <a:pt x="43928" y="9290"/>
                  </a:lnTo>
                  <a:lnTo>
                    <a:pt x="41805" y="6503"/>
                  </a:lnTo>
                  <a:lnTo>
                    <a:pt x="41539" y="6105"/>
                  </a:lnTo>
                  <a:lnTo>
                    <a:pt x="41141" y="5839"/>
                  </a:lnTo>
                  <a:lnTo>
                    <a:pt x="40610" y="5574"/>
                  </a:lnTo>
                  <a:lnTo>
                    <a:pt x="39681" y="5574"/>
                  </a:lnTo>
                  <a:lnTo>
                    <a:pt x="34904" y="6370"/>
                  </a:lnTo>
                  <a:lnTo>
                    <a:pt x="33842" y="5707"/>
                  </a:lnTo>
                  <a:lnTo>
                    <a:pt x="33577" y="5574"/>
                  </a:lnTo>
                  <a:lnTo>
                    <a:pt x="34373" y="3981"/>
                  </a:lnTo>
                  <a:lnTo>
                    <a:pt x="34506" y="3583"/>
                  </a:lnTo>
                  <a:lnTo>
                    <a:pt x="34638" y="3185"/>
                  </a:lnTo>
                  <a:lnTo>
                    <a:pt x="34638" y="2920"/>
                  </a:lnTo>
                  <a:lnTo>
                    <a:pt x="34506" y="2389"/>
                  </a:lnTo>
                  <a:lnTo>
                    <a:pt x="34107" y="1858"/>
                  </a:lnTo>
                  <a:lnTo>
                    <a:pt x="33709" y="1593"/>
                  </a:lnTo>
                  <a:lnTo>
                    <a:pt x="33178" y="1327"/>
                  </a:lnTo>
                  <a:lnTo>
                    <a:pt x="28003" y="133"/>
                  </a:lnTo>
                  <a:lnTo>
                    <a:pt x="27472" y="0"/>
                  </a:lnTo>
                  <a:lnTo>
                    <a:pt x="27074" y="133"/>
                  </a:lnTo>
                  <a:lnTo>
                    <a:pt x="26543" y="266"/>
                  </a:lnTo>
                  <a:lnTo>
                    <a:pt x="26145" y="531"/>
                  </a:lnTo>
                  <a:lnTo>
                    <a:pt x="25747" y="796"/>
                  </a:lnTo>
                  <a:lnTo>
                    <a:pt x="23623" y="2920"/>
                  </a:lnTo>
                  <a:lnTo>
                    <a:pt x="20571" y="2920"/>
                  </a:lnTo>
                  <a:lnTo>
                    <a:pt x="18448" y="664"/>
                  </a:lnTo>
                  <a:lnTo>
                    <a:pt x="18049" y="398"/>
                  </a:lnTo>
                  <a:lnTo>
                    <a:pt x="17651" y="133"/>
                  </a:lnTo>
                  <a:lnTo>
                    <a:pt x="172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0"/>
            <p:cNvSpPr/>
            <p:nvPr/>
          </p:nvSpPr>
          <p:spPr>
            <a:xfrm>
              <a:off x="5465474" y="3986129"/>
              <a:ext cx="734942" cy="444477"/>
            </a:xfrm>
            <a:custGeom>
              <a:avLst/>
              <a:gdLst/>
              <a:ahLst/>
              <a:cxnLst/>
              <a:rect l="l" t="t" r="r" b="b"/>
              <a:pathLst>
                <a:path w="44327" h="26808" fill="none" extrusionOk="0">
                  <a:moveTo>
                    <a:pt x="16722" y="26808"/>
                  </a:moveTo>
                  <a:lnTo>
                    <a:pt x="16722" y="26808"/>
                  </a:lnTo>
                  <a:lnTo>
                    <a:pt x="16324" y="26808"/>
                  </a:lnTo>
                  <a:lnTo>
                    <a:pt x="11016" y="25613"/>
                  </a:lnTo>
                  <a:lnTo>
                    <a:pt x="11016" y="25613"/>
                  </a:lnTo>
                  <a:lnTo>
                    <a:pt x="10750" y="25481"/>
                  </a:lnTo>
                  <a:lnTo>
                    <a:pt x="10352" y="25215"/>
                  </a:lnTo>
                  <a:lnTo>
                    <a:pt x="10087" y="24950"/>
                  </a:lnTo>
                  <a:lnTo>
                    <a:pt x="9821" y="24552"/>
                  </a:lnTo>
                  <a:lnTo>
                    <a:pt x="9821" y="24552"/>
                  </a:lnTo>
                  <a:lnTo>
                    <a:pt x="9689" y="24153"/>
                  </a:lnTo>
                  <a:lnTo>
                    <a:pt x="9689" y="23755"/>
                  </a:lnTo>
                  <a:lnTo>
                    <a:pt x="9689" y="23357"/>
                  </a:lnTo>
                  <a:lnTo>
                    <a:pt x="9821" y="22826"/>
                  </a:lnTo>
                  <a:lnTo>
                    <a:pt x="10618" y="21367"/>
                  </a:lnTo>
                  <a:lnTo>
                    <a:pt x="10618" y="21367"/>
                  </a:lnTo>
                  <a:lnTo>
                    <a:pt x="9291" y="20438"/>
                  </a:lnTo>
                  <a:lnTo>
                    <a:pt x="4646" y="21234"/>
                  </a:lnTo>
                  <a:lnTo>
                    <a:pt x="4646" y="21234"/>
                  </a:lnTo>
                  <a:lnTo>
                    <a:pt x="4248" y="21234"/>
                  </a:lnTo>
                  <a:lnTo>
                    <a:pt x="4248" y="21234"/>
                  </a:lnTo>
                  <a:lnTo>
                    <a:pt x="3717" y="21234"/>
                  </a:lnTo>
                  <a:lnTo>
                    <a:pt x="3186" y="21101"/>
                  </a:lnTo>
                  <a:lnTo>
                    <a:pt x="2788" y="20836"/>
                  </a:lnTo>
                  <a:lnTo>
                    <a:pt x="2390" y="20438"/>
                  </a:lnTo>
                  <a:lnTo>
                    <a:pt x="399" y="17651"/>
                  </a:lnTo>
                  <a:lnTo>
                    <a:pt x="1" y="17385"/>
                  </a:lnTo>
                  <a:lnTo>
                    <a:pt x="1" y="16058"/>
                  </a:lnTo>
                  <a:lnTo>
                    <a:pt x="134" y="15925"/>
                  </a:lnTo>
                  <a:lnTo>
                    <a:pt x="134" y="15925"/>
                  </a:lnTo>
                  <a:lnTo>
                    <a:pt x="266" y="15660"/>
                  </a:lnTo>
                  <a:lnTo>
                    <a:pt x="266" y="15660"/>
                  </a:lnTo>
                  <a:lnTo>
                    <a:pt x="266" y="15660"/>
                  </a:lnTo>
                  <a:lnTo>
                    <a:pt x="797" y="15129"/>
                  </a:lnTo>
                  <a:lnTo>
                    <a:pt x="1461" y="14731"/>
                  </a:lnTo>
                  <a:lnTo>
                    <a:pt x="5044" y="13669"/>
                  </a:lnTo>
                  <a:lnTo>
                    <a:pt x="5044" y="13669"/>
                  </a:lnTo>
                  <a:lnTo>
                    <a:pt x="5044" y="13271"/>
                  </a:lnTo>
                  <a:lnTo>
                    <a:pt x="1328" y="12077"/>
                  </a:lnTo>
                  <a:lnTo>
                    <a:pt x="1328" y="12077"/>
                  </a:lnTo>
                  <a:lnTo>
                    <a:pt x="797" y="11811"/>
                  </a:lnTo>
                  <a:lnTo>
                    <a:pt x="532" y="11546"/>
                  </a:lnTo>
                  <a:lnTo>
                    <a:pt x="266" y="11148"/>
                  </a:lnTo>
                  <a:lnTo>
                    <a:pt x="1" y="10750"/>
                  </a:lnTo>
                  <a:lnTo>
                    <a:pt x="1" y="10617"/>
                  </a:lnTo>
                  <a:lnTo>
                    <a:pt x="1" y="10484"/>
                  </a:lnTo>
                  <a:lnTo>
                    <a:pt x="1" y="10484"/>
                  </a:lnTo>
                  <a:lnTo>
                    <a:pt x="1" y="10352"/>
                  </a:lnTo>
                  <a:lnTo>
                    <a:pt x="1" y="10352"/>
                  </a:lnTo>
                  <a:lnTo>
                    <a:pt x="134" y="9821"/>
                  </a:lnTo>
                  <a:lnTo>
                    <a:pt x="399" y="9157"/>
                  </a:lnTo>
                  <a:lnTo>
                    <a:pt x="2257" y="6636"/>
                  </a:lnTo>
                  <a:lnTo>
                    <a:pt x="2257" y="6636"/>
                  </a:lnTo>
                  <a:lnTo>
                    <a:pt x="2655" y="6105"/>
                  </a:lnTo>
                  <a:lnTo>
                    <a:pt x="3186" y="5839"/>
                  </a:lnTo>
                  <a:lnTo>
                    <a:pt x="3717" y="5707"/>
                  </a:lnTo>
                  <a:lnTo>
                    <a:pt x="4248" y="5574"/>
                  </a:lnTo>
                  <a:lnTo>
                    <a:pt x="4248" y="5574"/>
                  </a:lnTo>
                  <a:lnTo>
                    <a:pt x="4513" y="5574"/>
                  </a:lnTo>
                  <a:lnTo>
                    <a:pt x="9291" y="6370"/>
                  </a:lnTo>
                  <a:lnTo>
                    <a:pt x="9291" y="6370"/>
                  </a:lnTo>
                  <a:lnTo>
                    <a:pt x="9291" y="6370"/>
                  </a:lnTo>
                  <a:lnTo>
                    <a:pt x="10352" y="5707"/>
                  </a:lnTo>
                  <a:lnTo>
                    <a:pt x="10352" y="5707"/>
                  </a:lnTo>
                  <a:lnTo>
                    <a:pt x="10618" y="5574"/>
                  </a:lnTo>
                  <a:lnTo>
                    <a:pt x="9821" y="3849"/>
                  </a:lnTo>
                  <a:lnTo>
                    <a:pt x="9821" y="3849"/>
                  </a:lnTo>
                  <a:lnTo>
                    <a:pt x="9689" y="3451"/>
                  </a:lnTo>
                  <a:lnTo>
                    <a:pt x="9689" y="3052"/>
                  </a:lnTo>
                  <a:lnTo>
                    <a:pt x="9689" y="3052"/>
                  </a:lnTo>
                  <a:lnTo>
                    <a:pt x="9689" y="2522"/>
                  </a:lnTo>
                  <a:lnTo>
                    <a:pt x="10087" y="1991"/>
                  </a:lnTo>
                  <a:lnTo>
                    <a:pt x="10618" y="1593"/>
                  </a:lnTo>
                  <a:lnTo>
                    <a:pt x="11149" y="1327"/>
                  </a:lnTo>
                  <a:lnTo>
                    <a:pt x="16192" y="133"/>
                  </a:lnTo>
                  <a:lnTo>
                    <a:pt x="16192" y="133"/>
                  </a:lnTo>
                  <a:lnTo>
                    <a:pt x="16722" y="0"/>
                  </a:lnTo>
                  <a:lnTo>
                    <a:pt x="16722" y="0"/>
                  </a:lnTo>
                  <a:lnTo>
                    <a:pt x="17253" y="0"/>
                  </a:lnTo>
                  <a:lnTo>
                    <a:pt x="17651" y="133"/>
                  </a:lnTo>
                  <a:lnTo>
                    <a:pt x="18049" y="398"/>
                  </a:lnTo>
                  <a:lnTo>
                    <a:pt x="18448" y="664"/>
                  </a:lnTo>
                  <a:lnTo>
                    <a:pt x="20571" y="2920"/>
                  </a:lnTo>
                  <a:lnTo>
                    <a:pt x="20571" y="2920"/>
                  </a:lnTo>
                  <a:lnTo>
                    <a:pt x="22031" y="2920"/>
                  </a:lnTo>
                  <a:lnTo>
                    <a:pt x="22031" y="2920"/>
                  </a:lnTo>
                  <a:lnTo>
                    <a:pt x="23623" y="2920"/>
                  </a:lnTo>
                  <a:lnTo>
                    <a:pt x="25747" y="796"/>
                  </a:lnTo>
                  <a:lnTo>
                    <a:pt x="25747" y="796"/>
                  </a:lnTo>
                  <a:lnTo>
                    <a:pt x="26145" y="531"/>
                  </a:lnTo>
                  <a:lnTo>
                    <a:pt x="26543" y="266"/>
                  </a:lnTo>
                  <a:lnTo>
                    <a:pt x="27074" y="133"/>
                  </a:lnTo>
                  <a:lnTo>
                    <a:pt x="27472" y="0"/>
                  </a:lnTo>
                  <a:lnTo>
                    <a:pt x="27472" y="0"/>
                  </a:lnTo>
                  <a:lnTo>
                    <a:pt x="28003" y="133"/>
                  </a:lnTo>
                  <a:lnTo>
                    <a:pt x="33178" y="1327"/>
                  </a:lnTo>
                  <a:lnTo>
                    <a:pt x="33178" y="1327"/>
                  </a:lnTo>
                  <a:lnTo>
                    <a:pt x="33709" y="1593"/>
                  </a:lnTo>
                  <a:lnTo>
                    <a:pt x="34107" y="1858"/>
                  </a:lnTo>
                  <a:lnTo>
                    <a:pt x="34506" y="2389"/>
                  </a:lnTo>
                  <a:lnTo>
                    <a:pt x="34638" y="2920"/>
                  </a:lnTo>
                  <a:lnTo>
                    <a:pt x="34638" y="2920"/>
                  </a:lnTo>
                  <a:lnTo>
                    <a:pt x="34638" y="3185"/>
                  </a:lnTo>
                  <a:lnTo>
                    <a:pt x="34638" y="3185"/>
                  </a:lnTo>
                  <a:lnTo>
                    <a:pt x="34506" y="3583"/>
                  </a:lnTo>
                  <a:lnTo>
                    <a:pt x="34373" y="3981"/>
                  </a:lnTo>
                  <a:lnTo>
                    <a:pt x="33577" y="5574"/>
                  </a:lnTo>
                  <a:lnTo>
                    <a:pt x="33577" y="5574"/>
                  </a:lnTo>
                  <a:lnTo>
                    <a:pt x="33842" y="5707"/>
                  </a:lnTo>
                  <a:lnTo>
                    <a:pt x="33842" y="5707"/>
                  </a:lnTo>
                  <a:lnTo>
                    <a:pt x="34904" y="6370"/>
                  </a:lnTo>
                  <a:lnTo>
                    <a:pt x="39681" y="5574"/>
                  </a:lnTo>
                  <a:lnTo>
                    <a:pt x="39681" y="5574"/>
                  </a:lnTo>
                  <a:lnTo>
                    <a:pt x="40079" y="5574"/>
                  </a:lnTo>
                  <a:lnTo>
                    <a:pt x="40079" y="5574"/>
                  </a:lnTo>
                  <a:lnTo>
                    <a:pt x="40610" y="5574"/>
                  </a:lnTo>
                  <a:lnTo>
                    <a:pt x="41141" y="5839"/>
                  </a:lnTo>
                  <a:lnTo>
                    <a:pt x="41539" y="6105"/>
                  </a:lnTo>
                  <a:lnTo>
                    <a:pt x="41805" y="6503"/>
                  </a:lnTo>
                  <a:lnTo>
                    <a:pt x="43928" y="9290"/>
                  </a:lnTo>
                  <a:lnTo>
                    <a:pt x="43928" y="9290"/>
                  </a:lnTo>
                  <a:lnTo>
                    <a:pt x="44193" y="9821"/>
                  </a:lnTo>
                  <a:lnTo>
                    <a:pt x="44326" y="10352"/>
                  </a:lnTo>
                  <a:lnTo>
                    <a:pt x="44326" y="10352"/>
                  </a:lnTo>
                  <a:lnTo>
                    <a:pt x="44326" y="10484"/>
                  </a:lnTo>
                  <a:lnTo>
                    <a:pt x="44326" y="10484"/>
                  </a:lnTo>
                  <a:lnTo>
                    <a:pt x="44193" y="11015"/>
                  </a:lnTo>
                  <a:lnTo>
                    <a:pt x="43795" y="11413"/>
                  </a:lnTo>
                  <a:lnTo>
                    <a:pt x="43397" y="11811"/>
                  </a:lnTo>
                  <a:lnTo>
                    <a:pt x="42866" y="12077"/>
                  </a:lnTo>
                  <a:lnTo>
                    <a:pt x="39283" y="13271"/>
                  </a:lnTo>
                  <a:lnTo>
                    <a:pt x="39283" y="13271"/>
                  </a:lnTo>
                  <a:lnTo>
                    <a:pt x="39283" y="13669"/>
                  </a:lnTo>
                  <a:lnTo>
                    <a:pt x="42999" y="14731"/>
                  </a:lnTo>
                  <a:lnTo>
                    <a:pt x="42999" y="14731"/>
                  </a:lnTo>
                  <a:lnTo>
                    <a:pt x="43530" y="14996"/>
                  </a:lnTo>
                  <a:lnTo>
                    <a:pt x="43928" y="15395"/>
                  </a:lnTo>
                  <a:lnTo>
                    <a:pt x="44193" y="15925"/>
                  </a:lnTo>
                  <a:lnTo>
                    <a:pt x="44193" y="16456"/>
                  </a:lnTo>
                  <a:lnTo>
                    <a:pt x="44193" y="16456"/>
                  </a:lnTo>
                  <a:lnTo>
                    <a:pt x="44193" y="17120"/>
                  </a:lnTo>
                  <a:lnTo>
                    <a:pt x="43928" y="17651"/>
                  </a:lnTo>
                  <a:lnTo>
                    <a:pt x="41937" y="20305"/>
                  </a:lnTo>
                  <a:lnTo>
                    <a:pt x="41937" y="20305"/>
                  </a:lnTo>
                  <a:lnTo>
                    <a:pt x="41539" y="20703"/>
                  </a:lnTo>
                  <a:lnTo>
                    <a:pt x="41141" y="20968"/>
                  </a:lnTo>
                  <a:lnTo>
                    <a:pt x="40610" y="21234"/>
                  </a:lnTo>
                  <a:lnTo>
                    <a:pt x="40079" y="21367"/>
                  </a:lnTo>
                  <a:lnTo>
                    <a:pt x="40079" y="21367"/>
                  </a:lnTo>
                  <a:lnTo>
                    <a:pt x="39681" y="21234"/>
                  </a:lnTo>
                  <a:lnTo>
                    <a:pt x="34904" y="20438"/>
                  </a:lnTo>
                  <a:lnTo>
                    <a:pt x="34904" y="20438"/>
                  </a:lnTo>
                  <a:lnTo>
                    <a:pt x="34904" y="20438"/>
                  </a:lnTo>
                  <a:lnTo>
                    <a:pt x="33577" y="21367"/>
                  </a:lnTo>
                  <a:lnTo>
                    <a:pt x="34506" y="22959"/>
                  </a:lnTo>
                  <a:lnTo>
                    <a:pt x="34506" y="22959"/>
                  </a:lnTo>
                  <a:lnTo>
                    <a:pt x="34638" y="23357"/>
                  </a:lnTo>
                  <a:lnTo>
                    <a:pt x="34638" y="23755"/>
                  </a:lnTo>
                  <a:lnTo>
                    <a:pt x="34638" y="24153"/>
                  </a:lnTo>
                  <a:lnTo>
                    <a:pt x="34506" y="24552"/>
                  </a:lnTo>
                  <a:lnTo>
                    <a:pt x="34506" y="24552"/>
                  </a:lnTo>
                  <a:lnTo>
                    <a:pt x="34240" y="24817"/>
                  </a:lnTo>
                  <a:lnTo>
                    <a:pt x="33975" y="25215"/>
                  </a:lnTo>
                  <a:lnTo>
                    <a:pt x="33577" y="25481"/>
                  </a:lnTo>
                  <a:lnTo>
                    <a:pt x="33046" y="25613"/>
                  </a:lnTo>
                  <a:lnTo>
                    <a:pt x="28135" y="26808"/>
                  </a:lnTo>
                  <a:lnTo>
                    <a:pt x="28135" y="26808"/>
                  </a:lnTo>
                  <a:lnTo>
                    <a:pt x="27472" y="26808"/>
                  </a:lnTo>
                  <a:lnTo>
                    <a:pt x="27472" y="26808"/>
                  </a:lnTo>
                  <a:lnTo>
                    <a:pt x="26941" y="26808"/>
                  </a:lnTo>
                  <a:lnTo>
                    <a:pt x="26543" y="26675"/>
                  </a:lnTo>
                  <a:lnTo>
                    <a:pt x="26145" y="26542"/>
                  </a:lnTo>
                  <a:lnTo>
                    <a:pt x="25879" y="26144"/>
                  </a:lnTo>
                  <a:lnTo>
                    <a:pt x="23623" y="23888"/>
                  </a:lnTo>
                  <a:lnTo>
                    <a:pt x="23623" y="23888"/>
                  </a:lnTo>
                  <a:lnTo>
                    <a:pt x="22163" y="24021"/>
                  </a:lnTo>
                  <a:lnTo>
                    <a:pt x="22163" y="24021"/>
                  </a:lnTo>
                  <a:lnTo>
                    <a:pt x="20571" y="23888"/>
                  </a:lnTo>
                  <a:lnTo>
                    <a:pt x="18580" y="26011"/>
                  </a:lnTo>
                  <a:lnTo>
                    <a:pt x="18580" y="26011"/>
                  </a:lnTo>
                  <a:lnTo>
                    <a:pt x="18182" y="26410"/>
                  </a:lnTo>
                  <a:lnTo>
                    <a:pt x="17784" y="26675"/>
                  </a:lnTo>
                  <a:lnTo>
                    <a:pt x="17253" y="26808"/>
                  </a:lnTo>
                  <a:lnTo>
                    <a:pt x="16722" y="268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0"/>
            <p:cNvSpPr/>
            <p:nvPr/>
          </p:nvSpPr>
          <p:spPr>
            <a:xfrm>
              <a:off x="5705320" y="4146740"/>
              <a:ext cx="253044" cy="125444"/>
            </a:xfrm>
            <a:custGeom>
              <a:avLst/>
              <a:gdLst/>
              <a:ahLst/>
              <a:cxnLst/>
              <a:rect l="l" t="t" r="r" b="b"/>
              <a:pathLst>
                <a:path w="15262" h="7566" fill="none" extrusionOk="0">
                  <a:moveTo>
                    <a:pt x="7697" y="1"/>
                  </a:moveTo>
                  <a:lnTo>
                    <a:pt x="7697" y="1"/>
                  </a:lnTo>
                  <a:lnTo>
                    <a:pt x="6105" y="1"/>
                  </a:lnTo>
                  <a:lnTo>
                    <a:pt x="4512" y="399"/>
                  </a:lnTo>
                  <a:lnTo>
                    <a:pt x="4512" y="399"/>
                  </a:lnTo>
                  <a:lnTo>
                    <a:pt x="3318" y="665"/>
                  </a:lnTo>
                  <a:lnTo>
                    <a:pt x="2389" y="1063"/>
                  </a:lnTo>
                  <a:lnTo>
                    <a:pt x="1460" y="1594"/>
                  </a:lnTo>
                  <a:lnTo>
                    <a:pt x="797" y="2257"/>
                  </a:lnTo>
                  <a:lnTo>
                    <a:pt x="664" y="2390"/>
                  </a:lnTo>
                  <a:lnTo>
                    <a:pt x="664" y="2390"/>
                  </a:lnTo>
                  <a:lnTo>
                    <a:pt x="531" y="2522"/>
                  </a:lnTo>
                  <a:lnTo>
                    <a:pt x="531" y="2522"/>
                  </a:lnTo>
                  <a:lnTo>
                    <a:pt x="398" y="2655"/>
                  </a:lnTo>
                  <a:lnTo>
                    <a:pt x="266" y="2921"/>
                  </a:lnTo>
                  <a:lnTo>
                    <a:pt x="266" y="2921"/>
                  </a:lnTo>
                  <a:lnTo>
                    <a:pt x="133" y="3319"/>
                  </a:lnTo>
                  <a:lnTo>
                    <a:pt x="0" y="3850"/>
                  </a:lnTo>
                  <a:lnTo>
                    <a:pt x="133" y="4380"/>
                  </a:lnTo>
                  <a:lnTo>
                    <a:pt x="398" y="4911"/>
                  </a:lnTo>
                  <a:lnTo>
                    <a:pt x="398" y="4911"/>
                  </a:lnTo>
                  <a:lnTo>
                    <a:pt x="797" y="5309"/>
                  </a:lnTo>
                  <a:lnTo>
                    <a:pt x="1327" y="5840"/>
                  </a:lnTo>
                  <a:lnTo>
                    <a:pt x="1327" y="5840"/>
                  </a:lnTo>
                  <a:lnTo>
                    <a:pt x="1991" y="6238"/>
                  </a:lnTo>
                  <a:lnTo>
                    <a:pt x="1991" y="6238"/>
                  </a:lnTo>
                  <a:lnTo>
                    <a:pt x="3185" y="6769"/>
                  </a:lnTo>
                  <a:lnTo>
                    <a:pt x="4645" y="7167"/>
                  </a:lnTo>
                  <a:lnTo>
                    <a:pt x="6105" y="7433"/>
                  </a:lnTo>
                  <a:lnTo>
                    <a:pt x="7697" y="7565"/>
                  </a:lnTo>
                  <a:lnTo>
                    <a:pt x="7697" y="7565"/>
                  </a:lnTo>
                  <a:lnTo>
                    <a:pt x="9290" y="7433"/>
                  </a:lnTo>
                  <a:lnTo>
                    <a:pt x="10750" y="7167"/>
                  </a:lnTo>
                  <a:lnTo>
                    <a:pt x="10750" y="7167"/>
                  </a:lnTo>
                  <a:lnTo>
                    <a:pt x="12210" y="6769"/>
                  </a:lnTo>
                  <a:lnTo>
                    <a:pt x="13404" y="6238"/>
                  </a:lnTo>
                  <a:lnTo>
                    <a:pt x="13404" y="6238"/>
                  </a:lnTo>
                  <a:lnTo>
                    <a:pt x="13935" y="5840"/>
                  </a:lnTo>
                  <a:lnTo>
                    <a:pt x="13935" y="5840"/>
                  </a:lnTo>
                  <a:lnTo>
                    <a:pt x="14598" y="5309"/>
                  </a:lnTo>
                  <a:lnTo>
                    <a:pt x="14997" y="4779"/>
                  </a:lnTo>
                  <a:lnTo>
                    <a:pt x="14997" y="4779"/>
                  </a:lnTo>
                  <a:lnTo>
                    <a:pt x="15129" y="4513"/>
                  </a:lnTo>
                  <a:lnTo>
                    <a:pt x="15129" y="4380"/>
                  </a:lnTo>
                  <a:lnTo>
                    <a:pt x="15129" y="4380"/>
                  </a:lnTo>
                  <a:lnTo>
                    <a:pt x="15129" y="4380"/>
                  </a:lnTo>
                  <a:lnTo>
                    <a:pt x="15262" y="3982"/>
                  </a:lnTo>
                  <a:lnTo>
                    <a:pt x="15262" y="3451"/>
                  </a:lnTo>
                  <a:lnTo>
                    <a:pt x="15129" y="3053"/>
                  </a:lnTo>
                  <a:lnTo>
                    <a:pt x="14864" y="2655"/>
                  </a:lnTo>
                  <a:lnTo>
                    <a:pt x="14864" y="2655"/>
                  </a:lnTo>
                  <a:lnTo>
                    <a:pt x="14333" y="1992"/>
                  </a:lnTo>
                  <a:lnTo>
                    <a:pt x="13669" y="1594"/>
                  </a:lnTo>
                  <a:lnTo>
                    <a:pt x="13006" y="1063"/>
                  </a:lnTo>
                  <a:lnTo>
                    <a:pt x="12077" y="665"/>
                  </a:lnTo>
                  <a:lnTo>
                    <a:pt x="11015" y="399"/>
                  </a:lnTo>
                  <a:lnTo>
                    <a:pt x="9954" y="134"/>
                  </a:lnTo>
                  <a:lnTo>
                    <a:pt x="8892" y="1"/>
                  </a:lnTo>
                  <a:lnTo>
                    <a:pt x="76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0"/>
            <p:cNvSpPr/>
            <p:nvPr/>
          </p:nvSpPr>
          <p:spPr>
            <a:xfrm>
              <a:off x="8235710" y="2483285"/>
              <a:ext cx="321271" cy="426885"/>
            </a:xfrm>
            <a:custGeom>
              <a:avLst/>
              <a:gdLst/>
              <a:ahLst/>
              <a:cxnLst/>
              <a:rect l="l" t="t" r="r" b="b"/>
              <a:pathLst>
                <a:path w="19377" h="25747" extrusionOk="0">
                  <a:moveTo>
                    <a:pt x="16058" y="1"/>
                  </a:moveTo>
                  <a:lnTo>
                    <a:pt x="15527" y="266"/>
                  </a:lnTo>
                  <a:lnTo>
                    <a:pt x="0" y="22694"/>
                  </a:lnTo>
                  <a:lnTo>
                    <a:pt x="6370" y="25747"/>
                  </a:lnTo>
                  <a:lnTo>
                    <a:pt x="19376" y="2390"/>
                  </a:lnTo>
                  <a:lnTo>
                    <a:pt x="19243" y="1859"/>
                  </a:lnTo>
                  <a:lnTo>
                    <a:pt x="18978" y="1461"/>
                  </a:lnTo>
                  <a:lnTo>
                    <a:pt x="18447" y="930"/>
                  </a:lnTo>
                  <a:lnTo>
                    <a:pt x="17916" y="532"/>
                  </a:lnTo>
                  <a:lnTo>
                    <a:pt x="17253" y="134"/>
                  </a:lnTo>
                  <a:lnTo>
                    <a:pt x="16589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0"/>
            <p:cNvSpPr/>
            <p:nvPr/>
          </p:nvSpPr>
          <p:spPr>
            <a:xfrm>
              <a:off x="8235710" y="2483285"/>
              <a:ext cx="321271" cy="426885"/>
            </a:xfrm>
            <a:custGeom>
              <a:avLst/>
              <a:gdLst/>
              <a:ahLst/>
              <a:cxnLst/>
              <a:rect l="l" t="t" r="r" b="b"/>
              <a:pathLst>
                <a:path w="19377" h="25747" fill="none" extrusionOk="0">
                  <a:moveTo>
                    <a:pt x="15527" y="266"/>
                  </a:moveTo>
                  <a:lnTo>
                    <a:pt x="15527" y="266"/>
                  </a:lnTo>
                  <a:lnTo>
                    <a:pt x="16058" y="1"/>
                  </a:lnTo>
                  <a:lnTo>
                    <a:pt x="16589" y="1"/>
                  </a:lnTo>
                  <a:lnTo>
                    <a:pt x="17253" y="134"/>
                  </a:lnTo>
                  <a:lnTo>
                    <a:pt x="17916" y="532"/>
                  </a:lnTo>
                  <a:lnTo>
                    <a:pt x="18447" y="930"/>
                  </a:lnTo>
                  <a:lnTo>
                    <a:pt x="18978" y="1461"/>
                  </a:lnTo>
                  <a:lnTo>
                    <a:pt x="19243" y="1859"/>
                  </a:lnTo>
                  <a:lnTo>
                    <a:pt x="19376" y="2390"/>
                  </a:lnTo>
                  <a:lnTo>
                    <a:pt x="6370" y="25747"/>
                  </a:lnTo>
                  <a:lnTo>
                    <a:pt x="0" y="22694"/>
                  </a:lnTo>
                  <a:lnTo>
                    <a:pt x="15527" y="2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0"/>
            <p:cNvSpPr/>
            <p:nvPr/>
          </p:nvSpPr>
          <p:spPr>
            <a:xfrm>
              <a:off x="8270910" y="2498688"/>
              <a:ext cx="281661" cy="365274"/>
            </a:xfrm>
            <a:custGeom>
              <a:avLst/>
              <a:gdLst/>
              <a:ahLst/>
              <a:cxnLst/>
              <a:rect l="l" t="t" r="r" b="b"/>
              <a:pathLst>
                <a:path w="16988" h="22031" extrusionOk="0">
                  <a:moveTo>
                    <a:pt x="13006" y="1"/>
                  </a:moveTo>
                  <a:lnTo>
                    <a:pt x="1" y="18713"/>
                  </a:lnTo>
                  <a:lnTo>
                    <a:pt x="1593" y="19111"/>
                  </a:lnTo>
                  <a:lnTo>
                    <a:pt x="3186" y="19907"/>
                  </a:lnTo>
                  <a:lnTo>
                    <a:pt x="4646" y="20836"/>
                  </a:lnTo>
                  <a:lnTo>
                    <a:pt x="5840" y="22031"/>
                  </a:lnTo>
                  <a:lnTo>
                    <a:pt x="16988" y="1859"/>
                  </a:lnTo>
                  <a:lnTo>
                    <a:pt x="13006" y="1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0"/>
            <p:cNvSpPr/>
            <p:nvPr/>
          </p:nvSpPr>
          <p:spPr>
            <a:xfrm>
              <a:off x="8270910" y="2498688"/>
              <a:ext cx="281661" cy="365274"/>
            </a:xfrm>
            <a:custGeom>
              <a:avLst/>
              <a:gdLst/>
              <a:ahLst/>
              <a:cxnLst/>
              <a:rect l="l" t="t" r="r" b="b"/>
              <a:pathLst>
                <a:path w="16988" h="22031" fill="none" extrusionOk="0">
                  <a:moveTo>
                    <a:pt x="13006" y="1"/>
                  </a:moveTo>
                  <a:lnTo>
                    <a:pt x="1" y="18713"/>
                  </a:lnTo>
                  <a:lnTo>
                    <a:pt x="1" y="18713"/>
                  </a:lnTo>
                  <a:lnTo>
                    <a:pt x="1593" y="19111"/>
                  </a:lnTo>
                  <a:lnTo>
                    <a:pt x="3186" y="19907"/>
                  </a:lnTo>
                  <a:lnTo>
                    <a:pt x="4646" y="20836"/>
                  </a:lnTo>
                  <a:lnTo>
                    <a:pt x="5840" y="22031"/>
                  </a:lnTo>
                  <a:lnTo>
                    <a:pt x="16988" y="1859"/>
                  </a:lnTo>
                  <a:lnTo>
                    <a:pt x="130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0"/>
            <p:cNvSpPr/>
            <p:nvPr/>
          </p:nvSpPr>
          <p:spPr>
            <a:xfrm>
              <a:off x="8055287" y="2811138"/>
              <a:ext cx="129821" cy="171653"/>
            </a:xfrm>
            <a:custGeom>
              <a:avLst/>
              <a:gdLst/>
              <a:ahLst/>
              <a:cxnLst/>
              <a:rect l="l" t="t" r="r" b="b"/>
              <a:pathLst>
                <a:path w="7830" h="10353" extrusionOk="0">
                  <a:moveTo>
                    <a:pt x="5441" y="1"/>
                  </a:moveTo>
                  <a:lnTo>
                    <a:pt x="4645" y="133"/>
                  </a:lnTo>
                  <a:lnTo>
                    <a:pt x="3849" y="532"/>
                  </a:lnTo>
                  <a:lnTo>
                    <a:pt x="3052" y="1062"/>
                  </a:lnTo>
                  <a:lnTo>
                    <a:pt x="2389" y="1726"/>
                  </a:lnTo>
                  <a:lnTo>
                    <a:pt x="1725" y="2522"/>
                  </a:lnTo>
                  <a:lnTo>
                    <a:pt x="1194" y="3451"/>
                  </a:lnTo>
                  <a:lnTo>
                    <a:pt x="664" y="4380"/>
                  </a:lnTo>
                  <a:lnTo>
                    <a:pt x="266" y="5442"/>
                  </a:lnTo>
                  <a:lnTo>
                    <a:pt x="133" y="6371"/>
                  </a:lnTo>
                  <a:lnTo>
                    <a:pt x="0" y="7300"/>
                  </a:lnTo>
                  <a:lnTo>
                    <a:pt x="133" y="8229"/>
                  </a:lnTo>
                  <a:lnTo>
                    <a:pt x="398" y="8892"/>
                  </a:lnTo>
                  <a:lnTo>
                    <a:pt x="796" y="9556"/>
                  </a:lnTo>
                  <a:lnTo>
                    <a:pt x="1327" y="9821"/>
                  </a:lnTo>
                  <a:lnTo>
                    <a:pt x="2123" y="10352"/>
                  </a:lnTo>
                  <a:lnTo>
                    <a:pt x="2389" y="10087"/>
                  </a:lnTo>
                  <a:lnTo>
                    <a:pt x="3052" y="9954"/>
                  </a:lnTo>
                  <a:lnTo>
                    <a:pt x="3981" y="9556"/>
                  </a:lnTo>
                  <a:lnTo>
                    <a:pt x="4778" y="9025"/>
                  </a:lnTo>
                  <a:lnTo>
                    <a:pt x="5441" y="8229"/>
                  </a:lnTo>
                  <a:lnTo>
                    <a:pt x="6105" y="7432"/>
                  </a:lnTo>
                  <a:lnTo>
                    <a:pt x="6636" y="6636"/>
                  </a:lnTo>
                  <a:lnTo>
                    <a:pt x="7166" y="5575"/>
                  </a:lnTo>
                  <a:lnTo>
                    <a:pt x="7565" y="4646"/>
                  </a:lnTo>
                  <a:lnTo>
                    <a:pt x="7697" y="3717"/>
                  </a:lnTo>
                  <a:lnTo>
                    <a:pt x="7830" y="2655"/>
                  </a:lnTo>
                  <a:lnTo>
                    <a:pt x="7697" y="1726"/>
                  </a:lnTo>
                  <a:lnTo>
                    <a:pt x="7432" y="1062"/>
                  </a:lnTo>
                  <a:lnTo>
                    <a:pt x="7565" y="664"/>
                  </a:lnTo>
                  <a:lnTo>
                    <a:pt x="6636" y="266"/>
                  </a:lnTo>
                  <a:lnTo>
                    <a:pt x="610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0"/>
            <p:cNvSpPr/>
            <p:nvPr/>
          </p:nvSpPr>
          <p:spPr>
            <a:xfrm>
              <a:off x="8055287" y="2811138"/>
              <a:ext cx="129821" cy="171653"/>
            </a:xfrm>
            <a:custGeom>
              <a:avLst/>
              <a:gdLst/>
              <a:ahLst/>
              <a:cxnLst/>
              <a:rect l="l" t="t" r="r" b="b"/>
              <a:pathLst>
                <a:path w="7830" h="10353" fill="none" extrusionOk="0">
                  <a:moveTo>
                    <a:pt x="7830" y="2655"/>
                  </a:moveTo>
                  <a:lnTo>
                    <a:pt x="7830" y="2655"/>
                  </a:lnTo>
                  <a:lnTo>
                    <a:pt x="7697" y="1726"/>
                  </a:lnTo>
                  <a:lnTo>
                    <a:pt x="7432" y="1062"/>
                  </a:lnTo>
                  <a:lnTo>
                    <a:pt x="7565" y="664"/>
                  </a:lnTo>
                  <a:lnTo>
                    <a:pt x="6636" y="266"/>
                  </a:lnTo>
                  <a:lnTo>
                    <a:pt x="6636" y="266"/>
                  </a:lnTo>
                  <a:lnTo>
                    <a:pt x="6105" y="1"/>
                  </a:lnTo>
                  <a:lnTo>
                    <a:pt x="5441" y="1"/>
                  </a:lnTo>
                  <a:lnTo>
                    <a:pt x="4645" y="133"/>
                  </a:lnTo>
                  <a:lnTo>
                    <a:pt x="3849" y="532"/>
                  </a:lnTo>
                  <a:lnTo>
                    <a:pt x="3849" y="532"/>
                  </a:lnTo>
                  <a:lnTo>
                    <a:pt x="3052" y="1062"/>
                  </a:lnTo>
                  <a:lnTo>
                    <a:pt x="2389" y="1726"/>
                  </a:lnTo>
                  <a:lnTo>
                    <a:pt x="1725" y="2522"/>
                  </a:lnTo>
                  <a:lnTo>
                    <a:pt x="1194" y="3451"/>
                  </a:lnTo>
                  <a:lnTo>
                    <a:pt x="664" y="4380"/>
                  </a:lnTo>
                  <a:lnTo>
                    <a:pt x="266" y="5442"/>
                  </a:lnTo>
                  <a:lnTo>
                    <a:pt x="133" y="6371"/>
                  </a:lnTo>
                  <a:lnTo>
                    <a:pt x="0" y="7300"/>
                  </a:lnTo>
                  <a:lnTo>
                    <a:pt x="0" y="7300"/>
                  </a:lnTo>
                  <a:lnTo>
                    <a:pt x="133" y="8229"/>
                  </a:lnTo>
                  <a:lnTo>
                    <a:pt x="398" y="8892"/>
                  </a:lnTo>
                  <a:lnTo>
                    <a:pt x="796" y="9556"/>
                  </a:lnTo>
                  <a:lnTo>
                    <a:pt x="1327" y="9821"/>
                  </a:lnTo>
                  <a:lnTo>
                    <a:pt x="2123" y="10352"/>
                  </a:lnTo>
                  <a:lnTo>
                    <a:pt x="2389" y="10087"/>
                  </a:lnTo>
                  <a:lnTo>
                    <a:pt x="2389" y="10087"/>
                  </a:lnTo>
                  <a:lnTo>
                    <a:pt x="3052" y="9954"/>
                  </a:lnTo>
                  <a:lnTo>
                    <a:pt x="3981" y="9556"/>
                  </a:lnTo>
                  <a:lnTo>
                    <a:pt x="3981" y="9556"/>
                  </a:lnTo>
                  <a:lnTo>
                    <a:pt x="4778" y="9025"/>
                  </a:lnTo>
                  <a:lnTo>
                    <a:pt x="5441" y="8229"/>
                  </a:lnTo>
                  <a:lnTo>
                    <a:pt x="6105" y="7432"/>
                  </a:lnTo>
                  <a:lnTo>
                    <a:pt x="6636" y="6636"/>
                  </a:lnTo>
                  <a:lnTo>
                    <a:pt x="7166" y="5575"/>
                  </a:lnTo>
                  <a:lnTo>
                    <a:pt x="7565" y="4646"/>
                  </a:lnTo>
                  <a:lnTo>
                    <a:pt x="7697" y="3717"/>
                  </a:lnTo>
                  <a:lnTo>
                    <a:pt x="7830" y="26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0"/>
            <p:cNvSpPr/>
            <p:nvPr/>
          </p:nvSpPr>
          <p:spPr>
            <a:xfrm>
              <a:off x="8055287" y="2811138"/>
              <a:ext cx="121034" cy="165037"/>
            </a:xfrm>
            <a:custGeom>
              <a:avLst/>
              <a:gdLst/>
              <a:ahLst/>
              <a:cxnLst/>
              <a:rect l="l" t="t" r="r" b="b"/>
              <a:pathLst>
                <a:path w="7300" h="9954" extrusionOk="0">
                  <a:moveTo>
                    <a:pt x="5574" y="1"/>
                  </a:moveTo>
                  <a:lnTo>
                    <a:pt x="4778" y="133"/>
                  </a:lnTo>
                  <a:lnTo>
                    <a:pt x="3849" y="532"/>
                  </a:lnTo>
                  <a:lnTo>
                    <a:pt x="3052" y="1062"/>
                  </a:lnTo>
                  <a:lnTo>
                    <a:pt x="2389" y="1726"/>
                  </a:lnTo>
                  <a:lnTo>
                    <a:pt x="1725" y="2522"/>
                  </a:lnTo>
                  <a:lnTo>
                    <a:pt x="1194" y="3451"/>
                  </a:lnTo>
                  <a:lnTo>
                    <a:pt x="664" y="4380"/>
                  </a:lnTo>
                  <a:lnTo>
                    <a:pt x="266" y="5309"/>
                  </a:lnTo>
                  <a:lnTo>
                    <a:pt x="133" y="6371"/>
                  </a:lnTo>
                  <a:lnTo>
                    <a:pt x="0" y="7300"/>
                  </a:lnTo>
                  <a:lnTo>
                    <a:pt x="133" y="8229"/>
                  </a:lnTo>
                  <a:lnTo>
                    <a:pt x="398" y="8892"/>
                  </a:lnTo>
                  <a:lnTo>
                    <a:pt x="796" y="9556"/>
                  </a:lnTo>
                  <a:lnTo>
                    <a:pt x="1327" y="9821"/>
                  </a:lnTo>
                  <a:lnTo>
                    <a:pt x="1460" y="9954"/>
                  </a:lnTo>
                  <a:lnTo>
                    <a:pt x="1460" y="9556"/>
                  </a:lnTo>
                  <a:lnTo>
                    <a:pt x="1194" y="8892"/>
                  </a:lnTo>
                  <a:lnTo>
                    <a:pt x="1062" y="7831"/>
                  </a:lnTo>
                  <a:lnTo>
                    <a:pt x="1062" y="6902"/>
                  </a:lnTo>
                  <a:lnTo>
                    <a:pt x="1327" y="5840"/>
                  </a:lnTo>
                  <a:lnTo>
                    <a:pt x="1725" y="4911"/>
                  </a:lnTo>
                  <a:lnTo>
                    <a:pt x="2123" y="3982"/>
                  </a:lnTo>
                  <a:lnTo>
                    <a:pt x="2654" y="3053"/>
                  </a:lnTo>
                  <a:lnTo>
                    <a:pt x="3318" y="2257"/>
                  </a:lnTo>
                  <a:lnTo>
                    <a:pt x="4114" y="1593"/>
                  </a:lnTo>
                  <a:lnTo>
                    <a:pt x="4778" y="1062"/>
                  </a:lnTo>
                  <a:lnTo>
                    <a:pt x="5707" y="664"/>
                  </a:lnTo>
                  <a:lnTo>
                    <a:pt x="6636" y="532"/>
                  </a:lnTo>
                  <a:lnTo>
                    <a:pt x="7299" y="532"/>
                  </a:lnTo>
                  <a:lnTo>
                    <a:pt x="6636" y="266"/>
                  </a:lnTo>
                  <a:lnTo>
                    <a:pt x="62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0"/>
            <p:cNvSpPr/>
            <p:nvPr/>
          </p:nvSpPr>
          <p:spPr>
            <a:xfrm>
              <a:off x="8055287" y="2811138"/>
              <a:ext cx="121034" cy="165037"/>
            </a:xfrm>
            <a:custGeom>
              <a:avLst/>
              <a:gdLst/>
              <a:ahLst/>
              <a:cxnLst/>
              <a:rect l="l" t="t" r="r" b="b"/>
              <a:pathLst>
                <a:path w="7300" h="9954" fill="none" extrusionOk="0">
                  <a:moveTo>
                    <a:pt x="5574" y="1"/>
                  </a:moveTo>
                  <a:lnTo>
                    <a:pt x="5574" y="1"/>
                  </a:lnTo>
                  <a:lnTo>
                    <a:pt x="4778" y="133"/>
                  </a:lnTo>
                  <a:lnTo>
                    <a:pt x="3849" y="532"/>
                  </a:lnTo>
                  <a:lnTo>
                    <a:pt x="3849" y="532"/>
                  </a:lnTo>
                  <a:lnTo>
                    <a:pt x="3052" y="1062"/>
                  </a:lnTo>
                  <a:lnTo>
                    <a:pt x="2389" y="1726"/>
                  </a:lnTo>
                  <a:lnTo>
                    <a:pt x="1725" y="2522"/>
                  </a:lnTo>
                  <a:lnTo>
                    <a:pt x="1194" y="3451"/>
                  </a:lnTo>
                  <a:lnTo>
                    <a:pt x="664" y="4380"/>
                  </a:lnTo>
                  <a:lnTo>
                    <a:pt x="266" y="5309"/>
                  </a:lnTo>
                  <a:lnTo>
                    <a:pt x="133" y="6371"/>
                  </a:lnTo>
                  <a:lnTo>
                    <a:pt x="0" y="7300"/>
                  </a:lnTo>
                  <a:lnTo>
                    <a:pt x="0" y="7300"/>
                  </a:lnTo>
                  <a:lnTo>
                    <a:pt x="0" y="7300"/>
                  </a:lnTo>
                  <a:lnTo>
                    <a:pt x="0" y="7300"/>
                  </a:lnTo>
                  <a:lnTo>
                    <a:pt x="133" y="8229"/>
                  </a:lnTo>
                  <a:lnTo>
                    <a:pt x="398" y="8892"/>
                  </a:lnTo>
                  <a:lnTo>
                    <a:pt x="796" y="9556"/>
                  </a:lnTo>
                  <a:lnTo>
                    <a:pt x="1327" y="9821"/>
                  </a:lnTo>
                  <a:lnTo>
                    <a:pt x="1460" y="9954"/>
                  </a:lnTo>
                  <a:lnTo>
                    <a:pt x="1460" y="9556"/>
                  </a:lnTo>
                  <a:lnTo>
                    <a:pt x="1460" y="9556"/>
                  </a:lnTo>
                  <a:lnTo>
                    <a:pt x="1194" y="8892"/>
                  </a:lnTo>
                  <a:lnTo>
                    <a:pt x="1062" y="7831"/>
                  </a:lnTo>
                  <a:lnTo>
                    <a:pt x="1062" y="7831"/>
                  </a:lnTo>
                  <a:lnTo>
                    <a:pt x="1062" y="7831"/>
                  </a:lnTo>
                  <a:lnTo>
                    <a:pt x="1062" y="7831"/>
                  </a:lnTo>
                  <a:lnTo>
                    <a:pt x="1062" y="6902"/>
                  </a:lnTo>
                  <a:lnTo>
                    <a:pt x="1327" y="5840"/>
                  </a:lnTo>
                  <a:lnTo>
                    <a:pt x="1725" y="4911"/>
                  </a:lnTo>
                  <a:lnTo>
                    <a:pt x="2123" y="3982"/>
                  </a:lnTo>
                  <a:lnTo>
                    <a:pt x="2654" y="3053"/>
                  </a:lnTo>
                  <a:lnTo>
                    <a:pt x="3318" y="2257"/>
                  </a:lnTo>
                  <a:lnTo>
                    <a:pt x="4114" y="1593"/>
                  </a:lnTo>
                  <a:lnTo>
                    <a:pt x="4778" y="1062"/>
                  </a:lnTo>
                  <a:lnTo>
                    <a:pt x="4778" y="1062"/>
                  </a:lnTo>
                  <a:lnTo>
                    <a:pt x="5707" y="664"/>
                  </a:lnTo>
                  <a:lnTo>
                    <a:pt x="6636" y="532"/>
                  </a:lnTo>
                  <a:lnTo>
                    <a:pt x="6636" y="532"/>
                  </a:lnTo>
                  <a:lnTo>
                    <a:pt x="7166" y="532"/>
                  </a:lnTo>
                  <a:lnTo>
                    <a:pt x="7166" y="532"/>
                  </a:lnTo>
                  <a:lnTo>
                    <a:pt x="7299" y="532"/>
                  </a:lnTo>
                  <a:lnTo>
                    <a:pt x="6636" y="266"/>
                  </a:lnTo>
                  <a:lnTo>
                    <a:pt x="6636" y="266"/>
                  </a:lnTo>
                  <a:lnTo>
                    <a:pt x="6237" y="1"/>
                  </a:lnTo>
                  <a:lnTo>
                    <a:pt x="55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0"/>
            <p:cNvSpPr/>
            <p:nvPr/>
          </p:nvSpPr>
          <p:spPr>
            <a:xfrm>
              <a:off x="8072878" y="2819942"/>
              <a:ext cx="127633" cy="167242"/>
            </a:xfrm>
            <a:custGeom>
              <a:avLst/>
              <a:gdLst/>
              <a:ahLst/>
              <a:cxnLst/>
              <a:rect l="l" t="t" r="r" b="b"/>
              <a:pathLst>
                <a:path w="7698" h="10087" extrusionOk="0">
                  <a:moveTo>
                    <a:pt x="5309" y="1"/>
                  </a:moveTo>
                  <a:lnTo>
                    <a:pt x="4513" y="133"/>
                  </a:lnTo>
                  <a:lnTo>
                    <a:pt x="3717" y="531"/>
                  </a:lnTo>
                  <a:lnTo>
                    <a:pt x="3053" y="1062"/>
                  </a:lnTo>
                  <a:lnTo>
                    <a:pt x="2257" y="1726"/>
                  </a:lnTo>
                  <a:lnTo>
                    <a:pt x="1593" y="2522"/>
                  </a:lnTo>
                  <a:lnTo>
                    <a:pt x="1062" y="3451"/>
                  </a:lnTo>
                  <a:lnTo>
                    <a:pt x="532" y="4380"/>
                  </a:lnTo>
                  <a:lnTo>
                    <a:pt x="266" y="5442"/>
                  </a:lnTo>
                  <a:lnTo>
                    <a:pt x="1" y="6371"/>
                  </a:lnTo>
                  <a:lnTo>
                    <a:pt x="1" y="7300"/>
                  </a:lnTo>
                  <a:lnTo>
                    <a:pt x="1" y="8229"/>
                  </a:lnTo>
                  <a:lnTo>
                    <a:pt x="266" y="8892"/>
                  </a:lnTo>
                  <a:lnTo>
                    <a:pt x="664" y="9423"/>
                  </a:lnTo>
                  <a:lnTo>
                    <a:pt x="1195" y="9821"/>
                  </a:lnTo>
                  <a:lnTo>
                    <a:pt x="1726" y="10087"/>
                  </a:lnTo>
                  <a:lnTo>
                    <a:pt x="2390" y="10087"/>
                  </a:lnTo>
                  <a:lnTo>
                    <a:pt x="3053" y="9954"/>
                  </a:lnTo>
                  <a:lnTo>
                    <a:pt x="3849" y="9556"/>
                  </a:lnTo>
                  <a:lnTo>
                    <a:pt x="4646" y="9025"/>
                  </a:lnTo>
                  <a:lnTo>
                    <a:pt x="5442" y="8361"/>
                  </a:lnTo>
                  <a:lnTo>
                    <a:pt x="6105" y="7432"/>
                  </a:lnTo>
                  <a:lnTo>
                    <a:pt x="6636" y="6636"/>
                  </a:lnTo>
                  <a:lnTo>
                    <a:pt x="7034" y="5707"/>
                  </a:lnTo>
                  <a:lnTo>
                    <a:pt x="7433" y="4645"/>
                  </a:lnTo>
                  <a:lnTo>
                    <a:pt x="7698" y="3716"/>
                  </a:lnTo>
                  <a:lnTo>
                    <a:pt x="7698" y="2787"/>
                  </a:lnTo>
                  <a:lnTo>
                    <a:pt x="7565" y="1858"/>
                  </a:lnTo>
                  <a:lnTo>
                    <a:pt x="7433" y="1195"/>
                  </a:lnTo>
                  <a:lnTo>
                    <a:pt x="7034" y="664"/>
                  </a:lnTo>
                  <a:lnTo>
                    <a:pt x="6504" y="266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0"/>
            <p:cNvSpPr/>
            <p:nvPr/>
          </p:nvSpPr>
          <p:spPr>
            <a:xfrm>
              <a:off x="8072878" y="2819942"/>
              <a:ext cx="127633" cy="167242"/>
            </a:xfrm>
            <a:custGeom>
              <a:avLst/>
              <a:gdLst/>
              <a:ahLst/>
              <a:cxnLst/>
              <a:rect l="l" t="t" r="r" b="b"/>
              <a:pathLst>
                <a:path w="7698" h="10087" fill="none" extrusionOk="0">
                  <a:moveTo>
                    <a:pt x="3717" y="531"/>
                  </a:moveTo>
                  <a:lnTo>
                    <a:pt x="3717" y="531"/>
                  </a:lnTo>
                  <a:lnTo>
                    <a:pt x="3053" y="1062"/>
                  </a:lnTo>
                  <a:lnTo>
                    <a:pt x="2257" y="1726"/>
                  </a:lnTo>
                  <a:lnTo>
                    <a:pt x="1593" y="2522"/>
                  </a:lnTo>
                  <a:lnTo>
                    <a:pt x="1062" y="3451"/>
                  </a:lnTo>
                  <a:lnTo>
                    <a:pt x="532" y="4380"/>
                  </a:lnTo>
                  <a:lnTo>
                    <a:pt x="266" y="5442"/>
                  </a:lnTo>
                  <a:lnTo>
                    <a:pt x="1" y="6371"/>
                  </a:lnTo>
                  <a:lnTo>
                    <a:pt x="1" y="7300"/>
                  </a:lnTo>
                  <a:lnTo>
                    <a:pt x="1" y="7300"/>
                  </a:lnTo>
                  <a:lnTo>
                    <a:pt x="1" y="8229"/>
                  </a:lnTo>
                  <a:lnTo>
                    <a:pt x="266" y="8892"/>
                  </a:lnTo>
                  <a:lnTo>
                    <a:pt x="664" y="9423"/>
                  </a:lnTo>
                  <a:lnTo>
                    <a:pt x="1195" y="9821"/>
                  </a:lnTo>
                  <a:lnTo>
                    <a:pt x="1726" y="10087"/>
                  </a:lnTo>
                  <a:lnTo>
                    <a:pt x="2390" y="10087"/>
                  </a:lnTo>
                  <a:lnTo>
                    <a:pt x="3053" y="9954"/>
                  </a:lnTo>
                  <a:lnTo>
                    <a:pt x="3849" y="9556"/>
                  </a:lnTo>
                  <a:lnTo>
                    <a:pt x="3849" y="9556"/>
                  </a:lnTo>
                  <a:lnTo>
                    <a:pt x="4646" y="9025"/>
                  </a:lnTo>
                  <a:lnTo>
                    <a:pt x="5442" y="8361"/>
                  </a:lnTo>
                  <a:lnTo>
                    <a:pt x="6105" y="7432"/>
                  </a:lnTo>
                  <a:lnTo>
                    <a:pt x="6636" y="6636"/>
                  </a:lnTo>
                  <a:lnTo>
                    <a:pt x="7034" y="5707"/>
                  </a:lnTo>
                  <a:lnTo>
                    <a:pt x="7433" y="4645"/>
                  </a:lnTo>
                  <a:lnTo>
                    <a:pt x="7698" y="3716"/>
                  </a:lnTo>
                  <a:lnTo>
                    <a:pt x="7698" y="2787"/>
                  </a:lnTo>
                  <a:lnTo>
                    <a:pt x="7698" y="2787"/>
                  </a:lnTo>
                  <a:lnTo>
                    <a:pt x="7565" y="1858"/>
                  </a:lnTo>
                  <a:lnTo>
                    <a:pt x="7433" y="1195"/>
                  </a:lnTo>
                  <a:lnTo>
                    <a:pt x="7034" y="664"/>
                  </a:lnTo>
                  <a:lnTo>
                    <a:pt x="6504" y="266"/>
                  </a:lnTo>
                  <a:lnTo>
                    <a:pt x="5973" y="1"/>
                  </a:lnTo>
                  <a:lnTo>
                    <a:pt x="5309" y="1"/>
                  </a:lnTo>
                  <a:lnTo>
                    <a:pt x="4513" y="133"/>
                  </a:lnTo>
                  <a:lnTo>
                    <a:pt x="3717" y="5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0"/>
            <p:cNvSpPr/>
            <p:nvPr/>
          </p:nvSpPr>
          <p:spPr>
            <a:xfrm>
              <a:off x="8072878" y="2819942"/>
              <a:ext cx="101237" cy="149635"/>
            </a:xfrm>
            <a:custGeom>
              <a:avLst/>
              <a:gdLst/>
              <a:ahLst/>
              <a:cxnLst/>
              <a:rect l="l" t="t" r="r" b="b"/>
              <a:pathLst>
                <a:path w="6106" h="9025" fill="none" extrusionOk="0">
                  <a:moveTo>
                    <a:pt x="5575" y="1"/>
                  </a:moveTo>
                  <a:lnTo>
                    <a:pt x="5575" y="1"/>
                  </a:lnTo>
                  <a:lnTo>
                    <a:pt x="4646" y="133"/>
                  </a:lnTo>
                  <a:lnTo>
                    <a:pt x="3717" y="531"/>
                  </a:lnTo>
                  <a:lnTo>
                    <a:pt x="3717" y="531"/>
                  </a:lnTo>
                  <a:lnTo>
                    <a:pt x="3053" y="1062"/>
                  </a:lnTo>
                  <a:lnTo>
                    <a:pt x="2257" y="1726"/>
                  </a:lnTo>
                  <a:lnTo>
                    <a:pt x="1593" y="2522"/>
                  </a:lnTo>
                  <a:lnTo>
                    <a:pt x="1062" y="3451"/>
                  </a:lnTo>
                  <a:lnTo>
                    <a:pt x="664" y="4380"/>
                  </a:lnTo>
                  <a:lnTo>
                    <a:pt x="266" y="5309"/>
                  </a:lnTo>
                  <a:lnTo>
                    <a:pt x="1" y="6371"/>
                  </a:lnTo>
                  <a:lnTo>
                    <a:pt x="1" y="7300"/>
                  </a:lnTo>
                  <a:lnTo>
                    <a:pt x="1" y="7300"/>
                  </a:lnTo>
                  <a:lnTo>
                    <a:pt x="1" y="7300"/>
                  </a:lnTo>
                  <a:lnTo>
                    <a:pt x="1" y="7300"/>
                  </a:lnTo>
                  <a:lnTo>
                    <a:pt x="133" y="8361"/>
                  </a:lnTo>
                  <a:lnTo>
                    <a:pt x="399" y="9025"/>
                  </a:lnTo>
                  <a:lnTo>
                    <a:pt x="399" y="9025"/>
                  </a:lnTo>
                  <a:lnTo>
                    <a:pt x="399" y="9025"/>
                  </a:lnTo>
                  <a:lnTo>
                    <a:pt x="532" y="7565"/>
                  </a:lnTo>
                  <a:lnTo>
                    <a:pt x="797" y="6105"/>
                  </a:lnTo>
                  <a:lnTo>
                    <a:pt x="1328" y="4778"/>
                  </a:lnTo>
                  <a:lnTo>
                    <a:pt x="1991" y="3584"/>
                  </a:lnTo>
                  <a:lnTo>
                    <a:pt x="2788" y="2522"/>
                  </a:lnTo>
                  <a:lnTo>
                    <a:pt x="3849" y="1593"/>
                  </a:lnTo>
                  <a:lnTo>
                    <a:pt x="4911" y="664"/>
                  </a:lnTo>
                  <a:lnTo>
                    <a:pt x="6105" y="1"/>
                  </a:lnTo>
                  <a:lnTo>
                    <a:pt x="6105" y="1"/>
                  </a:lnTo>
                  <a:lnTo>
                    <a:pt x="5575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0"/>
            <p:cNvSpPr/>
            <p:nvPr/>
          </p:nvSpPr>
          <p:spPr>
            <a:xfrm>
              <a:off x="7993675" y="3251204"/>
              <a:ext cx="499489" cy="257454"/>
            </a:xfrm>
            <a:custGeom>
              <a:avLst/>
              <a:gdLst/>
              <a:ahLst/>
              <a:cxnLst/>
              <a:rect l="l" t="t" r="r" b="b"/>
              <a:pathLst>
                <a:path w="30126" h="15528" extrusionOk="0">
                  <a:moveTo>
                    <a:pt x="13537" y="1"/>
                  </a:moveTo>
                  <a:lnTo>
                    <a:pt x="12077" y="133"/>
                  </a:lnTo>
                  <a:lnTo>
                    <a:pt x="10750" y="399"/>
                  </a:lnTo>
                  <a:lnTo>
                    <a:pt x="9290" y="664"/>
                  </a:lnTo>
                  <a:lnTo>
                    <a:pt x="7963" y="1062"/>
                  </a:lnTo>
                  <a:lnTo>
                    <a:pt x="6768" y="1461"/>
                  </a:lnTo>
                  <a:lnTo>
                    <a:pt x="5441" y="1991"/>
                  </a:lnTo>
                  <a:lnTo>
                    <a:pt x="4380" y="2522"/>
                  </a:lnTo>
                  <a:lnTo>
                    <a:pt x="3318" y="3186"/>
                  </a:lnTo>
                  <a:lnTo>
                    <a:pt x="0" y="3186"/>
                  </a:lnTo>
                  <a:lnTo>
                    <a:pt x="0" y="7698"/>
                  </a:lnTo>
                  <a:lnTo>
                    <a:pt x="0" y="8362"/>
                  </a:lnTo>
                  <a:lnTo>
                    <a:pt x="133" y="9025"/>
                  </a:lnTo>
                  <a:lnTo>
                    <a:pt x="531" y="9689"/>
                  </a:lnTo>
                  <a:lnTo>
                    <a:pt x="1062" y="10352"/>
                  </a:lnTo>
                  <a:lnTo>
                    <a:pt x="1593" y="11016"/>
                  </a:lnTo>
                  <a:lnTo>
                    <a:pt x="2389" y="11679"/>
                  </a:lnTo>
                  <a:lnTo>
                    <a:pt x="3318" y="12343"/>
                  </a:lnTo>
                  <a:lnTo>
                    <a:pt x="4380" y="13006"/>
                  </a:lnTo>
                  <a:lnTo>
                    <a:pt x="5441" y="13537"/>
                  </a:lnTo>
                  <a:lnTo>
                    <a:pt x="6768" y="14068"/>
                  </a:lnTo>
                  <a:lnTo>
                    <a:pt x="7963" y="14466"/>
                  </a:lnTo>
                  <a:lnTo>
                    <a:pt x="9290" y="14864"/>
                  </a:lnTo>
                  <a:lnTo>
                    <a:pt x="10750" y="15130"/>
                  </a:lnTo>
                  <a:lnTo>
                    <a:pt x="12077" y="15395"/>
                  </a:lnTo>
                  <a:lnTo>
                    <a:pt x="13537" y="15528"/>
                  </a:lnTo>
                  <a:lnTo>
                    <a:pt x="16456" y="15528"/>
                  </a:lnTo>
                  <a:lnTo>
                    <a:pt x="17916" y="15395"/>
                  </a:lnTo>
                  <a:lnTo>
                    <a:pt x="19243" y="15130"/>
                  </a:lnTo>
                  <a:lnTo>
                    <a:pt x="20703" y="14864"/>
                  </a:lnTo>
                  <a:lnTo>
                    <a:pt x="22030" y="14466"/>
                  </a:lnTo>
                  <a:lnTo>
                    <a:pt x="23357" y="14068"/>
                  </a:lnTo>
                  <a:lnTo>
                    <a:pt x="24552" y="13537"/>
                  </a:lnTo>
                  <a:lnTo>
                    <a:pt x="25613" y="13006"/>
                  </a:lnTo>
                  <a:lnTo>
                    <a:pt x="26675" y="12343"/>
                  </a:lnTo>
                  <a:lnTo>
                    <a:pt x="27604" y="11679"/>
                  </a:lnTo>
                  <a:lnTo>
                    <a:pt x="28400" y="11016"/>
                  </a:lnTo>
                  <a:lnTo>
                    <a:pt x="29064" y="10352"/>
                  </a:lnTo>
                  <a:lnTo>
                    <a:pt x="29462" y="9689"/>
                  </a:lnTo>
                  <a:lnTo>
                    <a:pt x="29860" y="9025"/>
                  </a:lnTo>
                  <a:lnTo>
                    <a:pt x="29993" y="8362"/>
                  </a:lnTo>
                  <a:lnTo>
                    <a:pt x="30125" y="7698"/>
                  </a:lnTo>
                  <a:lnTo>
                    <a:pt x="30125" y="3186"/>
                  </a:lnTo>
                  <a:lnTo>
                    <a:pt x="26808" y="3186"/>
                  </a:lnTo>
                  <a:lnTo>
                    <a:pt x="25613" y="2522"/>
                  </a:lnTo>
                  <a:lnTo>
                    <a:pt x="24552" y="1991"/>
                  </a:lnTo>
                  <a:lnTo>
                    <a:pt x="23357" y="1461"/>
                  </a:lnTo>
                  <a:lnTo>
                    <a:pt x="22030" y="1062"/>
                  </a:lnTo>
                  <a:lnTo>
                    <a:pt x="20703" y="664"/>
                  </a:lnTo>
                  <a:lnTo>
                    <a:pt x="19243" y="399"/>
                  </a:lnTo>
                  <a:lnTo>
                    <a:pt x="17916" y="133"/>
                  </a:lnTo>
                  <a:lnTo>
                    <a:pt x="1645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0"/>
            <p:cNvSpPr/>
            <p:nvPr/>
          </p:nvSpPr>
          <p:spPr>
            <a:xfrm>
              <a:off x="7993675" y="3251204"/>
              <a:ext cx="499489" cy="257454"/>
            </a:xfrm>
            <a:custGeom>
              <a:avLst/>
              <a:gdLst/>
              <a:ahLst/>
              <a:cxnLst/>
              <a:rect l="l" t="t" r="r" b="b"/>
              <a:pathLst>
                <a:path w="30126" h="15528" fill="none" extrusionOk="0">
                  <a:moveTo>
                    <a:pt x="30125" y="7698"/>
                  </a:moveTo>
                  <a:lnTo>
                    <a:pt x="30125" y="7698"/>
                  </a:lnTo>
                  <a:lnTo>
                    <a:pt x="30125" y="3186"/>
                  </a:lnTo>
                  <a:lnTo>
                    <a:pt x="26808" y="3186"/>
                  </a:lnTo>
                  <a:lnTo>
                    <a:pt x="26808" y="3186"/>
                  </a:lnTo>
                  <a:lnTo>
                    <a:pt x="25613" y="2522"/>
                  </a:lnTo>
                  <a:lnTo>
                    <a:pt x="25613" y="2522"/>
                  </a:lnTo>
                  <a:lnTo>
                    <a:pt x="24552" y="1991"/>
                  </a:lnTo>
                  <a:lnTo>
                    <a:pt x="23357" y="1461"/>
                  </a:lnTo>
                  <a:lnTo>
                    <a:pt x="22030" y="1062"/>
                  </a:lnTo>
                  <a:lnTo>
                    <a:pt x="20703" y="664"/>
                  </a:lnTo>
                  <a:lnTo>
                    <a:pt x="19243" y="399"/>
                  </a:lnTo>
                  <a:lnTo>
                    <a:pt x="17916" y="133"/>
                  </a:lnTo>
                  <a:lnTo>
                    <a:pt x="16456" y="1"/>
                  </a:lnTo>
                  <a:lnTo>
                    <a:pt x="14996" y="1"/>
                  </a:lnTo>
                  <a:lnTo>
                    <a:pt x="13537" y="1"/>
                  </a:lnTo>
                  <a:lnTo>
                    <a:pt x="12077" y="133"/>
                  </a:lnTo>
                  <a:lnTo>
                    <a:pt x="10750" y="399"/>
                  </a:lnTo>
                  <a:lnTo>
                    <a:pt x="9290" y="664"/>
                  </a:lnTo>
                  <a:lnTo>
                    <a:pt x="7963" y="1062"/>
                  </a:lnTo>
                  <a:lnTo>
                    <a:pt x="6768" y="1461"/>
                  </a:lnTo>
                  <a:lnTo>
                    <a:pt x="5441" y="1991"/>
                  </a:lnTo>
                  <a:lnTo>
                    <a:pt x="4380" y="2522"/>
                  </a:lnTo>
                  <a:lnTo>
                    <a:pt x="4380" y="2522"/>
                  </a:lnTo>
                  <a:lnTo>
                    <a:pt x="3318" y="3186"/>
                  </a:lnTo>
                  <a:lnTo>
                    <a:pt x="0" y="3186"/>
                  </a:lnTo>
                  <a:lnTo>
                    <a:pt x="0" y="7698"/>
                  </a:lnTo>
                  <a:lnTo>
                    <a:pt x="0" y="7698"/>
                  </a:lnTo>
                  <a:lnTo>
                    <a:pt x="0" y="7698"/>
                  </a:lnTo>
                  <a:lnTo>
                    <a:pt x="0" y="8362"/>
                  </a:lnTo>
                  <a:lnTo>
                    <a:pt x="133" y="9025"/>
                  </a:lnTo>
                  <a:lnTo>
                    <a:pt x="531" y="9689"/>
                  </a:lnTo>
                  <a:lnTo>
                    <a:pt x="1062" y="10352"/>
                  </a:lnTo>
                  <a:lnTo>
                    <a:pt x="1593" y="11016"/>
                  </a:lnTo>
                  <a:lnTo>
                    <a:pt x="2389" y="11679"/>
                  </a:lnTo>
                  <a:lnTo>
                    <a:pt x="3318" y="12343"/>
                  </a:lnTo>
                  <a:lnTo>
                    <a:pt x="4380" y="13006"/>
                  </a:lnTo>
                  <a:lnTo>
                    <a:pt x="4380" y="13006"/>
                  </a:lnTo>
                  <a:lnTo>
                    <a:pt x="5441" y="13537"/>
                  </a:lnTo>
                  <a:lnTo>
                    <a:pt x="6768" y="14068"/>
                  </a:lnTo>
                  <a:lnTo>
                    <a:pt x="7963" y="14466"/>
                  </a:lnTo>
                  <a:lnTo>
                    <a:pt x="9290" y="14864"/>
                  </a:lnTo>
                  <a:lnTo>
                    <a:pt x="10750" y="15130"/>
                  </a:lnTo>
                  <a:lnTo>
                    <a:pt x="12077" y="15395"/>
                  </a:lnTo>
                  <a:lnTo>
                    <a:pt x="13537" y="15528"/>
                  </a:lnTo>
                  <a:lnTo>
                    <a:pt x="14996" y="15528"/>
                  </a:lnTo>
                  <a:lnTo>
                    <a:pt x="16456" y="15528"/>
                  </a:lnTo>
                  <a:lnTo>
                    <a:pt x="17916" y="15395"/>
                  </a:lnTo>
                  <a:lnTo>
                    <a:pt x="19243" y="15130"/>
                  </a:lnTo>
                  <a:lnTo>
                    <a:pt x="20703" y="14864"/>
                  </a:lnTo>
                  <a:lnTo>
                    <a:pt x="22030" y="14466"/>
                  </a:lnTo>
                  <a:lnTo>
                    <a:pt x="23357" y="14068"/>
                  </a:lnTo>
                  <a:lnTo>
                    <a:pt x="24552" y="13537"/>
                  </a:lnTo>
                  <a:lnTo>
                    <a:pt x="25613" y="13006"/>
                  </a:lnTo>
                  <a:lnTo>
                    <a:pt x="25613" y="13006"/>
                  </a:lnTo>
                  <a:lnTo>
                    <a:pt x="26675" y="12343"/>
                  </a:lnTo>
                  <a:lnTo>
                    <a:pt x="27604" y="11679"/>
                  </a:lnTo>
                  <a:lnTo>
                    <a:pt x="28400" y="11016"/>
                  </a:lnTo>
                  <a:lnTo>
                    <a:pt x="29064" y="10352"/>
                  </a:lnTo>
                  <a:lnTo>
                    <a:pt x="29462" y="9689"/>
                  </a:lnTo>
                  <a:lnTo>
                    <a:pt x="29860" y="9025"/>
                  </a:lnTo>
                  <a:lnTo>
                    <a:pt x="29993" y="8362"/>
                  </a:lnTo>
                  <a:lnTo>
                    <a:pt x="30125" y="7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0"/>
            <p:cNvSpPr/>
            <p:nvPr/>
          </p:nvSpPr>
          <p:spPr>
            <a:xfrm>
              <a:off x="7993675" y="3160992"/>
              <a:ext cx="499489" cy="288260"/>
            </a:xfrm>
            <a:custGeom>
              <a:avLst/>
              <a:gdLst/>
              <a:ahLst/>
              <a:cxnLst/>
              <a:rect l="l" t="t" r="r" b="b"/>
              <a:pathLst>
                <a:path w="30126" h="17386" extrusionOk="0">
                  <a:moveTo>
                    <a:pt x="13537" y="1"/>
                  </a:moveTo>
                  <a:lnTo>
                    <a:pt x="12077" y="133"/>
                  </a:lnTo>
                  <a:lnTo>
                    <a:pt x="10750" y="399"/>
                  </a:lnTo>
                  <a:lnTo>
                    <a:pt x="9290" y="664"/>
                  </a:lnTo>
                  <a:lnTo>
                    <a:pt x="7963" y="930"/>
                  </a:lnTo>
                  <a:lnTo>
                    <a:pt x="6768" y="1460"/>
                  </a:lnTo>
                  <a:lnTo>
                    <a:pt x="5441" y="1991"/>
                  </a:lnTo>
                  <a:lnTo>
                    <a:pt x="4380" y="2522"/>
                  </a:lnTo>
                  <a:lnTo>
                    <a:pt x="3318" y="3186"/>
                  </a:lnTo>
                  <a:lnTo>
                    <a:pt x="2389" y="3849"/>
                  </a:lnTo>
                  <a:lnTo>
                    <a:pt x="1725" y="4646"/>
                  </a:lnTo>
                  <a:lnTo>
                    <a:pt x="1062" y="5442"/>
                  </a:lnTo>
                  <a:lnTo>
                    <a:pt x="531" y="6238"/>
                  </a:lnTo>
                  <a:lnTo>
                    <a:pt x="266" y="7034"/>
                  </a:lnTo>
                  <a:lnTo>
                    <a:pt x="0" y="7831"/>
                  </a:lnTo>
                  <a:lnTo>
                    <a:pt x="0" y="8627"/>
                  </a:lnTo>
                  <a:lnTo>
                    <a:pt x="0" y="9556"/>
                  </a:lnTo>
                  <a:lnTo>
                    <a:pt x="266" y="10352"/>
                  </a:lnTo>
                  <a:lnTo>
                    <a:pt x="531" y="11148"/>
                  </a:lnTo>
                  <a:lnTo>
                    <a:pt x="1062" y="11945"/>
                  </a:lnTo>
                  <a:lnTo>
                    <a:pt x="1725" y="12741"/>
                  </a:lnTo>
                  <a:lnTo>
                    <a:pt x="2389" y="13404"/>
                  </a:lnTo>
                  <a:lnTo>
                    <a:pt x="3318" y="14201"/>
                  </a:lnTo>
                  <a:lnTo>
                    <a:pt x="4380" y="14864"/>
                  </a:lnTo>
                  <a:lnTo>
                    <a:pt x="5441" y="15395"/>
                  </a:lnTo>
                  <a:lnTo>
                    <a:pt x="6768" y="15926"/>
                  </a:lnTo>
                  <a:lnTo>
                    <a:pt x="7963" y="16324"/>
                  </a:lnTo>
                  <a:lnTo>
                    <a:pt x="9290" y="16722"/>
                  </a:lnTo>
                  <a:lnTo>
                    <a:pt x="10750" y="16988"/>
                  </a:lnTo>
                  <a:lnTo>
                    <a:pt x="12077" y="17253"/>
                  </a:lnTo>
                  <a:lnTo>
                    <a:pt x="13537" y="17386"/>
                  </a:lnTo>
                  <a:lnTo>
                    <a:pt x="16456" y="17386"/>
                  </a:lnTo>
                  <a:lnTo>
                    <a:pt x="17916" y="17253"/>
                  </a:lnTo>
                  <a:lnTo>
                    <a:pt x="19243" y="16988"/>
                  </a:lnTo>
                  <a:lnTo>
                    <a:pt x="20703" y="16722"/>
                  </a:lnTo>
                  <a:lnTo>
                    <a:pt x="22030" y="16324"/>
                  </a:lnTo>
                  <a:lnTo>
                    <a:pt x="23357" y="15926"/>
                  </a:lnTo>
                  <a:lnTo>
                    <a:pt x="24552" y="15395"/>
                  </a:lnTo>
                  <a:lnTo>
                    <a:pt x="25613" y="14864"/>
                  </a:lnTo>
                  <a:lnTo>
                    <a:pt x="26675" y="14201"/>
                  </a:lnTo>
                  <a:lnTo>
                    <a:pt x="27604" y="13404"/>
                  </a:lnTo>
                  <a:lnTo>
                    <a:pt x="28400" y="12741"/>
                  </a:lnTo>
                  <a:lnTo>
                    <a:pt x="28931" y="11945"/>
                  </a:lnTo>
                  <a:lnTo>
                    <a:pt x="29462" y="11148"/>
                  </a:lnTo>
                  <a:lnTo>
                    <a:pt x="29860" y="10352"/>
                  </a:lnTo>
                  <a:lnTo>
                    <a:pt x="29993" y="9556"/>
                  </a:lnTo>
                  <a:lnTo>
                    <a:pt x="30125" y="8627"/>
                  </a:lnTo>
                  <a:lnTo>
                    <a:pt x="29993" y="7831"/>
                  </a:lnTo>
                  <a:lnTo>
                    <a:pt x="29860" y="7034"/>
                  </a:lnTo>
                  <a:lnTo>
                    <a:pt x="29462" y="6238"/>
                  </a:lnTo>
                  <a:lnTo>
                    <a:pt x="28931" y="5442"/>
                  </a:lnTo>
                  <a:lnTo>
                    <a:pt x="28400" y="4646"/>
                  </a:lnTo>
                  <a:lnTo>
                    <a:pt x="27604" y="3849"/>
                  </a:lnTo>
                  <a:lnTo>
                    <a:pt x="26675" y="3186"/>
                  </a:lnTo>
                  <a:lnTo>
                    <a:pt x="25613" y="2522"/>
                  </a:lnTo>
                  <a:lnTo>
                    <a:pt x="24552" y="1991"/>
                  </a:lnTo>
                  <a:lnTo>
                    <a:pt x="23357" y="1460"/>
                  </a:lnTo>
                  <a:lnTo>
                    <a:pt x="22030" y="930"/>
                  </a:lnTo>
                  <a:lnTo>
                    <a:pt x="20703" y="664"/>
                  </a:lnTo>
                  <a:lnTo>
                    <a:pt x="19243" y="399"/>
                  </a:lnTo>
                  <a:lnTo>
                    <a:pt x="17916" y="133"/>
                  </a:lnTo>
                  <a:lnTo>
                    <a:pt x="1645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0"/>
            <p:cNvSpPr/>
            <p:nvPr/>
          </p:nvSpPr>
          <p:spPr>
            <a:xfrm>
              <a:off x="7993675" y="3160992"/>
              <a:ext cx="499489" cy="288260"/>
            </a:xfrm>
            <a:custGeom>
              <a:avLst/>
              <a:gdLst/>
              <a:ahLst/>
              <a:cxnLst/>
              <a:rect l="l" t="t" r="r" b="b"/>
              <a:pathLst>
                <a:path w="30126" h="17386" fill="none" extrusionOk="0">
                  <a:moveTo>
                    <a:pt x="4380" y="14864"/>
                  </a:moveTo>
                  <a:lnTo>
                    <a:pt x="4380" y="14864"/>
                  </a:lnTo>
                  <a:lnTo>
                    <a:pt x="3318" y="14201"/>
                  </a:lnTo>
                  <a:lnTo>
                    <a:pt x="2389" y="13404"/>
                  </a:lnTo>
                  <a:lnTo>
                    <a:pt x="1725" y="12741"/>
                  </a:lnTo>
                  <a:lnTo>
                    <a:pt x="1062" y="11945"/>
                  </a:lnTo>
                  <a:lnTo>
                    <a:pt x="531" y="11148"/>
                  </a:lnTo>
                  <a:lnTo>
                    <a:pt x="266" y="10352"/>
                  </a:lnTo>
                  <a:lnTo>
                    <a:pt x="0" y="9556"/>
                  </a:lnTo>
                  <a:lnTo>
                    <a:pt x="0" y="8627"/>
                  </a:lnTo>
                  <a:lnTo>
                    <a:pt x="0" y="7831"/>
                  </a:lnTo>
                  <a:lnTo>
                    <a:pt x="266" y="7034"/>
                  </a:lnTo>
                  <a:lnTo>
                    <a:pt x="531" y="6238"/>
                  </a:lnTo>
                  <a:lnTo>
                    <a:pt x="1062" y="5442"/>
                  </a:lnTo>
                  <a:lnTo>
                    <a:pt x="1725" y="4646"/>
                  </a:lnTo>
                  <a:lnTo>
                    <a:pt x="2389" y="3849"/>
                  </a:lnTo>
                  <a:lnTo>
                    <a:pt x="3318" y="3186"/>
                  </a:lnTo>
                  <a:lnTo>
                    <a:pt x="4380" y="2522"/>
                  </a:lnTo>
                  <a:lnTo>
                    <a:pt x="4380" y="2522"/>
                  </a:lnTo>
                  <a:lnTo>
                    <a:pt x="5441" y="1991"/>
                  </a:lnTo>
                  <a:lnTo>
                    <a:pt x="6768" y="1460"/>
                  </a:lnTo>
                  <a:lnTo>
                    <a:pt x="7963" y="930"/>
                  </a:lnTo>
                  <a:lnTo>
                    <a:pt x="9290" y="664"/>
                  </a:lnTo>
                  <a:lnTo>
                    <a:pt x="10750" y="399"/>
                  </a:lnTo>
                  <a:lnTo>
                    <a:pt x="12077" y="133"/>
                  </a:lnTo>
                  <a:lnTo>
                    <a:pt x="13537" y="1"/>
                  </a:lnTo>
                  <a:lnTo>
                    <a:pt x="14996" y="1"/>
                  </a:lnTo>
                  <a:lnTo>
                    <a:pt x="16456" y="1"/>
                  </a:lnTo>
                  <a:lnTo>
                    <a:pt x="17916" y="133"/>
                  </a:lnTo>
                  <a:lnTo>
                    <a:pt x="19243" y="399"/>
                  </a:lnTo>
                  <a:lnTo>
                    <a:pt x="20703" y="664"/>
                  </a:lnTo>
                  <a:lnTo>
                    <a:pt x="22030" y="930"/>
                  </a:lnTo>
                  <a:lnTo>
                    <a:pt x="23357" y="1460"/>
                  </a:lnTo>
                  <a:lnTo>
                    <a:pt x="24552" y="1991"/>
                  </a:lnTo>
                  <a:lnTo>
                    <a:pt x="25613" y="2522"/>
                  </a:lnTo>
                  <a:lnTo>
                    <a:pt x="25613" y="2522"/>
                  </a:lnTo>
                  <a:lnTo>
                    <a:pt x="26675" y="3186"/>
                  </a:lnTo>
                  <a:lnTo>
                    <a:pt x="27604" y="3849"/>
                  </a:lnTo>
                  <a:lnTo>
                    <a:pt x="28400" y="4646"/>
                  </a:lnTo>
                  <a:lnTo>
                    <a:pt x="28931" y="5442"/>
                  </a:lnTo>
                  <a:lnTo>
                    <a:pt x="29462" y="6238"/>
                  </a:lnTo>
                  <a:lnTo>
                    <a:pt x="29860" y="7034"/>
                  </a:lnTo>
                  <a:lnTo>
                    <a:pt x="29993" y="7831"/>
                  </a:lnTo>
                  <a:lnTo>
                    <a:pt x="30125" y="8627"/>
                  </a:lnTo>
                  <a:lnTo>
                    <a:pt x="29993" y="9556"/>
                  </a:lnTo>
                  <a:lnTo>
                    <a:pt x="29860" y="10352"/>
                  </a:lnTo>
                  <a:lnTo>
                    <a:pt x="29462" y="11148"/>
                  </a:lnTo>
                  <a:lnTo>
                    <a:pt x="28931" y="11945"/>
                  </a:lnTo>
                  <a:lnTo>
                    <a:pt x="28400" y="12741"/>
                  </a:lnTo>
                  <a:lnTo>
                    <a:pt x="27604" y="13404"/>
                  </a:lnTo>
                  <a:lnTo>
                    <a:pt x="26675" y="14201"/>
                  </a:lnTo>
                  <a:lnTo>
                    <a:pt x="25613" y="14864"/>
                  </a:lnTo>
                  <a:lnTo>
                    <a:pt x="25613" y="14864"/>
                  </a:lnTo>
                  <a:lnTo>
                    <a:pt x="24552" y="15395"/>
                  </a:lnTo>
                  <a:lnTo>
                    <a:pt x="23357" y="15926"/>
                  </a:lnTo>
                  <a:lnTo>
                    <a:pt x="22030" y="16324"/>
                  </a:lnTo>
                  <a:lnTo>
                    <a:pt x="20703" y="16722"/>
                  </a:lnTo>
                  <a:lnTo>
                    <a:pt x="19243" y="16988"/>
                  </a:lnTo>
                  <a:lnTo>
                    <a:pt x="17916" y="17253"/>
                  </a:lnTo>
                  <a:lnTo>
                    <a:pt x="16456" y="17386"/>
                  </a:lnTo>
                  <a:lnTo>
                    <a:pt x="14996" y="17386"/>
                  </a:lnTo>
                  <a:lnTo>
                    <a:pt x="13537" y="17386"/>
                  </a:lnTo>
                  <a:lnTo>
                    <a:pt x="12077" y="17253"/>
                  </a:lnTo>
                  <a:lnTo>
                    <a:pt x="10750" y="16988"/>
                  </a:lnTo>
                  <a:lnTo>
                    <a:pt x="9290" y="16722"/>
                  </a:lnTo>
                  <a:lnTo>
                    <a:pt x="7963" y="16324"/>
                  </a:lnTo>
                  <a:lnTo>
                    <a:pt x="6768" y="15926"/>
                  </a:lnTo>
                  <a:lnTo>
                    <a:pt x="5441" y="15395"/>
                  </a:lnTo>
                  <a:lnTo>
                    <a:pt x="4380" y="148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0"/>
            <p:cNvSpPr/>
            <p:nvPr/>
          </p:nvSpPr>
          <p:spPr>
            <a:xfrm>
              <a:off x="8079477" y="2806744"/>
              <a:ext cx="325681" cy="591906"/>
            </a:xfrm>
            <a:custGeom>
              <a:avLst/>
              <a:gdLst/>
              <a:ahLst/>
              <a:cxnLst/>
              <a:rect l="l" t="t" r="r" b="b"/>
              <a:pathLst>
                <a:path w="19643" h="35700" extrusionOk="0">
                  <a:moveTo>
                    <a:pt x="8760" y="0"/>
                  </a:moveTo>
                  <a:lnTo>
                    <a:pt x="7831" y="133"/>
                  </a:lnTo>
                  <a:lnTo>
                    <a:pt x="6902" y="398"/>
                  </a:lnTo>
                  <a:lnTo>
                    <a:pt x="5973" y="797"/>
                  </a:lnTo>
                  <a:lnTo>
                    <a:pt x="5177" y="1195"/>
                  </a:lnTo>
                  <a:lnTo>
                    <a:pt x="4248" y="1593"/>
                  </a:lnTo>
                  <a:lnTo>
                    <a:pt x="3584" y="2256"/>
                  </a:lnTo>
                  <a:lnTo>
                    <a:pt x="2788" y="2920"/>
                  </a:lnTo>
                  <a:lnTo>
                    <a:pt x="2257" y="3583"/>
                  </a:lnTo>
                  <a:lnTo>
                    <a:pt x="1593" y="4247"/>
                  </a:lnTo>
                  <a:lnTo>
                    <a:pt x="1195" y="5176"/>
                  </a:lnTo>
                  <a:lnTo>
                    <a:pt x="797" y="5972"/>
                  </a:lnTo>
                  <a:lnTo>
                    <a:pt x="399" y="6901"/>
                  </a:lnTo>
                  <a:lnTo>
                    <a:pt x="134" y="7830"/>
                  </a:lnTo>
                  <a:lnTo>
                    <a:pt x="1" y="8759"/>
                  </a:lnTo>
                  <a:lnTo>
                    <a:pt x="1" y="9821"/>
                  </a:lnTo>
                  <a:lnTo>
                    <a:pt x="1" y="30126"/>
                  </a:lnTo>
                  <a:lnTo>
                    <a:pt x="1" y="30656"/>
                  </a:lnTo>
                  <a:lnTo>
                    <a:pt x="134" y="31187"/>
                  </a:lnTo>
                  <a:lnTo>
                    <a:pt x="399" y="31718"/>
                  </a:lnTo>
                  <a:lnTo>
                    <a:pt x="664" y="32249"/>
                  </a:lnTo>
                  <a:lnTo>
                    <a:pt x="1063" y="32647"/>
                  </a:lnTo>
                  <a:lnTo>
                    <a:pt x="1593" y="33178"/>
                  </a:lnTo>
                  <a:lnTo>
                    <a:pt x="2921" y="34107"/>
                  </a:lnTo>
                  <a:lnTo>
                    <a:pt x="4380" y="34770"/>
                  </a:lnTo>
                  <a:lnTo>
                    <a:pt x="6106" y="35301"/>
                  </a:lnTo>
                  <a:lnTo>
                    <a:pt x="7964" y="35567"/>
                  </a:lnTo>
                  <a:lnTo>
                    <a:pt x="9821" y="35699"/>
                  </a:lnTo>
                  <a:lnTo>
                    <a:pt x="11679" y="35567"/>
                  </a:lnTo>
                  <a:lnTo>
                    <a:pt x="13537" y="35301"/>
                  </a:lnTo>
                  <a:lnTo>
                    <a:pt x="15263" y="34770"/>
                  </a:lnTo>
                  <a:lnTo>
                    <a:pt x="16722" y="34107"/>
                  </a:lnTo>
                  <a:lnTo>
                    <a:pt x="18050" y="33178"/>
                  </a:lnTo>
                  <a:lnTo>
                    <a:pt x="18846" y="32249"/>
                  </a:lnTo>
                  <a:lnTo>
                    <a:pt x="19244" y="31718"/>
                  </a:lnTo>
                  <a:lnTo>
                    <a:pt x="19509" y="31187"/>
                  </a:lnTo>
                  <a:lnTo>
                    <a:pt x="19642" y="30656"/>
                  </a:lnTo>
                  <a:lnTo>
                    <a:pt x="19642" y="30126"/>
                  </a:lnTo>
                  <a:lnTo>
                    <a:pt x="19642" y="29993"/>
                  </a:lnTo>
                  <a:lnTo>
                    <a:pt x="19642" y="9821"/>
                  </a:lnTo>
                  <a:lnTo>
                    <a:pt x="19642" y="8759"/>
                  </a:lnTo>
                  <a:lnTo>
                    <a:pt x="19377" y="7830"/>
                  </a:lnTo>
                  <a:lnTo>
                    <a:pt x="19244" y="6901"/>
                  </a:lnTo>
                  <a:lnTo>
                    <a:pt x="18846" y="5972"/>
                  </a:lnTo>
                  <a:lnTo>
                    <a:pt x="18448" y="5176"/>
                  </a:lnTo>
                  <a:lnTo>
                    <a:pt x="17917" y="4247"/>
                  </a:lnTo>
                  <a:lnTo>
                    <a:pt x="17386" y="3583"/>
                  </a:lnTo>
                  <a:lnTo>
                    <a:pt x="16722" y="2920"/>
                  </a:lnTo>
                  <a:lnTo>
                    <a:pt x="16059" y="2256"/>
                  </a:lnTo>
                  <a:lnTo>
                    <a:pt x="15263" y="1593"/>
                  </a:lnTo>
                  <a:lnTo>
                    <a:pt x="14466" y="1195"/>
                  </a:lnTo>
                  <a:lnTo>
                    <a:pt x="13670" y="797"/>
                  </a:lnTo>
                  <a:lnTo>
                    <a:pt x="12741" y="398"/>
                  </a:lnTo>
                  <a:lnTo>
                    <a:pt x="11812" y="133"/>
                  </a:lnTo>
                  <a:lnTo>
                    <a:pt x="1075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0"/>
            <p:cNvSpPr/>
            <p:nvPr/>
          </p:nvSpPr>
          <p:spPr>
            <a:xfrm>
              <a:off x="8079477" y="2806744"/>
              <a:ext cx="325681" cy="591906"/>
            </a:xfrm>
            <a:custGeom>
              <a:avLst/>
              <a:gdLst/>
              <a:ahLst/>
              <a:cxnLst/>
              <a:rect l="l" t="t" r="r" b="b"/>
              <a:pathLst>
                <a:path w="19643" h="35700" fill="none" extrusionOk="0">
                  <a:moveTo>
                    <a:pt x="19642" y="29993"/>
                  </a:moveTo>
                  <a:lnTo>
                    <a:pt x="19642" y="29993"/>
                  </a:lnTo>
                  <a:lnTo>
                    <a:pt x="19642" y="9821"/>
                  </a:lnTo>
                  <a:lnTo>
                    <a:pt x="19642" y="9821"/>
                  </a:lnTo>
                  <a:lnTo>
                    <a:pt x="19642" y="9821"/>
                  </a:lnTo>
                  <a:lnTo>
                    <a:pt x="19642" y="8759"/>
                  </a:lnTo>
                  <a:lnTo>
                    <a:pt x="19377" y="7830"/>
                  </a:lnTo>
                  <a:lnTo>
                    <a:pt x="19244" y="6901"/>
                  </a:lnTo>
                  <a:lnTo>
                    <a:pt x="18846" y="5972"/>
                  </a:lnTo>
                  <a:lnTo>
                    <a:pt x="18448" y="5176"/>
                  </a:lnTo>
                  <a:lnTo>
                    <a:pt x="17917" y="4247"/>
                  </a:lnTo>
                  <a:lnTo>
                    <a:pt x="17386" y="3583"/>
                  </a:lnTo>
                  <a:lnTo>
                    <a:pt x="16722" y="2920"/>
                  </a:lnTo>
                  <a:lnTo>
                    <a:pt x="16059" y="2256"/>
                  </a:lnTo>
                  <a:lnTo>
                    <a:pt x="15263" y="1593"/>
                  </a:lnTo>
                  <a:lnTo>
                    <a:pt x="14466" y="1195"/>
                  </a:lnTo>
                  <a:lnTo>
                    <a:pt x="13670" y="797"/>
                  </a:lnTo>
                  <a:lnTo>
                    <a:pt x="12741" y="398"/>
                  </a:lnTo>
                  <a:lnTo>
                    <a:pt x="11812" y="133"/>
                  </a:lnTo>
                  <a:lnTo>
                    <a:pt x="10750" y="0"/>
                  </a:lnTo>
                  <a:lnTo>
                    <a:pt x="9821" y="0"/>
                  </a:lnTo>
                  <a:lnTo>
                    <a:pt x="9821" y="0"/>
                  </a:lnTo>
                  <a:lnTo>
                    <a:pt x="8760" y="0"/>
                  </a:lnTo>
                  <a:lnTo>
                    <a:pt x="7831" y="133"/>
                  </a:lnTo>
                  <a:lnTo>
                    <a:pt x="6902" y="398"/>
                  </a:lnTo>
                  <a:lnTo>
                    <a:pt x="5973" y="797"/>
                  </a:lnTo>
                  <a:lnTo>
                    <a:pt x="5177" y="1195"/>
                  </a:lnTo>
                  <a:lnTo>
                    <a:pt x="4248" y="1593"/>
                  </a:lnTo>
                  <a:lnTo>
                    <a:pt x="3584" y="2256"/>
                  </a:lnTo>
                  <a:lnTo>
                    <a:pt x="2788" y="2920"/>
                  </a:lnTo>
                  <a:lnTo>
                    <a:pt x="2257" y="3583"/>
                  </a:lnTo>
                  <a:lnTo>
                    <a:pt x="1593" y="4247"/>
                  </a:lnTo>
                  <a:lnTo>
                    <a:pt x="1195" y="5176"/>
                  </a:lnTo>
                  <a:lnTo>
                    <a:pt x="797" y="5972"/>
                  </a:lnTo>
                  <a:lnTo>
                    <a:pt x="399" y="6901"/>
                  </a:lnTo>
                  <a:lnTo>
                    <a:pt x="134" y="7830"/>
                  </a:lnTo>
                  <a:lnTo>
                    <a:pt x="1" y="8759"/>
                  </a:lnTo>
                  <a:lnTo>
                    <a:pt x="1" y="9821"/>
                  </a:lnTo>
                  <a:lnTo>
                    <a:pt x="1" y="30126"/>
                  </a:lnTo>
                  <a:lnTo>
                    <a:pt x="1" y="30126"/>
                  </a:lnTo>
                  <a:lnTo>
                    <a:pt x="1" y="30126"/>
                  </a:lnTo>
                  <a:lnTo>
                    <a:pt x="1" y="30656"/>
                  </a:lnTo>
                  <a:lnTo>
                    <a:pt x="134" y="31187"/>
                  </a:lnTo>
                  <a:lnTo>
                    <a:pt x="399" y="31718"/>
                  </a:lnTo>
                  <a:lnTo>
                    <a:pt x="664" y="32249"/>
                  </a:lnTo>
                  <a:lnTo>
                    <a:pt x="1063" y="32647"/>
                  </a:lnTo>
                  <a:lnTo>
                    <a:pt x="1593" y="33178"/>
                  </a:lnTo>
                  <a:lnTo>
                    <a:pt x="2921" y="34107"/>
                  </a:lnTo>
                  <a:lnTo>
                    <a:pt x="2921" y="34107"/>
                  </a:lnTo>
                  <a:lnTo>
                    <a:pt x="4380" y="34770"/>
                  </a:lnTo>
                  <a:lnTo>
                    <a:pt x="6106" y="35301"/>
                  </a:lnTo>
                  <a:lnTo>
                    <a:pt x="7964" y="35567"/>
                  </a:lnTo>
                  <a:lnTo>
                    <a:pt x="9821" y="35699"/>
                  </a:lnTo>
                  <a:lnTo>
                    <a:pt x="11679" y="35567"/>
                  </a:lnTo>
                  <a:lnTo>
                    <a:pt x="13537" y="35301"/>
                  </a:lnTo>
                  <a:lnTo>
                    <a:pt x="15263" y="34770"/>
                  </a:lnTo>
                  <a:lnTo>
                    <a:pt x="16722" y="34107"/>
                  </a:lnTo>
                  <a:lnTo>
                    <a:pt x="16722" y="34107"/>
                  </a:lnTo>
                  <a:lnTo>
                    <a:pt x="18050" y="33178"/>
                  </a:lnTo>
                  <a:lnTo>
                    <a:pt x="18846" y="32249"/>
                  </a:lnTo>
                  <a:lnTo>
                    <a:pt x="19244" y="31718"/>
                  </a:lnTo>
                  <a:lnTo>
                    <a:pt x="19509" y="31187"/>
                  </a:lnTo>
                  <a:lnTo>
                    <a:pt x="19642" y="30656"/>
                  </a:lnTo>
                  <a:lnTo>
                    <a:pt x="19642" y="30126"/>
                  </a:lnTo>
                  <a:lnTo>
                    <a:pt x="19642" y="30126"/>
                  </a:lnTo>
                  <a:lnTo>
                    <a:pt x="19642" y="299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0"/>
            <p:cNvSpPr/>
            <p:nvPr/>
          </p:nvSpPr>
          <p:spPr>
            <a:xfrm>
              <a:off x="8253318" y="2923351"/>
              <a:ext cx="129821" cy="171653"/>
            </a:xfrm>
            <a:custGeom>
              <a:avLst/>
              <a:gdLst/>
              <a:ahLst/>
              <a:cxnLst/>
              <a:rect l="l" t="t" r="r" b="b"/>
              <a:pathLst>
                <a:path w="7830" h="10353" extrusionOk="0">
                  <a:moveTo>
                    <a:pt x="5441" y="1"/>
                  </a:moveTo>
                  <a:lnTo>
                    <a:pt x="4778" y="134"/>
                  </a:lnTo>
                  <a:lnTo>
                    <a:pt x="3981" y="532"/>
                  </a:lnTo>
                  <a:lnTo>
                    <a:pt x="3185" y="1063"/>
                  </a:lnTo>
                  <a:lnTo>
                    <a:pt x="2389" y="1726"/>
                  </a:lnTo>
                  <a:lnTo>
                    <a:pt x="1725" y="2522"/>
                  </a:lnTo>
                  <a:lnTo>
                    <a:pt x="1194" y="3451"/>
                  </a:lnTo>
                  <a:lnTo>
                    <a:pt x="664" y="4380"/>
                  </a:lnTo>
                  <a:lnTo>
                    <a:pt x="398" y="5309"/>
                  </a:lnTo>
                  <a:lnTo>
                    <a:pt x="133" y="6238"/>
                  </a:lnTo>
                  <a:lnTo>
                    <a:pt x="0" y="7300"/>
                  </a:lnTo>
                  <a:lnTo>
                    <a:pt x="133" y="8096"/>
                  </a:lnTo>
                  <a:lnTo>
                    <a:pt x="398" y="8893"/>
                  </a:lnTo>
                  <a:lnTo>
                    <a:pt x="796" y="9423"/>
                  </a:lnTo>
                  <a:lnTo>
                    <a:pt x="1194" y="9821"/>
                  </a:lnTo>
                  <a:lnTo>
                    <a:pt x="2123" y="10352"/>
                  </a:lnTo>
                  <a:lnTo>
                    <a:pt x="2256" y="10087"/>
                  </a:lnTo>
                  <a:lnTo>
                    <a:pt x="3052" y="9821"/>
                  </a:lnTo>
                  <a:lnTo>
                    <a:pt x="3981" y="9556"/>
                  </a:lnTo>
                  <a:lnTo>
                    <a:pt x="4778" y="8893"/>
                  </a:lnTo>
                  <a:lnTo>
                    <a:pt x="5441" y="8229"/>
                  </a:lnTo>
                  <a:lnTo>
                    <a:pt x="6105" y="7433"/>
                  </a:lnTo>
                  <a:lnTo>
                    <a:pt x="6768" y="6636"/>
                  </a:lnTo>
                  <a:lnTo>
                    <a:pt x="7166" y="5575"/>
                  </a:lnTo>
                  <a:lnTo>
                    <a:pt x="7565" y="4646"/>
                  </a:lnTo>
                  <a:lnTo>
                    <a:pt x="7830" y="3717"/>
                  </a:lnTo>
                  <a:lnTo>
                    <a:pt x="7830" y="2655"/>
                  </a:lnTo>
                  <a:lnTo>
                    <a:pt x="7697" y="1726"/>
                  </a:lnTo>
                  <a:lnTo>
                    <a:pt x="7432" y="1063"/>
                  </a:lnTo>
                  <a:lnTo>
                    <a:pt x="7565" y="664"/>
                  </a:lnTo>
                  <a:lnTo>
                    <a:pt x="6768" y="266"/>
                  </a:lnTo>
                  <a:lnTo>
                    <a:pt x="610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0"/>
            <p:cNvSpPr/>
            <p:nvPr/>
          </p:nvSpPr>
          <p:spPr>
            <a:xfrm>
              <a:off x="8253318" y="2923351"/>
              <a:ext cx="129821" cy="171653"/>
            </a:xfrm>
            <a:custGeom>
              <a:avLst/>
              <a:gdLst/>
              <a:ahLst/>
              <a:cxnLst/>
              <a:rect l="l" t="t" r="r" b="b"/>
              <a:pathLst>
                <a:path w="7830" h="10353" fill="none" extrusionOk="0">
                  <a:moveTo>
                    <a:pt x="7830" y="2655"/>
                  </a:moveTo>
                  <a:lnTo>
                    <a:pt x="7830" y="2655"/>
                  </a:lnTo>
                  <a:lnTo>
                    <a:pt x="7697" y="1726"/>
                  </a:lnTo>
                  <a:lnTo>
                    <a:pt x="7432" y="1063"/>
                  </a:lnTo>
                  <a:lnTo>
                    <a:pt x="7565" y="664"/>
                  </a:lnTo>
                  <a:lnTo>
                    <a:pt x="6768" y="266"/>
                  </a:lnTo>
                  <a:lnTo>
                    <a:pt x="6768" y="266"/>
                  </a:lnTo>
                  <a:lnTo>
                    <a:pt x="6105" y="1"/>
                  </a:lnTo>
                  <a:lnTo>
                    <a:pt x="5441" y="1"/>
                  </a:lnTo>
                  <a:lnTo>
                    <a:pt x="4778" y="134"/>
                  </a:lnTo>
                  <a:lnTo>
                    <a:pt x="3981" y="532"/>
                  </a:lnTo>
                  <a:lnTo>
                    <a:pt x="3981" y="532"/>
                  </a:lnTo>
                  <a:lnTo>
                    <a:pt x="3185" y="1063"/>
                  </a:lnTo>
                  <a:lnTo>
                    <a:pt x="2389" y="1726"/>
                  </a:lnTo>
                  <a:lnTo>
                    <a:pt x="1725" y="2522"/>
                  </a:lnTo>
                  <a:lnTo>
                    <a:pt x="1194" y="3451"/>
                  </a:lnTo>
                  <a:lnTo>
                    <a:pt x="664" y="4380"/>
                  </a:lnTo>
                  <a:lnTo>
                    <a:pt x="398" y="5309"/>
                  </a:lnTo>
                  <a:lnTo>
                    <a:pt x="133" y="6238"/>
                  </a:lnTo>
                  <a:lnTo>
                    <a:pt x="0" y="7300"/>
                  </a:lnTo>
                  <a:lnTo>
                    <a:pt x="0" y="7300"/>
                  </a:lnTo>
                  <a:lnTo>
                    <a:pt x="133" y="8096"/>
                  </a:lnTo>
                  <a:lnTo>
                    <a:pt x="398" y="8893"/>
                  </a:lnTo>
                  <a:lnTo>
                    <a:pt x="796" y="9423"/>
                  </a:lnTo>
                  <a:lnTo>
                    <a:pt x="1194" y="9821"/>
                  </a:lnTo>
                  <a:lnTo>
                    <a:pt x="2123" y="10352"/>
                  </a:lnTo>
                  <a:lnTo>
                    <a:pt x="2256" y="10087"/>
                  </a:lnTo>
                  <a:lnTo>
                    <a:pt x="2256" y="10087"/>
                  </a:lnTo>
                  <a:lnTo>
                    <a:pt x="3052" y="9821"/>
                  </a:lnTo>
                  <a:lnTo>
                    <a:pt x="3981" y="9556"/>
                  </a:lnTo>
                  <a:lnTo>
                    <a:pt x="3981" y="9556"/>
                  </a:lnTo>
                  <a:lnTo>
                    <a:pt x="4778" y="8893"/>
                  </a:lnTo>
                  <a:lnTo>
                    <a:pt x="5441" y="8229"/>
                  </a:lnTo>
                  <a:lnTo>
                    <a:pt x="6105" y="7433"/>
                  </a:lnTo>
                  <a:lnTo>
                    <a:pt x="6768" y="6636"/>
                  </a:lnTo>
                  <a:lnTo>
                    <a:pt x="7166" y="5575"/>
                  </a:lnTo>
                  <a:lnTo>
                    <a:pt x="7565" y="4646"/>
                  </a:lnTo>
                  <a:lnTo>
                    <a:pt x="7830" y="3717"/>
                  </a:lnTo>
                  <a:lnTo>
                    <a:pt x="7830" y="26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0"/>
            <p:cNvSpPr/>
            <p:nvPr/>
          </p:nvSpPr>
          <p:spPr>
            <a:xfrm>
              <a:off x="8253318" y="2921163"/>
              <a:ext cx="125428" cy="173841"/>
            </a:xfrm>
            <a:custGeom>
              <a:avLst/>
              <a:gdLst/>
              <a:ahLst/>
              <a:cxnLst/>
              <a:rect l="l" t="t" r="r" b="b"/>
              <a:pathLst>
                <a:path w="7565" h="10485" extrusionOk="0">
                  <a:moveTo>
                    <a:pt x="5707" y="0"/>
                  </a:moveTo>
                  <a:lnTo>
                    <a:pt x="4910" y="133"/>
                  </a:lnTo>
                  <a:lnTo>
                    <a:pt x="3981" y="664"/>
                  </a:lnTo>
                  <a:lnTo>
                    <a:pt x="3185" y="1195"/>
                  </a:lnTo>
                  <a:lnTo>
                    <a:pt x="2389" y="1858"/>
                  </a:lnTo>
                  <a:lnTo>
                    <a:pt x="1725" y="2654"/>
                  </a:lnTo>
                  <a:lnTo>
                    <a:pt x="1194" y="3583"/>
                  </a:lnTo>
                  <a:lnTo>
                    <a:pt x="664" y="4512"/>
                  </a:lnTo>
                  <a:lnTo>
                    <a:pt x="398" y="5441"/>
                  </a:lnTo>
                  <a:lnTo>
                    <a:pt x="133" y="6370"/>
                  </a:lnTo>
                  <a:lnTo>
                    <a:pt x="0" y="7432"/>
                  </a:lnTo>
                  <a:lnTo>
                    <a:pt x="133" y="8228"/>
                  </a:lnTo>
                  <a:lnTo>
                    <a:pt x="398" y="9025"/>
                  </a:lnTo>
                  <a:lnTo>
                    <a:pt x="796" y="9555"/>
                  </a:lnTo>
                  <a:lnTo>
                    <a:pt x="1194" y="9953"/>
                  </a:lnTo>
                  <a:lnTo>
                    <a:pt x="2123" y="10484"/>
                  </a:lnTo>
                  <a:lnTo>
                    <a:pt x="1725" y="10086"/>
                  </a:lnTo>
                  <a:lnTo>
                    <a:pt x="1327" y="9555"/>
                  </a:lnTo>
                  <a:lnTo>
                    <a:pt x="1062" y="8759"/>
                  </a:lnTo>
                  <a:lnTo>
                    <a:pt x="1062" y="7963"/>
                  </a:lnTo>
                  <a:lnTo>
                    <a:pt x="1062" y="7034"/>
                  </a:lnTo>
                  <a:lnTo>
                    <a:pt x="1327" y="5972"/>
                  </a:lnTo>
                  <a:lnTo>
                    <a:pt x="1725" y="5043"/>
                  </a:lnTo>
                  <a:lnTo>
                    <a:pt x="2123" y="4114"/>
                  </a:lnTo>
                  <a:lnTo>
                    <a:pt x="2787" y="3185"/>
                  </a:lnTo>
                  <a:lnTo>
                    <a:pt x="3451" y="2389"/>
                  </a:lnTo>
                  <a:lnTo>
                    <a:pt x="4114" y="1725"/>
                  </a:lnTo>
                  <a:lnTo>
                    <a:pt x="4910" y="1195"/>
                  </a:lnTo>
                  <a:lnTo>
                    <a:pt x="5839" y="796"/>
                  </a:lnTo>
                  <a:lnTo>
                    <a:pt x="6636" y="664"/>
                  </a:lnTo>
                  <a:lnTo>
                    <a:pt x="7166" y="664"/>
                  </a:lnTo>
                  <a:lnTo>
                    <a:pt x="7565" y="796"/>
                  </a:lnTo>
                  <a:lnTo>
                    <a:pt x="6768" y="398"/>
                  </a:lnTo>
                  <a:lnTo>
                    <a:pt x="6237" y="133"/>
                  </a:lnTo>
                  <a:lnTo>
                    <a:pt x="57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0"/>
            <p:cNvSpPr/>
            <p:nvPr/>
          </p:nvSpPr>
          <p:spPr>
            <a:xfrm>
              <a:off x="8253318" y="2921163"/>
              <a:ext cx="125428" cy="173841"/>
            </a:xfrm>
            <a:custGeom>
              <a:avLst/>
              <a:gdLst/>
              <a:ahLst/>
              <a:cxnLst/>
              <a:rect l="l" t="t" r="r" b="b"/>
              <a:pathLst>
                <a:path w="7565" h="10485" fill="none" extrusionOk="0">
                  <a:moveTo>
                    <a:pt x="5707" y="0"/>
                  </a:moveTo>
                  <a:lnTo>
                    <a:pt x="5707" y="0"/>
                  </a:lnTo>
                  <a:lnTo>
                    <a:pt x="4910" y="133"/>
                  </a:lnTo>
                  <a:lnTo>
                    <a:pt x="3981" y="664"/>
                  </a:lnTo>
                  <a:lnTo>
                    <a:pt x="3981" y="664"/>
                  </a:lnTo>
                  <a:lnTo>
                    <a:pt x="3185" y="1195"/>
                  </a:lnTo>
                  <a:lnTo>
                    <a:pt x="2389" y="1858"/>
                  </a:lnTo>
                  <a:lnTo>
                    <a:pt x="1725" y="2654"/>
                  </a:lnTo>
                  <a:lnTo>
                    <a:pt x="1194" y="3583"/>
                  </a:lnTo>
                  <a:lnTo>
                    <a:pt x="664" y="4512"/>
                  </a:lnTo>
                  <a:lnTo>
                    <a:pt x="398" y="5441"/>
                  </a:lnTo>
                  <a:lnTo>
                    <a:pt x="133" y="6370"/>
                  </a:lnTo>
                  <a:lnTo>
                    <a:pt x="0" y="7432"/>
                  </a:lnTo>
                  <a:lnTo>
                    <a:pt x="0" y="7432"/>
                  </a:lnTo>
                  <a:lnTo>
                    <a:pt x="133" y="8228"/>
                  </a:lnTo>
                  <a:lnTo>
                    <a:pt x="398" y="9025"/>
                  </a:lnTo>
                  <a:lnTo>
                    <a:pt x="796" y="9555"/>
                  </a:lnTo>
                  <a:lnTo>
                    <a:pt x="1194" y="9953"/>
                  </a:lnTo>
                  <a:lnTo>
                    <a:pt x="2123" y="10484"/>
                  </a:lnTo>
                  <a:lnTo>
                    <a:pt x="2123" y="10484"/>
                  </a:lnTo>
                  <a:lnTo>
                    <a:pt x="1725" y="10086"/>
                  </a:lnTo>
                  <a:lnTo>
                    <a:pt x="1327" y="9555"/>
                  </a:lnTo>
                  <a:lnTo>
                    <a:pt x="1062" y="8759"/>
                  </a:lnTo>
                  <a:lnTo>
                    <a:pt x="1062" y="7963"/>
                  </a:lnTo>
                  <a:lnTo>
                    <a:pt x="1062" y="7963"/>
                  </a:lnTo>
                  <a:lnTo>
                    <a:pt x="1062" y="7963"/>
                  </a:lnTo>
                  <a:lnTo>
                    <a:pt x="1062" y="7963"/>
                  </a:lnTo>
                  <a:lnTo>
                    <a:pt x="1062" y="7034"/>
                  </a:lnTo>
                  <a:lnTo>
                    <a:pt x="1327" y="5972"/>
                  </a:lnTo>
                  <a:lnTo>
                    <a:pt x="1725" y="5043"/>
                  </a:lnTo>
                  <a:lnTo>
                    <a:pt x="2123" y="4114"/>
                  </a:lnTo>
                  <a:lnTo>
                    <a:pt x="2787" y="3185"/>
                  </a:lnTo>
                  <a:lnTo>
                    <a:pt x="3451" y="2389"/>
                  </a:lnTo>
                  <a:lnTo>
                    <a:pt x="4114" y="1725"/>
                  </a:lnTo>
                  <a:lnTo>
                    <a:pt x="4910" y="1195"/>
                  </a:lnTo>
                  <a:lnTo>
                    <a:pt x="4910" y="1195"/>
                  </a:lnTo>
                  <a:lnTo>
                    <a:pt x="5839" y="796"/>
                  </a:lnTo>
                  <a:lnTo>
                    <a:pt x="6636" y="664"/>
                  </a:lnTo>
                  <a:lnTo>
                    <a:pt x="6636" y="664"/>
                  </a:lnTo>
                  <a:lnTo>
                    <a:pt x="7166" y="664"/>
                  </a:lnTo>
                  <a:lnTo>
                    <a:pt x="7565" y="796"/>
                  </a:lnTo>
                  <a:lnTo>
                    <a:pt x="7565" y="796"/>
                  </a:lnTo>
                  <a:lnTo>
                    <a:pt x="6768" y="398"/>
                  </a:lnTo>
                  <a:lnTo>
                    <a:pt x="6768" y="398"/>
                  </a:lnTo>
                  <a:lnTo>
                    <a:pt x="6237" y="133"/>
                  </a:lnTo>
                  <a:lnTo>
                    <a:pt x="57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0"/>
            <p:cNvSpPr/>
            <p:nvPr/>
          </p:nvSpPr>
          <p:spPr>
            <a:xfrm>
              <a:off x="8270910" y="2932155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extrusionOk="0">
                  <a:moveTo>
                    <a:pt x="5309" y="1"/>
                  </a:moveTo>
                  <a:lnTo>
                    <a:pt x="4646" y="133"/>
                  </a:lnTo>
                  <a:lnTo>
                    <a:pt x="3849" y="532"/>
                  </a:lnTo>
                  <a:lnTo>
                    <a:pt x="3053" y="1062"/>
                  </a:lnTo>
                  <a:lnTo>
                    <a:pt x="2390" y="1726"/>
                  </a:lnTo>
                  <a:lnTo>
                    <a:pt x="1726" y="2522"/>
                  </a:lnTo>
                  <a:lnTo>
                    <a:pt x="1062" y="3451"/>
                  </a:lnTo>
                  <a:lnTo>
                    <a:pt x="664" y="4380"/>
                  </a:lnTo>
                  <a:lnTo>
                    <a:pt x="266" y="5309"/>
                  </a:lnTo>
                  <a:lnTo>
                    <a:pt x="1" y="6371"/>
                  </a:lnTo>
                  <a:lnTo>
                    <a:pt x="1" y="7300"/>
                  </a:lnTo>
                  <a:lnTo>
                    <a:pt x="1" y="8096"/>
                  </a:lnTo>
                  <a:lnTo>
                    <a:pt x="266" y="8892"/>
                  </a:lnTo>
                  <a:lnTo>
                    <a:pt x="664" y="9423"/>
                  </a:lnTo>
                  <a:lnTo>
                    <a:pt x="1062" y="9821"/>
                  </a:lnTo>
                  <a:lnTo>
                    <a:pt x="1726" y="10087"/>
                  </a:lnTo>
                  <a:lnTo>
                    <a:pt x="2390" y="10087"/>
                  </a:lnTo>
                  <a:lnTo>
                    <a:pt x="3053" y="9954"/>
                  </a:lnTo>
                  <a:lnTo>
                    <a:pt x="3849" y="9556"/>
                  </a:lnTo>
                  <a:lnTo>
                    <a:pt x="4646" y="9025"/>
                  </a:lnTo>
                  <a:lnTo>
                    <a:pt x="5442" y="8229"/>
                  </a:lnTo>
                  <a:lnTo>
                    <a:pt x="6105" y="7433"/>
                  </a:lnTo>
                  <a:lnTo>
                    <a:pt x="6636" y="6636"/>
                  </a:lnTo>
                  <a:lnTo>
                    <a:pt x="7167" y="5707"/>
                  </a:lnTo>
                  <a:lnTo>
                    <a:pt x="7433" y="4646"/>
                  </a:lnTo>
                  <a:lnTo>
                    <a:pt x="7698" y="3717"/>
                  </a:lnTo>
                  <a:lnTo>
                    <a:pt x="7831" y="2788"/>
                  </a:lnTo>
                  <a:lnTo>
                    <a:pt x="7698" y="1859"/>
                  </a:lnTo>
                  <a:lnTo>
                    <a:pt x="7433" y="1195"/>
                  </a:lnTo>
                  <a:lnTo>
                    <a:pt x="7034" y="664"/>
                  </a:lnTo>
                  <a:lnTo>
                    <a:pt x="6636" y="266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0"/>
            <p:cNvSpPr/>
            <p:nvPr/>
          </p:nvSpPr>
          <p:spPr>
            <a:xfrm>
              <a:off x="8270910" y="2932155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fill="none" extrusionOk="0">
                  <a:moveTo>
                    <a:pt x="3849" y="532"/>
                  </a:moveTo>
                  <a:lnTo>
                    <a:pt x="3849" y="532"/>
                  </a:lnTo>
                  <a:lnTo>
                    <a:pt x="3053" y="1062"/>
                  </a:lnTo>
                  <a:lnTo>
                    <a:pt x="2390" y="1726"/>
                  </a:lnTo>
                  <a:lnTo>
                    <a:pt x="1726" y="2522"/>
                  </a:lnTo>
                  <a:lnTo>
                    <a:pt x="1062" y="3451"/>
                  </a:lnTo>
                  <a:lnTo>
                    <a:pt x="664" y="4380"/>
                  </a:lnTo>
                  <a:lnTo>
                    <a:pt x="266" y="5309"/>
                  </a:lnTo>
                  <a:lnTo>
                    <a:pt x="1" y="6371"/>
                  </a:lnTo>
                  <a:lnTo>
                    <a:pt x="1" y="7300"/>
                  </a:lnTo>
                  <a:lnTo>
                    <a:pt x="1" y="7300"/>
                  </a:lnTo>
                  <a:lnTo>
                    <a:pt x="1" y="8096"/>
                  </a:lnTo>
                  <a:lnTo>
                    <a:pt x="266" y="8892"/>
                  </a:lnTo>
                  <a:lnTo>
                    <a:pt x="664" y="9423"/>
                  </a:lnTo>
                  <a:lnTo>
                    <a:pt x="1062" y="9821"/>
                  </a:lnTo>
                  <a:lnTo>
                    <a:pt x="1726" y="10087"/>
                  </a:lnTo>
                  <a:lnTo>
                    <a:pt x="2390" y="10087"/>
                  </a:lnTo>
                  <a:lnTo>
                    <a:pt x="3053" y="9954"/>
                  </a:lnTo>
                  <a:lnTo>
                    <a:pt x="3849" y="9556"/>
                  </a:lnTo>
                  <a:lnTo>
                    <a:pt x="3849" y="9556"/>
                  </a:lnTo>
                  <a:lnTo>
                    <a:pt x="4646" y="9025"/>
                  </a:lnTo>
                  <a:lnTo>
                    <a:pt x="5442" y="8229"/>
                  </a:lnTo>
                  <a:lnTo>
                    <a:pt x="6105" y="7433"/>
                  </a:lnTo>
                  <a:lnTo>
                    <a:pt x="6636" y="6636"/>
                  </a:lnTo>
                  <a:lnTo>
                    <a:pt x="7167" y="5707"/>
                  </a:lnTo>
                  <a:lnTo>
                    <a:pt x="7433" y="4646"/>
                  </a:lnTo>
                  <a:lnTo>
                    <a:pt x="7698" y="3717"/>
                  </a:lnTo>
                  <a:lnTo>
                    <a:pt x="7831" y="2788"/>
                  </a:lnTo>
                  <a:lnTo>
                    <a:pt x="7831" y="2788"/>
                  </a:lnTo>
                  <a:lnTo>
                    <a:pt x="7698" y="1859"/>
                  </a:lnTo>
                  <a:lnTo>
                    <a:pt x="7433" y="1195"/>
                  </a:lnTo>
                  <a:lnTo>
                    <a:pt x="7034" y="664"/>
                  </a:lnTo>
                  <a:lnTo>
                    <a:pt x="6636" y="266"/>
                  </a:lnTo>
                  <a:lnTo>
                    <a:pt x="5973" y="1"/>
                  </a:lnTo>
                  <a:lnTo>
                    <a:pt x="5309" y="1"/>
                  </a:lnTo>
                  <a:lnTo>
                    <a:pt x="4646" y="133"/>
                  </a:lnTo>
                  <a:lnTo>
                    <a:pt x="3849" y="5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0"/>
            <p:cNvSpPr/>
            <p:nvPr/>
          </p:nvSpPr>
          <p:spPr>
            <a:xfrm>
              <a:off x="8270910" y="2932155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extrusionOk="0">
                  <a:moveTo>
                    <a:pt x="5575" y="1"/>
                  </a:moveTo>
                  <a:lnTo>
                    <a:pt x="4778" y="133"/>
                  </a:lnTo>
                  <a:lnTo>
                    <a:pt x="3849" y="532"/>
                  </a:lnTo>
                  <a:lnTo>
                    <a:pt x="3053" y="1062"/>
                  </a:lnTo>
                  <a:lnTo>
                    <a:pt x="2390" y="1726"/>
                  </a:lnTo>
                  <a:lnTo>
                    <a:pt x="1726" y="2522"/>
                  </a:lnTo>
                  <a:lnTo>
                    <a:pt x="1062" y="3451"/>
                  </a:lnTo>
                  <a:lnTo>
                    <a:pt x="664" y="4380"/>
                  </a:lnTo>
                  <a:lnTo>
                    <a:pt x="266" y="5309"/>
                  </a:lnTo>
                  <a:lnTo>
                    <a:pt x="1" y="6371"/>
                  </a:lnTo>
                  <a:lnTo>
                    <a:pt x="1" y="7300"/>
                  </a:lnTo>
                  <a:lnTo>
                    <a:pt x="1" y="7963"/>
                  </a:lnTo>
                  <a:lnTo>
                    <a:pt x="133" y="8494"/>
                  </a:lnTo>
                  <a:lnTo>
                    <a:pt x="266" y="8892"/>
                  </a:lnTo>
                  <a:lnTo>
                    <a:pt x="532" y="9290"/>
                  </a:lnTo>
                  <a:lnTo>
                    <a:pt x="930" y="9689"/>
                  </a:lnTo>
                  <a:lnTo>
                    <a:pt x="1195" y="9821"/>
                  </a:lnTo>
                  <a:lnTo>
                    <a:pt x="1593" y="10087"/>
                  </a:lnTo>
                  <a:lnTo>
                    <a:pt x="2124" y="10087"/>
                  </a:lnTo>
                  <a:lnTo>
                    <a:pt x="2920" y="9954"/>
                  </a:lnTo>
                  <a:lnTo>
                    <a:pt x="3849" y="9556"/>
                  </a:lnTo>
                  <a:lnTo>
                    <a:pt x="4646" y="9025"/>
                  </a:lnTo>
                  <a:lnTo>
                    <a:pt x="5442" y="8229"/>
                  </a:lnTo>
                  <a:lnTo>
                    <a:pt x="6105" y="7433"/>
                  </a:lnTo>
                  <a:lnTo>
                    <a:pt x="6636" y="6636"/>
                  </a:lnTo>
                  <a:lnTo>
                    <a:pt x="7167" y="5707"/>
                  </a:lnTo>
                  <a:lnTo>
                    <a:pt x="7433" y="4646"/>
                  </a:lnTo>
                  <a:lnTo>
                    <a:pt x="7698" y="3717"/>
                  </a:lnTo>
                  <a:lnTo>
                    <a:pt x="7831" y="2788"/>
                  </a:lnTo>
                  <a:lnTo>
                    <a:pt x="7698" y="2124"/>
                  </a:lnTo>
                  <a:lnTo>
                    <a:pt x="7565" y="1593"/>
                  </a:lnTo>
                  <a:lnTo>
                    <a:pt x="7433" y="1062"/>
                  </a:lnTo>
                  <a:lnTo>
                    <a:pt x="7167" y="664"/>
                  </a:lnTo>
                  <a:lnTo>
                    <a:pt x="6902" y="399"/>
                  </a:lnTo>
                  <a:lnTo>
                    <a:pt x="6504" y="133"/>
                  </a:lnTo>
                  <a:lnTo>
                    <a:pt x="6105" y="1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0"/>
            <p:cNvSpPr/>
            <p:nvPr/>
          </p:nvSpPr>
          <p:spPr>
            <a:xfrm>
              <a:off x="8270910" y="2932155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fill="none" extrusionOk="0">
                  <a:moveTo>
                    <a:pt x="5575" y="1"/>
                  </a:moveTo>
                  <a:lnTo>
                    <a:pt x="5575" y="1"/>
                  </a:lnTo>
                  <a:lnTo>
                    <a:pt x="4778" y="133"/>
                  </a:lnTo>
                  <a:lnTo>
                    <a:pt x="3849" y="532"/>
                  </a:lnTo>
                  <a:lnTo>
                    <a:pt x="3849" y="532"/>
                  </a:lnTo>
                  <a:lnTo>
                    <a:pt x="3053" y="1062"/>
                  </a:lnTo>
                  <a:lnTo>
                    <a:pt x="2390" y="1726"/>
                  </a:lnTo>
                  <a:lnTo>
                    <a:pt x="1726" y="2522"/>
                  </a:lnTo>
                  <a:lnTo>
                    <a:pt x="1062" y="3451"/>
                  </a:lnTo>
                  <a:lnTo>
                    <a:pt x="664" y="4380"/>
                  </a:lnTo>
                  <a:lnTo>
                    <a:pt x="266" y="5309"/>
                  </a:lnTo>
                  <a:lnTo>
                    <a:pt x="1" y="6371"/>
                  </a:lnTo>
                  <a:lnTo>
                    <a:pt x="1" y="7300"/>
                  </a:lnTo>
                  <a:lnTo>
                    <a:pt x="1" y="7300"/>
                  </a:lnTo>
                  <a:lnTo>
                    <a:pt x="1" y="7963"/>
                  </a:lnTo>
                  <a:lnTo>
                    <a:pt x="133" y="8494"/>
                  </a:lnTo>
                  <a:lnTo>
                    <a:pt x="266" y="8892"/>
                  </a:lnTo>
                  <a:lnTo>
                    <a:pt x="532" y="9290"/>
                  </a:lnTo>
                  <a:lnTo>
                    <a:pt x="930" y="9689"/>
                  </a:lnTo>
                  <a:lnTo>
                    <a:pt x="1195" y="9821"/>
                  </a:lnTo>
                  <a:lnTo>
                    <a:pt x="1593" y="10087"/>
                  </a:lnTo>
                  <a:lnTo>
                    <a:pt x="2124" y="10087"/>
                  </a:lnTo>
                  <a:lnTo>
                    <a:pt x="2124" y="10087"/>
                  </a:lnTo>
                  <a:lnTo>
                    <a:pt x="2920" y="9954"/>
                  </a:lnTo>
                  <a:lnTo>
                    <a:pt x="3849" y="9556"/>
                  </a:lnTo>
                  <a:lnTo>
                    <a:pt x="3849" y="9556"/>
                  </a:lnTo>
                  <a:lnTo>
                    <a:pt x="4646" y="9025"/>
                  </a:lnTo>
                  <a:lnTo>
                    <a:pt x="5442" y="8229"/>
                  </a:lnTo>
                  <a:lnTo>
                    <a:pt x="6105" y="7433"/>
                  </a:lnTo>
                  <a:lnTo>
                    <a:pt x="6636" y="6636"/>
                  </a:lnTo>
                  <a:lnTo>
                    <a:pt x="7167" y="5707"/>
                  </a:lnTo>
                  <a:lnTo>
                    <a:pt x="7433" y="4646"/>
                  </a:lnTo>
                  <a:lnTo>
                    <a:pt x="7698" y="3717"/>
                  </a:lnTo>
                  <a:lnTo>
                    <a:pt x="7831" y="2788"/>
                  </a:lnTo>
                  <a:lnTo>
                    <a:pt x="7831" y="2788"/>
                  </a:lnTo>
                  <a:lnTo>
                    <a:pt x="7698" y="2124"/>
                  </a:lnTo>
                  <a:lnTo>
                    <a:pt x="7565" y="1593"/>
                  </a:lnTo>
                  <a:lnTo>
                    <a:pt x="7433" y="1062"/>
                  </a:lnTo>
                  <a:lnTo>
                    <a:pt x="7167" y="664"/>
                  </a:lnTo>
                  <a:lnTo>
                    <a:pt x="6902" y="399"/>
                  </a:lnTo>
                  <a:lnTo>
                    <a:pt x="6504" y="133"/>
                  </a:lnTo>
                  <a:lnTo>
                    <a:pt x="6105" y="1"/>
                  </a:lnTo>
                  <a:lnTo>
                    <a:pt x="55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0"/>
            <p:cNvSpPr/>
            <p:nvPr/>
          </p:nvSpPr>
          <p:spPr>
            <a:xfrm>
              <a:off x="8303920" y="2976159"/>
              <a:ext cx="61628" cy="79236"/>
            </a:xfrm>
            <a:custGeom>
              <a:avLst/>
              <a:gdLst/>
              <a:ahLst/>
              <a:cxnLst/>
              <a:rect l="l" t="t" r="r" b="b"/>
              <a:pathLst>
                <a:path w="3717" h="4779" extrusionOk="0">
                  <a:moveTo>
                    <a:pt x="2389" y="1"/>
                  </a:moveTo>
                  <a:lnTo>
                    <a:pt x="1858" y="266"/>
                  </a:lnTo>
                  <a:lnTo>
                    <a:pt x="1195" y="797"/>
                  </a:lnTo>
                  <a:lnTo>
                    <a:pt x="531" y="1593"/>
                  </a:lnTo>
                  <a:lnTo>
                    <a:pt x="133" y="2522"/>
                  </a:lnTo>
                  <a:lnTo>
                    <a:pt x="0" y="3451"/>
                  </a:lnTo>
                  <a:lnTo>
                    <a:pt x="0" y="3850"/>
                  </a:lnTo>
                  <a:lnTo>
                    <a:pt x="133" y="4248"/>
                  </a:lnTo>
                  <a:lnTo>
                    <a:pt x="399" y="4513"/>
                  </a:lnTo>
                  <a:lnTo>
                    <a:pt x="797" y="4779"/>
                  </a:lnTo>
                  <a:lnTo>
                    <a:pt x="1327" y="4779"/>
                  </a:lnTo>
                  <a:lnTo>
                    <a:pt x="1858" y="4513"/>
                  </a:lnTo>
                  <a:lnTo>
                    <a:pt x="2655" y="3982"/>
                  </a:lnTo>
                  <a:lnTo>
                    <a:pt x="3185" y="3186"/>
                  </a:lnTo>
                  <a:lnTo>
                    <a:pt x="3584" y="2257"/>
                  </a:lnTo>
                  <a:lnTo>
                    <a:pt x="3716" y="1328"/>
                  </a:lnTo>
                  <a:lnTo>
                    <a:pt x="3716" y="797"/>
                  </a:lnTo>
                  <a:lnTo>
                    <a:pt x="3451" y="399"/>
                  </a:lnTo>
                  <a:lnTo>
                    <a:pt x="3185" y="134"/>
                  </a:lnTo>
                  <a:lnTo>
                    <a:pt x="29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0"/>
            <p:cNvSpPr/>
            <p:nvPr/>
          </p:nvSpPr>
          <p:spPr>
            <a:xfrm>
              <a:off x="8303920" y="2976159"/>
              <a:ext cx="50619" cy="70432"/>
            </a:xfrm>
            <a:custGeom>
              <a:avLst/>
              <a:gdLst/>
              <a:ahLst/>
              <a:cxnLst/>
              <a:rect l="l" t="t" r="r" b="b"/>
              <a:pathLst>
                <a:path w="3053" h="4248" extrusionOk="0">
                  <a:moveTo>
                    <a:pt x="2389" y="1"/>
                  </a:moveTo>
                  <a:lnTo>
                    <a:pt x="1858" y="266"/>
                  </a:lnTo>
                  <a:lnTo>
                    <a:pt x="1195" y="797"/>
                  </a:lnTo>
                  <a:lnTo>
                    <a:pt x="531" y="1593"/>
                  </a:lnTo>
                  <a:lnTo>
                    <a:pt x="133" y="2522"/>
                  </a:lnTo>
                  <a:lnTo>
                    <a:pt x="0" y="3451"/>
                  </a:lnTo>
                  <a:lnTo>
                    <a:pt x="0" y="3850"/>
                  </a:lnTo>
                  <a:lnTo>
                    <a:pt x="133" y="4248"/>
                  </a:lnTo>
                  <a:lnTo>
                    <a:pt x="664" y="4115"/>
                  </a:lnTo>
                  <a:lnTo>
                    <a:pt x="1195" y="3982"/>
                  </a:lnTo>
                  <a:lnTo>
                    <a:pt x="1858" y="3319"/>
                  </a:lnTo>
                  <a:lnTo>
                    <a:pt x="2522" y="2522"/>
                  </a:lnTo>
                  <a:lnTo>
                    <a:pt x="2920" y="1593"/>
                  </a:lnTo>
                  <a:lnTo>
                    <a:pt x="3053" y="665"/>
                  </a:lnTo>
                  <a:lnTo>
                    <a:pt x="2920" y="266"/>
                  </a:lnTo>
                  <a:lnTo>
                    <a:pt x="292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0"/>
            <p:cNvSpPr/>
            <p:nvPr/>
          </p:nvSpPr>
          <p:spPr>
            <a:xfrm>
              <a:off x="8301715" y="3165403"/>
              <a:ext cx="46225" cy="61611"/>
            </a:xfrm>
            <a:custGeom>
              <a:avLst/>
              <a:gdLst/>
              <a:ahLst/>
              <a:cxnLst/>
              <a:rect l="l" t="t" r="r" b="b"/>
              <a:pathLst>
                <a:path w="2788" h="3716" extrusionOk="0">
                  <a:moveTo>
                    <a:pt x="1726" y="0"/>
                  </a:moveTo>
                  <a:lnTo>
                    <a:pt x="1195" y="265"/>
                  </a:lnTo>
                  <a:lnTo>
                    <a:pt x="797" y="664"/>
                  </a:lnTo>
                  <a:lnTo>
                    <a:pt x="266" y="1194"/>
                  </a:lnTo>
                  <a:lnTo>
                    <a:pt x="1" y="1858"/>
                  </a:lnTo>
                  <a:lnTo>
                    <a:pt x="1" y="2522"/>
                  </a:lnTo>
                  <a:lnTo>
                    <a:pt x="1" y="3052"/>
                  </a:lnTo>
                  <a:lnTo>
                    <a:pt x="266" y="3318"/>
                  </a:lnTo>
                  <a:lnTo>
                    <a:pt x="399" y="3318"/>
                  </a:lnTo>
                  <a:lnTo>
                    <a:pt x="930" y="3716"/>
                  </a:lnTo>
                  <a:lnTo>
                    <a:pt x="1195" y="3185"/>
                  </a:lnTo>
                  <a:lnTo>
                    <a:pt x="1726" y="2787"/>
                  </a:lnTo>
                  <a:lnTo>
                    <a:pt x="2124" y="2256"/>
                  </a:lnTo>
                  <a:lnTo>
                    <a:pt x="2522" y="1593"/>
                  </a:lnTo>
                  <a:lnTo>
                    <a:pt x="2522" y="929"/>
                  </a:lnTo>
                  <a:lnTo>
                    <a:pt x="2788" y="531"/>
                  </a:lnTo>
                  <a:lnTo>
                    <a:pt x="2257" y="133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0"/>
            <p:cNvSpPr/>
            <p:nvPr/>
          </p:nvSpPr>
          <p:spPr>
            <a:xfrm>
              <a:off x="8301715" y="3165403"/>
              <a:ext cx="46225" cy="61611"/>
            </a:xfrm>
            <a:custGeom>
              <a:avLst/>
              <a:gdLst/>
              <a:ahLst/>
              <a:cxnLst/>
              <a:rect l="l" t="t" r="r" b="b"/>
              <a:pathLst>
                <a:path w="2788" h="3716" fill="none" extrusionOk="0">
                  <a:moveTo>
                    <a:pt x="1" y="2522"/>
                  </a:moveTo>
                  <a:lnTo>
                    <a:pt x="1" y="2522"/>
                  </a:lnTo>
                  <a:lnTo>
                    <a:pt x="1" y="1858"/>
                  </a:lnTo>
                  <a:lnTo>
                    <a:pt x="266" y="1194"/>
                  </a:lnTo>
                  <a:lnTo>
                    <a:pt x="797" y="664"/>
                  </a:lnTo>
                  <a:lnTo>
                    <a:pt x="1195" y="265"/>
                  </a:lnTo>
                  <a:lnTo>
                    <a:pt x="1195" y="265"/>
                  </a:lnTo>
                  <a:lnTo>
                    <a:pt x="1726" y="0"/>
                  </a:lnTo>
                  <a:lnTo>
                    <a:pt x="2257" y="133"/>
                  </a:lnTo>
                  <a:lnTo>
                    <a:pt x="2257" y="133"/>
                  </a:lnTo>
                  <a:lnTo>
                    <a:pt x="2788" y="531"/>
                  </a:lnTo>
                  <a:lnTo>
                    <a:pt x="2522" y="929"/>
                  </a:lnTo>
                  <a:lnTo>
                    <a:pt x="2522" y="929"/>
                  </a:lnTo>
                  <a:lnTo>
                    <a:pt x="2522" y="929"/>
                  </a:lnTo>
                  <a:lnTo>
                    <a:pt x="2522" y="1593"/>
                  </a:lnTo>
                  <a:lnTo>
                    <a:pt x="2124" y="2256"/>
                  </a:lnTo>
                  <a:lnTo>
                    <a:pt x="1726" y="2787"/>
                  </a:lnTo>
                  <a:lnTo>
                    <a:pt x="1195" y="3185"/>
                  </a:lnTo>
                  <a:lnTo>
                    <a:pt x="1195" y="3185"/>
                  </a:lnTo>
                  <a:lnTo>
                    <a:pt x="930" y="3716"/>
                  </a:lnTo>
                  <a:lnTo>
                    <a:pt x="399" y="3318"/>
                  </a:lnTo>
                  <a:lnTo>
                    <a:pt x="266" y="3318"/>
                  </a:lnTo>
                  <a:lnTo>
                    <a:pt x="266" y="3318"/>
                  </a:lnTo>
                  <a:lnTo>
                    <a:pt x="266" y="3318"/>
                  </a:lnTo>
                  <a:lnTo>
                    <a:pt x="266" y="3318"/>
                  </a:lnTo>
                  <a:lnTo>
                    <a:pt x="1" y="3052"/>
                  </a:lnTo>
                  <a:lnTo>
                    <a:pt x="1" y="25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40"/>
            <p:cNvSpPr/>
            <p:nvPr/>
          </p:nvSpPr>
          <p:spPr>
            <a:xfrm>
              <a:off x="8301715" y="3165403"/>
              <a:ext cx="46225" cy="61611"/>
            </a:xfrm>
            <a:custGeom>
              <a:avLst/>
              <a:gdLst/>
              <a:ahLst/>
              <a:cxnLst/>
              <a:rect l="l" t="t" r="r" b="b"/>
              <a:pathLst>
                <a:path w="2788" h="3716" extrusionOk="0">
                  <a:moveTo>
                    <a:pt x="1859" y="0"/>
                  </a:moveTo>
                  <a:lnTo>
                    <a:pt x="1593" y="133"/>
                  </a:lnTo>
                  <a:lnTo>
                    <a:pt x="1195" y="265"/>
                  </a:lnTo>
                  <a:lnTo>
                    <a:pt x="797" y="664"/>
                  </a:lnTo>
                  <a:lnTo>
                    <a:pt x="266" y="1194"/>
                  </a:lnTo>
                  <a:lnTo>
                    <a:pt x="1" y="1858"/>
                  </a:lnTo>
                  <a:lnTo>
                    <a:pt x="1" y="2522"/>
                  </a:lnTo>
                  <a:lnTo>
                    <a:pt x="1" y="3052"/>
                  </a:lnTo>
                  <a:lnTo>
                    <a:pt x="266" y="3318"/>
                  </a:lnTo>
                  <a:lnTo>
                    <a:pt x="399" y="3318"/>
                  </a:lnTo>
                  <a:lnTo>
                    <a:pt x="930" y="3716"/>
                  </a:lnTo>
                  <a:lnTo>
                    <a:pt x="1195" y="3185"/>
                  </a:lnTo>
                  <a:lnTo>
                    <a:pt x="1726" y="2787"/>
                  </a:lnTo>
                  <a:lnTo>
                    <a:pt x="2124" y="2256"/>
                  </a:lnTo>
                  <a:lnTo>
                    <a:pt x="2522" y="1593"/>
                  </a:lnTo>
                  <a:lnTo>
                    <a:pt x="2522" y="929"/>
                  </a:lnTo>
                  <a:lnTo>
                    <a:pt x="2788" y="531"/>
                  </a:lnTo>
                  <a:lnTo>
                    <a:pt x="2257" y="133"/>
                  </a:lnTo>
                  <a:lnTo>
                    <a:pt x="18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40"/>
            <p:cNvSpPr/>
            <p:nvPr/>
          </p:nvSpPr>
          <p:spPr>
            <a:xfrm>
              <a:off x="8310519" y="3172002"/>
              <a:ext cx="44020" cy="57218"/>
            </a:xfrm>
            <a:custGeom>
              <a:avLst/>
              <a:gdLst/>
              <a:ahLst/>
              <a:cxnLst/>
              <a:rect l="l" t="t" r="r" b="b"/>
              <a:pathLst>
                <a:path w="2655" h="3451" extrusionOk="0">
                  <a:moveTo>
                    <a:pt x="1858" y="0"/>
                  </a:moveTo>
                  <a:lnTo>
                    <a:pt x="1328" y="266"/>
                  </a:lnTo>
                  <a:lnTo>
                    <a:pt x="797" y="664"/>
                  </a:lnTo>
                  <a:lnTo>
                    <a:pt x="399" y="1195"/>
                  </a:lnTo>
                  <a:lnTo>
                    <a:pt x="133" y="1858"/>
                  </a:lnTo>
                  <a:lnTo>
                    <a:pt x="1" y="2522"/>
                  </a:lnTo>
                  <a:lnTo>
                    <a:pt x="133" y="3053"/>
                  </a:lnTo>
                  <a:lnTo>
                    <a:pt x="399" y="3318"/>
                  </a:lnTo>
                  <a:lnTo>
                    <a:pt x="797" y="3451"/>
                  </a:lnTo>
                  <a:lnTo>
                    <a:pt x="1328" y="3185"/>
                  </a:lnTo>
                  <a:lnTo>
                    <a:pt x="1858" y="2787"/>
                  </a:lnTo>
                  <a:lnTo>
                    <a:pt x="2257" y="2256"/>
                  </a:lnTo>
                  <a:lnTo>
                    <a:pt x="2522" y="1593"/>
                  </a:lnTo>
                  <a:lnTo>
                    <a:pt x="2655" y="929"/>
                  </a:lnTo>
                  <a:lnTo>
                    <a:pt x="2522" y="398"/>
                  </a:lnTo>
                  <a:lnTo>
                    <a:pt x="2257" y="133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40"/>
            <p:cNvSpPr/>
            <p:nvPr/>
          </p:nvSpPr>
          <p:spPr>
            <a:xfrm>
              <a:off x="8301715" y="3260008"/>
              <a:ext cx="46225" cy="59423"/>
            </a:xfrm>
            <a:custGeom>
              <a:avLst/>
              <a:gdLst/>
              <a:ahLst/>
              <a:cxnLst/>
              <a:rect l="l" t="t" r="r" b="b"/>
              <a:pathLst>
                <a:path w="2788" h="3584" extrusionOk="0">
                  <a:moveTo>
                    <a:pt x="1726" y="1"/>
                  </a:moveTo>
                  <a:lnTo>
                    <a:pt x="1195" y="133"/>
                  </a:lnTo>
                  <a:lnTo>
                    <a:pt x="797" y="531"/>
                  </a:lnTo>
                  <a:lnTo>
                    <a:pt x="266" y="1195"/>
                  </a:lnTo>
                  <a:lnTo>
                    <a:pt x="1" y="1726"/>
                  </a:lnTo>
                  <a:lnTo>
                    <a:pt x="1" y="2389"/>
                  </a:lnTo>
                  <a:lnTo>
                    <a:pt x="1" y="2920"/>
                  </a:lnTo>
                  <a:lnTo>
                    <a:pt x="266" y="3186"/>
                  </a:lnTo>
                  <a:lnTo>
                    <a:pt x="266" y="3318"/>
                  </a:lnTo>
                  <a:lnTo>
                    <a:pt x="399" y="3318"/>
                  </a:lnTo>
                  <a:lnTo>
                    <a:pt x="930" y="3584"/>
                  </a:lnTo>
                  <a:lnTo>
                    <a:pt x="1195" y="3186"/>
                  </a:lnTo>
                  <a:lnTo>
                    <a:pt x="1726" y="2788"/>
                  </a:lnTo>
                  <a:lnTo>
                    <a:pt x="2124" y="2124"/>
                  </a:lnTo>
                  <a:lnTo>
                    <a:pt x="2522" y="1593"/>
                  </a:lnTo>
                  <a:lnTo>
                    <a:pt x="2522" y="930"/>
                  </a:lnTo>
                  <a:lnTo>
                    <a:pt x="2522" y="797"/>
                  </a:lnTo>
                  <a:lnTo>
                    <a:pt x="2788" y="399"/>
                  </a:lnTo>
                  <a:lnTo>
                    <a:pt x="2257" y="133"/>
                  </a:lnTo>
                  <a:lnTo>
                    <a:pt x="172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40"/>
            <p:cNvSpPr/>
            <p:nvPr/>
          </p:nvSpPr>
          <p:spPr>
            <a:xfrm>
              <a:off x="8310519" y="3266607"/>
              <a:ext cx="44020" cy="55029"/>
            </a:xfrm>
            <a:custGeom>
              <a:avLst/>
              <a:gdLst/>
              <a:ahLst/>
              <a:cxnLst/>
              <a:rect l="l" t="t" r="r" b="b"/>
              <a:pathLst>
                <a:path w="2655" h="3319" extrusionOk="0">
                  <a:moveTo>
                    <a:pt x="1858" y="1"/>
                  </a:moveTo>
                  <a:lnTo>
                    <a:pt x="1328" y="133"/>
                  </a:lnTo>
                  <a:lnTo>
                    <a:pt x="797" y="532"/>
                  </a:lnTo>
                  <a:lnTo>
                    <a:pt x="399" y="1062"/>
                  </a:lnTo>
                  <a:lnTo>
                    <a:pt x="133" y="1726"/>
                  </a:lnTo>
                  <a:lnTo>
                    <a:pt x="1" y="2390"/>
                  </a:lnTo>
                  <a:lnTo>
                    <a:pt x="133" y="2920"/>
                  </a:lnTo>
                  <a:lnTo>
                    <a:pt x="399" y="3186"/>
                  </a:lnTo>
                  <a:lnTo>
                    <a:pt x="797" y="3319"/>
                  </a:lnTo>
                  <a:lnTo>
                    <a:pt x="1328" y="3186"/>
                  </a:lnTo>
                  <a:lnTo>
                    <a:pt x="1858" y="2788"/>
                  </a:lnTo>
                  <a:lnTo>
                    <a:pt x="2257" y="2124"/>
                  </a:lnTo>
                  <a:lnTo>
                    <a:pt x="2522" y="1593"/>
                  </a:lnTo>
                  <a:lnTo>
                    <a:pt x="2655" y="930"/>
                  </a:lnTo>
                  <a:lnTo>
                    <a:pt x="2522" y="399"/>
                  </a:lnTo>
                  <a:lnTo>
                    <a:pt x="225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40"/>
            <p:cNvSpPr/>
            <p:nvPr/>
          </p:nvSpPr>
          <p:spPr>
            <a:xfrm>
              <a:off x="8090486" y="2474481"/>
              <a:ext cx="66022" cy="165054"/>
            </a:xfrm>
            <a:custGeom>
              <a:avLst/>
              <a:gdLst/>
              <a:ahLst/>
              <a:cxnLst/>
              <a:rect l="l" t="t" r="r" b="b"/>
              <a:pathLst>
                <a:path w="3982" h="9955" extrusionOk="0">
                  <a:moveTo>
                    <a:pt x="1593" y="1"/>
                  </a:moveTo>
                  <a:lnTo>
                    <a:pt x="0" y="8627"/>
                  </a:lnTo>
                  <a:lnTo>
                    <a:pt x="2257" y="9954"/>
                  </a:lnTo>
                  <a:lnTo>
                    <a:pt x="3982" y="1328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40"/>
            <p:cNvSpPr/>
            <p:nvPr/>
          </p:nvSpPr>
          <p:spPr>
            <a:xfrm>
              <a:off x="8090486" y="2474481"/>
              <a:ext cx="66022" cy="165054"/>
            </a:xfrm>
            <a:custGeom>
              <a:avLst/>
              <a:gdLst/>
              <a:ahLst/>
              <a:cxnLst/>
              <a:rect l="l" t="t" r="r" b="b"/>
              <a:pathLst>
                <a:path w="3982" h="9955" fill="none" extrusionOk="0">
                  <a:moveTo>
                    <a:pt x="3982" y="1328"/>
                  </a:moveTo>
                  <a:lnTo>
                    <a:pt x="2257" y="9954"/>
                  </a:lnTo>
                  <a:lnTo>
                    <a:pt x="0" y="8627"/>
                  </a:lnTo>
                  <a:lnTo>
                    <a:pt x="1593" y="1"/>
                  </a:lnTo>
                  <a:lnTo>
                    <a:pt x="3982" y="13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40"/>
            <p:cNvSpPr/>
            <p:nvPr/>
          </p:nvSpPr>
          <p:spPr>
            <a:xfrm>
              <a:off x="7978273" y="2604302"/>
              <a:ext cx="151840" cy="92433"/>
            </a:xfrm>
            <a:custGeom>
              <a:avLst/>
              <a:gdLst/>
              <a:ahLst/>
              <a:cxnLst/>
              <a:rect l="l" t="t" r="r" b="b"/>
              <a:pathLst>
                <a:path w="9158" h="5575" extrusionOk="0">
                  <a:moveTo>
                    <a:pt x="6901" y="1"/>
                  </a:moveTo>
                  <a:lnTo>
                    <a:pt x="0" y="4248"/>
                  </a:lnTo>
                  <a:lnTo>
                    <a:pt x="2389" y="5575"/>
                  </a:lnTo>
                  <a:lnTo>
                    <a:pt x="9157" y="1593"/>
                  </a:lnTo>
                  <a:lnTo>
                    <a:pt x="69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40"/>
            <p:cNvSpPr/>
            <p:nvPr/>
          </p:nvSpPr>
          <p:spPr>
            <a:xfrm>
              <a:off x="7978273" y="2674718"/>
              <a:ext cx="39626" cy="44020"/>
            </a:xfrm>
            <a:custGeom>
              <a:avLst/>
              <a:gdLst/>
              <a:ahLst/>
              <a:cxnLst/>
              <a:rect l="l" t="t" r="r" b="b"/>
              <a:pathLst>
                <a:path w="2390" h="2655" extrusionOk="0">
                  <a:moveTo>
                    <a:pt x="0" y="1"/>
                  </a:moveTo>
                  <a:lnTo>
                    <a:pt x="0" y="1328"/>
                  </a:lnTo>
                  <a:lnTo>
                    <a:pt x="2389" y="2655"/>
                  </a:lnTo>
                  <a:lnTo>
                    <a:pt x="2389" y="13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40"/>
            <p:cNvSpPr/>
            <p:nvPr/>
          </p:nvSpPr>
          <p:spPr>
            <a:xfrm>
              <a:off x="8017882" y="2483285"/>
              <a:ext cx="160627" cy="235453"/>
            </a:xfrm>
            <a:custGeom>
              <a:avLst/>
              <a:gdLst/>
              <a:ahLst/>
              <a:cxnLst/>
              <a:rect l="l" t="t" r="r" b="b"/>
              <a:pathLst>
                <a:path w="9688" h="14201" extrusionOk="0">
                  <a:moveTo>
                    <a:pt x="9688" y="1"/>
                  </a:moveTo>
                  <a:lnTo>
                    <a:pt x="8361" y="797"/>
                  </a:lnTo>
                  <a:lnTo>
                    <a:pt x="6768" y="8892"/>
                  </a:lnTo>
                  <a:lnTo>
                    <a:pt x="0" y="12874"/>
                  </a:lnTo>
                  <a:lnTo>
                    <a:pt x="0" y="14201"/>
                  </a:lnTo>
                  <a:lnTo>
                    <a:pt x="7963" y="9423"/>
                  </a:lnTo>
                  <a:lnTo>
                    <a:pt x="8228" y="8096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40"/>
            <p:cNvSpPr/>
            <p:nvPr/>
          </p:nvSpPr>
          <p:spPr>
            <a:xfrm>
              <a:off x="8017882" y="2483285"/>
              <a:ext cx="160627" cy="235453"/>
            </a:xfrm>
            <a:custGeom>
              <a:avLst/>
              <a:gdLst/>
              <a:ahLst/>
              <a:cxnLst/>
              <a:rect l="l" t="t" r="r" b="b"/>
              <a:pathLst>
                <a:path w="9688" h="14201" fill="none" extrusionOk="0">
                  <a:moveTo>
                    <a:pt x="9688" y="1"/>
                  </a:moveTo>
                  <a:lnTo>
                    <a:pt x="8361" y="797"/>
                  </a:lnTo>
                  <a:lnTo>
                    <a:pt x="6768" y="8892"/>
                  </a:lnTo>
                  <a:lnTo>
                    <a:pt x="0" y="12874"/>
                  </a:lnTo>
                  <a:lnTo>
                    <a:pt x="0" y="14201"/>
                  </a:lnTo>
                  <a:lnTo>
                    <a:pt x="7963" y="9423"/>
                  </a:lnTo>
                  <a:lnTo>
                    <a:pt x="8228" y="8096"/>
                  </a:lnTo>
                  <a:lnTo>
                    <a:pt x="8228" y="8096"/>
                  </a:lnTo>
                  <a:lnTo>
                    <a:pt x="968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40"/>
            <p:cNvSpPr/>
            <p:nvPr/>
          </p:nvSpPr>
          <p:spPr>
            <a:xfrm>
              <a:off x="8449145" y="2289664"/>
              <a:ext cx="215639" cy="253044"/>
            </a:xfrm>
            <a:custGeom>
              <a:avLst/>
              <a:gdLst/>
              <a:ahLst/>
              <a:cxnLst/>
              <a:rect l="l" t="t" r="r" b="b"/>
              <a:pathLst>
                <a:path w="13006" h="15262" extrusionOk="0">
                  <a:moveTo>
                    <a:pt x="5840" y="0"/>
                  </a:moveTo>
                  <a:lnTo>
                    <a:pt x="5043" y="133"/>
                  </a:lnTo>
                  <a:lnTo>
                    <a:pt x="4247" y="531"/>
                  </a:lnTo>
                  <a:lnTo>
                    <a:pt x="3318" y="1062"/>
                  </a:lnTo>
                  <a:lnTo>
                    <a:pt x="2522" y="1858"/>
                  </a:lnTo>
                  <a:lnTo>
                    <a:pt x="1858" y="2787"/>
                  </a:lnTo>
                  <a:lnTo>
                    <a:pt x="1195" y="3849"/>
                  </a:lnTo>
                  <a:lnTo>
                    <a:pt x="664" y="5043"/>
                  </a:lnTo>
                  <a:lnTo>
                    <a:pt x="398" y="6238"/>
                  </a:lnTo>
                  <a:lnTo>
                    <a:pt x="133" y="7432"/>
                  </a:lnTo>
                  <a:lnTo>
                    <a:pt x="0" y="8626"/>
                  </a:lnTo>
                  <a:lnTo>
                    <a:pt x="133" y="9688"/>
                  </a:lnTo>
                  <a:lnTo>
                    <a:pt x="398" y="10750"/>
                  </a:lnTo>
                  <a:lnTo>
                    <a:pt x="929" y="11546"/>
                  </a:lnTo>
                  <a:lnTo>
                    <a:pt x="1460" y="12210"/>
                  </a:lnTo>
                  <a:lnTo>
                    <a:pt x="2124" y="12475"/>
                  </a:lnTo>
                  <a:lnTo>
                    <a:pt x="7830" y="15262"/>
                  </a:lnTo>
                  <a:lnTo>
                    <a:pt x="7963" y="14864"/>
                  </a:lnTo>
                  <a:lnTo>
                    <a:pt x="8759" y="14466"/>
                  </a:lnTo>
                  <a:lnTo>
                    <a:pt x="9688" y="13935"/>
                  </a:lnTo>
                  <a:lnTo>
                    <a:pt x="10484" y="13139"/>
                  </a:lnTo>
                  <a:lnTo>
                    <a:pt x="11281" y="12077"/>
                  </a:lnTo>
                  <a:lnTo>
                    <a:pt x="11812" y="11015"/>
                  </a:lnTo>
                  <a:lnTo>
                    <a:pt x="12342" y="9954"/>
                  </a:lnTo>
                  <a:lnTo>
                    <a:pt x="12740" y="8759"/>
                  </a:lnTo>
                  <a:lnTo>
                    <a:pt x="13006" y="7565"/>
                  </a:lnTo>
                  <a:lnTo>
                    <a:pt x="13006" y="6370"/>
                  </a:lnTo>
                  <a:lnTo>
                    <a:pt x="12873" y="5176"/>
                  </a:lnTo>
                  <a:lnTo>
                    <a:pt x="12608" y="4114"/>
                  </a:lnTo>
                  <a:lnTo>
                    <a:pt x="12077" y="3318"/>
                  </a:lnTo>
                  <a:lnTo>
                    <a:pt x="12210" y="2920"/>
                  </a:lnTo>
                  <a:lnTo>
                    <a:pt x="6636" y="266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40"/>
            <p:cNvSpPr/>
            <p:nvPr/>
          </p:nvSpPr>
          <p:spPr>
            <a:xfrm>
              <a:off x="8449145" y="2289664"/>
              <a:ext cx="215639" cy="253044"/>
            </a:xfrm>
            <a:custGeom>
              <a:avLst/>
              <a:gdLst/>
              <a:ahLst/>
              <a:cxnLst/>
              <a:rect l="l" t="t" r="r" b="b"/>
              <a:pathLst>
                <a:path w="13006" h="15262" fill="none" extrusionOk="0">
                  <a:moveTo>
                    <a:pt x="3318" y="1062"/>
                  </a:moveTo>
                  <a:lnTo>
                    <a:pt x="3318" y="1062"/>
                  </a:lnTo>
                  <a:lnTo>
                    <a:pt x="4247" y="531"/>
                  </a:lnTo>
                  <a:lnTo>
                    <a:pt x="5043" y="133"/>
                  </a:lnTo>
                  <a:lnTo>
                    <a:pt x="5840" y="0"/>
                  </a:lnTo>
                  <a:lnTo>
                    <a:pt x="6636" y="266"/>
                  </a:lnTo>
                  <a:lnTo>
                    <a:pt x="6636" y="266"/>
                  </a:lnTo>
                  <a:lnTo>
                    <a:pt x="12210" y="2920"/>
                  </a:lnTo>
                  <a:lnTo>
                    <a:pt x="12077" y="3318"/>
                  </a:lnTo>
                  <a:lnTo>
                    <a:pt x="12077" y="3318"/>
                  </a:lnTo>
                  <a:lnTo>
                    <a:pt x="12608" y="4114"/>
                  </a:lnTo>
                  <a:lnTo>
                    <a:pt x="12873" y="5176"/>
                  </a:lnTo>
                  <a:lnTo>
                    <a:pt x="12873" y="5176"/>
                  </a:lnTo>
                  <a:lnTo>
                    <a:pt x="13006" y="6370"/>
                  </a:lnTo>
                  <a:lnTo>
                    <a:pt x="13006" y="7565"/>
                  </a:lnTo>
                  <a:lnTo>
                    <a:pt x="12740" y="8759"/>
                  </a:lnTo>
                  <a:lnTo>
                    <a:pt x="12342" y="9954"/>
                  </a:lnTo>
                  <a:lnTo>
                    <a:pt x="11812" y="11015"/>
                  </a:lnTo>
                  <a:lnTo>
                    <a:pt x="11281" y="12077"/>
                  </a:lnTo>
                  <a:lnTo>
                    <a:pt x="10484" y="13139"/>
                  </a:lnTo>
                  <a:lnTo>
                    <a:pt x="9688" y="13935"/>
                  </a:lnTo>
                  <a:lnTo>
                    <a:pt x="9688" y="13935"/>
                  </a:lnTo>
                  <a:lnTo>
                    <a:pt x="8759" y="14466"/>
                  </a:lnTo>
                  <a:lnTo>
                    <a:pt x="7963" y="14864"/>
                  </a:lnTo>
                  <a:lnTo>
                    <a:pt x="7830" y="15262"/>
                  </a:lnTo>
                  <a:lnTo>
                    <a:pt x="2124" y="12475"/>
                  </a:lnTo>
                  <a:lnTo>
                    <a:pt x="2124" y="12475"/>
                  </a:lnTo>
                  <a:lnTo>
                    <a:pt x="1460" y="12210"/>
                  </a:lnTo>
                  <a:lnTo>
                    <a:pt x="929" y="11546"/>
                  </a:lnTo>
                  <a:lnTo>
                    <a:pt x="398" y="10750"/>
                  </a:lnTo>
                  <a:lnTo>
                    <a:pt x="133" y="9688"/>
                  </a:lnTo>
                  <a:lnTo>
                    <a:pt x="133" y="9688"/>
                  </a:lnTo>
                  <a:lnTo>
                    <a:pt x="0" y="8626"/>
                  </a:lnTo>
                  <a:lnTo>
                    <a:pt x="133" y="7432"/>
                  </a:lnTo>
                  <a:lnTo>
                    <a:pt x="398" y="6238"/>
                  </a:lnTo>
                  <a:lnTo>
                    <a:pt x="664" y="5043"/>
                  </a:lnTo>
                  <a:lnTo>
                    <a:pt x="1195" y="3849"/>
                  </a:lnTo>
                  <a:lnTo>
                    <a:pt x="1858" y="2787"/>
                  </a:lnTo>
                  <a:lnTo>
                    <a:pt x="2522" y="1858"/>
                  </a:lnTo>
                  <a:lnTo>
                    <a:pt x="3318" y="1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40"/>
            <p:cNvSpPr/>
            <p:nvPr/>
          </p:nvSpPr>
          <p:spPr>
            <a:xfrm>
              <a:off x="8451333" y="2289664"/>
              <a:ext cx="200253" cy="250855"/>
            </a:xfrm>
            <a:custGeom>
              <a:avLst/>
              <a:gdLst/>
              <a:ahLst/>
              <a:cxnLst/>
              <a:rect l="l" t="t" r="r" b="b"/>
              <a:pathLst>
                <a:path w="12078" h="15130" extrusionOk="0">
                  <a:moveTo>
                    <a:pt x="5575" y="0"/>
                  </a:moveTo>
                  <a:lnTo>
                    <a:pt x="5044" y="133"/>
                  </a:lnTo>
                  <a:lnTo>
                    <a:pt x="4380" y="266"/>
                  </a:lnTo>
                  <a:lnTo>
                    <a:pt x="3850" y="664"/>
                  </a:lnTo>
                  <a:lnTo>
                    <a:pt x="3186" y="1062"/>
                  </a:lnTo>
                  <a:lnTo>
                    <a:pt x="2257" y="1991"/>
                  </a:lnTo>
                  <a:lnTo>
                    <a:pt x="1461" y="3185"/>
                  </a:lnTo>
                  <a:lnTo>
                    <a:pt x="797" y="4512"/>
                  </a:lnTo>
                  <a:lnTo>
                    <a:pt x="266" y="5972"/>
                  </a:lnTo>
                  <a:lnTo>
                    <a:pt x="266" y="5972"/>
                  </a:lnTo>
                  <a:lnTo>
                    <a:pt x="2921" y="5574"/>
                  </a:lnTo>
                  <a:lnTo>
                    <a:pt x="3186" y="5574"/>
                  </a:lnTo>
                  <a:lnTo>
                    <a:pt x="3850" y="5707"/>
                  </a:lnTo>
                  <a:lnTo>
                    <a:pt x="4513" y="5972"/>
                  </a:lnTo>
                  <a:lnTo>
                    <a:pt x="4911" y="6503"/>
                  </a:lnTo>
                  <a:lnTo>
                    <a:pt x="5177" y="7167"/>
                  </a:lnTo>
                  <a:lnTo>
                    <a:pt x="5177" y="7432"/>
                  </a:lnTo>
                  <a:lnTo>
                    <a:pt x="5044" y="8096"/>
                  </a:lnTo>
                  <a:lnTo>
                    <a:pt x="4646" y="8759"/>
                  </a:lnTo>
                  <a:lnTo>
                    <a:pt x="4248" y="9157"/>
                  </a:lnTo>
                  <a:lnTo>
                    <a:pt x="3584" y="9423"/>
                  </a:lnTo>
                  <a:lnTo>
                    <a:pt x="1" y="9688"/>
                  </a:lnTo>
                  <a:lnTo>
                    <a:pt x="266" y="10750"/>
                  </a:lnTo>
                  <a:lnTo>
                    <a:pt x="797" y="11546"/>
                  </a:lnTo>
                  <a:lnTo>
                    <a:pt x="1328" y="12210"/>
                  </a:lnTo>
                  <a:lnTo>
                    <a:pt x="1992" y="12475"/>
                  </a:lnTo>
                  <a:lnTo>
                    <a:pt x="7300" y="15129"/>
                  </a:lnTo>
                  <a:lnTo>
                    <a:pt x="6769" y="14731"/>
                  </a:lnTo>
                  <a:lnTo>
                    <a:pt x="6371" y="14068"/>
                  </a:lnTo>
                  <a:lnTo>
                    <a:pt x="6106" y="13404"/>
                  </a:lnTo>
                  <a:lnTo>
                    <a:pt x="5840" y="12475"/>
                  </a:lnTo>
                  <a:lnTo>
                    <a:pt x="5708" y="11413"/>
                  </a:lnTo>
                  <a:lnTo>
                    <a:pt x="5840" y="10219"/>
                  </a:lnTo>
                  <a:lnTo>
                    <a:pt x="5973" y="9025"/>
                  </a:lnTo>
                  <a:lnTo>
                    <a:pt x="6371" y="7830"/>
                  </a:lnTo>
                  <a:lnTo>
                    <a:pt x="6902" y="6636"/>
                  </a:lnTo>
                  <a:lnTo>
                    <a:pt x="7565" y="5574"/>
                  </a:lnTo>
                  <a:lnTo>
                    <a:pt x="8229" y="4645"/>
                  </a:lnTo>
                  <a:lnTo>
                    <a:pt x="9025" y="3849"/>
                  </a:lnTo>
                  <a:lnTo>
                    <a:pt x="9689" y="3318"/>
                  </a:lnTo>
                  <a:lnTo>
                    <a:pt x="10220" y="3053"/>
                  </a:lnTo>
                  <a:lnTo>
                    <a:pt x="10883" y="2920"/>
                  </a:lnTo>
                  <a:lnTo>
                    <a:pt x="11414" y="2787"/>
                  </a:lnTo>
                  <a:lnTo>
                    <a:pt x="12078" y="2920"/>
                  </a:lnTo>
                  <a:lnTo>
                    <a:pt x="6504" y="266"/>
                  </a:lnTo>
                  <a:lnTo>
                    <a:pt x="5973" y="133"/>
                  </a:lnTo>
                  <a:lnTo>
                    <a:pt x="55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40"/>
            <p:cNvSpPr/>
            <p:nvPr/>
          </p:nvSpPr>
          <p:spPr>
            <a:xfrm>
              <a:off x="8578966" y="2542691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40"/>
            <p:cNvSpPr/>
            <p:nvPr/>
          </p:nvSpPr>
          <p:spPr>
            <a:xfrm>
              <a:off x="8451333" y="2289664"/>
              <a:ext cx="200253" cy="250855"/>
            </a:xfrm>
            <a:custGeom>
              <a:avLst/>
              <a:gdLst/>
              <a:ahLst/>
              <a:cxnLst/>
              <a:rect l="l" t="t" r="r" b="b"/>
              <a:pathLst>
                <a:path w="12078" h="15130" fill="none" extrusionOk="0">
                  <a:moveTo>
                    <a:pt x="5575" y="0"/>
                  </a:moveTo>
                  <a:lnTo>
                    <a:pt x="5575" y="0"/>
                  </a:lnTo>
                  <a:lnTo>
                    <a:pt x="5044" y="133"/>
                  </a:lnTo>
                  <a:lnTo>
                    <a:pt x="4380" y="266"/>
                  </a:lnTo>
                  <a:lnTo>
                    <a:pt x="3850" y="664"/>
                  </a:lnTo>
                  <a:lnTo>
                    <a:pt x="3186" y="1062"/>
                  </a:lnTo>
                  <a:lnTo>
                    <a:pt x="3186" y="1062"/>
                  </a:lnTo>
                  <a:lnTo>
                    <a:pt x="2257" y="1991"/>
                  </a:lnTo>
                  <a:lnTo>
                    <a:pt x="1461" y="3185"/>
                  </a:lnTo>
                  <a:lnTo>
                    <a:pt x="797" y="4512"/>
                  </a:lnTo>
                  <a:lnTo>
                    <a:pt x="266" y="5972"/>
                  </a:lnTo>
                  <a:lnTo>
                    <a:pt x="2921" y="5574"/>
                  </a:lnTo>
                  <a:lnTo>
                    <a:pt x="2921" y="5574"/>
                  </a:lnTo>
                  <a:lnTo>
                    <a:pt x="2921" y="5574"/>
                  </a:lnTo>
                  <a:lnTo>
                    <a:pt x="3186" y="5574"/>
                  </a:lnTo>
                  <a:lnTo>
                    <a:pt x="3186" y="5574"/>
                  </a:lnTo>
                  <a:lnTo>
                    <a:pt x="3850" y="5707"/>
                  </a:lnTo>
                  <a:lnTo>
                    <a:pt x="4513" y="5972"/>
                  </a:lnTo>
                  <a:lnTo>
                    <a:pt x="4911" y="6503"/>
                  </a:lnTo>
                  <a:lnTo>
                    <a:pt x="5177" y="7167"/>
                  </a:lnTo>
                  <a:lnTo>
                    <a:pt x="5177" y="7167"/>
                  </a:lnTo>
                  <a:lnTo>
                    <a:pt x="5177" y="7432"/>
                  </a:lnTo>
                  <a:lnTo>
                    <a:pt x="5177" y="7432"/>
                  </a:lnTo>
                  <a:lnTo>
                    <a:pt x="5044" y="8096"/>
                  </a:lnTo>
                  <a:lnTo>
                    <a:pt x="4646" y="8759"/>
                  </a:lnTo>
                  <a:lnTo>
                    <a:pt x="4248" y="9157"/>
                  </a:lnTo>
                  <a:lnTo>
                    <a:pt x="3584" y="9423"/>
                  </a:lnTo>
                  <a:lnTo>
                    <a:pt x="1" y="9688"/>
                  </a:lnTo>
                  <a:lnTo>
                    <a:pt x="1" y="9688"/>
                  </a:lnTo>
                  <a:lnTo>
                    <a:pt x="1" y="9688"/>
                  </a:lnTo>
                  <a:lnTo>
                    <a:pt x="1" y="9688"/>
                  </a:lnTo>
                  <a:lnTo>
                    <a:pt x="266" y="10750"/>
                  </a:lnTo>
                  <a:lnTo>
                    <a:pt x="797" y="11546"/>
                  </a:lnTo>
                  <a:lnTo>
                    <a:pt x="1328" y="12210"/>
                  </a:lnTo>
                  <a:lnTo>
                    <a:pt x="1992" y="12475"/>
                  </a:lnTo>
                  <a:lnTo>
                    <a:pt x="7300" y="15129"/>
                  </a:lnTo>
                  <a:lnTo>
                    <a:pt x="7300" y="15129"/>
                  </a:lnTo>
                  <a:lnTo>
                    <a:pt x="6769" y="14731"/>
                  </a:lnTo>
                  <a:lnTo>
                    <a:pt x="6371" y="14068"/>
                  </a:lnTo>
                  <a:lnTo>
                    <a:pt x="6106" y="13404"/>
                  </a:lnTo>
                  <a:lnTo>
                    <a:pt x="5840" y="12475"/>
                  </a:lnTo>
                  <a:lnTo>
                    <a:pt x="5840" y="12475"/>
                  </a:lnTo>
                  <a:lnTo>
                    <a:pt x="5708" y="11413"/>
                  </a:lnTo>
                  <a:lnTo>
                    <a:pt x="5840" y="10219"/>
                  </a:lnTo>
                  <a:lnTo>
                    <a:pt x="5973" y="9025"/>
                  </a:lnTo>
                  <a:lnTo>
                    <a:pt x="6371" y="7830"/>
                  </a:lnTo>
                  <a:lnTo>
                    <a:pt x="6902" y="6636"/>
                  </a:lnTo>
                  <a:lnTo>
                    <a:pt x="7565" y="5574"/>
                  </a:lnTo>
                  <a:lnTo>
                    <a:pt x="8229" y="4645"/>
                  </a:lnTo>
                  <a:lnTo>
                    <a:pt x="9025" y="3849"/>
                  </a:lnTo>
                  <a:lnTo>
                    <a:pt x="9025" y="3849"/>
                  </a:lnTo>
                  <a:lnTo>
                    <a:pt x="9689" y="3318"/>
                  </a:lnTo>
                  <a:lnTo>
                    <a:pt x="10220" y="3053"/>
                  </a:lnTo>
                  <a:lnTo>
                    <a:pt x="10883" y="2920"/>
                  </a:lnTo>
                  <a:lnTo>
                    <a:pt x="11414" y="2787"/>
                  </a:lnTo>
                  <a:lnTo>
                    <a:pt x="11414" y="2787"/>
                  </a:lnTo>
                  <a:lnTo>
                    <a:pt x="12078" y="2920"/>
                  </a:lnTo>
                  <a:lnTo>
                    <a:pt x="12078" y="2920"/>
                  </a:lnTo>
                  <a:lnTo>
                    <a:pt x="6504" y="266"/>
                  </a:lnTo>
                  <a:lnTo>
                    <a:pt x="6504" y="266"/>
                  </a:lnTo>
                  <a:lnTo>
                    <a:pt x="6504" y="266"/>
                  </a:lnTo>
                  <a:lnTo>
                    <a:pt x="5973" y="133"/>
                  </a:lnTo>
                  <a:lnTo>
                    <a:pt x="557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40"/>
            <p:cNvSpPr/>
            <p:nvPr/>
          </p:nvSpPr>
          <p:spPr>
            <a:xfrm>
              <a:off x="8545955" y="2335872"/>
              <a:ext cx="140831" cy="209041"/>
            </a:xfrm>
            <a:custGeom>
              <a:avLst/>
              <a:gdLst/>
              <a:ahLst/>
              <a:cxnLst/>
              <a:rect l="l" t="t" r="r" b="b"/>
              <a:pathLst>
                <a:path w="8494" h="12608" extrusionOk="0">
                  <a:moveTo>
                    <a:pt x="5707" y="0"/>
                  </a:moveTo>
                  <a:lnTo>
                    <a:pt x="5044" y="133"/>
                  </a:lnTo>
                  <a:lnTo>
                    <a:pt x="4115" y="398"/>
                  </a:lnTo>
                  <a:lnTo>
                    <a:pt x="3318" y="1062"/>
                  </a:lnTo>
                  <a:lnTo>
                    <a:pt x="2522" y="1858"/>
                  </a:lnTo>
                  <a:lnTo>
                    <a:pt x="1858" y="2787"/>
                  </a:lnTo>
                  <a:lnTo>
                    <a:pt x="1195" y="3849"/>
                  </a:lnTo>
                  <a:lnTo>
                    <a:pt x="664" y="5043"/>
                  </a:lnTo>
                  <a:lnTo>
                    <a:pt x="266" y="6238"/>
                  </a:lnTo>
                  <a:lnTo>
                    <a:pt x="133" y="7432"/>
                  </a:lnTo>
                  <a:lnTo>
                    <a:pt x="1" y="8626"/>
                  </a:lnTo>
                  <a:lnTo>
                    <a:pt x="133" y="9688"/>
                  </a:lnTo>
                  <a:lnTo>
                    <a:pt x="399" y="10750"/>
                  </a:lnTo>
                  <a:lnTo>
                    <a:pt x="797" y="11546"/>
                  </a:lnTo>
                  <a:lnTo>
                    <a:pt x="1328" y="12077"/>
                  </a:lnTo>
                  <a:lnTo>
                    <a:pt x="1991" y="12475"/>
                  </a:lnTo>
                  <a:lnTo>
                    <a:pt x="2655" y="12608"/>
                  </a:lnTo>
                  <a:lnTo>
                    <a:pt x="3451" y="12475"/>
                  </a:lnTo>
                  <a:lnTo>
                    <a:pt x="4247" y="12210"/>
                  </a:lnTo>
                  <a:lnTo>
                    <a:pt x="5176" y="11546"/>
                  </a:lnTo>
                  <a:lnTo>
                    <a:pt x="5973" y="10750"/>
                  </a:lnTo>
                  <a:lnTo>
                    <a:pt x="6636" y="9821"/>
                  </a:lnTo>
                  <a:lnTo>
                    <a:pt x="7300" y="8759"/>
                  </a:lnTo>
                  <a:lnTo>
                    <a:pt x="7830" y="7565"/>
                  </a:lnTo>
                  <a:lnTo>
                    <a:pt x="8096" y="6370"/>
                  </a:lnTo>
                  <a:lnTo>
                    <a:pt x="8361" y="5176"/>
                  </a:lnTo>
                  <a:lnTo>
                    <a:pt x="8494" y="3982"/>
                  </a:lnTo>
                  <a:lnTo>
                    <a:pt x="8361" y="2920"/>
                  </a:lnTo>
                  <a:lnTo>
                    <a:pt x="8096" y="1858"/>
                  </a:lnTo>
                  <a:lnTo>
                    <a:pt x="7698" y="1062"/>
                  </a:lnTo>
                  <a:lnTo>
                    <a:pt x="7167" y="531"/>
                  </a:lnTo>
                  <a:lnTo>
                    <a:pt x="6503" y="133"/>
                  </a:lnTo>
                  <a:lnTo>
                    <a:pt x="57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40"/>
            <p:cNvSpPr/>
            <p:nvPr/>
          </p:nvSpPr>
          <p:spPr>
            <a:xfrm>
              <a:off x="8545955" y="2335872"/>
              <a:ext cx="140831" cy="209041"/>
            </a:xfrm>
            <a:custGeom>
              <a:avLst/>
              <a:gdLst/>
              <a:ahLst/>
              <a:cxnLst/>
              <a:rect l="l" t="t" r="r" b="b"/>
              <a:pathLst>
                <a:path w="8494" h="12608" fill="none" extrusionOk="0">
                  <a:moveTo>
                    <a:pt x="3318" y="1062"/>
                  </a:moveTo>
                  <a:lnTo>
                    <a:pt x="3318" y="1062"/>
                  </a:lnTo>
                  <a:lnTo>
                    <a:pt x="2522" y="1858"/>
                  </a:lnTo>
                  <a:lnTo>
                    <a:pt x="1858" y="2787"/>
                  </a:lnTo>
                  <a:lnTo>
                    <a:pt x="1195" y="3849"/>
                  </a:lnTo>
                  <a:lnTo>
                    <a:pt x="664" y="5043"/>
                  </a:lnTo>
                  <a:lnTo>
                    <a:pt x="266" y="6238"/>
                  </a:lnTo>
                  <a:lnTo>
                    <a:pt x="133" y="7432"/>
                  </a:lnTo>
                  <a:lnTo>
                    <a:pt x="1" y="8626"/>
                  </a:lnTo>
                  <a:lnTo>
                    <a:pt x="133" y="9688"/>
                  </a:lnTo>
                  <a:lnTo>
                    <a:pt x="133" y="9688"/>
                  </a:lnTo>
                  <a:lnTo>
                    <a:pt x="399" y="10750"/>
                  </a:lnTo>
                  <a:lnTo>
                    <a:pt x="797" y="11546"/>
                  </a:lnTo>
                  <a:lnTo>
                    <a:pt x="1328" y="12077"/>
                  </a:lnTo>
                  <a:lnTo>
                    <a:pt x="1991" y="12475"/>
                  </a:lnTo>
                  <a:lnTo>
                    <a:pt x="2655" y="12608"/>
                  </a:lnTo>
                  <a:lnTo>
                    <a:pt x="3451" y="12475"/>
                  </a:lnTo>
                  <a:lnTo>
                    <a:pt x="4247" y="12210"/>
                  </a:lnTo>
                  <a:lnTo>
                    <a:pt x="5176" y="11546"/>
                  </a:lnTo>
                  <a:lnTo>
                    <a:pt x="5176" y="11546"/>
                  </a:lnTo>
                  <a:lnTo>
                    <a:pt x="5973" y="10750"/>
                  </a:lnTo>
                  <a:lnTo>
                    <a:pt x="6636" y="9821"/>
                  </a:lnTo>
                  <a:lnTo>
                    <a:pt x="7300" y="8759"/>
                  </a:lnTo>
                  <a:lnTo>
                    <a:pt x="7830" y="7565"/>
                  </a:lnTo>
                  <a:lnTo>
                    <a:pt x="8096" y="6370"/>
                  </a:lnTo>
                  <a:lnTo>
                    <a:pt x="8361" y="5176"/>
                  </a:lnTo>
                  <a:lnTo>
                    <a:pt x="8494" y="3982"/>
                  </a:lnTo>
                  <a:lnTo>
                    <a:pt x="8361" y="2920"/>
                  </a:lnTo>
                  <a:lnTo>
                    <a:pt x="8361" y="2920"/>
                  </a:lnTo>
                  <a:lnTo>
                    <a:pt x="8096" y="1858"/>
                  </a:lnTo>
                  <a:lnTo>
                    <a:pt x="7698" y="1062"/>
                  </a:lnTo>
                  <a:lnTo>
                    <a:pt x="7167" y="531"/>
                  </a:lnTo>
                  <a:lnTo>
                    <a:pt x="6503" y="133"/>
                  </a:lnTo>
                  <a:lnTo>
                    <a:pt x="5707" y="0"/>
                  </a:lnTo>
                  <a:lnTo>
                    <a:pt x="5044" y="133"/>
                  </a:lnTo>
                  <a:lnTo>
                    <a:pt x="4115" y="398"/>
                  </a:lnTo>
                  <a:lnTo>
                    <a:pt x="3318" y="1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40"/>
            <p:cNvSpPr/>
            <p:nvPr/>
          </p:nvSpPr>
          <p:spPr>
            <a:xfrm>
              <a:off x="8583360" y="2390868"/>
              <a:ext cx="66022" cy="99032"/>
            </a:xfrm>
            <a:custGeom>
              <a:avLst/>
              <a:gdLst/>
              <a:ahLst/>
              <a:cxnLst/>
              <a:rect l="l" t="t" r="r" b="b"/>
              <a:pathLst>
                <a:path w="3982" h="5973" extrusionOk="0">
                  <a:moveTo>
                    <a:pt x="2655" y="1"/>
                  </a:moveTo>
                  <a:lnTo>
                    <a:pt x="2124" y="134"/>
                  </a:lnTo>
                  <a:lnTo>
                    <a:pt x="1593" y="399"/>
                  </a:lnTo>
                  <a:lnTo>
                    <a:pt x="1195" y="797"/>
                  </a:lnTo>
                  <a:lnTo>
                    <a:pt x="797" y="1328"/>
                  </a:lnTo>
                  <a:lnTo>
                    <a:pt x="266" y="2390"/>
                  </a:lnTo>
                  <a:lnTo>
                    <a:pt x="1" y="3451"/>
                  </a:lnTo>
                  <a:lnTo>
                    <a:pt x="1" y="4115"/>
                  </a:lnTo>
                  <a:lnTo>
                    <a:pt x="1" y="4646"/>
                  </a:lnTo>
                  <a:lnTo>
                    <a:pt x="133" y="5044"/>
                  </a:lnTo>
                  <a:lnTo>
                    <a:pt x="399" y="5442"/>
                  </a:lnTo>
                  <a:lnTo>
                    <a:pt x="797" y="5840"/>
                  </a:lnTo>
                  <a:lnTo>
                    <a:pt x="1195" y="5973"/>
                  </a:lnTo>
                  <a:lnTo>
                    <a:pt x="1859" y="5840"/>
                  </a:lnTo>
                  <a:lnTo>
                    <a:pt x="2389" y="5442"/>
                  </a:lnTo>
                  <a:lnTo>
                    <a:pt x="2788" y="5177"/>
                  </a:lnTo>
                  <a:lnTo>
                    <a:pt x="3186" y="4646"/>
                  </a:lnTo>
                  <a:lnTo>
                    <a:pt x="3717" y="3584"/>
                  </a:lnTo>
                  <a:lnTo>
                    <a:pt x="3982" y="2390"/>
                  </a:lnTo>
                  <a:lnTo>
                    <a:pt x="3982" y="1859"/>
                  </a:lnTo>
                  <a:lnTo>
                    <a:pt x="3982" y="1328"/>
                  </a:lnTo>
                  <a:lnTo>
                    <a:pt x="3717" y="797"/>
                  </a:lnTo>
                  <a:lnTo>
                    <a:pt x="3451" y="266"/>
                  </a:lnTo>
                  <a:lnTo>
                    <a:pt x="305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40"/>
            <p:cNvSpPr/>
            <p:nvPr/>
          </p:nvSpPr>
          <p:spPr>
            <a:xfrm>
              <a:off x="8583360" y="2390868"/>
              <a:ext cx="66022" cy="99032"/>
            </a:xfrm>
            <a:custGeom>
              <a:avLst/>
              <a:gdLst/>
              <a:ahLst/>
              <a:cxnLst/>
              <a:rect l="l" t="t" r="r" b="b"/>
              <a:pathLst>
                <a:path w="3982" h="5973" fill="none" extrusionOk="0">
                  <a:moveTo>
                    <a:pt x="1" y="4646"/>
                  </a:moveTo>
                  <a:lnTo>
                    <a:pt x="1" y="4646"/>
                  </a:lnTo>
                  <a:lnTo>
                    <a:pt x="133" y="5044"/>
                  </a:lnTo>
                  <a:lnTo>
                    <a:pt x="399" y="5442"/>
                  </a:lnTo>
                  <a:lnTo>
                    <a:pt x="399" y="5442"/>
                  </a:lnTo>
                  <a:lnTo>
                    <a:pt x="797" y="5840"/>
                  </a:lnTo>
                  <a:lnTo>
                    <a:pt x="1195" y="5973"/>
                  </a:lnTo>
                  <a:lnTo>
                    <a:pt x="1859" y="5840"/>
                  </a:lnTo>
                  <a:lnTo>
                    <a:pt x="2389" y="5442"/>
                  </a:lnTo>
                  <a:lnTo>
                    <a:pt x="2389" y="5442"/>
                  </a:lnTo>
                  <a:lnTo>
                    <a:pt x="2788" y="5177"/>
                  </a:lnTo>
                  <a:lnTo>
                    <a:pt x="3186" y="4646"/>
                  </a:lnTo>
                  <a:lnTo>
                    <a:pt x="3717" y="3584"/>
                  </a:lnTo>
                  <a:lnTo>
                    <a:pt x="3982" y="2390"/>
                  </a:lnTo>
                  <a:lnTo>
                    <a:pt x="3982" y="1859"/>
                  </a:lnTo>
                  <a:lnTo>
                    <a:pt x="3982" y="1328"/>
                  </a:lnTo>
                  <a:lnTo>
                    <a:pt x="3982" y="1328"/>
                  </a:lnTo>
                  <a:lnTo>
                    <a:pt x="3717" y="797"/>
                  </a:lnTo>
                  <a:lnTo>
                    <a:pt x="3451" y="266"/>
                  </a:lnTo>
                  <a:lnTo>
                    <a:pt x="3053" y="1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124" y="134"/>
                  </a:lnTo>
                  <a:lnTo>
                    <a:pt x="1593" y="399"/>
                  </a:lnTo>
                  <a:lnTo>
                    <a:pt x="1593" y="399"/>
                  </a:lnTo>
                  <a:lnTo>
                    <a:pt x="1195" y="797"/>
                  </a:lnTo>
                  <a:lnTo>
                    <a:pt x="797" y="1328"/>
                  </a:lnTo>
                  <a:lnTo>
                    <a:pt x="266" y="2390"/>
                  </a:lnTo>
                  <a:lnTo>
                    <a:pt x="1" y="3451"/>
                  </a:lnTo>
                  <a:lnTo>
                    <a:pt x="1" y="4115"/>
                  </a:lnTo>
                  <a:lnTo>
                    <a:pt x="1" y="46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40"/>
            <p:cNvSpPr/>
            <p:nvPr/>
          </p:nvSpPr>
          <p:spPr>
            <a:xfrm>
              <a:off x="8583360" y="2390868"/>
              <a:ext cx="66022" cy="99032"/>
            </a:xfrm>
            <a:custGeom>
              <a:avLst/>
              <a:gdLst/>
              <a:ahLst/>
              <a:cxnLst/>
              <a:rect l="l" t="t" r="r" b="b"/>
              <a:pathLst>
                <a:path w="3982" h="5973" extrusionOk="0">
                  <a:moveTo>
                    <a:pt x="2655" y="1"/>
                  </a:moveTo>
                  <a:lnTo>
                    <a:pt x="2124" y="134"/>
                  </a:lnTo>
                  <a:lnTo>
                    <a:pt x="1593" y="399"/>
                  </a:lnTo>
                  <a:lnTo>
                    <a:pt x="930" y="1195"/>
                  </a:lnTo>
                  <a:lnTo>
                    <a:pt x="399" y="1992"/>
                  </a:lnTo>
                  <a:lnTo>
                    <a:pt x="133" y="3053"/>
                  </a:lnTo>
                  <a:lnTo>
                    <a:pt x="1" y="3982"/>
                  </a:lnTo>
                  <a:lnTo>
                    <a:pt x="1" y="4646"/>
                  </a:lnTo>
                  <a:lnTo>
                    <a:pt x="133" y="5044"/>
                  </a:lnTo>
                  <a:lnTo>
                    <a:pt x="399" y="5442"/>
                  </a:lnTo>
                  <a:lnTo>
                    <a:pt x="797" y="5840"/>
                  </a:lnTo>
                  <a:lnTo>
                    <a:pt x="1328" y="5973"/>
                  </a:lnTo>
                  <a:lnTo>
                    <a:pt x="1859" y="5840"/>
                  </a:lnTo>
                  <a:lnTo>
                    <a:pt x="2389" y="5442"/>
                  </a:lnTo>
                  <a:lnTo>
                    <a:pt x="3053" y="4779"/>
                  </a:lnTo>
                  <a:lnTo>
                    <a:pt x="3584" y="3850"/>
                  </a:lnTo>
                  <a:lnTo>
                    <a:pt x="3849" y="2921"/>
                  </a:lnTo>
                  <a:lnTo>
                    <a:pt x="3982" y="1992"/>
                  </a:lnTo>
                  <a:lnTo>
                    <a:pt x="3982" y="1328"/>
                  </a:lnTo>
                  <a:lnTo>
                    <a:pt x="3717" y="797"/>
                  </a:lnTo>
                  <a:lnTo>
                    <a:pt x="3451" y="266"/>
                  </a:lnTo>
                  <a:lnTo>
                    <a:pt x="3186" y="134"/>
                  </a:lnTo>
                  <a:lnTo>
                    <a:pt x="26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40"/>
            <p:cNvSpPr/>
            <p:nvPr/>
          </p:nvSpPr>
          <p:spPr>
            <a:xfrm>
              <a:off x="8583360" y="2390868"/>
              <a:ext cx="66022" cy="99032"/>
            </a:xfrm>
            <a:custGeom>
              <a:avLst/>
              <a:gdLst/>
              <a:ahLst/>
              <a:cxnLst/>
              <a:rect l="l" t="t" r="r" b="b"/>
              <a:pathLst>
                <a:path w="3982" h="5973" fill="none" extrusionOk="0">
                  <a:moveTo>
                    <a:pt x="2655" y="1"/>
                  </a:moveTo>
                  <a:lnTo>
                    <a:pt x="2655" y="1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124" y="134"/>
                  </a:lnTo>
                  <a:lnTo>
                    <a:pt x="1593" y="399"/>
                  </a:lnTo>
                  <a:lnTo>
                    <a:pt x="1593" y="399"/>
                  </a:lnTo>
                  <a:lnTo>
                    <a:pt x="930" y="1195"/>
                  </a:lnTo>
                  <a:lnTo>
                    <a:pt x="399" y="1992"/>
                  </a:lnTo>
                  <a:lnTo>
                    <a:pt x="133" y="3053"/>
                  </a:lnTo>
                  <a:lnTo>
                    <a:pt x="1" y="3982"/>
                  </a:lnTo>
                  <a:lnTo>
                    <a:pt x="1" y="3982"/>
                  </a:lnTo>
                  <a:lnTo>
                    <a:pt x="1" y="4646"/>
                  </a:lnTo>
                  <a:lnTo>
                    <a:pt x="1" y="4646"/>
                  </a:lnTo>
                  <a:lnTo>
                    <a:pt x="133" y="5044"/>
                  </a:lnTo>
                  <a:lnTo>
                    <a:pt x="399" y="5442"/>
                  </a:lnTo>
                  <a:lnTo>
                    <a:pt x="399" y="5442"/>
                  </a:lnTo>
                  <a:lnTo>
                    <a:pt x="797" y="5840"/>
                  </a:lnTo>
                  <a:lnTo>
                    <a:pt x="1328" y="5973"/>
                  </a:lnTo>
                  <a:lnTo>
                    <a:pt x="1328" y="5973"/>
                  </a:lnTo>
                  <a:lnTo>
                    <a:pt x="1859" y="5840"/>
                  </a:lnTo>
                  <a:lnTo>
                    <a:pt x="2389" y="5442"/>
                  </a:lnTo>
                  <a:lnTo>
                    <a:pt x="2389" y="5442"/>
                  </a:lnTo>
                  <a:lnTo>
                    <a:pt x="3053" y="4779"/>
                  </a:lnTo>
                  <a:lnTo>
                    <a:pt x="3584" y="3850"/>
                  </a:lnTo>
                  <a:lnTo>
                    <a:pt x="3849" y="2921"/>
                  </a:lnTo>
                  <a:lnTo>
                    <a:pt x="3982" y="1992"/>
                  </a:lnTo>
                  <a:lnTo>
                    <a:pt x="3982" y="1992"/>
                  </a:lnTo>
                  <a:lnTo>
                    <a:pt x="3982" y="1328"/>
                  </a:lnTo>
                  <a:lnTo>
                    <a:pt x="3982" y="1328"/>
                  </a:lnTo>
                  <a:lnTo>
                    <a:pt x="3717" y="797"/>
                  </a:lnTo>
                  <a:lnTo>
                    <a:pt x="3451" y="266"/>
                  </a:lnTo>
                  <a:lnTo>
                    <a:pt x="3186" y="134"/>
                  </a:lnTo>
                  <a:lnTo>
                    <a:pt x="265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40"/>
            <p:cNvSpPr/>
            <p:nvPr/>
          </p:nvSpPr>
          <p:spPr>
            <a:xfrm>
              <a:off x="8583360" y="2390868"/>
              <a:ext cx="50619" cy="90245"/>
            </a:xfrm>
            <a:custGeom>
              <a:avLst/>
              <a:gdLst/>
              <a:ahLst/>
              <a:cxnLst/>
              <a:rect l="l" t="t" r="r" b="b"/>
              <a:pathLst>
                <a:path w="3053" h="5443" extrusionOk="0">
                  <a:moveTo>
                    <a:pt x="2655" y="1"/>
                  </a:moveTo>
                  <a:lnTo>
                    <a:pt x="2124" y="134"/>
                  </a:lnTo>
                  <a:lnTo>
                    <a:pt x="1593" y="399"/>
                  </a:lnTo>
                  <a:lnTo>
                    <a:pt x="1195" y="797"/>
                  </a:lnTo>
                  <a:lnTo>
                    <a:pt x="797" y="1328"/>
                  </a:lnTo>
                  <a:lnTo>
                    <a:pt x="266" y="2390"/>
                  </a:lnTo>
                  <a:lnTo>
                    <a:pt x="1" y="3451"/>
                  </a:lnTo>
                  <a:lnTo>
                    <a:pt x="1" y="4115"/>
                  </a:lnTo>
                  <a:lnTo>
                    <a:pt x="1" y="4646"/>
                  </a:lnTo>
                  <a:lnTo>
                    <a:pt x="133" y="5044"/>
                  </a:lnTo>
                  <a:lnTo>
                    <a:pt x="399" y="5442"/>
                  </a:lnTo>
                  <a:lnTo>
                    <a:pt x="930" y="5309"/>
                  </a:lnTo>
                  <a:lnTo>
                    <a:pt x="1460" y="5044"/>
                  </a:lnTo>
                  <a:lnTo>
                    <a:pt x="1859" y="4646"/>
                  </a:lnTo>
                  <a:lnTo>
                    <a:pt x="2124" y="4115"/>
                  </a:lnTo>
                  <a:lnTo>
                    <a:pt x="2655" y="3053"/>
                  </a:lnTo>
                  <a:lnTo>
                    <a:pt x="3053" y="1992"/>
                  </a:lnTo>
                  <a:lnTo>
                    <a:pt x="3053" y="1328"/>
                  </a:lnTo>
                  <a:lnTo>
                    <a:pt x="2920" y="797"/>
                  </a:lnTo>
                  <a:lnTo>
                    <a:pt x="2788" y="399"/>
                  </a:lnTo>
                  <a:lnTo>
                    <a:pt x="265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40"/>
            <p:cNvSpPr/>
            <p:nvPr/>
          </p:nvSpPr>
          <p:spPr>
            <a:xfrm>
              <a:off x="8171894" y="2382081"/>
              <a:ext cx="365274" cy="88023"/>
            </a:xfrm>
            <a:custGeom>
              <a:avLst/>
              <a:gdLst/>
              <a:ahLst/>
              <a:cxnLst/>
              <a:rect l="l" t="t" r="r" b="b"/>
              <a:pathLst>
                <a:path w="22031" h="5309" extrusionOk="0">
                  <a:moveTo>
                    <a:pt x="19775" y="0"/>
                  </a:moveTo>
                  <a:lnTo>
                    <a:pt x="1195" y="2389"/>
                  </a:lnTo>
                  <a:lnTo>
                    <a:pt x="664" y="2654"/>
                  </a:lnTo>
                  <a:lnTo>
                    <a:pt x="266" y="3052"/>
                  </a:lnTo>
                  <a:lnTo>
                    <a:pt x="1" y="3583"/>
                  </a:lnTo>
                  <a:lnTo>
                    <a:pt x="1" y="4114"/>
                  </a:lnTo>
                  <a:lnTo>
                    <a:pt x="266" y="4645"/>
                  </a:lnTo>
                  <a:lnTo>
                    <a:pt x="664" y="5043"/>
                  </a:lnTo>
                  <a:lnTo>
                    <a:pt x="1195" y="5309"/>
                  </a:lnTo>
                  <a:lnTo>
                    <a:pt x="1726" y="5309"/>
                  </a:lnTo>
                  <a:lnTo>
                    <a:pt x="20438" y="3849"/>
                  </a:lnTo>
                  <a:lnTo>
                    <a:pt x="21102" y="3583"/>
                  </a:lnTo>
                  <a:lnTo>
                    <a:pt x="21633" y="3052"/>
                  </a:lnTo>
                  <a:lnTo>
                    <a:pt x="21898" y="2389"/>
                  </a:lnTo>
                  <a:lnTo>
                    <a:pt x="22031" y="1593"/>
                  </a:lnTo>
                  <a:lnTo>
                    <a:pt x="21765" y="929"/>
                  </a:lnTo>
                  <a:lnTo>
                    <a:pt x="21234" y="398"/>
                  </a:lnTo>
                  <a:lnTo>
                    <a:pt x="20571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40"/>
            <p:cNvSpPr/>
            <p:nvPr/>
          </p:nvSpPr>
          <p:spPr>
            <a:xfrm>
              <a:off x="8171894" y="2382081"/>
              <a:ext cx="365274" cy="88023"/>
            </a:xfrm>
            <a:custGeom>
              <a:avLst/>
              <a:gdLst/>
              <a:ahLst/>
              <a:cxnLst/>
              <a:rect l="l" t="t" r="r" b="b"/>
              <a:pathLst>
                <a:path w="22031" h="5309" fill="none" extrusionOk="0">
                  <a:moveTo>
                    <a:pt x="1726" y="5309"/>
                  </a:moveTo>
                  <a:lnTo>
                    <a:pt x="20438" y="3849"/>
                  </a:lnTo>
                  <a:lnTo>
                    <a:pt x="20438" y="3849"/>
                  </a:lnTo>
                  <a:lnTo>
                    <a:pt x="21102" y="3583"/>
                  </a:lnTo>
                  <a:lnTo>
                    <a:pt x="21633" y="3052"/>
                  </a:lnTo>
                  <a:lnTo>
                    <a:pt x="21898" y="2389"/>
                  </a:lnTo>
                  <a:lnTo>
                    <a:pt x="22031" y="1593"/>
                  </a:lnTo>
                  <a:lnTo>
                    <a:pt x="22031" y="1593"/>
                  </a:lnTo>
                  <a:lnTo>
                    <a:pt x="21765" y="929"/>
                  </a:lnTo>
                  <a:lnTo>
                    <a:pt x="21234" y="398"/>
                  </a:lnTo>
                  <a:lnTo>
                    <a:pt x="20571" y="0"/>
                  </a:lnTo>
                  <a:lnTo>
                    <a:pt x="19775" y="0"/>
                  </a:lnTo>
                  <a:lnTo>
                    <a:pt x="19775" y="0"/>
                  </a:lnTo>
                  <a:lnTo>
                    <a:pt x="1195" y="2389"/>
                  </a:lnTo>
                  <a:lnTo>
                    <a:pt x="1195" y="2389"/>
                  </a:lnTo>
                  <a:lnTo>
                    <a:pt x="664" y="2654"/>
                  </a:lnTo>
                  <a:lnTo>
                    <a:pt x="266" y="3052"/>
                  </a:lnTo>
                  <a:lnTo>
                    <a:pt x="1" y="3583"/>
                  </a:lnTo>
                  <a:lnTo>
                    <a:pt x="1" y="4114"/>
                  </a:lnTo>
                  <a:lnTo>
                    <a:pt x="1" y="4114"/>
                  </a:lnTo>
                  <a:lnTo>
                    <a:pt x="266" y="4645"/>
                  </a:lnTo>
                  <a:lnTo>
                    <a:pt x="664" y="5043"/>
                  </a:lnTo>
                  <a:lnTo>
                    <a:pt x="1195" y="5309"/>
                  </a:lnTo>
                  <a:lnTo>
                    <a:pt x="1726" y="53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40"/>
            <p:cNvSpPr/>
            <p:nvPr/>
          </p:nvSpPr>
          <p:spPr>
            <a:xfrm>
              <a:off x="8246703" y="2382081"/>
              <a:ext cx="290465" cy="83630"/>
            </a:xfrm>
            <a:custGeom>
              <a:avLst/>
              <a:gdLst/>
              <a:ahLst/>
              <a:cxnLst/>
              <a:rect l="l" t="t" r="r" b="b"/>
              <a:pathLst>
                <a:path w="17519" h="5044" extrusionOk="0">
                  <a:moveTo>
                    <a:pt x="15263" y="0"/>
                  </a:moveTo>
                  <a:lnTo>
                    <a:pt x="134" y="1991"/>
                  </a:lnTo>
                  <a:lnTo>
                    <a:pt x="266" y="2256"/>
                  </a:lnTo>
                  <a:lnTo>
                    <a:pt x="266" y="2920"/>
                  </a:lnTo>
                  <a:lnTo>
                    <a:pt x="266" y="3583"/>
                  </a:lnTo>
                  <a:lnTo>
                    <a:pt x="1" y="5043"/>
                  </a:lnTo>
                  <a:lnTo>
                    <a:pt x="15926" y="3849"/>
                  </a:lnTo>
                  <a:lnTo>
                    <a:pt x="16590" y="3583"/>
                  </a:lnTo>
                  <a:lnTo>
                    <a:pt x="16988" y="3185"/>
                  </a:lnTo>
                  <a:lnTo>
                    <a:pt x="17386" y="2522"/>
                  </a:lnTo>
                  <a:lnTo>
                    <a:pt x="17519" y="1858"/>
                  </a:lnTo>
                  <a:lnTo>
                    <a:pt x="17519" y="1593"/>
                  </a:lnTo>
                  <a:lnTo>
                    <a:pt x="17253" y="929"/>
                  </a:lnTo>
                  <a:lnTo>
                    <a:pt x="16855" y="398"/>
                  </a:lnTo>
                  <a:lnTo>
                    <a:pt x="16192" y="133"/>
                  </a:lnTo>
                  <a:lnTo>
                    <a:pt x="15528" y="0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40"/>
            <p:cNvSpPr/>
            <p:nvPr/>
          </p:nvSpPr>
          <p:spPr>
            <a:xfrm>
              <a:off x="8246703" y="2382081"/>
              <a:ext cx="290465" cy="83630"/>
            </a:xfrm>
            <a:custGeom>
              <a:avLst/>
              <a:gdLst/>
              <a:ahLst/>
              <a:cxnLst/>
              <a:rect l="l" t="t" r="r" b="b"/>
              <a:pathLst>
                <a:path w="17519" h="5044" fill="none" extrusionOk="0">
                  <a:moveTo>
                    <a:pt x="15528" y="0"/>
                  </a:moveTo>
                  <a:lnTo>
                    <a:pt x="15528" y="0"/>
                  </a:lnTo>
                  <a:lnTo>
                    <a:pt x="15263" y="0"/>
                  </a:lnTo>
                  <a:lnTo>
                    <a:pt x="15263" y="0"/>
                  </a:lnTo>
                  <a:lnTo>
                    <a:pt x="134" y="1991"/>
                  </a:lnTo>
                  <a:lnTo>
                    <a:pt x="134" y="1991"/>
                  </a:lnTo>
                  <a:lnTo>
                    <a:pt x="266" y="2256"/>
                  </a:lnTo>
                  <a:lnTo>
                    <a:pt x="266" y="2256"/>
                  </a:lnTo>
                  <a:lnTo>
                    <a:pt x="266" y="2920"/>
                  </a:lnTo>
                  <a:lnTo>
                    <a:pt x="266" y="3583"/>
                  </a:lnTo>
                  <a:lnTo>
                    <a:pt x="1" y="5043"/>
                  </a:lnTo>
                  <a:lnTo>
                    <a:pt x="15926" y="3849"/>
                  </a:lnTo>
                  <a:lnTo>
                    <a:pt x="15926" y="3849"/>
                  </a:lnTo>
                  <a:lnTo>
                    <a:pt x="16590" y="3583"/>
                  </a:lnTo>
                  <a:lnTo>
                    <a:pt x="16988" y="3185"/>
                  </a:lnTo>
                  <a:lnTo>
                    <a:pt x="17386" y="2522"/>
                  </a:lnTo>
                  <a:lnTo>
                    <a:pt x="17519" y="1858"/>
                  </a:lnTo>
                  <a:lnTo>
                    <a:pt x="17519" y="1858"/>
                  </a:lnTo>
                  <a:lnTo>
                    <a:pt x="17519" y="1593"/>
                  </a:lnTo>
                  <a:lnTo>
                    <a:pt x="17519" y="1593"/>
                  </a:lnTo>
                  <a:lnTo>
                    <a:pt x="17253" y="929"/>
                  </a:lnTo>
                  <a:lnTo>
                    <a:pt x="16855" y="398"/>
                  </a:lnTo>
                  <a:lnTo>
                    <a:pt x="16192" y="133"/>
                  </a:lnTo>
                  <a:lnTo>
                    <a:pt x="155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40"/>
            <p:cNvSpPr/>
            <p:nvPr/>
          </p:nvSpPr>
          <p:spPr>
            <a:xfrm>
              <a:off x="8083887" y="2351275"/>
              <a:ext cx="151840" cy="180440"/>
            </a:xfrm>
            <a:custGeom>
              <a:avLst/>
              <a:gdLst/>
              <a:ahLst/>
              <a:cxnLst/>
              <a:rect l="l" t="t" r="r" b="b"/>
              <a:pathLst>
                <a:path w="9158" h="10883" extrusionOk="0">
                  <a:moveTo>
                    <a:pt x="3584" y="0"/>
                  </a:moveTo>
                  <a:lnTo>
                    <a:pt x="2920" y="266"/>
                  </a:lnTo>
                  <a:lnTo>
                    <a:pt x="2389" y="664"/>
                  </a:lnTo>
                  <a:lnTo>
                    <a:pt x="1726" y="1195"/>
                  </a:lnTo>
                  <a:lnTo>
                    <a:pt x="1327" y="1858"/>
                  </a:lnTo>
                  <a:lnTo>
                    <a:pt x="797" y="2654"/>
                  </a:lnTo>
                  <a:lnTo>
                    <a:pt x="531" y="3451"/>
                  </a:lnTo>
                  <a:lnTo>
                    <a:pt x="266" y="4380"/>
                  </a:lnTo>
                  <a:lnTo>
                    <a:pt x="133" y="5176"/>
                  </a:lnTo>
                  <a:lnTo>
                    <a:pt x="0" y="5972"/>
                  </a:lnTo>
                  <a:lnTo>
                    <a:pt x="133" y="6901"/>
                  </a:lnTo>
                  <a:lnTo>
                    <a:pt x="266" y="7565"/>
                  </a:lnTo>
                  <a:lnTo>
                    <a:pt x="664" y="8096"/>
                  </a:lnTo>
                  <a:lnTo>
                    <a:pt x="1062" y="8494"/>
                  </a:lnTo>
                  <a:lnTo>
                    <a:pt x="1460" y="8759"/>
                  </a:lnTo>
                  <a:lnTo>
                    <a:pt x="5441" y="10882"/>
                  </a:lnTo>
                  <a:lnTo>
                    <a:pt x="5574" y="10617"/>
                  </a:lnTo>
                  <a:lnTo>
                    <a:pt x="6238" y="10352"/>
                  </a:lnTo>
                  <a:lnTo>
                    <a:pt x="6901" y="9953"/>
                  </a:lnTo>
                  <a:lnTo>
                    <a:pt x="7432" y="9290"/>
                  </a:lnTo>
                  <a:lnTo>
                    <a:pt x="7963" y="8626"/>
                  </a:lnTo>
                  <a:lnTo>
                    <a:pt x="8361" y="7963"/>
                  </a:lnTo>
                  <a:lnTo>
                    <a:pt x="8759" y="7034"/>
                  </a:lnTo>
                  <a:lnTo>
                    <a:pt x="9025" y="6238"/>
                  </a:lnTo>
                  <a:lnTo>
                    <a:pt x="9157" y="5441"/>
                  </a:lnTo>
                  <a:lnTo>
                    <a:pt x="9157" y="4512"/>
                  </a:lnTo>
                  <a:lnTo>
                    <a:pt x="9157" y="3716"/>
                  </a:lnTo>
                  <a:lnTo>
                    <a:pt x="8892" y="2920"/>
                  </a:lnTo>
                  <a:lnTo>
                    <a:pt x="8627" y="2389"/>
                  </a:lnTo>
                  <a:lnTo>
                    <a:pt x="8627" y="2124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40"/>
            <p:cNvSpPr/>
            <p:nvPr/>
          </p:nvSpPr>
          <p:spPr>
            <a:xfrm>
              <a:off x="8083887" y="2351275"/>
              <a:ext cx="151840" cy="180440"/>
            </a:xfrm>
            <a:custGeom>
              <a:avLst/>
              <a:gdLst/>
              <a:ahLst/>
              <a:cxnLst/>
              <a:rect l="l" t="t" r="r" b="b"/>
              <a:pathLst>
                <a:path w="9158" h="10883" fill="none" extrusionOk="0">
                  <a:moveTo>
                    <a:pt x="2389" y="664"/>
                  </a:moveTo>
                  <a:lnTo>
                    <a:pt x="2389" y="664"/>
                  </a:lnTo>
                  <a:lnTo>
                    <a:pt x="2920" y="266"/>
                  </a:lnTo>
                  <a:lnTo>
                    <a:pt x="3584" y="0"/>
                  </a:lnTo>
                  <a:lnTo>
                    <a:pt x="4114" y="0"/>
                  </a:lnTo>
                  <a:lnTo>
                    <a:pt x="4645" y="0"/>
                  </a:lnTo>
                  <a:lnTo>
                    <a:pt x="4645" y="0"/>
                  </a:lnTo>
                  <a:lnTo>
                    <a:pt x="8627" y="2124"/>
                  </a:lnTo>
                  <a:lnTo>
                    <a:pt x="8627" y="2389"/>
                  </a:lnTo>
                  <a:lnTo>
                    <a:pt x="8627" y="2389"/>
                  </a:lnTo>
                  <a:lnTo>
                    <a:pt x="8892" y="2920"/>
                  </a:lnTo>
                  <a:lnTo>
                    <a:pt x="9157" y="3716"/>
                  </a:lnTo>
                  <a:lnTo>
                    <a:pt x="9157" y="3716"/>
                  </a:lnTo>
                  <a:lnTo>
                    <a:pt x="9157" y="4512"/>
                  </a:lnTo>
                  <a:lnTo>
                    <a:pt x="9157" y="5441"/>
                  </a:lnTo>
                  <a:lnTo>
                    <a:pt x="9025" y="6238"/>
                  </a:lnTo>
                  <a:lnTo>
                    <a:pt x="8759" y="7034"/>
                  </a:lnTo>
                  <a:lnTo>
                    <a:pt x="8361" y="7963"/>
                  </a:lnTo>
                  <a:lnTo>
                    <a:pt x="7963" y="8626"/>
                  </a:lnTo>
                  <a:lnTo>
                    <a:pt x="7432" y="9290"/>
                  </a:lnTo>
                  <a:lnTo>
                    <a:pt x="6901" y="9953"/>
                  </a:lnTo>
                  <a:lnTo>
                    <a:pt x="6901" y="9953"/>
                  </a:lnTo>
                  <a:lnTo>
                    <a:pt x="6238" y="10352"/>
                  </a:lnTo>
                  <a:lnTo>
                    <a:pt x="5574" y="10617"/>
                  </a:lnTo>
                  <a:lnTo>
                    <a:pt x="5441" y="10882"/>
                  </a:lnTo>
                  <a:lnTo>
                    <a:pt x="1460" y="8759"/>
                  </a:lnTo>
                  <a:lnTo>
                    <a:pt x="1460" y="8759"/>
                  </a:lnTo>
                  <a:lnTo>
                    <a:pt x="1460" y="8759"/>
                  </a:lnTo>
                  <a:lnTo>
                    <a:pt x="1062" y="8494"/>
                  </a:lnTo>
                  <a:lnTo>
                    <a:pt x="664" y="8096"/>
                  </a:lnTo>
                  <a:lnTo>
                    <a:pt x="266" y="7565"/>
                  </a:lnTo>
                  <a:lnTo>
                    <a:pt x="133" y="6901"/>
                  </a:lnTo>
                  <a:lnTo>
                    <a:pt x="133" y="6901"/>
                  </a:lnTo>
                  <a:lnTo>
                    <a:pt x="0" y="5972"/>
                  </a:lnTo>
                  <a:lnTo>
                    <a:pt x="133" y="5176"/>
                  </a:lnTo>
                  <a:lnTo>
                    <a:pt x="266" y="4380"/>
                  </a:lnTo>
                  <a:lnTo>
                    <a:pt x="531" y="3451"/>
                  </a:lnTo>
                  <a:lnTo>
                    <a:pt x="797" y="2654"/>
                  </a:lnTo>
                  <a:lnTo>
                    <a:pt x="1327" y="1858"/>
                  </a:lnTo>
                  <a:lnTo>
                    <a:pt x="1726" y="1195"/>
                  </a:lnTo>
                  <a:lnTo>
                    <a:pt x="2389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40"/>
            <p:cNvSpPr/>
            <p:nvPr/>
          </p:nvSpPr>
          <p:spPr>
            <a:xfrm>
              <a:off x="8083887" y="2351275"/>
              <a:ext cx="143036" cy="178235"/>
            </a:xfrm>
            <a:custGeom>
              <a:avLst/>
              <a:gdLst/>
              <a:ahLst/>
              <a:cxnLst/>
              <a:rect l="l" t="t" r="r" b="b"/>
              <a:pathLst>
                <a:path w="8627" h="10750" extrusionOk="0">
                  <a:moveTo>
                    <a:pt x="3716" y="0"/>
                  </a:moveTo>
                  <a:lnTo>
                    <a:pt x="3185" y="133"/>
                  </a:lnTo>
                  <a:lnTo>
                    <a:pt x="2389" y="664"/>
                  </a:lnTo>
                  <a:lnTo>
                    <a:pt x="1858" y="1195"/>
                  </a:lnTo>
                  <a:lnTo>
                    <a:pt x="1460" y="1725"/>
                  </a:lnTo>
                  <a:lnTo>
                    <a:pt x="664" y="3053"/>
                  </a:lnTo>
                  <a:lnTo>
                    <a:pt x="133" y="4512"/>
                  </a:lnTo>
                  <a:lnTo>
                    <a:pt x="0" y="5176"/>
                  </a:lnTo>
                  <a:lnTo>
                    <a:pt x="0" y="5972"/>
                  </a:lnTo>
                  <a:lnTo>
                    <a:pt x="133" y="6901"/>
                  </a:lnTo>
                  <a:lnTo>
                    <a:pt x="266" y="7565"/>
                  </a:lnTo>
                  <a:lnTo>
                    <a:pt x="664" y="8096"/>
                  </a:lnTo>
                  <a:lnTo>
                    <a:pt x="1062" y="8494"/>
                  </a:lnTo>
                  <a:lnTo>
                    <a:pt x="1460" y="8759"/>
                  </a:lnTo>
                  <a:lnTo>
                    <a:pt x="5176" y="10750"/>
                  </a:lnTo>
                  <a:lnTo>
                    <a:pt x="4911" y="10352"/>
                  </a:lnTo>
                  <a:lnTo>
                    <a:pt x="4512" y="10086"/>
                  </a:lnTo>
                  <a:lnTo>
                    <a:pt x="4380" y="9555"/>
                  </a:lnTo>
                  <a:lnTo>
                    <a:pt x="4247" y="8892"/>
                  </a:lnTo>
                  <a:lnTo>
                    <a:pt x="4114" y="8096"/>
                  </a:lnTo>
                  <a:lnTo>
                    <a:pt x="4114" y="7299"/>
                  </a:lnTo>
                  <a:lnTo>
                    <a:pt x="4380" y="6370"/>
                  </a:lnTo>
                  <a:lnTo>
                    <a:pt x="4645" y="5574"/>
                  </a:lnTo>
                  <a:lnTo>
                    <a:pt x="4911" y="4778"/>
                  </a:lnTo>
                  <a:lnTo>
                    <a:pt x="5441" y="3981"/>
                  </a:lnTo>
                  <a:lnTo>
                    <a:pt x="5840" y="3318"/>
                  </a:lnTo>
                  <a:lnTo>
                    <a:pt x="6503" y="2787"/>
                  </a:lnTo>
                  <a:lnTo>
                    <a:pt x="7299" y="2256"/>
                  </a:lnTo>
                  <a:lnTo>
                    <a:pt x="7698" y="2124"/>
                  </a:lnTo>
                  <a:lnTo>
                    <a:pt x="8096" y="1991"/>
                  </a:lnTo>
                  <a:lnTo>
                    <a:pt x="8627" y="2124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40"/>
            <p:cNvSpPr/>
            <p:nvPr/>
          </p:nvSpPr>
          <p:spPr>
            <a:xfrm>
              <a:off x="8174099" y="2531699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40"/>
            <p:cNvSpPr/>
            <p:nvPr/>
          </p:nvSpPr>
          <p:spPr>
            <a:xfrm>
              <a:off x="8083887" y="2351275"/>
              <a:ext cx="143036" cy="178235"/>
            </a:xfrm>
            <a:custGeom>
              <a:avLst/>
              <a:gdLst/>
              <a:ahLst/>
              <a:cxnLst/>
              <a:rect l="l" t="t" r="r" b="b"/>
              <a:pathLst>
                <a:path w="8627" h="10750" fill="none" extrusionOk="0">
                  <a:moveTo>
                    <a:pt x="4114" y="0"/>
                  </a:moveTo>
                  <a:lnTo>
                    <a:pt x="4114" y="0"/>
                  </a:lnTo>
                  <a:lnTo>
                    <a:pt x="3716" y="0"/>
                  </a:lnTo>
                  <a:lnTo>
                    <a:pt x="3185" y="133"/>
                  </a:lnTo>
                  <a:lnTo>
                    <a:pt x="2389" y="664"/>
                  </a:lnTo>
                  <a:lnTo>
                    <a:pt x="2389" y="664"/>
                  </a:lnTo>
                  <a:lnTo>
                    <a:pt x="1858" y="1195"/>
                  </a:lnTo>
                  <a:lnTo>
                    <a:pt x="1460" y="1725"/>
                  </a:lnTo>
                  <a:lnTo>
                    <a:pt x="664" y="3053"/>
                  </a:lnTo>
                  <a:lnTo>
                    <a:pt x="133" y="4512"/>
                  </a:lnTo>
                  <a:lnTo>
                    <a:pt x="0" y="5176"/>
                  </a:lnTo>
                  <a:lnTo>
                    <a:pt x="0" y="5972"/>
                  </a:lnTo>
                  <a:lnTo>
                    <a:pt x="0" y="5972"/>
                  </a:lnTo>
                  <a:lnTo>
                    <a:pt x="133" y="6901"/>
                  </a:lnTo>
                  <a:lnTo>
                    <a:pt x="133" y="6901"/>
                  </a:lnTo>
                  <a:lnTo>
                    <a:pt x="266" y="7565"/>
                  </a:lnTo>
                  <a:lnTo>
                    <a:pt x="664" y="8096"/>
                  </a:lnTo>
                  <a:lnTo>
                    <a:pt x="1062" y="8494"/>
                  </a:lnTo>
                  <a:lnTo>
                    <a:pt x="1460" y="8759"/>
                  </a:lnTo>
                  <a:lnTo>
                    <a:pt x="1460" y="8759"/>
                  </a:lnTo>
                  <a:lnTo>
                    <a:pt x="1460" y="8759"/>
                  </a:lnTo>
                  <a:lnTo>
                    <a:pt x="1460" y="8759"/>
                  </a:lnTo>
                  <a:lnTo>
                    <a:pt x="5176" y="10750"/>
                  </a:lnTo>
                  <a:lnTo>
                    <a:pt x="5176" y="10750"/>
                  </a:lnTo>
                  <a:lnTo>
                    <a:pt x="4911" y="10352"/>
                  </a:lnTo>
                  <a:lnTo>
                    <a:pt x="4512" y="10086"/>
                  </a:lnTo>
                  <a:lnTo>
                    <a:pt x="4380" y="9555"/>
                  </a:lnTo>
                  <a:lnTo>
                    <a:pt x="4247" y="8892"/>
                  </a:lnTo>
                  <a:lnTo>
                    <a:pt x="4247" y="8892"/>
                  </a:lnTo>
                  <a:lnTo>
                    <a:pt x="4114" y="8096"/>
                  </a:lnTo>
                  <a:lnTo>
                    <a:pt x="4114" y="7299"/>
                  </a:lnTo>
                  <a:lnTo>
                    <a:pt x="4380" y="6370"/>
                  </a:lnTo>
                  <a:lnTo>
                    <a:pt x="4645" y="5574"/>
                  </a:lnTo>
                  <a:lnTo>
                    <a:pt x="4911" y="4778"/>
                  </a:lnTo>
                  <a:lnTo>
                    <a:pt x="5441" y="3981"/>
                  </a:lnTo>
                  <a:lnTo>
                    <a:pt x="5840" y="3318"/>
                  </a:lnTo>
                  <a:lnTo>
                    <a:pt x="6503" y="2787"/>
                  </a:lnTo>
                  <a:lnTo>
                    <a:pt x="6503" y="2787"/>
                  </a:lnTo>
                  <a:lnTo>
                    <a:pt x="7299" y="2256"/>
                  </a:lnTo>
                  <a:lnTo>
                    <a:pt x="7698" y="2124"/>
                  </a:lnTo>
                  <a:lnTo>
                    <a:pt x="8096" y="1991"/>
                  </a:lnTo>
                  <a:lnTo>
                    <a:pt x="8096" y="1991"/>
                  </a:lnTo>
                  <a:lnTo>
                    <a:pt x="8627" y="2124"/>
                  </a:lnTo>
                  <a:lnTo>
                    <a:pt x="8627" y="2124"/>
                  </a:lnTo>
                  <a:lnTo>
                    <a:pt x="4645" y="0"/>
                  </a:lnTo>
                  <a:lnTo>
                    <a:pt x="4645" y="0"/>
                  </a:lnTo>
                  <a:lnTo>
                    <a:pt x="4645" y="0"/>
                  </a:lnTo>
                  <a:lnTo>
                    <a:pt x="41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40"/>
            <p:cNvSpPr/>
            <p:nvPr/>
          </p:nvSpPr>
          <p:spPr>
            <a:xfrm>
              <a:off x="8152097" y="2384269"/>
              <a:ext cx="99032" cy="149651"/>
            </a:xfrm>
            <a:custGeom>
              <a:avLst/>
              <a:gdLst/>
              <a:ahLst/>
              <a:cxnLst/>
              <a:rect l="l" t="t" r="r" b="b"/>
              <a:pathLst>
                <a:path w="5973" h="9026" extrusionOk="0">
                  <a:moveTo>
                    <a:pt x="4114" y="1"/>
                  </a:moveTo>
                  <a:lnTo>
                    <a:pt x="3584" y="134"/>
                  </a:lnTo>
                  <a:lnTo>
                    <a:pt x="2920" y="399"/>
                  </a:lnTo>
                  <a:lnTo>
                    <a:pt x="2389" y="797"/>
                  </a:lnTo>
                  <a:lnTo>
                    <a:pt x="1726" y="1328"/>
                  </a:lnTo>
                  <a:lnTo>
                    <a:pt x="1327" y="1991"/>
                  </a:lnTo>
                  <a:lnTo>
                    <a:pt x="797" y="2788"/>
                  </a:lnTo>
                  <a:lnTo>
                    <a:pt x="531" y="3584"/>
                  </a:lnTo>
                  <a:lnTo>
                    <a:pt x="266" y="4380"/>
                  </a:lnTo>
                  <a:lnTo>
                    <a:pt x="0" y="5309"/>
                  </a:lnTo>
                  <a:lnTo>
                    <a:pt x="0" y="6106"/>
                  </a:lnTo>
                  <a:lnTo>
                    <a:pt x="133" y="6902"/>
                  </a:lnTo>
                  <a:lnTo>
                    <a:pt x="266" y="7698"/>
                  </a:lnTo>
                  <a:lnTo>
                    <a:pt x="531" y="8229"/>
                  </a:lnTo>
                  <a:lnTo>
                    <a:pt x="929" y="8627"/>
                  </a:lnTo>
                  <a:lnTo>
                    <a:pt x="1460" y="8892"/>
                  </a:lnTo>
                  <a:lnTo>
                    <a:pt x="1858" y="9025"/>
                  </a:lnTo>
                  <a:lnTo>
                    <a:pt x="2522" y="8892"/>
                  </a:lnTo>
                  <a:lnTo>
                    <a:pt x="3053" y="8627"/>
                  </a:lnTo>
                  <a:lnTo>
                    <a:pt x="3716" y="8229"/>
                  </a:lnTo>
                  <a:lnTo>
                    <a:pt x="4247" y="7698"/>
                  </a:lnTo>
                  <a:lnTo>
                    <a:pt x="4778" y="7034"/>
                  </a:lnTo>
                  <a:lnTo>
                    <a:pt x="5176" y="6238"/>
                  </a:lnTo>
                  <a:lnTo>
                    <a:pt x="5574" y="5442"/>
                  </a:lnTo>
                  <a:lnTo>
                    <a:pt x="5840" y="4646"/>
                  </a:lnTo>
                  <a:lnTo>
                    <a:pt x="5972" y="3717"/>
                  </a:lnTo>
                  <a:lnTo>
                    <a:pt x="5972" y="2920"/>
                  </a:lnTo>
                  <a:lnTo>
                    <a:pt x="5972" y="2124"/>
                  </a:lnTo>
                  <a:lnTo>
                    <a:pt x="5707" y="1328"/>
                  </a:lnTo>
                  <a:lnTo>
                    <a:pt x="5441" y="797"/>
                  </a:lnTo>
                  <a:lnTo>
                    <a:pt x="5043" y="399"/>
                  </a:lnTo>
                  <a:lnTo>
                    <a:pt x="4645" y="134"/>
                  </a:lnTo>
                  <a:lnTo>
                    <a:pt x="41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40"/>
            <p:cNvSpPr/>
            <p:nvPr/>
          </p:nvSpPr>
          <p:spPr>
            <a:xfrm>
              <a:off x="8152097" y="2384269"/>
              <a:ext cx="99032" cy="149651"/>
            </a:xfrm>
            <a:custGeom>
              <a:avLst/>
              <a:gdLst/>
              <a:ahLst/>
              <a:cxnLst/>
              <a:rect l="l" t="t" r="r" b="b"/>
              <a:pathLst>
                <a:path w="5973" h="9026" fill="none" extrusionOk="0">
                  <a:moveTo>
                    <a:pt x="2389" y="797"/>
                  </a:moveTo>
                  <a:lnTo>
                    <a:pt x="2389" y="797"/>
                  </a:lnTo>
                  <a:lnTo>
                    <a:pt x="1726" y="1328"/>
                  </a:lnTo>
                  <a:lnTo>
                    <a:pt x="1327" y="1991"/>
                  </a:lnTo>
                  <a:lnTo>
                    <a:pt x="797" y="2788"/>
                  </a:lnTo>
                  <a:lnTo>
                    <a:pt x="531" y="3584"/>
                  </a:lnTo>
                  <a:lnTo>
                    <a:pt x="266" y="4380"/>
                  </a:lnTo>
                  <a:lnTo>
                    <a:pt x="0" y="5309"/>
                  </a:lnTo>
                  <a:lnTo>
                    <a:pt x="0" y="6106"/>
                  </a:lnTo>
                  <a:lnTo>
                    <a:pt x="133" y="6902"/>
                  </a:lnTo>
                  <a:lnTo>
                    <a:pt x="133" y="6902"/>
                  </a:lnTo>
                  <a:lnTo>
                    <a:pt x="266" y="7698"/>
                  </a:lnTo>
                  <a:lnTo>
                    <a:pt x="531" y="8229"/>
                  </a:lnTo>
                  <a:lnTo>
                    <a:pt x="929" y="8627"/>
                  </a:lnTo>
                  <a:lnTo>
                    <a:pt x="1460" y="8892"/>
                  </a:lnTo>
                  <a:lnTo>
                    <a:pt x="1858" y="9025"/>
                  </a:lnTo>
                  <a:lnTo>
                    <a:pt x="2522" y="8892"/>
                  </a:lnTo>
                  <a:lnTo>
                    <a:pt x="3053" y="8627"/>
                  </a:lnTo>
                  <a:lnTo>
                    <a:pt x="3716" y="8229"/>
                  </a:lnTo>
                  <a:lnTo>
                    <a:pt x="3716" y="8229"/>
                  </a:lnTo>
                  <a:lnTo>
                    <a:pt x="4247" y="7698"/>
                  </a:lnTo>
                  <a:lnTo>
                    <a:pt x="4778" y="7034"/>
                  </a:lnTo>
                  <a:lnTo>
                    <a:pt x="5176" y="6238"/>
                  </a:lnTo>
                  <a:lnTo>
                    <a:pt x="5574" y="5442"/>
                  </a:lnTo>
                  <a:lnTo>
                    <a:pt x="5840" y="4646"/>
                  </a:lnTo>
                  <a:lnTo>
                    <a:pt x="5972" y="3717"/>
                  </a:lnTo>
                  <a:lnTo>
                    <a:pt x="5972" y="2920"/>
                  </a:lnTo>
                  <a:lnTo>
                    <a:pt x="5972" y="2124"/>
                  </a:lnTo>
                  <a:lnTo>
                    <a:pt x="5972" y="2124"/>
                  </a:lnTo>
                  <a:lnTo>
                    <a:pt x="5707" y="1328"/>
                  </a:lnTo>
                  <a:lnTo>
                    <a:pt x="5441" y="797"/>
                  </a:lnTo>
                  <a:lnTo>
                    <a:pt x="5043" y="399"/>
                  </a:lnTo>
                  <a:lnTo>
                    <a:pt x="4645" y="134"/>
                  </a:lnTo>
                  <a:lnTo>
                    <a:pt x="4114" y="1"/>
                  </a:lnTo>
                  <a:lnTo>
                    <a:pt x="3584" y="134"/>
                  </a:lnTo>
                  <a:lnTo>
                    <a:pt x="2920" y="399"/>
                  </a:lnTo>
                  <a:lnTo>
                    <a:pt x="2389" y="7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40"/>
            <p:cNvSpPr/>
            <p:nvPr/>
          </p:nvSpPr>
          <p:spPr>
            <a:xfrm>
              <a:off x="8178493" y="2423879"/>
              <a:ext cx="46225" cy="70432"/>
            </a:xfrm>
            <a:custGeom>
              <a:avLst/>
              <a:gdLst/>
              <a:ahLst/>
              <a:cxnLst/>
              <a:rect l="l" t="t" r="r" b="b"/>
              <a:pathLst>
                <a:path w="2788" h="4248" extrusionOk="0">
                  <a:moveTo>
                    <a:pt x="1859" y="1"/>
                  </a:moveTo>
                  <a:lnTo>
                    <a:pt x="1461" y="133"/>
                  </a:lnTo>
                  <a:lnTo>
                    <a:pt x="1063" y="266"/>
                  </a:lnTo>
                  <a:lnTo>
                    <a:pt x="532" y="930"/>
                  </a:lnTo>
                  <a:lnTo>
                    <a:pt x="266" y="1726"/>
                  </a:lnTo>
                  <a:lnTo>
                    <a:pt x="1" y="2522"/>
                  </a:lnTo>
                  <a:lnTo>
                    <a:pt x="1" y="3318"/>
                  </a:lnTo>
                  <a:lnTo>
                    <a:pt x="266" y="3849"/>
                  </a:lnTo>
                  <a:lnTo>
                    <a:pt x="532" y="4115"/>
                  </a:lnTo>
                  <a:lnTo>
                    <a:pt x="930" y="4247"/>
                  </a:lnTo>
                  <a:lnTo>
                    <a:pt x="1328" y="4115"/>
                  </a:lnTo>
                  <a:lnTo>
                    <a:pt x="1726" y="3849"/>
                  </a:lnTo>
                  <a:lnTo>
                    <a:pt x="2257" y="3318"/>
                  </a:lnTo>
                  <a:lnTo>
                    <a:pt x="2655" y="2522"/>
                  </a:lnTo>
                  <a:lnTo>
                    <a:pt x="2788" y="1726"/>
                  </a:lnTo>
                  <a:lnTo>
                    <a:pt x="2788" y="930"/>
                  </a:lnTo>
                  <a:lnTo>
                    <a:pt x="2655" y="531"/>
                  </a:lnTo>
                  <a:lnTo>
                    <a:pt x="2522" y="266"/>
                  </a:lnTo>
                  <a:lnTo>
                    <a:pt x="2257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40"/>
            <p:cNvSpPr/>
            <p:nvPr/>
          </p:nvSpPr>
          <p:spPr>
            <a:xfrm>
              <a:off x="8178493" y="2423879"/>
              <a:ext cx="46225" cy="70432"/>
            </a:xfrm>
            <a:custGeom>
              <a:avLst/>
              <a:gdLst/>
              <a:ahLst/>
              <a:cxnLst/>
              <a:rect l="l" t="t" r="r" b="b"/>
              <a:pathLst>
                <a:path w="2788" h="4248" fill="none" extrusionOk="0">
                  <a:moveTo>
                    <a:pt x="1" y="3318"/>
                  </a:moveTo>
                  <a:lnTo>
                    <a:pt x="1" y="3318"/>
                  </a:lnTo>
                  <a:lnTo>
                    <a:pt x="266" y="3849"/>
                  </a:lnTo>
                  <a:lnTo>
                    <a:pt x="266" y="3849"/>
                  </a:lnTo>
                  <a:lnTo>
                    <a:pt x="532" y="4115"/>
                  </a:lnTo>
                  <a:lnTo>
                    <a:pt x="930" y="4247"/>
                  </a:lnTo>
                  <a:lnTo>
                    <a:pt x="1328" y="4115"/>
                  </a:lnTo>
                  <a:lnTo>
                    <a:pt x="1726" y="3849"/>
                  </a:lnTo>
                  <a:lnTo>
                    <a:pt x="1726" y="3849"/>
                  </a:lnTo>
                  <a:lnTo>
                    <a:pt x="2257" y="3318"/>
                  </a:lnTo>
                  <a:lnTo>
                    <a:pt x="2655" y="2522"/>
                  </a:lnTo>
                  <a:lnTo>
                    <a:pt x="2788" y="1726"/>
                  </a:lnTo>
                  <a:lnTo>
                    <a:pt x="2788" y="930"/>
                  </a:lnTo>
                  <a:lnTo>
                    <a:pt x="2788" y="930"/>
                  </a:lnTo>
                  <a:lnTo>
                    <a:pt x="2655" y="531"/>
                  </a:lnTo>
                  <a:lnTo>
                    <a:pt x="2522" y="266"/>
                  </a:lnTo>
                  <a:lnTo>
                    <a:pt x="2257" y="1"/>
                  </a:lnTo>
                  <a:lnTo>
                    <a:pt x="1859" y="1"/>
                  </a:lnTo>
                  <a:lnTo>
                    <a:pt x="1859" y="1"/>
                  </a:lnTo>
                  <a:lnTo>
                    <a:pt x="1461" y="133"/>
                  </a:lnTo>
                  <a:lnTo>
                    <a:pt x="1063" y="266"/>
                  </a:lnTo>
                  <a:lnTo>
                    <a:pt x="1063" y="266"/>
                  </a:lnTo>
                  <a:lnTo>
                    <a:pt x="532" y="930"/>
                  </a:lnTo>
                  <a:lnTo>
                    <a:pt x="266" y="1726"/>
                  </a:lnTo>
                  <a:lnTo>
                    <a:pt x="1" y="2522"/>
                  </a:lnTo>
                  <a:lnTo>
                    <a:pt x="1" y="33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0"/>
            <p:cNvSpPr/>
            <p:nvPr/>
          </p:nvSpPr>
          <p:spPr>
            <a:xfrm>
              <a:off x="8178493" y="2423879"/>
              <a:ext cx="46225" cy="70432"/>
            </a:xfrm>
            <a:custGeom>
              <a:avLst/>
              <a:gdLst/>
              <a:ahLst/>
              <a:cxnLst/>
              <a:rect l="l" t="t" r="r" b="b"/>
              <a:pathLst>
                <a:path w="2788" h="4248" extrusionOk="0">
                  <a:moveTo>
                    <a:pt x="1859" y="1"/>
                  </a:moveTo>
                  <a:lnTo>
                    <a:pt x="1461" y="133"/>
                  </a:lnTo>
                  <a:lnTo>
                    <a:pt x="1063" y="266"/>
                  </a:lnTo>
                  <a:lnTo>
                    <a:pt x="664" y="797"/>
                  </a:lnTo>
                  <a:lnTo>
                    <a:pt x="266" y="1460"/>
                  </a:lnTo>
                  <a:lnTo>
                    <a:pt x="1" y="2124"/>
                  </a:lnTo>
                  <a:lnTo>
                    <a:pt x="1" y="2920"/>
                  </a:lnTo>
                  <a:lnTo>
                    <a:pt x="1" y="3318"/>
                  </a:lnTo>
                  <a:lnTo>
                    <a:pt x="266" y="3849"/>
                  </a:lnTo>
                  <a:lnTo>
                    <a:pt x="532" y="4115"/>
                  </a:lnTo>
                  <a:lnTo>
                    <a:pt x="930" y="4247"/>
                  </a:lnTo>
                  <a:lnTo>
                    <a:pt x="1328" y="4115"/>
                  </a:lnTo>
                  <a:lnTo>
                    <a:pt x="1726" y="3849"/>
                  </a:lnTo>
                  <a:lnTo>
                    <a:pt x="2124" y="3451"/>
                  </a:lnTo>
                  <a:lnTo>
                    <a:pt x="2522" y="2788"/>
                  </a:lnTo>
                  <a:lnTo>
                    <a:pt x="2788" y="2124"/>
                  </a:lnTo>
                  <a:lnTo>
                    <a:pt x="2788" y="1328"/>
                  </a:lnTo>
                  <a:lnTo>
                    <a:pt x="2788" y="930"/>
                  </a:lnTo>
                  <a:lnTo>
                    <a:pt x="2655" y="531"/>
                  </a:lnTo>
                  <a:lnTo>
                    <a:pt x="2522" y="266"/>
                  </a:lnTo>
                  <a:lnTo>
                    <a:pt x="22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40"/>
            <p:cNvSpPr/>
            <p:nvPr/>
          </p:nvSpPr>
          <p:spPr>
            <a:xfrm>
              <a:off x="8178493" y="2423879"/>
              <a:ext cx="35232" cy="63833"/>
            </a:xfrm>
            <a:custGeom>
              <a:avLst/>
              <a:gdLst/>
              <a:ahLst/>
              <a:cxnLst/>
              <a:rect l="l" t="t" r="r" b="b"/>
              <a:pathLst>
                <a:path w="2125" h="3850" extrusionOk="0">
                  <a:moveTo>
                    <a:pt x="1859" y="1"/>
                  </a:moveTo>
                  <a:lnTo>
                    <a:pt x="1461" y="133"/>
                  </a:lnTo>
                  <a:lnTo>
                    <a:pt x="1063" y="266"/>
                  </a:lnTo>
                  <a:lnTo>
                    <a:pt x="532" y="930"/>
                  </a:lnTo>
                  <a:lnTo>
                    <a:pt x="266" y="1726"/>
                  </a:lnTo>
                  <a:lnTo>
                    <a:pt x="1" y="2522"/>
                  </a:lnTo>
                  <a:lnTo>
                    <a:pt x="1" y="3318"/>
                  </a:lnTo>
                  <a:lnTo>
                    <a:pt x="266" y="3849"/>
                  </a:lnTo>
                  <a:lnTo>
                    <a:pt x="664" y="3849"/>
                  </a:lnTo>
                  <a:lnTo>
                    <a:pt x="1063" y="3584"/>
                  </a:lnTo>
                  <a:lnTo>
                    <a:pt x="1593" y="2920"/>
                  </a:lnTo>
                  <a:lnTo>
                    <a:pt x="1992" y="2257"/>
                  </a:lnTo>
                  <a:lnTo>
                    <a:pt x="2124" y="1328"/>
                  </a:lnTo>
                  <a:lnTo>
                    <a:pt x="2124" y="531"/>
                  </a:lnTo>
                  <a:lnTo>
                    <a:pt x="185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40"/>
            <p:cNvSpPr/>
            <p:nvPr/>
          </p:nvSpPr>
          <p:spPr>
            <a:xfrm>
              <a:off x="8079477" y="2278655"/>
              <a:ext cx="81441" cy="129838"/>
            </a:xfrm>
            <a:custGeom>
              <a:avLst/>
              <a:gdLst/>
              <a:ahLst/>
              <a:cxnLst/>
              <a:rect l="l" t="t" r="r" b="b"/>
              <a:pathLst>
                <a:path w="4912" h="7831" extrusionOk="0">
                  <a:moveTo>
                    <a:pt x="1992" y="1"/>
                  </a:moveTo>
                  <a:lnTo>
                    <a:pt x="1" y="399"/>
                  </a:lnTo>
                  <a:lnTo>
                    <a:pt x="2522" y="6371"/>
                  </a:lnTo>
                  <a:lnTo>
                    <a:pt x="4911" y="7831"/>
                  </a:lnTo>
                  <a:lnTo>
                    <a:pt x="199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0"/>
            <p:cNvSpPr/>
            <p:nvPr/>
          </p:nvSpPr>
          <p:spPr>
            <a:xfrm>
              <a:off x="7973862" y="2247849"/>
              <a:ext cx="202458" cy="160644"/>
            </a:xfrm>
            <a:custGeom>
              <a:avLst/>
              <a:gdLst/>
              <a:ahLst/>
              <a:cxnLst/>
              <a:rect l="l" t="t" r="r" b="b"/>
              <a:pathLst>
                <a:path w="12211" h="9689" extrusionOk="0">
                  <a:moveTo>
                    <a:pt x="8760" y="1"/>
                  </a:moveTo>
                  <a:lnTo>
                    <a:pt x="1" y="4778"/>
                  </a:lnTo>
                  <a:lnTo>
                    <a:pt x="1" y="6504"/>
                  </a:lnTo>
                  <a:lnTo>
                    <a:pt x="8229" y="2124"/>
                  </a:lnTo>
                  <a:lnTo>
                    <a:pt x="11281" y="9689"/>
                  </a:lnTo>
                  <a:lnTo>
                    <a:pt x="12210" y="8627"/>
                  </a:lnTo>
                  <a:lnTo>
                    <a:pt x="9291" y="1593"/>
                  </a:lnTo>
                  <a:lnTo>
                    <a:pt x="8760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40"/>
            <p:cNvSpPr/>
            <p:nvPr/>
          </p:nvSpPr>
          <p:spPr>
            <a:xfrm>
              <a:off x="7916661" y="2294057"/>
              <a:ext cx="57218" cy="61628"/>
            </a:xfrm>
            <a:custGeom>
              <a:avLst/>
              <a:gdLst/>
              <a:ahLst/>
              <a:cxnLst/>
              <a:rect l="l" t="t" r="r" b="b"/>
              <a:pathLst>
                <a:path w="3451" h="3717" extrusionOk="0">
                  <a:moveTo>
                    <a:pt x="0" y="1"/>
                  </a:moveTo>
                  <a:lnTo>
                    <a:pt x="0" y="1726"/>
                  </a:lnTo>
                  <a:lnTo>
                    <a:pt x="3451" y="3717"/>
                  </a:lnTo>
                  <a:lnTo>
                    <a:pt x="3451" y="1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40"/>
            <p:cNvSpPr/>
            <p:nvPr/>
          </p:nvSpPr>
          <p:spPr>
            <a:xfrm>
              <a:off x="7916661" y="2214855"/>
              <a:ext cx="202442" cy="112230"/>
            </a:xfrm>
            <a:custGeom>
              <a:avLst/>
              <a:gdLst/>
              <a:ahLst/>
              <a:cxnLst/>
              <a:rect l="l" t="t" r="r" b="b"/>
              <a:pathLst>
                <a:path w="12210" h="6769" extrusionOk="0">
                  <a:moveTo>
                    <a:pt x="8627" y="0"/>
                  </a:moveTo>
                  <a:lnTo>
                    <a:pt x="0" y="4778"/>
                  </a:lnTo>
                  <a:lnTo>
                    <a:pt x="3451" y="6768"/>
                  </a:lnTo>
                  <a:lnTo>
                    <a:pt x="12210" y="1991"/>
                  </a:lnTo>
                  <a:lnTo>
                    <a:pt x="862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0"/>
            <p:cNvSpPr/>
            <p:nvPr/>
          </p:nvSpPr>
          <p:spPr>
            <a:xfrm>
              <a:off x="7155341" y="1842999"/>
              <a:ext cx="204647" cy="457674"/>
            </a:xfrm>
            <a:custGeom>
              <a:avLst/>
              <a:gdLst/>
              <a:ahLst/>
              <a:cxnLst/>
              <a:rect l="l" t="t" r="r" b="b"/>
              <a:pathLst>
                <a:path w="12343" h="27604" extrusionOk="0">
                  <a:moveTo>
                    <a:pt x="9025" y="0"/>
                  </a:moveTo>
                  <a:lnTo>
                    <a:pt x="8494" y="265"/>
                  </a:lnTo>
                  <a:lnTo>
                    <a:pt x="8096" y="664"/>
                  </a:lnTo>
                  <a:lnTo>
                    <a:pt x="1" y="26542"/>
                  </a:lnTo>
                  <a:lnTo>
                    <a:pt x="7034" y="27604"/>
                  </a:lnTo>
                  <a:lnTo>
                    <a:pt x="12343" y="1460"/>
                  </a:lnTo>
                  <a:lnTo>
                    <a:pt x="12077" y="1062"/>
                  </a:lnTo>
                  <a:lnTo>
                    <a:pt x="11679" y="664"/>
                  </a:lnTo>
                  <a:lnTo>
                    <a:pt x="11015" y="398"/>
                  </a:lnTo>
                  <a:lnTo>
                    <a:pt x="10352" y="133"/>
                  </a:lnTo>
                  <a:lnTo>
                    <a:pt x="9688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40"/>
            <p:cNvSpPr/>
            <p:nvPr/>
          </p:nvSpPr>
          <p:spPr>
            <a:xfrm>
              <a:off x="7155341" y="1842999"/>
              <a:ext cx="204647" cy="457674"/>
            </a:xfrm>
            <a:custGeom>
              <a:avLst/>
              <a:gdLst/>
              <a:ahLst/>
              <a:cxnLst/>
              <a:rect l="l" t="t" r="r" b="b"/>
              <a:pathLst>
                <a:path w="12343" h="27604" fill="none" extrusionOk="0">
                  <a:moveTo>
                    <a:pt x="8096" y="664"/>
                  </a:moveTo>
                  <a:lnTo>
                    <a:pt x="8096" y="664"/>
                  </a:lnTo>
                  <a:lnTo>
                    <a:pt x="8494" y="265"/>
                  </a:lnTo>
                  <a:lnTo>
                    <a:pt x="9025" y="0"/>
                  </a:lnTo>
                  <a:lnTo>
                    <a:pt x="9688" y="0"/>
                  </a:lnTo>
                  <a:lnTo>
                    <a:pt x="10352" y="133"/>
                  </a:lnTo>
                  <a:lnTo>
                    <a:pt x="11015" y="398"/>
                  </a:lnTo>
                  <a:lnTo>
                    <a:pt x="11679" y="664"/>
                  </a:lnTo>
                  <a:lnTo>
                    <a:pt x="12077" y="1062"/>
                  </a:lnTo>
                  <a:lnTo>
                    <a:pt x="12343" y="1460"/>
                  </a:lnTo>
                  <a:lnTo>
                    <a:pt x="7034" y="27604"/>
                  </a:lnTo>
                  <a:lnTo>
                    <a:pt x="1" y="26542"/>
                  </a:lnTo>
                  <a:lnTo>
                    <a:pt x="8096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40"/>
            <p:cNvSpPr/>
            <p:nvPr/>
          </p:nvSpPr>
          <p:spPr>
            <a:xfrm>
              <a:off x="7177342" y="1867189"/>
              <a:ext cx="176046" cy="360880"/>
            </a:xfrm>
            <a:custGeom>
              <a:avLst/>
              <a:gdLst/>
              <a:ahLst/>
              <a:cxnLst/>
              <a:rect l="l" t="t" r="r" b="b"/>
              <a:pathLst>
                <a:path w="10618" h="21766" extrusionOk="0">
                  <a:moveTo>
                    <a:pt x="6503" y="1"/>
                  </a:moveTo>
                  <a:lnTo>
                    <a:pt x="1" y="20704"/>
                  </a:lnTo>
                  <a:lnTo>
                    <a:pt x="1726" y="20571"/>
                  </a:lnTo>
                  <a:lnTo>
                    <a:pt x="2920" y="20571"/>
                  </a:lnTo>
                  <a:lnTo>
                    <a:pt x="4247" y="20836"/>
                  </a:lnTo>
                  <a:lnTo>
                    <a:pt x="5442" y="21235"/>
                  </a:lnTo>
                  <a:lnTo>
                    <a:pt x="6503" y="21765"/>
                  </a:lnTo>
                  <a:lnTo>
                    <a:pt x="10617" y="1991"/>
                  </a:lnTo>
                  <a:lnTo>
                    <a:pt x="6503" y="1"/>
                  </a:lnTo>
                  <a:close/>
                </a:path>
              </a:pathLst>
            </a:custGeom>
            <a:solidFill>
              <a:srgbClr val="FB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0"/>
            <p:cNvSpPr/>
            <p:nvPr/>
          </p:nvSpPr>
          <p:spPr>
            <a:xfrm>
              <a:off x="7177342" y="1867189"/>
              <a:ext cx="176046" cy="360880"/>
            </a:xfrm>
            <a:custGeom>
              <a:avLst/>
              <a:gdLst/>
              <a:ahLst/>
              <a:cxnLst/>
              <a:rect l="l" t="t" r="r" b="b"/>
              <a:pathLst>
                <a:path w="10618" h="21766" fill="none" extrusionOk="0">
                  <a:moveTo>
                    <a:pt x="6503" y="1"/>
                  </a:moveTo>
                  <a:lnTo>
                    <a:pt x="1" y="20704"/>
                  </a:lnTo>
                  <a:lnTo>
                    <a:pt x="1" y="20704"/>
                  </a:lnTo>
                  <a:lnTo>
                    <a:pt x="1726" y="20571"/>
                  </a:lnTo>
                  <a:lnTo>
                    <a:pt x="1726" y="20571"/>
                  </a:lnTo>
                  <a:lnTo>
                    <a:pt x="2920" y="20571"/>
                  </a:lnTo>
                  <a:lnTo>
                    <a:pt x="4247" y="20836"/>
                  </a:lnTo>
                  <a:lnTo>
                    <a:pt x="5442" y="21235"/>
                  </a:lnTo>
                  <a:lnTo>
                    <a:pt x="6503" y="21765"/>
                  </a:lnTo>
                  <a:lnTo>
                    <a:pt x="10617" y="1991"/>
                  </a:lnTo>
                  <a:lnTo>
                    <a:pt x="65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40"/>
            <p:cNvSpPr/>
            <p:nvPr/>
          </p:nvSpPr>
          <p:spPr>
            <a:xfrm>
              <a:off x="7018921" y="2212650"/>
              <a:ext cx="129838" cy="171636"/>
            </a:xfrm>
            <a:custGeom>
              <a:avLst/>
              <a:gdLst/>
              <a:ahLst/>
              <a:cxnLst/>
              <a:rect l="l" t="t" r="r" b="b"/>
              <a:pathLst>
                <a:path w="7831" h="10352" extrusionOk="0">
                  <a:moveTo>
                    <a:pt x="5309" y="0"/>
                  </a:moveTo>
                  <a:lnTo>
                    <a:pt x="4645" y="133"/>
                  </a:lnTo>
                  <a:lnTo>
                    <a:pt x="3849" y="531"/>
                  </a:lnTo>
                  <a:lnTo>
                    <a:pt x="3053" y="1062"/>
                  </a:lnTo>
                  <a:lnTo>
                    <a:pt x="2389" y="1726"/>
                  </a:lnTo>
                  <a:lnTo>
                    <a:pt x="1726" y="2522"/>
                  </a:lnTo>
                  <a:lnTo>
                    <a:pt x="1062" y="3451"/>
                  </a:lnTo>
                  <a:lnTo>
                    <a:pt x="664" y="4380"/>
                  </a:lnTo>
                  <a:lnTo>
                    <a:pt x="266" y="5442"/>
                  </a:lnTo>
                  <a:lnTo>
                    <a:pt x="133" y="6371"/>
                  </a:lnTo>
                  <a:lnTo>
                    <a:pt x="0" y="7299"/>
                  </a:lnTo>
                  <a:lnTo>
                    <a:pt x="133" y="8228"/>
                  </a:lnTo>
                  <a:lnTo>
                    <a:pt x="399" y="8892"/>
                  </a:lnTo>
                  <a:lnTo>
                    <a:pt x="797" y="9556"/>
                  </a:lnTo>
                  <a:lnTo>
                    <a:pt x="1195" y="9821"/>
                  </a:lnTo>
                  <a:lnTo>
                    <a:pt x="2124" y="10352"/>
                  </a:lnTo>
                  <a:lnTo>
                    <a:pt x="2257" y="10086"/>
                  </a:lnTo>
                  <a:lnTo>
                    <a:pt x="3053" y="9954"/>
                  </a:lnTo>
                  <a:lnTo>
                    <a:pt x="3982" y="9556"/>
                  </a:lnTo>
                  <a:lnTo>
                    <a:pt x="4778" y="9025"/>
                  </a:lnTo>
                  <a:lnTo>
                    <a:pt x="5442" y="8228"/>
                  </a:lnTo>
                  <a:lnTo>
                    <a:pt x="6105" y="7432"/>
                  </a:lnTo>
                  <a:lnTo>
                    <a:pt x="6636" y="6636"/>
                  </a:lnTo>
                  <a:lnTo>
                    <a:pt x="7167" y="5574"/>
                  </a:lnTo>
                  <a:lnTo>
                    <a:pt x="7432" y="4645"/>
                  </a:lnTo>
                  <a:lnTo>
                    <a:pt x="7698" y="3716"/>
                  </a:lnTo>
                  <a:lnTo>
                    <a:pt x="7830" y="2655"/>
                  </a:lnTo>
                  <a:lnTo>
                    <a:pt x="7698" y="1726"/>
                  </a:lnTo>
                  <a:lnTo>
                    <a:pt x="7432" y="929"/>
                  </a:lnTo>
                  <a:lnTo>
                    <a:pt x="7565" y="664"/>
                  </a:lnTo>
                  <a:lnTo>
                    <a:pt x="6636" y="266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40"/>
            <p:cNvSpPr/>
            <p:nvPr/>
          </p:nvSpPr>
          <p:spPr>
            <a:xfrm>
              <a:off x="7018921" y="2212650"/>
              <a:ext cx="129838" cy="171636"/>
            </a:xfrm>
            <a:custGeom>
              <a:avLst/>
              <a:gdLst/>
              <a:ahLst/>
              <a:cxnLst/>
              <a:rect l="l" t="t" r="r" b="b"/>
              <a:pathLst>
                <a:path w="7831" h="10352" fill="none" extrusionOk="0">
                  <a:moveTo>
                    <a:pt x="7830" y="2655"/>
                  </a:moveTo>
                  <a:lnTo>
                    <a:pt x="7830" y="2655"/>
                  </a:lnTo>
                  <a:lnTo>
                    <a:pt x="7698" y="1726"/>
                  </a:lnTo>
                  <a:lnTo>
                    <a:pt x="7432" y="929"/>
                  </a:lnTo>
                  <a:lnTo>
                    <a:pt x="7565" y="664"/>
                  </a:lnTo>
                  <a:lnTo>
                    <a:pt x="6636" y="266"/>
                  </a:lnTo>
                  <a:lnTo>
                    <a:pt x="6636" y="266"/>
                  </a:lnTo>
                  <a:lnTo>
                    <a:pt x="6105" y="0"/>
                  </a:lnTo>
                  <a:lnTo>
                    <a:pt x="5309" y="0"/>
                  </a:lnTo>
                  <a:lnTo>
                    <a:pt x="4645" y="133"/>
                  </a:lnTo>
                  <a:lnTo>
                    <a:pt x="3849" y="531"/>
                  </a:lnTo>
                  <a:lnTo>
                    <a:pt x="3849" y="531"/>
                  </a:lnTo>
                  <a:lnTo>
                    <a:pt x="3053" y="1062"/>
                  </a:lnTo>
                  <a:lnTo>
                    <a:pt x="2389" y="1726"/>
                  </a:lnTo>
                  <a:lnTo>
                    <a:pt x="1726" y="2522"/>
                  </a:lnTo>
                  <a:lnTo>
                    <a:pt x="1062" y="3451"/>
                  </a:lnTo>
                  <a:lnTo>
                    <a:pt x="664" y="4380"/>
                  </a:lnTo>
                  <a:lnTo>
                    <a:pt x="266" y="5442"/>
                  </a:lnTo>
                  <a:lnTo>
                    <a:pt x="133" y="6371"/>
                  </a:lnTo>
                  <a:lnTo>
                    <a:pt x="0" y="7299"/>
                  </a:lnTo>
                  <a:lnTo>
                    <a:pt x="0" y="7299"/>
                  </a:lnTo>
                  <a:lnTo>
                    <a:pt x="133" y="8228"/>
                  </a:lnTo>
                  <a:lnTo>
                    <a:pt x="399" y="8892"/>
                  </a:lnTo>
                  <a:lnTo>
                    <a:pt x="797" y="9556"/>
                  </a:lnTo>
                  <a:lnTo>
                    <a:pt x="1195" y="9821"/>
                  </a:lnTo>
                  <a:lnTo>
                    <a:pt x="2124" y="10352"/>
                  </a:lnTo>
                  <a:lnTo>
                    <a:pt x="2257" y="10086"/>
                  </a:lnTo>
                  <a:lnTo>
                    <a:pt x="2257" y="10086"/>
                  </a:lnTo>
                  <a:lnTo>
                    <a:pt x="3053" y="9954"/>
                  </a:lnTo>
                  <a:lnTo>
                    <a:pt x="3982" y="9556"/>
                  </a:lnTo>
                  <a:lnTo>
                    <a:pt x="3982" y="9556"/>
                  </a:lnTo>
                  <a:lnTo>
                    <a:pt x="4778" y="9025"/>
                  </a:lnTo>
                  <a:lnTo>
                    <a:pt x="5442" y="8228"/>
                  </a:lnTo>
                  <a:lnTo>
                    <a:pt x="6105" y="7432"/>
                  </a:lnTo>
                  <a:lnTo>
                    <a:pt x="6636" y="6636"/>
                  </a:lnTo>
                  <a:lnTo>
                    <a:pt x="7167" y="5574"/>
                  </a:lnTo>
                  <a:lnTo>
                    <a:pt x="7432" y="4645"/>
                  </a:lnTo>
                  <a:lnTo>
                    <a:pt x="7698" y="3716"/>
                  </a:lnTo>
                  <a:lnTo>
                    <a:pt x="7830" y="26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0"/>
            <p:cNvSpPr/>
            <p:nvPr/>
          </p:nvSpPr>
          <p:spPr>
            <a:xfrm>
              <a:off x="7018921" y="2212650"/>
              <a:ext cx="121034" cy="165037"/>
            </a:xfrm>
            <a:custGeom>
              <a:avLst/>
              <a:gdLst/>
              <a:ahLst/>
              <a:cxnLst/>
              <a:rect l="l" t="t" r="r" b="b"/>
              <a:pathLst>
                <a:path w="7300" h="9954" extrusionOk="0">
                  <a:moveTo>
                    <a:pt x="5574" y="0"/>
                  </a:moveTo>
                  <a:lnTo>
                    <a:pt x="4778" y="133"/>
                  </a:lnTo>
                  <a:lnTo>
                    <a:pt x="3849" y="531"/>
                  </a:lnTo>
                  <a:lnTo>
                    <a:pt x="3053" y="1062"/>
                  </a:lnTo>
                  <a:lnTo>
                    <a:pt x="2389" y="1726"/>
                  </a:lnTo>
                  <a:lnTo>
                    <a:pt x="1726" y="2522"/>
                  </a:lnTo>
                  <a:lnTo>
                    <a:pt x="1062" y="3451"/>
                  </a:lnTo>
                  <a:lnTo>
                    <a:pt x="664" y="4380"/>
                  </a:lnTo>
                  <a:lnTo>
                    <a:pt x="266" y="5309"/>
                  </a:lnTo>
                  <a:lnTo>
                    <a:pt x="133" y="6371"/>
                  </a:lnTo>
                  <a:lnTo>
                    <a:pt x="0" y="7299"/>
                  </a:lnTo>
                  <a:lnTo>
                    <a:pt x="133" y="8228"/>
                  </a:lnTo>
                  <a:lnTo>
                    <a:pt x="399" y="8892"/>
                  </a:lnTo>
                  <a:lnTo>
                    <a:pt x="797" y="9556"/>
                  </a:lnTo>
                  <a:lnTo>
                    <a:pt x="1195" y="9821"/>
                  </a:lnTo>
                  <a:lnTo>
                    <a:pt x="1460" y="9954"/>
                  </a:lnTo>
                  <a:lnTo>
                    <a:pt x="1460" y="9556"/>
                  </a:lnTo>
                  <a:lnTo>
                    <a:pt x="1062" y="8892"/>
                  </a:lnTo>
                  <a:lnTo>
                    <a:pt x="929" y="7830"/>
                  </a:lnTo>
                  <a:lnTo>
                    <a:pt x="1062" y="6901"/>
                  </a:lnTo>
                  <a:lnTo>
                    <a:pt x="1328" y="5840"/>
                  </a:lnTo>
                  <a:lnTo>
                    <a:pt x="1593" y="4911"/>
                  </a:lnTo>
                  <a:lnTo>
                    <a:pt x="2124" y="3982"/>
                  </a:lnTo>
                  <a:lnTo>
                    <a:pt x="2655" y="3053"/>
                  </a:lnTo>
                  <a:lnTo>
                    <a:pt x="3318" y="2256"/>
                  </a:lnTo>
                  <a:lnTo>
                    <a:pt x="3982" y="1593"/>
                  </a:lnTo>
                  <a:lnTo>
                    <a:pt x="4778" y="1062"/>
                  </a:lnTo>
                  <a:lnTo>
                    <a:pt x="5707" y="664"/>
                  </a:lnTo>
                  <a:lnTo>
                    <a:pt x="6636" y="531"/>
                  </a:lnTo>
                  <a:lnTo>
                    <a:pt x="7300" y="531"/>
                  </a:lnTo>
                  <a:lnTo>
                    <a:pt x="6636" y="266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F6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0"/>
            <p:cNvSpPr/>
            <p:nvPr/>
          </p:nvSpPr>
          <p:spPr>
            <a:xfrm>
              <a:off x="7018921" y="2212650"/>
              <a:ext cx="121034" cy="165037"/>
            </a:xfrm>
            <a:custGeom>
              <a:avLst/>
              <a:gdLst/>
              <a:ahLst/>
              <a:cxnLst/>
              <a:rect l="l" t="t" r="r" b="b"/>
              <a:pathLst>
                <a:path w="7300" h="9954" fill="none" extrusionOk="0">
                  <a:moveTo>
                    <a:pt x="5574" y="0"/>
                  </a:moveTo>
                  <a:lnTo>
                    <a:pt x="5574" y="0"/>
                  </a:lnTo>
                  <a:lnTo>
                    <a:pt x="4778" y="133"/>
                  </a:lnTo>
                  <a:lnTo>
                    <a:pt x="3849" y="531"/>
                  </a:lnTo>
                  <a:lnTo>
                    <a:pt x="3849" y="531"/>
                  </a:lnTo>
                  <a:lnTo>
                    <a:pt x="3053" y="1062"/>
                  </a:lnTo>
                  <a:lnTo>
                    <a:pt x="2389" y="1726"/>
                  </a:lnTo>
                  <a:lnTo>
                    <a:pt x="1726" y="2522"/>
                  </a:lnTo>
                  <a:lnTo>
                    <a:pt x="1062" y="3451"/>
                  </a:lnTo>
                  <a:lnTo>
                    <a:pt x="664" y="4380"/>
                  </a:lnTo>
                  <a:lnTo>
                    <a:pt x="266" y="5309"/>
                  </a:lnTo>
                  <a:lnTo>
                    <a:pt x="133" y="6371"/>
                  </a:lnTo>
                  <a:lnTo>
                    <a:pt x="0" y="7299"/>
                  </a:lnTo>
                  <a:lnTo>
                    <a:pt x="0" y="7299"/>
                  </a:lnTo>
                  <a:lnTo>
                    <a:pt x="0" y="7299"/>
                  </a:lnTo>
                  <a:lnTo>
                    <a:pt x="0" y="7299"/>
                  </a:lnTo>
                  <a:lnTo>
                    <a:pt x="133" y="8228"/>
                  </a:lnTo>
                  <a:lnTo>
                    <a:pt x="399" y="8892"/>
                  </a:lnTo>
                  <a:lnTo>
                    <a:pt x="797" y="9556"/>
                  </a:lnTo>
                  <a:lnTo>
                    <a:pt x="1195" y="9821"/>
                  </a:lnTo>
                  <a:lnTo>
                    <a:pt x="1460" y="9954"/>
                  </a:lnTo>
                  <a:lnTo>
                    <a:pt x="1460" y="9556"/>
                  </a:lnTo>
                  <a:lnTo>
                    <a:pt x="1460" y="9556"/>
                  </a:lnTo>
                  <a:lnTo>
                    <a:pt x="1062" y="8892"/>
                  </a:lnTo>
                  <a:lnTo>
                    <a:pt x="929" y="7830"/>
                  </a:lnTo>
                  <a:lnTo>
                    <a:pt x="929" y="7830"/>
                  </a:lnTo>
                  <a:lnTo>
                    <a:pt x="929" y="7830"/>
                  </a:lnTo>
                  <a:lnTo>
                    <a:pt x="929" y="7830"/>
                  </a:lnTo>
                  <a:lnTo>
                    <a:pt x="1062" y="6901"/>
                  </a:lnTo>
                  <a:lnTo>
                    <a:pt x="1328" y="5840"/>
                  </a:lnTo>
                  <a:lnTo>
                    <a:pt x="1593" y="4911"/>
                  </a:lnTo>
                  <a:lnTo>
                    <a:pt x="2124" y="3982"/>
                  </a:lnTo>
                  <a:lnTo>
                    <a:pt x="2655" y="3053"/>
                  </a:lnTo>
                  <a:lnTo>
                    <a:pt x="3318" y="2256"/>
                  </a:lnTo>
                  <a:lnTo>
                    <a:pt x="3982" y="1593"/>
                  </a:lnTo>
                  <a:lnTo>
                    <a:pt x="4778" y="1062"/>
                  </a:lnTo>
                  <a:lnTo>
                    <a:pt x="4778" y="1062"/>
                  </a:lnTo>
                  <a:lnTo>
                    <a:pt x="5707" y="664"/>
                  </a:lnTo>
                  <a:lnTo>
                    <a:pt x="6636" y="531"/>
                  </a:lnTo>
                  <a:lnTo>
                    <a:pt x="6636" y="531"/>
                  </a:lnTo>
                  <a:lnTo>
                    <a:pt x="7167" y="531"/>
                  </a:lnTo>
                  <a:lnTo>
                    <a:pt x="7167" y="531"/>
                  </a:lnTo>
                  <a:lnTo>
                    <a:pt x="7300" y="531"/>
                  </a:lnTo>
                  <a:lnTo>
                    <a:pt x="6636" y="266"/>
                  </a:lnTo>
                  <a:lnTo>
                    <a:pt x="6636" y="266"/>
                  </a:lnTo>
                  <a:lnTo>
                    <a:pt x="6105" y="0"/>
                  </a:lnTo>
                  <a:lnTo>
                    <a:pt x="55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0"/>
            <p:cNvSpPr/>
            <p:nvPr/>
          </p:nvSpPr>
          <p:spPr>
            <a:xfrm>
              <a:off x="7034323" y="2221454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extrusionOk="0">
                  <a:moveTo>
                    <a:pt x="5442" y="0"/>
                  </a:moveTo>
                  <a:lnTo>
                    <a:pt x="4645" y="133"/>
                  </a:lnTo>
                  <a:lnTo>
                    <a:pt x="3849" y="531"/>
                  </a:lnTo>
                  <a:lnTo>
                    <a:pt x="3053" y="1062"/>
                  </a:lnTo>
                  <a:lnTo>
                    <a:pt x="2389" y="1725"/>
                  </a:lnTo>
                  <a:lnTo>
                    <a:pt x="1726" y="2522"/>
                  </a:lnTo>
                  <a:lnTo>
                    <a:pt x="1195" y="3451"/>
                  </a:lnTo>
                  <a:lnTo>
                    <a:pt x="664" y="4380"/>
                  </a:lnTo>
                  <a:lnTo>
                    <a:pt x="399" y="5441"/>
                  </a:lnTo>
                  <a:lnTo>
                    <a:pt x="133" y="6370"/>
                  </a:lnTo>
                  <a:lnTo>
                    <a:pt x="0" y="7299"/>
                  </a:lnTo>
                  <a:lnTo>
                    <a:pt x="133" y="8228"/>
                  </a:lnTo>
                  <a:lnTo>
                    <a:pt x="399" y="8892"/>
                  </a:lnTo>
                  <a:lnTo>
                    <a:pt x="797" y="9423"/>
                  </a:lnTo>
                  <a:lnTo>
                    <a:pt x="1195" y="9821"/>
                  </a:lnTo>
                  <a:lnTo>
                    <a:pt x="1858" y="10086"/>
                  </a:lnTo>
                  <a:lnTo>
                    <a:pt x="2522" y="10086"/>
                  </a:lnTo>
                  <a:lnTo>
                    <a:pt x="3185" y="9954"/>
                  </a:lnTo>
                  <a:lnTo>
                    <a:pt x="3982" y="9555"/>
                  </a:lnTo>
                  <a:lnTo>
                    <a:pt x="4778" y="9025"/>
                  </a:lnTo>
                  <a:lnTo>
                    <a:pt x="5574" y="8361"/>
                  </a:lnTo>
                  <a:lnTo>
                    <a:pt x="6105" y="7432"/>
                  </a:lnTo>
                  <a:lnTo>
                    <a:pt x="6769" y="6636"/>
                  </a:lnTo>
                  <a:lnTo>
                    <a:pt x="7167" y="5707"/>
                  </a:lnTo>
                  <a:lnTo>
                    <a:pt x="7565" y="4645"/>
                  </a:lnTo>
                  <a:lnTo>
                    <a:pt x="7698" y="3716"/>
                  </a:lnTo>
                  <a:lnTo>
                    <a:pt x="7830" y="2787"/>
                  </a:lnTo>
                  <a:lnTo>
                    <a:pt x="7698" y="1858"/>
                  </a:lnTo>
                  <a:lnTo>
                    <a:pt x="7565" y="1195"/>
                  </a:lnTo>
                  <a:lnTo>
                    <a:pt x="7167" y="531"/>
                  </a:lnTo>
                  <a:lnTo>
                    <a:pt x="6636" y="266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0"/>
            <p:cNvSpPr/>
            <p:nvPr/>
          </p:nvSpPr>
          <p:spPr>
            <a:xfrm>
              <a:off x="7034323" y="2221454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fill="none" extrusionOk="0">
                  <a:moveTo>
                    <a:pt x="3849" y="531"/>
                  </a:moveTo>
                  <a:lnTo>
                    <a:pt x="3849" y="531"/>
                  </a:lnTo>
                  <a:lnTo>
                    <a:pt x="3053" y="1062"/>
                  </a:lnTo>
                  <a:lnTo>
                    <a:pt x="2389" y="1725"/>
                  </a:lnTo>
                  <a:lnTo>
                    <a:pt x="1726" y="2522"/>
                  </a:lnTo>
                  <a:lnTo>
                    <a:pt x="1195" y="3451"/>
                  </a:lnTo>
                  <a:lnTo>
                    <a:pt x="664" y="4380"/>
                  </a:lnTo>
                  <a:lnTo>
                    <a:pt x="399" y="5441"/>
                  </a:lnTo>
                  <a:lnTo>
                    <a:pt x="133" y="6370"/>
                  </a:lnTo>
                  <a:lnTo>
                    <a:pt x="0" y="7299"/>
                  </a:lnTo>
                  <a:lnTo>
                    <a:pt x="0" y="7299"/>
                  </a:lnTo>
                  <a:lnTo>
                    <a:pt x="133" y="8228"/>
                  </a:lnTo>
                  <a:lnTo>
                    <a:pt x="399" y="8892"/>
                  </a:lnTo>
                  <a:lnTo>
                    <a:pt x="797" y="9423"/>
                  </a:lnTo>
                  <a:lnTo>
                    <a:pt x="1195" y="9821"/>
                  </a:lnTo>
                  <a:lnTo>
                    <a:pt x="1858" y="10086"/>
                  </a:lnTo>
                  <a:lnTo>
                    <a:pt x="2522" y="10086"/>
                  </a:lnTo>
                  <a:lnTo>
                    <a:pt x="3185" y="9954"/>
                  </a:lnTo>
                  <a:lnTo>
                    <a:pt x="3982" y="9555"/>
                  </a:lnTo>
                  <a:lnTo>
                    <a:pt x="3982" y="9555"/>
                  </a:lnTo>
                  <a:lnTo>
                    <a:pt x="4778" y="9025"/>
                  </a:lnTo>
                  <a:lnTo>
                    <a:pt x="5574" y="8361"/>
                  </a:lnTo>
                  <a:lnTo>
                    <a:pt x="6105" y="7432"/>
                  </a:lnTo>
                  <a:lnTo>
                    <a:pt x="6769" y="6636"/>
                  </a:lnTo>
                  <a:lnTo>
                    <a:pt x="7167" y="5707"/>
                  </a:lnTo>
                  <a:lnTo>
                    <a:pt x="7565" y="4645"/>
                  </a:lnTo>
                  <a:lnTo>
                    <a:pt x="7698" y="3716"/>
                  </a:lnTo>
                  <a:lnTo>
                    <a:pt x="7830" y="2787"/>
                  </a:lnTo>
                  <a:lnTo>
                    <a:pt x="7830" y="2787"/>
                  </a:lnTo>
                  <a:lnTo>
                    <a:pt x="7698" y="1858"/>
                  </a:lnTo>
                  <a:lnTo>
                    <a:pt x="7565" y="1195"/>
                  </a:lnTo>
                  <a:lnTo>
                    <a:pt x="7167" y="531"/>
                  </a:lnTo>
                  <a:lnTo>
                    <a:pt x="6636" y="266"/>
                  </a:lnTo>
                  <a:lnTo>
                    <a:pt x="6105" y="0"/>
                  </a:lnTo>
                  <a:lnTo>
                    <a:pt x="5442" y="0"/>
                  </a:lnTo>
                  <a:lnTo>
                    <a:pt x="4645" y="133"/>
                  </a:lnTo>
                  <a:lnTo>
                    <a:pt x="3849" y="5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0"/>
            <p:cNvSpPr/>
            <p:nvPr/>
          </p:nvSpPr>
          <p:spPr>
            <a:xfrm>
              <a:off x="7034323" y="2221454"/>
              <a:ext cx="103426" cy="149635"/>
            </a:xfrm>
            <a:custGeom>
              <a:avLst/>
              <a:gdLst/>
              <a:ahLst/>
              <a:cxnLst/>
              <a:rect l="l" t="t" r="r" b="b"/>
              <a:pathLst>
                <a:path w="6238" h="9025" extrusionOk="0">
                  <a:moveTo>
                    <a:pt x="5707" y="0"/>
                  </a:moveTo>
                  <a:lnTo>
                    <a:pt x="4778" y="133"/>
                  </a:lnTo>
                  <a:lnTo>
                    <a:pt x="3849" y="531"/>
                  </a:lnTo>
                  <a:lnTo>
                    <a:pt x="3053" y="1062"/>
                  </a:lnTo>
                  <a:lnTo>
                    <a:pt x="2389" y="1725"/>
                  </a:lnTo>
                  <a:lnTo>
                    <a:pt x="1726" y="2522"/>
                  </a:lnTo>
                  <a:lnTo>
                    <a:pt x="1195" y="3451"/>
                  </a:lnTo>
                  <a:lnTo>
                    <a:pt x="664" y="4380"/>
                  </a:lnTo>
                  <a:lnTo>
                    <a:pt x="399" y="5309"/>
                  </a:lnTo>
                  <a:lnTo>
                    <a:pt x="133" y="6370"/>
                  </a:lnTo>
                  <a:lnTo>
                    <a:pt x="0" y="7299"/>
                  </a:lnTo>
                  <a:lnTo>
                    <a:pt x="133" y="8361"/>
                  </a:lnTo>
                  <a:lnTo>
                    <a:pt x="531" y="9025"/>
                  </a:lnTo>
                  <a:lnTo>
                    <a:pt x="531" y="7565"/>
                  </a:lnTo>
                  <a:lnTo>
                    <a:pt x="929" y="6105"/>
                  </a:lnTo>
                  <a:lnTo>
                    <a:pt x="1460" y="4778"/>
                  </a:lnTo>
                  <a:lnTo>
                    <a:pt x="2124" y="3583"/>
                  </a:lnTo>
                  <a:lnTo>
                    <a:pt x="2920" y="2522"/>
                  </a:lnTo>
                  <a:lnTo>
                    <a:pt x="3982" y="1593"/>
                  </a:lnTo>
                  <a:lnTo>
                    <a:pt x="5043" y="664"/>
                  </a:lnTo>
                  <a:lnTo>
                    <a:pt x="6238" y="0"/>
                  </a:lnTo>
                  <a:close/>
                </a:path>
              </a:pathLst>
            </a:custGeom>
            <a:solidFill>
              <a:srgbClr val="CE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0"/>
            <p:cNvSpPr/>
            <p:nvPr/>
          </p:nvSpPr>
          <p:spPr>
            <a:xfrm>
              <a:off x="7034323" y="2221454"/>
              <a:ext cx="103426" cy="149635"/>
            </a:xfrm>
            <a:custGeom>
              <a:avLst/>
              <a:gdLst/>
              <a:ahLst/>
              <a:cxnLst/>
              <a:rect l="l" t="t" r="r" b="b"/>
              <a:pathLst>
                <a:path w="6238" h="9025" fill="none" extrusionOk="0">
                  <a:moveTo>
                    <a:pt x="5707" y="0"/>
                  </a:moveTo>
                  <a:lnTo>
                    <a:pt x="5707" y="0"/>
                  </a:lnTo>
                  <a:lnTo>
                    <a:pt x="4778" y="133"/>
                  </a:lnTo>
                  <a:lnTo>
                    <a:pt x="3849" y="531"/>
                  </a:lnTo>
                  <a:lnTo>
                    <a:pt x="3849" y="531"/>
                  </a:lnTo>
                  <a:lnTo>
                    <a:pt x="3053" y="1062"/>
                  </a:lnTo>
                  <a:lnTo>
                    <a:pt x="2389" y="1725"/>
                  </a:lnTo>
                  <a:lnTo>
                    <a:pt x="1726" y="2522"/>
                  </a:lnTo>
                  <a:lnTo>
                    <a:pt x="1195" y="3451"/>
                  </a:lnTo>
                  <a:lnTo>
                    <a:pt x="664" y="4380"/>
                  </a:lnTo>
                  <a:lnTo>
                    <a:pt x="399" y="5309"/>
                  </a:lnTo>
                  <a:lnTo>
                    <a:pt x="133" y="6370"/>
                  </a:lnTo>
                  <a:lnTo>
                    <a:pt x="0" y="7299"/>
                  </a:lnTo>
                  <a:lnTo>
                    <a:pt x="0" y="7299"/>
                  </a:lnTo>
                  <a:lnTo>
                    <a:pt x="0" y="7299"/>
                  </a:lnTo>
                  <a:lnTo>
                    <a:pt x="0" y="7299"/>
                  </a:lnTo>
                  <a:lnTo>
                    <a:pt x="133" y="8361"/>
                  </a:lnTo>
                  <a:lnTo>
                    <a:pt x="531" y="9025"/>
                  </a:lnTo>
                  <a:lnTo>
                    <a:pt x="531" y="9025"/>
                  </a:lnTo>
                  <a:lnTo>
                    <a:pt x="531" y="9025"/>
                  </a:lnTo>
                  <a:lnTo>
                    <a:pt x="531" y="7565"/>
                  </a:lnTo>
                  <a:lnTo>
                    <a:pt x="929" y="6105"/>
                  </a:lnTo>
                  <a:lnTo>
                    <a:pt x="1460" y="4778"/>
                  </a:lnTo>
                  <a:lnTo>
                    <a:pt x="2124" y="3583"/>
                  </a:lnTo>
                  <a:lnTo>
                    <a:pt x="2920" y="2522"/>
                  </a:lnTo>
                  <a:lnTo>
                    <a:pt x="3982" y="1593"/>
                  </a:lnTo>
                  <a:lnTo>
                    <a:pt x="5043" y="664"/>
                  </a:lnTo>
                  <a:lnTo>
                    <a:pt x="6238" y="0"/>
                  </a:lnTo>
                  <a:lnTo>
                    <a:pt x="6238" y="0"/>
                  </a:lnTo>
                  <a:lnTo>
                    <a:pt x="57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0"/>
            <p:cNvSpPr/>
            <p:nvPr/>
          </p:nvSpPr>
          <p:spPr>
            <a:xfrm>
              <a:off x="6955104" y="2652716"/>
              <a:ext cx="499506" cy="257454"/>
            </a:xfrm>
            <a:custGeom>
              <a:avLst/>
              <a:gdLst/>
              <a:ahLst/>
              <a:cxnLst/>
              <a:rect l="l" t="t" r="r" b="b"/>
              <a:pathLst>
                <a:path w="30127" h="15528" extrusionOk="0">
                  <a:moveTo>
                    <a:pt x="13670" y="1"/>
                  </a:moveTo>
                  <a:lnTo>
                    <a:pt x="12210" y="133"/>
                  </a:lnTo>
                  <a:lnTo>
                    <a:pt x="10883" y="399"/>
                  </a:lnTo>
                  <a:lnTo>
                    <a:pt x="9423" y="664"/>
                  </a:lnTo>
                  <a:lnTo>
                    <a:pt x="8096" y="929"/>
                  </a:lnTo>
                  <a:lnTo>
                    <a:pt x="6769" y="1460"/>
                  </a:lnTo>
                  <a:lnTo>
                    <a:pt x="5575" y="1991"/>
                  </a:lnTo>
                  <a:lnTo>
                    <a:pt x="4513" y="2522"/>
                  </a:lnTo>
                  <a:lnTo>
                    <a:pt x="3319" y="3186"/>
                  </a:lnTo>
                  <a:lnTo>
                    <a:pt x="1" y="3186"/>
                  </a:lnTo>
                  <a:lnTo>
                    <a:pt x="1" y="7698"/>
                  </a:lnTo>
                  <a:lnTo>
                    <a:pt x="134" y="8361"/>
                  </a:lnTo>
                  <a:lnTo>
                    <a:pt x="266" y="9025"/>
                  </a:lnTo>
                  <a:lnTo>
                    <a:pt x="664" y="9688"/>
                  </a:lnTo>
                  <a:lnTo>
                    <a:pt x="1063" y="10352"/>
                  </a:lnTo>
                  <a:lnTo>
                    <a:pt x="1726" y="11015"/>
                  </a:lnTo>
                  <a:lnTo>
                    <a:pt x="2522" y="11679"/>
                  </a:lnTo>
                  <a:lnTo>
                    <a:pt x="3451" y="12343"/>
                  </a:lnTo>
                  <a:lnTo>
                    <a:pt x="4513" y="13006"/>
                  </a:lnTo>
                  <a:lnTo>
                    <a:pt x="5575" y="13537"/>
                  </a:lnTo>
                  <a:lnTo>
                    <a:pt x="6769" y="14068"/>
                  </a:lnTo>
                  <a:lnTo>
                    <a:pt x="8096" y="14466"/>
                  </a:lnTo>
                  <a:lnTo>
                    <a:pt x="9423" y="14864"/>
                  </a:lnTo>
                  <a:lnTo>
                    <a:pt x="10883" y="15130"/>
                  </a:lnTo>
                  <a:lnTo>
                    <a:pt x="12210" y="15395"/>
                  </a:lnTo>
                  <a:lnTo>
                    <a:pt x="13670" y="15395"/>
                  </a:lnTo>
                  <a:lnTo>
                    <a:pt x="15130" y="15528"/>
                  </a:lnTo>
                  <a:lnTo>
                    <a:pt x="16590" y="15395"/>
                  </a:lnTo>
                  <a:lnTo>
                    <a:pt x="18049" y="15395"/>
                  </a:lnTo>
                  <a:lnTo>
                    <a:pt x="19377" y="15130"/>
                  </a:lnTo>
                  <a:lnTo>
                    <a:pt x="20836" y="14864"/>
                  </a:lnTo>
                  <a:lnTo>
                    <a:pt x="22163" y="14466"/>
                  </a:lnTo>
                  <a:lnTo>
                    <a:pt x="23358" y="14068"/>
                  </a:lnTo>
                  <a:lnTo>
                    <a:pt x="24685" y="13537"/>
                  </a:lnTo>
                  <a:lnTo>
                    <a:pt x="25747" y="13006"/>
                  </a:lnTo>
                  <a:lnTo>
                    <a:pt x="26808" y="12343"/>
                  </a:lnTo>
                  <a:lnTo>
                    <a:pt x="27737" y="11679"/>
                  </a:lnTo>
                  <a:lnTo>
                    <a:pt x="28534" y="11015"/>
                  </a:lnTo>
                  <a:lnTo>
                    <a:pt x="29064" y="10352"/>
                  </a:lnTo>
                  <a:lnTo>
                    <a:pt x="29595" y="9688"/>
                  </a:lnTo>
                  <a:lnTo>
                    <a:pt x="29993" y="9025"/>
                  </a:lnTo>
                  <a:lnTo>
                    <a:pt x="30126" y="8361"/>
                  </a:lnTo>
                  <a:lnTo>
                    <a:pt x="30126" y="7698"/>
                  </a:lnTo>
                  <a:lnTo>
                    <a:pt x="30126" y="3186"/>
                  </a:lnTo>
                  <a:lnTo>
                    <a:pt x="26808" y="3186"/>
                  </a:lnTo>
                  <a:lnTo>
                    <a:pt x="25747" y="2522"/>
                  </a:lnTo>
                  <a:lnTo>
                    <a:pt x="24685" y="1991"/>
                  </a:lnTo>
                  <a:lnTo>
                    <a:pt x="23358" y="1460"/>
                  </a:lnTo>
                  <a:lnTo>
                    <a:pt x="22163" y="929"/>
                  </a:lnTo>
                  <a:lnTo>
                    <a:pt x="20836" y="664"/>
                  </a:lnTo>
                  <a:lnTo>
                    <a:pt x="19377" y="399"/>
                  </a:lnTo>
                  <a:lnTo>
                    <a:pt x="18049" y="133"/>
                  </a:lnTo>
                  <a:lnTo>
                    <a:pt x="1659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0"/>
            <p:cNvSpPr/>
            <p:nvPr/>
          </p:nvSpPr>
          <p:spPr>
            <a:xfrm>
              <a:off x="6955104" y="2652716"/>
              <a:ext cx="499506" cy="257454"/>
            </a:xfrm>
            <a:custGeom>
              <a:avLst/>
              <a:gdLst/>
              <a:ahLst/>
              <a:cxnLst/>
              <a:rect l="l" t="t" r="r" b="b"/>
              <a:pathLst>
                <a:path w="30127" h="15528" fill="none" extrusionOk="0">
                  <a:moveTo>
                    <a:pt x="30126" y="7698"/>
                  </a:moveTo>
                  <a:lnTo>
                    <a:pt x="30126" y="7698"/>
                  </a:lnTo>
                  <a:lnTo>
                    <a:pt x="30126" y="3186"/>
                  </a:lnTo>
                  <a:lnTo>
                    <a:pt x="26808" y="3186"/>
                  </a:lnTo>
                  <a:lnTo>
                    <a:pt x="26808" y="3186"/>
                  </a:lnTo>
                  <a:lnTo>
                    <a:pt x="25747" y="2522"/>
                  </a:lnTo>
                  <a:lnTo>
                    <a:pt x="25747" y="2522"/>
                  </a:lnTo>
                  <a:lnTo>
                    <a:pt x="24685" y="1991"/>
                  </a:lnTo>
                  <a:lnTo>
                    <a:pt x="23358" y="1460"/>
                  </a:lnTo>
                  <a:lnTo>
                    <a:pt x="22163" y="929"/>
                  </a:lnTo>
                  <a:lnTo>
                    <a:pt x="20836" y="664"/>
                  </a:lnTo>
                  <a:lnTo>
                    <a:pt x="19377" y="399"/>
                  </a:lnTo>
                  <a:lnTo>
                    <a:pt x="18049" y="133"/>
                  </a:lnTo>
                  <a:lnTo>
                    <a:pt x="16590" y="1"/>
                  </a:lnTo>
                  <a:lnTo>
                    <a:pt x="15130" y="1"/>
                  </a:lnTo>
                  <a:lnTo>
                    <a:pt x="13670" y="1"/>
                  </a:lnTo>
                  <a:lnTo>
                    <a:pt x="12210" y="133"/>
                  </a:lnTo>
                  <a:lnTo>
                    <a:pt x="10883" y="399"/>
                  </a:lnTo>
                  <a:lnTo>
                    <a:pt x="9423" y="664"/>
                  </a:lnTo>
                  <a:lnTo>
                    <a:pt x="8096" y="929"/>
                  </a:lnTo>
                  <a:lnTo>
                    <a:pt x="6769" y="1460"/>
                  </a:lnTo>
                  <a:lnTo>
                    <a:pt x="5575" y="1991"/>
                  </a:lnTo>
                  <a:lnTo>
                    <a:pt x="4513" y="2522"/>
                  </a:lnTo>
                  <a:lnTo>
                    <a:pt x="4513" y="2522"/>
                  </a:lnTo>
                  <a:lnTo>
                    <a:pt x="3319" y="3186"/>
                  </a:lnTo>
                  <a:lnTo>
                    <a:pt x="1" y="3186"/>
                  </a:lnTo>
                  <a:lnTo>
                    <a:pt x="1" y="7698"/>
                  </a:lnTo>
                  <a:lnTo>
                    <a:pt x="1" y="7698"/>
                  </a:lnTo>
                  <a:lnTo>
                    <a:pt x="1" y="7698"/>
                  </a:lnTo>
                  <a:lnTo>
                    <a:pt x="134" y="8361"/>
                  </a:lnTo>
                  <a:lnTo>
                    <a:pt x="266" y="9025"/>
                  </a:lnTo>
                  <a:lnTo>
                    <a:pt x="664" y="9688"/>
                  </a:lnTo>
                  <a:lnTo>
                    <a:pt x="1063" y="10352"/>
                  </a:lnTo>
                  <a:lnTo>
                    <a:pt x="1726" y="11015"/>
                  </a:lnTo>
                  <a:lnTo>
                    <a:pt x="2522" y="11679"/>
                  </a:lnTo>
                  <a:lnTo>
                    <a:pt x="3451" y="12343"/>
                  </a:lnTo>
                  <a:lnTo>
                    <a:pt x="4513" y="13006"/>
                  </a:lnTo>
                  <a:lnTo>
                    <a:pt x="4513" y="13006"/>
                  </a:lnTo>
                  <a:lnTo>
                    <a:pt x="5575" y="13537"/>
                  </a:lnTo>
                  <a:lnTo>
                    <a:pt x="6769" y="14068"/>
                  </a:lnTo>
                  <a:lnTo>
                    <a:pt x="8096" y="14466"/>
                  </a:lnTo>
                  <a:lnTo>
                    <a:pt x="9423" y="14864"/>
                  </a:lnTo>
                  <a:lnTo>
                    <a:pt x="10883" y="15130"/>
                  </a:lnTo>
                  <a:lnTo>
                    <a:pt x="12210" y="15395"/>
                  </a:lnTo>
                  <a:lnTo>
                    <a:pt x="13670" y="15395"/>
                  </a:lnTo>
                  <a:lnTo>
                    <a:pt x="15130" y="15528"/>
                  </a:lnTo>
                  <a:lnTo>
                    <a:pt x="16590" y="15395"/>
                  </a:lnTo>
                  <a:lnTo>
                    <a:pt x="18049" y="15395"/>
                  </a:lnTo>
                  <a:lnTo>
                    <a:pt x="19377" y="15130"/>
                  </a:lnTo>
                  <a:lnTo>
                    <a:pt x="20836" y="14864"/>
                  </a:lnTo>
                  <a:lnTo>
                    <a:pt x="22163" y="14466"/>
                  </a:lnTo>
                  <a:lnTo>
                    <a:pt x="23358" y="14068"/>
                  </a:lnTo>
                  <a:lnTo>
                    <a:pt x="24685" y="13537"/>
                  </a:lnTo>
                  <a:lnTo>
                    <a:pt x="25747" y="13006"/>
                  </a:lnTo>
                  <a:lnTo>
                    <a:pt x="25747" y="13006"/>
                  </a:lnTo>
                  <a:lnTo>
                    <a:pt x="26808" y="12343"/>
                  </a:lnTo>
                  <a:lnTo>
                    <a:pt x="27737" y="11679"/>
                  </a:lnTo>
                  <a:lnTo>
                    <a:pt x="28534" y="11015"/>
                  </a:lnTo>
                  <a:lnTo>
                    <a:pt x="29064" y="10352"/>
                  </a:lnTo>
                  <a:lnTo>
                    <a:pt x="29595" y="9688"/>
                  </a:lnTo>
                  <a:lnTo>
                    <a:pt x="29993" y="9025"/>
                  </a:lnTo>
                  <a:lnTo>
                    <a:pt x="30126" y="8361"/>
                  </a:lnTo>
                  <a:lnTo>
                    <a:pt x="30126" y="7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40"/>
            <p:cNvSpPr/>
            <p:nvPr/>
          </p:nvSpPr>
          <p:spPr>
            <a:xfrm>
              <a:off x="6955104" y="2562504"/>
              <a:ext cx="499506" cy="288260"/>
            </a:xfrm>
            <a:custGeom>
              <a:avLst/>
              <a:gdLst/>
              <a:ahLst/>
              <a:cxnLst/>
              <a:rect l="l" t="t" r="r" b="b"/>
              <a:pathLst>
                <a:path w="30127" h="17386" extrusionOk="0">
                  <a:moveTo>
                    <a:pt x="13670" y="0"/>
                  </a:moveTo>
                  <a:lnTo>
                    <a:pt x="12210" y="133"/>
                  </a:lnTo>
                  <a:lnTo>
                    <a:pt x="10883" y="399"/>
                  </a:lnTo>
                  <a:lnTo>
                    <a:pt x="9423" y="664"/>
                  </a:lnTo>
                  <a:lnTo>
                    <a:pt x="8096" y="929"/>
                  </a:lnTo>
                  <a:lnTo>
                    <a:pt x="6769" y="1460"/>
                  </a:lnTo>
                  <a:lnTo>
                    <a:pt x="5575" y="1991"/>
                  </a:lnTo>
                  <a:lnTo>
                    <a:pt x="4513" y="2522"/>
                  </a:lnTo>
                  <a:lnTo>
                    <a:pt x="3451" y="3185"/>
                  </a:lnTo>
                  <a:lnTo>
                    <a:pt x="2522" y="3849"/>
                  </a:lnTo>
                  <a:lnTo>
                    <a:pt x="1726" y="4645"/>
                  </a:lnTo>
                  <a:lnTo>
                    <a:pt x="1195" y="5442"/>
                  </a:lnTo>
                  <a:lnTo>
                    <a:pt x="664" y="6238"/>
                  </a:lnTo>
                  <a:lnTo>
                    <a:pt x="266" y="7034"/>
                  </a:lnTo>
                  <a:lnTo>
                    <a:pt x="134" y="7830"/>
                  </a:lnTo>
                  <a:lnTo>
                    <a:pt x="1" y="8627"/>
                  </a:lnTo>
                  <a:lnTo>
                    <a:pt x="134" y="9556"/>
                  </a:lnTo>
                  <a:lnTo>
                    <a:pt x="266" y="10352"/>
                  </a:lnTo>
                  <a:lnTo>
                    <a:pt x="664" y="11148"/>
                  </a:lnTo>
                  <a:lnTo>
                    <a:pt x="1195" y="11944"/>
                  </a:lnTo>
                  <a:lnTo>
                    <a:pt x="1726" y="12741"/>
                  </a:lnTo>
                  <a:lnTo>
                    <a:pt x="2522" y="13404"/>
                  </a:lnTo>
                  <a:lnTo>
                    <a:pt x="3451" y="14200"/>
                  </a:lnTo>
                  <a:lnTo>
                    <a:pt x="4513" y="14864"/>
                  </a:lnTo>
                  <a:lnTo>
                    <a:pt x="5575" y="15395"/>
                  </a:lnTo>
                  <a:lnTo>
                    <a:pt x="6769" y="15926"/>
                  </a:lnTo>
                  <a:lnTo>
                    <a:pt x="8096" y="16324"/>
                  </a:lnTo>
                  <a:lnTo>
                    <a:pt x="9423" y="16722"/>
                  </a:lnTo>
                  <a:lnTo>
                    <a:pt x="10883" y="16987"/>
                  </a:lnTo>
                  <a:lnTo>
                    <a:pt x="12210" y="17253"/>
                  </a:lnTo>
                  <a:lnTo>
                    <a:pt x="13670" y="17385"/>
                  </a:lnTo>
                  <a:lnTo>
                    <a:pt x="16590" y="17385"/>
                  </a:lnTo>
                  <a:lnTo>
                    <a:pt x="18049" y="17253"/>
                  </a:lnTo>
                  <a:lnTo>
                    <a:pt x="19377" y="16987"/>
                  </a:lnTo>
                  <a:lnTo>
                    <a:pt x="20836" y="16722"/>
                  </a:lnTo>
                  <a:lnTo>
                    <a:pt x="22163" y="16324"/>
                  </a:lnTo>
                  <a:lnTo>
                    <a:pt x="23358" y="15926"/>
                  </a:lnTo>
                  <a:lnTo>
                    <a:pt x="24685" y="15395"/>
                  </a:lnTo>
                  <a:lnTo>
                    <a:pt x="25747" y="14864"/>
                  </a:lnTo>
                  <a:lnTo>
                    <a:pt x="26808" y="14200"/>
                  </a:lnTo>
                  <a:lnTo>
                    <a:pt x="27737" y="13404"/>
                  </a:lnTo>
                  <a:lnTo>
                    <a:pt x="28401" y="12741"/>
                  </a:lnTo>
                  <a:lnTo>
                    <a:pt x="29064" y="11944"/>
                  </a:lnTo>
                  <a:lnTo>
                    <a:pt x="29595" y="11148"/>
                  </a:lnTo>
                  <a:lnTo>
                    <a:pt x="29861" y="10352"/>
                  </a:lnTo>
                  <a:lnTo>
                    <a:pt x="30126" y="9556"/>
                  </a:lnTo>
                  <a:lnTo>
                    <a:pt x="30126" y="8627"/>
                  </a:lnTo>
                  <a:lnTo>
                    <a:pt x="30126" y="7830"/>
                  </a:lnTo>
                  <a:lnTo>
                    <a:pt x="29861" y="7034"/>
                  </a:lnTo>
                  <a:lnTo>
                    <a:pt x="29595" y="6238"/>
                  </a:lnTo>
                  <a:lnTo>
                    <a:pt x="29064" y="5442"/>
                  </a:lnTo>
                  <a:lnTo>
                    <a:pt x="28401" y="4645"/>
                  </a:lnTo>
                  <a:lnTo>
                    <a:pt x="27737" y="3849"/>
                  </a:lnTo>
                  <a:lnTo>
                    <a:pt x="26808" y="3185"/>
                  </a:lnTo>
                  <a:lnTo>
                    <a:pt x="25747" y="2522"/>
                  </a:lnTo>
                  <a:lnTo>
                    <a:pt x="24685" y="1858"/>
                  </a:lnTo>
                  <a:lnTo>
                    <a:pt x="23358" y="1460"/>
                  </a:lnTo>
                  <a:lnTo>
                    <a:pt x="22163" y="929"/>
                  </a:lnTo>
                  <a:lnTo>
                    <a:pt x="20836" y="664"/>
                  </a:lnTo>
                  <a:lnTo>
                    <a:pt x="19377" y="399"/>
                  </a:lnTo>
                  <a:lnTo>
                    <a:pt x="18049" y="133"/>
                  </a:lnTo>
                  <a:lnTo>
                    <a:pt x="1659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40"/>
            <p:cNvSpPr/>
            <p:nvPr/>
          </p:nvSpPr>
          <p:spPr>
            <a:xfrm>
              <a:off x="6955104" y="2562504"/>
              <a:ext cx="499506" cy="288260"/>
            </a:xfrm>
            <a:custGeom>
              <a:avLst/>
              <a:gdLst/>
              <a:ahLst/>
              <a:cxnLst/>
              <a:rect l="l" t="t" r="r" b="b"/>
              <a:pathLst>
                <a:path w="30127" h="17386" fill="none" extrusionOk="0">
                  <a:moveTo>
                    <a:pt x="4513" y="14864"/>
                  </a:moveTo>
                  <a:lnTo>
                    <a:pt x="4513" y="14864"/>
                  </a:lnTo>
                  <a:lnTo>
                    <a:pt x="3451" y="14200"/>
                  </a:lnTo>
                  <a:lnTo>
                    <a:pt x="2522" y="13404"/>
                  </a:lnTo>
                  <a:lnTo>
                    <a:pt x="1726" y="12741"/>
                  </a:lnTo>
                  <a:lnTo>
                    <a:pt x="1195" y="11944"/>
                  </a:lnTo>
                  <a:lnTo>
                    <a:pt x="664" y="11148"/>
                  </a:lnTo>
                  <a:lnTo>
                    <a:pt x="266" y="10352"/>
                  </a:lnTo>
                  <a:lnTo>
                    <a:pt x="134" y="9556"/>
                  </a:lnTo>
                  <a:lnTo>
                    <a:pt x="1" y="8627"/>
                  </a:lnTo>
                  <a:lnTo>
                    <a:pt x="134" y="7830"/>
                  </a:lnTo>
                  <a:lnTo>
                    <a:pt x="266" y="7034"/>
                  </a:lnTo>
                  <a:lnTo>
                    <a:pt x="664" y="6238"/>
                  </a:lnTo>
                  <a:lnTo>
                    <a:pt x="1195" y="5442"/>
                  </a:lnTo>
                  <a:lnTo>
                    <a:pt x="1726" y="4645"/>
                  </a:lnTo>
                  <a:lnTo>
                    <a:pt x="2522" y="3849"/>
                  </a:lnTo>
                  <a:lnTo>
                    <a:pt x="3451" y="3185"/>
                  </a:lnTo>
                  <a:lnTo>
                    <a:pt x="4513" y="2522"/>
                  </a:lnTo>
                  <a:lnTo>
                    <a:pt x="4513" y="2522"/>
                  </a:lnTo>
                  <a:lnTo>
                    <a:pt x="5575" y="1991"/>
                  </a:lnTo>
                  <a:lnTo>
                    <a:pt x="6769" y="1460"/>
                  </a:lnTo>
                  <a:lnTo>
                    <a:pt x="8096" y="929"/>
                  </a:lnTo>
                  <a:lnTo>
                    <a:pt x="9423" y="664"/>
                  </a:lnTo>
                  <a:lnTo>
                    <a:pt x="10883" y="399"/>
                  </a:lnTo>
                  <a:lnTo>
                    <a:pt x="12210" y="133"/>
                  </a:lnTo>
                  <a:lnTo>
                    <a:pt x="13670" y="0"/>
                  </a:lnTo>
                  <a:lnTo>
                    <a:pt x="15130" y="0"/>
                  </a:lnTo>
                  <a:lnTo>
                    <a:pt x="16590" y="0"/>
                  </a:lnTo>
                  <a:lnTo>
                    <a:pt x="18049" y="133"/>
                  </a:lnTo>
                  <a:lnTo>
                    <a:pt x="19377" y="399"/>
                  </a:lnTo>
                  <a:lnTo>
                    <a:pt x="20836" y="664"/>
                  </a:lnTo>
                  <a:lnTo>
                    <a:pt x="22163" y="929"/>
                  </a:lnTo>
                  <a:lnTo>
                    <a:pt x="23358" y="1460"/>
                  </a:lnTo>
                  <a:lnTo>
                    <a:pt x="24685" y="1858"/>
                  </a:lnTo>
                  <a:lnTo>
                    <a:pt x="25747" y="2522"/>
                  </a:lnTo>
                  <a:lnTo>
                    <a:pt x="25747" y="2522"/>
                  </a:lnTo>
                  <a:lnTo>
                    <a:pt x="26808" y="3185"/>
                  </a:lnTo>
                  <a:lnTo>
                    <a:pt x="27737" y="3849"/>
                  </a:lnTo>
                  <a:lnTo>
                    <a:pt x="28401" y="4645"/>
                  </a:lnTo>
                  <a:lnTo>
                    <a:pt x="29064" y="5442"/>
                  </a:lnTo>
                  <a:lnTo>
                    <a:pt x="29595" y="6238"/>
                  </a:lnTo>
                  <a:lnTo>
                    <a:pt x="29861" y="7034"/>
                  </a:lnTo>
                  <a:lnTo>
                    <a:pt x="30126" y="7830"/>
                  </a:lnTo>
                  <a:lnTo>
                    <a:pt x="30126" y="8627"/>
                  </a:lnTo>
                  <a:lnTo>
                    <a:pt x="30126" y="9556"/>
                  </a:lnTo>
                  <a:lnTo>
                    <a:pt x="29861" y="10352"/>
                  </a:lnTo>
                  <a:lnTo>
                    <a:pt x="29595" y="11148"/>
                  </a:lnTo>
                  <a:lnTo>
                    <a:pt x="29064" y="11944"/>
                  </a:lnTo>
                  <a:lnTo>
                    <a:pt x="28401" y="12741"/>
                  </a:lnTo>
                  <a:lnTo>
                    <a:pt x="27737" y="13404"/>
                  </a:lnTo>
                  <a:lnTo>
                    <a:pt x="26808" y="14200"/>
                  </a:lnTo>
                  <a:lnTo>
                    <a:pt x="25747" y="14864"/>
                  </a:lnTo>
                  <a:lnTo>
                    <a:pt x="25747" y="14864"/>
                  </a:lnTo>
                  <a:lnTo>
                    <a:pt x="24685" y="15395"/>
                  </a:lnTo>
                  <a:lnTo>
                    <a:pt x="23358" y="15926"/>
                  </a:lnTo>
                  <a:lnTo>
                    <a:pt x="22163" y="16324"/>
                  </a:lnTo>
                  <a:lnTo>
                    <a:pt x="20836" y="16722"/>
                  </a:lnTo>
                  <a:lnTo>
                    <a:pt x="19377" y="16987"/>
                  </a:lnTo>
                  <a:lnTo>
                    <a:pt x="18049" y="17253"/>
                  </a:lnTo>
                  <a:lnTo>
                    <a:pt x="16590" y="17385"/>
                  </a:lnTo>
                  <a:lnTo>
                    <a:pt x="15130" y="17385"/>
                  </a:lnTo>
                  <a:lnTo>
                    <a:pt x="13670" y="17385"/>
                  </a:lnTo>
                  <a:lnTo>
                    <a:pt x="12210" y="17253"/>
                  </a:lnTo>
                  <a:lnTo>
                    <a:pt x="10883" y="16987"/>
                  </a:lnTo>
                  <a:lnTo>
                    <a:pt x="9423" y="16722"/>
                  </a:lnTo>
                  <a:lnTo>
                    <a:pt x="8096" y="16324"/>
                  </a:lnTo>
                  <a:lnTo>
                    <a:pt x="6769" y="15926"/>
                  </a:lnTo>
                  <a:lnTo>
                    <a:pt x="5575" y="15395"/>
                  </a:lnTo>
                  <a:lnTo>
                    <a:pt x="4513" y="148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40"/>
            <p:cNvSpPr/>
            <p:nvPr/>
          </p:nvSpPr>
          <p:spPr>
            <a:xfrm>
              <a:off x="7043127" y="2208239"/>
              <a:ext cx="325664" cy="591923"/>
            </a:xfrm>
            <a:custGeom>
              <a:avLst/>
              <a:gdLst/>
              <a:ahLst/>
              <a:cxnLst/>
              <a:rect l="l" t="t" r="r" b="b"/>
              <a:pathLst>
                <a:path w="19642" h="35701" extrusionOk="0">
                  <a:moveTo>
                    <a:pt x="8759" y="1"/>
                  </a:moveTo>
                  <a:lnTo>
                    <a:pt x="7830" y="134"/>
                  </a:lnTo>
                  <a:lnTo>
                    <a:pt x="6901" y="399"/>
                  </a:lnTo>
                  <a:lnTo>
                    <a:pt x="5972" y="797"/>
                  </a:lnTo>
                  <a:lnTo>
                    <a:pt x="5043" y="1195"/>
                  </a:lnTo>
                  <a:lnTo>
                    <a:pt x="4247" y="1593"/>
                  </a:lnTo>
                  <a:lnTo>
                    <a:pt x="3583" y="2257"/>
                  </a:lnTo>
                  <a:lnTo>
                    <a:pt x="2787" y="2788"/>
                  </a:lnTo>
                  <a:lnTo>
                    <a:pt x="2124" y="3584"/>
                  </a:lnTo>
                  <a:lnTo>
                    <a:pt x="1593" y="4248"/>
                  </a:lnTo>
                  <a:lnTo>
                    <a:pt x="1195" y="5177"/>
                  </a:lnTo>
                  <a:lnTo>
                    <a:pt x="664" y="5973"/>
                  </a:lnTo>
                  <a:lnTo>
                    <a:pt x="398" y="6902"/>
                  </a:lnTo>
                  <a:lnTo>
                    <a:pt x="133" y="7831"/>
                  </a:lnTo>
                  <a:lnTo>
                    <a:pt x="0" y="8760"/>
                  </a:lnTo>
                  <a:lnTo>
                    <a:pt x="0" y="9822"/>
                  </a:lnTo>
                  <a:lnTo>
                    <a:pt x="0" y="30126"/>
                  </a:lnTo>
                  <a:lnTo>
                    <a:pt x="0" y="30657"/>
                  </a:lnTo>
                  <a:lnTo>
                    <a:pt x="133" y="31188"/>
                  </a:lnTo>
                  <a:lnTo>
                    <a:pt x="398" y="31719"/>
                  </a:lnTo>
                  <a:lnTo>
                    <a:pt x="664" y="32250"/>
                  </a:lnTo>
                  <a:lnTo>
                    <a:pt x="1062" y="32648"/>
                  </a:lnTo>
                  <a:lnTo>
                    <a:pt x="1593" y="33179"/>
                  </a:lnTo>
                  <a:lnTo>
                    <a:pt x="2787" y="34108"/>
                  </a:lnTo>
                  <a:lnTo>
                    <a:pt x="4380" y="34771"/>
                  </a:lnTo>
                  <a:lnTo>
                    <a:pt x="6105" y="35302"/>
                  </a:lnTo>
                  <a:lnTo>
                    <a:pt x="7963" y="35567"/>
                  </a:lnTo>
                  <a:lnTo>
                    <a:pt x="9821" y="35700"/>
                  </a:lnTo>
                  <a:lnTo>
                    <a:pt x="11679" y="35567"/>
                  </a:lnTo>
                  <a:lnTo>
                    <a:pt x="13537" y="35302"/>
                  </a:lnTo>
                  <a:lnTo>
                    <a:pt x="15262" y="34771"/>
                  </a:lnTo>
                  <a:lnTo>
                    <a:pt x="16722" y="33975"/>
                  </a:lnTo>
                  <a:lnTo>
                    <a:pt x="18049" y="33179"/>
                  </a:lnTo>
                  <a:lnTo>
                    <a:pt x="18845" y="32250"/>
                  </a:lnTo>
                  <a:lnTo>
                    <a:pt x="19243" y="31719"/>
                  </a:lnTo>
                  <a:lnTo>
                    <a:pt x="19376" y="31188"/>
                  </a:lnTo>
                  <a:lnTo>
                    <a:pt x="19509" y="30657"/>
                  </a:lnTo>
                  <a:lnTo>
                    <a:pt x="19641" y="30126"/>
                  </a:lnTo>
                  <a:lnTo>
                    <a:pt x="19641" y="29994"/>
                  </a:lnTo>
                  <a:lnTo>
                    <a:pt x="19641" y="9822"/>
                  </a:lnTo>
                  <a:lnTo>
                    <a:pt x="19509" y="8760"/>
                  </a:lnTo>
                  <a:lnTo>
                    <a:pt x="19376" y="7831"/>
                  </a:lnTo>
                  <a:lnTo>
                    <a:pt x="19111" y="6902"/>
                  </a:lnTo>
                  <a:lnTo>
                    <a:pt x="18845" y="5973"/>
                  </a:lnTo>
                  <a:lnTo>
                    <a:pt x="18447" y="5177"/>
                  </a:lnTo>
                  <a:lnTo>
                    <a:pt x="17916" y="4248"/>
                  </a:lnTo>
                  <a:lnTo>
                    <a:pt x="17385" y="3584"/>
                  </a:lnTo>
                  <a:lnTo>
                    <a:pt x="16722" y="2788"/>
                  </a:lnTo>
                  <a:lnTo>
                    <a:pt x="16058" y="2257"/>
                  </a:lnTo>
                  <a:lnTo>
                    <a:pt x="15262" y="1593"/>
                  </a:lnTo>
                  <a:lnTo>
                    <a:pt x="14466" y="1195"/>
                  </a:lnTo>
                  <a:lnTo>
                    <a:pt x="13537" y="797"/>
                  </a:lnTo>
                  <a:lnTo>
                    <a:pt x="12740" y="399"/>
                  </a:lnTo>
                  <a:lnTo>
                    <a:pt x="11811" y="134"/>
                  </a:lnTo>
                  <a:lnTo>
                    <a:pt x="1075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40"/>
            <p:cNvSpPr/>
            <p:nvPr/>
          </p:nvSpPr>
          <p:spPr>
            <a:xfrm>
              <a:off x="7043127" y="2208239"/>
              <a:ext cx="325664" cy="591923"/>
            </a:xfrm>
            <a:custGeom>
              <a:avLst/>
              <a:gdLst/>
              <a:ahLst/>
              <a:cxnLst/>
              <a:rect l="l" t="t" r="r" b="b"/>
              <a:pathLst>
                <a:path w="19642" h="35701" fill="none" extrusionOk="0">
                  <a:moveTo>
                    <a:pt x="19641" y="29994"/>
                  </a:moveTo>
                  <a:lnTo>
                    <a:pt x="19641" y="29994"/>
                  </a:lnTo>
                  <a:lnTo>
                    <a:pt x="19641" y="9822"/>
                  </a:lnTo>
                  <a:lnTo>
                    <a:pt x="19641" y="9822"/>
                  </a:lnTo>
                  <a:lnTo>
                    <a:pt x="19641" y="9822"/>
                  </a:lnTo>
                  <a:lnTo>
                    <a:pt x="19509" y="8760"/>
                  </a:lnTo>
                  <a:lnTo>
                    <a:pt x="19376" y="7831"/>
                  </a:lnTo>
                  <a:lnTo>
                    <a:pt x="19111" y="6902"/>
                  </a:lnTo>
                  <a:lnTo>
                    <a:pt x="18845" y="5973"/>
                  </a:lnTo>
                  <a:lnTo>
                    <a:pt x="18447" y="5177"/>
                  </a:lnTo>
                  <a:lnTo>
                    <a:pt x="17916" y="4248"/>
                  </a:lnTo>
                  <a:lnTo>
                    <a:pt x="17385" y="3584"/>
                  </a:lnTo>
                  <a:lnTo>
                    <a:pt x="16722" y="2788"/>
                  </a:lnTo>
                  <a:lnTo>
                    <a:pt x="16058" y="2257"/>
                  </a:lnTo>
                  <a:lnTo>
                    <a:pt x="15262" y="1593"/>
                  </a:lnTo>
                  <a:lnTo>
                    <a:pt x="14466" y="1195"/>
                  </a:lnTo>
                  <a:lnTo>
                    <a:pt x="13537" y="797"/>
                  </a:lnTo>
                  <a:lnTo>
                    <a:pt x="12740" y="399"/>
                  </a:lnTo>
                  <a:lnTo>
                    <a:pt x="11811" y="134"/>
                  </a:lnTo>
                  <a:lnTo>
                    <a:pt x="10750" y="1"/>
                  </a:lnTo>
                  <a:lnTo>
                    <a:pt x="9821" y="1"/>
                  </a:lnTo>
                  <a:lnTo>
                    <a:pt x="9821" y="1"/>
                  </a:lnTo>
                  <a:lnTo>
                    <a:pt x="8759" y="1"/>
                  </a:lnTo>
                  <a:lnTo>
                    <a:pt x="7830" y="134"/>
                  </a:lnTo>
                  <a:lnTo>
                    <a:pt x="6901" y="399"/>
                  </a:lnTo>
                  <a:lnTo>
                    <a:pt x="5972" y="797"/>
                  </a:lnTo>
                  <a:lnTo>
                    <a:pt x="5043" y="1195"/>
                  </a:lnTo>
                  <a:lnTo>
                    <a:pt x="4247" y="1593"/>
                  </a:lnTo>
                  <a:lnTo>
                    <a:pt x="3583" y="2257"/>
                  </a:lnTo>
                  <a:lnTo>
                    <a:pt x="2787" y="2788"/>
                  </a:lnTo>
                  <a:lnTo>
                    <a:pt x="2124" y="3584"/>
                  </a:lnTo>
                  <a:lnTo>
                    <a:pt x="1593" y="4248"/>
                  </a:lnTo>
                  <a:lnTo>
                    <a:pt x="1195" y="5177"/>
                  </a:lnTo>
                  <a:lnTo>
                    <a:pt x="664" y="5973"/>
                  </a:lnTo>
                  <a:lnTo>
                    <a:pt x="398" y="6902"/>
                  </a:lnTo>
                  <a:lnTo>
                    <a:pt x="133" y="7831"/>
                  </a:lnTo>
                  <a:lnTo>
                    <a:pt x="0" y="8760"/>
                  </a:lnTo>
                  <a:lnTo>
                    <a:pt x="0" y="9822"/>
                  </a:lnTo>
                  <a:lnTo>
                    <a:pt x="0" y="30126"/>
                  </a:lnTo>
                  <a:lnTo>
                    <a:pt x="0" y="30126"/>
                  </a:lnTo>
                  <a:lnTo>
                    <a:pt x="0" y="30126"/>
                  </a:lnTo>
                  <a:lnTo>
                    <a:pt x="0" y="30657"/>
                  </a:lnTo>
                  <a:lnTo>
                    <a:pt x="133" y="31188"/>
                  </a:lnTo>
                  <a:lnTo>
                    <a:pt x="398" y="31719"/>
                  </a:lnTo>
                  <a:lnTo>
                    <a:pt x="664" y="32250"/>
                  </a:lnTo>
                  <a:lnTo>
                    <a:pt x="1062" y="32648"/>
                  </a:lnTo>
                  <a:lnTo>
                    <a:pt x="1593" y="33179"/>
                  </a:lnTo>
                  <a:lnTo>
                    <a:pt x="2787" y="34108"/>
                  </a:lnTo>
                  <a:lnTo>
                    <a:pt x="2787" y="34108"/>
                  </a:lnTo>
                  <a:lnTo>
                    <a:pt x="4380" y="34771"/>
                  </a:lnTo>
                  <a:lnTo>
                    <a:pt x="6105" y="35302"/>
                  </a:lnTo>
                  <a:lnTo>
                    <a:pt x="7963" y="35567"/>
                  </a:lnTo>
                  <a:lnTo>
                    <a:pt x="9821" y="35700"/>
                  </a:lnTo>
                  <a:lnTo>
                    <a:pt x="11679" y="35567"/>
                  </a:lnTo>
                  <a:lnTo>
                    <a:pt x="13537" y="35302"/>
                  </a:lnTo>
                  <a:lnTo>
                    <a:pt x="15262" y="34771"/>
                  </a:lnTo>
                  <a:lnTo>
                    <a:pt x="16722" y="33975"/>
                  </a:lnTo>
                  <a:lnTo>
                    <a:pt x="16722" y="33975"/>
                  </a:lnTo>
                  <a:lnTo>
                    <a:pt x="18049" y="33179"/>
                  </a:lnTo>
                  <a:lnTo>
                    <a:pt x="18845" y="32250"/>
                  </a:lnTo>
                  <a:lnTo>
                    <a:pt x="19243" y="31719"/>
                  </a:lnTo>
                  <a:lnTo>
                    <a:pt x="19376" y="31188"/>
                  </a:lnTo>
                  <a:lnTo>
                    <a:pt x="19509" y="30657"/>
                  </a:lnTo>
                  <a:lnTo>
                    <a:pt x="19641" y="30126"/>
                  </a:lnTo>
                  <a:lnTo>
                    <a:pt x="19641" y="30126"/>
                  </a:lnTo>
                  <a:lnTo>
                    <a:pt x="19641" y="299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40"/>
            <p:cNvSpPr/>
            <p:nvPr/>
          </p:nvSpPr>
          <p:spPr>
            <a:xfrm>
              <a:off x="7216952" y="2322658"/>
              <a:ext cx="129838" cy="173858"/>
            </a:xfrm>
            <a:custGeom>
              <a:avLst/>
              <a:gdLst/>
              <a:ahLst/>
              <a:cxnLst/>
              <a:rect l="l" t="t" r="r" b="b"/>
              <a:pathLst>
                <a:path w="7831" h="10486" extrusionOk="0">
                  <a:moveTo>
                    <a:pt x="5442" y="1"/>
                  </a:moveTo>
                  <a:lnTo>
                    <a:pt x="4645" y="266"/>
                  </a:lnTo>
                  <a:lnTo>
                    <a:pt x="3849" y="532"/>
                  </a:lnTo>
                  <a:lnTo>
                    <a:pt x="3053" y="1195"/>
                  </a:lnTo>
                  <a:lnTo>
                    <a:pt x="2389" y="1859"/>
                  </a:lnTo>
                  <a:lnTo>
                    <a:pt x="1726" y="2655"/>
                  </a:lnTo>
                  <a:lnTo>
                    <a:pt x="1195" y="3584"/>
                  </a:lnTo>
                  <a:lnTo>
                    <a:pt x="664" y="4513"/>
                  </a:lnTo>
                  <a:lnTo>
                    <a:pt x="266" y="5442"/>
                  </a:lnTo>
                  <a:lnTo>
                    <a:pt x="133" y="6371"/>
                  </a:lnTo>
                  <a:lnTo>
                    <a:pt x="0" y="7433"/>
                  </a:lnTo>
                  <a:lnTo>
                    <a:pt x="133" y="8229"/>
                  </a:lnTo>
                  <a:lnTo>
                    <a:pt x="399" y="9025"/>
                  </a:lnTo>
                  <a:lnTo>
                    <a:pt x="664" y="9556"/>
                  </a:lnTo>
                  <a:lnTo>
                    <a:pt x="1195" y="9954"/>
                  </a:lnTo>
                  <a:lnTo>
                    <a:pt x="2124" y="10485"/>
                  </a:lnTo>
                  <a:lnTo>
                    <a:pt x="2256" y="10220"/>
                  </a:lnTo>
                  <a:lnTo>
                    <a:pt x="3053" y="9954"/>
                  </a:lnTo>
                  <a:lnTo>
                    <a:pt x="3982" y="9689"/>
                  </a:lnTo>
                  <a:lnTo>
                    <a:pt x="4778" y="9025"/>
                  </a:lnTo>
                  <a:lnTo>
                    <a:pt x="5442" y="8362"/>
                  </a:lnTo>
                  <a:lnTo>
                    <a:pt x="6105" y="7565"/>
                  </a:lnTo>
                  <a:lnTo>
                    <a:pt x="6636" y="6636"/>
                  </a:lnTo>
                  <a:lnTo>
                    <a:pt x="7167" y="5707"/>
                  </a:lnTo>
                  <a:lnTo>
                    <a:pt x="7565" y="4779"/>
                  </a:lnTo>
                  <a:lnTo>
                    <a:pt x="7698" y="3850"/>
                  </a:lnTo>
                  <a:lnTo>
                    <a:pt x="7830" y="2788"/>
                  </a:lnTo>
                  <a:lnTo>
                    <a:pt x="7698" y="1859"/>
                  </a:lnTo>
                  <a:lnTo>
                    <a:pt x="7432" y="1195"/>
                  </a:lnTo>
                  <a:lnTo>
                    <a:pt x="7565" y="797"/>
                  </a:lnTo>
                  <a:lnTo>
                    <a:pt x="6769" y="399"/>
                  </a:lnTo>
                  <a:lnTo>
                    <a:pt x="6105" y="134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40"/>
            <p:cNvSpPr/>
            <p:nvPr/>
          </p:nvSpPr>
          <p:spPr>
            <a:xfrm>
              <a:off x="7216952" y="2322658"/>
              <a:ext cx="129838" cy="173858"/>
            </a:xfrm>
            <a:custGeom>
              <a:avLst/>
              <a:gdLst/>
              <a:ahLst/>
              <a:cxnLst/>
              <a:rect l="l" t="t" r="r" b="b"/>
              <a:pathLst>
                <a:path w="7831" h="10486" fill="none" extrusionOk="0">
                  <a:moveTo>
                    <a:pt x="7830" y="2788"/>
                  </a:moveTo>
                  <a:lnTo>
                    <a:pt x="7830" y="2788"/>
                  </a:lnTo>
                  <a:lnTo>
                    <a:pt x="7698" y="1859"/>
                  </a:lnTo>
                  <a:lnTo>
                    <a:pt x="7432" y="1195"/>
                  </a:lnTo>
                  <a:lnTo>
                    <a:pt x="7565" y="797"/>
                  </a:lnTo>
                  <a:lnTo>
                    <a:pt x="6769" y="399"/>
                  </a:lnTo>
                  <a:lnTo>
                    <a:pt x="6769" y="399"/>
                  </a:lnTo>
                  <a:lnTo>
                    <a:pt x="6105" y="134"/>
                  </a:lnTo>
                  <a:lnTo>
                    <a:pt x="5442" y="1"/>
                  </a:lnTo>
                  <a:lnTo>
                    <a:pt x="4645" y="266"/>
                  </a:lnTo>
                  <a:lnTo>
                    <a:pt x="3849" y="532"/>
                  </a:lnTo>
                  <a:lnTo>
                    <a:pt x="3849" y="532"/>
                  </a:lnTo>
                  <a:lnTo>
                    <a:pt x="3053" y="1195"/>
                  </a:lnTo>
                  <a:lnTo>
                    <a:pt x="2389" y="1859"/>
                  </a:lnTo>
                  <a:lnTo>
                    <a:pt x="1726" y="2655"/>
                  </a:lnTo>
                  <a:lnTo>
                    <a:pt x="1195" y="3584"/>
                  </a:lnTo>
                  <a:lnTo>
                    <a:pt x="664" y="4513"/>
                  </a:lnTo>
                  <a:lnTo>
                    <a:pt x="266" y="5442"/>
                  </a:lnTo>
                  <a:lnTo>
                    <a:pt x="133" y="6371"/>
                  </a:lnTo>
                  <a:lnTo>
                    <a:pt x="0" y="7433"/>
                  </a:lnTo>
                  <a:lnTo>
                    <a:pt x="0" y="7433"/>
                  </a:lnTo>
                  <a:lnTo>
                    <a:pt x="133" y="8229"/>
                  </a:lnTo>
                  <a:lnTo>
                    <a:pt x="399" y="9025"/>
                  </a:lnTo>
                  <a:lnTo>
                    <a:pt x="664" y="9556"/>
                  </a:lnTo>
                  <a:lnTo>
                    <a:pt x="1195" y="9954"/>
                  </a:lnTo>
                  <a:lnTo>
                    <a:pt x="2124" y="10485"/>
                  </a:lnTo>
                  <a:lnTo>
                    <a:pt x="2256" y="10220"/>
                  </a:lnTo>
                  <a:lnTo>
                    <a:pt x="2256" y="10220"/>
                  </a:lnTo>
                  <a:lnTo>
                    <a:pt x="3053" y="9954"/>
                  </a:lnTo>
                  <a:lnTo>
                    <a:pt x="3982" y="9689"/>
                  </a:lnTo>
                  <a:lnTo>
                    <a:pt x="3982" y="9689"/>
                  </a:lnTo>
                  <a:lnTo>
                    <a:pt x="4778" y="9025"/>
                  </a:lnTo>
                  <a:lnTo>
                    <a:pt x="5442" y="8362"/>
                  </a:lnTo>
                  <a:lnTo>
                    <a:pt x="6105" y="7565"/>
                  </a:lnTo>
                  <a:lnTo>
                    <a:pt x="6636" y="6636"/>
                  </a:lnTo>
                  <a:lnTo>
                    <a:pt x="7167" y="5707"/>
                  </a:lnTo>
                  <a:lnTo>
                    <a:pt x="7565" y="4779"/>
                  </a:lnTo>
                  <a:lnTo>
                    <a:pt x="7698" y="3850"/>
                  </a:lnTo>
                  <a:lnTo>
                    <a:pt x="7830" y="27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0"/>
            <p:cNvSpPr/>
            <p:nvPr/>
          </p:nvSpPr>
          <p:spPr>
            <a:xfrm>
              <a:off x="7216952" y="2322658"/>
              <a:ext cx="125428" cy="173858"/>
            </a:xfrm>
            <a:custGeom>
              <a:avLst/>
              <a:gdLst/>
              <a:ahLst/>
              <a:cxnLst/>
              <a:rect l="l" t="t" r="r" b="b"/>
              <a:pathLst>
                <a:path w="7565" h="10486" extrusionOk="0">
                  <a:moveTo>
                    <a:pt x="5707" y="1"/>
                  </a:moveTo>
                  <a:lnTo>
                    <a:pt x="4778" y="134"/>
                  </a:lnTo>
                  <a:lnTo>
                    <a:pt x="3849" y="532"/>
                  </a:lnTo>
                  <a:lnTo>
                    <a:pt x="3053" y="1195"/>
                  </a:lnTo>
                  <a:lnTo>
                    <a:pt x="2389" y="1859"/>
                  </a:lnTo>
                  <a:lnTo>
                    <a:pt x="1726" y="2655"/>
                  </a:lnTo>
                  <a:lnTo>
                    <a:pt x="1195" y="3584"/>
                  </a:lnTo>
                  <a:lnTo>
                    <a:pt x="664" y="4513"/>
                  </a:lnTo>
                  <a:lnTo>
                    <a:pt x="266" y="5442"/>
                  </a:lnTo>
                  <a:lnTo>
                    <a:pt x="133" y="6371"/>
                  </a:lnTo>
                  <a:lnTo>
                    <a:pt x="0" y="7433"/>
                  </a:lnTo>
                  <a:lnTo>
                    <a:pt x="133" y="8229"/>
                  </a:lnTo>
                  <a:lnTo>
                    <a:pt x="399" y="9025"/>
                  </a:lnTo>
                  <a:lnTo>
                    <a:pt x="664" y="9556"/>
                  </a:lnTo>
                  <a:lnTo>
                    <a:pt x="1195" y="9954"/>
                  </a:lnTo>
                  <a:lnTo>
                    <a:pt x="2124" y="10485"/>
                  </a:lnTo>
                  <a:lnTo>
                    <a:pt x="1593" y="10087"/>
                  </a:lnTo>
                  <a:lnTo>
                    <a:pt x="1327" y="9556"/>
                  </a:lnTo>
                  <a:lnTo>
                    <a:pt x="1062" y="8760"/>
                  </a:lnTo>
                  <a:lnTo>
                    <a:pt x="929" y="7964"/>
                  </a:lnTo>
                  <a:lnTo>
                    <a:pt x="1062" y="7035"/>
                  </a:lnTo>
                  <a:lnTo>
                    <a:pt x="1327" y="5973"/>
                  </a:lnTo>
                  <a:lnTo>
                    <a:pt x="1593" y="5044"/>
                  </a:lnTo>
                  <a:lnTo>
                    <a:pt x="2124" y="4115"/>
                  </a:lnTo>
                  <a:lnTo>
                    <a:pt x="2655" y="3186"/>
                  </a:lnTo>
                  <a:lnTo>
                    <a:pt x="3318" y="2390"/>
                  </a:lnTo>
                  <a:lnTo>
                    <a:pt x="4114" y="1726"/>
                  </a:lnTo>
                  <a:lnTo>
                    <a:pt x="4911" y="1195"/>
                  </a:lnTo>
                  <a:lnTo>
                    <a:pt x="5840" y="797"/>
                  </a:lnTo>
                  <a:lnTo>
                    <a:pt x="6636" y="664"/>
                  </a:lnTo>
                  <a:lnTo>
                    <a:pt x="7167" y="664"/>
                  </a:lnTo>
                  <a:lnTo>
                    <a:pt x="7565" y="797"/>
                  </a:lnTo>
                  <a:lnTo>
                    <a:pt x="7565" y="797"/>
                  </a:lnTo>
                  <a:lnTo>
                    <a:pt x="6769" y="399"/>
                  </a:lnTo>
                  <a:lnTo>
                    <a:pt x="6238" y="134"/>
                  </a:lnTo>
                  <a:lnTo>
                    <a:pt x="5707" y="1"/>
                  </a:lnTo>
                  <a:close/>
                </a:path>
              </a:pathLst>
            </a:custGeom>
            <a:solidFill>
              <a:srgbClr val="F6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0"/>
            <p:cNvSpPr/>
            <p:nvPr/>
          </p:nvSpPr>
          <p:spPr>
            <a:xfrm>
              <a:off x="7216952" y="2322658"/>
              <a:ext cx="125428" cy="173858"/>
            </a:xfrm>
            <a:custGeom>
              <a:avLst/>
              <a:gdLst/>
              <a:ahLst/>
              <a:cxnLst/>
              <a:rect l="l" t="t" r="r" b="b"/>
              <a:pathLst>
                <a:path w="7565" h="10486" fill="none" extrusionOk="0">
                  <a:moveTo>
                    <a:pt x="5707" y="1"/>
                  </a:moveTo>
                  <a:lnTo>
                    <a:pt x="5707" y="1"/>
                  </a:lnTo>
                  <a:lnTo>
                    <a:pt x="4778" y="134"/>
                  </a:lnTo>
                  <a:lnTo>
                    <a:pt x="3849" y="532"/>
                  </a:lnTo>
                  <a:lnTo>
                    <a:pt x="3849" y="532"/>
                  </a:lnTo>
                  <a:lnTo>
                    <a:pt x="3053" y="1195"/>
                  </a:lnTo>
                  <a:lnTo>
                    <a:pt x="2389" y="1859"/>
                  </a:lnTo>
                  <a:lnTo>
                    <a:pt x="1726" y="2655"/>
                  </a:lnTo>
                  <a:lnTo>
                    <a:pt x="1195" y="3584"/>
                  </a:lnTo>
                  <a:lnTo>
                    <a:pt x="664" y="4513"/>
                  </a:lnTo>
                  <a:lnTo>
                    <a:pt x="266" y="5442"/>
                  </a:lnTo>
                  <a:lnTo>
                    <a:pt x="133" y="6371"/>
                  </a:lnTo>
                  <a:lnTo>
                    <a:pt x="0" y="7433"/>
                  </a:lnTo>
                  <a:lnTo>
                    <a:pt x="0" y="7433"/>
                  </a:lnTo>
                  <a:lnTo>
                    <a:pt x="133" y="8229"/>
                  </a:lnTo>
                  <a:lnTo>
                    <a:pt x="399" y="9025"/>
                  </a:lnTo>
                  <a:lnTo>
                    <a:pt x="664" y="9556"/>
                  </a:lnTo>
                  <a:lnTo>
                    <a:pt x="1195" y="9954"/>
                  </a:lnTo>
                  <a:lnTo>
                    <a:pt x="2124" y="10485"/>
                  </a:lnTo>
                  <a:lnTo>
                    <a:pt x="2124" y="10485"/>
                  </a:lnTo>
                  <a:lnTo>
                    <a:pt x="1593" y="10087"/>
                  </a:lnTo>
                  <a:lnTo>
                    <a:pt x="1327" y="9556"/>
                  </a:lnTo>
                  <a:lnTo>
                    <a:pt x="1062" y="8760"/>
                  </a:lnTo>
                  <a:lnTo>
                    <a:pt x="929" y="7964"/>
                  </a:lnTo>
                  <a:lnTo>
                    <a:pt x="929" y="7964"/>
                  </a:lnTo>
                  <a:lnTo>
                    <a:pt x="929" y="7964"/>
                  </a:lnTo>
                  <a:lnTo>
                    <a:pt x="929" y="7964"/>
                  </a:lnTo>
                  <a:lnTo>
                    <a:pt x="1062" y="7035"/>
                  </a:lnTo>
                  <a:lnTo>
                    <a:pt x="1327" y="5973"/>
                  </a:lnTo>
                  <a:lnTo>
                    <a:pt x="1593" y="5044"/>
                  </a:lnTo>
                  <a:lnTo>
                    <a:pt x="2124" y="4115"/>
                  </a:lnTo>
                  <a:lnTo>
                    <a:pt x="2655" y="3186"/>
                  </a:lnTo>
                  <a:lnTo>
                    <a:pt x="3318" y="2390"/>
                  </a:lnTo>
                  <a:lnTo>
                    <a:pt x="4114" y="1726"/>
                  </a:lnTo>
                  <a:lnTo>
                    <a:pt x="4911" y="1195"/>
                  </a:lnTo>
                  <a:lnTo>
                    <a:pt x="4911" y="1195"/>
                  </a:lnTo>
                  <a:lnTo>
                    <a:pt x="5840" y="797"/>
                  </a:lnTo>
                  <a:lnTo>
                    <a:pt x="6636" y="664"/>
                  </a:lnTo>
                  <a:lnTo>
                    <a:pt x="6636" y="664"/>
                  </a:lnTo>
                  <a:lnTo>
                    <a:pt x="7167" y="664"/>
                  </a:lnTo>
                  <a:lnTo>
                    <a:pt x="7565" y="797"/>
                  </a:lnTo>
                  <a:lnTo>
                    <a:pt x="6769" y="399"/>
                  </a:lnTo>
                  <a:lnTo>
                    <a:pt x="6769" y="399"/>
                  </a:lnTo>
                  <a:lnTo>
                    <a:pt x="6238" y="134"/>
                  </a:lnTo>
                  <a:lnTo>
                    <a:pt x="57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40"/>
            <p:cNvSpPr/>
            <p:nvPr/>
          </p:nvSpPr>
          <p:spPr>
            <a:xfrm>
              <a:off x="7232355" y="2333667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extrusionOk="0">
                  <a:moveTo>
                    <a:pt x="5441" y="0"/>
                  </a:moveTo>
                  <a:lnTo>
                    <a:pt x="4778" y="133"/>
                  </a:lnTo>
                  <a:lnTo>
                    <a:pt x="3982" y="531"/>
                  </a:lnTo>
                  <a:lnTo>
                    <a:pt x="3185" y="1062"/>
                  </a:lnTo>
                  <a:lnTo>
                    <a:pt x="2389" y="1726"/>
                  </a:lnTo>
                  <a:lnTo>
                    <a:pt x="1726" y="2522"/>
                  </a:lnTo>
                  <a:lnTo>
                    <a:pt x="1195" y="3451"/>
                  </a:lnTo>
                  <a:lnTo>
                    <a:pt x="664" y="4380"/>
                  </a:lnTo>
                  <a:lnTo>
                    <a:pt x="398" y="5309"/>
                  </a:lnTo>
                  <a:lnTo>
                    <a:pt x="133" y="6371"/>
                  </a:lnTo>
                  <a:lnTo>
                    <a:pt x="0" y="7300"/>
                  </a:lnTo>
                  <a:lnTo>
                    <a:pt x="133" y="8096"/>
                  </a:lnTo>
                  <a:lnTo>
                    <a:pt x="398" y="8892"/>
                  </a:lnTo>
                  <a:lnTo>
                    <a:pt x="797" y="9423"/>
                  </a:lnTo>
                  <a:lnTo>
                    <a:pt x="1195" y="9821"/>
                  </a:lnTo>
                  <a:lnTo>
                    <a:pt x="1726" y="10086"/>
                  </a:lnTo>
                  <a:lnTo>
                    <a:pt x="2389" y="10086"/>
                  </a:lnTo>
                  <a:lnTo>
                    <a:pt x="3185" y="9954"/>
                  </a:lnTo>
                  <a:lnTo>
                    <a:pt x="3982" y="9556"/>
                  </a:lnTo>
                  <a:lnTo>
                    <a:pt x="4778" y="9025"/>
                  </a:lnTo>
                  <a:lnTo>
                    <a:pt x="5441" y="8229"/>
                  </a:lnTo>
                  <a:lnTo>
                    <a:pt x="6105" y="7432"/>
                  </a:lnTo>
                  <a:lnTo>
                    <a:pt x="6769" y="6636"/>
                  </a:lnTo>
                  <a:lnTo>
                    <a:pt x="7167" y="5707"/>
                  </a:lnTo>
                  <a:lnTo>
                    <a:pt x="7565" y="4645"/>
                  </a:lnTo>
                  <a:lnTo>
                    <a:pt x="7830" y="3716"/>
                  </a:lnTo>
                  <a:lnTo>
                    <a:pt x="7830" y="2787"/>
                  </a:lnTo>
                  <a:lnTo>
                    <a:pt x="7830" y="1858"/>
                  </a:lnTo>
                  <a:lnTo>
                    <a:pt x="7565" y="1195"/>
                  </a:lnTo>
                  <a:lnTo>
                    <a:pt x="7167" y="664"/>
                  </a:lnTo>
                  <a:lnTo>
                    <a:pt x="6769" y="266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40"/>
            <p:cNvSpPr/>
            <p:nvPr/>
          </p:nvSpPr>
          <p:spPr>
            <a:xfrm>
              <a:off x="7232355" y="2333667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fill="none" extrusionOk="0">
                  <a:moveTo>
                    <a:pt x="3982" y="531"/>
                  </a:moveTo>
                  <a:lnTo>
                    <a:pt x="3982" y="531"/>
                  </a:lnTo>
                  <a:lnTo>
                    <a:pt x="3185" y="1062"/>
                  </a:lnTo>
                  <a:lnTo>
                    <a:pt x="2389" y="1726"/>
                  </a:lnTo>
                  <a:lnTo>
                    <a:pt x="1726" y="2522"/>
                  </a:lnTo>
                  <a:lnTo>
                    <a:pt x="1195" y="3451"/>
                  </a:lnTo>
                  <a:lnTo>
                    <a:pt x="664" y="4380"/>
                  </a:lnTo>
                  <a:lnTo>
                    <a:pt x="398" y="5309"/>
                  </a:lnTo>
                  <a:lnTo>
                    <a:pt x="133" y="6371"/>
                  </a:lnTo>
                  <a:lnTo>
                    <a:pt x="0" y="7300"/>
                  </a:lnTo>
                  <a:lnTo>
                    <a:pt x="0" y="7300"/>
                  </a:lnTo>
                  <a:lnTo>
                    <a:pt x="133" y="8096"/>
                  </a:lnTo>
                  <a:lnTo>
                    <a:pt x="398" y="8892"/>
                  </a:lnTo>
                  <a:lnTo>
                    <a:pt x="797" y="9423"/>
                  </a:lnTo>
                  <a:lnTo>
                    <a:pt x="1195" y="9821"/>
                  </a:lnTo>
                  <a:lnTo>
                    <a:pt x="1726" y="10086"/>
                  </a:lnTo>
                  <a:lnTo>
                    <a:pt x="2389" y="10086"/>
                  </a:lnTo>
                  <a:lnTo>
                    <a:pt x="3185" y="9954"/>
                  </a:lnTo>
                  <a:lnTo>
                    <a:pt x="3982" y="9556"/>
                  </a:lnTo>
                  <a:lnTo>
                    <a:pt x="3982" y="9556"/>
                  </a:lnTo>
                  <a:lnTo>
                    <a:pt x="4778" y="9025"/>
                  </a:lnTo>
                  <a:lnTo>
                    <a:pt x="5441" y="8229"/>
                  </a:lnTo>
                  <a:lnTo>
                    <a:pt x="6105" y="7432"/>
                  </a:lnTo>
                  <a:lnTo>
                    <a:pt x="6769" y="6636"/>
                  </a:lnTo>
                  <a:lnTo>
                    <a:pt x="7167" y="5707"/>
                  </a:lnTo>
                  <a:lnTo>
                    <a:pt x="7565" y="4645"/>
                  </a:lnTo>
                  <a:lnTo>
                    <a:pt x="7830" y="3716"/>
                  </a:lnTo>
                  <a:lnTo>
                    <a:pt x="7830" y="2787"/>
                  </a:lnTo>
                  <a:lnTo>
                    <a:pt x="7830" y="2787"/>
                  </a:lnTo>
                  <a:lnTo>
                    <a:pt x="7830" y="1858"/>
                  </a:lnTo>
                  <a:lnTo>
                    <a:pt x="7565" y="1195"/>
                  </a:lnTo>
                  <a:lnTo>
                    <a:pt x="7167" y="664"/>
                  </a:lnTo>
                  <a:lnTo>
                    <a:pt x="6769" y="266"/>
                  </a:lnTo>
                  <a:lnTo>
                    <a:pt x="6105" y="0"/>
                  </a:lnTo>
                  <a:lnTo>
                    <a:pt x="5441" y="0"/>
                  </a:lnTo>
                  <a:lnTo>
                    <a:pt x="4778" y="133"/>
                  </a:lnTo>
                  <a:lnTo>
                    <a:pt x="3982" y="5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0"/>
            <p:cNvSpPr/>
            <p:nvPr/>
          </p:nvSpPr>
          <p:spPr>
            <a:xfrm>
              <a:off x="7232355" y="2333667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extrusionOk="0">
                  <a:moveTo>
                    <a:pt x="5707" y="0"/>
                  </a:moveTo>
                  <a:lnTo>
                    <a:pt x="4911" y="133"/>
                  </a:lnTo>
                  <a:lnTo>
                    <a:pt x="3982" y="531"/>
                  </a:lnTo>
                  <a:lnTo>
                    <a:pt x="3185" y="1062"/>
                  </a:lnTo>
                  <a:lnTo>
                    <a:pt x="2389" y="1726"/>
                  </a:lnTo>
                  <a:lnTo>
                    <a:pt x="1726" y="2522"/>
                  </a:lnTo>
                  <a:lnTo>
                    <a:pt x="1195" y="3451"/>
                  </a:lnTo>
                  <a:lnTo>
                    <a:pt x="664" y="4380"/>
                  </a:lnTo>
                  <a:lnTo>
                    <a:pt x="398" y="5309"/>
                  </a:lnTo>
                  <a:lnTo>
                    <a:pt x="133" y="6371"/>
                  </a:lnTo>
                  <a:lnTo>
                    <a:pt x="0" y="7300"/>
                  </a:lnTo>
                  <a:lnTo>
                    <a:pt x="133" y="7963"/>
                  </a:lnTo>
                  <a:lnTo>
                    <a:pt x="266" y="8494"/>
                  </a:lnTo>
                  <a:lnTo>
                    <a:pt x="398" y="8892"/>
                  </a:lnTo>
                  <a:lnTo>
                    <a:pt x="664" y="9290"/>
                  </a:lnTo>
                  <a:lnTo>
                    <a:pt x="929" y="9688"/>
                  </a:lnTo>
                  <a:lnTo>
                    <a:pt x="1327" y="9821"/>
                  </a:lnTo>
                  <a:lnTo>
                    <a:pt x="1726" y="9954"/>
                  </a:lnTo>
                  <a:lnTo>
                    <a:pt x="2256" y="10086"/>
                  </a:lnTo>
                  <a:lnTo>
                    <a:pt x="3053" y="9954"/>
                  </a:lnTo>
                  <a:lnTo>
                    <a:pt x="3982" y="9556"/>
                  </a:lnTo>
                  <a:lnTo>
                    <a:pt x="4778" y="9025"/>
                  </a:lnTo>
                  <a:lnTo>
                    <a:pt x="5441" y="8229"/>
                  </a:lnTo>
                  <a:lnTo>
                    <a:pt x="6105" y="7432"/>
                  </a:lnTo>
                  <a:lnTo>
                    <a:pt x="6769" y="6636"/>
                  </a:lnTo>
                  <a:lnTo>
                    <a:pt x="7167" y="5707"/>
                  </a:lnTo>
                  <a:lnTo>
                    <a:pt x="7565" y="4645"/>
                  </a:lnTo>
                  <a:lnTo>
                    <a:pt x="7830" y="3716"/>
                  </a:lnTo>
                  <a:lnTo>
                    <a:pt x="7830" y="2787"/>
                  </a:lnTo>
                  <a:lnTo>
                    <a:pt x="7830" y="2124"/>
                  </a:lnTo>
                  <a:lnTo>
                    <a:pt x="7698" y="1593"/>
                  </a:lnTo>
                  <a:lnTo>
                    <a:pt x="7565" y="1062"/>
                  </a:lnTo>
                  <a:lnTo>
                    <a:pt x="7299" y="664"/>
                  </a:lnTo>
                  <a:lnTo>
                    <a:pt x="6901" y="399"/>
                  </a:lnTo>
                  <a:lnTo>
                    <a:pt x="6636" y="133"/>
                  </a:lnTo>
                  <a:lnTo>
                    <a:pt x="6105" y="0"/>
                  </a:lnTo>
                  <a:close/>
                </a:path>
              </a:pathLst>
            </a:custGeom>
            <a:solidFill>
              <a:srgbClr val="FB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0"/>
            <p:cNvSpPr/>
            <p:nvPr/>
          </p:nvSpPr>
          <p:spPr>
            <a:xfrm>
              <a:off x="7232355" y="2333667"/>
              <a:ext cx="129838" cy="167242"/>
            </a:xfrm>
            <a:custGeom>
              <a:avLst/>
              <a:gdLst/>
              <a:ahLst/>
              <a:cxnLst/>
              <a:rect l="l" t="t" r="r" b="b"/>
              <a:pathLst>
                <a:path w="7831" h="10087" fill="none" extrusionOk="0">
                  <a:moveTo>
                    <a:pt x="5707" y="0"/>
                  </a:moveTo>
                  <a:lnTo>
                    <a:pt x="5707" y="0"/>
                  </a:lnTo>
                  <a:lnTo>
                    <a:pt x="4911" y="133"/>
                  </a:lnTo>
                  <a:lnTo>
                    <a:pt x="3982" y="531"/>
                  </a:lnTo>
                  <a:lnTo>
                    <a:pt x="3982" y="531"/>
                  </a:lnTo>
                  <a:lnTo>
                    <a:pt x="3185" y="1062"/>
                  </a:lnTo>
                  <a:lnTo>
                    <a:pt x="2389" y="1726"/>
                  </a:lnTo>
                  <a:lnTo>
                    <a:pt x="1726" y="2522"/>
                  </a:lnTo>
                  <a:lnTo>
                    <a:pt x="1195" y="3451"/>
                  </a:lnTo>
                  <a:lnTo>
                    <a:pt x="664" y="4380"/>
                  </a:lnTo>
                  <a:lnTo>
                    <a:pt x="398" y="5309"/>
                  </a:lnTo>
                  <a:lnTo>
                    <a:pt x="133" y="6371"/>
                  </a:lnTo>
                  <a:lnTo>
                    <a:pt x="0" y="7300"/>
                  </a:lnTo>
                  <a:lnTo>
                    <a:pt x="0" y="7300"/>
                  </a:lnTo>
                  <a:lnTo>
                    <a:pt x="133" y="7963"/>
                  </a:lnTo>
                  <a:lnTo>
                    <a:pt x="266" y="8494"/>
                  </a:lnTo>
                  <a:lnTo>
                    <a:pt x="398" y="8892"/>
                  </a:lnTo>
                  <a:lnTo>
                    <a:pt x="664" y="9290"/>
                  </a:lnTo>
                  <a:lnTo>
                    <a:pt x="929" y="9688"/>
                  </a:lnTo>
                  <a:lnTo>
                    <a:pt x="1327" y="9821"/>
                  </a:lnTo>
                  <a:lnTo>
                    <a:pt x="1726" y="9954"/>
                  </a:lnTo>
                  <a:lnTo>
                    <a:pt x="2256" y="10086"/>
                  </a:lnTo>
                  <a:lnTo>
                    <a:pt x="2256" y="10086"/>
                  </a:lnTo>
                  <a:lnTo>
                    <a:pt x="3053" y="9954"/>
                  </a:lnTo>
                  <a:lnTo>
                    <a:pt x="3982" y="9556"/>
                  </a:lnTo>
                  <a:lnTo>
                    <a:pt x="3982" y="9556"/>
                  </a:lnTo>
                  <a:lnTo>
                    <a:pt x="4778" y="9025"/>
                  </a:lnTo>
                  <a:lnTo>
                    <a:pt x="5441" y="8229"/>
                  </a:lnTo>
                  <a:lnTo>
                    <a:pt x="6105" y="7432"/>
                  </a:lnTo>
                  <a:lnTo>
                    <a:pt x="6769" y="6636"/>
                  </a:lnTo>
                  <a:lnTo>
                    <a:pt x="7167" y="5707"/>
                  </a:lnTo>
                  <a:lnTo>
                    <a:pt x="7565" y="4645"/>
                  </a:lnTo>
                  <a:lnTo>
                    <a:pt x="7830" y="3716"/>
                  </a:lnTo>
                  <a:lnTo>
                    <a:pt x="7830" y="2787"/>
                  </a:lnTo>
                  <a:lnTo>
                    <a:pt x="7830" y="2787"/>
                  </a:lnTo>
                  <a:lnTo>
                    <a:pt x="7830" y="2124"/>
                  </a:lnTo>
                  <a:lnTo>
                    <a:pt x="7698" y="1593"/>
                  </a:lnTo>
                  <a:lnTo>
                    <a:pt x="7565" y="1062"/>
                  </a:lnTo>
                  <a:lnTo>
                    <a:pt x="7299" y="664"/>
                  </a:lnTo>
                  <a:lnTo>
                    <a:pt x="6901" y="399"/>
                  </a:lnTo>
                  <a:lnTo>
                    <a:pt x="6636" y="133"/>
                  </a:lnTo>
                  <a:lnTo>
                    <a:pt x="6105" y="0"/>
                  </a:lnTo>
                  <a:lnTo>
                    <a:pt x="57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0"/>
            <p:cNvSpPr/>
            <p:nvPr/>
          </p:nvSpPr>
          <p:spPr>
            <a:xfrm>
              <a:off x="7267554" y="2377670"/>
              <a:ext cx="61628" cy="79236"/>
            </a:xfrm>
            <a:custGeom>
              <a:avLst/>
              <a:gdLst/>
              <a:ahLst/>
              <a:cxnLst/>
              <a:rect l="l" t="t" r="r" b="b"/>
              <a:pathLst>
                <a:path w="3717" h="4779" extrusionOk="0">
                  <a:moveTo>
                    <a:pt x="2390" y="1"/>
                  </a:moveTo>
                  <a:lnTo>
                    <a:pt x="1859" y="133"/>
                  </a:lnTo>
                  <a:lnTo>
                    <a:pt x="1062" y="797"/>
                  </a:lnTo>
                  <a:lnTo>
                    <a:pt x="532" y="1593"/>
                  </a:lnTo>
                  <a:lnTo>
                    <a:pt x="133" y="2522"/>
                  </a:lnTo>
                  <a:lnTo>
                    <a:pt x="1" y="3451"/>
                  </a:lnTo>
                  <a:lnTo>
                    <a:pt x="1" y="3849"/>
                  </a:lnTo>
                  <a:lnTo>
                    <a:pt x="133" y="4247"/>
                  </a:lnTo>
                  <a:lnTo>
                    <a:pt x="399" y="4513"/>
                  </a:lnTo>
                  <a:lnTo>
                    <a:pt x="797" y="4778"/>
                  </a:lnTo>
                  <a:lnTo>
                    <a:pt x="1328" y="4778"/>
                  </a:lnTo>
                  <a:lnTo>
                    <a:pt x="1859" y="4513"/>
                  </a:lnTo>
                  <a:lnTo>
                    <a:pt x="2522" y="3982"/>
                  </a:lnTo>
                  <a:lnTo>
                    <a:pt x="3186" y="3053"/>
                  </a:lnTo>
                  <a:lnTo>
                    <a:pt x="3584" y="2257"/>
                  </a:lnTo>
                  <a:lnTo>
                    <a:pt x="3717" y="1328"/>
                  </a:lnTo>
                  <a:lnTo>
                    <a:pt x="3584" y="797"/>
                  </a:lnTo>
                  <a:lnTo>
                    <a:pt x="3451" y="399"/>
                  </a:lnTo>
                  <a:lnTo>
                    <a:pt x="3186" y="133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0"/>
            <p:cNvSpPr/>
            <p:nvPr/>
          </p:nvSpPr>
          <p:spPr>
            <a:xfrm>
              <a:off x="7267554" y="2377670"/>
              <a:ext cx="48430" cy="70432"/>
            </a:xfrm>
            <a:custGeom>
              <a:avLst/>
              <a:gdLst/>
              <a:ahLst/>
              <a:cxnLst/>
              <a:rect l="l" t="t" r="r" b="b"/>
              <a:pathLst>
                <a:path w="2921" h="4248" extrusionOk="0">
                  <a:moveTo>
                    <a:pt x="2390" y="1"/>
                  </a:moveTo>
                  <a:lnTo>
                    <a:pt x="1859" y="133"/>
                  </a:lnTo>
                  <a:lnTo>
                    <a:pt x="1062" y="797"/>
                  </a:lnTo>
                  <a:lnTo>
                    <a:pt x="532" y="1593"/>
                  </a:lnTo>
                  <a:lnTo>
                    <a:pt x="133" y="2522"/>
                  </a:lnTo>
                  <a:lnTo>
                    <a:pt x="1" y="3451"/>
                  </a:lnTo>
                  <a:lnTo>
                    <a:pt x="1" y="3849"/>
                  </a:lnTo>
                  <a:lnTo>
                    <a:pt x="133" y="4247"/>
                  </a:lnTo>
                  <a:lnTo>
                    <a:pt x="532" y="4115"/>
                  </a:lnTo>
                  <a:lnTo>
                    <a:pt x="1062" y="3982"/>
                  </a:lnTo>
                  <a:lnTo>
                    <a:pt x="1859" y="3318"/>
                  </a:lnTo>
                  <a:lnTo>
                    <a:pt x="2390" y="2522"/>
                  </a:lnTo>
                  <a:lnTo>
                    <a:pt x="2788" y="1593"/>
                  </a:lnTo>
                  <a:lnTo>
                    <a:pt x="2920" y="664"/>
                  </a:lnTo>
                  <a:lnTo>
                    <a:pt x="2920" y="266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0"/>
            <p:cNvSpPr/>
            <p:nvPr/>
          </p:nvSpPr>
          <p:spPr>
            <a:xfrm>
              <a:off x="7263161" y="2566898"/>
              <a:ext cx="48414" cy="61628"/>
            </a:xfrm>
            <a:custGeom>
              <a:avLst/>
              <a:gdLst/>
              <a:ahLst/>
              <a:cxnLst/>
              <a:rect l="l" t="t" r="r" b="b"/>
              <a:pathLst>
                <a:path w="2920" h="3717" extrusionOk="0">
                  <a:moveTo>
                    <a:pt x="1858" y="1"/>
                  </a:moveTo>
                  <a:lnTo>
                    <a:pt x="1327" y="266"/>
                  </a:lnTo>
                  <a:lnTo>
                    <a:pt x="797" y="664"/>
                  </a:lnTo>
                  <a:lnTo>
                    <a:pt x="398" y="1195"/>
                  </a:lnTo>
                  <a:lnTo>
                    <a:pt x="133" y="1859"/>
                  </a:lnTo>
                  <a:lnTo>
                    <a:pt x="0" y="2522"/>
                  </a:lnTo>
                  <a:lnTo>
                    <a:pt x="133" y="3053"/>
                  </a:lnTo>
                  <a:lnTo>
                    <a:pt x="398" y="3319"/>
                  </a:lnTo>
                  <a:lnTo>
                    <a:pt x="1062" y="3717"/>
                  </a:lnTo>
                  <a:lnTo>
                    <a:pt x="1327" y="3186"/>
                  </a:lnTo>
                  <a:lnTo>
                    <a:pt x="1858" y="2788"/>
                  </a:lnTo>
                  <a:lnTo>
                    <a:pt x="2256" y="2257"/>
                  </a:lnTo>
                  <a:lnTo>
                    <a:pt x="2522" y="1593"/>
                  </a:lnTo>
                  <a:lnTo>
                    <a:pt x="2655" y="930"/>
                  </a:lnTo>
                  <a:lnTo>
                    <a:pt x="2920" y="532"/>
                  </a:lnTo>
                  <a:lnTo>
                    <a:pt x="2256" y="13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0"/>
            <p:cNvSpPr/>
            <p:nvPr/>
          </p:nvSpPr>
          <p:spPr>
            <a:xfrm>
              <a:off x="7263161" y="2566898"/>
              <a:ext cx="48414" cy="61628"/>
            </a:xfrm>
            <a:custGeom>
              <a:avLst/>
              <a:gdLst/>
              <a:ahLst/>
              <a:cxnLst/>
              <a:rect l="l" t="t" r="r" b="b"/>
              <a:pathLst>
                <a:path w="2920" h="3717" fill="none" extrusionOk="0">
                  <a:moveTo>
                    <a:pt x="0" y="2522"/>
                  </a:moveTo>
                  <a:lnTo>
                    <a:pt x="0" y="2522"/>
                  </a:lnTo>
                  <a:lnTo>
                    <a:pt x="133" y="1859"/>
                  </a:lnTo>
                  <a:lnTo>
                    <a:pt x="398" y="1195"/>
                  </a:lnTo>
                  <a:lnTo>
                    <a:pt x="797" y="664"/>
                  </a:lnTo>
                  <a:lnTo>
                    <a:pt x="1327" y="266"/>
                  </a:lnTo>
                  <a:lnTo>
                    <a:pt x="1327" y="266"/>
                  </a:lnTo>
                  <a:lnTo>
                    <a:pt x="1858" y="1"/>
                  </a:lnTo>
                  <a:lnTo>
                    <a:pt x="2256" y="134"/>
                  </a:lnTo>
                  <a:lnTo>
                    <a:pt x="2256" y="134"/>
                  </a:lnTo>
                  <a:lnTo>
                    <a:pt x="2920" y="532"/>
                  </a:lnTo>
                  <a:lnTo>
                    <a:pt x="2655" y="930"/>
                  </a:lnTo>
                  <a:lnTo>
                    <a:pt x="2655" y="930"/>
                  </a:lnTo>
                  <a:lnTo>
                    <a:pt x="2655" y="930"/>
                  </a:lnTo>
                  <a:lnTo>
                    <a:pt x="2522" y="1593"/>
                  </a:lnTo>
                  <a:lnTo>
                    <a:pt x="2256" y="2257"/>
                  </a:lnTo>
                  <a:lnTo>
                    <a:pt x="1858" y="2788"/>
                  </a:lnTo>
                  <a:lnTo>
                    <a:pt x="1327" y="3186"/>
                  </a:lnTo>
                  <a:lnTo>
                    <a:pt x="1327" y="3186"/>
                  </a:lnTo>
                  <a:lnTo>
                    <a:pt x="1062" y="3717"/>
                  </a:lnTo>
                  <a:lnTo>
                    <a:pt x="398" y="3319"/>
                  </a:lnTo>
                  <a:lnTo>
                    <a:pt x="398" y="3319"/>
                  </a:lnTo>
                  <a:lnTo>
                    <a:pt x="398" y="3319"/>
                  </a:lnTo>
                  <a:lnTo>
                    <a:pt x="398" y="3319"/>
                  </a:lnTo>
                  <a:lnTo>
                    <a:pt x="398" y="3319"/>
                  </a:lnTo>
                  <a:lnTo>
                    <a:pt x="133" y="3053"/>
                  </a:lnTo>
                  <a:lnTo>
                    <a:pt x="0" y="25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40"/>
            <p:cNvSpPr/>
            <p:nvPr/>
          </p:nvSpPr>
          <p:spPr>
            <a:xfrm>
              <a:off x="7263161" y="2566898"/>
              <a:ext cx="48414" cy="61628"/>
            </a:xfrm>
            <a:custGeom>
              <a:avLst/>
              <a:gdLst/>
              <a:ahLst/>
              <a:cxnLst/>
              <a:rect l="l" t="t" r="r" b="b"/>
              <a:pathLst>
                <a:path w="2920" h="3717" extrusionOk="0">
                  <a:moveTo>
                    <a:pt x="1991" y="1"/>
                  </a:moveTo>
                  <a:lnTo>
                    <a:pt x="1726" y="134"/>
                  </a:lnTo>
                  <a:lnTo>
                    <a:pt x="1327" y="266"/>
                  </a:lnTo>
                  <a:lnTo>
                    <a:pt x="797" y="664"/>
                  </a:lnTo>
                  <a:lnTo>
                    <a:pt x="398" y="1195"/>
                  </a:lnTo>
                  <a:lnTo>
                    <a:pt x="133" y="1859"/>
                  </a:lnTo>
                  <a:lnTo>
                    <a:pt x="0" y="2522"/>
                  </a:lnTo>
                  <a:lnTo>
                    <a:pt x="133" y="3053"/>
                  </a:lnTo>
                  <a:lnTo>
                    <a:pt x="398" y="3319"/>
                  </a:lnTo>
                  <a:lnTo>
                    <a:pt x="1062" y="3717"/>
                  </a:lnTo>
                  <a:lnTo>
                    <a:pt x="1327" y="3186"/>
                  </a:lnTo>
                  <a:lnTo>
                    <a:pt x="1858" y="2788"/>
                  </a:lnTo>
                  <a:lnTo>
                    <a:pt x="2256" y="2257"/>
                  </a:lnTo>
                  <a:lnTo>
                    <a:pt x="2522" y="1593"/>
                  </a:lnTo>
                  <a:lnTo>
                    <a:pt x="2655" y="930"/>
                  </a:lnTo>
                  <a:lnTo>
                    <a:pt x="2920" y="532"/>
                  </a:lnTo>
                  <a:lnTo>
                    <a:pt x="2256" y="134"/>
                  </a:lnTo>
                  <a:lnTo>
                    <a:pt x="1991" y="1"/>
                  </a:lnTo>
                  <a:close/>
                </a:path>
              </a:pathLst>
            </a:custGeom>
            <a:solidFill>
              <a:srgbClr val="A9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40"/>
            <p:cNvSpPr/>
            <p:nvPr/>
          </p:nvSpPr>
          <p:spPr>
            <a:xfrm>
              <a:off x="7263161" y="2566898"/>
              <a:ext cx="48414" cy="61628"/>
            </a:xfrm>
            <a:custGeom>
              <a:avLst/>
              <a:gdLst/>
              <a:ahLst/>
              <a:cxnLst/>
              <a:rect l="l" t="t" r="r" b="b"/>
              <a:pathLst>
                <a:path w="2920" h="3717" fill="none" extrusionOk="0">
                  <a:moveTo>
                    <a:pt x="1991" y="1"/>
                  </a:moveTo>
                  <a:lnTo>
                    <a:pt x="1991" y="1"/>
                  </a:lnTo>
                  <a:lnTo>
                    <a:pt x="1726" y="134"/>
                  </a:lnTo>
                  <a:lnTo>
                    <a:pt x="1327" y="266"/>
                  </a:lnTo>
                  <a:lnTo>
                    <a:pt x="1327" y="266"/>
                  </a:lnTo>
                  <a:lnTo>
                    <a:pt x="797" y="664"/>
                  </a:lnTo>
                  <a:lnTo>
                    <a:pt x="398" y="1195"/>
                  </a:lnTo>
                  <a:lnTo>
                    <a:pt x="133" y="1859"/>
                  </a:lnTo>
                  <a:lnTo>
                    <a:pt x="0" y="2522"/>
                  </a:lnTo>
                  <a:lnTo>
                    <a:pt x="0" y="2522"/>
                  </a:lnTo>
                  <a:lnTo>
                    <a:pt x="133" y="3053"/>
                  </a:lnTo>
                  <a:lnTo>
                    <a:pt x="398" y="3319"/>
                  </a:lnTo>
                  <a:lnTo>
                    <a:pt x="398" y="3319"/>
                  </a:lnTo>
                  <a:lnTo>
                    <a:pt x="398" y="3319"/>
                  </a:lnTo>
                  <a:lnTo>
                    <a:pt x="398" y="3319"/>
                  </a:lnTo>
                  <a:lnTo>
                    <a:pt x="398" y="3319"/>
                  </a:lnTo>
                  <a:lnTo>
                    <a:pt x="398" y="3319"/>
                  </a:lnTo>
                  <a:lnTo>
                    <a:pt x="1062" y="3717"/>
                  </a:lnTo>
                  <a:lnTo>
                    <a:pt x="1327" y="3186"/>
                  </a:lnTo>
                  <a:lnTo>
                    <a:pt x="1327" y="3186"/>
                  </a:lnTo>
                  <a:lnTo>
                    <a:pt x="1327" y="3186"/>
                  </a:lnTo>
                  <a:lnTo>
                    <a:pt x="1858" y="2788"/>
                  </a:lnTo>
                  <a:lnTo>
                    <a:pt x="2256" y="2257"/>
                  </a:lnTo>
                  <a:lnTo>
                    <a:pt x="2522" y="1593"/>
                  </a:lnTo>
                  <a:lnTo>
                    <a:pt x="2655" y="930"/>
                  </a:lnTo>
                  <a:lnTo>
                    <a:pt x="2655" y="930"/>
                  </a:lnTo>
                  <a:lnTo>
                    <a:pt x="2920" y="532"/>
                  </a:lnTo>
                  <a:lnTo>
                    <a:pt x="2256" y="134"/>
                  </a:lnTo>
                  <a:lnTo>
                    <a:pt x="2256" y="134"/>
                  </a:lnTo>
                  <a:lnTo>
                    <a:pt x="2256" y="134"/>
                  </a:lnTo>
                  <a:lnTo>
                    <a:pt x="19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40"/>
            <p:cNvSpPr/>
            <p:nvPr/>
          </p:nvSpPr>
          <p:spPr>
            <a:xfrm>
              <a:off x="7274153" y="2573497"/>
              <a:ext cx="44036" cy="57234"/>
            </a:xfrm>
            <a:custGeom>
              <a:avLst/>
              <a:gdLst/>
              <a:ahLst/>
              <a:cxnLst/>
              <a:rect l="l" t="t" r="r" b="b"/>
              <a:pathLst>
                <a:path w="2656" h="3452" extrusionOk="0">
                  <a:moveTo>
                    <a:pt x="1859" y="1"/>
                  </a:moveTo>
                  <a:lnTo>
                    <a:pt x="1328" y="266"/>
                  </a:lnTo>
                  <a:lnTo>
                    <a:pt x="797" y="664"/>
                  </a:lnTo>
                  <a:lnTo>
                    <a:pt x="399" y="1195"/>
                  </a:lnTo>
                  <a:lnTo>
                    <a:pt x="134" y="1859"/>
                  </a:lnTo>
                  <a:lnTo>
                    <a:pt x="1" y="2522"/>
                  </a:lnTo>
                  <a:lnTo>
                    <a:pt x="134" y="3053"/>
                  </a:lnTo>
                  <a:lnTo>
                    <a:pt x="399" y="3319"/>
                  </a:lnTo>
                  <a:lnTo>
                    <a:pt x="797" y="3451"/>
                  </a:lnTo>
                  <a:lnTo>
                    <a:pt x="1328" y="3186"/>
                  </a:lnTo>
                  <a:lnTo>
                    <a:pt x="1859" y="2788"/>
                  </a:lnTo>
                  <a:lnTo>
                    <a:pt x="2257" y="2257"/>
                  </a:lnTo>
                  <a:lnTo>
                    <a:pt x="2522" y="1593"/>
                  </a:lnTo>
                  <a:lnTo>
                    <a:pt x="2655" y="930"/>
                  </a:lnTo>
                  <a:lnTo>
                    <a:pt x="2522" y="399"/>
                  </a:lnTo>
                  <a:lnTo>
                    <a:pt x="2257" y="134"/>
                  </a:lnTo>
                  <a:lnTo>
                    <a:pt x="1859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40"/>
            <p:cNvSpPr/>
            <p:nvPr/>
          </p:nvSpPr>
          <p:spPr>
            <a:xfrm>
              <a:off x="7263161" y="2661520"/>
              <a:ext cx="48414" cy="59423"/>
            </a:xfrm>
            <a:custGeom>
              <a:avLst/>
              <a:gdLst/>
              <a:ahLst/>
              <a:cxnLst/>
              <a:rect l="l" t="t" r="r" b="b"/>
              <a:pathLst>
                <a:path w="2920" h="3584" extrusionOk="0">
                  <a:moveTo>
                    <a:pt x="1858" y="0"/>
                  </a:moveTo>
                  <a:lnTo>
                    <a:pt x="1327" y="133"/>
                  </a:lnTo>
                  <a:lnTo>
                    <a:pt x="797" y="531"/>
                  </a:lnTo>
                  <a:lnTo>
                    <a:pt x="398" y="1062"/>
                  </a:lnTo>
                  <a:lnTo>
                    <a:pt x="133" y="1726"/>
                  </a:lnTo>
                  <a:lnTo>
                    <a:pt x="0" y="2389"/>
                  </a:lnTo>
                  <a:lnTo>
                    <a:pt x="133" y="2920"/>
                  </a:lnTo>
                  <a:lnTo>
                    <a:pt x="398" y="3185"/>
                  </a:lnTo>
                  <a:lnTo>
                    <a:pt x="398" y="3318"/>
                  </a:lnTo>
                  <a:lnTo>
                    <a:pt x="1062" y="3584"/>
                  </a:lnTo>
                  <a:lnTo>
                    <a:pt x="1327" y="3185"/>
                  </a:lnTo>
                  <a:lnTo>
                    <a:pt x="1858" y="2787"/>
                  </a:lnTo>
                  <a:lnTo>
                    <a:pt x="2256" y="2124"/>
                  </a:lnTo>
                  <a:lnTo>
                    <a:pt x="2522" y="1593"/>
                  </a:lnTo>
                  <a:lnTo>
                    <a:pt x="2655" y="929"/>
                  </a:lnTo>
                  <a:lnTo>
                    <a:pt x="2655" y="797"/>
                  </a:lnTo>
                  <a:lnTo>
                    <a:pt x="2920" y="398"/>
                  </a:lnTo>
                  <a:lnTo>
                    <a:pt x="2256" y="133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40"/>
            <p:cNvSpPr/>
            <p:nvPr/>
          </p:nvSpPr>
          <p:spPr>
            <a:xfrm>
              <a:off x="7274153" y="2668119"/>
              <a:ext cx="44036" cy="55029"/>
            </a:xfrm>
            <a:custGeom>
              <a:avLst/>
              <a:gdLst/>
              <a:ahLst/>
              <a:cxnLst/>
              <a:rect l="l" t="t" r="r" b="b"/>
              <a:pathLst>
                <a:path w="2656" h="3319" extrusionOk="0">
                  <a:moveTo>
                    <a:pt x="1859" y="0"/>
                  </a:moveTo>
                  <a:lnTo>
                    <a:pt x="1328" y="133"/>
                  </a:lnTo>
                  <a:lnTo>
                    <a:pt x="797" y="531"/>
                  </a:lnTo>
                  <a:lnTo>
                    <a:pt x="399" y="1062"/>
                  </a:lnTo>
                  <a:lnTo>
                    <a:pt x="134" y="1726"/>
                  </a:lnTo>
                  <a:lnTo>
                    <a:pt x="1" y="2389"/>
                  </a:lnTo>
                  <a:lnTo>
                    <a:pt x="134" y="2920"/>
                  </a:lnTo>
                  <a:lnTo>
                    <a:pt x="399" y="3186"/>
                  </a:lnTo>
                  <a:lnTo>
                    <a:pt x="797" y="3318"/>
                  </a:lnTo>
                  <a:lnTo>
                    <a:pt x="1328" y="3186"/>
                  </a:lnTo>
                  <a:lnTo>
                    <a:pt x="1859" y="2787"/>
                  </a:lnTo>
                  <a:lnTo>
                    <a:pt x="2257" y="2124"/>
                  </a:lnTo>
                  <a:lnTo>
                    <a:pt x="2522" y="1460"/>
                  </a:lnTo>
                  <a:lnTo>
                    <a:pt x="2655" y="929"/>
                  </a:lnTo>
                  <a:lnTo>
                    <a:pt x="2522" y="399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40"/>
            <p:cNvSpPr/>
            <p:nvPr/>
          </p:nvSpPr>
          <p:spPr>
            <a:xfrm>
              <a:off x="6937513" y="1860590"/>
              <a:ext cx="33011" cy="171653"/>
            </a:xfrm>
            <a:custGeom>
              <a:avLst/>
              <a:gdLst/>
              <a:ahLst/>
              <a:cxnLst/>
              <a:rect l="l" t="t" r="r" b="b"/>
              <a:pathLst>
                <a:path w="1991" h="10353" extrusionOk="0">
                  <a:moveTo>
                    <a:pt x="0" y="1"/>
                  </a:moveTo>
                  <a:lnTo>
                    <a:pt x="0" y="9158"/>
                  </a:lnTo>
                  <a:lnTo>
                    <a:pt x="1991" y="10352"/>
                  </a:lnTo>
                  <a:lnTo>
                    <a:pt x="1991" y="10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0"/>
            <p:cNvSpPr/>
            <p:nvPr/>
          </p:nvSpPr>
          <p:spPr>
            <a:xfrm>
              <a:off x="6937513" y="1860590"/>
              <a:ext cx="33011" cy="171653"/>
            </a:xfrm>
            <a:custGeom>
              <a:avLst/>
              <a:gdLst/>
              <a:ahLst/>
              <a:cxnLst/>
              <a:rect l="l" t="t" r="r" b="b"/>
              <a:pathLst>
                <a:path w="1991" h="10353" fill="none" extrusionOk="0">
                  <a:moveTo>
                    <a:pt x="1991" y="1062"/>
                  </a:moveTo>
                  <a:lnTo>
                    <a:pt x="1991" y="10352"/>
                  </a:lnTo>
                  <a:lnTo>
                    <a:pt x="0" y="9158"/>
                  </a:lnTo>
                  <a:lnTo>
                    <a:pt x="0" y="1"/>
                  </a:lnTo>
                  <a:lnTo>
                    <a:pt x="1991" y="1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40"/>
            <p:cNvSpPr/>
            <p:nvPr/>
          </p:nvSpPr>
          <p:spPr>
            <a:xfrm>
              <a:off x="6871491" y="2012413"/>
              <a:ext cx="99032" cy="134248"/>
            </a:xfrm>
            <a:custGeom>
              <a:avLst/>
              <a:gdLst/>
              <a:ahLst/>
              <a:cxnLst/>
              <a:rect l="l" t="t" r="r" b="b"/>
              <a:pathLst>
                <a:path w="5973" h="8097" extrusionOk="0">
                  <a:moveTo>
                    <a:pt x="3982" y="1"/>
                  </a:moveTo>
                  <a:lnTo>
                    <a:pt x="1" y="6902"/>
                  </a:lnTo>
                  <a:lnTo>
                    <a:pt x="1992" y="8096"/>
                  </a:lnTo>
                  <a:lnTo>
                    <a:pt x="5973" y="119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40"/>
            <p:cNvSpPr/>
            <p:nvPr/>
          </p:nvSpPr>
          <p:spPr>
            <a:xfrm>
              <a:off x="6904502" y="1867189"/>
              <a:ext cx="85835" cy="299269"/>
            </a:xfrm>
            <a:custGeom>
              <a:avLst/>
              <a:gdLst/>
              <a:ahLst/>
              <a:cxnLst/>
              <a:rect l="l" t="t" r="r" b="b"/>
              <a:pathLst>
                <a:path w="5177" h="18050" extrusionOk="0">
                  <a:moveTo>
                    <a:pt x="5176" y="1"/>
                  </a:moveTo>
                  <a:lnTo>
                    <a:pt x="3982" y="664"/>
                  </a:lnTo>
                  <a:lnTo>
                    <a:pt x="3982" y="9954"/>
                  </a:lnTo>
                  <a:lnTo>
                    <a:pt x="1" y="16855"/>
                  </a:lnTo>
                  <a:lnTo>
                    <a:pt x="664" y="18049"/>
                  </a:lnTo>
                  <a:lnTo>
                    <a:pt x="5176" y="10618"/>
                  </a:lnTo>
                  <a:lnTo>
                    <a:pt x="517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40"/>
            <p:cNvSpPr/>
            <p:nvPr/>
          </p:nvSpPr>
          <p:spPr>
            <a:xfrm>
              <a:off x="6904502" y="1867189"/>
              <a:ext cx="85835" cy="299269"/>
            </a:xfrm>
            <a:custGeom>
              <a:avLst/>
              <a:gdLst/>
              <a:ahLst/>
              <a:cxnLst/>
              <a:rect l="l" t="t" r="r" b="b"/>
              <a:pathLst>
                <a:path w="5177" h="18050" fill="none" extrusionOk="0">
                  <a:moveTo>
                    <a:pt x="3982" y="664"/>
                  </a:moveTo>
                  <a:lnTo>
                    <a:pt x="3982" y="9954"/>
                  </a:lnTo>
                  <a:lnTo>
                    <a:pt x="1" y="16855"/>
                  </a:lnTo>
                  <a:lnTo>
                    <a:pt x="664" y="18049"/>
                  </a:lnTo>
                  <a:lnTo>
                    <a:pt x="5176" y="10618"/>
                  </a:lnTo>
                  <a:lnTo>
                    <a:pt x="5176" y="1"/>
                  </a:lnTo>
                  <a:lnTo>
                    <a:pt x="3982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40"/>
            <p:cNvSpPr/>
            <p:nvPr/>
          </p:nvSpPr>
          <p:spPr>
            <a:xfrm>
              <a:off x="6871491" y="2126832"/>
              <a:ext cx="44036" cy="39626"/>
            </a:xfrm>
            <a:custGeom>
              <a:avLst/>
              <a:gdLst/>
              <a:ahLst/>
              <a:cxnLst/>
              <a:rect l="l" t="t" r="r" b="b"/>
              <a:pathLst>
                <a:path w="2656" h="2390" extrusionOk="0">
                  <a:moveTo>
                    <a:pt x="1" y="1"/>
                  </a:moveTo>
                  <a:lnTo>
                    <a:pt x="664" y="1328"/>
                  </a:lnTo>
                  <a:lnTo>
                    <a:pt x="2655" y="2389"/>
                  </a:lnTo>
                  <a:lnTo>
                    <a:pt x="1992" y="11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40"/>
            <p:cNvSpPr/>
            <p:nvPr/>
          </p:nvSpPr>
          <p:spPr>
            <a:xfrm>
              <a:off x="7245553" y="1660370"/>
              <a:ext cx="215656" cy="250855"/>
            </a:xfrm>
            <a:custGeom>
              <a:avLst/>
              <a:gdLst/>
              <a:ahLst/>
              <a:cxnLst/>
              <a:rect l="l" t="t" r="r" b="b"/>
              <a:pathLst>
                <a:path w="13007" h="15130" extrusionOk="0">
                  <a:moveTo>
                    <a:pt x="5044" y="0"/>
                  </a:moveTo>
                  <a:lnTo>
                    <a:pt x="4247" y="398"/>
                  </a:lnTo>
                  <a:lnTo>
                    <a:pt x="3318" y="929"/>
                  </a:lnTo>
                  <a:lnTo>
                    <a:pt x="2522" y="1725"/>
                  </a:lnTo>
                  <a:lnTo>
                    <a:pt x="1859" y="2654"/>
                  </a:lnTo>
                  <a:lnTo>
                    <a:pt x="1195" y="3716"/>
                  </a:lnTo>
                  <a:lnTo>
                    <a:pt x="664" y="4910"/>
                  </a:lnTo>
                  <a:lnTo>
                    <a:pt x="399" y="6105"/>
                  </a:lnTo>
                  <a:lnTo>
                    <a:pt x="133" y="7299"/>
                  </a:lnTo>
                  <a:lnTo>
                    <a:pt x="1" y="8494"/>
                  </a:lnTo>
                  <a:lnTo>
                    <a:pt x="133" y="9688"/>
                  </a:lnTo>
                  <a:lnTo>
                    <a:pt x="399" y="10617"/>
                  </a:lnTo>
                  <a:lnTo>
                    <a:pt x="797" y="11413"/>
                  </a:lnTo>
                  <a:lnTo>
                    <a:pt x="1460" y="12077"/>
                  </a:lnTo>
                  <a:lnTo>
                    <a:pt x="2124" y="12342"/>
                  </a:lnTo>
                  <a:lnTo>
                    <a:pt x="7698" y="15129"/>
                  </a:lnTo>
                  <a:lnTo>
                    <a:pt x="7963" y="14731"/>
                  </a:lnTo>
                  <a:lnTo>
                    <a:pt x="8760" y="14465"/>
                  </a:lnTo>
                  <a:lnTo>
                    <a:pt x="9688" y="13802"/>
                  </a:lnTo>
                  <a:lnTo>
                    <a:pt x="10485" y="13006"/>
                  </a:lnTo>
                  <a:lnTo>
                    <a:pt x="11281" y="12077"/>
                  </a:lnTo>
                  <a:lnTo>
                    <a:pt x="11812" y="11015"/>
                  </a:lnTo>
                  <a:lnTo>
                    <a:pt x="12343" y="9821"/>
                  </a:lnTo>
                  <a:lnTo>
                    <a:pt x="12741" y="8626"/>
                  </a:lnTo>
                  <a:lnTo>
                    <a:pt x="13006" y="7432"/>
                  </a:lnTo>
                  <a:lnTo>
                    <a:pt x="13006" y="6237"/>
                  </a:lnTo>
                  <a:lnTo>
                    <a:pt x="12874" y="5043"/>
                  </a:lnTo>
                  <a:lnTo>
                    <a:pt x="12608" y="3981"/>
                  </a:lnTo>
                  <a:lnTo>
                    <a:pt x="12077" y="3185"/>
                  </a:lnTo>
                  <a:lnTo>
                    <a:pt x="12210" y="2787"/>
                  </a:lnTo>
                  <a:lnTo>
                    <a:pt x="6503" y="133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40"/>
            <p:cNvSpPr/>
            <p:nvPr/>
          </p:nvSpPr>
          <p:spPr>
            <a:xfrm>
              <a:off x="7245553" y="1660370"/>
              <a:ext cx="215656" cy="250855"/>
            </a:xfrm>
            <a:custGeom>
              <a:avLst/>
              <a:gdLst/>
              <a:ahLst/>
              <a:cxnLst/>
              <a:rect l="l" t="t" r="r" b="b"/>
              <a:pathLst>
                <a:path w="13007" h="15130" fill="none" extrusionOk="0">
                  <a:moveTo>
                    <a:pt x="3318" y="929"/>
                  </a:moveTo>
                  <a:lnTo>
                    <a:pt x="3318" y="929"/>
                  </a:lnTo>
                  <a:lnTo>
                    <a:pt x="4247" y="398"/>
                  </a:lnTo>
                  <a:lnTo>
                    <a:pt x="5044" y="0"/>
                  </a:lnTo>
                  <a:lnTo>
                    <a:pt x="5840" y="0"/>
                  </a:lnTo>
                  <a:lnTo>
                    <a:pt x="6503" y="133"/>
                  </a:lnTo>
                  <a:lnTo>
                    <a:pt x="6503" y="133"/>
                  </a:lnTo>
                  <a:lnTo>
                    <a:pt x="12210" y="2787"/>
                  </a:lnTo>
                  <a:lnTo>
                    <a:pt x="12077" y="3185"/>
                  </a:lnTo>
                  <a:lnTo>
                    <a:pt x="12077" y="3185"/>
                  </a:lnTo>
                  <a:lnTo>
                    <a:pt x="12608" y="3981"/>
                  </a:lnTo>
                  <a:lnTo>
                    <a:pt x="12874" y="5043"/>
                  </a:lnTo>
                  <a:lnTo>
                    <a:pt x="12874" y="5043"/>
                  </a:lnTo>
                  <a:lnTo>
                    <a:pt x="13006" y="6237"/>
                  </a:lnTo>
                  <a:lnTo>
                    <a:pt x="13006" y="7432"/>
                  </a:lnTo>
                  <a:lnTo>
                    <a:pt x="12741" y="8626"/>
                  </a:lnTo>
                  <a:lnTo>
                    <a:pt x="12343" y="9821"/>
                  </a:lnTo>
                  <a:lnTo>
                    <a:pt x="11812" y="11015"/>
                  </a:lnTo>
                  <a:lnTo>
                    <a:pt x="11281" y="12077"/>
                  </a:lnTo>
                  <a:lnTo>
                    <a:pt x="10485" y="13006"/>
                  </a:lnTo>
                  <a:lnTo>
                    <a:pt x="9688" y="13802"/>
                  </a:lnTo>
                  <a:lnTo>
                    <a:pt x="9688" y="13802"/>
                  </a:lnTo>
                  <a:lnTo>
                    <a:pt x="8760" y="14465"/>
                  </a:lnTo>
                  <a:lnTo>
                    <a:pt x="7963" y="14731"/>
                  </a:lnTo>
                  <a:lnTo>
                    <a:pt x="7698" y="15129"/>
                  </a:lnTo>
                  <a:lnTo>
                    <a:pt x="2124" y="12342"/>
                  </a:lnTo>
                  <a:lnTo>
                    <a:pt x="2124" y="12342"/>
                  </a:lnTo>
                  <a:lnTo>
                    <a:pt x="1460" y="12077"/>
                  </a:lnTo>
                  <a:lnTo>
                    <a:pt x="797" y="11413"/>
                  </a:lnTo>
                  <a:lnTo>
                    <a:pt x="399" y="10617"/>
                  </a:lnTo>
                  <a:lnTo>
                    <a:pt x="133" y="9688"/>
                  </a:lnTo>
                  <a:lnTo>
                    <a:pt x="133" y="9688"/>
                  </a:lnTo>
                  <a:lnTo>
                    <a:pt x="1" y="8494"/>
                  </a:lnTo>
                  <a:lnTo>
                    <a:pt x="133" y="7299"/>
                  </a:lnTo>
                  <a:lnTo>
                    <a:pt x="399" y="6105"/>
                  </a:lnTo>
                  <a:lnTo>
                    <a:pt x="664" y="4910"/>
                  </a:lnTo>
                  <a:lnTo>
                    <a:pt x="1195" y="3716"/>
                  </a:lnTo>
                  <a:lnTo>
                    <a:pt x="1859" y="2654"/>
                  </a:lnTo>
                  <a:lnTo>
                    <a:pt x="2522" y="1725"/>
                  </a:lnTo>
                  <a:lnTo>
                    <a:pt x="3318" y="9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40"/>
            <p:cNvSpPr/>
            <p:nvPr/>
          </p:nvSpPr>
          <p:spPr>
            <a:xfrm>
              <a:off x="7247758" y="1660370"/>
              <a:ext cx="200237" cy="248650"/>
            </a:xfrm>
            <a:custGeom>
              <a:avLst/>
              <a:gdLst/>
              <a:ahLst/>
              <a:cxnLst/>
              <a:rect l="l" t="t" r="r" b="b"/>
              <a:pathLst>
                <a:path w="12077" h="14997" extrusionOk="0">
                  <a:moveTo>
                    <a:pt x="5043" y="0"/>
                  </a:moveTo>
                  <a:lnTo>
                    <a:pt x="4380" y="133"/>
                  </a:lnTo>
                  <a:lnTo>
                    <a:pt x="3849" y="531"/>
                  </a:lnTo>
                  <a:lnTo>
                    <a:pt x="3185" y="929"/>
                  </a:lnTo>
                  <a:lnTo>
                    <a:pt x="2256" y="1991"/>
                  </a:lnTo>
                  <a:lnTo>
                    <a:pt x="1460" y="3052"/>
                  </a:lnTo>
                  <a:lnTo>
                    <a:pt x="797" y="4379"/>
                  </a:lnTo>
                  <a:lnTo>
                    <a:pt x="266" y="5839"/>
                  </a:lnTo>
                  <a:lnTo>
                    <a:pt x="2920" y="5441"/>
                  </a:lnTo>
                  <a:lnTo>
                    <a:pt x="3185" y="5441"/>
                  </a:lnTo>
                  <a:lnTo>
                    <a:pt x="3849" y="5574"/>
                  </a:lnTo>
                  <a:lnTo>
                    <a:pt x="4512" y="5972"/>
                  </a:lnTo>
                  <a:lnTo>
                    <a:pt x="4911" y="6370"/>
                  </a:lnTo>
                  <a:lnTo>
                    <a:pt x="5176" y="7034"/>
                  </a:lnTo>
                  <a:lnTo>
                    <a:pt x="5176" y="7432"/>
                  </a:lnTo>
                  <a:lnTo>
                    <a:pt x="5043" y="8095"/>
                  </a:lnTo>
                  <a:lnTo>
                    <a:pt x="4645" y="8626"/>
                  </a:lnTo>
                  <a:lnTo>
                    <a:pt x="4247" y="9024"/>
                  </a:lnTo>
                  <a:lnTo>
                    <a:pt x="3584" y="9290"/>
                  </a:lnTo>
                  <a:lnTo>
                    <a:pt x="0" y="9555"/>
                  </a:lnTo>
                  <a:lnTo>
                    <a:pt x="0" y="9688"/>
                  </a:lnTo>
                  <a:lnTo>
                    <a:pt x="266" y="10617"/>
                  </a:lnTo>
                  <a:lnTo>
                    <a:pt x="664" y="11413"/>
                  </a:lnTo>
                  <a:lnTo>
                    <a:pt x="1327" y="12077"/>
                  </a:lnTo>
                  <a:lnTo>
                    <a:pt x="1991" y="12342"/>
                  </a:lnTo>
                  <a:lnTo>
                    <a:pt x="7299" y="14996"/>
                  </a:lnTo>
                  <a:lnTo>
                    <a:pt x="6769" y="14598"/>
                  </a:lnTo>
                  <a:lnTo>
                    <a:pt x="6370" y="14067"/>
                  </a:lnTo>
                  <a:lnTo>
                    <a:pt x="6105" y="13271"/>
                  </a:lnTo>
                  <a:lnTo>
                    <a:pt x="5840" y="12342"/>
                  </a:lnTo>
                  <a:lnTo>
                    <a:pt x="5707" y="11280"/>
                  </a:lnTo>
                  <a:lnTo>
                    <a:pt x="5840" y="10086"/>
                  </a:lnTo>
                  <a:lnTo>
                    <a:pt x="5972" y="8892"/>
                  </a:lnTo>
                  <a:lnTo>
                    <a:pt x="6370" y="7697"/>
                  </a:lnTo>
                  <a:lnTo>
                    <a:pt x="6901" y="6503"/>
                  </a:lnTo>
                  <a:lnTo>
                    <a:pt x="7432" y="5441"/>
                  </a:lnTo>
                  <a:lnTo>
                    <a:pt x="8228" y="4512"/>
                  </a:lnTo>
                  <a:lnTo>
                    <a:pt x="9025" y="3716"/>
                  </a:lnTo>
                  <a:lnTo>
                    <a:pt x="9688" y="3318"/>
                  </a:lnTo>
                  <a:lnTo>
                    <a:pt x="10219" y="2920"/>
                  </a:lnTo>
                  <a:lnTo>
                    <a:pt x="10883" y="2787"/>
                  </a:lnTo>
                  <a:lnTo>
                    <a:pt x="11413" y="2654"/>
                  </a:lnTo>
                  <a:lnTo>
                    <a:pt x="12077" y="2787"/>
                  </a:lnTo>
                  <a:lnTo>
                    <a:pt x="6370" y="133"/>
                  </a:lnTo>
                  <a:lnTo>
                    <a:pt x="5972" y="0"/>
                  </a:lnTo>
                  <a:close/>
                </a:path>
              </a:pathLst>
            </a:custGeom>
            <a:solidFill>
              <a:srgbClr val="CE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40"/>
            <p:cNvSpPr/>
            <p:nvPr/>
          </p:nvSpPr>
          <p:spPr>
            <a:xfrm>
              <a:off x="7247758" y="1660370"/>
              <a:ext cx="200237" cy="248650"/>
            </a:xfrm>
            <a:custGeom>
              <a:avLst/>
              <a:gdLst/>
              <a:ahLst/>
              <a:cxnLst/>
              <a:rect l="l" t="t" r="r" b="b"/>
              <a:pathLst>
                <a:path w="12077" h="14997" fill="none" extrusionOk="0">
                  <a:moveTo>
                    <a:pt x="5574" y="0"/>
                  </a:moveTo>
                  <a:lnTo>
                    <a:pt x="5574" y="0"/>
                  </a:lnTo>
                  <a:lnTo>
                    <a:pt x="5043" y="0"/>
                  </a:lnTo>
                  <a:lnTo>
                    <a:pt x="4380" y="133"/>
                  </a:lnTo>
                  <a:lnTo>
                    <a:pt x="3849" y="531"/>
                  </a:lnTo>
                  <a:lnTo>
                    <a:pt x="3185" y="929"/>
                  </a:lnTo>
                  <a:lnTo>
                    <a:pt x="3185" y="929"/>
                  </a:lnTo>
                  <a:lnTo>
                    <a:pt x="2256" y="1991"/>
                  </a:lnTo>
                  <a:lnTo>
                    <a:pt x="1460" y="3052"/>
                  </a:lnTo>
                  <a:lnTo>
                    <a:pt x="797" y="4379"/>
                  </a:lnTo>
                  <a:lnTo>
                    <a:pt x="266" y="5839"/>
                  </a:lnTo>
                  <a:lnTo>
                    <a:pt x="2920" y="5441"/>
                  </a:lnTo>
                  <a:lnTo>
                    <a:pt x="2920" y="5441"/>
                  </a:lnTo>
                  <a:lnTo>
                    <a:pt x="2920" y="5441"/>
                  </a:lnTo>
                  <a:lnTo>
                    <a:pt x="3185" y="5441"/>
                  </a:lnTo>
                  <a:lnTo>
                    <a:pt x="3185" y="5441"/>
                  </a:lnTo>
                  <a:lnTo>
                    <a:pt x="3849" y="5574"/>
                  </a:lnTo>
                  <a:lnTo>
                    <a:pt x="4512" y="5972"/>
                  </a:lnTo>
                  <a:lnTo>
                    <a:pt x="4911" y="6370"/>
                  </a:lnTo>
                  <a:lnTo>
                    <a:pt x="5176" y="7034"/>
                  </a:lnTo>
                  <a:lnTo>
                    <a:pt x="5176" y="7034"/>
                  </a:lnTo>
                  <a:lnTo>
                    <a:pt x="5176" y="7432"/>
                  </a:lnTo>
                  <a:lnTo>
                    <a:pt x="5176" y="7432"/>
                  </a:lnTo>
                  <a:lnTo>
                    <a:pt x="5043" y="8095"/>
                  </a:lnTo>
                  <a:lnTo>
                    <a:pt x="4645" y="8626"/>
                  </a:lnTo>
                  <a:lnTo>
                    <a:pt x="4247" y="9024"/>
                  </a:lnTo>
                  <a:lnTo>
                    <a:pt x="3584" y="9290"/>
                  </a:lnTo>
                  <a:lnTo>
                    <a:pt x="0" y="9555"/>
                  </a:lnTo>
                  <a:lnTo>
                    <a:pt x="0" y="9555"/>
                  </a:lnTo>
                  <a:lnTo>
                    <a:pt x="0" y="9688"/>
                  </a:lnTo>
                  <a:lnTo>
                    <a:pt x="0" y="9688"/>
                  </a:lnTo>
                  <a:lnTo>
                    <a:pt x="266" y="10617"/>
                  </a:lnTo>
                  <a:lnTo>
                    <a:pt x="664" y="11413"/>
                  </a:lnTo>
                  <a:lnTo>
                    <a:pt x="1327" y="12077"/>
                  </a:lnTo>
                  <a:lnTo>
                    <a:pt x="1991" y="12342"/>
                  </a:lnTo>
                  <a:lnTo>
                    <a:pt x="7299" y="14996"/>
                  </a:lnTo>
                  <a:lnTo>
                    <a:pt x="7299" y="14996"/>
                  </a:lnTo>
                  <a:lnTo>
                    <a:pt x="6769" y="14598"/>
                  </a:lnTo>
                  <a:lnTo>
                    <a:pt x="6370" y="14067"/>
                  </a:lnTo>
                  <a:lnTo>
                    <a:pt x="6105" y="13271"/>
                  </a:lnTo>
                  <a:lnTo>
                    <a:pt x="5840" y="12342"/>
                  </a:lnTo>
                  <a:lnTo>
                    <a:pt x="5840" y="12342"/>
                  </a:lnTo>
                  <a:lnTo>
                    <a:pt x="5707" y="11280"/>
                  </a:lnTo>
                  <a:lnTo>
                    <a:pt x="5840" y="10086"/>
                  </a:lnTo>
                  <a:lnTo>
                    <a:pt x="5972" y="8892"/>
                  </a:lnTo>
                  <a:lnTo>
                    <a:pt x="6370" y="7697"/>
                  </a:lnTo>
                  <a:lnTo>
                    <a:pt x="6901" y="6503"/>
                  </a:lnTo>
                  <a:lnTo>
                    <a:pt x="7432" y="5441"/>
                  </a:lnTo>
                  <a:lnTo>
                    <a:pt x="8228" y="4512"/>
                  </a:lnTo>
                  <a:lnTo>
                    <a:pt x="9025" y="3716"/>
                  </a:lnTo>
                  <a:lnTo>
                    <a:pt x="9025" y="3716"/>
                  </a:lnTo>
                  <a:lnTo>
                    <a:pt x="9688" y="3318"/>
                  </a:lnTo>
                  <a:lnTo>
                    <a:pt x="10219" y="2920"/>
                  </a:lnTo>
                  <a:lnTo>
                    <a:pt x="10883" y="2787"/>
                  </a:lnTo>
                  <a:lnTo>
                    <a:pt x="11413" y="2654"/>
                  </a:lnTo>
                  <a:lnTo>
                    <a:pt x="11413" y="2654"/>
                  </a:lnTo>
                  <a:lnTo>
                    <a:pt x="12077" y="2787"/>
                  </a:lnTo>
                  <a:lnTo>
                    <a:pt x="6370" y="133"/>
                  </a:lnTo>
                  <a:lnTo>
                    <a:pt x="6370" y="133"/>
                  </a:lnTo>
                  <a:lnTo>
                    <a:pt x="6370" y="133"/>
                  </a:lnTo>
                  <a:lnTo>
                    <a:pt x="5972" y="0"/>
                  </a:lnTo>
                  <a:lnTo>
                    <a:pt x="55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40"/>
            <p:cNvSpPr/>
            <p:nvPr/>
          </p:nvSpPr>
          <p:spPr>
            <a:xfrm>
              <a:off x="7342363" y="1704373"/>
              <a:ext cx="138642" cy="209041"/>
            </a:xfrm>
            <a:custGeom>
              <a:avLst/>
              <a:gdLst/>
              <a:ahLst/>
              <a:cxnLst/>
              <a:rect l="l" t="t" r="r" b="b"/>
              <a:pathLst>
                <a:path w="8362" h="12608" extrusionOk="0">
                  <a:moveTo>
                    <a:pt x="5707" y="0"/>
                  </a:moveTo>
                  <a:lnTo>
                    <a:pt x="5044" y="133"/>
                  </a:lnTo>
                  <a:lnTo>
                    <a:pt x="4115" y="531"/>
                  </a:lnTo>
                  <a:lnTo>
                    <a:pt x="3319" y="1062"/>
                  </a:lnTo>
                  <a:lnTo>
                    <a:pt x="2522" y="1858"/>
                  </a:lnTo>
                  <a:lnTo>
                    <a:pt x="1726" y="2787"/>
                  </a:lnTo>
                  <a:lnTo>
                    <a:pt x="1195" y="3849"/>
                  </a:lnTo>
                  <a:lnTo>
                    <a:pt x="664" y="5043"/>
                  </a:lnTo>
                  <a:lnTo>
                    <a:pt x="266" y="6238"/>
                  </a:lnTo>
                  <a:lnTo>
                    <a:pt x="134" y="7432"/>
                  </a:lnTo>
                  <a:lnTo>
                    <a:pt x="1" y="8626"/>
                  </a:lnTo>
                  <a:lnTo>
                    <a:pt x="134" y="9688"/>
                  </a:lnTo>
                  <a:lnTo>
                    <a:pt x="399" y="10750"/>
                  </a:lnTo>
                  <a:lnTo>
                    <a:pt x="797" y="11546"/>
                  </a:lnTo>
                  <a:lnTo>
                    <a:pt x="1328" y="12077"/>
                  </a:lnTo>
                  <a:lnTo>
                    <a:pt x="1992" y="12475"/>
                  </a:lnTo>
                  <a:lnTo>
                    <a:pt x="2655" y="12608"/>
                  </a:lnTo>
                  <a:lnTo>
                    <a:pt x="3451" y="12475"/>
                  </a:lnTo>
                  <a:lnTo>
                    <a:pt x="4248" y="12210"/>
                  </a:lnTo>
                  <a:lnTo>
                    <a:pt x="5177" y="11546"/>
                  </a:lnTo>
                  <a:lnTo>
                    <a:pt x="5973" y="10750"/>
                  </a:lnTo>
                  <a:lnTo>
                    <a:pt x="6636" y="9821"/>
                  </a:lnTo>
                  <a:lnTo>
                    <a:pt x="7300" y="8759"/>
                  </a:lnTo>
                  <a:lnTo>
                    <a:pt x="7831" y="7565"/>
                  </a:lnTo>
                  <a:lnTo>
                    <a:pt x="8096" y="6370"/>
                  </a:lnTo>
                  <a:lnTo>
                    <a:pt x="8362" y="5176"/>
                  </a:lnTo>
                  <a:lnTo>
                    <a:pt x="8362" y="3982"/>
                  </a:lnTo>
                  <a:lnTo>
                    <a:pt x="8362" y="2920"/>
                  </a:lnTo>
                  <a:lnTo>
                    <a:pt x="8096" y="1858"/>
                  </a:lnTo>
                  <a:lnTo>
                    <a:pt x="7698" y="1062"/>
                  </a:lnTo>
                  <a:lnTo>
                    <a:pt x="7167" y="531"/>
                  </a:lnTo>
                  <a:lnTo>
                    <a:pt x="6504" y="133"/>
                  </a:lnTo>
                  <a:lnTo>
                    <a:pt x="5707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40"/>
            <p:cNvSpPr/>
            <p:nvPr/>
          </p:nvSpPr>
          <p:spPr>
            <a:xfrm>
              <a:off x="7342363" y="1704373"/>
              <a:ext cx="138642" cy="209041"/>
            </a:xfrm>
            <a:custGeom>
              <a:avLst/>
              <a:gdLst/>
              <a:ahLst/>
              <a:cxnLst/>
              <a:rect l="l" t="t" r="r" b="b"/>
              <a:pathLst>
                <a:path w="8362" h="12608" fill="none" extrusionOk="0">
                  <a:moveTo>
                    <a:pt x="3319" y="1062"/>
                  </a:moveTo>
                  <a:lnTo>
                    <a:pt x="3319" y="1062"/>
                  </a:lnTo>
                  <a:lnTo>
                    <a:pt x="2522" y="1858"/>
                  </a:lnTo>
                  <a:lnTo>
                    <a:pt x="1726" y="2787"/>
                  </a:lnTo>
                  <a:lnTo>
                    <a:pt x="1195" y="3849"/>
                  </a:lnTo>
                  <a:lnTo>
                    <a:pt x="664" y="5043"/>
                  </a:lnTo>
                  <a:lnTo>
                    <a:pt x="266" y="6238"/>
                  </a:lnTo>
                  <a:lnTo>
                    <a:pt x="134" y="7432"/>
                  </a:lnTo>
                  <a:lnTo>
                    <a:pt x="1" y="8626"/>
                  </a:lnTo>
                  <a:lnTo>
                    <a:pt x="134" y="9688"/>
                  </a:lnTo>
                  <a:lnTo>
                    <a:pt x="134" y="9688"/>
                  </a:lnTo>
                  <a:lnTo>
                    <a:pt x="399" y="10750"/>
                  </a:lnTo>
                  <a:lnTo>
                    <a:pt x="797" y="11546"/>
                  </a:lnTo>
                  <a:lnTo>
                    <a:pt x="1328" y="12077"/>
                  </a:lnTo>
                  <a:lnTo>
                    <a:pt x="1992" y="12475"/>
                  </a:lnTo>
                  <a:lnTo>
                    <a:pt x="2655" y="12608"/>
                  </a:lnTo>
                  <a:lnTo>
                    <a:pt x="3451" y="12475"/>
                  </a:lnTo>
                  <a:lnTo>
                    <a:pt x="4248" y="12210"/>
                  </a:lnTo>
                  <a:lnTo>
                    <a:pt x="5177" y="11546"/>
                  </a:lnTo>
                  <a:lnTo>
                    <a:pt x="5177" y="11546"/>
                  </a:lnTo>
                  <a:lnTo>
                    <a:pt x="5973" y="10750"/>
                  </a:lnTo>
                  <a:lnTo>
                    <a:pt x="6636" y="9821"/>
                  </a:lnTo>
                  <a:lnTo>
                    <a:pt x="7300" y="8759"/>
                  </a:lnTo>
                  <a:lnTo>
                    <a:pt x="7831" y="7565"/>
                  </a:lnTo>
                  <a:lnTo>
                    <a:pt x="8096" y="6370"/>
                  </a:lnTo>
                  <a:lnTo>
                    <a:pt x="8362" y="5176"/>
                  </a:lnTo>
                  <a:lnTo>
                    <a:pt x="8362" y="3982"/>
                  </a:lnTo>
                  <a:lnTo>
                    <a:pt x="8362" y="2920"/>
                  </a:lnTo>
                  <a:lnTo>
                    <a:pt x="8362" y="2920"/>
                  </a:lnTo>
                  <a:lnTo>
                    <a:pt x="8096" y="1858"/>
                  </a:lnTo>
                  <a:lnTo>
                    <a:pt x="7698" y="1062"/>
                  </a:lnTo>
                  <a:lnTo>
                    <a:pt x="7167" y="531"/>
                  </a:lnTo>
                  <a:lnTo>
                    <a:pt x="6504" y="133"/>
                  </a:lnTo>
                  <a:lnTo>
                    <a:pt x="5707" y="0"/>
                  </a:lnTo>
                  <a:lnTo>
                    <a:pt x="5044" y="133"/>
                  </a:lnTo>
                  <a:lnTo>
                    <a:pt x="4115" y="531"/>
                  </a:lnTo>
                  <a:lnTo>
                    <a:pt x="3319" y="1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40"/>
            <p:cNvSpPr/>
            <p:nvPr/>
          </p:nvSpPr>
          <p:spPr>
            <a:xfrm>
              <a:off x="7379768" y="1759386"/>
              <a:ext cx="66038" cy="99016"/>
            </a:xfrm>
            <a:custGeom>
              <a:avLst/>
              <a:gdLst/>
              <a:ahLst/>
              <a:cxnLst/>
              <a:rect l="l" t="t" r="r" b="b"/>
              <a:pathLst>
                <a:path w="3983" h="5972" extrusionOk="0">
                  <a:moveTo>
                    <a:pt x="2655" y="0"/>
                  </a:moveTo>
                  <a:lnTo>
                    <a:pt x="2124" y="133"/>
                  </a:lnTo>
                  <a:lnTo>
                    <a:pt x="1593" y="531"/>
                  </a:lnTo>
                  <a:lnTo>
                    <a:pt x="1195" y="929"/>
                  </a:lnTo>
                  <a:lnTo>
                    <a:pt x="797" y="1327"/>
                  </a:lnTo>
                  <a:lnTo>
                    <a:pt x="266" y="2389"/>
                  </a:lnTo>
                  <a:lnTo>
                    <a:pt x="1" y="3583"/>
                  </a:lnTo>
                  <a:lnTo>
                    <a:pt x="1" y="4114"/>
                  </a:lnTo>
                  <a:lnTo>
                    <a:pt x="1" y="4645"/>
                  </a:lnTo>
                  <a:lnTo>
                    <a:pt x="134" y="5176"/>
                  </a:lnTo>
                  <a:lnTo>
                    <a:pt x="266" y="5441"/>
                  </a:lnTo>
                  <a:lnTo>
                    <a:pt x="665" y="5839"/>
                  </a:lnTo>
                  <a:lnTo>
                    <a:pt x="1195" y="5972"/>
                  </a:lnTo>
                  <a:lnTo>
                    <a:pt x="1859" y="5839"/>
                  </a:lnTo>
                  <a:lnTo>
                    <a:pt x="2390" y="5574"/>
                  </a:lnTo>
                  <a:lnTo>
                    <a:pt x="2788" y="5176"/>
                  </a:lnTo>
                  <a:lnTo>
                    <a:pt x="3186" y="4645"/>
                  </a:lnTo>
                  <a:lnTo>
                    <a:pt x="3717" y="3583"/>
                  </a:lnTo>
                  <a:lnTo>
                    <a:pt x="3982" y="2522"/>
                  </a:lnTo>
                  <a:lnTo>
                    <a:pt x="3982" y="1858"/>
                  </a:lnTo>
                  <a:lnTo>
                    <a:pt x="3982" y="1327"/>
                  </a:lnTo>
                  <a:lnTo>
                    <a:pt x="3717" y="796"/>
                  </a:lnTo>
                  <a:lnTo>
                    <a:pt x="3451" y="398"/>
                  </a:lnTo>
                  <a:lnTo>
                    <a:pt x="3053" y="133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40"/>
            <p:cNvSpPr/>
            <p:nvPr/>
          </p:nvSpPr>
          <p:spPr>
            <a:xfrm>
              <a:off x="7379768" y="1759386"/>
              <a:ext cx="66038" cy="99016"/>
            </a:xfrm>
            <a:custGeom>
              <a:avLst/>
              <a:gdLst/>
              <a:ahLst/>
              <a:cxnLst/>
              <a:rect l="l" t="t" r="r" b="b"/>
              <a:pathLst>
                <a:path w="3983" h="5972" fill="none" extrusionOk="0">
                  <a:moveTo>
                    <a:pt x="1" y="4645"/>
                  </a:moveTo>
                  <a:lnTo>
                    <a:pt x="1" y="4645"/>
                  </a:lnTo>
                  <a:lnTo>
                    <a:pt x="134" y="5176"/>
                  </a:lnTo>
                  <a:lnTo>
                    <a:pt x="266" y="5441"/>
                  </a:lnTo>
                  <a:lnTo>
                    <a:pt x="266" y="5441"/>
                  </a:lnTo>
                  <a:lnTo>
                    <a:pt x="665" y="5839"/>
                  </a:lnTo>
                  <a:lnTo>
                    <a:pt x="1195" y="5972"/>
                  </a:lnTo>
                  <a:lnTo>
                    <a:pt x="1859" y="5839"/>
                  </a:lnTo>
                  <a:lnTo>
                    <a:pt x="2390" y="5574"/>
                  </a:lnTo>
                  <a:lnTo>
                    <a:pt x="2390" y="5574"/>
                  </a:lnTo>
                  <a:lnTo>
                    <a:pt x="2788" y="5176"/>
                  </a:lnTo>
                  <a:lnTo>
                    <a:pt x="3186" y="4645"/>
                  </a:lnTo>
                  <a:lnTo>
                    <a:pt x="3717" y="3583"/>
                  </a:lnTo>
                  <a:lnTo>
                    <a:pt x="3982" y="2522"/>
                  </a:lnTo>
                  <a:lnTo>
                    <a:pt x="3982" y="1858"/>
                  </a:lnTo>
                  <a:lnTo>
                    <a:pt x="3982" y="1327"/>
                  </a:lnTo>
                  <a:lnTo>
                    <a:pt x="3982" y="1327"/>
                  </a:lnTo>
                  <a:lnTo>
                    <a:pt x="3717" y="796"/>
                  </a:lnTo>
                  <a:lnTo>
                    <a:pt x="3451" y="398"/>
                  </a:lnTo>
                  <a:lnTo>
                    <a:pt x="3053" y="133"/>
                  </a:lnTo>
                  <a:lnTo>
                    <a:pt x="2655" y="0"/>
                  </a:lnTo>
                  <a:lnTo>
                    <a:pt x="2655" y="0"/>
                  </a:lnTo>
                  <a:lnTo>
                    <a:pt x="2124" y="133"/>
                  </a:lnTo>
                  <a:lnTo>
                    <a:pt x="1593" y="531"/>
                  </a:lnTo>
                  <a:lnTo>
                    <a:pt x="1593" y="531"/>
                  </a:lnTo>
                  <a:lnTo>
                    <a:pt x="1195" y="929"/>
                  </a:lnTo>
                  <a:lnTo>
                    <a:pt x="797" y="1327"/>
                  </a:lnTo>
                  <a:lnTo>
                    <a:pt x="266" y="2389"/>
                  </a:lnTo>
                  <a:lnTo>
                    <a:pt x="1" y="3583"/>
                  </a:lnTo>
                  <a:lnTo>
                    <a:pt x="1" y="4114"/>
                  </a:lnTo>
                  <a:lnTo>
                    <a:pt x="1" y="4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40"/>
            <p:cNvSpPr/>
            <p:nvPr/>
          </p:nvSpPr>
          <p:spPr>
            <a:xfrm>
              <a:off x="7379768" y="1759386"/>
              <a:ext cx="66038" cy="99016"/>
            </a:xfrm>
            <a:custGeom>
              <a:avLst/>
              <a:gdLst/>
              <a:ahLst/>
              <a:cxnLst/>
              <a:rect l="l" t="t" r="r" b="b"/>
              <a:pathLst>
                <a:path w="3983" h="5972" extrusionOk="0">
                  <a:moveTo>
                    <a:pt x="2655" y="0"/>
                  </a:moveTo>
                  <a:lnTo>
                    <a:pt x="2124" y="133"/>
                  </a:lnTo>
                  <a:lnTo>
                    <a:pt x="1593" y="531"/>
                  </a:lnTo>
                  <a:lnTo>
                    <a:pt x="930" y="1194"/>
                  </a:lnTo>
                  <a:lnTo>
                    <a:pt x="399" y="2123"/>
                  </a:lnTo>
                  <a:lnTo>
                    <a:pt x="134" y="3052"/>
                  </a:lnTo>
                  <a:lnTo>
                    <a:pt x="1" y="4114"/>
                  </a:lnTo>
                  <a:lnTo>
                    <a:pt x="1" y="4645"/>
                  </a:lnTo>
                  <a:lnTo>
                    <a:pt x="134" y="5176"/>
                  </a:lnTo>
                  <a:lnTo>
                    <a:pt x="266" y="5441"/>
                  </a:lnTo>
                  <a:lnTo>
                    <a:pt x="797" y="5839"/>
                  </a:lnTo>
                  <a:lnTo>
                    <a:pt x="1328" y="5972"/>
                  </a:lnTo>
                  <a:lnTo>
                    <a:pt x="1859" y="5839"/>
                  </a:lnTo>
                  <a:lnTo>
                    <a:pt x="2390" y="5574"/>
                  </a:lnTo>
                  <a:lnTo>
                    <a:pt x="3053" y="4778"/>
                  </a:lnTo>
                  <a:lnTo>
                    <a:pt x="3584" y="3981"/>
                  </a:lnTo>
                  <a:lnTo>
                    <a:pt x="3850" y="2920"/>
                  </a:lnTo>
                  <a:lnTo>
                    <a:pt x="3982" y="1991"/>
                  </a:lnTo>
                  <a:lnTo>
                    <a:pt x="3982" y="1327"/>
                  </a:lnTo>
                  <a:lnTo>
                    <a:pt x="3717" y="796"/>
                  </a:lnTo>
                  <a:lnTo>
                    <a:pt x="3451" y="398"/>
                  </a:lnTo>
                  <a:lnTo>
                    <a:pt x="3053" y="133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A9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40"/>
            <p:cNvSpPr/>
            <p:nvPr/>
          </p:nvSpPr>
          <p:spPr>
            <a:xfrm>
              <a:off x="7379768" y="1759386"/>
              <a:ext cx="66038" cy="99016"/>
            </a:xfrm>
            <a:custGeom>
              <a:avLst/>
              <a:gdLst/>
              <a:ahLst/>
              <a:cxnLst/>
              <a:rect l="l" t="t" r="r" b="b"/>
              <a:pathLst>
                <a:path w="3983" h="5972" fill="none" extrusionOk="0">
                  <a:moveTo>
                    <a:pt x="2655" y="0"/>
                  </a:moveTo>
                  <a:lnTo>
                    <a:pt x="2655" y="0"/>
                  </a:lnTo>
                  <a:lnTo>
                    <a:pt x="2655" y="0"/>
                  </a:lnTo>
                  <a:lnTo>
                    <a:pt x="2655" y="0"/>
                  </a:lnTo>
                  <a:lnTo>
                    <a:pt x="2124" y="133"/>
                  </a:lnTo>
                  <a:lnTo>
                    <a:pt x="1593" y="531"/>
                  </a:lnTo>
                  <a:lnTo>
                    <a:pt x="1593" y="531"/>
                  </a:lnTo>
                  <a:lnTo>
                    <a:pt x="930" y="1194"/>
                  </a:lnTo>
                  <a:lnTo>
                    <a:pt x="399" y="2123"/>
                  </a:lnTo>
                  <a:lnTo>
                    <a:pt x="134" y="3052"/>
                  </a:lnTo>
                  <a:lnTo>
                    <a:pt x="1" y="4114"/>
                  </a:lnTo>
                  <a:lnTo>
                    <a:pt x="1" y="4114"/>
                  </a:lnTo>
                  <a:lnTo>
                    <a:pt x="1" y="4645"/>
                  </a:lnTo>
                  <a:lnTo>
                    <a:pt x="1" y="4645"/>
                  </a:lnTo>
                  <a:lnTo>
                    <a:pt x="134" y="5176"/>
                  </a:lnTo>
                  <a:lnTo>
                    <a:pt x="266" y="5441"/>
                  </a:lnTo>
                  <a:lnTo>
                    <a:pt x="266" y="5441"/>
                  </a:lnTo>
                  <a:lnTo>
                    <a:pt x="797" y="5839"/>
                  </a:lnTo>
                  <a:lnTo>
                    <a:pt x="1328" y="5972"/>
                  </a:lnTo>
                  <a:lnTo>
                    <a:pt x="1328" y="5972"/>
                  </a:lnTo>
                  <a:lnTo>
                    <a:pt x="1859" y="5839"/>
                  </a:lnTo>
                  <a:lnTo>
                    <a:pt x="2390" y="5574"/>
                  </a:lnTo>
                  <a:lnTo>
                    <a:pt x="2390" y="5574"/>
                  </a:lnTo>
                  <a:lnTo>
                    <a:pt x="3053" y="4778"/>
                  </a:lnTo>
                  <a:lnTo>
                    <a:pt x="3584" y="3981"/>
                  </a:lnTo>
                  <a:lnTo>
                    <a:pt x="3850" y="2920"/>
                  </a:lnTo>
                  <a:lnTo>
                    <a:pt x="3982" y="1991"/>
                  </a:lnTo>
                  <a:lnTo>
                    <a:pt x="3982" y="1991"/>
                  </a:lnTo>
                  <a:lnTo>
                    <a:pt x="3982" y="1327"/>
                  </a:lnTo>
                  <a:lnTo>
                    <a:pt x="3982" y="1327"/>
                  </a:lnTo>
                  <a:lnTo>
                    <a:pt x="3717" y="796"/>
                  </a:lnTo>
                  <a:lnTo>
                    <a:pt x="3451" y="398"/>
                  </a:lnTo>
                  <a:lnTo>
                    <a:pt x="3053" y="133"/>
                  </a:lnTo>
                  <a:lnTo>
                    <a:pt x="265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40"/>
            <p:cNvSpPr/>
            <p:nvPr/>
          </p:nvSpPr>
          <p:spPr>
            <a:xfrm>
              <a:off x="7379768" y="1759386"/>
              <a:ext cx="50635" cy="90228"/>
            </a:xfrm>
            <a:custGeom>
              <a:avLst/>
              <a:gdLst/>
              <a:ahLst/>
              <a:cxnLst/>
              <a:rect l="l" t="t" r="r" b="b"/>
              <a:pathLst>
                <a:path w="3054" h="5442" extrusionOk="0">
                  <a:moveTo>
                    <a:pt x="2655" y="0"/>
                  </a:moveTo>
                  <a:lnTo>
                    <a:pt x="2124" y="133"/>
                  </a:lnTo>
                  <a:lnTo>
                    <a:pt x="1593" y="531"/>
                  </a:lnTo>
                  <a:lnTo>
                    <a:pt x="1195" y="929"/>
                  </a:lnTo>
                  <a:lnTo>
                    <a:pt x="797" y="1327"/>
                  </a:lnTo>
                  <a:lnTo>
                    <a:pt x="266" y="2389"/>
                  </a:lnTo>
                  <a:lnTo>
                    <a:pt x="1" y="3583"/>
                  </a:lnTo>
                  <a:lnTo>
                    <a:pt x="1" y="4114"/>
                  </a:lnTo>
                  <a:lnTo>
                    <a:pt x="1" y="4645"/>
                  </a:lnTo>
                  <a:lnTo>
                    <a:pt x="134" y="5176"/>
                  </a:lnTo>
                  <a:lnTo>
                    <a:pt x="266" y="5441"/>
                  </a:lnTo>
                  <a:lnTo>
                    <a:pt x="930" y="5308"/>
                  </a:lnTo>
                  <a:lnTo>
                    <a:pt x="1461" y="5043"/>
                  </a:lnTo>
                  <a:lnTo>
                    <a:pt x="1859" y="4645"/>
                  </a:lnTo>
                  <a:lnTo>
                    <a:pt x="2124" y="4114"/>
                  </a:lnTo>
                  <a:lnTo>
                    <a:pt x="2655" y="3185"/>
                  </a:lnTo>
                  <a:lnTo>
                    <a:pt x="2921" y="1991"/>
                  </a:lnTo>
                  <a:lnTo>
                    <a:pt x="3053" y="1460"/>
                  </a:lnTo>
                  <a:lnTo>
                    <a:pt x="2921" y="929"/>
                  </a:lnTo>
                  <a:lnTo>
                    <a:pt x="2788" y="398"/>
                  </a:lnTo>
                  <a:lnTo>
                    <a:pt x="2655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40"/>
            <p:cNvSpPr/>
            <p:nvPr/>
          </p:nvSpPr>
          <p:spPr>
            <a:xfrm>
              <a:off x="6968318" y="1750582"/>
              <a:ext cx="365274" cy="88023"/>
            </a:xfrm>
            <a:custGeom>
              <a:avLst/>
              <a:gdLst/>
              <a:ahLst/>
              <a:cxnLst/>
              <a:rect l="l" t="t" r="r" b="b"/>
              <a:pathLst>
                <a:path w="22031" h="5309" extrusionOk="0">
                  <a:moveTo>
                    <a:pt x="19774" y="0"/>
                  </a:moveTo>
                  <a:lnTo>
                    <a:pt x="1195" y="2522"/>
                  </a:lnTo>
                  <a:lnTo>
                    <a:pt x="664" y="2654"/>
                  </a:lnTo>
                  <a:lnTo>
                    <a:pt x="266" y="3053"/>
                  </a:lnTo>
                  <a:lnTo>
                    <a:pt x="0" y="3583"/>
                  </a:lnTo>
                  <a:lnTo>
                    <a:pt x="0" y="4114"/>
                  </a:lnTo>
                  <a:lnTo>
                    <a:pt x="266" y="4645"/>
                  </a:lnTo>
                  <a:lnTo>
                    <a:pt x="664" y="5043"/>
                  </a:lnTo>
                  <a:lnTo>
                    <a:pt x="1195" y="5309"/>
                  </a:lnTo>
                  <a:lnTo>
                    <a:pt x="1725" y="5309"/>
                  </a:lnTo>
                  <a:lnTo>
                    <a:pt x="20438" y="3849"/>
                  </a:lnTo>
                  <a:lnTo>
                    <a:pt x="21101" y="3583"/>
                  </a:lnTo>
                  <a:lnTo>
                    <a:pt x="21632" y="3053"/>
                  </a:lnTo>
                  <a:lnTo>
                    <a:pt x="21897" y="2389"/>
                  </a:lnTo>
                  <a:lnTo>
                    <a:pt x="22030" y="1593"/>
                  </a:lnTo>
                  <a:lnTo>
                    <a:pt x="21765" y="929"/>
                  </a:lnTo>
                  <a:lnTo>
                    <a:pt x="21234" y="398"/>
                  </a:lnTo>
                  <a:lnTo>
                    <a:pt x="20570" y="133"/>
                  </a:lnTo>
                  <a:lnTo>
                    <a:pt x="1977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40"/>
            <p:cNvSpPr/>
            <p:nvPr/>
          </p:nvSpPr>
          <p:spPr>
            <a:xfrm>
              <a:off x="6968318" y="1750582"/>
              <a:ext cx="365274" cy="88023"/>
            </a:xfrm>
            <a:custGeom>
              <a:avLst/>
              <a:gdLst/>
              <a:ahLst/>
              <a:cxnLst/>
              <a:rect l="l" t="t" r="r" b="b"/>
              <a:pathLst>
                <a:path w="22031" h="5309" fill="none" extrusionOk="0">
                  <a:moveTo>
                    <a:pt x="1725" y="5309"/>
                  </a:moveTo>
                  <a:lnTo>
                    <a:pt x="20438" y="3849"/>
                  </a:lnTo>
                  <a:lnTo>
                    <a:pt x="20438" y="3849"/>
                  </a:lnTo>
                  <a:lnTo>
                    <a:pt x="21101" y="3583"/>
                  </a:lnTo>
                  <a:lnTo>
                    <a:pt x="21632" y="3053"/>
                  </a:lnTo>
                  <a:lnTo>
                    <a:pt x="21897" y="2389"/>
                  </a:lnTo>
                  <a:lnTo>
                    <a:pt x="22030" y="1593"/>
                  </a:lnTo>
                  <a:lnTo>
                    <a:pt x="22030" y="1593"/>
                  </a:lnTo>
                  <a:lnTo>
                    <a:pt x="21765" y="929"/>
                  </a:lnTo>
                  <a:lnTo>
                    <a:pt x="21234" y="398"/>
                  </a:lnTo>
                  <a:lnTo>
                    <a:pt x="20570" y="133"/>
                  </a:lnTo>
                  <a:lnTo>
                    <a:pt x="19774" y="0"/>
                  </a:lnTo>
                  <a:lnTo>
                    <a:pt x="19774" y="0"/>
                  </a:lnTo>
                  <a:lnTo>
                    <a:pt x="1195" y="2522"/>
                  </a:lnTo>
                  <a:lnTo>
                    <a:pt x="1195" y="2522"/>
                  </a:lnTo>
                  <a:lnTo>
                    <a:pt x="664" y="2654"/>
                  </a:lnTo>
                  <a:lnTo>
                    <a:pt x="266" y="3053"/>
                  </a:lnTo>
                  <a:lnTo>
                    <a:pt x="0" y="3583"/>
                  </a:lnTo>
                  <a:lnTo>
                    <a:pt x="0" y="4114"/>
                  </a:lnTo>
                  <a:lnTo>
                    <a:pt x="0" y="4114"/>
                  </a:lnTo>
                  <a:lnTo>
                    <a:pt x="266" y="4645"/>
                  </a:lnTo>
                  <a:lnTo>
                    <a:pt x="664" y="5043"/>
                  </a:lnTo>
                  <a:lnTo>
                    <a:pt x="1195" y="5309"/>
                  </a:lnTo>
                  <a:lnTo>
                    <a:pt x="1725" y="53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40"/>
            <p:cNvSpPr/>
            <p:nvPr/>
          </p:nvSpPr>
          <p:spPr>
            <a:xfrm>
              <a:off x="7043127" y="1750582"/>
              <a:ext cx="290465" cy="85818"/>
            </a:xfrm>
            <a:custGeom>
              <a:avLst/>
              <a:gdLst/>
              <a:ahLst/>
              <a:cxnLst/>
              <a:rect l="l" t="t" r="r" b="b"/>
              <a:pathLst>
                <a:path w="17519" h="5176" extrusionOk="0">
                  <a:moveTo>
                    <a:pt x="15262" y="0"/>
                  </a:moveTo>
                  <a:lnTo>
                    <a:pt x="133" y="1991"/>
                  </a:lnTo>
                  <a:lnTo>
                    <a:pt x="266" y="2256"/>
                  </a:lnTo>
                  <a:lnTo>
                    <a:pt x="266" y="2920"/>
                  </a:lnTo>
                  <a:lnTo>
                    <a:pt x="266" y="3583"/>
                  </a:lnTo>
                  <a:lnTo>
                    <a:pt x="0" y="5176"/>
                  </a:lnTo>
                  <a:lnTo>
                    <a:pt x="15926" y="3849"/>
                  </a:lnTo>
                  <a:lnTo>
                    <a:pt x="16589" y="3583"/>
                  </a:lnTo>
                  <a:lnTo>
                    <a:pt x="16987" y="3185"/>
                  </a:lnTo>
                  <a:lnTo>
                    <a:pt x="17385" y="2654"/>
                  </a:lnTo>
                  <a:lnTo>
                    <a:pt x="17518" y="1991"/>
                  </a:lnTo>
                  <a:lnTo>
                    <a:pt x="17518" y="1593"/>
                  </a:lnTo>
                  <a:lnTo>
                    <a:pt x="17253" y="929"/>
                  </a:lnTo>
                  <a:lnTo>
                    <a:pt x="16854" y="531"/>
                  </a:lnTo>
                  <a:lnTo>
                    <a:pt x="16191" y="133"/>
                  </a:lnTo>
                  <a:lnTo>
                    <a:pt x="15527" y="0"/>
                  </a:lnTo>
                  <a:close/>
                </a:path>
              </a:pathLst>
            </a:custGeom>
            <a:solidFill>
              <a:srgbClr val="FB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40"/>
            <p:cNvSpPr/>
            <p:nvPr/>
          </p:nvSpPr>
          <p:spPr>
            <a:xfrm>
              <a:off x="7043127" y="1750582"/>
              <a:ext cx="290465" cy="85818"/>
            </a:xfrm>
            <a:custGeom>
              <a:avLst/>
              <a:gdLst/>
              <a:ahLst/>
              <a:cxnLst/>
              <a:rect l="l" t="t" r="r" b="b"/>
              <a:pathLst>
                <a:path w="17519" h="5176" fill="none" extrusionOk="0">
                  <a:moveTo>
                    <a:pt x="15527" y="0"/>
                  </a:moveTo>
                  <a:lnTo>
                    <a:pt x="15527" y="0"/>
                  </a:lnTo>
                  <a:lnTo>
                    <a:pt x="15262" y="0"/>
                  </a:lnTo>
                  <a:lnTo>
                    <a:pt x="15262" y="0"/>
                  </a:lnTo>
                  <a:lnTo>
                    <a:pt x="133" y="1991"/>
                  </a:lnTo>
                  <a:lnTo>
                    <a:pt x="133" y="1991"/>
                  </a:lnTo>
                  <a:lnTo>
                    <a:pt x="266" y="2256"/>
                  </a:lnTo>
                  <a:lnTo>
                    <a:pt x="266" y="2256"/>
                  </a:lnTo>
                  <a:lnTo>
                    <a:pt x="266" y="2920"/>
                  </a:lnTo>
                  <a:lnTo>
                    <a:pt x="266" y="3583"/>
                  </a:lnTo>
                  <a:lnTo>
                    <a:pt x="0" y="5176"/>
                  </a:lnTo>
                  <a:lnTo>
                    <a:pt x="15926" y="3849"/>
                  </a:lnTo>
                  <a:lnTo>
                    <a:pt x="15926" y="3849"/>
                  </a:lnTo>
                  <a:lnTo>
                    <a:pt x="16589" y="3583"/>
                  </a:lnTo>
                  <a:lnTo>
                    <a:pt x="16987" y="3185"/>
                  </a:lnTo>
                  <a:lnTo>
                    <a:pt x="17385" y="2654"/>
                  </a:lnTo>
                  <a:lnTo>
                    <a:pt x="17518" y="1991"/>
                  </a:lnTo>
                  <a:lnTo>
                    <a:pt x="17518" y="1991"/>
                  </a:lnTo>
                  <a:lnTo>
                    <a:pt x="17518" y="1593"/>
                  </a:lnTo>
                  <a:lnTo>
                    <a:pt x="17518" y="1593"/>
                  </a:lnTo>
                  <a:lnTo>
                    <a:pt x="17253" y="929"/>
                  </a:lnTo>
                  <a:lnTo>
                    <a:pt x="16854" y="531"/>
                  </a:lnTo>
                  <a:lnTo>
                    <a:pt x="16191" y="133"/>
                  </a:lnTo>
                  <a:lnTo>
                    <a:pt x="1552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40"/>
            <p:cNvSpPr/>
            <p:nvPr/>
          </p:nvSpPr>
          <p:spPr>
            <a:xfrm>
              <a:off x="6880295" y="1719776"/>
              <a:ext cx="151840" cy="180440"/>
            </a:xfrm>
            <a:custGeom>
              <a:avLst/>
              <a:gdLst/>
              <a:ahLst/>
              <a:cxnLst/>
              <a:rect l="l" t="t" r="r" b="b"/>
              <a:pathLst>
                <a:path w="9158" h="10883" extrusionOk="0">
                  <a:moveTo>
                    <a:pt x="3584" y="0"/>
                  </a:moveTo>
                  <a:lnTo>
                    <a:pt x="2920" y="266"/>
                  </a:lnTo>
                  <a:lnTo>
                    <a:pt x="2389" y="664"/>
                  </a:lnTo>
                  <a:lnTo>
                    <a:pt x="1726" y="1195"/>
                  </a:lnTo>
                  <a:lnTo>
                    <a:pt x="1328" y="1991"/>
                  </a:lnTo>
                  <a:lnTo>
                    <a:pt x="797" y="2654"/>
                  </a:lnTo>
                  <a:lnTo>
                    <a:pt x="532" y="3451"/>
                  </a:lnTo>
                  <a:lnTo>
                    <a:pt x="266" y="4380"/>
                  </a:lnTo>
                  <a:lnTo>
                    <a:pt x="1" y="5176"/>
                  </a:lnTo>
                  <a:lnTo>
                    <a:pt x="1" y="6105"/>
                  </a:lnTo>
                  <a:lnTo>
                    <a:pt x="133" y="6901"/>
                  </a:lnTo>
                  <a:lnTo>
                    <a:pt x="266" y="7565"/>
                  </a:lnTo>
                  <a:lnTo>
                    <a:pt x="532" y="8228"/>
                  </a:lnTo>
                  <a:lnTo>
                    <a:pt x="930" y="8626"/>
                  </a:lnTo>
                  <a:lnTo>
                    <a:pt x="1461" y="8759"/>
                  </a:lnTo>
                  <a:lnTo>
                    <a:pt x="5442" y="10882"/>
                  </a:lnTo>
                  <a:lnTo>
                    <a:pt x="5575" y="10617"/>
                  </a:lnTo>
                  <a:lnTo>
                    <a:pt x="6238" y="10352"/>
                  </a:lnTo>
                  <a:lnTo>
                    <a:pt x="6902" y="9954"/>
                  </a:lnTo>
                  <a:lnTo>
                    <a:pt x="7432" y="9423"/>
                  </a:lnTo>
                  <a:lnTo>
                    <a:pt x="7963" y="8759"/>
                  </a:lnTo>
                  <a:lnTo>
                    <a:pt x="8361" y="7963"/>
                  </a:lnTo>
                  <a:lnTo>
                    <a:pt x="8760" y="7167"/>
                  </a:lnTo>
                  <a:lnTo>
                    <a:pt x="9025" y="6238"/>
                  </a:lnTo>
                  <a:lnTo>
                    <a:pt x="9158" y="5441"/>
                  </a:lnTo>
                  <a:lnTo>
                    <a:pt x="9158" y="4512"/>
                  </a:lnTo>
                  <a:lnTo>
                    <a:pt x="9158" y="3716"/>
                  </a:lnTo>
                  <a:lnTo>
                    <a:pt x="8892" y="3053"/>
                  </a:lnTo>
                  <a:lnTo>
                    <a:pt x="8627" y="2389"/>
                  </a:lnTo>
                  <a:lnTo>
                    <a:pt x="8627" y="2124"/>
                  </a:lnTo>
                  <a:lnTo>
                    <a:pt x="4646" y="133"/>
                  </a:lnTo>
                  <a:lnTo>
                    <a:pt x="411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40"/>
            <p:cNvSpPr/>
            <p:nvPr/>
          </p:nvSpPr>
          <p:spPr>
            <a:xfrm>
              <a:off x="6880295" y="1719776"/>
              <a:ext cx="151840" cy="180440"/>
            </a:xfrm>
            <a:custGeom>
              <a:avLst/>
              <a:gdLst/>
              <a:ahLst/>
              <a:cxnLst/>
              <a:rect l="l" t="t" r="r" b="b"/>
              <a:pathLst>
                <a:path w="9158" h="10883" fill="none" extrusionOk="0">
                  <a:moveTo>
                    <a:pt x="2389" y="664"/>
                  </a:moveTo>
                  <a:lnTo>
                    <a:pt x="2389" y="664"/>
                  </a:lnTo>
                  <a:lnTo>
                    <a:pt x="2920" y="266"/>
                  </a:lnTo>
                  <a:lnTo>
                    <a:pt x="3584" y="0"/>
                  </a:lnTo>
                  <a:lnTo>
                    <a:pt x="4115" y="0"/>
                  </a:lnTo>
                  <a:lnTo>
                    <a:pt x="4646" y="133"/>
                  </a:lnTo>
                  <a:lnTo>
                    <a:pt x="4646" y="133"/>
                  </a:lnTo>
                  <a:lnTo>
                    <a:pt x="8627" y="2124"/>
                  </a:lnTo>
                  <a:lnTo>
                    <a:pt x="8627" y="2389"/>
                  </a:lnTo>
                  <a:lnTo>
                    <a:pt x="8627" y="2389"/>
                  </a:lnTo>
                  <a:lnTo>
                    <a:pt x="8892" y="3053"/>
                  </a:lnTo>
                  <a:lnTo>
                    <a:pt x="9158" y="3716"/>
                  </a:lnTo>
                  <a:lnTo>
                    <a:pt x="9158" y="3716"/>
                  </a:lnTo>
                  <a:lnTo>
                    <a:pt x="9158" y="4512"/>
                  </a:lnTo>
                  <a:lnTo>
                    <a:pt x="9158" y="5441"/>
                  </a:lnTo>
                  <a:lnTo>
                    <a:pt x="9025" y="6238"/>
                  </a:lnTo>
                  <a:lnTo>
                    <a:pt x="8760" y="7167"/>
                  </a:lnTo>
                  <a:lnTo>
                    <a:pt x="8361" y="7963"/>
                  </a:lnTo>
                  <a:lnTo>
                    <a:pt x="7963" y="8759"/>
                  </a:lnTo>
                  <a:lnTo>
                    <a:pt x="7432" y="9423"/>
                  </a:lnTo>
                  <a:lnTo>
                    <a:pt x="6902" y="9954"/>
                  </a:lnTo>
                  <a:lnTo>
                    <a:pt x="6902" y="9954"/>
                  </a:lnTo>
                  <a:lnTo>
                    <a:pt x="6238" y="10352"/>
                  </a:lnTo>
                  <a:lnTo>
                    <a:pt x="5575" y="10617"/>
                  </a:lnTo>
                  <a:lnTo>
                    <a:pt x="5442" y="10882"/>
                  </a:lnTo>
                  <a:lnTo>
                    <a:pt x="1461" y="8759"/>
                  </a:lnTo>
                  <a:lnTo>
                    <a:pt x="1461" y="8759"/>
                  </a:lnTo>
                  <a:lnTo>
                    <a:pt x="1461" y="8759"/>
                  </a:lnTo>
                  <a:lnTo>
                    <a:pt x="930" y="8626"/>
                  </a:lnTo>
                  <a:lnTo>
                    <a:pt x="532" y="8228"/>
                  </a:lnTo>
                  <a:lnTo>
                    <a:pt x="266" y="7565"/>
                  </a:lnTo>
                  <a:lnTo>
                    <a:pt x="133" y="6901"/>
                  </a:lnTo>
                  <a:lnTo>
                    <a:pt x="133" y="6901"/>
                  </a:lnTo>
                  <a:lnTo>
                    <a:pt x="1" y="6105"/>
                  </a:lnTo>
                  <a:lnTo>
                    <a:pt x="1" y="5176"/>
                  </a:lnTo>
                  <a:lnTo>
                    <a:pt x="266" y="4380"/>
                  </a:lnTo>
                  <a:lnTo>
                    <a:pt x="532" y="3451"/>
                  </a:lnTo>
                  <a:lnTo>
                    <a:pt x="797" y="2654"/>
                  </a:lnTo>
                  <a:lnTo>
                    <a:pt x="1328" y="1991"/>
                  </a:lnTo>
                  <a:lnTo>
                    <a:pt x="1726" y="1195"/>
                  </a:lnTo>
                  <a:lnTo>
                    <a:pt x="2389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40"/>
            <p:cNvSpPr/>
            <p:nvPr/>
          </p:nvSpPr>
          <p:spPr>
            <a:xfrm>
              <a:off x="6880295" y="1719776"/>
              <a:ext cx="143036" cy="178235"/>
            </a:xfrm>
            <a:custGeom>
              <a:avLst/>
              <a:gdLst/>
              <a:ahLst/>
              <a:cxnLst/>
              <a:rect l="l" t="t" r="r" b="b"/>
              <a:pathLst>
                <a:path w="8627" h="10750" extrusionOk="0">
                  <a:moveTo>
                    <a:pt x="3584" y="0"/>
                  </a:moveTo>
                  <a:lnTo>
                    <a:pt x="3186" y="133"/>
                  </a:lnTo>
                  <a:lnTo>
                    <a:pt x="2389" y="664"/>
                  </a:lnTo>
                  <a:lnTo>
                    <a:pt x="1859" y="1195"/>
                  </a:lnTo>
                  <a:lnTo>
                    <a:pt x="1461" y="1725"/>
                  </a:lnTo>
                  <a:lnTo>
                    <a:pt x="664" y="3053"/>
                  </a:lnTo>
                  <a:lnTo>
                    <a:pt x="133" y="4512"/>
                  </a:lnTo>
                  <a:lnTo>
                    <a:pt x="1" y="5309"/>
                  </a:lnTo>
                  <a:lnTo>
                    <a:pt x="1" y="5972"/>
                  </a:lnTo>
                  <a:lnTo>
                    <a:pt x="133" y="6901"/>
                  </a:lnTo>
                  <a:lnTo>
                    <a:pt x="266" y="7565"/>
                  </a:lnTo>
                  <a:lnTo>
                    <a:pt x="532" y="8228"/>
                  </a:lnTo>
                  <a:lnTo>
                    <a:pt x="930" y="8626"/>
                  </a:lnTo>
                  <a:lnTo>
                    <a:pt x="1461" y="8759"/>
                  </a:lnTo>
                  <a:lnTo>
                    <a:pt x="5176" y="10750"/>
                  </a:lnTo>
                  <a:lnTo>
                    <a:pt x="4778" y="10484"/>
                  </a:lnTo>
                  <a:lnTo>
                    <a:pt x="4513" y="10086"/>
                  </a:lnTo>
                  <a:lnTo>
                    <a:pt x="4380" y="9555"/>
                  </a:lnTo>
                  <a:lnTo>
                    <a:pt x="4247" y="9025"/>
                  </a:lnTo>
                  <a:lnTo>
                    <a:pt x="4115" y="8096"/>
                  </a:lnTo>
                  <a:lnTo>
                    <a:pt x="4115" y="7299"/>
                  </a:lnTo>
                  <a:lnTo>
                    <a:pt x="4380" y="6503"/>
                  </a:lnTo>
                  <a:lnTo>
                    <a:pt x="4646" y="5574"/>
                  </a:lnTo>
                  <a:lnTo>
                    <a:pt x="4911" y="4778"/>
                  </a:lnTo>
                  <a:lnTo>
                    <a:pt x="5309" y="3982"/>
                  </a:lnTo>
                  <a:lnTo>
                    <a:pt x="5840" y="3318"/>
                  </a:lnTo>
                  <a:lnTo>
                    <a:pt x="6504" y="2787"/>
                  </a:lnTo>
                  <a:lnTo>
                    <a:pt x="7300" y="2256"/>
                  </a:lnTo>
                  <a:lnTo>
                    <a:pt x="7698" y="2124"/>
                  </a:lnTo>
                  <a:lnTo>
                    <a:pt x="8627" y="2124"/>
                  </a:lnTo>
                  <a:lnTo>
                    <a:pt x="4646" y="133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rgbClr val="CE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40"/>
            <p:cNvSpPr/>
            <p:nvPr/>
          </p:nvSpPr>
          <p:spPr>
            <a:xfrm>
              <a:off x="6880295" y="1719776"/>
              <a:ext cx="143036" cy="178235"/>
            </a:xfrm>
            <a:custGeom>
              <a:avLst/>
              <a:gdLst/>
              <a:ahLst/>
              <a:cxnLst/>
              <a:rect l="l" t="t" r="r" b="b"/>
              <a:pathLst>
                <a:path w="8627" h="10750" fill="none" extrusionOk="0">
                  <a:moveTo>
                    <a:pt x="3982" y="0"/>
                  </a:moveTo>
                  <a:lnTo>
                    <a:pt x="3982" y="0"/>
                  </a:lnTo>
                  <a:lnTo>
                    <a:pt x="3584" y="0"/>
                  </a:lnTo>
                  <a:lnTo>
                    <a:pt x="3186" y="133"/>
                  </a:lnTo>
                  <a:lnTo>
                    <a:pt x="2389" y="664"/>
                  </a:lnTo>
                  <a:lnTo>
                    <a:pt x="2389" y="664"/>
                  </a:lnTo>
                  <a:lnTo>
                    <a:pt x="1859" y="1195"/>
                  </a:lnTo>
                  <a:lnTo>
                    <a:pt x="1461" y="1725"/>
                  </a:lnTo>
                  <a:lnTo>
                    <a:pt x="664" y="3053"/>
                  </a:lnTo>
                  <a:lnTo>
                    <a:pt x="133" y="4512"/>
                  </a:lnTo>
                  <a:lnTo>
                    <a:pt x="1" y="5309"/>
                  </a:lnTo>
                  <a:lnTo>
                    <a:pt x="1" y="5972"/>
                  </a:lnTo>
                  <a:lnTo>
                    <a:pt x="1" y="5972"/>
                  </a:lnTo>
                  <a:lnTo>
                    <a:pt x="133" y="6901"/>
                  </a:lnTo>
                  <a:lnTo>
                    <a:pt x="133" y="6901"/>
                  </a:lnTo>
                  <a:lnTo>
                    <a:pt x="266" y="7565"/>
                  </a:lnTo>
                  <a:lnTo>
                    <a:pt x="532" y="8228"/>
                  </a:lnTo>
                  <a:lnTo>
                    <a:pt x="930" y="8626"/>
                  </a:lnTo>
                  <a:lnTo>
                    <a:pt x="1461" y="8759"/>
                  </a:lnTo>
                  <a:lnTo>
                    <a:pt x="1461" y="8759"/>
                  </a:lnTo>
                  <a:lnTo>
                    <a:pt x="1461" y="8759"/>
                  </a:lnTo>
                  <a:lnTo>
                    <a:pt x="1461" y="8759"/>
                  </a:lnTo>
                  <a:lnTo>
                    <a:pt x="5176" y="10750"/>
                  </a:lnTo>
                  <a:lnTo>
                    <a:pt x="5176" y="10750"/>
                  </a:lnTo>
                  <a:lnTo>
                    <a:pt x="4778" y="10484"/>
                  </a:lnTo>
                  <a:lnTo>
                    <a:pt x="4513" y="10086"/>
                  </a:lnTo>
                  <a:lnTo>
                    <a:pt x="4380" y="9555"/>
                  </a:lnTo>
                  <a:lnTo>
                    <a:pt x="4247" y="9025"/>
                  </a:lnTo>
                  <a:lnTo>
                    <a:pt x="4247" y="9025"/>
                  </a:lnTo>
                  <a:lnTo>
                    <a:pt x="4115" y="8096"/>
                  </a:lnTo>
                  <a:lnTo>
                    <a:pt x="4115" y="7299"/>
                  </a:lnTo>
                  <a:lnTo>
                    <a:pt x="4380" y="6503"/>
                  </a:lnTo>
                  <a:lnTo>
                    <a:pt x="4646" y="5574"/>
                  </a:lnTo>
                  <a:lnTo>
                    <a:pt x="4911" y="4778"/>
                  </a:lnTo>
                  <a:lnTo>
                    <a:pt x="5309" y="3982"/>
                  </a:lnTo>
                  <a:lnTo>
                    <a:pt x="5840" y="3318"/>
                  </a:lnTo>
                  <a:lnTo>
                    <a:pt x="6504" y="2787"/>
                  </a:lnTo>
                  <a:lnTo>
                    <a:pt x="6504" y="2787"/>
                  </a:lnTo>
                  <a:lnTo>
                    <a:pt x="7300" y="2256"/>
                  </a:lnTo>
                  <a:lnTo>
                    <a:pt x="7698" y="2124"/>
                  </a:lnTo>
                  <a:lnTo>
                    <a:pt x="8096" y="2124"/>
                  </a:lnTo>
                  <a:lnTo>
                    <a:pt x="8096" y="2124"/>
                  </a:lnTo>
                  <a:lnTo>
                    <a:pt x="8627" y="2124"/>
                  </a:lnTo>
                  <a:lnTo>
                    <a:pt x="8627" y="2124"/>
                  </a:lnTo>
                  <a:lnTo>
                    <a:pt x="4646" y="133"/>
                  </a:lnTo>
                  <a:lnTo>
                    <a:pt x="4646" y="133"/>
                  </a:lnTo>
                  <a:lnTo>
                    <a:pt x="4646" y="133"/>
                  </a:lnTo>
                  <a:lnTo>
                    <a:pt x="39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40"/>
            <p:cNvSpPr/>
            <p:nvPr/>
          </p:nvSpPr>
          <p:spPr>
            <a:xfrm>
              <a:off x="6948505" y="1754975"/>
              <a:ext cx="99032" cy="147446"/>
            </a:xfrm>
            <a:custGeom>
              <a:avLst/>
              <a:gdLst/>
              <a:ahLst/>
              <a:cxnLst/>
              <a:rect l="l" t="t" r="r" b="b"/>
              <a:pathLst>
                <a:path w="5973" h="8893" extrusionOk="0">
                  <a:moveTo>
                    <a:pt x="3584" y="1"/>
                  </a:moveTo>
                  <a:lnTo>
                    <a:pt x="2920" y="266"/>
                  </a:lnTo>
                  <a:lnTo>
                    <a:pt x="2390" y="664"/>
                  </a:lnTo>
                  <a:lnTo>
                    <a:pt x="1726" y="1195"/>
                  </a:lnTo>
                  <a:lnTo>
                    <a:pt x="1195" y="1859"/>
                  </a:lnTo>
                  <a:lnTo>
                    <a:pt x="797" y="2655"/>
                  </a:lnTo>
                  <a:lnTo>
                    <a:pt x="532" y="3451"/>
                  </a:lnTo>
                  <a:lnTo>
                    <a:pt x="266" y="4380"/>
                  </a:lnTo>
                  <a:lnTo>
                    <a:pt x="1" y="5176"/>
                  </a:lnTo>
                  <a:lnTo>
                    <a:pt x="1" y="5973"/>
                  </a:lnTo>
                  <a:lnTo>
                    <a:pt x="133" y="6902"/>
                  </a:lnTo>
                  <a:lnTo>
                    <a:pt x="266" y="7565"/>
                  </a:lnTo>
                  <a:lnTo>
                    <a:pt x="532" y="8096"/>
                  </a:lnTo>
                  <a:lnTo>
                    <a:pt x="930" y="8494"/>
                  </a:lnTo>
                  <a:lnTo>
                    <a:pt x="1328" y="8759"/>
                  </a:lnTo>
                  <a:lnTo>
                    <a:pt x="1859" y="8892"/>
                  </a:lnTo>
                  <a:lnTo>
                    <a:pt x="2390" y="8759"/>
                  </a:lnTo>
                  <a:lnTo>
                    <a:pt x="3053" y="8627"/>
                  </a:lnTo>
                  <a:lnTo>
                    <a:pt x="3584" y="8096"/>
                  </a:lnTo>
                  <a:lnTo>
                    <a:pt x="4247" y="7565"/>
                  </a:lnTo>
                  <a:lnTo>
                    <a:pt x="4778" y="6902"/>
                  </a:lnTo>
                  <a:lnTo>
                    <a:pt x="5176" y="6105"/>
                  </a:lnTo>
                  <a:lnTo>
                    <a:pt x="5575" y="5309"/>
                  </a:lnTo>
                  <a:lnTo>
                    <a:pt x="5840" y="4513"/>
                  </a:lnTo>
                  <a:lnTo>
                    <a:pt x="5973" y="3584"/>
                  </a:lnTo>
                  <a:lnTo>
                    <a:pt x="5973" y="2788"/>
                  </a:lnTo>
                  <a:lnTo>
                    <a:pt x="5973" y="1991"/>
                  </a:lnTo>
                  <a:lnTo>
                    <a:pt x="5707" y="1328"/>
                  </a:lnTo>
                  <a:lnTo>
                    <a:pt x="5442" y="664"/>
                  </a:lnTo>
                  <a:lnTo>
                    <a:pt x="5044" y="266"/>
                  </a:lnTo>
                  <a:lnTo>
                    <a:pt x="4646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40"/>
            <p:cNvSpPr/>
            <p:nvPr/>
          </p:nvSpPr>
          <p:spPr>
            <a:xfrm>
              <a:off x="6948505" y="1754975"/>
              <a:ext cx="99032" cy="147446"/>
            </a:xfrm>
            <a:custGeom>
              <a:avLst/>
              <a:gdLst/>
              <a:ahLst/>
              <a:cxnLst/>
              <a:rect l="l" t="t" r="r" b="b"/>
              <a:pathLst>
                <a:path w="5973" h="8893" fill="none" extrusionOk="0">
                  <a:moveTo>
                    <a:pt x="2390" y="664"/>
                  </a:moveTo>
                  <a:lnTo>
                    <a:pt x="2390" y="664"/>
                  </a:lnTo>
                  <a:lnTo>
                    <a:pt x="1726" y="1195"/>
                  </a:lnTo>
                  <a:lnTo>
                    <a:pt x="1195" y="1859"/>
                  </a:lnTo>
                  <a:lnTo>
                    <a:pt x="797" y="2655"/>
                  </a:lnTo>
                  <a:lnTo>
                    <a:pt x="532" y="3451"/>
                  </a:lnTo>
                  <a:lnTo>
                    <a:pt x="266" y="4380"/>
                  </a:lnTo>
                  <a:lnTo>
                    <a:pt x="1" y="5176"/>
                  </a:lnTo>
                  <a:lnTo>
                    <a:pt x="1" y="5973"/>
                  </a:lnTo>
                  <a:lnTo>
                    <a:pt x="133" y="6902"/>
                  </a:lnTo>
                  <a:lnTo>
                    <a:pt x="133" y="6902"/>
                  </a:lnTo>
                  <a:lnTo>
                    <a:pt x="266" y="7565"/>
                  </a:lnTo>
                  <a:lnTo>
                    <a:pt x="532" y="8096"/>
                  </a:lnTo>
                  <a:lnTo>
                    <a:pt x="930" y="8494"/>
                  </a:lnTo>
                  <a:lnTo>
                    <a:pt x="1328" y="8759"/>
                  </a:lnTo>
                  <a:lnTo>
                    <a:pt x="1859" y="8892"/>
                  </a:lnTo>
                  <a:lnTo>
                    <a:pt x="2390" y="8759"/>
                  </a:lnTo>
                  <a:lnTo>
                    <a:pt x="3053" y="8627"/>
                  </a:lnTo>
                  <a:lnTo>
                    <a:pt x="3584" y="8096"/>
                  </a:lnTo>
                  <a:lnTo>
                    <a:pt x="3584" y="8096"/>
                  </a:lnTo>
                  <a:lnTo>
                    <a:pt x="4247" y="7565"/>
                  </a:lnTo>
                  <a:lnTo>
                    <a:pt x="4778" y="6902"/>
                  </a:lnTo>
                  <a:lnTo>
                    <a:pt x="5176" y="6105"/>
                  </a:lnTo>
                  <a:lnTo>
                    <a:pt x="5575" y="5309"/>
                  </a:lnTo>
                  <a:lnTo>
                    <a:pt x="5840" y="4513"/>
                  </a:lnTo>
                  <a:lnTo>
                    <a:pt x="5973" y="3584"/>
                  </a:lnTo>
                  <a:lnTo>
                    <a:pt x="5973" y="2788"/>
                  </a:lnTo>
                  <a:lnTo>
                    <a:pt x="5973" y="1991"/>
                  </a:lnTo>
                  <a:lnTo>
                    <a:pt x="5973" y="1991"/>
                  </a:lnTo>
                  <a:lnTo>
                    <a:pt x="5707" y="1328"/>
                  </a:lnTo>
                  <a:lnTo>
                    <a:pt x="5442" y="664"/>
                  </a:lnTo>
                  <a:lnTo>
                    <a:pt x="5044" y="266"/>
                  </a:lnTo>
                  <a:lnTo>
                    <a:pt x="4646" y="1"/>
                  </a:lnTo>
                  <a:lnTo>
                    <a:pt x="4115" y="1"/>
                  </a:lnTo>
                  <a:lnTo>
                    <a:pt x="3584" y="1"/>
                  </a:lnTo>
                  <a:lnTo>
                    <a:pt x="2920" y="266"/>
                  </a:lnTo>
                  <a:lnTo>
                    <a:pt x="2390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40"/>
            <p:cNvSpPr/>
            <p:nvPr/>
          </p:nvSpPr>
          <p:spPr>
            <a:xfrm>
              <a:off x="6974917" y="1792380"/>
              <a:ext cx="46225" cy="70432"/>
            </a:xfrm>
            <a:custGeom>
              <a:avLst/>
              <a:gdLst/>
              <a:ahLst/>
              <a:cxnLst/>
              <a:rect l="l" t="t" r="r" b="b"/>
              <a:pathLst>
                <a:path w="2788" h="4248" extrusionOk="0">
                  <a:moveTo>
                    <a:pt x="1858" y="1"/>
                  </a:moveTo>
                  <a:lnTo>
                    <a:pt x="1460" y="133"/>
                  </a:lnTo>
                  <a:lnTo>
                    <a:pt x="1062" y="399"/>
                  </a:lnTo>
                  <a:lnTo>
                    <a:pt x="531" y="930"/>
                  </a:lnTo>
                  <a:lnTo>
                    <a:pt x="133" y="1726"/>
                  </a:lnTo>
                  <a:lnTo>
                    <a:pt x="0" y="2522"/>
                  </a:lnTo>
                  <a:lnTo>
                    <a:pt x="0" y="3318"/>
                  </a:lnTo>
                  <a:lnTo>
                    <a:pt x="266" y="3982"/>
                  </a:lnTo>
                  <a:lnTo>
                    <a:pt x="531" y="4247"/>
                  </a:lnTo>
                  <a:lnTo>
                    <a:pt x="1327" y="4247"/>
                  </a:lnTo>
                  <a:lnTo>
                    <a:pt x="1725" y="3982"/>
                  </a:lnTo>
                  <a:lnTo>
                    <a:pt x="2256" y="3318"/>
                  </a:lnTo>
                  <a:lnTo>
                    <a:pt x="2654" y="2655"/>
                  </a:lnTo>
                  <a:lnTo>
                    <a:pt x="2787" y="1726"/>
                  </a:lnTo>
                  <a:lnTo>
                    <a:pt x="2787" y="930"/>
                  </a:lnTo>
                  <a:lnTo>
                    <a:pt x="2654" y="532"/>
                  </a:lnTo>
                  <a:lnTo>
                    <a:pt x="2522" y="266"/>
                  </a:lnTo>
                  <a:lnTo>
                    <a:pt x="2256" y="133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40"/>
            <p:cNvSpPr/>
            <p:nvPr/>
          </p:nvSpPr>
          <p:spPr>
            <a:xfrm>
              <a:off x="6974917" y="1792380"/>
              <a:ext cx="46225" cy="70432"/>
            </a:xfrm>
            <a:custGeom>
              <a:avLst/>
              <a:gdLst/>
              <a:ahLst/>
              <a:cxnLst/>
              <a:rect l="l" t="t" r="r" b="b"/>
              <a:pathLst>
                <a:path w="2788" h="4248" fill="none" extrusionOk="0">
                  <a:moveTo>
                    <a:pt x="0" y="3318"/>
                  </a:moveTo>
                  <a:lnTo>
                    <a:pt x="0" y="3318"/>
                  </a:lnTo>
                  <a:lnTo>
                    <a:pt x="266" y="3982"/>
                  </a:lnTo>
                  <a:lnTo>
                    <a:pt x="266" y="3982"/>
                  </a:lnTo>
                  <a:lnTo>
                    <a:pt x="531" y="4247"/>
                  </a:lnTo>
                  <a:lnTo>
                    <a:pt x="929" y="4247"/>
                  </a:lnTo>
                  <a:lnTo>
                    <a:pt x="1327" y="4247"/>
                  </a:lnTo>
                  <a:lnTo>
                    <a:pt x="1725" y="3982"/>
                  </a:lnTo>
                  <a:lnTo>
                    <a:pt x="1725" y="3982"/>
                  </a:lnTo>
                  <a:lnTo>
                    <a:pt x="2256" y="3318"/>
                  </a:lnTo>
                  <a:lnTo>
                    <a:pt x="2654" y="2655"/>
                  </a:lnTo>
                  <a:lnTo>
                    <a:pt x="2787" y="1726"/>
                  </a:lnTo>
                  <a:lnTo>
                    <a:pt x="2787" y="930"/>
                  </a:lnTo>
                  <a:lnTo>
                    <a:pt x="2787" y="930"/>
                  </a:lnTo>
                  <a:lnTo>
                    <a:pt x="2654" y="532"/>
                  </a:lnTo>
                  <a:lnTo>
                    <a:pt x="2522" y="266"/>
                  </a:lnTo>
                  <a:lnTo>
                    <a:pt x="2256" y="133"/>
                  </a:lnTo>
                  <a:lnTo>
                    <a:pt x="1858" y="1"/>
                  </a:lnTo>
                  <a:lnTo>
                    <a:pt x="1858" y="1"/>
                  </a:lnTo>
                  <a:lnTo>
                    <a:pt x="1460" y="133"/>
                  </a:lnTo>
                  <a:lnTo>
                    <a:pt x="1062" y="399"/>
                  </a:lnTo>
                  <a:lnTo>
                    <a:pt x="1062" y="399"/>
                  </a:lnTo>
                  <a:lnTo>
                    <a:pt x="531" y="930"/>
                  </a:lnTo>
                  <a:lnTo>
                    <a:pt x="133" y="1726"/>
                  </a:lnTo>
                  <a:lnTo>
                    <a:pt x="0" y="2522"/>
                  </a:lnTo>
                  <a:lnTo>
                    <a:pt x="0" y="33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40"/>
            <p:cNvSpPr/>
            <p:nvPr/>
          </p:nvSpPr>
          <p:spPr>
            <a:xfrm>
              <a:off x="6974917" y="1792380"/>
              <a:ext cx="46225" cy="70432"/>
            </a:xfrm>
            <a:custGeom>
              <a:avLst/>
              <a:gdLst/>
              <a:ahLst/>
              <a:cxnLst/>
              <a:rect l="l" t="t" r="r" b="b"/>
              <a:pathLst>
                <a:path w="2788" h="4248" extrusionOk="0">
                  <a:moveTo>
                    <a:pt x="1858" y="1"/>
                  </a:moveTo>
                  <a:lnTo>
                    <a:pt x="1460" y="133"/>
                  </a:lnTo>
                  <a:lnTo>
                    <a:pt x="1062" y="399"/>
                  </a:lnTo>
                  <a:lnTo>
                    <a:pt x="664" y="797"/>
                  </a:lnTo>
                  <a:lnTo>
                    <a:pt x="266" y="1460"/>
                  </a:lnTo>
                  <a:lnTo>
                    <a:pt x="0" y="2124"/>
                  </a:lnTo>
                  <a:lnTo>
                    <a:pt x="0" y="2920"/>
                  </a:lnTo>
                  <a:lnTo>
                    <a:pt x="0" y="3318"/>
                  </a:lnTo>
                  <a:lnTo>
                    <a:pt x="266" y="3982"/>
                  </a:lnTo>
                  <a:lnTo>
                    <a:pt x="531" y="4247"/>
                  </a:lnTo>
                  <a:lnTo>
                    <a:pt x="1327" y="4247"/>
                  </a:lnTo>
                  <a:lnTo>
                    <a:pt x="1725" y="3982"/>
                  </a:lnTo>
                  <a:lnTo>
                    <a:pt x="2124" y="3451"/>
                  </a:lnTo>
                  <a:lnTo>
                    <a:pt x="2522" y="2788"/>
                  </a:lnTo>
                  <a:lnTo>
                    <a:pt x="2787" y="2124"/>
                  </a:lnTo>
                  <a:lnTo>
                    <a:pt x="2787" y="1460"/>
                  </a:lnTo>
                  <a:lnTo>
                    <a:pt x="2787" y="930"/>
                  </a:lnTo>
                  <a:lnTo>
                    <a:pt x="2654" y="532"/>
                  </a:lnTo>
                  <a:lnTo>
                    <a:pt x="2522" y="266"/>
                  </a:lnTo>
                  <a:lnTo>
                    <a:pt x="2256" y="133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A9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40"/>
            <p:cNvSpPr/>
            <p:nvPr/>
          </p:nvSpPr>
          <p:spPr>
            <a:xfrm>
              <a:off x="6974917" y="1792380"/>
              <a:ext cx="46225" cy="70432"/>
            </a:xfrm>
            <a:custGeom>
              <a:avLst/>
              <a:gdLst/>
              <a:ahLst/>
              <a:cxnLst/>
              <a:rect l="l" t="t" r="r" b="b"/>
              <a:pathLst>
                <a:path w="2788" h="4248" fill="none" extrusionOk="0">
                  <a:moveTo>
                    <a:pt x="1858" y="1"/>
                  </a:moveTo>
                  <a:lnTo>
                    <a:pt x="1858" y="1"/>
                  </a:lnTo>
                  <a:lnTo>
                    <a:pt x="1858" y="1"/>
                  </a:lnTo>
                  <a:lnTo>
                    <a:pt x="1858" y="1"/>
                  </a:lnTo>
                  <a:lnTo>
                    <a:pt x="1460" y="133"/>
                  </a:lnTo>
                  <a:lnTo>
                    <a:pt x="1062" y="399"/>
                  </a:lnTo>
                  <a:lnTo>
                    <a:pt x="1062" y="399"/>
                  </a:lnTo>
                  <a:lnTo>
                    <a:pt x="664" y="797"/>
                  </a:lnTo>
                  <a:lnTo>
                    <a:pt x="266" y="1460"/>
                  </a:lnTo>
                  <a:lnTo>
                    <a:pt x="0" y="2124"/>
                  </a:lnTo>
                  <a:lnTo>
                    <a:pt x="0" y="2920"/>
                  </a:lnTo>
                  <a:lnTo>
                    <a:pt x="0" y="2920"/>
                  </a:lnTo>
                  <a:lnTo>
                    <a:pt x="0" y="3318"/>
                  </a:lnTo>
                  <a:lnTo>
                    <a:pt x="0" y="3318"/>
                  </a:lnTo>
                  <a:lnTo>
                    <a:pt x="266" y="3982"/>
                  </a:lnTo>
                  <a:lnTo>
                    <a:pt x="266" y="3982"/>
                  </a:lnTo>
                  <a:lnTo>
                    <a:pt x="531" y="4247"/>
                  </a:lnTo>
                  <a:lnTo>
                    <a:pt x="929" y="4247"/>
                  </a:lnTo>
                  <a:lnTo>
                    <a:pt x="929" y="4247"/>
                  </a:lnTo>
                  <a:lnTo>
                    <a:pt x="1327" y="4247"/>
                  </a:lnTo>
                  <a:lnTo>
                    <a:pt x="1725" y="3982"/>
                  </a:lnTo>
                  <a:lnTo>
                    <a:pt x="1725" y="3982"/>
                  </a:lnTo>
                  <a:lnTo>
                    <a:pt x="2124" y="3451"/>
                  </a:lnTo>
                  <a:lnTo>
                    <a:pt x="2522" y="2788"/>
                  </a:lnTo>
                  <a:lnTo>
                    <a:pt x="2787" y="2124"/>
                  </a:lnTo>
                  <a:lnTo>
                    <a:pt x="2787" y="1460"/>
                  </a:lnTo>
                  <a:lnTo>
                    <a:pt x="2787" y="1460"/>
                  </a:lnTo>
                  <a:lnTo>
                    <a:pt x="2787" y="930"/>
                  </a:lnTo>
                  <a:lnTo>
                    <a:pt x="2787" y="930"/>
                  </a:lnTo>
                  <a:lnTo>
                    <a:pt x="2654" y="532"/>
                  </a:lnTo>
                  <a:lnTo>
                    <a:pt x="2522" y="266"/>
                  </a:lnTo>
                  <a:lnTo>
                    <a:pt x="2256" y="133"/>
                  </a:lnTo>
                  <a:lnTo>
                    <a:pt x="18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40"/>
            <p:cNvSpPr/>
            <p:nvPr/>
          </p:nvSpPr>
          <p:spPr>
            <a:xfrm>
              <a:off x="6974917" y="1792380"/>
              <a:ext cx="35216" cy="66022"/>
            </a:xfrm>
            <a:custGeom>
              <a:avLst/>
              <a:gdLst/>
              <a:ahLst/>
              <a:cxnLst/>
              <a:rect l="l" t="t" r="r" b="b"/>
              <a:pathLst>
                <a:path w="2124" h="3982" extrusionOk="0">
                  <a:moveTo>
                    <a:pt x="1858" y="1"/>
                  </a:moveTo>
                  <a:lnTo>
                    <a:pt x="1460" y="133"/>
                  </a:lnTo>
                  <a:lnTo>
                    <a:pt x="1062" y="399"/>
                  </a:lnTo>
                  <a:lnTo>
                    <a:pt x="531" y="930"/>
                  </a:lnTo>
                  <a:lnTo>
                    <a:pt x="133" y="1726"/>
                  </a:lnTo>
                  <a:lnTo>
                    <a:pt x="0" y="2522"/>
                  </a:lnTo>
                  <a:lnTo>
                    <a:pt x="0" y="3318"/>
                  </a:lnTo>
                  <a:lnTo>
                    <a:pt x="266" y="3982"/>
                  </a:lnTo>
                  <a:lnTo>
                    <a:pt x="664" y="3849"/>
                  </a:lnTo>
                  <a:lnTo>
                    <a:pt x="1062" y="3584"/>
                  </a:lnTo>
                  <a:lnTo>
                    <a:pt x="1593" y="2920"/>
                  </a:lnTo>
                  <a:lnTo>
                    <a:pt x="1858" y="2257"/>
                  </a:lnTo>
                  <a:lnTo>
                    <a:pt x="2124" y="1460"/>
                  </a:lnTo>
                  <a:lnTo>
                    <a:pt x="2124" y="664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40"/>
            <p:cNvSpPr/>
            <p:nvPr/>
          </p:nvSpPr>
          <p:spPr>
            <a:xfrm>
              <a:off x="6739481" y="1803389"/>
              <a:ext cx="198048" cy="37421"/>
            </a:xfrm>
            <a:custGeom>
              <a:avLst/>
              <a:gdLst/>
              <a:ahLst/>
              <a:cxnLst/>
              <a:rect l="l" t="t" r="r" b="b"/>
              <a:pathLst>
                <a:path w="11945" h="2257" extrusionOk="0">
                  <a:moveTo>
                    <a:pt x="9954" y="0"/>
                  </a:moveTo>
                  <a:lnTo>
                    <a:pt x="0" y="1062"/>
                  </a:lnTo>
                  <a:lnTo>
                    <a:pt x="1991" y="2256"/>
                  </a:lnTo>
                  <a:lnTo>
                    <a:pt x="11944" y="1062"/>
                  </a:lnTo>
                  <a:lnTo>
                    <a:pt x="995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40"/>
            <p:cNvSpPr/>
            <p:nvPr/>
          </p:nvSpPr>
          <p:spPr>
            <a:xfrm>
              <a:off x="6706470" y="1820980"/>
              <a:ext cx="66022" cy="154045"/>
            </a:xfrm>
            <a:custGeom>
              <a:avLst/>
              <a:gdLst/>
              <a:ahLst/>
              <a:cxnLst/>
              <a:rect l="l" t="t" r="r" b="b"/>
              <a:pathLst>
                <a:path w="3982" h="9291" extrusionOk="0">
                  <a:moveTo>
                    <a:pt x="1991" y="1"/>
                  </a:moveTo>
                  <a:lnTo>
                    <a:pt x="1" y="8096"/>
                  </a:lnTo>
                  <a:lnTo>
                    <a:pt x="1991" y="9291"/>
                  </a:lnTo>
                  <a:lnTo>
                    <a:pt x="3982" y="1195"/>
                  </a:lnTo>
                  <a:lnTo>
                    <a:pt x="199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40"/>
            <p:cNvSpPr/>
            <p:nvPr/>
          </p:nvSpPr>
          <p:spPr>
            <a:xfrm>
              <a:off x="6739481" y="1820980"/>
              <a:ext cx="198048" cy="154045"/>
            </a:xfrm>
            <a:custGeom>
              <a:avLst/>
              <a:gdLst/>
              <a:ahLst/>
              <a:cxnLst/>
              <a:rect l="l" t="t" r="r" b="b"/>
              <a:pathLst>
                <a:path w="11945" h="9291" extrusionOk="0">
                  <a:moveTo>
                    <a:pt x="11944" y="1"/>
                  </a:moveTo>
                  <a:lnTo>
                    <a:pt x="1991" y="1195"/>
                  </a:lnTo>
                  <a:lnTo>
                    <a:pt x="0" y="9291"/>
                  </a:lnTo>
                  <a:lnTo>
                    <a:pt x="1327" y="9291"/>
                  </a:lnTo>
                  <a:lnTo>
                    <a:pt x="3053" y="2522"/>
                  </a:lnTo>
                  <a:lnTo>
                    <a:pt x="11944" y="1461"/>
                  </a:lnTo>
                  <a:lnTo>
                    <a:pt x="11944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40"/>
            <p:cNvSpPr/>
            <p:nvPr/>
          </p:nvSpPr>
          <p:spPr>
            <a:xfrm>
              <a:off x="7747230" y="2162047"/>
              <a:ext cx="11026" cy="22018"/>
            </a:xfrm>
            <a:custGeom>
              <a:avLst/>
              <a:gdLst/>
              <a:ahLst/>
              <a:cxnLst/>
              <a:rect l="l" t="t" r="r" b="b"/>
              <a:pathLst>
                <a:path w="665" h="1328" extrusionOk="0">
                  <a:moveTo>
                    <a:pt x="133" y="0"/>
                  </a:moveTo>
                  <a:lnTo>
                    <a:pt x="1" y="1327"/>
                  </a:lnTo>
                  <a:lnTo>
                    <a:pt x="266" y="1062"/>
                  </a:lnTo>
                  <a:lnTo>
                    <a:pt x="531" y="796"/>
                  </a:lnTo>
                  <a:lnTo>
                    <a:pt x="664" y="664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40"/>
            <p:cNvSpPr/>
            <p:nvPr/>
          </p:nvSpPr>
          <p:spPr>
            <a:xfrm>
              <a:off x="7747230" y="2162047"/>
              <a:ext cx="11026" cy="22018"/>
            </a:xfrm>
            <a:custGeom>
              <a:avLst/>
              <a:gdLst/>
              <a:ahLst/>
              <a:cxnLst/>
              <a:rect l="l" t="t" r="r" b="b"/>
              <a:pathLst>
                <a:path w="665" h="1328" fill="none" extrusionOk="0">
                  <a:moveTo>
                    <a:pt x="664" y="664"/>
                  </a:moveTo>
                  <a:lnTo>
                    <a:pt x="664" y="664"/>
                  </a:lnTo>
                  <a:lnTo>
                    <a:pt x="531" y="796"/>
                  </a:lnTo>
                  <a:lnTo>
                    <a:pt x="266" y="1062"/>
                  </a:lnTo>
                  <a:lnTo>
                    <a:pt x="1" y="1327"/>
                  </a:lnTo>
                  <a:lnTo>
                    <a:pt x="133" y="0"/>
                  </a:lnTo>
                  <a:lnTo>
                    <a:pt x="664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40"/>
            <p:cNvSpPr/>
            <p:nvPr/>
          </p:nvSpPr>
          <p:spPr>
            <a:xfrm>
              <a:off x="7747230" y="2164236"/>
              <a:ext cx="11026" cy="19830"/>
            </a:xfrm>
            <a:custGeom>
              <a:avLst/>
              <a:gdLst/>
              <a:ahLst/>
              <a:cxnLst/>
              <a:rect l="l" t="t" r="r" b="b"/>
              <a:pathLst>
                <a:path w="665" h="1196" extrusionOk="0">
                  <a:moveTo>
                    <a:pt x="133" y="1"/>
                  </a:moveTo>
                  <a:lnTo>
                    <a:pt x="1" y="1195"/>
                  </a:lnTo>
                  <a:lnTo>
                    <a:pt x="266" y="930"/>
                  </a:lnTo>
                  <a:lnTo>
                    <a:pt x="531" y="797"/>
                  </a:lnTo>
                  <a:lnTo>
                    <a:pt x="664" y="532"/>
                  </a:lnTo>
                  <a:lnTo>
                    <a:pt x="133" y="133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A9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40"/>
            <p:cNvSpPr/>
            <p:nvPr/>
          </p:nvSpPr>
          <p:spPr>
            <a:xfrm>
              <a:off x="7747230" y="2164236"/>
              <a:ext cx="11026" cy="19830"/>
            </a:xfrm>
            <a:custGeom>
              <a:avLst/>
              <a:gdLst/>
              <a:ahLst/>
              <a:cxnLst/>
              <a:rect l="l" t="t" r="r" b="b"/>
              <a:pathLst>
                <a:path w="665" h="1196" fill="none" extrusionOk="0">
                  <a:moveTo>
                    <a:pt x="133" y="1"/>
                  </a:moveTo>
                  <a:lnTo>
                    <a:pt x="1" y="1195"/>
                  </a:lnTo>
                  <a:lnTo>
                    <a:pt x="1" y="1195"/>
                  </a:lnTo>
                  <a:lnTo>
                    <a:pt x="266" y="930"/>
                  </a:lnTo>
                  <a:lnTo>
                    <a:pt x="531" y="797"/>
                  </a:lnTo>
                  <a:lnTo>
                    <a:pt x="664" y="532"/>
                  </a:lnTo>
                  <a:lnTo>
                    <a:pt x="664" y="532"/>
                  </a:lnTo>
                  <a:lnTo>
                    <a:pt x="664" y="532"/>
                  </a:lnTo>
                  <a:lnTo>
                    <a:pt x="664" y="532"/>
                  </a:lnTo>
                  <a:lnTo>
                    <a:pt x="664" y="532"/>
                  </a:lnTo>
                  <a:lnTo>
                    <a:pt x="133" y="133"/>
                  </a:lnTo>
                  <a:lnTo>
                    <a:pt x="133" y="133"/>
                  </a:lnTo>
                  <a:lnTo>
                    <a:pt x="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40"/>
            <p:cNvSpPr/>
            <p:nvPr/>
          </p:nvSpPr>
          <p:spPr>
            <a:xfrm>
              <a:off x="7194950" y="2322658"/>
              <a:ext cx="411482" cy="286071"/>
            </a:xfrm>
            <a:custGeom>
              <a:avLst/>
              <a:gdLst/>
              <a:ahLst/>
              <a:cxnLst/>
              <a:rect l="l" t="t" r="r" b="b"/>
              <a:pathLst>
                <a:path w="24818" h="17254" extrusionOk="0">
                  <a:moveTo>
                    <a:pt x="24817" y="1"/>
                  </a:moveTo>
                  <a:lnTo>
                    <a:pt x="23623" y="399"/>
                  </a:lnTo>
                  <a:lnTo>
                    <a:pt x="22694" y="930"/>
                  </a:lnTo>
                  <a:lnTo>
                    <a:pt x="21898" y="1726"/>
                  </a:lnTo>
                  <a:lnTo>
                    <a:pt x="20969" y="2921"/>
                  </a:lnTo>
                  <a:lnTo>
                    <a:pt x="19907" y="4779"/>
                  </a:lnTo>
                  <a:lnTo>
                    <a:pt x="18978" y="7035"/>
                  </a:lnTo>
                  <a:lnTo>
                    <a:pt x="16987" y="11945"/>
                  </a:lnTo>
                  <a:lnTo>
                    <a:pt x="12608" y="10750"/>
                  </a:lnTo>
                  <a:lnTo>
                    <a:pt x="10219" y="10087"/>
                  </a:lnTo>
                  <a:lnTo>
                    <a:pt x="9290" y="9689"/>
                  </a:lnTo>
                  <a:lnTo>
                    <a:pt x="8626" y="9291"/>
                  </a:lnTo>
                  <a:lnTo>
                    <a:pt x="7697" y="8760"/>
                  </a:lnTo>
                  <a:lnTo>
                    <a:pt x="7299" y="8229"/>
                  </a:lnTo>
                  <a:lnTo>
                    <a:pt x="6901" y="7698"/>
                  </a:lnTo>
                  <a:lnTo>
                    <a:pt x="6636" y="7300"/>
                  </a:lnTo>
                  <a:lnTo>
                    <a:pt x="6105" y="6636"/>
                  </a:lnTo>
                  <a:lnTo>
                    <a:pt x="5574" y="5973"/>
                  </a:lnTo>
                  <a:lnTo>
                    <a:pt x="5309" y="5707"/>
                  </a:lnTo>
                  <a:lnTo>
                    <a:pt x="5043" y="5575"/>
                  </a:lnTo>
                  <a:lnTo>
                    <a:pt x="4778" y="5575"/>
                  </a:lnTo>
                  <a:lnTo>
                    <a:pt x="4512" y="5840"/>
                  </a:lnTo>
                  <a:lnTo>
                    <a:pt x="4380" y="6106"/>
                  </a:lnTo>
                  <a:lnTo>
                    <a:pt x="4380" y="6238"/>
                  </a:lnTo>
                  <a:lnTo>
                    <a:pt x="4512" y="6636"/>
                  </a:lnTo>
                  <a:lnTo>
                    <a:pt x="4778" y="7035"/>
                  </a:lnTo>
                  <a:lnTo>
                    <a:pt x="4911" y="7565"/>
                  </a:lnTo>
                  <a:lnTo>
                    <a:pt x="4778" y="7698"/>
                  </a:lnTo>
                  <a:lnTo>
                    <a:pt x="4512" y="7698"/>
                  </a:lnTo>
                  <a:lnTo>
                    <a:pt x="3583" y="7300"/>
                  </a:lnTo>
                  <a:lnTo>
                    <a:pt x="1593" y="5840"/>
                  </a:lnTo>
                  <a:lnTo>
                    <a:pt x="1062" y="5840"/>
                  </a:lnTo>
                  <a:lnTo>
                    <a:pt x="664" y="6106"/>
                  </a:lnTo>
                  <a:lnTo>
                    <a:pt x="398" y="6371"/>
                  </a:lnTo>
                  <a:lnTo>
                    <a:pt x="133" y="6769"/>
                  </a:lnTo>
                  <a:lnTo>
                    <a:pt x="0" y="7300"/>
                  </a:lnTo>
                  <a:lnTo>
                    <a:pt x="0" y="7831"/>
                  </a:lnTo>
                  <a:lnTo>
                    <a:pt x="133" y="8362"/>
                  </a:lnTo>
                  <a:lnTo>
                    <a:pt x="531" y="9291"/>
                  </a:lnTo>
                  <a:lnTo>
                    <a:pt x="1195" y="9954"/>
                  </a:lnTo>
                  <a:lnTo>
                    <a:pt x="1991" y="10618"/>
                  </a:lnTo>
                  <a:lnTo>
                    <a:pt x="2920" y="11149"/>
                  </a:lnTo>
                  <a:lnTo>
                    <a:pt x="7299" y="13007"/>
                  </a:lnTo>
                  <a:lnTo>
                    <a:pt x="9821" y="14201"/>
                  </a:lnTo>
                  <a:lnTo>
                    <a:pt x="13537" y="15661"/>
                  </a:lnTo>
                  <a:lnTo>
                    <a:pt x="16855" y="16855"/>
                  </a:lnTo>
                  <a:lnTo>
                    <a:pt x="18049" y="17253"/>
                  </a:lnTo>
                  <a:lnTo>
                    <a:pt x="18712" y="17253"/>
                  </a:lnTo>
                  <a:lnTo>
                    <a:pt x="19111" y="16988"/>
                  </a:lnTo>
                  <a:lnTo>
                    <a:pt x="19509" y="16590"/>
                  </a:lnTo>
                  <a:lnTo>
                    <a:pt x="20172" y="15661"/>
                  </a:lnTo>
                  <a:lnTo>
                    <a:pt x="20836" y="14466"/>
                  </a:lnTo>
                  <a:lnTo>
                    <a:pt x="21499" y="13139"/>
                  </a:lnTo>
                  <a:lnTo>
                    <a:pt x="22561" y="10220"/>
                  </a:lnTo>
                  <a:lnTo>
                    <a:pt x="23623" y="7698"/>
                  </a:lnTo>
                  <a:lnTo>
                    <a:pt x="23888" y="6769"/>
                  </a:lnTo>
                  <a:lnTo>
                    <a:pt x="24154" y="5840"/>
                  </a:lnTo>
                  <a:lnTo>
                    <a:pt x="24286" y="3850"/>
                  </a:lnTo>
                  <a:lnTo>
                    <a:pt x="24419" y="1859"/>
                  </a:lnTo>
                  <a:lnTo>
                    <a:pt x="24552" y="930"/>
                  </a:lnTo>
                  <a:lnTo>
                    <a:pt x="24817" y="1"/>
                  </a:lnTo>
                  <a:close/>
                </a:path>
              </a:pathLst>
            </a:custGeom>
            <a:solidFill>
              <a:srgbClr val="FFB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40"/>
            <p:cNvSpPr/>
            <p:nvPr/>
          </p:nvSpPr>
          <p:spPr>
            <a:xfrm>
              <a:off x="7311558" y="2318264"/>
              <a:ext cx="303663" cy="297064"/>
            </a:xfrm>
            <a:custGeom>
              <a:avLst/>
              <a:gdLst/>
              <a:ahLst/>
              <a:cxnLst/>
              <a:rect l="l" t="t" r="r" b="b"/>
              <a:pathLst>
                <a:path w="18315" h="17917" extrusionOk="0">
                  <a:moveTo>
                    <a:pt x="16988" y="1"/>
                  </a:moveTo>
                  <a:lnTo>
                    <a:pt x="16059" y="266"/>
                  </a:lnTo>
                  <a:lnTo>
                    <a:pt x="15130" y="664"/>
                  </a:lnTo>
                  <a:lnTo>
                    <a:pt x="14466" y="1460"/>
                  </a:lnTo>
                  <a:lnTo>
                    <a:pt x="13803" y="2257"/>
                  </a:lnTo>
                  <a:lnTo>
                    <a:pt x="13272" y="3451"/>
                  </a:lnTo>
                  <a:lnTo>
                    <a:pt x="12210" y="5972"/>
                  </a:lnTo>
                  <a:lnTo>
                    <a:pt x="11016" y="9025"/>
                  </a:lnTo>
                  <a:lnTo>
                    <a:pt x="9822" y="11944"/>
                  </a:lnTo>
                  <a:lnTo>
                    <a:pt x="6106" y="11015"/>
                  </a:lnTo>
                  <a:lnTo>
                    <a:pt x="3717" y="10352"/>
                  </a:lnTo>
                  <a:lnTo>
                    <a:pt x="1593" y="9556"/>
                  </a:lnTo>
                  <a:lnTo>
                    <a:pt x="1328" y="10617"/>
                  </a:lnTo>
                  <a:lnTo>
                    <a:pt x="930" y="11546"/>
                  </a:lnTo>
                  <a:lnTo>
                    <a:pt x="532" y="12343"/>
                  </a:lnTo>
                  <a:lnTo>
                    <a:pt x="1" y="13139"/>
                  </a:lnTo>
                  <a:lnTo>
                    <a:pt x="2522" y="14466"/>
                  </a:lnTo>
                  <a:lnTo>
                    <a:pt x="6106" y="16058"/>
                  </a:lnTo>
                  <a:lnTo>
                    <a:pt x="9689" y="17518"/>
                  </a:lnTo>
                  <a:lnTo>
                    <a:pt x="10883" y="17916"/>
                  </a:lnTo>
                  <a:lnTo>
                    <a:pt x="11679" y="17916"/>
                  </a:lnTo>
                  <a:lnTo>
                    <a:pt x="12210" y="17651"/>
                  </a:lnTo>
                  <a:lnTo>
                    <a:pt x="12741" y="17120"/>
                  </a:lnTo>
                  <a:lnTo>
                    <a:pt x="13139" y="16457"/>
                  </a:lnTo>
                  <a:lnTo>
                    <a:pt x="13670" y="15528"/>
                  </a:lnTo>
                  <a:lnTo>
                    <a:pt x="14599" y="13139"/>
                  </a:lnTo>
                  <a:lnTo>
                    <a:pt x="15528" y="10485"/>
                  </a:lnTo>
                  <a:lnTo>
                    <a:pt x="16324" y="7830"/>
                  </a:lnTo>
                  <a:lnTo>
                    <a:pt x="16855" y="5309"/>
                  </a:lnTo>
                  <a:lnTo>
                    <a:pt x="17519" y="2389"/>
                  </a:lnTo>
                  <a:lnTo>
                    <a:pt x="17651" y="929"/>
                  </a:lnTo>
                  <a:lnTo>
                    <a:pt x="17784" y="664"/>
                  </a:lnTo>
                  <a:lnTo>
                    <a:pt x="18315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40"/>
            <p:cNvSpPr/>
            <p:nvPr/>
          </p:nvSpPr>
          <p:spPr>
            <a:xfrm>
              <a:off x="7751641" y="3337022"/>
              <a:ext cx="52824" cy="92433"/>
            </a:xfrm>
            <a:custGeom>
              <a:avLst/>
              <a:gdLst/>
              <a:ahLst/>
              <a:cxnLst/>
              <a:rect l="l" t="t" r="r" b="b"/>
              <a:pathLst>
                <a:path w="3186" h="5575" extrusionOk="0">
                  <a:moveTo>
                    <a:pt x="0" y="1"/>
                  </a:moveTo>
                  <a:lnTo>
                    <a:pt x="0" y="5574"/>
                  </a:lnTo>
                  <a:lnTo>
                    <a:pt x="3185" y="5574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rgbClr val="F09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40"/>
            <p:cNvSpPr/>
            <p:nvPr/>
          </p:nvSpPr>
          <p:spPr>
            <a:xfrm>
              <a:off x="7751641" y="3337022"/>
              <a:ext cx="52824" cy="92433"/>
            </a:xfrm>
            <a:custGeom>
              <a:avLst/>
              <a:gdLst/>
              <a:ahLst/>
              <a:cxnLst/>
              <a:rect l="l" t="t" r="r" b="b"/>
              <a:pathLst>
                <a:path w="3186" h="5575" fill="none" extrusionOk="0">
                  <a:moveTo>
                    <a:pt x="3185" y="5574"/>
                  </a:moveTo>
                  <a:lnTo>
                    <a:pt x="0" y="5574"/>
                  </a:lnTo>
                  <a:lnTo>
                    <a:pt x="0" y="1"/>
                  </a:lnTo>
                  <a:lnTo>
                    <a:pt x="3185" y="1"/>
                  </a:lnTo>
                  <a:lnTo>
                    <a:pt x="3185" y="55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40"/>
            <p:cNvSpPr/>
            <p:nvPr/>
          </p:nvSpPr>
          <p:spPr>
            <a:xfrm>
              <a:off x="7538206" y="3262213"/>
              <a:ext cx="68227" cy="112230"/>
            </a:xfrm>
            <a:custGeom>
              <a:avLst/>
              <a:gdLst/>
              <a:ahLst/>
              <a:cxnLst/>
              <a:rect l="l" t="t" r="r" b="b"/>
              <a:pathLst>
                <a:path w="4115" h="6769" extrusionOk="0">
                  <a:moveTo>
                    <a:pt x="4114" y="0"/>
                  </a:moveTo>
                  <a:lnTo>
                    <a:pt x="0" y="133"/>
                  </a:lnTo>
                  <a:lnTo>
                    <a:pt x="266" y="6769"/>
                  </a:lnTo>
                  <a:lnTo>
                    <a:pt x="3849" y="6636"/>
                  </a:lnTo>
                  <a:lnTo>
                    <a:pt x="4114" y="0"/>
                  </a:lnTo>
                  <a:close/>
                </a:path>
              </a:pathLst>
            </a:custGeom>
            <a:solidFill>
              <a:srgbClr val="F09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40"/>
            <p:cNvSpPr/>
            <p:nvPr/>
          </p:nvSpPr>
          <p:spPr>
            <a:xfrm>
              <a:off x="7538206" y="3262213"/>
              <a:ext cx="68227" cy="112230"/>
            </a:xfrm>
            <a:custGeom>
              <a:avLst/>
              <a:gdLst/>
              <a:ahLst/>
              <a:cxnLst/>
              <a:rect l="l" t="t" r="r" b="b"/>
              <a:pathLst>
                <a:path w="4115" h="6769" fill="none" extrusionOk="0">
                  <a:moveTo>
                    <a:pt x="3849" y="6636"/>
                  </a:moveTo>
                  <a:lnTo>
                    <a:pt x="266" y="6769"/>
                  </a:lnTo>
                  <a:lnTo>
                    <a:pt x="0" y="133"/>
                  </a:lnTo>
                  <a:lnTo>
                    <a:pt x="4114" y="0"/>
                  </a:lnTo>
                  <a:lnTo>
                    <a:pt x="3849" y="66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40"/>
            <p:cNvSpPr/>
            <p:nvPr/>
          </p:nvSpPr>
          <p:spPr>
            <a:xfrm>
              <a:off x="7531591" y="2687915"/>
              <a:ext cx="286071" cy="699726"/>
            </a:xfrm>
            <a:custGeom>
              <a:avLst/>
              <a:gdLst/>
              <a:ahLst/>
              <a:cxnLst/>
              <a:rect l="l" t="t" r="r" b="b"/>
              <a:pathLst>
                <a:path w="17254" h="42203" extrusionOk="0">
                  <a:moveTo>
                    <a:pt x="930" y="1"/>
                  </a:moveTo>
                  <a:lnTo>
                    <a:pt x="399" y="9556"/>
                  </a:lnTo>
                  <a:lnTo>
                    <a:pt x="134" y="16590"/>
                  </a:lnTo>
                  <a:lnTo>
                    <a:pt x="1" y="20704"/>
                  </a:lnTo>
                  <a:lnTo>
                    <a:pt x="399" y="38620"/>
                  </a:lnTo>
                  <a:lnTo>
                    <a:pt x="1195" y="38885"/>
                  </a:lnTo>
                  <a:lnTo>
                    <a:pt x="1992" y="39018"/>
                  </a:lnTo>
                  <a:lnTo>
                    <a:pt x="3319" y="38885"/>
                  </a:lnTo>
                  <a:lnTo>
                    <a:pt x="4248" y="38752"/>
                  </a:lnTo>
                  <a:lnTo>
                    <a:pt x="4646" y="38620"/>
                  </a:lnTo>
                  <a:lnTo>
                    <a:pt x="5442" y="33311"/>
                  </a:lnTo>
                  <a:lnTo>
                    <a:pt x="5973" y="29064"/>
                  </a:lnTo>
                  <a:lnTo>
                    <a:pt x="6238" y="26278"/>
                  </a:lnTo>
                  <a:lnTo>
                    <a:pt x="6371" y="24420"/>
                  </a:lnTo>
                  <a:lnTo>
                    <a:pt x="6238" y="22827"/>
                  </a:lnTo>
                  <a:lnTo>
                    <a:pt x="6106" y="21500"/>
                  </a:lnTo>
                  <a:lnTo>
                    <a:pt x="8229" y="8229"/>
                  </a:lnTo>
                  <a:lnTo>
                    <a:pt x="10087" y="22296"/>
                  </a:lnTo>
                  <a:lnTo>
                    <a:pt x="10883" y="27339"/>
                  </a:lnTo>
                  <a:lnTo>
                    <a:pt x="11812" y="33842"/>
                  </a:lnTo>
                  <a:lnTo>
                    <a:pt x="13139" y="41937"/>
                  </a:lnTo>
                  <a:lnTo>
                    <a:pt x="13936" y="42070"/>
                  </a:lnTo>
                  <a:lnTo>
                    <a:pt x="14599" y="42203"/>
                  </a:lnTo>
                  <a:lnTo>
                    <a:pt x="15661" y="42203"/>
                  </a:lnTo>
                  <a:lnTo>
                    <a:pt x="16457" y="41937"/>
                  </a:lnTo>
                  <a:lnTo>
                    <a:pt x="16723" y="41805"/>
                  </a:lnTo>
                  <a:lnTo>
                    <a:pt x="16988" y="35965"/>
                  </a:lnTo>
                  <a:lnTo>
                    <a:pt x="17253" y="30922"/>
                  </a:lnTo>
                  <a:lnTo>
                    <a:pt x="17253" y="26676"/>
                  </a:lnTo>
                  <a:lnTo>
                    <a:pt x="17121" y="24552"/>
                  </a:lnTo>
                  <a:lnTo>
                    <a:pt x="16855" y="23093"/>
                  </a:lnTo>
                  <a:lnTo>
                    <a:pt x="16457" y="21898"/>
                  </a:lnTo>
                  <a:lnTo>
                    <a:pt x="16324" y="21102"/>
                  </a:lnTo>
                  <a:lnTo>
                    <a:pt x="16059" y="664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40"/>
            <p:cNvSpPr/>
            <p:nvPr/>
          </p:nvSpPr>
          <p:spPr>
            <a:xfrm>
              <a:off x="7531591" y="2687915"/>
              <a:ext cx="286071" cy="699726"/>
            </a:xfrm>
            <a:custGeom>
              <a:avLst/>
              <a:gdLst/>
              <a:ahLst/>
              <a:cxnLst/>
              <a:rect l="l" t="t" r="r" b="b"/>
              <a:pathLst>
                <a:path w="17254" h="42203" fill="none" extrusionOk="0">
                  <a:moveTo>
                    <a:pt x="16059" y="664"/>
                  </a:moveTo>
                  <a:lnTo>
                    <a:pt x="16059" y="664"/>
                  </a:lnTo>
                  <a:lnTo>
                    <a:pt x="16324" y="21102"/>
                  </a:lnTo>
                  <a:lnTo>
                    <a:pt x="16324" y="21102"/>
                  </a:lnTo>
                  <a:lnTo>
                    <a:pt x="16457" y="21898"/>
                  </a:lnTo>
                  <a:lnTo>
                    <a:pt x="16855" y="23093"/>
                  </a:lnTo>
                  <a:lnTo>
                    <a:pt x="17121" y="24552"/>
                  </a:lnTo>
                  <a:lnTo>
                    <a:pt x="17253" y="26676"/>
                  </a:lnTo>
                  <a:lnTo>
                    <a:pt x="17253" y="26676"/>
                  </a:lnTo>
                  <a:lnTo>
                    <a:pt x="17253" y="30922"/>
                  </a:lnTo>
                  <a:lnTo>
                    <a:pt x="16988" y="35965"/>
                  </a:lnTo>
                  <a:lnTo>
                    <a:pt x="16723" y="41805"/>
                  </a:lnTo>
                  <a:lnTo>
                    <a:pt x="16723" y="41805"/>
                  </a:lnTo>
                  <a:lnTo>
                    <a:pt x="16457" y="41937"/>
                  </a:lnTo>
                  <a:lnTo>
                    <a:pt x="15661" y="42203"/>
                  </a:lnTo>
                  <a:lnTo>
                    <a:pt x="15130" y="42203"/>
                  </a:lnTo>
                  <a:lnTo>
                    <a:pt x="14599" y="42203"/>
                  </a:lnTo>
                  <a:lnTo>
                    <a:pt x="13936" y="42070"/>
                  </a:lnTo>
                  <a:lnTo>
                    <a:pt x="13139" y="41937"/>
                  </a:lnTo>
                  <a:lnTo>
                    <a:pt x="13139" y="41937"/>
                  </a:lnTo>
                  <a:lnTo>
                    <a:pt x="11812" y="33842"/>
                  </a:lnTo>
                  <a:lnTo>
                    <a:pt x="10883" y="27339"/>
                  </a:lnTo>
                  <a:lnTo>
                    <a:pt x="10087" y="22296"/>
                  </a:lnTo>
                  <a:lnTo>
                    <a:pt x="10087" y="22296"/>
                  </a:lnTo>
                  <a:lnTo>
                    <a:pt x="8229" y="8229"/>
                  </a:lnTo>
                  <a:lnTo>
                    <a:pt x="6106" y="21500"/>
                  </a:lnTo>
                  <a:lnTo>
                    <a:pt x="6106" y="21500"/>
                  </a:lnTo>
                  <a:lnTo>
                    <a:pt x="6238" y="22827"/>
                  </a:lnTo>
                  <a:lnTo>
                    <a:pt x="6371" y="24420"/>
                  </a:lnTo>
                  <a:lnTo>
                    <a:pt x="6238" y="26278"/>
                  </a:lnTo>
                  <a:lnTo>
                    <a:pt x="6238" y="26278"/>
                  </a:lnTo>
                  <a:lnTo>
                    <a:pt x="5973" y="29064"/>
                  </a:lnTo>
                  <a:lnTo>
                    <a:pt x="5442" y="33311"/>
                  </a:lnTo>
                  <a:lnTo>
                    <a:pt x="4646" y="38620"/>
                  </a:lnTo>
                  <a:lnTo>
                    <a:pt x="4646" y="38620"/>
                  </a:lnTo>
                  <a:lnTo>
                    <a:pt x="4248" y="38752"/>
                  </a:lnTo>
                  <a:lnTo>
                    <a:pt x="3319" y="38885"/>
                  </a:lnTo>
                  <a:lnTo>
                    <a:pt x="1992" y="39018"/>
                  </a:lnTo>
                  <a:lnTo>
                    <a:pt x="1195" y="38885"/>
                  </a:lnTo>
                  <a:lnTo>
                    <a:pt x="399" y="38620"/>
                  </a:lnTo>
                  <a:lnTo>
                    <a:pt x="399" y="38620"/>
                  </a:lnTo>
                  <a:lnTo>
                    <a:pt x="1" y="20704"/>
                  </a:lnTo>
                  <a:lnTo>
                    <a:pt x="1" y="20704"/>
                  </a:lnTo>
                  <a:lnTo>
                    <a:pt x="134" y="16590"/>
                  </a:lnTo>
                  <a:lnTo>
                    <a:pt x="399" y="9556"/>
                  </a:lnTo>
                  <a:lnTo>
                    <a:pt x="930" y="1"/>
                  </a:lnTo>
                  <a:lnTo>
                    <a:pt x="16059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40"/>
            <p:cNvSpPr/>
            <p:nvPr/>
          </p:nvSpPr>
          <p:spPr>
            <a:xfrm>
              <a:off x="7531591" y="2703318"/>
              <a:ext cx="286071" cy="466495"/>
            </a:xfrm>
            <a:custGeom>
              <a:avLst/>
              <a:gdLst/>
              <a:ahLst/>
              <a:cxnLst/>
              <a:rect l="l" t="t" r="r" b="b"/>
              <a:pathLst>
                <a:path w="17254" h="28136" extrusionOk="0">
                  <a:moveTo>
                    <a:pt x="8229" y="7300"/>
                  </a:moveTo>
                  <a:lnTo>
                    <a:pt x="6392" y="18780"/>
                  </a:lnTo>
                  <a:lnTo>
                    <a:pt x="6371" y="19244"/>
                  </a:lnTo>
                  <a:lnTo>
                    <a:pt x="8229" y="7300"/>
                  </a:lnTo>
                  <a:close/>
                  <a:moveTo>
                    <a:pt x="930" y="1"/>
                  </a:moveTo>
                  <a:lnTo>
                    <a:pt x="399" y="8627"/>
                  </a:lnTo>
                  <a:lnTo>
                    <a:pt x="1" y="18182"/>
                  </a:lnTo>
                  <a:lnTo>
                    <a:pt x="5973" y="21633"/>
                  </a:lnTo>
                  <a:lnTo>
                    <a:pt x="6238" y="21765"/>
                  </a:lnTo>
                  <a:lnTo>
                    <a:pt x="6106" y="20571"/>
                  </a:lnTo>
                  <a:lnTo>
                    <a:pt x="6392" y="18780"/>
                  </a:lnTo>
                  <a:lnTo>
                    <a:pt x="6902" y="7565"/>
                  </a:lnTo>
                  <a:lnTo>
                    <a:pt x="6106" y="7035"/>
                  </a:lnTo>
                  <a:lnTo>
                    <a:pt x="5309" y="6504"/>
                  </a:lnTo>
                  <a:lnTo>
                    <a:pt x="4248" y="5575"/>
                  </a:lnTo>
                  <a:lnTo>
                    <a:pt x="3717" y="4778"/>
                  </a:lnTo>
                  <a:lnTo>
                    <a:pt x="3584" y="4513"/>
                  </a:lnTo>
                  <a:lnTo>
                    <a:pt x="4248" y="5177"/>
                  </a:lnTo>
                  <a:lnTo>
                    <a:pt x="5044" y="5707"/>
                  </a:lnTo>
                  <a:lnTo>
                    <a:pt x="6637" y="6636"/>
                  </a:lnTo>
                  <a:lnTo>
                    <a:pt x="7831" y="7167"/>
                  </a:lnTo>
                  <a:lnTo>
                    <a:pt x="8229" y="7300"/>
                  </a:lnTo>
                  <a:lnTo>
                    <a:pt x="10087" y="20571"/>
                  </a:lnTo>
                  <a:lnTo>
                    <a:pt x="13670" y="18448"/>
                  </a:lnTo>
                  <a:lnTo>
                    <a:pt x="13670" y="26012"/>
                  </a:lnTo>
                  <a:lnTo>
                    <a:pt x="16590" y="27737"/>
                  </a:lnTo>
                  <a:lnTo>
                    <a:pt x="17121" y="28135"/>
                  </a:lnTo>
                  <a:lnTo>
                    <a:pt x="17253" y="28135"/>
                  </a:lnTo>
                  <a:lnTo>
                    <a:pt x="17253" y="26676"/>
                  </a:lnTo>
                  <a:lnTo>
                    <a:pt x="17253" y="25747"/>
                  </a:lnTo>
                  <a:lnTo>
                    <a:pt x="17121" y="23623"/>
                  </a:lnTo>
                  <a:lnTo>
                    <a:pt x="16855" y="22164"/>
                  </a:lnTo>
                  <a:lnTo>
                    <a:pt x="16457" y="20969"/>
                  </a:lnTo>
                  <a:lnTo>
                    <a:pt x="16324" y="20173"/>
                  </a:lnTo>
                  <a:lnTo>
                    <a:pt x="16059" y="930"/>
                  </a:lnTo>
                  <a:lnTo>
                    <a:pt x="14201" y="1461"/>
                  </a:lnTo>
                  <a:lnTo>
                    <a:pt x="12343" y="1859"/>
                  </a:lnTo>
                  <a:lnTo>
                    <a:pt x="10618" y="2124"/>
                  </a:lnTo>
                  <a:lnTo>
                    <a:pt x="7433" y="2124"/>
                  </a:lnTo>
                  <a:lnTo>
                    <a:pt x="6106" y="1859"/>
                  </a:lnTo>
                  <a:lnTo>
                    <a:pt x="4911" y="1593"/>
                  </a:lnTo>
                  <a:lnTo>
                    <a:pt x="3850" y="1328"/>
                  </a:lnTo>
                  <a:lnTo>
                    <a:pt x="1992" y="664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40"/>
            <p:cNvSpPr/>
            <p:nvPr/>
          </p:nvSpPr>
          <p:spPr>
            <a:xfrm>
              <a:off x="7591013" y="2778144"/>
              <a:ext cx="77031" cy="244240"/>
            </a:xfrm>
            <a:custGeom>
              <a:avLst/>
              <a:gdLst/>
              <a:ahLst/>
              <a:cxnLst/>
              <a:rect l="l" t="t" r="r" b="b"/>
              <a:pathLst>
                <a:path w="4646" h="14731" fill="none" extrusionOk="0">
                  <a:moveTo>
                    <a:pt x="2787" y="14731"/>
                  </a:moveTo>
                  <a:lnTo>
                    <a:pt x="3318" y="3052"/>
                  </a:lnTo>
                  <a:lnTo>
                    <a:pt x="3318" y="3052"/>
                  </a:lnTo>
                  <a:lnTo>
                    <a:pt x="2522" y="2522"/>
                  </a:lnTo>
                  <a:lnTo>
                    <a:pt x="1725" y="1991"/>
                  </a:lnTo>
                  <a:lnTo>
                    <a:pt x="664" y="1062"/>
                  </a:lnTo>
                  <a:lnTo>
                    <a:pt x="133" y="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664" y="664"/>
                  </a:lnTo>
                  <a:lnTo>
                    <a:pt x="1460" y="1194"/>
                  </a:lnTo>
                  <a:lnTo>
                    <a:pt x="3053" y="2123"/>
                  </a:lnTo>
                  <a:lnTo>
                    <a:pt x="4247" y="2654"/>
                  </a:lnTo>
                  <a:lnTo>
                    <a:pt x="4645" y="2787"/>
                  </a:lnTo>
                  <a:lnTo>
                    <a:pt x="2787" y="147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40"/>
            <p:cNvSpPr/>
            <p:nvPr/>
          </p:nvSpPr>
          <p:spPr>
            <a:xfrm>
              <a:off x="7531591" y="2703318"/>
              <a:ext cx="286071" cy="466495"/>
            </a:xfrm>
            <a:custGeom>
              <a:avLst/>
              <a:gdLst/>
              <a:ahLst/>
              <a:cxnLst/>
              <a:rect l="l" t="t" r="r" b="b"/>
              <a:pathLst>
                <a:path w="17254" h="28136" fill="none" extrusionOk="0">
                  <a:moveTo>
                    <a:pt x="930" y="1"/>
                  </a:moveTo>
                  <a:lnTo>
                    <a:pt x="930" y="1"/>
                  </a:lnTo>
                  <a:lnTo>
                    <a:pt x="399" y="8627"/>
                  </a:lnTo>
                  <a:lnTo>
                    <a:pt x="1" y="18182"/>
                  </a:lnTo>
                  <a:lnTo>
                    <a:pt x="5973" y="21633"/>
                  </a:lnTo>
                  <a:lnTo>
                    <a:pt x="5973" y="21633"/>
                  </a:lnTo>
                  <a:lnTo>
                    <a:pt x="6238" y="21765"/>
                  </a:lnTo>
                  <a:lnTo>
                    <a:pt x="6238" y="21765"/>
                  </a:lnTo>
                  <a:lnTo>
                    <a:pt x="6106" y="20571"/>
                  </a:lnTo>
                  <a:lnTo>
                    <a:pt x="6106" y="20571"/>
                  </a:lnTo>
                  <a:lnTo>
                    <a:pt x="6106" y="20571"/>
                  </a:lnTo>
                  <a:lnTo>
                    <a:pt x="8229" y="7300"/>
                  </a:lnTo>
                  <a:lnTo>
                    <a:pt x="8229" y="7300"/>
                  </a:lnTo>
                  <a:lnTo>
                    <a:pt x="10087" y="20571"/>
                  </a:lnTo>
                  <a:lnTo>
                    <a:pt x="13670" y="18448"/>
                  </a:lnTo>
                  <a:lnTo>
                    <a:pt x="13670" y="26012"/>
                  </a:lnTo>
                  <a:lnTo>
                    <a:pt x="16590" y="27737"/>
                  </a:lnTo>
                  <a:lnTo>
                    <a:pt x="16590" y="27737"/>
                  </a:lnTo>
                  <a:lnTo>
                    <a:pt x="17121" y="28135"/>
                  </a:lnTo>
                  <a:lnTo>
                    <a:pt x="17253" y="28135"/>
                  </a:lnTo>
                  <a:lnTo>
                    <a:pt x="17253" y="28135"/>
                  </a:lnTo>
                  <a:lnTo>
                    <a:pt x="17253" y="26676"/>
                  </a:lnTo>
                  <a:lnTo>
                    <a:pt x="17253" y="26676"/>
                  </a:lnTo>
                  <a:lnTo>
                    <a:pt x="17253" y="25747"/>
                  </a:lnTo>
                  <a:lnTo>
                    <a:pt x="17253" y="25747"/>
                  </a:lnTo>
                  <a:lnTo>
                    <a:pt x="17121" y="23623"/>
                  </a:lnTo>
                  <a:lnTo>
                    <a:pt x="16855" y="22164"/>
                  </a:lnTo>
                  <a:lnTo>
                    <a:pt x="16457" y="20969"/>
                  </a:lnTo>
                  <a:lnTo>
                    <a:pt x="16324" y="20173"/>
                  </a:lnTo>
                  <a:lnTo>
                    <a:pt x="16324" y="20173"/>
                  </a:lnTo>
                  <a:lnTo>
                    <a:pt x="16059" y="930"/>
                  </a:lnTo>
                  <a:lnTo>
                    <a:pt x="16059" y="930"/>
                  </a:lnTo>
                  <a:lnTo>
                    <a:pt x="14201" y="1461"/>
                  </a:lnTo>
                  <a:lnTo>
                    <a:pt x="12343" y="1859"/>
                  </a:lnTo>
                  <a:lnTo>
                    <a:pt x="10618" y="2124"/>
                  </a:lnTo>
                  <a:lnTo>
                    <a:pt x="9025" y="2124"/>
                  </a:lnTo>
                  <a:lnTo>
                    <a:pt x="9025" y="2124"/>
                  </a:lnTo>
                  <a:lnTo>
                    <a:pt x="7433" y="2124"/>
                  </a:lnTo>
                  <a:lnTo>
                    <a:pt x="6106" y="1859"/>
                  </a:lnTo>
                  <a:lnTo>
                    <a:pt x="4911" y="1593"/>
                  </a:lnTo>
                  <a:lnTo>
                    <a:pt x="3850" y="1328"/>
                  </a:lnTo>
                  <a:lnTo>
                    <a:pt x="1992" y="664"/>
                  </a:lnTo>
                  <a:lnTo>
                    <a:pt x="9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40"/>
            <p:cNvSpPr/>
            <p:nvPr/>
          </p:nvSpPr>
          <p:spPr>
            <a:xfrm>
              <a:off x="7681225" y="3394223"/>
              <a:ext cx="136437" cy="160644"/>
            </a:xfrm>
            <a:custGeom>
              <a:avLst/>
              <a:gdLst/>
              <a:ahLst/>
              <a:cxnLst/>
              <a:rect l="l" t="t" r="r" b="b"/>
              <a:pathLst>
                <a:path w="8229" h="9689" extrusionOk="0">
                  <a:moveTo>
                    <a:pt x="4247" y="1"/>
                  </a:moveTo>
                  <a:lnTo>
                    <a:pt x="3982" y="134"/>
                  </a:lnTo>
                  <a:lnTo>
                    <a:pt x="3849" y="665"/>
                  </a:lnTo>
                  <a:lnTo>
                    <a:pt x="3583" y="1594"/>
                  </a:lnTo>
                  <a:lnTo>
                    <a:pt x="3053" y="3319"/>
                  </a:lnTo>
                  <a:lnTo>
                    <a:pt x="2655" y="3982"/>
                  </a:lnTo>
                  <a:lnTo>
                    <a:pt x="2389" y="4646"/>
                  </a:lnTo>
                  <a:lnTo>
                    <a:pt x="1195" y="6238"/>
                  </a:lnTo>
                  <a:lnTo>
                    <a:pt x="664" y="6769"/>
                  </a:lnTo>
                  <a:lnTo>
                    <a:pt x="133" y="7433"/>
                  </a:lnTo>
                  <a:lnTo>
                    <a:pt x="0" y="7698"/>
                  </a:lnTo>
                  <a:lnTo>
                    <a:pt x="0" y="8229"/>
                  </a:lnTo>
                  <a:lnTo>
                    <a:pt x="0" y="8627"/>
                  </a:lnTo>
                  <a:lnTo>
                    <a:pt x="133" y="9025"/>
                  </a:lnTo>
                  <a:lnTo>
                    <a:pt x="664" y="9291"/>
                  </a:lnTo>
                  <a:lnTo>
                    <a:pt x="1195" y="9423"/>
                  </a:lnTo>
                  <a:lnTo>
                    <a:pt x="2389" y="9689"/>
                  </a:lnTo>
                  <a:lnTo>
                    <a:pt x="3583" y="9689"/>
                  </a:lnTo>
                  <a:lnTo>
                    <a:pt x="4645" y="9423"/>
                  </a:lnTo>
                  <a:lnTo>
                    <a:pt x="5441" y="9158"/>
                  </a:lnTo>
                  <a:lnTo>
                    <a:pt x="5972" y="8627"/>
                  </a:lnTo>
                  <a:lnTo>
                    <a:pt x="6370" y="7964"/>
                  </a:lnTo>
                  <a:lnTo>
                    <a:pt x="6636" y="7300"/>
                  </a:lnTo>
                  <a:lnTo>
                    <a:pt x="6636" y="6371"/>
                  </a:lnTo>
                  <a:lnTo>
                    <a:pt x="6769" y="5840"/>
                  </a:lnTo>
                  <a:lnTo>
                    <a:pt x="7034" y="5309"/>
                  </a:lnTo>
                  <a:lnTo>
                    <a:pt x="7565" y="4380"/>
                  </a:lnTo>
                  <a:lnTo>
                    <a:pt x="7830" y="3850"/>
                  </a:lnTo>
                  <a:lnTo>
                    <a:pt x="8096" y="3319"/>
                  </a:lnTo>
                  <a:lnTo>
                    <a:pt x="8228" y="2788"/>
                  </a:lnTo>
                  <a:lnTo>
                    <a:pt x="8228" y="2257"/>
                  </a:lnTo>
                  <a:lnTo>
                    <a:pt x="7963" y="1195"/>
                  </a:lnTo>
                  <a:lnTo>
                    <a:pt x="7830" y="399"/>
                  </a:lnTo>
                  <a:lnTo>
                    <a:pt x="7698" y="134"/>
                  </a:lnTo>
                  <a:lnTo>
                    <a:pt x="7432" y="1"/>
                  </a:lnTo>
                  <a:lnTo>
                    <a:pt x="7432" y="399"/>
                  </a:lnTo>
                  <a:lnTo>
                    <a:pt x="7299" y="665"/>
                  </a:lnTo>
                  <a:lnTo>
                    <a:pt x="6901" y="797"/>
                  </a:lnTo>
                  <a:lnTo>
                    <a:pt x="6370" y="930"/>
                  </a:lnTo>
                  <a:lnTo>
                    <a:pt x="4778" y="930"/>
                  </a:lnTo>
                  <a:lnTo>
                    <a:pt x="4380" y="797"/>
                  </a:lnTo>
                  <a:lnTo>
                    <a:pt x="4247" y="665"/>
                  </a:lnTo>
                  <a:lnTo>
                    <a:pt x="4247" y="532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40"/>
            <p:cNvSpPr/>
            <p:nvPr/>
          </p:nvSpPr>
          <p:spPr>
            <a:xfrm>
              <a:off x="7681225" y="3394223"/>
              <a:ext cx="136437" cy="160644"/>
            </a:xfrm>
            <a:custGeom>
              <a:avLst/>
              <a:gdLst/>
              <a:ahLst/>
              <a:cxnLst/>
              <a:rect l="l" t="t" r="r" b="b"/>
              <a:pathLst>
                <a:path w="8229" h="9689" fill="none" extrusionOk="0">
                  <a:moveTo>
                    <a:pt x="4247" y="532"/>
                  </a:moveTo>
                  <a:lnTo>
                    <a:pt x="4247" y="1"/>
                  </a:lnTo>
                  <a:lnTo>
                    <a:pt x="4247" y="1"/>
                  </a:lnTo>
                  <a:lnTo>
                    <a:pt x="3982" y="134"/>
                  </a:lnTo>
                  <a:lnTo>
                    <a:pt x="3849" y="665"/>
                  </a:lnTo>
                  <a:lnTo>
                    <a:pt x="3849" y="665"/>
                  </a:lnTo>
                  <a:lnTo>
                    <a:pt x="3583" y="1594"/>
                  </a:lnTo>
                  <a:lnTo>
                    <a:pt x="3583" y="1594"/>
                  </a:lnTo>
                  <a:lnTo>
                    <a:pt x="3053" y="3319"/>
                  </a:lnTo>
                  <a:lnTo>
                    <a:pt x="3053" y="3319"/>
                  </a:lnTo>
                  <a:lnTo>
                    <a:pt x="2655" y="3982"/>
                  </a:lnTo>
                  <a:lnTo>
                    <a:pt x="2389" y="4646"/>
                  </a:lnTo>
                  <a:lnTo>
                    <a:pt x="1195" y="6238"/>
                  </a:lnTo>
                  <a:lnTo>
                    <a:pt x="1195" y="6238"/>
                  </a:lnTo>
                  <a:lnTo>
                    <a:pt x="664" y="6769"/>
                  </a:lnTo>
                  <a:lnTo>
                    <a:pt x="133" y="7433"/>
                  </a:lnTo>
                  <a:lnTo>
                    <a:pt x="133" y="7433"/>
                  </a:lnTo>
                  <a:lnTo>
                    <a:pt x="0" y="7698"/>
                  </a:lnTo>
                  <a:lnTo>
                    <a:pt x="0" y="8229"/>
                  </a:lnTo>
                  <a:lnTo>
                    <a:pt x="0" y="8627"/>
                  </a:lnTo>
                  <a:lnTo>
                    <a:pt x="133" y="9025"/>
                  </a:lnTo>
                  <a:lnTo>
                    <a:pt x="133" y="9025"/>
                  </a:lnTo>
                  <a:lnTo>
                    <a:pt x="664" y="9291"/>
                  </a:lnTo>
                  <a:lnTo>
                    <a:pt x="1195" y="9423"/>
                  </a:lnTo>
                  <a:lnTo>
                    <a:pt x="2389" y="9689"/>
                  </a:lnTo>
                  <a:lnTo>
                    <a:pt x="3583" y="9689"/>
                  </a:lnTo>
                  <a:lnTo>
                    <a:pt x="4645" y="9423"/>
                  </a:lnTo>
                  <a:lnTo>
                    <a:pt x="4645" y="9423"/>
                  </a:lnTo>
                  <a:lnTo>
                    <a:pt x="5441" y="9158"/>
                  </a:lnTo>
                  <a:lnTo>
                    <a:pt x="5972" y="8627"/>
                  </a:lnTo>
                  <a:lnTo>
                    <a:pt x="6370" y="7964"/>
                  </a:lnTo>
                  <a:lnTo>
                    <a:pt x="6636" y="7300"/>
                  </a:lnTo>
                  <a:lnTo>
                    <a:pt x="6636" y="7300"/>
                  </a:lnTo>
                  <a:lnTo>
                    <a:pt x="6636" y="6371"/>
                  </a:lnTo>
                  <a:lnTo>
                    <a:pt x="6636" y="6371"/>
                  </a:lnTo>
                  <a:lnTo>
                    <a:pt x="6769" y="5840"/>
                  </a:lnTo>
                  <a:lnTo>
                    <a:pt x="7034" y="5309"/>
                  </a:lnTo>
                  <a:lnTo>
                    <a:pt x="7565" y="4380"/>
                  </a:lnTo>
                  <a:lnTo>
                    <a:pt x="7565" y="4380"/>
                  </a:lnTo>
                  <a:lnTo>
                    <a:pt x="7830" y="3850"/>
                  </a:lnTo>
                  <a:lnTo>
                    <a:pt x="8096" y="3319"/>
                  </a:lnTo>
                  <a:lnTo>
                    <a:pt x="8096" y="3319"/>
                  </a:lnTo>
                  <a:lnTo>
                    <a:pt x="8228" y="2788"/>
                  </a:lnTo>
                  <a:lnTo>
                    <a:pt x="8228" y="2257"/>
                  </a:lnTo>
                  <a:lnTo>
                    <a:pt x="7963" y="1195"/>
                  </a:lnTo>
                  <a:lnTo>
                    <a:pt x="7963" y="1195"/>
                  </a:lnTo>
                  <a:lnTo>
                    <a:pt x="7830" y="399"/>
                  </a:lnTo>
                  <a:lnTo>
                    <a:pt x="7698" y="134"/>
                  </a:lnTo>
                  <a:lnTo>
                    <a:pt x="7432" y="1"/>
                  </a:lnTo>
                  <a:lnTo>
                    <a:pt x="7432" y="1"/>
                  </a:lnTo>
                  <a:lnTo>
                    <a:pt x="7432" y="399"/>
                  </a:lnTo>
                  <a:lnTo>
                    <a:pt x="7432" y="399"/>
                  </a:lnTo>
                  <a:lnTo>
                    <a:pt x="7299" y="665"/>
                  </a:lnTo>
                  <a:lnTo>
                    <a:pt x="6901" y="797"/>
                  </a:lnTo>
                  <a:lnTo>
                    <a:pt x="6370" y="930"/>
                  </a:lnTo>
                  <a:lnTo>
                    <a:pt x="5840" y="930"/>
                  </a:lnTo>
                  <a:lnTo>
                    <a:pt x="5840" y="930"/>
                  </a:lnTo>
                  <a:lnTo>
                    <a:pt x="4778" y="930"/>
                  </a:lnTo>
                  <a:lnTo>
                    <a:pt x="4380" y="797"/>
                  </a:lnTo>
                  <a:lnTo>
                    <a:pt x="4247" y="665"/>
                  </a:lnTo>
                  <a:lnTo>
                    <a:pt x="4247" y="5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40"/>
            <p:cNvSpPr/>
            <p:nvPr/>
          </p:nvSpPr>
          <p:spPr>
            <a:xfrm>
              <a:off x="7399581" y="3352425"/>
              <a:ext cx="220050" cy="116640"/>
            </a:xfrm>
            <a:custGeom>
              <a:avLst/>
              <a:gdLst/>
              <a:ahLst/>
              <a:cxnLst/>
              <a:rect l="l" t="t" r="r" b="b"/>
              <a:pathLst>
                <a:path w="13272" h="7035" extrusionOk="0">
                  <a:moveTo>
                    <a:pt x="12210" y="0"/>
                  </a:moveTo>
                  <a:lnTo>
                    <a:pt x="12210" y="266"/>
                  </a:lnTo>
                  <a:lnTo>
                    <a:pt x="11944" y="531"/>
                  </a:lnTo>
                  <a:lnTo>
                    <a:pt x="11679" y="797"/>
                  </a:lnTo>
                  <a:lnTo>
                    <a:pt x="10617" y="929"/>
                  </a:lnTo>
                  <a:lnTo>
                    <a:pt x="9025" y="929"/>
                  </a:lnTo>
                  <a:lnTo>
                    <a:pt x="8627" y="797"/>
                  </a:lnTo>
                  <a:lnTo>
                    <a:pt x="8627" y="133"/>
                  </a:lnTo>
                  <a:lnTo>
                    <a:pt x="8228" y="399"/>
                  </a:lnTo>
                  <a:lnTo>
                    <a:pt x="7830" y="929"/>
                  </a:lnTo>
                  <a:lnTo>
                    <a:pt x="6901" y="1726"/>
                  </a:lnTo>
                  <a:lnTo>
                    <a:pt x="5707" y="2389"/>
                  </a:lnTo>
                  <a:lnTo>
                    <a:pt x="3053" y="3584"/>
                  </a:lnTo>
                  <a:lnTo>
                    <a:pt x="531" y="4645"/>
                  </a:lnTo>
                  <a:lnTo>
                    <a:pt x="266" y="4778"/>
                  </a:lnTo>
                  <a:lnTo>
                    <a:pt x="133" y="5043"/>
                  </a:lnTo>
                  <a:lnTo>
                    <a:pt x="0" y="5442"/>
                  </a:lnTo>
                  <a:lnTo>
                    <a:pt x="133" y="5972"/>
                  </a:lnTo>
                  <a:lnTo>
                    <a:pt x="531" y="6371"/>
                  </a:lnTo>
                  <a:lnTo>
                    <a:pt x="1327" y="6769"/>
                  </a:lnTo>
                  <a:lnTo>
                    <a:pt x="2522" y="7034"/>
                  </a:lnTo>
                  <a:lnTo>
                    <a:pt x="3849" y="7034"/>
                  </a:lnTo>
                  <a:lnTo>
                    <a:pt x="5441" y="6769"/>
                  </a:lnTo>
                  <a:lnTo>
                    <a:pt x="6370" y="6503"/>
                  </a:lnTo>
                  <a:lnTo>
                    <a:pt x="7432" y="5972"/>
                  </a:lnTo>
                  <a:lnTo>
                    <a:pt x="8361" y="5574"/>
                  </a:lnTo>
                  <a:lnTo>
                    <a:pt x="8759" y="5442"/>
                  </a:lnTo>
                  <a:lnTo>
                    <a:pt x="11148" y="5442"/>
                  </a:lnTo>
                  <a:lnTo>
                    <a:pt x="12077" y="5309"/>
                  </a:lnTo>
                  <a:lnTo>
                    <a:pt x="12873" y="5043"/>
                  </a:lnTo>
                  <a:lnTo>
                    <a:pt x="13006" y="4778"/>
                  </a:lnTo>
                  <a:lnTo>
                    <a:pt x="13139" y="4513"/>
                  </a:lnTo>
                  <a:lnTo>
                    <a:pt x="13271" y="3849"/>
                  </a:lnTo>
                  <a:lnTo>
                    <a:pt x="13271" y="3186"/>
                  </a:lnTo>
                  <a:lnTo>
                    <a:pt x="13006" y="2522"/>
                  </a:lnTo>
                  <a:lnTo>
                    <a:pt x="12741" y="797"/>
                  </a:lnTo>
                  <a:lnTo>
                    <a:pt x="12475" y="133"/>
                  </a:lnTo>
                  <a:lnTo>
                    <a:pt x="1234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40"/>
            <p:cNvSpPr/>
            <p:nvPr/>
          </p:nvSpPr>
          <p:spPr>
            <a:xfrm>
              <a:off x="7399581" y="3352425"/>
              <a:ext cx="220050" cy="116640"/>
            </a:xfrm>
            <a:custGeom>
              <a:avLst/>
              <a:gdLst/>
              <a:ahLst/>
              <a:cxnLst/>
              <a:rect l="l" t="t" r="r" b="b"/>
              <a:pathLst>
                <a:path w="13272" h="7035" fill="none" extrusionOk="0">
                  <a:moveTo>
                    <a:pt x="8627" y="133"/>
                  </a:moveTo>
                  <a:lnTo>
                    <a:pt x="8627" y="133"/>
                  </a:lnTo>
                  <a:lnTo>
                    <a:pt x="8228" y="399"/>
                  </a:lnTo>
                  <a:lnTo>
                    <a:pt x="7830" y="929"/>
                  </a:lnTo>
                  <a:lnTo>
                    <a:pt x="7830" y="929"/>
                  </a:lnTo>
                  <a:lnTo>
                    <a:pt x="6901" y="1726"/>
                  </a:lnTo>
                  <a:lnTo>
                    <a:pt x="5707" y="2389"/>
                  </a:lnTo>
                  <a:lnTo>
                    <a:pt x="5707" y="2389"/>
                  </a:lnTo>
                  <a:lnTo>
                    <a:pt x="3053" y="3584"/>
                  </a:lnTo>
                  <a:lnTo>
                    <a:pt x="531" y="4645"/>
                  </a:lnTo>
                  <a:lnTo>
                    <a:pt x="531" y="4645"/>
                  </a:lnTo>
                  <a:lnTo>
                    <a:pt x="266" y="4778"/>
                  </a:lnTo>
                  <a:lnTo>
                    <a:pt x="133" y="5043"/>
                  </a:lnTo>
                  <a:lnTo>
                    <a:pt x="0" y="5442"/>
                  </a:lnTo>
                  <a:lnTo>
                    <a:pt x="133" y="5972"/>
                  </a:lnTo>
                  <a:lnTo>
                    <a:pt x="531" y="6371"/>
                  </a:lnTo>
                  <a:lnTo>
                    <a:pt x="531" y="6371"/>
                  </a:lnTo>
                  <a:lnTo>
                    <a:pt x="1327" y="6769"/>
                  </a:lnTo>
                  <a:lnTo>
                    <a:pt x="2522" y="7034"/>
                  </a:lnTo>
                  <a:lnTo>
                    <a:pt x="3849" y="7034"/>
                  </a:lnTo>
                  <a:lnTo>
                    <a:pt x="5441" y="6769"/>
                  </a:lnTo>
                  <a:lnTo>
                    <a:pt x="5441" y="6769"/>
                  </a:lnTo>
                  <a:lnTo>
                    <a:pt x="6370" y="6503"/>
                  </a:lnTo>
                  <a:lnTo>
                    <a:pt x="7432" y="5972"/>
                  </a:lnTo>
                  <a:lnTo>
                    <a:pt x="8361" y="5574"/>
                  </a:lnTo>
                  <a:lnTo>
                    <a:pt x="8759" y="5442"/>
                  </a:lnTo>
                  <a:lnTo>
                    <a:pt x="9157" y="5442"/>
                  </a:lnTo>
                  <a:lnTo>
                    <a:pt x="9157" y="5442"/>
                  </a:lnTo>
                  <a:lnTo>
                    <a:pt x="10086" y="5442"/>
                  </a:lnTo>
                  <a:lnTo>
                    <a:pt x="11148" y="5442"/>
                  </a:lnTo>
                  <a:lnTo>
                    <a:pt x="12077" y="5309"/>
                  </a:lnTo>
                  <a:lnTo>
                    <a:pt x="12873" y="5043"/>
                  </a:lnTo>
                  <a:lnTo>
                    <a:pt x="12873" y="5043"/>
                  </a:lnTo>
                  <a:lnTo>
                    <a:pt x="13006" y="4778"/>
                  </a:lnTo>
                  <a:lnTo>
                    <a:pt x="13139" y="4513"/>
                  </a:lnTo>
                  <a:lnTo>
                    <a:pt x="13271" y="3849"/>
                  </a:lnTo>
                  <a:lnTo>
                    <a:pt x="13271" y="3186"/>
                  </a:lnTo>
                  <a:lnTo>
                    <a:pt x="13006" y="2522"/>
                  </a:lnTo>
                  <a:lnTo>
                    <a:pt x="13006" y="2522"/>
                  </a:lnTo>
                  <a:lnTo>
                    <a:pt x="12741" y="797"/>
                  </a:lnTo>
                  <a:lnTo>
                    <a:pt x="12475" y="133"/>
                  </a:lnTo>
                  <a:lnTo>
                    <a:pt x="12342" y="0"/>
                  </a:lnTo>
                  <a:lnTo>
                    <a:pt x="12210" y="0"/>
                  </a:lnTo>
                  <a:lnTo>
                    <a:pt x="12210" y="266"/>
                  </a:lnTo>
                  <a:lnTo>
                    <a:pt x="12210" y="266"/>
                  </a:lnTo>
                  <a:lnTo>
                    <a:pt x="11944" y="531"/>
                  </a:lnTo>
                  <a:lnTo>
                    <a:pt x="11679" y="797"/>
                  </a:lnTo>
                  <a:lnTo>
                    <a:pt x="10617" y="929"/>
                  </a:lnTo>
                  <a:lnTo>
                    <a:pt x="9556" y="929"/>
                  </a:lnTo>
                  <a:lnTo>
                    <a:pt x="9025" y="929"/>
                  </a:lnTo>
                  <a:lnTo>
                    <a:pt x="8627" y="797"/>
                  </a:lnTo>
                  <a:lnTo>
                    <a:pt x="8627" y="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40"/>
            <p:cNvSpPr/>
            <p:nvPr/>
          </p:nvSpPr>
          <p:spPr>
            <a:xfrm>
              <a:off x="7591013" y="2778144"/>
              <a:ext cx="77031" cy="244240"/>
            </a:xfrm>
            <a:custGeom>
              <a:avLst/>
              <a:gdLst/>
              <a:ahLst/>
              <a:cxnLst/>
              <a:rect l="l" t="t" r="r" b="b"/>
              <a:pathLst>
                <a:path w="4646" h="14731" extrusionOk="0">
                  <a:moveTo>
                    <a:pt x="0" y="0"/>
                  </a:moveTo>
                  <a:lnTo>
                    <a:pt x="133" y="265"/>
                  </a:lnTo>
                  <a:lnTo>
                    <a:pt x="664" y="1062"/>
                  </a:lnTo>
                  <a:lnTo>
                    <a:pt x="1725" y="1991"/>
                  </a:lnTo>
                  <a:lnTo>
                    <a:pt x="2522" y="2522"/>
                  </a:lnTo>
                  <a:lnTo>
                    <a:pt x="3318" y="3052"/>
                  </a:lnTo>
                  <a:lnTo>
                    <a:pt x="2787" y="14731"/>
                  </a:lnTo>
                  <a:lnTo>
                    <a:pt x="4645" y="2787"/>
                  </a:lnTo>
                  <a:lnTo>
                    <a:pt x="4247" y="2654"/>
                  </a:lnTo>
                  <a:lnTo>
                    <a:pt x="3053" y="2123"/>
                  </a:lnTo>
                  <a:lnTo>
                    <a:pt x="1460" y="1194"/>
                  </a:lnTo>
                  <a:lnTo>
                    <a:pt x="664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B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40"/>
            <p:cNvSpPr/>
            <p:nvPr/>
          </p:nvSpPr>
          <p:spPr>
            <a:xfrm>
              <a:off x="7591013" y="2778144"/>
              <a:ext cx="77031" cy="244240"/>
            </a:xfrm>
            <a:custGeom>
              <a:avLst/>
              <a:gdLst/>
              <a:ahLst/>
              <a:cxnLst/>
              <a:rect l="l" t="t" r="r" b="b"/>
              <a:pathLst>
                <a:path w="4646" h="1473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3" y="265"/>
                  </a:lnTo>
                  <a:lnTo>
                    <a:pt x="664" y="1062"/>
                  </a:lnTo>
                  <a:lnTo>
                    <a:pt x="1725" y="1991"/>
                  </a:lnTo>
                  <a:lnTo>
                    <a:pt x="2522" y="2522"/>
                  </a:lnTo>
                  <a:lnTo>
                    <a:pt x="3318" y="3052"/>
                  </a:lnTo>
                  <a:lnTo>
                    <a:pt x="2787" y="14731"/>
                  </a:lnTo>
                  <a:lnTo>
                    <a:pt x="4645" y="2787"/>
                  </a:lnTo>
                  <a:lnTo>
                    <a:pt x="4645" y="2787"/>
                  </a:lnTo>
                  <a:lnTo>
                    <a:pt x="4247" y="2654"/>
                  </a:lnTo>
                  <a:lnTo>
                    <a:pt x="3053" y="2123"/>
                  </a:lnTo>
                  <a:lnTo>
                    <a:pt x="1460" y="1194"/>
                  </a:lnTo>
                  <a:lnTo>
                    <a:pt x="664" y="66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40"/>
            <p:cNvSpPr/>
            <p:nvPr/>
          </p:nvSpPr>
          <p:spPr>
            <a:xfrm>
              <a:off x="7542600" y="2313871"/>
              <a:ext cx="259659" cy="411466"/>
            </a:xfrm>
            <a:custGeom>
              <a:avLst/>
              <a:gdLst/>
              <a:ahLst/>
              <a:cxnLst/>
              <a:rect l="l" t="t" r="r" b="b"/>
              <a:pathLst>
                <a:path w="15661" h="24817" extrusionOk="0">
                  <a:moveTo>
                    <a:pt x="5442" y="0"/>
                  </a:moveTo>
                  <a:lnTo>
                    <a:pt x="4115" y="133"/>
                  </a:lnTo>
                  <a:lnTo>
                    <a:pt x="3186" y="531"/>
                  </a:lnTo>
                  <a:lnTo>
                    <a:pt x="2257" y="1194"/>
                  </a:lnTo>
                  <a:lnTo>
                    <a:pt x="1593" y="1858"/>
                  </a:lnTo>
                  <a:lnTo>
                    <a:pt x="1195" y="2654"/>
                  </a:lnTo>
                  <a:lnTo>
                    <a:pt x="797" y="3583"/>
                  </a:lnTo>
                  <a:lnTo>
                    <a:pt x="664" y="4380"/>
                  </a:lnTo>
                  <a:lnTo>
                    <a:pt x="531" y="5309"/>
                  </a:lnTo>
                  <a:lnTo>
                    <a:pt x="266" y="14731"/>
                  </a:lnTo>
                  <a:lnTo>
                    <a:pt x="1" y="22561"/>
                  </a:lnTo>
                  <a:lnTo>
                    <a:pt x="930" y="23092"/>
                  </a:lnTo>
                  <a:lnTo>
                    <a:pt x="1858" y="23623"/>
                  </a:lnTo>
                  <a:lnTo>
                    <a:pt x="2920" y="24021"/>
                  </a:lnTo>
                  <a:lnTo>
                    <a:pt x="3982" y="24286"/>
                  </a:lnTo>
                  <a:lnTo>
                    <a:pt x="6371" y="24684"/>
                  </a:lnTo>
                  <a:lnTo>
                    <a:pt x="8759" y="24817"/>
                  </a:lnTo>
                  <a:lnTo>
                    <a:pt x="10883" y="24817"/>
                  </a:lnTo>
                  <a:lnTo>
                    <a:pt x="12873" y="24419"/>
                  </a:lnTo>
                  <a:lnTo>
                    <a:pt x="14466" y="24021"/>
                  </a:lnTo>
                  <a:lnTo>
                    <a:pt x="15130" y="23755"/>
                  </a:lnTo>
                  <a:lnTo>
                    <a:pt x="15660" y="23490"/>
                  </a:lnTo>
                  <a:lnTo>
                    <a:pt x="15528" y="11015"/>
                  </a:lnTo>
                  <a:lnTo>
                    <a:pt x="15528" y="7963"/>
                  </a:lnTo>
                  <a:lnTo>
                    <a:pt x="15262" y="5309"/>
                  </a:lnTo>
                  <a:lnTo>
                    <a:pt x="14864" y="3052"/>
                  </a:lnTo>
                  <a:lnTo>
                    <a:pt x="14731" y="2389"/>
                  </a:lnTo>
                  <a:lnTo>
                    <a:pt x="14466" y="1725"/>
                  </a:lnTo>
                  <a:lnTo>
                    <a:pt x="14068" y="1194"/>
                  </a:lnTo>
                  <a:lnTo>
                    <a:pt x="13802" y="1062"/>
                  </a:lnTo>
                  <a:lnTo>
                    <a:pt x="13537" y="929"/>
                  </a:lnTo>
                  <a:lnTo>
                    <a:pt x="11546" y="531"/>
                  </a:lnTo>
                  <a:lnTo>
                    <a:pt x="10087" y="266"/>
                  </a:lnTo>
                  <a:lnTo>
                    <a:pt x="544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40"/>
            <p:cNvSpPr/>
            <p:nvPr/>
          </p:nvSpPr>
          <p:spPr>
            <a:xfrm>
              <a:off x="7542600" y="2313871"/>
              <a:ext cx="259659" cy="411466"/>
            </a:xfrm>
            <a:custGeom>
              <a:avLst/>
              <a:gdLst/>
              <a:ahLst/>
              <a:cxnLst/>
              <a:rect l="l" t="t" r="r" b="b"/>
              <a:pathLst>
                <a:path w="15661" h="24817" fill="none" extrusionOk="0">
                  <a:moveTo>
                    <a:pt x="10087" y="266"/>
                  </a:moveTo>
                  <a:lnTo>
                    <a:pt x="10087" y="266"/>
                  </a:lnTo>
                  <a:lnTo>
                    <a:pt x="11546" y="531"/>
                  </a:lnTo>
                  <a:lnTo>
                    <a:pt x="13537" y="929"/>
                  </a:lnTo>
                  <a:lnTo>
                    <a:pt x="13537" y="929"/>
                  </a:lnTo>
                  <a:lnTo>
                    <a:pt x="13802" y="1062"/>
                  </a:lnTo>
                  <a:lnTo>
                    <a:pt x="14068" y="1194"/>
                  </a:lnTo>
                  <a:lnTo>
                    <a:pt x="14466" y="1725"/>
                  </a:lnTo>
                  <a:lnTo>
                    <a:pt x="14731" y="2389"/>
                  </a:lnTo>
                  <a:lnTo>
                    <a:pt x="14864" y="3052"/>
                  </a:lnTo>
                  <a:lnTo>
                    <a:pt x="14864" y="3052"/>
                  </a:lnTo>
                  <a:lnTo>
                    <a:pt x="15262" y="5309"/>
                  </a:lnTo>
                  <a:lnTo>
                    <a:pt x="15528" y="7963"/>
                  </a:lnTo>
                  <a:lnTo>
                    <a:pt x="15528" y="11015"/>
                  </a:lnTo>
                  <a:lnTo>
                    <a:pt x="15660" y="23490"/>
                  </a:lnTo>
                  <a:lnTo>
                    <a:pt x="15660" y="23490"/>
                  </a:lnTo>
                  <a:lnTo>
                    <a:pt x="15130" y="23755"/>
                  </a:lnTo>
                  <a:lnTo>
                    <a:pt x="14466" y="24021"/>
                  </a:lnTo>
                  <a:lnTo>
                    <a:pt x="12873" y="24419"/>
                  </a:lnTo>
                  <a:lnTo>
                    <a:pt x="10883" y="24817"/>
                  </a:lnTo>
                  <a:lnTo>
                    <a:pt x="8759" y="24817"/>
                  </a:lnTo>
                  <a:lnTo>
                    <a:pt x="6371" y="24684"/>
                  </a:lnTo>
                  <a:lnTo>
                    <a:pt x="3982" y="24286"/>
                  </a:lnTo>
                  <a:lnTo>
                    <a:pt x="2920" y="24021"/>
                  </a:lnTo>
                  <a:lnTo>
                    <a:pt x="1858" y="23623"/>
                  </a:lnTo>
                  <a:lnTo>
                    <a:pt x="930" y="23092"/>
                  </a:lnTo>
                  <a:lnTo>
                    <a:pt x="1" y="22561"/>
                  </a:lnTo>
                  <a:lnTo>
                    <a:pt x="1" y="22561"/>
                  </a:lnTo>
                  <a:lnTo>
                    <a:pt x="266" y="14731"/>
                  </a:lnTo>
                  <a:lnTo>
                    <a:pt x="531" y="5309"/>
                  </a:lnTo>
                  <a:lnTo>
                    <a:pt x="531" y="5309"/>
                  </a:lnTo>
                  <a:lnTo>
                    <a:pt x="664" y="4380"/>
                  </a:lnTo>
                  <a:lnTo>
                    <a:pt x="797" y="3583"/>
                  </a:lnTo>
                  <a:lnTo>
                    <a:pt x="1195" y="2654"/>
                  </a:lnTo>
                  <a:lnTo>
                    <a:pt x="1593" y="1858"/>
                  </a:lnTo>
                  <a:lnTo>
                    <a:pt x="2257" y="1194"/>
                  </a:lnTo>
                  <a:lnTo>
                    <a:pt x="3186" y="531"/>
                  </a:lnTo>
                  <a:lnTo>
                    <a:pt x="4115" y="133"/>
                  </a:lnTo>
                  <a:lnTo>
                    <a:pt x="5442" y="0"/>
                  </a:lnTo>
                  <a:lnTo>
                    <a:pt x="10087" y="2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0"/>
            <p:cNvSpPr/>
            <p:nvPr/>
          </p:nvSpPr>
          <p:spPr>
            <a:xfrm>
              <a:off x="7536001" y="2309460"/>
              <a:ext cx="270652" cy="429090"/>
            </a:xfrm>
            <a:custGeom>
              <a:avLst/>
              <a:gdLst/>
              <a:ahLst/>
              <a:cxnLst/>
              <a:rect l="l" t="t" r="r" b="b"/>
              <a:pathLst>
                <a:path w="16324" h="25880" extrusionOk="0">
                  <a:moveTo>
                    <a:pt x="5574" y="1"/>
                  </a:moveTo>
                  <a:lnTo>
                    <a:pt x="4778" y="133"/>
                  </a:lnTo>
                  <a:lnTo>
                    <a:pt x="3982" y="399"/>
                  </a:lnTo>
                  <a:lnTo>
                    <a:pt x="3185" y="797"/>
                  </a:lnTo>
                  <a:lnTo>
                    <a:pt x="2787" y="1062"/>
                  </a:lnTo>
                  <a:lnTo>
                    <a:pt x="2256" y="1460"/>
                  </a:lnTo>
                  <a:lnTo>
                    <a:pt x="1858" y="1859"/>
                  </a:lnTo>
                  <a:lnTo>
                    <a:pt x="1460" y="2522"/>
                  </a:lnTo>
                  <a:lnTo>
                    <a:pt x="1195" y="3318"/>
                  </a:lnTo>
                  <a:lnTo>
                    <a:pt x="929" y="4247"/>
                  </a:lnTo>
                  <a:lnTo>
                    <a:pt x="664" y="5973"/>
                  </a:lnTo>
                  <a:lnTo>
                    <a:pt x="531" y="8494"/>
                  </a:lnTo>
                  <a:lnTo>
                    <a:pt x="266" y="14864"/>
                  </a:lnTo>
                  <a:lnTo>
                    <a:pt x="0" y="23225"/>
                  </a:lnTo>
                  <a:lnTo>
                    <a:pt x="266" y="23358"/>
                  </a:lnTo>
                  <a:lnTo>
                    <a:pt x="929" y="23889"/>
                  </a:lnTo>
                  <a:lnTo>
                    <a:pt x="2256" y="24552"/>
                  </a:lnTo>
                  <a:lnTo>
                    <a:pt x="4114" y="25216"/>
                  </a:lnTo>
                  <a:lnTo>
                    <a:pt x="5176" y="25481"/>
                  </a:lnTo>
                  <a:lnTo>
                    <a:pt x="6371" y="25747"/>
                  </a:lnTo>
                  <a:lnTo>
                    <a:pt x="7698" y="25879"/>
                  </a:lnTo>
                  <a:lnTo>
                    <a:pt x="9157" y="25879"/>
                  </a:lnTo>
                  <a:lnTo>
                    <a:pt x="10750" y="25747"/>
                  </a:lnTo>
                  <a:lnTo>
                    <a:pt x="12475" y="25481"/>
                  </a:lnTo>
                  <a:lnTo>
                    <a:pt x="14333" y="25083"/>
                  </a:lnTo>
                  <a:lnTo>
                    <a:pt x="16324" y="24552"/>
                  </a:lnTo>
                  <a:lnTo>
                    <a:pt x="16324" y="11281"/>
                  </a:lnTo>
                  <a:lnTo>
                    <a:pt x="16324" y="10352"/>
                  </a:lnTo>
                  <a:lnTo>
                    <a:pt x="16191" y="7698"/>
                  </a:lnTo>
                  <a:lnTo>
                    <a:pt x="16058" y="6105"/>
                  </a:lnTo>
                  <a:lnTo>
                    <a:pt x="15793" y="4380"/>
                  </a:lnTo>
                  <a:lnTo>
                    <a:pt x="15395" y="2655"/>
                  </a:lnTo>
                  <a:lnTo>
                    <a:pt x="14864" y="1062"/>
                  </a:lnTo>
                  <a:lnTo>
                    <a:pt x="10883" y="399"/>
                  </a:lnTo>
                  <a:lnTo>
                    <a:pt x="10883" y="532"/>
                  </a:lnTo>
                  <a:lnTo>
                    <a:pt x="11148" y="664"/>
                  </a:lnTo>
                  <a:lnTo>
                    <a:pt x="11414" y="1062"/>
                  </a:lnTo>
                  <a:lnTo>
                    <a:pt x="11546" y="1328"/>
                  </a:lnTo>
                  <a:lnTo>
                    <a:pt x="11414" y="1726"/>
                  </a:lnTo>
                  <a:lnTo>
                    <a:pt x="10617" y="3186"/>
                  </a:lnTo>
                  <a:lnTo>
                    <a:pt x="9556" y="4646"/>
                  </a:lnTo>
                  <a:lnTo>
                    <a:pt x="9025" y="5176"/>
                  </a:lnTo>
                  <a:lnTo>
                    <a:pt x="8361" y="5707"/>
                  </a:lnTo>
                  <a:lnTo>
                    <a:pt x="7034" y="6636"/>
                  </a:lnTo>
                  <a:lnTo>
                    <a:pt x="5442" y="7300"/>
                  </a:lnTo>
                  <a:lnTo>
                    <a:pt x="5309" y="7034"/>
                  </a:lnTo>
                  <a:lnTo>
                    <a:pt x="4911" y="6371"/>
                  </a:lnTo>
                  <a:lnTo>
                    <a:pt x="4513" y="5309"/>
                  </a:lnTo>
                  <a:lnTo>
                    <a:pt x="4380" y="4778"/>
                  </a:lnTo>
                  <a:lnTo>
                    <a:pt x="4380" y="4115"/>
                  </a:lnTo>
                  <a:lnTo>
                    <a:pt x="4645" y="2788"/>
                  </a:lnTo>
                  <a:lnTo>
                    <a:pt x="5043" y="1726"/>
                  </a:lnTo>
                  <a:lnTo>
                    <a:pt x="5442" y="930"/>
                  </a:lnTo>
                  <a:lnTo>
                    <a:pt x="5840" y="532"/>
                  </a:lnTo>
                  <a:lnTo>
                    <a:pt x="6371" y="266"/>
                  </a:lnTo>
                  <a:lnTo>
                    <a:pt x="6371" y="133"/>
                  </a:lnTo>
                  <a:lnTo>
                    <a:pt x="5574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0"/>
            <p:cNvSpPr/>
            <p:nvPr/>
          </p:nvSpPr>
          <p:spPr>
            <a:xfrm>
              <a:off x="7536001" y="2309460"/>
              <a:ext cx="270652" cy="429090"/>
            </a:xfrm>
            <a:custGeom>
              <a:avLst/>
              <a:gdLst/>
              <a:ahLst/>
              <a:cxnLst/>
              <a:rect l="l" t="t" r="r" b="b"/>
              <a:pathLst>
                <a:path w="16324" h="25880" fill="none" extrusionOk="0">
                  <a:moveTo>
                    <a:pt x="10883" y="532"/>
                  </a:moveTo>
                  <a:lnTo>
                    <a:pt x="10883" y="532"/>
                  </a:lnTo>
                  <a:lnTo>
                    <a:pt x="11148" y="664"/>
                  </a:lnTo>
                  <a:lnTo>
                    <a:pt x="11414" y="1062"/>
                  </a:lnTo>
                  <a:lnTo>
                    <a:pt x="11546" y="1328"/>
                  </a:lnTo>
                  <a:lnTo>
                    <a:pt x="11414" y="1726"/>
                  </a:lnTo>
                  <a:lnTo>
                    <a:pt x="11414" y="1726"/>
                  </a:lnTo>
                  <a:lnTo>
                    <a:pt x="10617" y="3186"/>
                  </a:lnTo>
                  <a:lnTo>
                    <a:pt x="9556" y="4646"/>
                  </a:lnTo>
                  <a:lnTo>
                    <a:pt x="9556" y="4646"/>
                  </a:lnTo>
                  <a:lnTo>
                    <a:pt x="9025" y="5176"/>
                  </a:lnTo>
                  <a:lnTo>
                    <a:pt x="8361" y="5707"/>
                  </a:lnTo>
                  <a:lnTo>
                    <a:pt x="7034" y="6636"/>
                  </a:lnTo>
                  <a:lnTo>
                    <a:pt x="5442" y="7300"/>
                  </a:lnTo>
                  <a:lnTo>
                    <a:pt x="5442" y="7300"/>
                  </a:lnTo>
                  <a:lnTo>
                    <a:pt x="5309" y="7034"/>
                  </a:lnTo>
                  <a:lnTo>
                    <a:pt x="4911" y="6371"/>
                  </a:lnTo>
                  <a:lnTo>
                    <a:pt x="4513" y="5309"/>
                  </a:lnTo>
                  <a:lnTo>
                    <a:pt x="4380" y="4778"/>
                  </a:lnTo>
                  <a:lnTo>
                    <a:pt x="4380" y="4115"/>
                  </a:lnTo>
                  <a:lnTo>
                    <a:pt x="4380" y="4115"/>
                  </a:lnTo>
                  <a:lnTo>
                    <a:pt x="4645" y="2788"/>
                  </a:lnTo>
                  <a:lnTo>
                    <a:pt x="5043" y="1726"/>
                  </a:lnTo>
                  <a:lnTo>
                    <a:pt x="5442" y="930"/>
                  </a:lnTo>
                  <a:lnTo>
                    <a:pt x="5840" y="532"/>
                  </a:lnTo>
                  <a:lnTo>
                    <a:pt x="5840" y="532"/>
                  </a:lnTo>
                  <a:lnTo>
                    <a:pt x="6371" y="266"/>
                  </a:lnTo>
                  <a:lnTo>
                    <a:pt x="6371" y="133"/>
                  </a:lnTo>
                  <a:lnTo>
                    <a:pt x="6371" y="133"/>
                  </a:lnTo>
                  <a:lnTo>
                    <a:pt x="5574" y="1"/>
                  </a:lnTo>
                  <a:lnTo>
                    <a:pt x="4778" y="133"/>
                  </a:lnTo>
                  <a:lnTo>
                    <a:pt x="3982" y="399"/>
                  </a:lnTo>
                  <a:lnTo>
                    <a:pt x="3982" y="399"/>
                  </a:lnTo>
                  <a:lnTo>
                    <a:pt x="3185" y="797"/>
                  </a:lnTo>
                  <a:lnTo>
                    <a:pt x="2787" y="1062"/>
                  </a:lnTo>
                  <a:lnTo>
                    <a:pt x="2256" y="1460"/>
                  </a:lnTo>
                  <a:lnTo>
                    <a:pt x="1858" y="1859"/>
                  </a:lnTo>
                  <a:lnTo>
                    <a:pt x="1460" y="2522"/>
                  </a:lnTo>
                  <a:lnTo>
                    <a:pt x="1195" y="3318"/>
                  </a:lnTo>
                  <a:lnTo>
                    <a:pt x="929" y="4247"/>
                  </a:lnTo>
                  <a:lnTo>
                    <a:pt x="929" y="4247"/>
                  </a:lnTo>
                  <a:lnTo>
                    <a:pt x="664" y="5973"/>
                  </a:lnTo>
                  <a:lnTo>
                    <a:pt x="531" y="8494"/>
                  </a:lnTo>
                  <a:lnTo>
                    <a:pt x="266" y="14864"/>
                  </a:lnTo>
                  <a:lnTo>
                    <a:pt x="0" y="23225"/>
                  </a:lnTo>
                  <a:lnTo>
                    <a:pt x="0" y="23225"/>
                  </a:lnTo>
                  <a:lnTo>
                    <a:pt x="266" y="23358"/>
                  </a:lnTo>
                  <a:lnTo>
                    <a:pt x="929" y="23889"/>
                  </a:lnTo>
                  <a:lnTo>
                    <a:pt x="2256" y="24552"/>
                  </a:lnTo>
                  <a:lnTo>
                    <a:pt x="4114" y="25216"/>
                  </a:lnTo>
                  <a:lnTo>
                    <a:pt x="5176" y="25481"/>
                  </a:lnTo>
                  <a:lnTo>
                    <a:pt x="6371" y="25747"/>
                  </a:lnTo>
                  <a:lnTo>
                    <a:pt x="7698" y="25879"/>
                  </a:lnTo>
                  <a:lnTo>
                    <a:pt x="9157" y="25879"/>
                  </a:lnTo>
                  <a:lnTo>
                    <a:pt x="10750" y="25747"/>
                  </a:lnTo>
                  <a:lnTo>
                    <a:pt x="12475" y="25481"/>
                  </a:lnTo>
                  <a:lnTo>
                    <a:pt x="14333" y="25083"/>
                  </a:lnTo>
                  <a:lnTo>
                    <a:pt x="16324" y="24552"/>
                  </a:lnTo>
                  <a:lnTo>
                    <a:pt x="16324" y="11281"/>
                  </a:lnTo>
                  <a:lnTo>
                    <a:pt x="16324" y="11281"/>
                  </a:lnTo>
                  <a:lnTo>
                    <a:pt x="16324" y="10352"/>
                  </a:lnTo>
                  <a:lnTo>
                    <a:pt x="16191" y="7698"/>
                  </a:lnTo>
                  <a:lnTo>
                    <a:pt x="16058" y="6105"/>
                  </a:lnTo>
                  <a:lnTo>
                    <a:pt x="15793" y="4380"/>
                  </a:lnTo>
                  <a:lnTo>
                    <a:pt x="15395" y="2655"/>
                  </a:lnTo>
                  <a:lnTo>
                    <a:pt x="14864" y="1062"/>
                  </a:lnTo>
                  <a:lnTo>
                    <a:pt x="10883" y="399"/>
                  </a:lnTo>
                  <a:lnTo>
                    <a:pt x="10883" y="5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0"/>
            <p:cNvSpPr/>
            <p:nvPr/>
          </p:nvSpPr>
          <p:spPr>
            <a:xfrm>
              <a:off x="7538206" y="2555905"/>
              <a:ext cx="268447" cy="70415"/>
            </a:xfrm>
            <a:custGeom>
              <a:avLst/>
              <a:gdLst/>
              <a:ahLst/>
              <a:cxnLst/>
              <a:rect l="l" t="t" r="r" b="b"/>
              <a:pathLst>
                <a:path w="16191" h="4247" extrusionOk="0">
                  <a:moveTo>
                    <a:pt x="133" y="0"/>
                  </a:moveTo>
                  <a:lnTo>
                    <a:pt x="0" y="1593"/>
                  </a:lnTo>
                  <a:lnTo>
                    <a:pt x="531" y="2124"/>
                  </a:lnTo>
                  <a:lnTo>
                    <a:pt x="1195" y="2654"/>
                  </a:lnTo>
                  <a:lnTo>
                    <a:pt x="2256" y="3185"/>
                  </a:lnTo>
                  <a:lnTo>
                    <a:pt x="3318" y="3451"/>
                  </a:lnTo>
                  <a:lnTo>
                    <a:pt x="4512" y="3849"/>
                  </a:lnTo>
                  <a:lnTo>
                    <a:pt x="5972" y="3982"/>
                  </a:lnTo>
                  <a:lnTo>
                    <a:pt x="7299" y="4114"/>
                  </a:lnTo>
                  <a:lnTo>
                    <a:pt x="8626" y="4247"/>
                  </a:lnTo>
                  <a:lnTo>
                    <a:pt x="9953" y="4247"/>
                  </a:lnTo>
                  <a:lnTo>
                    <a:pt x="11148" y="4114"/>
                  </a:lnTo>
                  <a:lnTo>
                    <a:pt x="12342" y="3849"/>
                  </a:lnTo>
                  <a:lnTo>
                    <a:pt x="13404" y="3583"/>
                  </a:lnTo>
                  <a:lnTo>
                    <a:pt x="14333" y="3318"/>
                  </a:lnTo>
                  <a:lnTo>
                    <a:pt x="14996" y="3053"/>
                  </a:lnTo>
                  <a:lnTo>
                    <a:pt x="15660" y="2654"/>
                  </a:lnTo>
                  <a:lnTo>
                    <a:pt x="16191" y="2256"/>
                  </a:lnTo>
                  <a:lnTo>
                    <a:pt x="16191" y="797"/>
                  </a:lnTo>
                  <a:lnTo>
                    <a:pt x="15660" y="1062"/>
                  </a:lnTo>
                  <a:lnTo>
                    <a:pt x="14996" y="1460"/>
                  </a:lnTo>
                  <a:lnTo>
                    <a:pt x="14333" y="1858"/>
                  </a:lnTo>
                  <a:lnTo>
                    <a:pt x="13404" y="2124"/>
                  </a:lnTo>
                  <a:lnTo>
                    <a:pt x="12342" y="2389"/>
                  </a:lnTo>
                  <a:lnTo>
                    <a:pt x="11148" y="2522"/>
                  </a:lnTo>
                  <a:lnTo>
                    <a:pt x="9953" y="2654"/>
                  </a:lnTo>
                  <a:lnTo>
                    <a:pt x="7299" y="2654"/>
                  </a:lnTo>
                  <a:lnTo>
                    <a:pt x="5972" y="2522"/>
                  </a:lnTo>
                  <a:lnTo>
                    <a:pt x="4645" y="2256"/>
                  </a:lnTo>
                  <a:lnTo>
                    <a:pt x="3318" y="1991"/>
                  </a:lnTo>
                  <a:lnTo>
                    <a:pt x="2256" y="1593"/>
                  </a:lnTo>
                  <a:lnTo>
                    <a:pt x="1327" y="1195"/>
                  </a:lnTo>
                  <a:lnTo>
                    <a:pt x="531" y="664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0"/>
            <p:cNvSpPr/>
            <p:nvPr/>
          </p:nvSpPr>
          <p:spPr>
            <a:xfrm>
              <a:off x="7538206" y="2555905"/>
              <a:ext cx="268447" cy="70415"/>
            </a:xfrm>
            <a:custGeom>
              <a:avLst/>
              <a:gdLst/>
              <a:ahLst/>
              <a:cxnLst/>
              <a:rect l="l" t="t" r="r" b="b"/>
              <a:pathLst>
                <a:path w="16191" h="4247" fill="none" extrusionOk="0">
                  <a:moveTo>
                    <a:pt x="0" y="1593"/>
                  </a:moveTo>
                  <a:lnTo>
                    <a:pt x="0" y="1593"/>
                  </a:lnTo>
                  <a:lnTo>
                    <a:pt x="531" y="2124"/>
                  </a:lnTo>
                  <a:lnTo>
                    <a:pt x="1195" y="2654"/>
                  </a:lnTo>
                  <a:lnTo>
                    <a:pt x="2256" y="3185"/>
                  </a:lnTo>
                  <a:lnTo>
                    <a:pt x="3318" y="3451"/>
                  </a:lnTo>
                  <a:lnTo>
                    <a:pt x="4512" y="3849"/>
                  </a:lnTo>
                  <a:lnTo>
                    <a:pt x="5972" y="3982"/>
                  </a:lnTo>
                  <a:lnTo>
                    <a:pt x="7299" y="4114"/>
                  </a:lnTo>
                  <a:lnTo>
                    <a:pt x="8626" y="4247"/>
                  </a:lnTo>
                  <a:lnTo>
                    <a:pt x="8626" y="4247"/>
                  </a:lnTo>
                  <a:lnTo>
                    <a:pt x="9953" y="4247"/>
                  </a:lnTo>
                  <a:lnTo>
                    <a:pt x="11148" y="4114"/>
                  </a:lnTo>
                  <a:lnTo>
                    <a:pt x="12342" y="3849"/>
                  </a:lnTo>
                  <a:lnTo>
                    <a:pt x="13404" y="3583"/>
                  </a:lnTo>
                  <a:lnTo>
                    <a:pt x="14333" y="3318"/>
                  </a:lnTo>
                  <a:lnTo>
                    <a:pt x="14996" y="3053"/>
                  </a:lnTo>
                  <a:lnTo>
                    <a:pt x="15660" y="2654"/>
                  </a:lnTo>
                  <a:lnTo>
                    <a:pt x="16191" y="2256"/>
                  </a:lnTo>
                  <a:lnTo>
                    <a:pt x="16191" y="797"/>
                  </a:lnTo>
                  <a:lnTo>
                    <a:pt x="16191" y="797"/>
                  </a:lnTo>
                  <a:lnTo>
                    <a:pt x="15660" y="1062"/>
                  </a:lnTo>
                  <a:lnTo>
                    <a:pt x="14996" y="1460"/>
                  </a:lnTo>
                  <a:lnTo>
                    <a:pt x="14333" y="1858"/>
                  </a:lnTo>
                  <a:lnTo>
                    <a:pt x="13404" y="2124"/>
                  </a:lnTo>
                  <a:lnTo>
                    <a:pt x="12342" y="2389"/>
                  </a:lnTo>
                  <a:lnTo>
                    <a:pt x="11148" y="2522"/>
                  </a:lnTo>
                  <a:lnTo>
                    <a:pt x="9953" y="2654"/>
                  </a:lnTo>
                  <a:lnTo>
                    <a:pt x="8626" y="2654"/>
                  </a:lnTo>
                  <a:lnTo>
                    <a:pt x="8626" y="2654"/>
                  </a:lnTo>
                  <a:lnTo>
                    <a:pt x="7299" y="2654"/>
                  </a:lnTo>
                  <a:lnTo>
                    <a:pt x="5972" y="2522"/>
                  </a:lnTo>
                  <a:lnTo>
                    <a:pt x="4645" y="2256"/>
                  </a:lnTo>
                  <a:lnTo>
                    <a:pt x="3318" y="1991"/>
                  </a:lnTo>
                  <a:lnTo>
                    <a:pt x="2256" y="1593"/>
                  </a:lnTo>
                  <a:lnTo>
                    <a:pt x="1327" y="1195"/>
                  </a:lnTo>
                  <a:lnTo>
                    <a:pt x="531" y="664"/>
                  </a:lnTo>
                  <a:lnTo>
                    <a:pt x="133" y="0"/>
                  </a:lnTo>
                  <a:lnTo>
                    <a:pt x="0" y="15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0"/>
            <p:cNvSpPr/>
            <p:nvPr/>
          </p:nvSpPr>
          <p:spPr>
            <a:xfrm>
              <a:off x="7538206" y="2604302"/>
              <a:ext cx="268447" cy="70432"/>
            </a:xfrm>
            <a:custGeom>
              <a:avLst/>
              <a:gdLst/>
              <a:ahLst/>
              <a:cxnLst/>
              <a:rect l="l" t="t" r="r" b="b"/>
              <a:pathLst>
                <a:path w="16191" h="4248" extrusionOk="0">
                  <a:moveTo>
                    <a:pt x="0" y="1"/>
                  </a:moveTo>
                  <a:lnTo>
                    <a:pt x="0" y="1593"/>
                  </a:lnTo>
                  <a:lnTo>
                    <a:pt x="398" y="2124"/>
                  </a:lnTo>
                  <a:lnTo>
                    <a:pt x="1195" y="2655"/>
                  </a:lnTo>
                  <a:lnTo>
                    <a:pt x="2123" y="3053"/>
                  </a:lnTo>
                  <a:lnTo>
                    <a:pt x="3318" y="3451"/>
                  </a:lnTo>
                  <a:lnTo>
                    <a:pt x="4512" y="3717"/>
                  </a:lnTo>
                  <a:lnTo>
                    <a:pt x="5839" y="3982"/>
                  </a:lnTo>
                  <a:lnTo>
                    <a:pt x="7299" y="4115"/>
                  </a:lnTo>
                  <a:lnTo>
                    <a:pt x="8626" y="4248"/>
                  </a:lnTo>
                  <a:lnTo>
                    <a:pt x="9953" y="4115"/>
                  </a:lnTo>
                  <a:lnTo>
                    <a:pt x="11148" y="3982"/>
                  </a:lnTo>
                  <a:lnTo>
                    <a:pt x="12342" y="3849"/>
                  </a:lnTo>
                  <a:lnTo>
                    <a:pt x="13404" y="3584"/>
                  </a:lnTo>
                  <a:lnTo>
                    <a:pt x="14333" y="3319"/>
                  </a:lnTo>
                  <a:lnTo>
                    <a:pt x="14996" y="2921"/>
                  </a:lnTo>
                  <a:lnTo>
                    <a:pt x="15660" y="2655"/>
                  </a:lnTo>
                  <a:lnTo>
                    <a:pt x="16191" y="2257"/>
                  </a:lnTo>
                  <a:lnTo>
                    <a:pt x="16191" y="664"/>
                  </a:lnTo>
                  <a:lnTo>
                    <a:pt x="15660" y="1063"/>
                  </a:lnTo>
                  <a:lnTo>
                    <a:pt x="14996" y="1461"/>
                  </a:lnTo>
                  <a:lnTo>
                    <a:pt x="14333" y="1726"/>
                  </a:lnTo>
                  <a:lnTo>
                    <a:pt x="13404" y="1992"/>
                  </a:lnTo>
                  <a:lnTo>
                    <a:pt x="12342" y="2257"/>
                  </a:lnTo>
                  <a:lnTo>
                    <a:pt x="11148" y="2522"/>
                  </a:lnTo>
                  <a:lnTo>
                    <a:pt x="9953" y="2655"/>
                  </a:lnTo>
                  <a:lnTo>
                    <a:pt x="8626" y="2655"/>
                  </a:lnTo>
                  <a:lnTo>
                    <a:pt x="7299" y="2522"/>
                  </a:lnTo>
                  <a:lnTo>
                    <a:pt x="5839" y="2390"/>
                  </a:lnTo>
                  <a:lnTo>
                    <a:pt x="4512" y="2124"/>
                  </a:lnTo>
                  <a:lnTo>
                    <a:pt x="3318" y="1859"/>
                  </a:lnTo>
                  <a:lnTo>
                    <a:pt x="2123" y="1461"/>
                  </a:lnTo>
                  <a:lnTo>
                    <a:pt x="1195" y="1063"/>
                  </a:lnTo>
                  <a:lnTo>
                    <a:pt x="531" y="5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0"/>
            <p:cNvSpPr/>
            <p:nvPr/>
          </p:nvSpPr>
          <p:spPr>
            <a:xfrm>
              <a:off x="7538206" y="2604302"/>
              <a:ext cx="268447" cy="70432"/>
            </a:xfrm>
            <a:custGeom>
              <a:avLst/>
              <a:gdLst/>
              <a:ahLst/>
              <a:cxnLst/>
              <a:rect l="l" t="t" r="r" b="b"/>
              <a:pathLst>
                <a:path w="16191" h="4248" fill="none" extrusionOk="0">
                  <a:moveTo>
                    <a:pt x="16191" y="2257"/>
                  </a:moveTo>
                  <a:lnTo>
                    <a:pt x="16191" y="2257"/>
                  </a:lnTo>
                  <a:lnTo>
                    <a:pt x="15660" y="2655"/>
                  </a:lnTo>
                  <a:lnTo>
                    <a:pt x="14996" y="2921"/>
                  </a:lnTo>
                  <a:lnTo>
                    <a:pt x="14333" y="3319"/>
                  </a:lnTo>
                  <a:lnTo>
                    <a:pt x="13404" y="3584"/>
                  </a:lnTo>
                  <a:lnTo>
                    <a:pt x="12342" y="3849"/>
                  </a:lnTo>
                  <a:lnTo>
                    <a:pt x="11148" y="3982"/>
                  </a:lnTo>
                  <a:lnTo>
                    <a:pt x="9953" y="4115"/>
                  </a:lnTo>
                  <a:lnTo>
                    <a:pt x="8626" y="4248"/>
                  </a:lnTo>
                  <a:lnTo>
                    <a:pt x="8626" y="4248"/>
                  </a:lnTo>
                  <a:lnTo>
                    <a:pt x="7299" y="4115"/>
                  </a:lnTo>
                  <a:lnTo>
                    <a:pt x="5839" y="3982"/>
                  </a:lnTo>
                  <a:lnTo>
                    <a:pt x="4512" y="3717"/>
                  </a:lnTo>
                  <a:lnTo>
                    <a:pt x="3318" y="3451"/>
                  </a:lnTo>
                  <a:lnTo>
                    <a:pt x="2123" y="3053"/>
                  </a:lnTo>
                  <a:lnTo>
                    <a:pt x="1195" y="2655"/>
                  </a:lnTo>
                  <a:lnTo>
                    <a:pt x="398" y="2124"/>
                  </a:lnTo>
                  <a:lnTo>
                    <a:pt x="0" y="1593"/>
                  </a:lnTo>
                  <a:lnTo>
                    <a:pt x="0" y="1"/>
                  </a:lnTo>
                  <a:lnTo>
                    <a:pt x="0" y="1"/>
                  </a:lnTo>
                  <a:lnTo>
                    <a:pt x="531" y="532"/>
                  </a:lnTo>
                  <a:lnTo>
                    <a:pt x="1195" y="1063"/>
                  </a:lnTo>
                  <a:lnTo>
                    <a:pt x="2123" y="1461"/>
                  </a:lnTo>
                  <a:lnTo>
                    <a:pt x="3318" y="1859"/>
                  </a:lnTo>
                  <a:lnTo>
                    <a:pt x="4512" y="2124"/>
                  </a:lnTo>
                  <a:lnTo>
                    <a:pt x="5839" y="2390"/>
                  </a:lnTo>
                  <a:lnTo>
                    <a:pt x="7299" y="2522"/>
                  </a:lnTo>
                  <a:lnTo>
                    <a:pt x="8626" y="2655"/>
                  </a:lnTo>
                  <a:lnTo>
                    <a:pt x="8626" y="2655"/>
                  </a:lnTo>
                  <a:lnTo>
                    <a:pt x="9953" y="2655"/>
                  </a:lnTo>
                  <a:lnTo>
                    <a:pt x="11148" y="2522"/>
                  </a:lnTo>
                  <a:lnTo>
                    <a:pt x="12342" y="2257"/>
                  </a:lnTo>
                  <a:lnTo>
                    <a:pt x="13404" y="1992"/>
                  </a:lnTo>
                  <a:lnTo>
                    <a:pt x="14333" y="1726"/>
                  </a:lnTo>
                  <a:lnTo>
                    <a:pt x="14996" y="1461"/>
                  </a:lnTo>
                  <a:lnTo>
                    <a:pt x="15660" y="1063"/>
                  </a:lnTo>
                  <a:lnTo>
                    <a:pt x="16191" y="664"/>
                  </a:lnTo>
                  <a:lnTo>
                    <a:pt x="16191" y="22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0"/>
            <p:cNvSpPr/>
            <p:nvPr/>
          </p:nvSpPr>
          <p:spPr>
            <a:xfrm>
              <a:off x="7610810" y="2430478"/>
              <a:ext cx="15419" cy="301474"/>
            </a:xfrm>
            <a:custGeom>
              <a:avLst/>
              <a:gdLst/>
              <a:ahLst/>
              <a:cxnLst/>
              <a:rect l="l" t="t" r="r" b="b"/>
              <a:pathLst>
                <a:path w="930" h="18183" extrusionOk="0">
                  <a:moveTo>
                    <a:pt x="930" y="1"/>
                  </a:moveTo>
                  <a:lnTo>
                    <a:pt x="399" y="9821"/>
                  </a:lnTo>
                  <a:lnTo>
                    <a:pt x="797" y="9954"/>
                  </a:lnTo>
                  <a:lnTo>
                    <a:pt x="930" y="1"/>
                  </a:lnTo>
                  <a:close/>
                  <a:moveTo>
                    <a:pt x="266" y="11414"/>
                  </a:moveTo>
                  <a:lnTo>
                    <a:pt x="266" y="12741"/>
                  </a:lnTo>
                  <a:lnTo>
                    <a:pt x="797" y="12741"/>
                  </a:lnTo>
                  <a:lnTo>
                    <a:pt x="797" y="11547"/>
                  </a:lnTo>
                  <a:lnTo>
                    <a:pt x="266" y="11414"/>
                  </a:lnTo>
                  <a:close/>
                  <a:moveTo>
                    <a:pt x="133" y="14201"/>
                  </a:moveTo>
                  <a:lnTo>
                    <a:pt x="1" y="18049"/>
                  </a:lnTo>
                  <a:lnTo>
                    <a:pt x="797" y="18182"/>
                  </a:lnTo>
                  <a:lnTo>
                    <a:pt x="797" y="14333"/>
                  </a:lnTo>
                  <a:lnTo>
                    <a:pt x="133" y="14201"/>
                  </a:lnTo>
                  <a:close/>
                </a:path>
              </a:pathLst>
            </a:custGeom>
            <a:solidFill>
              <a:srgbClr val="CE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0"/>
            <p:cNvSpPr/>
            <p:nvPr/>
          </p:nvSpPr>
          <p:spPr>
            <a:xfrm>
              <a:off x="7610810" y="2665914"/>
              <a:ext cx="13214" cy="66038"/>
            </a:xfrm>
            <a:custGeom>
              <a:avLst/>
              <a:gdLst/>
              <a:ahLst/>
              <a:cxnLst/>
              <a:rect l="l" t="t" r="r" b="b"/>
              <a:pathLst>
                <a:path w="797" h="3983" fill="none" extrusionOk="0">
                  <a:moveTo>
                    <a:pt x="133" y="1"/>
                  </a:moveTo>
                  <a:lnTo>
                    <a:pt x="1" y="3849"/>
                  </a:lnTo>
                  <a:lnTo>
                    <a:pt x="1" y="3849"/>
                  </a:lnTo>
                  <a:lnTo>
                    <a:pt x="797" y="3982"/>
                  </a:lnTo>
                  <a:lnTo>
                    <a:pt x="797" y="133"/>
                  </a:lnTo>
                  <a:lnTo>
                    <a:pt x="797" y="133"/>
                  </a:lnTo>
                  <a:lnTo>
                    <a:pt x="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0"/>
            <p:cNvSpPr/>
            <p:nvPr/>
          </p:nvSpPr>
          <p:spPr>
            <a:xfrm>
              <a:off x="7615204" y="2619705"/>
              <a:ext cx="8821" cy="22018"/>
            </a:xfrm>
            <a:custGeom>
              <a:avLst/>
              <a:gdLst/>
              <a:ahLst/>
              <a:cxnLst/>
              <a:rect l="l" t="t" r="r" b="b"/>
              <a:pathLst>
                <a:path w="532" h="1328" fill="none" extrusionOk="0">
                  <a:moveTo>
                    <a:pt x="1" y="1"/>
                  </a:moveTo>
                  <a:lnTo>
                    <a:pt x="1" y="1328"/>
                  </a:lnTo>
                  <a:lnTo>
                    <a:pt x="1" y="1328"/>
                  </a:lnTo>
                  <a:lnTo>
                    <a:pt x="532" y="1328"/>
                  </a:lnTo>
                  <a:lnTo>
                    <a:pt x="532" y="134"/>
                  </a:lnTo>
                  <a:lnTo>
                    <a:pt x="532" y="1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0"/>
            <p:cNvSpPr/>
            <p:nvPr/>
          </p:nvSpPr>
          <p:spPr>
            <a:xfrm>
              <a:off x="7617409" y="2430478"/>
              <a:ext cx="8821" cy="165054"/>
            </a:xfrm>
            <a:custGeom>
              <a:avLst/>
              <a:gdLst/>
              <a:ahLst/>
              <a:cxnLst/>
              <a:rect l="l" t="t" r="r" b="b"/>
              <a:pathLst>
                <a:path w="532" h="9955" fill="none" extrusionOk="0">
                  <a:moveTo>
                    <a:pt x="532" y="1"/>
                  </a:moveTo>
                  <a:lnTo>
                    <a:pt x="1" y="9821"/>
                  </a:lnTo>
                  <a:lnTo>
                    <a:pt x="1" y="9821"/>
                  </a:lnTo>
                  <a:lnTo>
                    <a:pt x="399" y="9954"/>
                  </a:lnTo>
                  <a:lnTo>
                    <a:pt x="532" y="1"/>
                  </a:lnTo>
                  <a:lnTo>
                    <a:pt x="5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0"/>
            <p:cNvSpPr/>
            <p:nvPr/>
          </p:nvSpPr>
          <p:spPr>
            <a:xfrm>
              <a:off x="7615204" y="2593310"/>
              <a:ext cx="8821" cy="28617"/>
            </a:xfrm>
            <a:custGeom>
              <a:avLst/>
              <a:gdLst/>
              <a:ahLst/>
              <a:cxnLst/>
              <a:rect l="l" t="t" r="r" b="b"/>
              <a:pathLst>
                <a:path w="532" h="1726" extrusionOk="0">
                  <a:moveTo>
                    <a:pt x="134" y="0"/>
                  </a:moveTo>
                  <a:lnTo>
                    <a:pt x="1" y="1593"/>
                  </a:lnTo>
                  <a:lnTo>
                    <a:pt x="532" y="1726"/>
                  </a:lnTo>
                  <a:lnTo>
                    <a:pt x="532" y="13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0"/>
            <p:cNvSpPr/>
            <p:nvPr/>
          </p:nvSpPr>
          <p:spPr>
            <a:xfrm>
              <a:off x="7615204" y="2593310"/>
              <a:ext cx="8821" cy="28617"/>
            </a:xfrm>
            <a:custGeom>
              <a:avLst/>
              <a:gdLst/>
              <a:ahLst/>
              <a:cxnLst/>
              <a:rect l="l" t="t" r="r" b="b"/>
              <a:pathLst>
                <a:path w="532" h="1726" fill="none" extrusionOk="0">
                  <a:moveTo>
                    <a:pt x="134" y="0"/>
                  </a:moveTo>
                  <a:lnTo>
                    <a:pt x="1" y="1593"/>
                  </a:lnTo>
                  <a:lnTo>
                    <a:pt x="1" y="1593"/>
                  </a:lnTo>
                  <a:lnTo>
                    <a:pt x="532" y="1726"/>
                  </a:lnTo>
                  <a:lnTo>
                    <a:pt x="532" y="133"/>
                  </a:lnTo>
                  <a:lnTo>
                    <a:pt x="532" y="133"/>
                  </a:lnTo>
                  <a:lnTo>
                    <a:pt x="1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0"/>
            <p:cNvSpPr/>
            <p:nvPr/>
          </p:nvSpPr>
          <p:spPr>
            <a:xfrm>
              <a:off x="7613015" y="2641707"/>
              <a:ext cx="11009" cy="26429"/>
            </a:xfrm>
            <a:custGeom>
              <a:avLst/>
              <a:gdLst/>
              <a:ahLst/>
              <a:cxnLst/>
              <a:rect l="l" t="t" r="r" b="b"/>
              <a:pathLst>
                <a:path w="664" h="1594" extrusionOk="0">
                  <a:moveTo>
                    <a:pt x="133" y="1"/>
                  </a:moveTo>
                  <a:lnTo>
                    <a:pt x="0" y="1461"/>
                  </a:lnTo>
                  <a:lnTo>
                    <a:pt x="664" y="159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0"/>
            <p:cNvSpPr/>
            <p:nvPr/>
          </p:nvSpPr>
          <p:spPr>
            <a:xfrm>
              <a:off x="7613015" y="2641707"/>
              <a:ext cx="11009" cy="26429"/>
            </a:xfrm>
            <a:custGeom>
              <a:avLst/>
              <a:gdLst/>
              <a:ahLst/>
              <a:cxnLst/>
              <a:rect l="l" t="t" r="r" b="b"/>
              <a:pathLst>
                <a:path w="664" h="1594" fill="none" extrusionOk="0">
                  <a:moveTo>
                    <a:pt x="133" y="1"/>
                  </a:moveTo>
                  <a:lnTo>
                    <a:pt x="0" y="1461"/>
                  </a:lnTo>
                  <a:lnTo>
                    <a:pt x="0" y="1461"/>
                  </a:lnTo>
                  <a:lnTo>
                    <a:pt x="664" y="1593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40"/>
            <p:cNvSpPr/>
            <p:nvPr/>
          </p:nvSpPr>
          <p:spPr>
            <a:xfrm>
              <a:off x="7707621" y="2608713"/>
              <a:ext cx="222255" cy="184834"/>
            </a:xfrm>
            <a:custGeom>
              <a:avLst/>
              <a:gdLst/>
              <a:ahLst/>
              <a:cxnLst/>
              <a:rect l="l" t="t" r="r" b="b"/>
              <a:pathLst>
                <a:path w="13405" h="11148" extrusionOk="0">
                  <a:moveTo>
                    <a:pt x="9556" y="0"/>
                  </a:moveTo>
                  <a:lnTo>
                    <a:pt x="8096" y="2256"/>
                  </a:lnTo>
                  <a:lnTo>
                    <a:pt x="6902" y="3982"/>
                  </a:lnTo>
                  <a:lnTo>
                    <a:pt x="6636" y="4512"/>
                  </a:lnTo>
                  <a:lnTo>
                    <a:pt x="6371" y="4778"/>
                  </a:lnTo>
                  <a:lnTo>
                    <a:pt x="6106" y="4911"/>
                  </a:lnTo>
                  <a:lnTo>
                    <a:pt x="5177" y="5309"/>
                  </a:lnTo>
                  <a:lnTo>
                    <a:pt x="4115" y="5441"/>
                  </a:lnTo>
                  <a:lnTo>
                    <a:pt x="3584" y="5441"/>
                  </a:lnTo>
                  <a:lnTo>
                    <a:pt x="2920" y="5574"/>
                  </a:lnTo>
                  <a:lnTo>
                    <a:pt x="1593" y="5972"/>
                  </a:lnTo>
                  <a:lnTo>
                    <a:pt x="1461" y="5972"/>
                  </a:lnTo>
                  <a:lnTo>
                    <a:pt x="1328" y="6105"/>
                  </a:lnTo>
                  <a:lnTo>
                    <a:pt x="1328" y="6238"/>
                  </a:lnTo>
                  <a:lnTo>
                    <a:pt x="1328" y="6503"/>
                  </a:lnTo>
                  <a:lnTo>
                    <a:pt x="1726" y="6636"/>
                  </a:lnTo>
                  <a:lnTo>
                    <a:pt x="2522" y="6769"/>
                  </a:lnTo>
                  <a:lnTo>
                    <a:pt x="3319" y="6636"/>
                  </a:lnTo>
                  <a:lnTo>
                    <a:pt x="3584" y="6636"/>
                  </a:lnTo>
                  <a:lnTo>
                    <a:pt x="3584" y="6769"/>
                  </a:lnTo>
                  <a:lnTo>
                    <a:pt x="3584" y="6901"/>
                  </a:lnTo>
                  <a:lnTo>
                    <a:pt x="2788" y="7299"/>
                  </a:lnTo>
                  <a:lnTo>
                    <a:pt x="1991" y="7698"/>
                  </a:lnTo>
                  <a:lnTo>
                    <a:pt x="532" y="8494"/>
                  </a:lnTo>
                  <a:lnTo>
                    <a:pt x="266" y="8759"/>
                  </a:lnTo>
                  <a:lnTo>
                    <a:pt x="134" y="9025"/>
                  </a:lnTo>
                  <a:lnTo>
                    <a:pt x="1" y="9290"/>
                  </a:lnTo>
                  <a:lnTo>
                    <a:pt x="134" y="9688"/>
                  </a:lnTo>
                  <a:lnTo>
                    <a:pt x="134" y="9821"/>
                  </a:lnTo>
                  <a:lnTo>
                    <a:pt x="664" y="10352"/>
                  </a:lnTo>
                  <a:lnTo>
                    <a:pt x="1063" y="10750"/>
                  </a:lnTo>
                  <a:lnTo>
                    <a:pt x="1593" y="11015"/>
                  </a:lnTo>
                  <a:lnTo>
                    <a:pt x="2257" y="11148"/>
                  </a:lnTo>
                  <a:lnTo>
                    <a:pt x="3053" y="11148"/>
                  </a:lnTo>
                  <a:lnTo>
                    <a:pt x="4115" y="11015"/>
                  </a:lnTo>
                  <a:lnTo>
                    <a:pt x="5309" y="10484"/>
                  </a:lnTo>
                  <a:lnTo>
                    <a:pt x="5973" y="10219"/>
                  </a:lnTo>
                  <a:lnTo>
                    <a:pt x="6636" y="9821"/>
                  </a:lnTo>
                  <a:lnTo>
                    <a:pt x="7831" y="8759"/>
                  </a:lnTo>
                  <a:lnTo>
                    <a:pt x="9025" y="7432"/>
                  </a:lnTo>
                  <a:lnTo>
                    <a:pt x="9954" y="6503"/>
                  </a:lnTo>
                  <a:lnTo>
                    <a:pt x="11149" y="4911"/>
                  </a:lnTo>
                  <a:lnTo>
                    <a:pt x="12210" y="3318"/>
                  </a:lnTo>
                  <a:lnTo>
                    <a:pt x="13405" y="1460"/>
                  </a:lnTo>
                  <a:lnTo>
                    <a:pt x="9556" y="0"/>
                  </a:lnTo>
                  <a:close/>
                </a:path>
              </a:pathLst>
            </a:custGeom>
            <a:solidFill>
              <a:srgbClr val="FFB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40"/>
            <p:cNvSpPr/>
            <p:nvPr/>
          </p:nvSpPr>
          <p:spPr>
            <a:xfrm>
              <a:off x="7762633" y="2327068"/>
              <a:ext cx="193654" cy="380677"/>
            </a:xfrm>
            <a:custGeom>
              <a:avLst/>
              <a:gdLst/>
              <a:ahLst/>
              <a:cxnLst/>
              <a:rect l="l" t="t" r="r" b="b"/>
              <a:pathLst>
                <a:path w="11680" h="22960" extrusionOk="0">
                  <a:moveTo>
                    <a:pt x="1195" y="0"/>
                  </a:moveTo>
                  <a:lnTo>
                    <a:pt x="664" y="133"/>
                  </a:lnTo>
                  <a:lnTo>
                    <a:pt x="399" y="398"/>
                  </a:lnTo>
                  <a:lnTo>
                    <a:pt x="133" y="1195"/>
                  </a:lnTo>
                  <a:lnTo>
                    <a:pt x="1" y="2522"/>
                  </a:lnTo>
                  <a:lnTo>
                    <a:pt x="1" y="3982"/>
                  </a:lnTo>
                  <a:lnTo>
                    <a:pt x="133" y="5707"/>
                  </a:lnTo>
                  <a:lnTo>
                    <a:pt x="664" y="7167"/>
                  </a:lnTo>
                  <a:lnTo>
                    <a:pt x="1195" y="8228"/>
                  </a:lnTo>
                  <a:lnTo>
                    <a:pt x="1991" y="9290"/>
                  </a:lnTo>
                  <a:lnTo>
                    <a:pt x="6371" y="16058"/>
                  </a:lnTo>
                  <a:lnTo>
                    <a:pt x="3451" y="21234"/>
                  </a:lnTo>
                  <a:lnTo>
                    <a:pt x="4115" y="21898"/>
                  </a:lnTo>
                  <a:lnTo>
                    <a:pt x="4911" y="22428"/>
                  </a:lnTo>
                  <a:lnTo>
                    <a:pt x="5973" y="22694"/>
                  </a:lnTo>
                  <a:lnTo>
                    <a:pt x="7034" y="22959"/>
                  </a:lnTo>
                  <a:lnTo>
                    <a:pt x="8627" y="20969"/>
                  </a:lnTo>
                  <a:lnTo>
                    <a:pt x="10087" y="18845"/>
                  </a:lnTo>
                  <a:lnTo>
                    <a:pt x="11148" y="16855"/>
                  </a:lnTo>
                  <a:lnTo>
                    <a:pt x="11546" y="16191"/>
                  </a:lnTo>
                  <a:lnTo>
                    <a:pt x="11679" y="15793"/>
                  </a:lnTo>
                  <a:lnTo>
                    <a:pt x="11414" y="14997"/>
                  </a:lnTo>
                  <a:lnTo>
                    <a:pt x="11148" y="13935"/>
                  </a:lnTo>
                  <a:lnTo>
                    <a:pt x="9954" y="11413"/>
                  </a:lnTo>
                  <a:lnTo>
                    <a:pt x="8361" y="8627"/>
                  </a:lnTo>
                  <a:lnTo>
                    <a:pt x="6769" y="5707"/>
                  </a:lnTo>
                  <a:lnTo>
                    <a:pt x="5176" y="3053"/>
                  </a:lnTo>
                  <a:lnTo>
                    <a:pt x="4645" y="2124"/>
                  </a:lnTo>
                  <a:lnTo>
                    <a:pt x="3982" y="1327"/>
                  </a:lnTo>
                  <a:lnTo>
                    <a:pt x="3451" y="797"/>
                  </a:lnTo>
                  <a:lnTo>
                    <a:pt x="2788" y="398"/>
                  </a:lnTo>
                  <a:lnTo>
                    <a:pt x="1991" y="133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0"/>
            <p:cNvSpPr/>
            <p:nvPr/>
          </p:nvSpPr>
          <p:spPr>
            <a:xfrm>
              <a:off x="7551404" y="2080623"/>
              <a:ext cx="138642" cy="138642"/>
            </a:xfrm>
            <a:custGeom>
              <a:avLst/>
              <a:gdLst/>
              <a:ahLst/>
              <a:cxnLst/>
              <a:rect l="l" t="t" r="r" b="b"/>
              <a:pathLst>
                <a:path w="8362" h="8362" extrusionOk="0">
                  <a:moveTo>
                    <a:pt x="4247" y="1"/>
                  </a:moveTo>
                  <a:lnTo>
                    <a:pt x="3451" y="133"/>
                  </a:lnTo>
                  <a:lnTo>
                    <a:pt x="2655" y="266"/>
                  </a:lnTo>
                  <a:lnTo>
                    <a:pt x="1858" y="664"/>
                  </a:lnTo>
                  <a:lnTo>
                    <a:pt x="1327" y="1195"/>
                  </a:lnTo>
                  <a:lnTo>
                    <a:pt x="797" y="1859"/>
                  </a:lnTo>
                  <a:lnTo>
                    <a:pt x="399" y="2522"/>
                  </a:lnTo>
                  <a:lnTo>
                    <a:pt x="133" y="3319"/>
                  </a:lnTo>
                  <a:lnTo>
                    <a:pt x="0" y="4247"/>
                  </a:lnTo>
                  <a:lnTo>
                    <a:pt x="133" y="5044"/>
                  </a:lnTo>
                  <a:lnTo>
                    <a:pt x="399" y="5840"/>
                  </a:lnTo>
                  <a:lnTo>
                    <a:pt x="797" y="6504"/>
                  </a:lnTo>
                  <a:lnTo>
                    <a:pt x="1327" y="7167"/>
                  </a:lnTo>
                  <a:lnTo>
                    <a:pt x="1858" y="7698"/>
                  </a:lnTo>
                  <a:lnTo>
                    <a:pt x="2655" y="8096"/>
                  </a:lnTo>
                  <a:lnTo>
                    <a:pt x="3451" y="8229"/>
                  </a:lnTo>
                  <a:lnTo>
                    <a:pt x="4247" y="8362"/>
                  </a:lnTo>
                  <a:lnTo>
                    <a:pt x="5043" y="8229"/>
                  </a:lnTo>
                  <a:lnTo>
                    <a:pt x="5840" y="8096"/>
                  </a:lnTo>
                  <a:lnTo>
                    <a:pt x="6636" y="7698"/>
                  </a:lnTo>
                  <a:lnTo>
                    <a:pt x="7167" y="7167"/>
                  </a:lnTo>
                  <a:lnTo>
                    <a:pt x="7698" y="6504"/>
                  </a:lnTo>
                  <a:lnTo>
                    <a:pt x="8096" y="5840"/>
                  </a:lnTo>
                  <a:lnTo>
                    <a:pt x="8361" y="5044"/>
                  </a:lnTo>
                  <a:lnTo>
                    <a:pt x="8361" y="4247"/>
                  </a:lnTo>
                  <a:lnTo>
                    <a:pt x="8361" y="3319"/>
                  </a:lnTo>
                  <a:lnTo>
                    <a:pt x="8096" y="2522"/>
                  </a:lnTo>
                  <a:lnTo>
                    <a:pt x="7698" y="1859"/>
                  </a:lnTo>
                  <a:lnTo>
                    <a:pt x="7167" y="1195"/>
                  </a:lnTo>
                  <a:lnTo>
                    <a:pt x="6636" y="664"/>
                  </a:lnTo>
                  <a:lnTo>
                    <a:pt x="5840" y="266"/>
                  </a:lnTo>
                  <a:lnTo>
                    <a:pt x="5043" y="133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0"/>
            <p:cNvSpPr/>
            <p:nvPr/>
          </p:nvSpPr>
          <p:spPr>
            <a:xfrm>
              <a:off x="7551404" y="2080623"/>
              <a:ext cx="138642" cy="138642"/>
            </a:xfrm>
            <a:custGeom>
              <a:avLst/>
              <a:gdLst/>
              <a:ahLst/>
              <a:cxnLst/>
              <a:rect l="l" t="t" r="r" b="b"/>
              <a:pathLst>
                <a:path w="8362" h="8362" fill="none" extrusionOk="0">
                  <a:moveTo>
                    <a:pt x="8361" y="4247"/>
                  </a:moveTo>
                  <a:lnTo>
                    <a:pt x="8361" y="4247"/>
                  </a:lnTo>
                  <a:lnTo>
                    <a:pt x="8361" y="5044"/>
                  </a:lnTo>
                  <a:lnTo>
                    <a:pt x="8096" y="5840"/>
                  </a:lnTo>
                  <a:lnTo>
                    <a:pt x="7698" y="6504"/>
                  </a:lnTo>
                  <a:lnTo>
                    <a:pt x="7167" y="7167"/>
                  </a:lnTo>
                  <a:lnTo>
                    <a:pt x="6636" y="7698"/>
                  </a:lnTo>
                  <a:lnTo>
                    <a:pt x="5840" y="8096"/>
                  </a:lnTo>
                  <a:lnTo>
                    <a:pt x="5043" y="8229"/>
                  </a:lnTo>
                  <a:lnTo>
                    <a:pt x="4247" y="8362"/>
                  </a:lnTo>
                  <a:lnTo>
                    <a:pt x="4247" y="8362"/>
                  </a:lnTo>
                  <a:lnTo>
                    <a:pt x="3451" y="8229"/>
                  </a:lnTo>
                  <a:lnTo>
                    <a:pt x="2655" y="8096"/>
                  </a:lnTo>
                  <a:lnTo>
                    <a:pt x="1858" y="7698"/>
                  </a:lnTo>
                  <a:lnTo>
                    <a:pt x="1327" y="7167"/>
                  </a:lnTo>
                  <a:lnTo>
                    <a:pt x="797" y="6504"/>
                  </a:lnTo>
                  <a:lnTo>
                    <a:pt x="399" y="5840"/>
                  </a:lnTo>
                  <a:lnTo>
                    <a:pt x="133" y="5044"/>
                  </a:lnTo>
                  <a:lnTo>
                    <a:pt x="0" y="4247"/>
                  </a:lnTo>
                  <a:lnTo>
                    <a:pt x="0" y="4247"/>
                  </a:lnTo>
                  <a:lnTo>
                    <a:pt x="133" y="3319"/>
                  </a:lnTo>
                  <a:lnTo>
                    <a:pt x="399" y="2522"/>
                  </a:lnTo>
                  <a:lnTo>
                    <a:pt x="797" y="1859"/>
                  </a:lnTo>
                  <a:lnTo>
                    <a:pt x="1327" y="1195"/>
                  </a:lnTo>
                  <a:lnTo>
                    <a:pt x="1858" y="664"/>
                  </a:lnTo>
                  <a:lnTo>
                    <a:pt x="2655" y="266"/>
                  </a:lnTo>
                  <a:lnTo>
                    <a:pt x="3451" y="133"/>
                  </a:lnTo>
                  <a:lnTo>
                    <a:pt x="4247" y="1"/>
                  </a:lnTo>
                  <a:lnTo>
                    <a:pt x="4247" y="1"/>
                  </a:lnTo>
                  <a:lnTo>
                    <a:pt x="5043" y="133"/>
                  </a:lnTo>
                  <a:lnTo>
                    <a:pt x="5840" y="266"/>
                  </a:lnTo>
                  <a:lnTo>
                    <a:pt x="6636" y="664"/>
                  </a:lnTo>
                  <a:lnTo>
                    <a:pt x="7167" y="1195"/>
                  </a:lnTo>
                  <a:lnTo>
                    <a:pt x="7698" y="1859"/>
                  </a:lnTo>
                  <a:lnTo>
                    <a:pt x="8096" y="2522"/>
                  </a:lnTo>
                  <a:lnTo>
                    <a:pt x="8361" y="3319"/>
                  </a:lnTo>
                  <a:lnTo>
                    <a:pt x="8361" y="42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0"/>
            <p:cNvSpPr/>
            <p:nvPr/>
          </p:nvSpPr>
          <p:spPr>
            <a:xfrm>
              <a:off x="7716425" y="2201641"/>
              <a:ext cx="30822" cy="72637"/>
            </a:xfrm>
            <a:custGeom>
              <a:avLst/>
              <a:gdLst/>
              <a:ahLst/>
              <a:cxnLst/>
              <a:rect l="l" t="t" r="r" b="b"/>
              <a:pathLst>
                <a:path w="1859" h="4381" extrusionOk="0">
                  <a:moveTo>
                    <a:pt x="1859" y="1"/>
                  </a:moveTo>
                  <a:lnTo>
                    <a:pt x="133" y="2124"/>
                  </a:lnTo>
                  <a:lnTo>
                    <a:pt x="1" y="4380"/>
                  </a:lnTo>
                  <a:lnTo>
                    <a:pt x="399" y="4248"/>
                  </a:lnTo>
                  <a:lnTo>
                    <a:pt x="664" y="3982"/>
                  </a:lnTo>
                  <a:lnTo>
                    <a:pt x="930" y="3717"/>
                  </a:lnTo>
                  <a:lnTo>
                    <a:pt x="1195" y="2920"/>
                  </a:lnTo>
                  <a:lnTo>
                    <a:pt x="1460" y="1593"/>
                  </a:lnTo>
                  <a:lnTo>
                    <a:pt x="185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40"/>
            <p:cNvSpPr/>
            <p:nvPr/>
          </p:nvSpPr>
          <p:spPr>
            <a:xfrm>
              <a:off x="7725229" y="2118028"/>
              <a:ext cx="33027" cy="85835"/>
            </a:xfrm>
            <a:custGeom>
              <a:avLst/>
              <a:gdLst/>
              <a:ahLst/>
              <a:cxnLst/>
              <a:rect l="l" t="t" r="r" b="b"/>
              <a:pathLst>
                <a:path w="1992" h="5177" extrusionOk="0">
                  <a:moveTo>
                    <a:pt x="531" y="1"/>
                  </a:moveTo>
                  <a:lnTo>
                    <a:pt x="1" y="5177"/>
                  </a:lnTo>
                  <a:lnTo>
                    <a:pt x="1328" y="5044"/>
                  </a:lnTo>
                  <a:lnTo>
                    <a:pt x="1726" y="3717"/>
                  </a:lnTo>
                  <a:lnTo>
                    <a:pt x="1991" y="2390"/>
                  </a:lnTo>
                  <a:lnTo>
                    <a:pt x="1991" y="1195"/>
                  </a:lnTo>
                  <a:lnTo>
                    <a:pt x="1858" y="797"/>
                  </a:lnTo>
                  <a:lnTo>
                    <a:pt x="1726" y="532"/>
                  </a:lnTo>
                  <a:lnTo>
                    <a:pt x="1328" y="266"/>
                  </a:lnTo>
                  <a:lnTo>
                    <a:pt x="92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40"/>
            <p:cNvSpPr/>
            <p:nvPr/>
          </p:nvSpPr>
          <p:spPr>
            <a:xfrm>
              <a:off x="7569012" y="2093837"/>
              <a:ext cx="198048" cy="250855"/>
            </a:xfrm>
            <a:custGeom>
              <a:avLst/>
              <a:gdLst/>
              <a:ahLst/>
              <a:cxnLst/>
              <a:rect l="l" t="t" r="r" b="b"/>
              <a:pathLst>
                <a:path w="11945" h="15130" extrusionOk="0">
                  <a:moveTo>
                    <a:pt x="3185" y="0"/>
                  </a:moveTo>
                  <a:lnTo>
                    <a:pt x="2123" y="398"/>
                  </a:lnTo>
                  <a:lnTo>
                    <a:pt x="1593" y="664"/>
                  </a:lnTo>
                  <a:lnTo>
                    <a:pt x="1194" y="1062"/>
                  </a:lnTo>
                  <a:lnTo>
                    <a:pt x="796" y="1460"/>
                  </a:lnTo>
                  <a:lnTo>
                    <a:pt x="531" y="1991"/>
                  </a:lnTo>
                  <a:lnTo>
                    <a:pt x="265" y="2522"/>
                  </a:lnTo>
                  <a:lnTo>
                    <a:pt x="133" y="3318"/>
                  </a:lnTo>
                  <a:lnTo>
                    <a:pt x="0" y="5574"/>
                  </a:lnTo>
                  <a:lnTo>
                    <a:pt x="0" y="7299"/>
                  </a:lnTo>
                  <a:lnTo>
                    <a:pt x="133" y="8626"/>
                  </a:lnTo>
                  <a:lnTo>
                    <a:pt x="398" y="9953"/>
                  </a:lnTo>
                  <a:lnTo>
                    <a:pt x="796" y="10750"/>
                  </a:lnTo>
                  <a:lnTo>
                    <a:pt x="1194" y="11413"/>
                  </a:lnTo>
                  <a:lnTo>
                    <a:pt x="1725" y="11811"/>
                  </a:lnTo>
                  <a:lnTo>
                    <a:pt x="2389" y="12077"/>
                  </a:lnTo>
                  <a:lnTo>
                    <a:pt x="3583" y="12077"/>
                  </a:lnTo>
                  <a:lnTo>
                    <a:pt x="4380" y="11944"/>
                  </a:lnTo>
                  <a:lnTo>
                    <a:pt x="4380" y="13537"/>
                  </a:lnTo>
                  <a:lnTo>
                    <a:pt x="4114" y="13935"/>
                  </a:lnTo>
                  <a:lnTo>
                    <a:pt x="3981" y="14200"/>
                  </a:lnTo>
                  <a:lnTo>
                    <a:pt x="3981" y="14465"/>
                  </a:lnTo>
                  <a:lnTo>
                    <a:pt x="3981" y="14598"/>
                  </a:lnTo>
                  <a:lnTo>
                    <a:pt x="4380" y="14996"/>
                  </a:lnTo>
                  <a:lnTo>
                    <a:pt x="5043" y="15129"/>
                  </a:lnTo>
                  <a:lnTo>
                    <a:pt x="5972" y="15129"/>
                  </a:lnTo>
                  <a:lnTo>
                    <a:pt x="7034" y="14996"/>
                  </a:lnTo>
                  <a:lnTo>
                    <a:pt x="7565" y="14864"/>
                  </a:lnTo>
                  <a:lnTo>
                    <a:pt x="8095" y="14598"/>
                  </a:lnTo>
                  <a:lnTo>
                    <a:pt x="8494" y="14200"/>
                  </a:lnTo>
                  <a:lnTo>
                    <a:pt x="8892" y="13802"/>
                  </a:lnTo>
                  <a:lnTo>
                    <a:pt x="9024" y="8626"/>
                  </a:lnTo>
                  <a:lnTo>
                    <a:pt x="9024" y="8759"/>
                  </a:lnTo>
                  <a:lnTo>
                    <a:pt x="9290" y="9024"/>
                  </a:lnTo>
                  <a:lnTo>
                    <a:pt x="9423" y="9157"/>
                  </a:lnTo>
                  <a:lnTo>
                    <a:pt x="10086" y="9157"/>
                  </a:lnTo>
                  <a:lnTo>
                    <a:pt x="10617" y="9024"/>
                  </a:lnTo>
                  <a:lnTo>
                    <a:pt x="10882" y="8892"/>
                  </a:lnTo>
                  <a:lnTo>
                    <a:pt x="11148" y="8626"/>
                  </a:lnTo>
                  <a:lnTo>
                    <a:pt x="11679" y="7963"/>
                  </a:lnTo>
                  <a:lnTo>
                    <a:pt x="11944" y="7565"/>
                  </a:lnTo>
                  <a:lnTo>
                    <a:pt x="11944" y="7166"/>
                  </a:lnTo>
                  <a:lnTo>
                    <a:pt x="11944" y="6636"/>
                  </a:lnTo>
                  <a:lnTo>
                    <a:pt x="11811" y="6237"/>
                  </a:lnTo>
                  <a:lnTo>
                    <a:pt x="11679" y="5972"/>
                  </a:lnTo>
                  <a:lnTo>
                    <a:pt x="11413" y="5707"/>
                  </a:lnTo>
                  <a:lnTo>
                    <a:pt x="11148" y="5574"/>
                  </a:lnTo>
                  <a:lnTo>
                    <a:pt x="10882" y="5574"/>
                  </a:lnTo>
                  <a:lnTo>
                    <a:pt x="10351" y="5707"/>
                  </a:lnTo>
                  <a:lnTo>
                    <a:pt x="9953" y="5972"/>
                  </a:lnTo>
                  <a:lnTo>
                    <a:pt x="9555" y="6503"/>
                  </a:lnTo>
                  <a:lnTo>
                    <a:pt x="9290" y="6636"/>
                  </a:lnTo>
                  <a:lnTo>
                    <a:pt x="9024" y="6636"/>
                  </a:lnTo>
                  <a:lnTo>
                    <a:pt x="9157" y="5972"/>
                  </a:lnTo>
                  <a:lnTo>
                    <a:pt x="9157" y="5176"/>
                  </a:lnTo>
                  <a:lnTo>
                    <a:pt x="9157" y="4379"/>
                  </a:lnTo>
                  <a:lnTo>
                    <a:pt x="9157" y="3318"/>
                  </a:lnTo>
                  <a:lnTo>
                    <a:pt x="8759" y="2389"/>
                  </a:lnTo>
                  <a:lnTo>
                    <a:pt x="8361" y="1593"/>
                  </a:lnTo>
                  <a:lnTo>
                    <a:pt x="7963" y="1194"/>
                  </a:lnTo>
                  <a:lnTo>
                    <a:pt x="7565" y="929"/>
                  </a:lnTo>
                  <a:lnTo>
                    <a:pt x="6503" y="398"/>
                  </a:lnTo>
                  <a:lnTo>
                    <a:pt x="5441" y="133"/>
                  </a:lnTo>
                  <a:lnTo>
                    <a:pt x="4247" y="0"/>
                  </a:lnTo>
                  <a:close/>
                </a:path>
              </a:pathLst>
            </a:custGeom>
            <a:solidFill>
              <a:srgbClr val="FFBD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0"/>
            <p:cNvSpPr/>
            <p:nvPr/>
          </p:nvSpPr>
          <p:spPr>
            <a:xfrm>
              <a:off x="7569012" y="2093837"/>
              <a:ext cx="198048" cy="250855"/>
            </a:xfrm>
            <a:custGeom>
              <a:avLst/>
              <a:gdLst/>
              <a:ahLst/>
              <a:cxnLst/>
              <a:rect l="l" t="t" r="r" b="b"/>
              <a:pathLst>
                <a:path w="11945" h="15130" fill="none" extrusionOk="0">
                  <a:moveTo>
                    <a:pt x="9024" y="6636"/>
                  </a:moveTo>
                  <a:lnTo>
                    <a:pt x="9024" y="6636"/>
                  </a:lnTo>
                  <a:lnTo>
                    <a:pt x="9290" y="6636"/>
                  </a:lnTo>
                  <a:lnTo>
                    <a:pt x="9555" y="6503"/>
                  </a:lnTo>
                  <a:lnTo>
                    <a:pt x="9953" y="5972"/>
                  </a:lnTo>
                  <a:lnTo>
                    <a:pt x="9953" y="5972"/>
                  </a:lnTo>
                  <a:lnTo>
                    <a:pt x="10351" y="5707"/>
                  </a:lnTo>
                  <a:lnTo>
                    <a:pt x="10882" y="5574"/>
                  </a:lnTo>
                  <a:lnTo>
                    <a:pt x="11148" y="5574"/>
                  </a:lnTo>
                  <a:lnTo>
                    <a:pt x="11413" y="5707"/>
                  </a:lnTo>
                  <a:lnTo>
                    <a:pt x="11679" y="5972"/>
                  </a:lnTo>
                  <a:lnTo>
                    <a:pt x="11811" y="6237"/>
                  </a:lnTo>
                  <a:lnTo>
                    <a:pt x="11811" y="6237"/>
                  </a:lnTo>
                  <a:lnTo>
                    <a:pt x="11944" y="6636"/>
                  </a:lnTo>
                  <a:lnTo>
                    <a:pt x="11944" y="7166"/>
                  </a:lnTo>
                  <a:lnTo>
                    <a:pt x="11944" y="7565"/>
                  </a:lnTo>
                  <a:lnTo>
                    <a:pt x="11679" y="7963"/>
                  </a:lnTo>
                  <a:lnTo>
                    <a:pt x="11148" y="8626"/>
                  </a:lnTo>
                  <a:lnTo>
                    <a:pt x="10882" y="8892"/>
                  </a:lnTo>
                  <a:lnTo>
                    <a:pt x="10617" y="9024"/>
                  </a:lnTo>
                  <a:lnTo>
                    <a:pt x="10617" y="9024"/>
                  </a:lnTo>
                  <a:lnTo>
                    <a:pt x="10086" y="9157"/>
                  </a:lnTo>
                  <a:lnTo>
                    <a:pt x="9688" y="9157"/>
                  </a:lnTo>
                  <a:lnTo>
                    <a:pt x="9423" y="9157"/>
                  </a:lnTo>
                  <a:lnTo>
                    <a:pt x="9290" y="9024"/>
                  </a:lnTo>
                  <a:lnTo>
                    <a:pt x="9024" y="8759"/>
                  </a:lnTo>
                  <a:lnTo>
                    <a:pt x="9024" y="8626"/>
                  </a:lnTo>
                  <a:lnTo>
                    <a:pt x="8892" y="13802"/>
                  </a:lnTo>
                  <a:lnTo>
                    <a:pt x="8892" y="13802"/>
                  </a:lnTo>
                  <a:lnTo>
                    <a:pt x="8494" y="14200"/>
                  </a:lnTo>
                  <a:lnTo>
                    <a:pt x="8095" y="14598"/>
                  </a:lnTo>
                  <a:lnTo>
                    <a:pt x="7565" y="14864"/>
                  </a:lnTo>
                  <a:lnTo>
                    <a:pt x="7034" y="14996"/>
                  </a:lnTo>
                  <a:lnTo>
                    <a:pt x="5972" y="15129"/>
                  </a:lnTo>
                  <a:lnTo>
                    <a:pt x="5043" y="15129"/>
                  </a:lnTo>
                  <a:lnTo>
                    <a:pt x="5043" y="15129"/>
                  </a:lnTo>
                  <a:lnTo>
                    <a:pt x="4380" y="14996"/>
                  </a:lnTo>
                  <a:lnTo>
                    <a:pt x="3981" y="14598"/>
                  </a:lnTo>
                  <a:lnTo>
                    <a:pt x="3981" y="14465"/>
                  </a:lnTo>
                  <a:lnTo>
                    <a:pt x="3981" y="14200"/>
                  </a:lnTo>
                  <a:lnTo>
                    <a:pt x="4114" y="13935"/>
                  </a:lnTo>
                  <a:lnTo>
                    <a:pt x="4380" y="13537"/>
                  </a:lnTo>
                  <a:lnTo>
                    <a:pt x="4380" y="11944"/>
                  </a:lnTo>
                  <a:lnTo>
                    <a:pt x="4380" y="11944"/>
                  </a:lnTo>
                  <a:lnTo>
                    <a:pt x="3583" y="12077"/>
                  </a:lnTo>
                  <a:lnTo>
                    <a:pt x="2389" y="12077"/>
                  </a:lnTo>
                  <a:lnTo>
                    <a:pt x="2389" y="12077"/>
                  </a:lnTo>
                  <a:lnTo>
                    <a:pt x="1725" y="11811"/>
                  </a:lnTo>
                  <a:lnTo>
                    <a:pt x="1194" y="11413"/>
                  </a:lnTo>
                  <a:lnTo>
                    <a:pt x="796" y="10750"/>
                  </a:lnTo>
                  <a:lnTo>
                    <a:pt x="398" y="9953"/>
                  </a:lnTo>
                  <a:lnTo>
                    <a:pt x="398" y="9953"/>
                  </a:lnTo>
                  <a:lnTo>
                    <a:pt x="133" y="8626"/>
                  </a:lnTo>
                  <a:lnTo>
                    <a:pt x="0" y="7299"/>
                  </a:lnTo>
                  <a:lnTo>
                    <a:pt x="0" y="5574"/>
                  </a:lnTo>
                  <a:lnTo>
                    <a:pt x="133" y="3318"/>
                  </a:lnTo>
                  <a:lnTo>
                    <a:pt x="133" y="3318"/>
                  </a:lnTo>
                  <a:lnTo>
                    <a:pt x="265" y="2522"/>
                  </a:lnTo>
                  <a:lnTo>
                    <a:pt x="531" y="1991"/>
                  </a:lnTo>
                  <a:lnTo>
                    <a:pt x="796" y="1460"/>
                  </a:lnTo>
                  <a:lnTo>
                    <a:pt x="1194" y="1062"/>
                  </a:lnTo>
                  <a:lnTo>
                    <a:pt x="1593" y="664"/>
                  </a:lnTo>
                  <a:lnTo>
                    <a:pt x="2123" y="398"/>
                  </a:lnTo>
                  <a:lnTo>
                    <a:pt x="3185" y="0"/>
                  </a:lnTo>
                  <a:lnTo>
                    <a:pt x="4247" y="0"/>
                  </a:lnTo>
                  <a:lnTo>
                    <a:pt x="5441" y="133"/>
                  </a:lnTo>
                  <a:lnTo>
                    <a:pt x="6503" y="398"/>
                  </a:lnTo>
                  <a:lnTo>
                    <a:pt x="7565" y="929"/>
                  </a:lnTo>
                  <a:lnTo>
                    <a:pt x="7565" y="929"/>
                  </a:lnTo>
                  <a:lnTo>
                    <a:pt x="7963" y="1194"/>
                  </a:lnTo>
                  <a:lnTo>
                    <a:pt x="8361" y="1593"/>
                  </a:lnTo>
                  <a:lnTo>
                    <a:pt x="8759" y="2389"/>
                  </a:lnTo>
                  <a:lnTo>
                    <a:pt x="9157" y="3318"/>
                  </a:lnTo>
                  <a:lnTo>
                    <a:pt x="9157" y="4379"/>
                  </a:lnTo>
                  <a:lnTo>
                    <a:pt x="9157" y="5176"/>
                  </a:lnTo>
                  <a:lnTo>
                    <a:pt x="9157" y="5972"/>
                  </a:lnTo>
                  <a:lnTo>
                    <a:pt x="9024" y="66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0"/>
            <p:cNvSpPr/>
            <p:nvPr/>
          </p:nvSpPr>
          <p:spPr>
            <a:xfrm>
              <a:off x="7564602" y="2071819"/>
              <a:ext cx="173841" cy="143052"/>
            </a:xfrm>
            <a:custGeom>
              <a:avLst/>
              <a:gdLst/>
              <a:ahLst/>
              <a:cxnLst/>
              <a:rect l="l" t="t" r="r" b="b"/>
              <a:pathLst>
                <a:path w="10485" h="8628" extrusionOk="0">
                  <a:moveTo>
                    <a:pt x="5442" y="1"/>
                  </a:moveTo>
                  <a:lnTo>
                    <a:pt x="3186" y="266"/>
                  </a:lnTo>
                  <a:lnTo>
                    <a:pt x="2522" y="266"/>
                  </a:lnTo>
                  <a:lnTo>
                    <a:pt x="1859" y="532"/>
                  </a:lnTo>
                  <a:lnTo>
                    <a:pt x="1195" y="930"/>
                  </a:lnTo>
                  <a:lnTo>
                    <a:pt x="664" y="1328"/>
                  </a:lnTo>
                  <a:lnTo>
                    <a:pt x="133" y="2124"/>
                  </a:lnTo>
                  <a:lnTo>
                    <a:pt x="1" y="2921"/>
                  </a:lnTo>
                  <a:lnTo>
                    <a:pt x="1" y="3186"/>
                  </a:lnTo>
                  <a:lnTo>
                    <a:pt x="133" y="3451"/>
                  </a:lnTo>
                  <a:lnTo>
                    <a:pt x="797" y="3982"/>
                  </a:lnTo>
                  <a:lnTo>
                    <a:pt x="1593" y="4248"/>
                  </a:lnTo>
                  <a:lnTo>
                    <a:pt x="2257" y="4380"/>
                  </a:lnTo>
                  <a:lnTo>
                    <a:pt x="3053" y="4513"/>
                  </a:lnTo>
                  <a:lnTo>
                    <a:pt x="3849" y="4380"/>
                  </a:lnTo>
                  <a:lnTo>
                    <a:pt x="4646" y="4248"/>
                  </a:lnTo>
                  <a:lnTo>
                    <a:pt x="5309" y="3982"/>
                  </a:lnTo>
                  <a:lnTo>
                    <a:pt x="6769" y="3319"/>
                  </a:lnTo>
                  <a:lnTo>
                    <a:pt x="6902" y="3850"/>
                  </a:lnTo>
                  <a:lnTo>
                    <a:pt x="7300" y="4380"/>
                  </a:lnTo>
                  <a:lnTo>
                    <a:pt x="7698" y="4778"/>
                  </a:lnTo>
                  <a:lnTo>
                    <a:pt x="7963" y="4911"/>
                  </a:lnTo>
                  <a:lnTo>
                    <a:pt x="8361" y="5177"/>
                  </a:lnTo>
                  <a:lnTo>
                    <a:pt x="8494" y="7433"/>
                  </a:lnTo>
                  <a:lnTo>
                    <a:pt x="8627" y="8229"/>
                  </a:lnTo>
                  <a:lnTo>
                    <a:pt x="8760" y="8494"/>
                  </a:lnTo>
                  <a:lnTo>
                    <a:pt x="8892" y="8627"/>
                  </a:lnTo>
                  <a:lnTo>
                    <a:pt x="9158" y="8494"/>
                  </a:lnTo>
                  <a:lnTo>
                    <a:pt x="9423" y="8229"/>
                  </a:lnTo>
                  <a:lnTo>
                    <a:pt x="9556" y="7964"/>
                  </a:lnTo>
                  <a:lnTo>
                    <a:pt x="10219" y="7300"/>
                  </a:lnTo>
                  <a:lnTo>
                    <a:pt x="10352" y="6902"/>
                  </a:lnTo>
                  <a:lnTo>
                    <a:pt x="10352" y="6636"/>
                  </a:lnTo>
                  <a:lnTo>
                    <a:pt x="10352" y="5309"/>
                  </a:lnTo>
                  <a:lnTo>
                    <a:pt x="10219" y="3982"/>
                  </a:lnTo>
                  <a:lnTo>
                    <a:pt x="10219" y="3717"/>
                  </a:lnTo>
                  <a:lnTo>
                    <a:pt x="10352" y="3319"/>
                  </a:lnTo>
                  <a:lnTo>
                    <a:pt x="10485" y="2522"/>
                  </a:lnTo>
                  <a:lnTo>
                    <a:pt x="10352" y="1859"/>
                  </a:lnTo>
                  <a:lnTo>
                    <a:pt x="10087" y="1328"/>
                  </a:lnTo>
                  <a:lnTo>
                    <a:pt x="9556" y="930"/>
                  </a:lnTo>
                  <a:lnTo>
                    <a:pt x="9025" y="532"/>
                  </a:lnTo>
                  <a:lnTo>
                    <a:pt x="8229" y="266"/>
                  </a:lnTo>
                  <a:lnTo>
                    <a:pt x="730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0"/>
            <p:cNvSpPr/>
            <p:nvPr/>
          </p:nvSpPr>
          <p:spPr>
            <a:xfrm>
              <a:off x="7564602" y="2071819"/>
              <a:ext cx="173841" cy="143052"/>
            </a:xfrm>
            <a:custGeom>
              <a:avLst/>
              <a:gdLst/>
              <a:ahLst/>
              <a:cxnLst/>
              <a:rect l="l" t="t" r="r" b="b"/>
              <a:pathLst>
                <a:path w="10485" h="8628" fill="none" extrusionOk="0">
                  <a:moveTo>
                    <a:pt x="3849" y="4380"/>
                  </a:moveTo>
                  <a:lnTo>
                    <a:pt x="3849" y="4380"/>
                  </a:lnTo>
                  <a:lnTo>
                    <a:pt x="4646" y="4248"/>
                  </a:lnTo>
                  <a:lnTo>
                    <a:pt x="5309" y="3982"/>
                  </a:lnTo>
                  <a:lnTo>
                    <a:pt x="6769" y="3319"/>
                  </a:lnTo>
                  <a:lnTo>
                    <a:pt x="6769" y="3319"/>
                  </a:lnTo>
                  <a:lnTo>
                    <a:pt x="6902" y="3850"/>
                  </a:lnTo>
                  <a:lnTo>
                    <a:pt x="7300" y="4380"/>
                  </a:lnTo>
                  <a:lnTo>
                    <a:pt x="7300" y="4380"/>
                  </a:lnTo>
                  <a:lnTo>
                    <a:pt x="7698" y="4778"/>
                  </a:lnTo>
                  <a:lnTo>
                    <a:pt x="7963" y="4911"/>
                  </a:lnTo>
                  <a:lnTo>
                    <a:pt x="8361" y="5177"/>
                  </a:lnTo>
                  <a:lnTo>
                    <a:pt x="8361" y="5177"/>
                  </a:lnTo>
                  <a:lnTo>
                    <a:pt x="8494" y="7433"/>
                  </a:lnTo>
                  <a:lnTo>
                    <a:pt x="8494" y="7433"/>
                  </a:lnTo>
                  <a:lnTo>
                    <a:pt x="8627" y="8229"/>
                  </a:lnTo>
                  <a:lnTo>
                    <a:pt x="8760" y="8494"/>
                  </a:lnTo>
                  <a:lnTo>
                    <a:pt x="8892" y="8627"/>
                  </a:lnTo>
                  <a:lnTo>
                    <a:pt x="9158" y="8494"/>
                  </a:lnTo>
                  <a:lnTo>
                    <a:pt x="9158" y="8494"/>
                  </a:lnTo>
                  <a:lnTo>
                    <a:pt x="9423" y="8229"/>
                  </a:lnTo>
                  <a:lnTo>
                    <a:pt x="9556" y="7964"/>
                  </a:lnTo>
                  <a:lnTo>
                    <a:pt x="9556" y="7964"/>
                  </a:lnTo>
                  <a:lnTo>
                    <a:pt x="10219" y="7300"/>
                  </a:lnTo>
                  <a:lnTo>
                    <a:pt x="10219" y="7300"/>
                  </a:lnTo>
                  <a:lnTo>
                    <a:pt x="10352" y="6902"/>
                  </a:lnTo>
                  <a:lnTo>
                    <a:pt x="10352" y="6636"/>
                  </a:lnTo>
                  <a:lnTo>
                    <a:pt x="10352" y="6636"/>
                  </a:lnTo>
                  <a:lnTo>
                    <a:pt x="10352" y="5309"/>
                  </a:lnTo>
                  <a:lnTo>
                    <a:pt x="10352" y="5309"/>
                  </a:lnTo>
                  <a:lnTo>
                    <a:pt x="10219" y="3982"/>
                  </a:lnTo>
                  <a:lnTo>
                    <a:pt x="10219" y="3982"/>
                  </a:lnTo>
                  <a:lnTo>
                    <a:pt x="10219" y="3717"/>
                  </a:lnTo>
                  <a:lnTo>
                    <a:pt x="10352" y="3319"/>
                  </a:lnTo>
                  <a:lnTo>
                    <a:pt x="10352" y="3319"/>
                  </a:lnTo>
                  <a:lnTo>
                    <a:pt x="10485" y="2522"/>
                  </a:lnTo>
                  <a:lnTo>
                    <a:pt x="10485" y="2522"/>
                  </a:lnTo>
                  <a:lnTo>
                    <a:pt x="10352" y="1859"/>
                  </a:lnTo>
                  <a:lnTo>
                    <a:pt x="10087" y="1328"/>
                  </a:lnTo>
                  <a:lnTo>
                    <a:pt x="9556" y="930"/>
                  </a:lnTo>
                  <a:lnTo>
                    <a:pt x="9025" y="532"/>
                  </a:lnTo>
                  <a:lnTo>
                    <a:pt x="9025" y="532"/>
                  </a:lnTo>
                  <a:lnTo>
                    <a:pt x="8229" y="266"/>
                  </a:lnTo>
                  <a:lnTo>
                    <a:pt x="7300" y="1"/>
                  </a:lnTo>
                  <a:lnTo>
                    <a:pt x="6371" y="1"/>
                  </a:lnTo>
                  <a:lnTo>
                    <a:pt x="5442" y="1"/>
                  </a:lnTo>
                  <a:lnTo>
                    <a:pt x="5442" y="1"/>
                  </a:lnTo>
                  <a:lnTo>
                    <a:pt x="3186" y="266"/>
                  </a:lnTo>
                  <a:lnTo>
                    <a:pt x="3186" y="266"/>
                  </a:lnTo>
                  <a:lnTo>
                    <a:pt x="2522" y="266"/>
                  </a:lnTo>
                  <a:lnTo>
                    <a:pt x="2522" y="266"/>
                  </a:lnTo>
                  <a:lnTo>
                    <a:pt x="1859" y="532"/>
                  </a:lnTo>
                  <a:lnTo>
                    <a:pt x="1859" y="532"/>
                  </a:lnTo>
                  <a:lnTo>
                    <a:pt x="1195" y="930"/>
                  </a:lnTo>
                  <a:lnTo>
                    <a:pt x="664" y="1328"/>
                  </a:lnTo>
                  <a:lnTo>
                    <a:pt x="664" y="1328"/>
                  </a:lnTo>
                  <a:lnTo>
                    <a:pt x="133" y="2124"/>
                  </a:lnTo>
                  <a:lnTo>
                    <a:pt x="1" y="2921"/>
                  </a:lnTo>
                  <a:lnTo>
                    <a:pt x="1" y="2921"/>
                  </a:lnTo>
                  <a:lnTo>
                    <a:pt x="1" y="3186"/>
                  </a:lnTo>
                  <a:lnTo>
                    <a:pt x="133" y="3451"/>
                  </a:lnTo>
                  <a:lnTo>
                    <a:pt x="133" y="3451"/>
                  </a:lnTo>
                  <a:lnTo>
                    <a:pt x="797" y="3982"/>
                  </a:lnTo>
                  <a:lnTo>
                    <a:pt x="797" y="3982"/>
                  </a:lnTo>
                  <a:lnTo>
                    <a:pt x="1593" y="4248"/>
                  </a:lnTo>
                  <a:lnTo>
                    <a:pt x="2257" y="4380"/>
                  </a:lnTo>
                  <a:lnTo>
                    <a:pt x="3053" y="4513"/>
                  </a:lnTo>
                  <a:lnTo>
                    <a:pt x="3849" y="43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0"/>
            <p:cNvSpPr/>
            <p:nvPr/>
          </p:nvSpPr>
          <p:spPr>
            <a:xfrm>
              <a:off x="7641616" y="2258858"/>
              <a:ext cx="68227" cy="44020"/>
            </a:xfrm>
            <a:custGeom>
              <a:avLst/>
              <a:gdLst/>
              <a:ahLst/>
              <a:cxnLst/>
              <a:rect l="l" t="t" r="r" b="b"/>
              <a:pathLst>
                <a:path w="4115" h="2655" extrusionOk="0">
                  <a:moveTo>
                    <a:pt x="4115" y="0"/>
                  </a:moveTo>
                  <a:lnTo>
                    <a:pt x="3716" y="664"/>
                  </a:lnTo>
                  <a:lnTo>
                    <a:pt x="3053" y="1195"/>
                  </a:lnTo>
                  <a:lnTo>
                    <a:pt x="2257" y="1460"/>
                  </a:lnTo>
                  <a:lnTo>
                    <a:pt x="1195" y="1726"/>
                  </a:lnTo>
                  <a:lnTo>
                    <a:pt x="1" y="1991"/>
                  </a:lnTo>
                  <a:lnTo>
                    <a:pt x="1" y="2655"/>
                  </a:lnTo>
                  <a:lnTo>
                    <a:pt x="1460" y="2256"/>
                  </a:lnTo>
                  <a:lnTo>
                    <a:pt x="2655" y="1858"/>
                  </a:lnTo>
                  <a:lnTo>
                    <a:pt x="3186" y="1593"/>
                  </a:lnTo>
                  <a:lnTo>
                    <a:pt x="3584" y="1327"/>
                  </a:lnTo>
                  <a:lnTo>
                    <a:pt x="3849" y="929"/>
                  </a:lnTo>
                  <a:lnTo>
                    <a:pt x="3982" y="398"/>
                  </a:lnTo>
                  <a:lnTo>
                    <a:pt x="4115" y="0"/>
                  </a:lnTo>
                  <a:close/>
                </a:path>
              </a:pathLst>
            </a:custGeom>
            <a:solidFill>
              <a:srgbClr val="F09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0"/>
            <p:cNvSpPr/>
            <p:nvPr/>
          </p:nvSpPr>
          <p:spPr>
            <a:xfrm>
              <a:off x="7641616" y="2186238"/>
              <a:ext cx="17625" cy="17625"/>
            </a:xfrm>
            <a:custGeom>
              <a:avLst/>
              <a:gdLst/>
              <a:ahLst/>
              <a:cxnLst/>
              <a:rect l="l" t="t" r="r" b="b"/>
              <a:pathLst>
                <a:path w="1063" h="1063" extrusionOk="0">
                  <a:moveTo>
                    <a:pt x="531" y="1"/>
                  </a:moveTo>
                  <a:lnTo>
                    <a:pt x="266" y="134"/>
                  </a:lnTo>
                  <a:lnTo>
                    <a:pt x="133" y="266"/>
                  </a:lnTo>
                  <a:lnTo>
                    <a:pt x="1" y="532"/>
                  </a:lnTo>
                  <a:lnTo>
                    <a:pt x="133" y="930"/>
                  </a:lnTo>
                  <a:lnTo>
                    <a:pt x="266" y="1063"/>
                  </a:lnTo>
                  <a:lnTo>
                    <a:pt x="664" y="1063"/>
                  </a:lnTo>
                  <a:lnTo>
                    <a:pt x="797" y="930"/>
                  </a:lnTo>
                  <a:lnTo>
                    <a:pt x="1062" y="532"/>
                  </a:lnTo>
                  <a:lnTo>
                    <a:pt x="797" y="266"/>
                  </a:lnTo>
                  <a:lnTo>
                    <a:pt x="664" y="134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0"/>
            <p:cNvSpPr/>
            <p:nvPr/>
          </p:nvSpPr>
          <p:spPr>
            <a:xfrm>
              <a:off x="7650420" y="2162047"/>
              <a:ext cx="17625" cy="15419"/>
            </a:xfrm>
            <a:custGeom>
              <a:avLst/>
              <a:gdLst/>
              <a:ahLst/>
              <a:cxnLst/>
              <a:rect l="l" t="t" r="r" b="b"/>
              <a:pathLst>
                <a:path w="1063" h="930" extrusionOk="0">
                  <a:moveTo>
                    <a:pt x="531" y="0"/>
                  </a:moveTo>
                  <a:lnTo>
                    <a:pt x="266" y="133"/>
                  </a:lnTo>
                  <a:lnTo>
                    <a:pt x="133" y="133"/>
                  </a:lnTo>
                  <a:lnTo>
                    <a:pt x="0" y="398"/>
                  </a:lnTo>
                  <a:lnTo>
                    <a:pt x="1062" y="929"/>
                  </a:lnTo>
                  <a:lnTo>
                    <a:pt x="1062" y="664"/>
                  </a:lnTo>
                  <a:lnTo>
                    <a:pt x="1062" y="531"/>
                  </a:lnTo>
                  <a:lnTo>
                    <a:pt x="929" y="265"/>
                  </a:lnTo>
                  <a:lnTo>
                    <a:pt x="797" y="133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40"/>
            <p:cNvSpPr/>
            <p:nvPr/>
          </p:nvSpPr>
          <p:spPr>
            <a:xfrm>
              <a:off x="7626213" y="2245660"/>
              <a:ext cx="17625" cy="13214"/>
            </a:xfrm>
            <a:custGeom>
              <a:avLst/>
              <a:gdLst/>
              <a:ahLst/>
              <a:cxnLst/>
              <a:rect l="l" t="t" r="r" b="b"/>
              <a:pathLst>
                <a:path w="1063" h="797" extrusionOk="0">
                  <a:moveTo>
                    <a:pt x="1062" y="0"/>
                  </a:moveTo>
                  <a:lnTo>
                    <a:pt x="1" y="398"/>
                  </a:lnTo>
                  <a:lnTo>
                    <a:pt x="1" y="664"/>
                  </a:lnTo>
                  <a:lnTo>
                    <a:pt x="266" y="796"/>
                  </a:lnTo>
                  <a:lnTo>
                    <a:pt x="664" y="796"/>
                  </a:lnTo>
                  <a:lnTo>
                    <a:pt x="930" y="664"/>
                  </a:lnTo>
                  <a:lnTo>
                    <a:pt x="1062" y="531"/>
                  </a:lnTo>
                  <a:lnTo>
                    <a:pt x="1062" y="26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F09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40"/>
            <p:cNvSpPr/>
            <p:nvPr/>
          </p:nvSpPr>
          <p:spPr>
            <a:xfrm>
              <a:off x="7573406" y="2159842"/>
              <a:ext cx="17625" cy="15419"/>
            </a:xfrm>
            <a:custGeom>
              <a:avLst/>
              <a:gdLst/>
              <a:ahLst/>
              <a:cxnLst/>
              <a:rect l="l" t="t" r="r" b="b"/>
              <a:pathLst>
                <a:path w="1063" h="930" extrusionOk="0">
                  <a:moveTo>
                    <a:pt x="133" y="0"/>
                  </a:moveTo>
                  <a:lnTo>
                    <a:pt x="0" y="266"/>
                  </a:lnTo>
                  <a:lnTo>
                    <a:pt x="0" y="398"/>
                  </a:lnTo>
                  <a:lnTo>
                    <a:pt x="0" y="664"/>
                  </a:lnTo>
                  <a:lnTo>
                    <a:pt x="133" y="929"/>
                  </a:lnTo>
                  <a:lnTo>
                    <a:pt x="1062" y="133"/>
                  </a:lnTo>
                  <a:lnTo>
                    <a:pt x="79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0"/>
            <p:cNvSpPr/>
            <p:nvPr/>
          </p:nvSpPr>
          <p:spPr>
            <a:xfrm>
              <a:off x="7577799" y="2186238"/>
              <a:ext cx="15419" cy="15419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532" y="1"/>
                  </a:moveTo>
                  <a:lnTo>
                    <a:pt x="134" y="134"/>
                  </a:lnTo>
                  <a:lnTo>
                    <a:pt x="1" y="532"/>
                  </a:lnTo>
                  <a:lnTo>
                    <a:pt x="134" y="797"/>
                  </a:lnTo>
                  <a:lnTo>
                    <a:pt x="532" y="930"/>
                  </a:lnTo>
                  <a:lnTo>
                    <a:pt x="797" y="797"/>
                  </a:lnTo>
                  <a:lnTo>
                    <a:pt x="930" y="532"/>
                  </a:lnTo>
                  <a:lnTo>
                    <a:pt x="797" y="134"/>
                  </a:lnTo>
                  <a:lnTo>
                    <a:pt x="53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0"/>
            <p:cNvSpPr/>
            <p:nvPr/>
          </p:nvSpPr>
          <p:spPr>
            <a:xfrm>
              <a:off x="7595407" y="2181844"/>
              <a:ext cx="28617" cy="50619"/>
            </a:xfrm>
            <a:custGeom>
              <a:avLst/>
              <a:gdLst/>
              <a:ahLst/>
              <a:cxnLst/>
              <a:rect l="l" t="t" r="r" b="b"/>
              <a:pathLst>
                <a:path w="1726" h="3053" extrusionOk="0">
                  <a:moveTo>
                    <a:pt x="1726" y="0"/>
                  </a:moveTo>
                  <a:lnTo>
                    <a:pt x="1" y="2522"/>
                  </a:lnTo>
                  <a:lnTo>
                    <a:pt x="1460" y="3053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F09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0"/>
            <p:cNvSpPr/>
            <p:nvPr/>
          </p:nvSpPr>
          <p:spPr>
            <a:xfrm>
              <a:off x="7553609" y="2038825"/>
              <a:ext cx="209041" cy="134232"/>
            </a:xfrm>
            <a:custGeom>
              <a:avLst/>
              <a:gdLst/>
              <a:ahLst/>
              <a:cxnLst/>
              <a:rect l="l" t="t" r="r" b="b"/>
              <a:pathLst>
                <a:path w="12608" h="8096" extrusionOk="0">
                  <a:moveTo>
                    <a:pt x="6370" y="0"/>
                  </a:moveTo>
                  <a:lnTo>
                    <a:pt x="5309" y="133"/>
                  </a:lnTo>
                  <a:lnTo>
                    <a:pt x="4380" y="266"/>
                  </a:lnTo>
                  <a:lnTo>
                    <a:pt x="3451" y="664"/>
                  </a:lnTo>
                  <a:lnTo>
                    <a:pt x="2654" y="1195"/>
                  </a:lnTo>
                  <a:lnTo>
                    <a:pt x="1858" y="1725"/>
                  </a:lnTo>
                  <a:lnTo>
                    <a:pt x="1327" y="2522"/>
                  </a:lnTo>
                  <a:lnTo>
                    <a:pt x="796" y="3318"/>
                  </a:lnTo>
                  <a:lnTo>
                    <a:pt x="398" y="4247"/>
                  </a:lnTo>
                  <a:lnTo>
                    <a:pt x="133" y="4911"/>
                  </a:lnTo>
                  <a:lnTo>
                    <a:pt x="0" y="5707"/>
                  </a:lnTo>
                  <a:lnTo>
                    <a:pt x="1062" y="5441"/>
                  </a:lnTo>
                  <a:lnTo>
                    <a:pt x="1991" y="5176"/>
                  </a:lnTo>
                  <a:lnTo>
                    <a:pt x="3185" y="5043"/>
                  </a:lnTo>
                  <a:lnTo>
                    <a:pt x="5309" y="5043"/>
                  </a:lnTo>
                  <a:lnTo>
                    <a:pt x="6503" y="5309"/>
                  </a:lnTo>
                  <a:lnTo>
                    <a:pt x="7565" y="5441"/>
                  </a:lnTo>
                  <a:lnTo>
                    <a:pt x="8626" y="5840"/>
                  </a:lnTo>
                  <a:lnTo>
                    <a:pt x="10352" y="6636"/>
                  </a:lnTo>
                  <a:lnTo>
                    <a:pt x="11148" y="7167"/>
                  </a:lnTo>
                  <a:lnTo>
                    <a:pt x="11811" y="7697"/>
                  </a:lnTo>
                  <a:lnTo>
                    <a:pt x="12342" y="8096"/>
                  </a:lnTo>
                  <a:lnTo>
                    <a:pt x="12608" y="7167"/>
                  </a:lnTo>
                  <a:lnTo>
                    <a:pt x="12608" y="6238"/>
                  </a:lnTo>
                  <a:lnTo>
                    <a:pt x="12475" y="5043"/>
                  </a:lnTo>
                  <a:lnTo>
                    <a:pt x="12077" y="3849"/>
                  </a:lnTo>
                  <a:lnTo>
                    <a:pt x="11546" y="2787"/>
                  </a:lnTo>
                  <a:lnTo>
                    <a:pt x="10750" y="1858"/>
                  </a:lnTo>
                  <a:lnTo>
                    <a:pt x="9821" y="1062"/>
                  </a:lnTo>
                  <a:lnTo>
                    <a:pt x="8759" y="531"/>
                  </a:lnTo>
                  <a:lnTo>
                    <a:pt x="7565" y="133"/>
                  </a:lnTo>
                  <a:lnTo>
                    <a:pt x="637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0"/>
            <p:cNvSpPr/>
            <p:nvPr/>
          </p:nvSpPr>
          <p:spPr>
            <a:xfrm>
              <a:off x="7553609" y="2038825"/>
              <a:ext cx="209041" cy="134232"/>
            </a:xfrm>
            <a:custGeom>
              <a:avLst/>
              <a:gdLst/>
              <a:ahLst/>
              <a:cxnLst/>
              <a:rect l="l" t="t" r="r" b="b"/>
              <a:pathLst>
                <a:path w="12608" h="8096" fill="none" extrusionOk="0">
                  <a:moveTo>
                    <a:pt x="12608" y="6238"/>
                  </a:moveTo>
                  <a:lnTo>
                    <a:pt x="12608" y="6238"/>
                  </a:lnTo>
                  <a:lnTo>
                    <a:pt x="12608" y="7167"/>
                  </a:lnTo>
                  <a:lnTo>
                    <a:pt x="12342" y="8096"/>
                  </a:lnTo>
                  <a:lnTo>
                    <a:pt x="12342" y="8096"/>
                  </a:lnTo>
                  <a:lnTo>
                    <a:pt x="11811" y="7697"/>
                  </a:lnTo>
                  <a:lnTo>
                    <a:pt x="11811" y="7697"/>
                  </a:lnTo>
                  <a:lnTo>
                    <a:pt x="11148" y="7167"/>
                  </a:lnTo>
                  <a:lnTo>
                    <a:pt x="10352" y="6636"/>
                  </a:lnTo>
                  <a:lnTo>
                    <a:pt x="8626" y="5840"/>
                  </a:lnTo>
                  <a:lnTo>
                    <a:pt x="8626" y="5840"/>
                  </a:lnTo>
                  <a:lnTo>
                    <a:pt x="8626" y="5840"/>
                  </a:lnTo>
                  <a:lnTo>
                    <a:pt x="7565" y="5441"/>
                  </a:lnTo>
                  <a:lnTo>
                    <a:pt x="6503" y="5309"/>
                  </a:lnTo>
                  <a:lnTo>
                    <a:pt x="5309" y="5043"/>
                  </a:lnTo>
                  <a:lnTo>
                    <a:pt x="4247" y="5043"/>
                  </a:lnTo>
                  <a:lnTo>
                    <a:pt x="3185" y="5043"/>
                  </a:lnTo>
                  <a:lnTo>
                    <a:pt x="1991" y="5176"/>
                  </a:lnTo>
                  <a:lnTo>
                    <a:pt x="1062" y="5441"/>
                  </a:lnTo>
                  <a:lnTo>
                    <a:pt x="0" y="5707"/>
                  </a:lnTo>
                  <a:lnTo>
                    <a:pt x="0" y="5707"/>
                  </a:lnTo>
                  <a:lnTo>
                    <a:pt x="133" y="4911"/>
                  </a:lnTo>
                  <a:lnTo>
                    <a:pt x="398" y="4247"/>
                  </a:lnTo>
                  <a:lnTo>
                    <a:pt x="398" y="4247"/>
                  </a:lnTo>
                  <a:lnTo>
                    <a:pt x="796" y="3318"/>
                  </a:lnTo>
                  <a:lnTo>
                    <a:pt x="1327" y="2522"/>
                  </a:lnTo>
                  <a:lnTo>
                    <a:pt x="1858" y="1725"/>
                  </a:lnTo>
                  <a:lnTo>
                    <a:pt x="2654" y="1195"/>
                  </a:lnTo>
                  <a:lnTo>
                    <a:pt x="3451" y="664"/>
                  </a:lnTo>
                  <a:lnTo>
                    <a:pt x="4380" y="266"/>
                  </a:lnTo>
                  <a:lnTo>
                    <a:pt x="5309" y="133"/>
                  </a:lnTo>
                  <a:lnTo>
                    <a:pt x="6370" y="0"/>
                  </a:lnTo>
                  <a:lnTo>
                    <a:pt x="6370" y="0"/>
                  </a:lnTo>
                  <a:lnTo>
                    <a:pt x="7565" y="133"/>
                  </a:lnTo>
                  <a:lnTo>
                    <a:pt x="8759" y="531"/>
                  </a:lnTo>
                  <a:lnTo>
                    <a:pt x="9821" y="1062"/>
                  </a:lnTo>
                  <a:lnTo>
                    <a:pt x="10750" y="1858"/>
                  </a:lnTo>
                  <a:lnTo>
                    <a:pt x="11546" y="2787"/>
                  </a:lnTo>
                  <a:lnTo>
                    <a:pt x="12077" y="3849"/>
                  </a:lnTo>
                  <a:lnTo>
                    <a:pt x="12475" y="5043"/>
                  </a:lnTo>
                  <a:lnTo>
                    <a:pt x="12608" y="62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0"/>
            <p:cNvSpPr/>
            <p:nvPr/>
          </p:nvSpPr>
          <p:spPr>
            <a:xfrm>
              <a:off x="7586603" y="2034415"/>
              <a:ext cx="136437" cy="88040"/>
            </a:xfrm>
            <a:custGeom>
              <a:avLst/>
              <a:gdLst/>
              <a:ahLst/>
              <a:cxnLst/>
              <a:rect l="l" t="t" r="r" b="b"/>
              <a:pathLst>
                <a:path w="8229" h="5310" extrusionOk="0">
                  <a:moveTo>
                    <a:pt x="4513" y="1"/>
                  </a:moveTo>
                  <a:lnTo>
                    <a:pt x="3717" y="134"/>
                  </a:lnTo>
                  <a:lnTo>
                    <a:pt x="2788" y="532"/>
                  </a:lnTo>
                  <a:lnTo>
                    <a:pt x="1859" y="1328"/>
                  </a:lnTo>
                  <a:lnTo>
                    <a:pt x="1328" y="1991"/>
                  </a:lnTo>
                  <a:lnTo>
                    <a:pt x="930" y="2522"/>
                  </a:lnTo>
                  <a:lnTo>
                    <a:pt x="266" y="3717"/>
                  </a:lnTo>
                  <a:lnTo>
                    <a:pt x="133" y="4646"/>
                  </a:lnTo>
                  <a:lnTo>
                    <a:pt x="1" y="4911"/>
                  </a:lnTo>
                  <a:lnTo>
                    <a:pt x="1726" y="5309"/>
                  </a:lnTo>
                  <a:lnTo>
                    <a:pt x="2257" y="5309"/>
                  </a:lnTo>
                  <a:lnTo>
                    <a:pt x="2390" y="4778"/>
                  </a:lnTo>
                  <a:lnTo>
                    <a:pt x="2655" y="4115"/>
                  </a:lnTo>
                  <a:lnTo>
                    <a:pt x="2920" y="3451"/>
                  </a:lnTo>
                  <a:lnTo>
                    <a:pt x="3319" y="2788"/>
                  </a:lnTo>
                  <a:lnTo>
                    <a:pt x="3849" y="2124"/>
                  </a:lnTo>
                  <a:lnTo>
                    <a:pt x="4513" y="1593"/>
                  </a:lnTo>
                  <a:lnTo>
                    <a:pt x="5176" y="1195"/>
                  </a:lnTo>
                  <a:lnTo>
                    <a:pt x="6105" y="930"/>
                  </a:lnTo>
                  <a:lnTo>
                    <a:pt x="7300" y="930"/>
                  </a:lnTo>
                  <a:lnTo>
                    <a:pt x="8229" y="1593"/>
                  </a:lnTo>
                  <a:lnTo>
                    <a:pt x="8096" y="1195"/>
                  </a:lnTo>
                  <a:lnTo>
                    <a:pt x="7831" y="797"/>
                  </a:lnTo>
                  <a:lnTo>
                    <a:pt x="7300" y="532"/>
                  </a:lnTo>
                  <a:lnTo>
                    <a:pt x="5176" y="134"/>
                  </a:lnTo>
                  <a:lnTo>
                    <a:pt x="451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0"/>
            <p:cNvSpPr/>
            <p:nvPr/>
          </p:nvSpPr>
          <p:spPr>
            <a:xfrm>
              <a:off x="7586603" y="2034415"/>
              <a:ext cx="136437" cy="88040"/>
            </a:xfrm>
            <a:custGeom>
              <a:avLst/>
              <a:gdLst/>
              <a:ahLst/>
              <a:cxnLst/>
              <a:rect l="l" t="t" r="r" b="b"/>
              <a:pathLst>
                <a:path w="8229" h="5310" fill="none" extrusionOk="0">
                  <a:moveTo>
                    <a:pt x="7300" y="532"/>
                  </a:moveTo>
                  <a:lnTo>
                    <a:pt x="7300" y="532"/>
                  </a:lnTo>
                  <a:lnTo>
                    <a:pt x="5176" y="134"/>
                  </a:lnTo>
                  <a:lnTo>
                    <a:pt x="5176" y="134"/>
                  </a:lnTo>
                  <a:lnTo>
                    <a:pt x="4513" y="1"/>
                  </a:lnTo>
                  <a:lnTo>
                    <a:pt x="3717" y="134"/>
                  </a:lnTo>
                  <a:lnTo>
                    <a:pt x="2788" y="532"/>
                  </a:lnTo>
                  <a:lnTo>
                    <a:pt x="1859" y="1328"/>
                  </a:lnTo>
                  <a:lnTo>
                    <a:pt x="1859" y="1328"/>
                  </a:lnTo>
                  <a:lnTo>
                    <a:pt x="1328" y="1991"/>
                  </a:lnTo>
                  <a:lnTo>
                    <a:pt x="930" y="2522"/>
                  </a:lnTo>
                  <a:lnTo>
                    <a:pt x="266" y="3717"/>
                  </a:lnTo>
                  <a:lnTo>
                    <a:pt x="133" y="4646"/>
                  </a:lnTo>
                  <a:lnTo>
                    <a:pt x="1" y="4911"/>
                  </a:lnTo>
                  <a:lnTo>
                    <a:pt x="1726" y="5309"/>
                  </a:lnTo>
                  <a:lnTo>
                    <a:pt x="2257" y="5309"/>
                  </a:lnTo>
                  <a:lnTo>
                    <a:pt x="2257" y="5309"/>
                  </a:lnTo>
                  <a:lnTo>
                    <a:pt x="2390" y="4778"/>
                  </a:lnTo>
                  <a:lnTo>
                    <a:pt x="2655" y="4115"/>
                  </a:lnTo>
                  <a:lnTo>
                    <a:pt x="2920" y="3451"/>
                  </a:lnTo>
                  <a:lnTo>
                    <a:pt x="3319" y="2788"/>
                  </a:lnTo>
                  <a:lnTo>
                    <a:pt x="3849" y="2124"/>
                  </a:lnTo>
                  <a:lnTo>
                    <a:pt x="4513" y="1593"/>
                  </a:lnTo>
                  <a:lnTo>
                    <a:pt x="5176" y="1195"/>
                  </a:lnTo>
                  <a:lnTo>
                    <a:pt x="6105" y="930"/>
                  </a:lnTo>
                  <a:lnTo>
                    <a:pt x="6105" y="930"/>
                  </a:lnTo>
                  <a:lnTo>
                    <a:pt x="6371" y="930"/>
                  </a:lnTo>
                  <a:lnTo>
                    <a:pt x="6371" y="930"/>
                  </a:lnTo>
                  <a:lnTo>
                    <a:pt x="7300" y="930"/>
                  </a:lnTo>
                  <a:lnTo>
                    <a:pt x="7300" y="930"/>
                  </a:lnTo>
                  <a:lnTo>
                    <a:pt x="8229" y="1593"/>
                  </a:lnTo>
                  <a:lnTo>
                    <a:pt x="8229" y="1593"/>
                  </a:lnTo>
                  <a:lnTo>
                    <a:pt x="8096" y="1195"/>
                  </a:lnTo>
                  <a:lnTo>
                    <a:pt x="7831" y="797"/>
                  </a:lnTo>
                  <a:lnTo>
                    <a:pt x="7300" y="5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0"/>
            <p:cNvSpPr/>
            <p:nvPr/>
          </p:nvSpPr>
          <p:spPr>
            <a:xfrm>
              <a:off x="7597612" y="2034415"/>
              <a:ext cx="103426" cy="50635"/>
            </a:xfrm>
            <a:custGeom>
              <a:avLst/>
              <a:gdLst/>
              <a:ahLst/>
              <a:cxnLst/>
              <a:rect l="l" t="t" r="r" b="b"/>
              <a:pathLst>
                <a:path w="6238" h="3054" extrusionOk="0">
                  <a:moveTo>
                    <a:pt x="5707" y="399"/>
                  </a:moveTo>
                  <a:lnTo>
                    <a:pt x="5683" y="404"/>
                  </a:lnTo>
                  <a:lnTo>
                    <a:pt x="5683" y="404"/>
                  </a:lnTo>
                  <a:lnTo>
                    <a:pt x="6238" y="532"/>
                  </a:lnTo>
                  <a:lnTo>
                    <a:pt x="5707" y="399"/>
                  </a:lnTo>
                  <a:close/>
                  <a:moveTo>
                    <a:pt x="5309" y="930"/>
                  </a:moveTo>
                  <a:lnTo>
                    <a:pt x="4778" y="1063"/>
                  </a:lnTo>
                  <a:lnTo>
                    <a:pt x="3849" y="1461"/>
                  </a:lnTo>
                  <a:lnTo>
                    <a:pt x="4645" y="1195"/>
                  </a:lnTo>
                  <a:lnTo>
                    <a:pt x="5441" y="930"/>
                  </a:lnTo>
                  <a:close/>
                  <a:moveTo>
                    <a:pt x="3982" y="1"/>
                  </a:moveTo>
                  <a:lnTo>
                    <a:pt x="3318" y="134"/>
                  </a:lnTo>
                  <a:lnTo>
                    <a:pt x="2655" y="266"/>
                  </a:lnTo>
                  <a:lnTo>
                    <a:pt x="1858" y="664"/>
                  </a:lnTo>
                  <a:lnTo>
                    <a:pt x="1195" y="1328"/>
                  </a:lnTo>
                  <a:lnTo>
                    <a:pt x="398" y="2124"/>
                  </a:lnTo>
                  <a:lnTo>
                    <a:pt x="0" y="3053"/>
                  </a:lnTo>
                  <a:lnTo>
                    <a:pt x="1858" y="3053"/>
                  </a:lnTo>
                  <a:lnTo>
                    <a:pt x="2256" y="2390"/>
                  </a:lnTo>
                  <a:lnTo>
                    <a:pt x="2920" y="1726"/>
                  </a:lnTo>
                  <a:lnTo>
                    <a:pt x="3583" y="1063"/>
                  </a:lnTo>
                  <a:lnTo>
                    <a:pt x="4380" y="664"/>
                  </a:lnTo>
                  <a:lnTo>
                    <a:pt x="5043" y="532"/>
                  </a:lnTo>
                  <a:lnTo>
                    <a:pt x="5683" y="404"/>
                  </a:lnTo>
                  <a:lnTo>
                    <a:pt x="5683" y="404"/>
                  </a:lnTo>
                  <a:lnTo>
                    <a:pt x="4512" y="134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rgbClr val="F89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0"/>
            <p:cNvSpPr/>
            <p:nvPr/>
          </p:nvSpPr>
          <p:spPr>
            <a:xfrm>
              <a:off x="7615204" y="212243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0"/>
            <p:cNvSpPr/>
            <p:nvPr/>
          </p:nvSpPr>
          <p:spPr>
            <a:xfrm>
              <a:off x="7661412" y="2049817"/>
              <a:ext cx="61628" cy="11026"/>
            </a:xfrm>
            <a:custGeom>
              <a:avLst/>
              <a:gdLst/>
              <a:ahLst/>
              <a:cxnLst/>
              <a:rect l="l" t="t" r="r" b="b"/>
              <a:pathLst>
                <a:path w="3717" h="665" fill="none" extrusionOk="0">
                  <a:moveTo>
                    <a:pt x="1992" y="1"/>
                  </a:moveTo>
                  <a:lnTo>
                    <a:pt x="1992" y="1"/>
                  </a:lnTo>
                  <a:lnTo>
                    <a:pt x="1461" y="1"/>
                  </a:lnTo>
                  <a:lnTo>
                    <a:pt x="930" y="134"/>
                  </a:lnTo>
                  <a:lnTo>
                    <a:pt x="1" y="532"/>
                  </a:lnTo>
                  <a:lnTo>
                    <a:pt x="1" y="532"/>
                  </a:lnTo>
                  <a:lnTo>
                    <a:pt x="797" y="266"/>
                  </a:lnTo>
                  <a:lnTo>
                    <a:pt x="1593" y="1"/>
                  </a:lnTo>
                  <a:lnTo>
                    <a:pt x="1593" y="1"/>
                  </a:lnTo>
                  <a:lnTo>
                    <a:pt x="1859" y="1"/>
                  </a:lnTo>
                  <a:lnTo>
                    <a:pt x="1859" y="1"/>
                  </a:lnTo>
                  <a:lnTo>
                    <a:pt x="1992" y="1"/>
                  </a:lnTo>
                  <a:lnTo>
                    <a:pt x="1992" y="1"/>
                  </a:lnTo>
                  <a:lnTo>
                    <a:pt x="2788" y="1"/>
                  </a:lnTo>
                  <a:lnTo>
                    <a:pt x="2788" y="1"/>
                  </a:lnTo>
                  <a:lnTo>
                    <a:pt x="3717" y="664"/>
                  </a:lnTo>
                  <a:lnTo>
                    <a:pt x="3717" y="664"/>
                  </a:lnTo>
                  <a:lnTo>
                    <a:pt x="3717" y="664"/>
                  </a:lnTo>
                  <a:lnTo>
                    <a:pt x="3717" y="664"/>
                  </a:lnTo>
                  <a:lnTo>
                    <a:pt x="2788" y="1"/>
                  </a:lnTo>
                  <a:lnTo>
                    <a:pt x="2788" y="1"/>
                  </a:lnTo>
                  <a:lnTo>
                    <a:pt x="199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0"/>
            <p:cNvSpPr/>
            <p:nvPr/>
          </p:nvSpPr>
          <p:spPr>
            <a:xfrm>
              <a:off x="7709826" y="2045424"/>
              <a:ext cx="8821" cy="8821"/>
            </a:xfrm>
            <a:custGeom>
              <a:avLst/>
              <a:gdLst/>
              <a:ahLst/>
              <a:cxnLst/>
              <a:rect l="l" t="t" r="r" b="b"/>
              <a:pathLst>
                <a:path w="532" h="53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399" y="266"/>
                  </a:lnTo>
                  <a:lnTo>
                    <a:pt x="531" y="531"/>
                  </a:lnTo>
                  <a:lnTo>
                    <a:pt x="531" y="531"/>
                  </a:lnTo>
                  <a:lnTo>
                    <a:pt x="399" y="26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0"/>
            <p:cNvSpPr/>
            <p:nvPr/>
          </p:nvSpPr>
          <p:spPr>
            <a:xfrm>
              <a:off x="7597612" y="2034415"/>
              <a:ext cx="103426" cy="50635"/>
            </a:xfrm>
            <a:custGeom>
              <a:avLst/>
              <a:gdLst/>
              <a:ahLst/>
              <a:cxnLst/>
              <a:rect l="l" t="t" r="r" b="b"/>
              <a:pathLst>
                <a:path w="6238" h="3054" fill="none" extrusionOk="0">
                  <a:moveTo>
                    <a:pt x="3982" y="1"/>
                  </a:moveTo>
                  <a:lnTo>
                    <a:pt x="3982" y="1"/>
                  </a:lnTo>
                  <a:lnTo>
                    <a:pt x="3318" y="134"/>
                  </a:lnTo>
                  <a:lnTo>
                    <a:pt x="2655" y="266"/>
                  </a:lnTo>
                  <a:lnTo>
                    <a:pt x="1858" y="664"/>
                  </a:lnTo>
                  <a:lnTo>
                    <a:pt x="1195" y="1328"/>
                  </a:lnTo>
                  <a:lnTo>
                    <a:pt x="1195" y="1328"/>
                  </a:lnTo>
                  <a:lnTo>
                    <a:pt x="398" y="2124"/>
                  </a:lnTo>
                  <a:lnTo>
                    <a:pt x="0" y="3053"/>
                  </a:lnTo>
                  <a:lnTo>
                    <a:pt x="0" y="3053"/>
                  </a:lnTo>
                  <a:lnTo>
                    <a:pt x="266" y="3053"/>
                  </a:lnTo>
                  <a:lnTo>
                    <a:pt x="266" y="3053"/>
                  </a:lnTo>
                  <a:lnTo>
                    <a:pt x="1858" y="3053"/>
                  </a:lnTo>
                  <a:lnTo>
                    <a:pt x="1858" y="3053"/>
                  </a:lnTo>
                  <a:lnTo>
                    <a:pt x="2256" y="2390"/>
                  </a:lnTo>
                  <a:lnTo>
                    <a:pt x="2920" y="1726"/>
                  </a:lnTo>
                  <a:lnTo>
                    <a:pt x="2920" y="1726"/>
                  </a:lnTo>
                  <a:lnTo>
                    <a:pt x="3583" y="1063"/>
                  </a:lnTo>
                  <a:lnTo>
                    <a:pt x="4380" y="664"/>
                  </a:lnTo>
                  <a:lnTo>
                    <a:pt x="5043" y="532"/>
                  </a:lnTo>
                  <a:lnTo>
                    <a:pt x="5707" y="399"/>
                  </a:lnTo>
                  <a:lnTo>
                    <a:pt x="5707" y="399"/>
                  </a:lnTo>
                  <a:lnTo>
                    <a:pt x="6238" y="532"/>
                  </a:lnTo>
                  <a:lnTo>
                    <a:pt x="6238" y="532"/>
                  </a:lnTo>
                  <a:lnTo>
                    <a:pt x="4512" y="134"/>
                  </a:lnTo>
                  <a:lnTo>
                    <a:pt x="4512" y="134"/>
                  </a:lnTo>
                  <a:lnTo>
                    <a:pt x="39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0"/>
            <p:cNvSpPr/>
            <p:nvPr/>
          </p:nvSpPr>
          <p:spPr>
            <a:xfrm>
              <a:off x="7615204" y="2041013"/>
              <a:ext cx="107836" cy="81441"/>
            </a:xfrm>
            <a:custGeom>
              <a:avLst/>
              <a:gdLst/>
              <a:ahLst/>
              <a:cxnLst/>
              <a:rect l="l" t="t" r="r" b="b"/>
              <a:pathLst>
                <a:path w="6504" h="4912" extrusionOk="0">
                  <a:moveTo>
                    <a:pt x="4911" y="1"/>
                  </a:moveTo>
                  <a:lnTo>
                    <a:pt x="3982" y="134"/>
                  </a:lnTo>
                  <a:lnTo>
                    <a:pt x="3451" y="266"/>
                  </a:lnTo>
                  <a:lnTo>
                    <a:pt x="2921" y="532"/>
                  </a:lnTo>
                  <a:lnTo>
                    <a:pt x="2390" y="797"/>
                  </a:lnTo>
                  <a:lnTo>
                    <a:pt x="1859" y="1328"/>
                  </a:lnTo>
                  <a:lnTo>
                    <a:pt x="1328" y="1859"/>
                  </a:lnTo>
                  <a:lnTo>
                    <a:pt x="930" y="2522"/>
                  </a:lnTo>
                  <a:lnTo>
                    <a:pt x="399" y="3717"/>
                  </a:lnTo>
                  <a:lnTo>
                    <a:pt x="134" y="4513"/>
                  </a:lnTo>
                  <a:lnTo>
                    <a:pt x="1" y="4911"/>
                  </a:lnTo>
                  <a:lnTo>
                    <a:pt x="532" y="4911"/>
                  </a:lnTo>
                  <a:lnTo>
                    <a:pt x="665" y="4248"/>
                  </a:lnTo>
                  <a:lnTo>
                    <a:pt x="930" y="3451"/>
                  </a:lnTo>
                  <a:lnTo>
                    <a:pt x="1461" y="2655"/>
                  </a:lnTo>
                  <a:lnTo>
                    <a:pt x="1992" y="1859"/>
                  </a:lnTo>
                  <a:lnTo>
                    <a:pt x="2655" y="1195"/>
                  </a:lnTo>
                  <a:lnTo>
                    <a:pt x="3584" y="797"/>
                  </a:lnTo>
                  <a:lnTo>
                    <a:pt x="3982" y="532"/>
                  </a:lnTo>
                  <a:lnTo>
                    <a:pt x="5575" y="532"/>
                  </a:lnTo>
                  <a:lnTo>
                    <a:pt x="6504" y="1195"/>
                  </a:lnTo>
                  <a:lnTo>
                    <a:pt x="6371" y="797"/>
                  </a:lnTo>
                  <a:lnTo>
                    <a:pt x="6106" y="399"/>
                  </a:lnTo>
                  <a:lnTo>
                    <a:pt x="5575" y="134"/>
                  </a:lnTo>
                  <a:lnTo>
                    <a:pt x="491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0"/>
            <p:cNvSpPr/>
            <p:nvPr/>
          </p:nvSpPr>
          <p:spPr>
            <a:xfrm>
              <a:off x="7615204" y="2041013"/>
              <a:ext cx="107836" cy="81441"/>
            </a:xfrm>
            <a:custGeom>
              <a:avLst/>
              <a:gdLst/>
              <a:ahLst/>
              <a:cxnLst/>
              <a:rect l="l" t="t" r="r" b="b"/>
              <a:pathLst>
                <a:path w="6504" h="4912" fill="none" extrusionOk="0">
                  <a:moveTo>
                    <a:pt x="532" y="4911"/>
                  </a:moveTo>
                  <a:lnTo>
                    <a:pt x="532" y="4911"/>
                  </a:lnTo>
                  <a:lnTo>
                    <a:pt x="665" y="4248"/>
                  </a:lnTo>
                  <a:lnTo>
                    <a:pt x="930" y="3451"/>
                  </a:lnTo>
                  <a:lnTo>
                    <a:pt x="1461" y="2655"/>
                  </a:lnTo>
                  <a:lnTo>
                    <a:pt x="1992" y="1859"/>
                  </a:lnTo>
                  <a:lnTo>
                    <a:pt x="2655" y="1195"/>
                  </a:lnTo>
                  <a:lnTo>
                    <a:pt x="3584" y="797"/>
                  </a:lnTo>
                  <a:lnTo>
                    <a:pt x="3982" y="532"/>
                  </a:lnTo>
                  <a:lnTo>
                    <a:pt x="4513" y="532"/>
                  </a:lnTo>
                  <a:lnTo>
                    <a:pt x="5044" y="532"/>
                  </a:lnTo>
                  <a:lnTo>
                    <a:pt x="5575" y="532"/>
                  </a:lnTo>
                  <a:lnTo>
                    <a:pt x="5575" y="532"/>
                  </a:lnTo>
                  <a:lnTo>
                    <a:pt x="6504" y="1195"/>
                  </a:lnTo>
                  <a:lnTo>
                    <a:pt x="6504" y="1195"/>
                  </a:lnTo>
                  <a:lnTo>
                    <a:pt x="6371" y="797"/>
                  </a:lnTo>
                  <a:lnTo>
                    <a:pt x="6106" y="399"/>
                  </a:lnTo>
                  <a:lnTo>
                    <a:pt x="5575" y="134"/>
                  </a:lnTo>
                  <a:lnTo>
                    <a:pt x="5575" y="134"/>
                  </a:lnTo>
                  <a:lnTo>
                    <a:pt x="4911" y="1"/>
                  </a:lnTo>
                  <a:lnTo>
                    <a:pt x="3982" y="134"/>
                  </a:lnTo>
                  <a:lnTo>
                    <a:pt x="3451" y="266"/>
                  </a:lnTo>
                  <a:lnTo>
                    <a:pt x="2921" y="532"/>
                  </a:lnTo>
                  <a:lnTo>
                    <a:pt x="2390" y="797"/>
                  </a:lnTo>
                  <a:lnTo>
                    <a:pt x="1859" y="1328"/>
                  </a:lnTo>
                  <a:lnTo>
                    <a:pt x="1859" y="1328"/>
                  </a:lnTo>
                  <a:lnTo>
                    <a:pt x="1328" y="1859"/>
                  </a:lnTo>
                  <a:lnTo>
                    <a:pt x="930" y="2522"/>
                  </a:lnTo>
                  <a:lnTo>
                    <a:pt x="399" y="3717"/>
                  </a:lnTo>
                  <a:lnTo>
                    <a:pt x="134" y="4513"/>
                  </a:lnTo>
                  <a:lnTo>
                    <a:pt x="1" y="4911"/>
                  </a:lnTo>
                  <a:lnTo>
                    <a:pt x="532" y="49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0"/>
            <p:cNvSpPr/>
            <p:nvPr/>
          </p:nvSpPr>
          <p:spPr>
            <a:xfrm>
              <a:off x="7628418" y="2041013"/>
              <a:ext cx="94622" cy="46225"/>
            </a:xfrm>
            <a:custGeom>
              <a:avLst/>
              <a:gdLst/>
              <a:ahLst/>
              <a:cxnLst/>
              <a:rect l="l" t="t" r="r" b="b"/>
              <a:pathLst>
                <a:path w="5707" h="2788" extrusionOk="0">
                  <a:moveTo>
                    <a:pt x="3849" y="1"/>
                  </a:moveTo>
                  <a:lnTo>
                    <a:pt x="3185" y="134"/>
                  </a:lnTo>
                  <a:lnTo>
                    <a:pt x="2522" y="266"/>
                  </a:lnTo>
                  <a:lnTo>
                    <a:pt x="1725" y="665"/>
                  </a:lnTo>
                  <a:lnTo>
                    <a:pt x="1062" y="1328"/>
                  </a:lnTo>
                  <a:lnTo>
                    <a:pt x="398" y="1992"/>
                  </a:lnTo>
                  <a:lnTo>
                    <a:pt x="0" y="2655"/>
                  </a:lnTo>
                  <a:lnTo>
                    <a:pt x="531" y="2788"/>
                  </a:lnTo>
                  <a:lnTo>
                    <a:pt x="1195" y="1992"/>
                  </a:lnTo>
                  <a:lnTo>
                    <a:pt x="1991" y="1195"/>
                  </a:lnTo>
                  <a:lnTo>
                    <a:pt x="2389" y="930"/>
                  </a:lnTo>
                  <a:lnTo>
                    <a:pt x="2920" y="665"/>
                  </a:lnTo>
                  <a:lnTo>
                    <a:pt x="3451" y="532"/>
                  </a:lnTo>
                  <a:lnTo>
                    <a:pt x="4778" y="532"/>
                  </a:lnTo>
                  <a:lnTo>
                    <a:pt x="5707" y="1195"/>
                  </a:lnTo>
                  <a:lnTo>
                    <a:pt x="5574" y="797"/>
                  </a:lnTo>
                  <a:lnTo>
                    <a:pt x="5309" y="399"/>
                  </a:lnTo>
                  <a:lnTo>
                    <a:pt x="4778" y="134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A9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0"/>
            <p:cNvSpPr/>
            <p:nvPr/>
          </p:nvSpPr>
          <p:spPr>
            <a:xfrm>
              <a:off x="7615204" y="2122438"/>
              <a:ext cx="8821" cy="17"/>
            </a:xfrm>
            <a:custGeom>
              <a:avLst/>
              <a:gdLst/>
              <a:ahLst/>
              <a:cxnLst/>
              <a:rect l="l" t="t" r="r" b="b"/>
              <a:pathLst>
                <a:path w="532" h="1" fill="none" extrusionOk="0">
                  <a:moveTo>
                    <a:pt x="266" y="0"/>
                  </a:moveTo>
                  <a:lnTo>
                    <a:pt x="266" y="0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532" y="0"/>
                  </a:lnTo>
                  <a:lnTo>
                    <a:pt x="532" y="0"/>
                  </a:lnTo>
                  <a:lnTo>
                    <a:pt x="532" y="0"/>
                  </a:lnTo>
                  <a:lnTo>
                    <a:pt x="532" y="0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2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0"/>
            <p:cNvSpPr/>
            <p:nvPr/>
          </p:nvSpPr>
          <p:spPr>
            <a:xfrm>
              <a:off x="7628418" y="2041013"/>
              <a:ext cx="94622" cy="46225"/>
            </a:xfrm>
            <a:custGeom>
              <a:avLst/>
              <a:gdLst/>
              <a:ahLst/>
              <a:cxnLst/>
              <a:rect l="l" t="t" r="r" b="b"/>
              <a:pathLst>
                <a:path w="5707" h="2788" fill="none" extrusionOk="0">
                  <a:moveTo>
                    <a:pt x="3849" y="1"/>
                  </a:moveTo>
                  <a:lnTo>
                    <a:pt x="3849" y="1"/>
                  </a:lnTo>
                  <a:lnTo>
                    <a:pt x="3185" y="134"/>
                  </a:lnTo>
                  <a:lnTo>
                    <a:pt x="2522" y="266"/>
                  </a:lnTo>
                  <a:lnTo>
                    <a:pt x="1725" y="665"/>
                  </a:lnTo>
                  <a:lnTo>
                    <a:pt x="1062" y="1328"/>
                  </a:lnTo>
                  <a:lnTo>
                    <a:pt x="1062" y="1328"/>
                  </a:lnTo>
                  <a:lnTo>
                    <a:pt x="398" y="1992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531" y="2788"/>
                  </a:lnTo>
                  <a:lnTo>
                    <a:pt x="531" y="2788"/>
                  </a:lnTo>
                  <a:lnTo>
                    <a:pt x="1195" y="1992"/>
                  </a:lnTo>
                  <a:lnTo>
                    <a:pt x="1991" y="1195"/>
                  </a:lnTo>
                  <a:lnTo>
                    <a:pt x="2389" y="930"/>
                  </a:lnTo>
                  <a:lnTo>
                    <a:pt x="2920" y="665"/>
                  </a:lnTo>
                  <a:lnTo>
                    <a:pt x="3451" y="532"/>
                  </a:lnTo>
                  <a:lnTo>
                    <a:pt x="3982" y="532"/>
                  </a:lnTo>
                  <a:lnTo>
                    <a:pt x="3982" y="532"/>
                  </a:lnTo>
                  <a:lnTo>
                    <a:pt x="4778" y="532"/>
                  </a:lnTo>
                  <a:lnTo>
                    <a:pt x="4778" y="532"/>
                  </a:lnTo>
                  <a:lnTo>
                    <a:pt x="5707" y="1195"/>
                  </a:lnTo>
                  <a:lnTo>
                    <a:pt x="5707" y="1195"/>
                  </a:lnTo>
                  <a:lnTo>
                    <a:pt x="5574" y="797"/>
                  </a:lnTo>
                  <a:lnTo>
                    <a:pt x="5309" y="399"/>
                  </a:lnTo>
                  <a:lnTo>
                    <a:pt x="4778" y="134"/>
                  </a:lnTo>
                  <a:lnTo>
                    <a:pt x="4778" y="134"/>
                  </a:lnTo>
                  <a:lnTo>
                    <a:pt x="4380" y="1"/>
                  </a:lnTo>
                  <a:lnTo>
                    <a:pt x="38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0"/>
            <p:cNvSpPr/>
            <p:nvPr/>
          </p:nvSpPr>
          <p:spPr>
            <a:xfrm>
              <a:off x="7518393" y="2085033"/>
              <a:ext cx="178252" cy="50619"/>
            </a:xfrm>
            <a:custGeom>
              <a:avLst/>
              <a:gdLst/>
              <a:ahLst/>
              <a:cxnLst/>
              <a:rect l="l" t="t" r="r" b="b"/>
              <a:pathLst>
                <a:path w="10751" h="3053" extrusionOk="0">
                  <a:moveTo>
                    <a:pt x="3584" y="0"/>
                  </a:moveTo>
                  <a:lnTo>
                    <a:pt x="2522" y="133"/>
                  </a:lnTo>
                  <a:lnTo>
                    <a:pt x="1195" y="398"/>
                  </a:lnTo>
                  <a:lnTo>
                    <a:pt x="532" y="664"/>
                  </a:lnTo>
                  <a:lnTo>
                    <a:pt x="133" y="929"/>
                  </a:lnTo>
                  <a:lnTo>
                    <a:pt x="1" y="1195"/>
                  </a:lnTo>
                  <a:lnTo>
                    <a:pt x="1" y="1593"/>
                  </a:lnTo>
                  <a:lnTo>
                    <a:pt x="1" y="1858"/>
                  </a:lnTo>
                  <a:lnTo>
                    <a:pt x="532" y="2124"/>
                  </a:lnTo>
                  <a:lnTo>
                    <a:pt x="1195" y="2522"/>
                  </a:lnTo>
                  <a:lnTo>
                    <a:pt x="2124" y="2920"/>
                  </a:lnTo>
                  <a:lnTo>
                    <a:pt x="3186" y="2654"/>
                  </a:lnTo>
                  <a:lnTo>
                    <a:pt x="4115" y="2389"/>
                  </a:lnTo>
                  <a:lnTo>
                    <a:pt x="5309" y="2256"/>
                  </a:lnTo>
                  <a:lnTo>
                    <a:pt x="7433" y="2256"/>
                  </a:lnTo>
                  <a:lnTo>
                    <a:pt x="8627" y="2522"/>
                  </a:lnTo>
                  <a:lnTo>
                    <a:pt x="9689" y="2654"/>
                  </a:lnTo>
                  <a:lnTo>
                    <a:pt x="10750" y="3053"/>
                  </a:lnTo>
                  <a:lnTo>
                    <a:pt x="10750" y="2522"/>
                  </a:lnTo>
                  <a:lnTo>
                    <a:pt x="9954" y="1725"/>
                  </a:lnTo>
                  <a:lnTo>
                    <a:pt x="9025" y="1062"/>
                  </a:lnTo>
                  <a:lnTo>
                    <a:pt x="7698" y="398"/>
                  </a:lnTo>
                  <a:lnTo>
                    <a:pt x="7167" y="133"/>
                  </a:lnTo>
                  <a:lnTo>
                    <a:pt x="650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40"/>
            <p:cNvSpPr/>
            <p:nvPr/>
          </p:nvSpPr>
          <p:spPr>
            <a:xfrm>
              <a:off x="7518393" y="2085033"/>
              <a:ext cx="178252" cy="50619"/>
            </a:xfrm>
            <a:custGeom>
              <a:avLst/>
              <a:gdLst/>
              <a:ahLst/>
              <a:cxnLst/>
              <a:rect l="l" t="t" r="r" b="b"/>
              <a:pathLst>
                <a:path w="10751" h="3053" fill="none" extrusionOk="0">
                  <a:moveTo>
                    <a:pt x="10750" y="2522"/>
                  </a:moveTo>
                  <a:lnTo>
                    <a:pt x="10750" y="2522"/>
                  </a:lnTo>
                  <a:lnTo>
                    <a:pt x="9954" y="1725"/>
                  </a:lnTo>
                  <a:lnTo>
                    <a:pt x="9025" y="1062"/>
                  </a:lnTo>
                  <a:lnTo>
                    <a:pt x="7698" y="398"/>
                  </a:lnTo>
                  <a:lnTo>
                    <a:pt x="7698" y="398"/>
                  </a:lnTo>
                  <a:lnTo>
                    <a:pt x="7167" y="133"/>
                  </a:lnTo>
                  <a:lnTo>
                    <a:pt x="6504" y="0"/>
                  </a:lnTo>
                  <a:lnTo>
                    <a:pt x="5044" y="0"/>
                  </a:lnTo>
                  <a:lnTo>
                    <a:pt x="3584" y="0"/>
                  </a:lnTo>
                  <a:lnTo>
                    <a:pt x="2522" y="133"/>
                  </a:lnTo>
                  <a:lnTo>
                    <a:pt x="2522" y="133"/>
                  </a:lnTo>
                  <a:lnTo>
                    <a:pt x="1195" y="398"/>
                  </a:lnTo>
                  <a:lnTo>
                    <a:pt x="532" y="664"/>
                  </a:lnTo>
                  <a:lnTo>
                    <a:pt x="133" y="929"/>
                  </a:lnTo>
                  <a:lnTo>
                    <a:pt x="1" y="1195"/>
                  </a:lnTo>
                  <a:lnTo>
                    <a:pt x="1" y="1195"/>
                  </a:lnTo>
                  <a:lnTo>
                    <a:pt x="1" y="1593"/>
                  </a:lnTo>
                  <a:lnTo>
                    <a:pt x="1" y="1593"/>
                  </a:lnTo>
                  <a:lnTo>
                    <a:pt x="1" y="1858"/>
                  </a:lnTo>
                  <a:lnTo>
                    <a:pt x="1" y="1858"/>
                  </a:lnTo>
                  <a:lnTo>
                    <a:pt x="532" y="2124"/>
                  </a:lnTo>
                  <a:lnTo>
                    <a:pt x="1195" y="2522"/>
                  </a:lnTo>
                  <a:lnTo>
                    <a:pt x="2124" y="2920"/>
                  </a:lnTo>
                  <a:lnTo>
                    <a:pt x="2124" y="2920"/>
                  </a:lnTo>
                  <a:lnTo>
                    <a:pt x="3186" y="2654"/>
                  </a:lnTo>
                  <a:lnTo>
                    <a:pt x="4115" y="2389"/>
                  </a:lnTo>
                  <a:lnTo>
                    <a:pt x="5309" y="2256"/>
                  </a:lnTo>
                  <a:lnTo>
                    <a:pt x="6371" y="2256"/>
                  </a:lnTo>
                  <a:lnTo>
                    <a:pt x="7433" y="2256"/>
                  </a:lnTo>
                  <a:lnTo>
                    <a:pt x="8627" y="2522"/>
                  </a:lnTo>
                  <a:lnTo>
                    <a:pt x="9689" y="2654"/>
                  </a:lnTo>
                  <a:lnTo>
                    <a:pt x="10750" y="3053"/>
                  </a:lnTo>
                  <a:lnTo>
                    <a:pt x="10750" y="25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40"/>
            <p:cNvSpPr/>
            <p:nvPr/>
          </p:nvSpPr>
          <p:spPr>
            <a:xfrm>
              <a:off x="7518393" y="2085033"/>
              <a:ext cx="178252" cy="50619"/>
            </a:xfrm>
            <a:custGeom>
              <a:avLst/>
              <a:gdLst/>
              <a:ahLst/>
              <a:cxnLst/>
              <a:rect l="l" t="t" r="r" b="b"/>
              <a:pathLst>
                <a:path w="10751" h="3053" extrusionOk="0">
                  <a:moveTo>
                    <a:pt x="3584" y="0"/>
                  </a:moveTo>
                  <a:lnTo>
                    <a:pt x="2522" y="133"/>
                  </a:lnTo>
                  <a:lnTo>
                    <a:pt x="1195" y="398"/>
                  </a:lnTo>
                  <a:lnTo>
                    <a:pt x="532" y="664"/>
                  </a:lnTo>
                  <a:lnTo>
                    <a:pt x="133" y="929"/>
                  </a:lnTo>
                  <a:lnTo>
                    <a:pt x="1" y="1195"/>
                  </a:lnTo>
                  <a:lnTo>
                    <a:pt x="1" y="1460"/>
                  </a:lnTo>
                  <a:lnTo>
                    <a:pt x="1" y="1593"/>
                  </a:lnTo>
                  <a:lnTo>
                    <a:pt x="133" y="1327"/>
                  </a:lnTo>
                  <a:lnTo>
                    <a:pt x="532" y="1062"/>
                  </a:lnTo>
                  <a:lnTo>
                    <a:pt x="1328" y="796"/>
                  </a:lnTo>
                  <a:lnTo>
                    <a:pt x="2522" y="664"/>
                  </a:lnTo>
                  <a:lnTo>
                    <a:pt x="3584" y="531"/>
                  </a:lnTo>
                  <a:lnTo>
                    <a:pt x="5044" y="398"/>
                  </a:lnTo>
                  <a:lnTo>
                    <a:pt x="6504" y="531"/>
                  </a:lnTo>
                  <a:lnTo>
                    <a:pt x="7167" y="664"/>
                  </a:lnTo>
                  <a:lnTo>
                    <a:pt x="7698" y="796"/>
                  </a:lnTo>
                  <a:lnTo>
                    <a:pt x="9025" y="1593"/>
                  </a:lnTo>
                  <a:lnTo>
                    <a:pt x="9954" y="2256"/>
                  </a:lnTo>
                  <a:lnTo>
                    <a:pt x="10750" y="3053"/>
                  </a:lnTo>
                  <a:lnTo>
                    <a:pt x="10750" y="2522"/>
                  </a:lnTo>
                  <a:lnTo>
                    <a:pt x="9954" y="1725"/>
                  </a:lnTo>
                  <a:lnTo>
                    <a:pt x="9025" y="1062"/>
                  </a:lnTo>
                  <a:lnTo>
                    <a:pt x="7698" y="398"/>
                  </a:lnTo>
                  <a:lnTo>
                    <a:pt x="7167" y="133"/>
                  </a:lnTo>
                  <a:lnTo>
                    <a:pt x="6636" y="0"/>
                  </a:lnTo>
                  <a:close/>
                </a:path>
              </a:pathLst>
            </a:custGeom>
            <a:solidFill>
              <a:srgbClr val="CE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0"/>
            <p:cNvSpPr/>
            <p:nvPr/>
          </p:nvSpPr>
          <p:spPr>
            <a:xfrm>
              <a:off x="7694423" y="2135636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0"/>
            <p:cNvSpPr/>
            <p:nvPr/>
          </p:nvSpPr>
          <p:spPr>
            <a:xfrm>
              <a:off x="7555798" y="213343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0"/>
            <p:cNvSpPr/>
            <p:nvPr/>
          </p:nvSpPr>
          <p:spPr>
            <a:xfrm>
              <a:off x="7555798" y="2122438"/>
              <a:ext cx="63833" cy="11009"/>
            </a:xfrm>
            <a:custGeom>
              <a:avLst/>
              <a:gdLst/>
              <a:ahLst/>
              <a:cxnLst/>
              <a:rect l="l" t="t" r="r" b="b"/>
              <a:pathLst>
                <a:path w="3850" h="664" fill="none" extrusionOk="0">
                  <a:moveTo>
                    <a:pt x="3849" y="0"/>
                  </a:moveTo>
                  <a:lnTo>
                    <a:pt x="3849" y="0"/>
                  </a:lnTo>
                  <a:lnTo>
                    <a:pt x="2788" y="0"/>
                  </a:lnTo>
                  <a:lnTo>
                    <a:pt x="1859" y="133"/>
                  </a:lnTo>
                  <a:lnTo>
                    <a:pt x="930" y="398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930" y="398"/>
                  </a:lnTo>
                  <a:lnTo>
                    <a:pt x="1859" y="133"/>
                  </a:lnTo>
                  <a:lnTo>
                    <a:pt x="2788" y="0"/>
                  </a:lnTo>
                  <a:lnTo>
                    <a:pt x="38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0"/>
            <p:cNvSpPr/>
            <p:nvPr/>
          </p:nvSpPr>
          <p:spPr>
            <a:xfrm>
              <a:off x="7619614" y="212243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0"/>
            <p:cNvSpPr/>
            <p:nvPr/>
          </p:nvSpPr>
          <p:spPr>
            <a:xfrm>
              <a:off x="7518393" y="2085033"/>
              <a:ext cx="178252" cy="50619"/>
            </a:xfrm>
            <a:custGeom>
              <a:avLst/>
              <a:gdLst/>
              <a:ahLst/>
              <a:cxnLst/>
              <a:rect l="l" t="t" r="r" b="b"/>
              <a:pathLst>
                <a:path w="10751" h="3053" fill="none" extrusionOk="0">
                  <a:moveTo>
                    <a:pt x="5044" y="0"/>
                  </a:moveTo>
                  <a:lnTo>
                    <a:pt x="5044" y="0"/>
                  </a:lnTo>
                  <a:lnTo>
                    <a:pt x="3584" y="0"/>
                  </a:lnTo>
                  <a:lnTo>
                    <a:pt x="2522" y="133"/>
                  </a:lnTo>
                  <a:lnTo>
                    <a:pt x="2522" y="133"/>
                  </a:lnTo>
                  <a:lnTo>
                    <a:pt x="1195" y="398"/>
                  </a:lnTo>
                  <a:lnTo>
                    <a:pt x="532" y="664"/>
                  </a:lnTo>
                  <a:lnTo>
                    <a:pt x="133" y="929"/>
                  </a:lnTo>
                  <a:lnTo>
                    <a:pt x="1" y="1195"/>
                  </a:lnTo>
                  <a:lnTo>
                    <a:pt x="1" y="1195"/>
                  </a:lnTo>
                  <a:lnTo>
                    <a:pt x="1" y="1195"/>
                  </a:lnTo>
                  <a:lnTo>
                    <a:pt x="1" y="1195"/>
                  </a:lnTo>
                  <a:lnTo>
                    <a:pt x="1" y="1460"/>
                  </a:lnTo>
                  <a:lnTo>
                    <a:pt x="1" y="1460"/>
                  </a:lnTo>
                  <a:lnTo>
                    <a:pt x="1" y="1593"/>
                  </a:lnTo>
                  <a:lnTo>
                    <a:pt x="1" y="1593"/>
                  </a:lnTo>
                  <a:lnTo>
                    <a:pt x="133" y="1327"/>
                  </a:lnTo>
                  <a:lnTo>
                    <a:pt x="532" y="1062"/>
                  </a:lnTo>
                  <a:lnTo>
                    <a:pt x="1328" y="796"/>
                  </a:lnTo>
                  <a:lnTo>
                    <a:pt x="2522" y="664"/>
                  </a:lnTo>
                  <a:lnTo>
                    <a:pt x="2522" y="664"/>
                  </a:lnTo>
                  <a:lnTo>
                    <a:pt x="3584" y="531"/>
                  </a:lnTo>
                  <a:lnTo>
                    <a:pt x="5044" y="398"/>
                  </a:lnTo>
                  <a:lnTo>
                    <a:pt x="5044" y="398"/>
                  </a:lnTo>
                  <a:lnTo>
                    <a:pt x="6504" y="531"/>
                  </a:lnTo>
                  <a:lnTo>
                    <a:pt x="7167" y="664"/>
                  </a:lnTo>
                  <a:lnTo>
                    <a:pt x="7698" y="796"/>
                  </a:lnTo>
                  <a:lnTo>
                    <a:pt x="7698" y="796"/>
                  </a:lnTo>
                  <a:lnTo>
                    <a:pt x="9025" y="1593"/>
                  </a:lnTo>
                  <a:lnTo>
                    <a:pt x="9954" y="2256"/>
                  </a:lnTo>
                  <a:lnTo>
                    <a:pt x="10750" y="3053"/>
                  </a:lnTo>
                  <a:lnTo>
                    <a:pt x="10750" y="3053"/>
                  </a:lnTo>
                  <a:lnTo>
                    <a:pt x="10750" y="3053"/>
                  </a:lnTo>
                  <a:lnTo>
                    <a:pt x="10750" y="3053"/>
                  </a:lnTo>
                  <a:lnTo>
                    <a:pt x="10618" y="3053"/>
                  </a:lnTo>
                  <a:lnTo>
                    <a:pt x="10618" y="3053"/>
                  </a:lnTo>
                  <a:lnTo>
                    <a:pt x="10750" y="3053"/>
                  </a:lnTo>
                  <a:lnTo>
                    <a:pt x="10750" y="2522"/>
                  </a:lnTo>
                  <a:lnTo>
                    <a:pt x="10750" y="2522"/>
                  </a:lnTo>
                  <a:lnTo>
                    <a:pt x="9954" y="1725"/>
                  </a:lnTo>
                  <a:lnTo>
                    <a:pt x="9025" y="1062"/>
                  </a:lnTo>
                  <a:lnTo>
                    <a:pt x="7698" y="398"/>
                  </a:lnTo>
                  <a:lnTo>
                    <a:pt x="7698" y="398"/>
                  </a:lnTo>
                  <a:lnTo>
                    <a:pt x="7167" y="133"/>
                  </a:lnTo>
                  <a:lnTo>
                    <a:pt x="7167" y="133"/>
                  </a:lnTo>
                  <a:lnTo>
                    <a:pt x="6636" y="0"/>
                  </a:lnTo>
                  <a:lnTo>
                    <a:pt x="6636" y="0"/>
                  </a:lnTo>
                  <a:lnTo>
                    <a:pt x="50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0"/>
            <p:cNvSpPr/>
            <p:nvPr/>
          </p:nvSpPr>
          <p:spPr>
            <a:xfrm>
              <a:off x="7518393" y="2091632"/>
              <a:ext cx="178252" cy="44020"/>
            </a:xfrm>
            <a:custGeom>
              <a:avLst/>
              <a:gdLst/>
              <a:ahLst/>
              <a:cxnLst/>
              <a:rect l="l" t="t" r="r" b="b"/>
              <a:pathLst>
                <a:path w="10751" h="2655" extrusionOk="0">
                  <a:moveTo>
                    <a:pt x="5044" y="0"/>
                  </a:moveTo>
                  <a:lnTo>
                    <a:pt x="3584" y="133"/>
                  </a:lnTo>
                  <a:lnTo>
                    <a:pt x="2522" y="266"/>
                  </a:lnTo>
                  <a:lnTo>
                    <a:pt x="1062" y="531"/>
                  </a:lnTo>
                  <a:lnTo>
                    <a:pt x="266" y="797"/>
                  </a:lnTo>
                  <a:lnTo>
                    <a:pt x="133" y="1062"/>
                  </a:lnTo>
                  <a:lnTo>
                    <a:pt x="1" y="1195"/>
                  </a:lnTo>
                  <a:lnTo>
                    <a:pt x="1" y="1460"/>
                  </a:lnTo>
                  <a:lnTo>
                    <a:pt x="532" y="1726"/>
                  </a:lnTo>
                  <a:lnTo>
                    <a:pt x="1195" y="2124"/>
                  </a:lnTo>
                  <a:lnTo>
                    <a:pt x="2124" y="2522"/>
                  </a:lnTo>
                  <a:lnTo>
                    <a:pt x="3186" y="2256"/>
                  </a:lnTo>
                  <a:lnTo>
                    <a:pt x="4115" y="1991"/>
                  </a:lnTo>
                  <a:lnTo>
                    <a:pt x="5309" y="1858"/>
                  </a:lnTo>
                  <a:lnTo>
                    <a:pt x="7433" y="1858"/>
                  </a:lnTo>
                  <a:lnTo>
                    <a:pt x="8627" y="2124"/>
                  </a:lnTo>
                  <a:lnTo>
                    <a:pt x="9689" y="2256"/>
                  </a:lnTo>
                  <a:lnTo>
                    <a:pt x="10750" y="2655"/>
                  </a:lnTo>
                  <a:lnTo>
                    <a:pt x="9954" y="1858"/>
                  </a:lnTo>
                  <a:lnTo>
                    <a:pt x="9025" y="1195"/>
                  </a:lnTo>
                  <a:lnTo>
                    <a:pt x="7698" y="398"/>
                  </a:lnTo>
                  <a:lnTo>
                    <a:pt x="7167" y="266"/>
                  </a:lnTo>
                  <a:lnTo>
                    <a:pt x="6504" y="133"/>
                  </a:lnTo>
                  <a:lnTo>
                    <a:pt x="504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0"/>
            <p:cNvSpPr/>
            <p:nvPr/>
          </p:nvSpPr>
          <p:spPr>
            <a:xfrm>
              <a:off x="7518393" y="2091632"/>
              <a:ext cx="178252" cy="44020"/>
            </a:xfrm>
            <a:custGeom>
              <a:avLst/>
              <a:gdLst/>
              <a:ahLst/>
              <a:cxnLst/>
              <a:rect l="l" t="t" r="r" b="b"/>
              <a:pathLst>
                <a:path w="10751" h="2655" fill="none" extrusionOk="0">
                  <a:moveTo>
                    <a:pt x="10750" y="2655"/>
                  </a:moveTo>
                  <a:lnTo>
                    <a:pt x="10750" y="2655"/>
                  </a:lnTo>
                  <a:lnTo>
                    <a:pt x="9689" y="2256"/>
                  </a:lnTo>
                  <a:lnTo>
                    <a:pt x="8627" y="2124"/>
                  </a:lnTo>
                  <a:lnTo>
                    <a:pt x="7433" y="1858"/>
                  </a:lnTo>
                  <a:lnTo>
                    <a:pt x="6371" y="1858"/>
                  </a:lnTo>
                  <a:lnTo>
                    <a:pt x="5309" y="1858"/>
                  </a:lnTo>
                  <a:lnTo>
                    <a:pt x="4115" y="1991"/>
                  </a:lnTo>
                  <a:lnTo>
                    <a:pt x="3186" y="2256"/>
                  </a:lnTo>
                  <a:lnTo>
                    <a:pt x="2124" y="2522"/>
                  </a:lnTo>
                  <a:lnTo>
                    <a:pt x="2124" y="2522"/>
                  </a:lnTo>
                  <a:lnTo>
                    <a:pt x="1195" y="2124"/>
                  </a:lnTo>
                  <a:lnTo>
                    <a:pt x="532" y="1726"/>
                  </a:lnTo>
                  <a:lnTo>
                    <a:pt x="1" y="1460"/>
                  </a:lnTo>
                  <a:lnTo>
                    <a:pt x="1" y="1460"/>
                  </a:lnTo>
                  <a:lnTo>
                    <a:pt x="1" y="1195"/>
                  </a:lnTo>
                  <a:lnTo>
                    <a:pt x="133" y="1062"/>
                  </a:lnTo>
                  <a:lnTo>
                    <a:pt x="266" y="797"/>
                  </a:lnTo>
                  <a:lnTo>
                    <a:pt x="1062" y="531"/>
                  </a:lnTo>
                  <a:lnTo>
                    <a:pt x="2522" y="266"/>
                  </a:lnTo>
                  <a:lnTo>
                    <a:pt x="2522" y="266"/>
                  </a:lnTo>
                  <a:lnTo>
                    <a:pt x="3584" y="133"/>
                  </a:lnTo>
                  <a:lnTo>
                    <a:pt x="5044" y="0"/>
                  </a:lnTo>
                  <a:lnTo>
                    <a:pt x="6504" y="133"/>
                  </a:lnTo>
                  <a:lnTo>
                    <a:pt x="7167" y="266"/>
                  </a:lnTo>
                  <a:lnTo>
                    <a:pt x="7698" y="398"/>
                  </a:lnTo>
                  <a:lnTo>
                    <a:pt x="7698" y="398"/>
                  </a:lnTo>
                  <a:lnTo>
                    <a:pt x="9025" y="1195"/>
                  </a:lnTo>
                  <a:lnTo>
                    <a:pt x="9954" y="1858"/>
                  </a:lnTo>
                  <a:lnTo>
                    <a:pt x="10750" y="26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0"/>
            <p:cNvSpPr/>
            <p:nvPr/>
          </p:nvSpPr>
          <p:spPr>
            <a:xfrm>
              <a:off x="7518393" y="2091632"/>
              <a:ext cx="178252" cy="44020"/>
            </a:xfrm>
            <a:custGeom>
              <a:avLst/>
              <a:gdLst/>
              <a:ahLst/>
              <a:cxnLst/>
              <a:rect l="l" t="t" r="r" b="b"/>
              <a:pathLst>
                <a:path w="10751" h="2655" extrusionOk="0">
                  <a:moveTo>
                    <a:pt x="5044" y="0"/>
                  </a:moveTo>
                  <a:lnTo>
                    <a:pt x="3584" y="133"/>
                  </a:lnTo>
                  <a:lnTo>
                    <a:pt x="2522" y="266"/>
                  </a:lnTo>
                  <a:lnTo>
                    <a:pt x="1195" y="398"/>
                  </a:lnTo>
                  <a:lnTo>
                    <a:pt x="532" y="664"/>
                  </a:lnTo>
                  <a:lnTo>
                    <a:pt x="133" y="929"/>
                  </a:lnTo>
                  <a:lnTo>
                    <a:pt x="1" y="1195"/>
                  </a:lnTo>
                  <a:lnTo>
                    <a:pt x="1" y="1460"/>
                  </a:lnTo>
                  <a:lnTo>
                    <a:pt x="532" y="1726"/>
                  </a:lnTo>
                  <a:lnTo>
                    <a:pt x="1195" y="2124"/>
                  </a:lnTo>
                  <a:lnTo>
                    <a:pt x="2124" y="2522"/>
                  </a:lnTo>
                  <a:lnTo>
                    <a:pt x="3053" y="2256"/>
                  </a:lnTo>
                  <a:lnTo>
                    <a:pt x="3982" y="1991"/>
                  </a:lnTo>
                  <a:lnTo>
                    <a:pt x="5044" y="1858"/>
                  </a:lnTo>
                  <a:lnTo>
                    <a:pt x="7300" y="1858"/>
                  </a:lnTo>
                  <a:lnTo>
                    <a:pt x="8494" y="1991"/>
                  </a:lnTo>
                  <a:lnTo>
                    <a:pt x="9556" y="2256"/>
                  </a:lnTo>
                  <a:lnTo>
                    <a:pt x="10750" y="2655"/>
                  </a:lnTo>
                  <a:lnTo>
                    <a:pt x="10750" y="2655"/>
                  </a:lnTo>
                  <a:lnTo>
                    <a:pt x="9954" y="1858"/>
                  </a:lnTo>
                  <a:lnTo>
                    <a:pt x="9025" y="1195"/>
                  </a:lnTo>
                  <a:lnTo>
                    <a:pt x="7698" y="398"/>
                  </a:lnTo>
                  <a:lnTo>
                    <a:pt x="7167" y="266"/>
                  </a:lnTo>
                  <a:lnTo>
                    <a:pt x="6504" y="133"/>
                  </a:lnTo>
                  <a:lnTo>
                    <a:pt x="5044" y="0"/>
                  </a:lnTo>
                  <a:close/>
                </a:path>
              </a:pathLst>
            </a:custGeom>
            <a:solidFill>
              <a:srgbClr val="A9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0"/>
            <p:cNvSpPr/>
            <p:nvPr/>
          </p:nvSpPr>
          <p:spPr>
            <a:xfrm>
              <a:off x="7518393" y="2091632"/>
              <a:ext cx="178252" cy="44020"/>
            </a:xfrm>
            <a:custGeom>
              <a:avLst/>
              <a:gdLst/>
              <a:ahLst/>
              <a:cxnLst/>
              <a:rect l="l" t="t" r="r" b="b"/>
              <a:pathLst>
                <a:path w="10751" h="2655" fill="none" extrusionOk="0">
                  <a:moveTo>
                    <a:pt x="5044" y="0"/>
                  </a:moveTo>
                  <a:lnTo>
                    <a:pt x="5044" y="0"/>
                  </a:lnTo>
                  <a:lnTo>
                    <a:pt x="3584" y="133"/>
                  </a:lnTo>
                  <a:lnTo>
                    <a:pt x="2522" y="266"/>
                  </a:lnTo>
                  <a:lnTo>
                    <a:pt x="2522" y="266"/>
                  </a:lnTo>
                  <a:lnTo>
                    <a:pt x="1195" y="398"/>
                  </a:lnTo>
                  <a:lnTo>
                    <a:pt x="532" y="664"/>
                  </a:lnTo>
                  <a:lnTo>
                    <a:pt x="133" y="929"/>
                  </a:lnTo>
                  <a:lnTo>
                    <a:pt x="1" y="1195"/>
                  </a:lnTo>
                  <a:lnTo>
                    <a:pt x="1" y="1195"/>
                  </a:lnTo>
                  <a:lnTo>
                    <a:pt x="1" y="1460"/>
                  </a:lnTo>
                  <a:lnTo>
                    <a:pt x="1" y="1460"/>
                  </a:lnTo>
                  <a:lnTo>
                    <a:pt x="532" y="1726"/>
                  </a:lnTo>
                  <a:lnTo>
                    <a:pt x="1195" y="2124"/>
                  </a:lnTo>
                  <a:lnTo>
                    <a:pt x="2124" y="2522"/>
                  </a:lnTo>
                  <a:lnTo>
                    <a:pt x="2124" y="2522"/>
                  </a:lnTo>
                  <a:lnTo>
                    <a:pt x="3053" y="2256"/>
                  </a:lnTo>
                  <a:lnTo>
                    <a:pt x="3982" y="1991"/>
                  </a:lnTo>
                  <a:lnTo>
                    <a:pt x="5044" y="1858"/>
                  </a:lnTo>
                  <a:lnTo>
                    <a:pt x="6105" y="1858"/>
                  </a:lnTo>
                  <a:lnTo>
                    <a:pt x="6105" y="1858"/>
                  </a:lnTo>
                  <a:lnTo>
                    <a:pt x="7300" y="1858"/>
                  </a:lnTo>
                  <a:lnTo>
                    <a:pt x="8494" y="1991"/>
                  </a:lnTo>
                  <a:lnTo>
                    <a:pt x="9556" y="2256"/>
                  </a:lnTo>
                  <a:lnTo>
                    <a:pt x="10750" y="2655"/>
                  </a:lnTo>
                  <a:lnTo>
                    <a:pt x="10750" y="2655"/>
                  </a:lnTo>
                  <a:lnTo>
                    <a:pt x="9954" y="1858"/>
                  </a:lnTo>
                  <a:lnTo>
                    <a:pt x="9025" y="1195"/>
                  </a:lnTo>
                  <a:lnTo>
                    <a:pt x="7698" y="398"/>
                  </a:lnTo>
                  <a:lnTo>
                    <a:pt x="7698" y="398"/>
                  </a:lnTo>
                  <a:lnTo>
                    <a:pt x="7167" y="266"/>
                  </a:lnTo>
                  <a:lnTo>
                    <a:pt x="6504" y="133"/>
                  </a:lnTo>
                  <a:lnTo>
                    <a:pt x="50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0"/>
            <p:cNvSpPr/>
            <p:nvPr/>
          </p:nvSpPr>
          <p:spPr>
            <a:xfrm>
              <a:off x="6387422" y="1453534"/>
              <a:ext cx="94639" cy="105631"/>
            </a:xfrm>
            <a:custGeom>
              <a:avLst/>
              <a:gdLst/>
              <a:ahLst/>
              <a:cxnLst/>
              <a:rect l="l" t="t" r="r" b="b"/>
              <a:pathLst>
                <a:path w="5708" h="6371" extrusionOk="0">
                  <a:moveTo>
                    <a:pt x="3584" y="0"/>
                  </a:moveTo>
                  <a:lnTo>
                    <a:pt x="3053" y="133"/>
                  </a:lnTo>
                  <a:lnTo>
                    <a:pt x="2389" y="266"/>
                  </a:lnTo>
                  <a:lnTo>
                    <a:pt x="1858" y="531"/>
                  </a:lnTo>
                  <a:lnTo>
                    <a:pt x="1460" y="929"/>
                  </a:lnTo>
                  <a:lnTo>
                    <a:pt x="930" y="1327"/>
                  </a:lnTo>
                  <a:lnTo>
                    <a:pt x="531" y="1858"/>
                  </a:lnTo>
                  <a:lnTo>
                    <a:pt x="266" y="2522"/>
                  </a:lnTo>
                  <a:lnTo>
                    <a:pt x="133" y="3053"/>
                  </a:lnTo>
                  <a:lnTo>
                    <a:pt x="1" y="3716"/>
                  </a:lnTo>
                  <a:lnTo>
                    <a:pt x="133" y="4380"/>
                  </a:lnTo>
                  <a:lnTo>
                    <a:pt x="266" y="4911"/>
                  </a:lnTo>
                  <a:lnTo>
                    <a:pt x="531" y="5309"/>
                  </a:lnTo>
                  <a:lnTo>
                    <a:pt x="797" y="5840"/>
                  </a:lnTo>
                  <a:lnTo>
                    <a:pt x="1195" y="6105"/>
                  </a:lnTo>
                  <a:lnTo>
                    <a:pt x="1726" y="6370"/>
                  </a:lnTo>
                  <a:lnTo>
                    <a:pt x="2787" y="6370"/>
                  </a:lnTo>
                  <a:lnTo>
                    <a:pt x="3318" y="6238"/>
                  </a:lnTo>
                  <a:lnTo>
                    <a:pt x="3849" y="5972"/>
                  </a:lnTo>
                  <a:lnTo>
                    <a:pt x="4380" y="5574"/>
                  </a:lnTo>
                  <a:lnTo>
                    <a:pt x="4778" y="5176"/>
                  </a:lnTo>
                  <a:lnTo>
                    <a:pt x="5176" y="4512"/>
                  </a:lnTo>
                  <a:lnTo>
                    <a:pt x="5574" y="3982"/>
                  </a:lnTo>
                  <a:lnTo>
                    <a:pt x="5707" y="3318"/>
                  </a:lnTo>
                  <a:lnTo>
                    <a:pt x="5707" y="2654"/>
                  </a:lnTo>
                  <a:lnTo>
                    <a:pt x="5707" y="2124"/>
                  </a:lnTo>
                  <a:lnTo>
                    <a:pt x="5574" y="1593"/>
                  </a:lnTo>
                  <a:lnTo>
                    <a:pt x="5309" y="1062"/>
                  </a:lnTo>
                  <a:lnTo>
                    <a:pt x="5044" y="664"/>
                  </a:lnTo>
                  <a:lnTo>
                    <a:pt x="4513" y="398"/>
                  </a:lnTo>
                  <a:lnTo>
                    <a:pt x="4115" y="133"/>
                  </a:lnTo>
                  <a:lnTo>
                    <a:pt x="358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0"/>
            <p:cNvSpPr/>
            <p:nvPr/>
          </p:nvSpPr>
          <p:spPr>
            <a:xfrm>
              <a:off x="6059569" y="1541541"/>
              <a:ext cx="237658" cy="261865"/>
            </a:xfrm>
            <a:custGeom>
              <a:avLst/>
              <a:gdLst/>
              <a:ahLst/>
              <a:cxnLst/>
              <a:rect l="l" t="t" r="r" b="b"/>
              <a:pathLst>
                <a:path w="14334" h="15794" extrusionOk="0">
                  <a:moveTo>
                    <a:pt x="12741" y="1"/>
                  </a:moveTo>
                  <a:lnTo>
                    <a:pt x="12343" y="133"/>
                  </a:lnTo>
                  <a:lnTo>
                    <a:pt x="11812" y="532"/>
                  </a:lnTo>
                  <a:lnTo>
                    <a:pt x="11148" y="1062"/>
                  </a:lnTo>
                  <a:lnTo>
                    <a:pt x="10618" y="1859"/>
                  </a:lnTo>
                  <a:lnTo>
                    <a:pt x="10087" y="2920"/>
                  </a:lnTo>
                  <a:lnTo>
                    <a:pt x="6503" y="11679"/>
                  </a:lnTo>
                  <a:lnTo>
                    <a:pt x="4247" y="11812"/>
                  </a:lnTo>
                  <a:lnTo>
                    <a:pt x="1" y="11945"/>
                  </a:lnTo>
                  <a:lnTo>
                    <a:pt x="1" y="15395"/>
                  </a:lnTo>
                  <a:lnTo>
                    <a:pt x="2655" y="15661"/>
                  </a:lnTo>
                  <a:lnTo>
                    <a:pt x="5309" y="15793"/>
                  </a:lnTo>
                  <a:lnTo>
                    <a:pt x="7565" y="15793"/>
                  </a:lnTo>
                  <a:lnTo>
                    <a:pt x="8361" y="15661"/>
                  </a:lnTo>
                  <a:lnTo>
                    <a:pt x="8892" y="15528"/>
                  </a:lnTo>
                  <a:lnTo>
                    <a:pt x="9158" y="15262"/>
                  </a:lnTo>
                  <a:lnTo>
                    <a:pt x="9556" y="14864"/>
                  </a:lnTo>
                  <a:lnTo>
                    <a:pt x="10352" y="13537"/>
                  </a:lnTo>
                  <a:lnTo>
                    <a:pt x="12077" y="9821"/>
                  </a:lnTo>
                  <a:lnTo>
                    <a:pt x="13670" y="6371"/>
                  </a:lnTo>
                  <a:lnTo>
                    <a:pt x="14333" y="4778"/>
                  </a:lnTo>
                  <a:lnTo>
                    <a:pt x="14333" y="3451"/>
                  </a:lnTo>
                  <a:lnTo>
                    <a:pt x="14333" y="2389"/>
                  </a:lnTo>
                  <a:lnTo>
                    <a:pt x="14201" y="1593"/>
                  </a:lnTo>
                  <a:lnTo>
                    <a:pt x="14068" y="930"/>
                  </a:lnTo>
                  <a:lnTo>
                    <a:pt x="13670" y="266"/>
                  </a:lnTo>
                  <a:lnTo>
                    <a:pt x="13537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0"/>
            <p:cNvSpPr/>
            <p:nvPr/>
          </p:nvSpPr>
          <p:spPr>
            <a:xfrm>
              <a:off x="6059569" y="1541541"/>
              <a:ext cx="237658" cy="261865"/>
            </a:xfrm>
            <a:custGeom>
              <a:avLst/>
              <a:gdLst/>
              <a:ahLst/>
              <a:cxnLst/>
              <a:rect l="l" t="t" r="r" b="b"/>
              <a:pathLst>
                <a:path w="14334" h="15794" fill="none" extrusionOk="0">
                  <a:moveTo>
                    <a:pt x="13537" y="1"/>
                  </a:moveTo>
                  <a:lnTo>
                    <a:pt x="13537" y="1"/>
                  </a:lnTo>
                  <a:lnTo>
                    <a:pt x="13139" y="1"/>
                  </a:lnTo>
                  <a:lnTo>
                    <a:pt x="12741" y="1"/>
                  </a:lnTo>
                  <a:lnTo>
                    <a:pt x="12343" y="133"/>
                  </a:lnTo>
                  <a:lnTo>
                    <a:pt x="11812" y="532"/>
                  </a:lnTo>
                  <a:lnTo>
                    <a:pt x="11148" y="1062"/>
                  </a:lnTo>
                  <a:lnTo>
                    <a:pt x="10618" y="1859"/>
                  </a:lnTo>
                  <a:lnTo>
                    <a:pt x="10087" y="2920"/>
                  </a:lnTo>
                  <a:lnTo>
                    <a:pt x="10087" y="2920"/>
                  </a:lnTo>
                  <a:lnTo>
                    <a:pt x="6503" y="11679"/>
                  </a:lnTo>
                  <a:lnTo>
                    <a:pt x="6503" y="11679"/>
                  </a:lnTo>
                  <a:lnTo>
                    <a:pt x="4247" y="11812"/>
                  </a:lnTo>
                  <a:lnTo>
                    <a:pt x="1" y="11945"/>
                  </a:lnTo>
                  <a:lnTo>
                    <a:pt x="1" y="15395"/>
                  </a:lnTo>
                  <a:lnTo>
                    <a:pt x="1" y="15395"/>
                  </a:lnTo>
                  <a:lnTo>
                    <a:pt x="2655" y="15661"/>
                  </a:lnTo>
                  <a:lnTo>
                    <a:pt x="5309" y="15793"/>
                  </a:lnTo>
                  <a:lnTo>
                    <a:pt x="7565" y="15793"/>
                  </a:lnTo>
                  <a:lnTo>
                    <a:pt x="8361" y="15661"/>
                  </a:lnTo>
                  <a:lnTo>
                    <a:pt x="8892" y="15528"/>
                  </a:lnTo>
                  <a:lnTo>
                    <a:pt x="8892" y="15528"/>
                  </a:lnTo>
                  <a:lnTo>
                    <a:pt x="9158" y="15262"/>
                  </a:lnTo>
                  <a:lnTo>
                    <a:pt x="9556" y="14864"/>
                  </a:lnTo>
                  <a:lnTo>
                    <a:pt x="10352" y="13537"/>
                  </a:lnTo>
                  <a:lnTo>
                    <a:pt x="12077" y="9821"/>
                  </a:lnTo>
                  <a:lnTo>
                    <a:pt x="13670" y="6371"/>
                  </a:lnTo>
                  <a:lnTo>
                    <a:pt x="14333" y="4778"/>
                  </a:lnTo>
                  <a:lnTo>
                    <a:pt x="14333" y="4778"/>
                  </a:lnTo>
                  <a:lnTo>
                    <a:pt x="14333" y="3451"/>
                  </a:lnTo>
                  <a:lnTo>
                    <a:pt x="14333" y="2389"/>
                  </a:lnTo>
                  <a:lnTo>
                    <a:pt x="14201" y="1593"/>
                  </a:lnTo>
                  <a:lnTo>
                    <a:pt x="14068" y="930"/>
                  </a:lnTo>
                  <a:lnTo>
                    <a:pt x="13670" y="266"/>
                  </a:lnTo>
                  <a:lnTo>
                    <a:pt x="135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0"/>
            <p:cNvSpPr/>
            <p:nvPr/>
          </p:nvSpPr>
          <p:spPr>
            <a:xfrm>
              <a:off x="5927559" y="1682371"/>
              <a:ext cx="132027" cy="114435"/>
            </a:xfrm>
            <a:custGeom>
              <a:avLst/>
              <a:gdLst/>
              <a:ahLst/>
              <a:cxnLst/>
              <a:rect l="l" t="t" r="r" b="b"/>
              <a:pathLst>
                <a:path w="7963" h="6902" extrusionOk="0">
                  <a:moveTo>
                    <a:pt x="4512" y="0"/>
                  </a:moveTo>
                  <a:lnTo>
                    <a:pt x="4247" y="133"/>
                  </a:lnTo>
                  <a:lnTo>
                    <a:pt x="3849" y="398"/>
                  </a:lnTo>
                  <a:lnTo>
                    <a:pt x="3716" y="929"/>
                  </a:lnTo>
                  <a:lnTo>
                    <a:pt x="3583" y="1725"/>
                  </a:lnTo>
                  <a:lnTo>
                    <a:pt x="3583" y="1991"/>
                  </a:lnTo>
                  <a:lnTo>
                    <a:pt x="3451" y="2256"/>
                  </a:lnTo>
                  <a:lnTo>
                    <a:pt x="2920" y="2124"/>
                  </a:lnTo>
                  <a:lnTo>
                    <a:pt x="2389" y="1991"/>
                  </a:lnTo>
                  <a:lnTo>
                    <a:pt x="1460" y="1725"/>
                  </a:lnTo>
                  <a:lnTo>
                    <a:pt x="929" y="1725"/>
                  </a:lnTo>
                  <a:lnTo>
                    <a:pt x="531" y="1858"/>
                  </a:lnTo>
                  <a:lnTo>
                    <a:pt x="265" y="2124"/>
                  </a:lnTo>
                  <a:lnTo>
                    <a:pt x="265" y="2389"/>
                  </a:lnTo>
                  <a:lnTo>
                    <a:pt x="265" y="2787"/>
                  </a:lnTo>
                  <a:lnTo>
                    <a:pt x="265" y="3318"/>
                  </a:lnTo>
                  <a:lnTo>
                    <a:pt x="133" y="3716"/>
                  </a:lnTo>
                  <a:lnTo>
                    <a:pt x="133" y="3981"/>
                  </a:lnTo>
                  <a:lnTo>
                    <a:pt x="265" y="4247"/>
                  </a:lnTo>
                  <a:lnTo>
                    <a:pt x="133" y="4512"/>
                  </a:lnTo>
                  <a:lnTo>
                    <a:pt x="0" y="4910"/>
                  </a:lnTo>
                  <a:lnTo>
                    <a:pt x="133" y="5176"/>
                  </a:lnTo>
                  <a:lnTo>
                    <a:pt x="265" y="5441"/>
                  </a:lnTo>
                  <a:lnTo>
                    <a:pt x="265" y="5839"/>
                  </a:lnTo>
                  <a:lnTo>
                    <a:pt x="531" y="6105"/>
                  </a:lnTo>
                  <a:lnTo>
                    <a:pt x="796" y="6238"/>
                  </a:lnTo>
                  <a:lnTo>
                    <a:pt x="1327" y="6503"/>
                  </a:lnTo>
                  <a:lnTo>
                    <a:pt x="1858" y="6636"/>
                  </a:lnTo>
                  <a:lnTo>
                    <a:pt x="3052" y="6768"/>
                  </a:lnTo>
                  <a:lnTo>
                    <a:pt x="5308" y="6768"/>
                  </a:lnTo>
                  <a:lnTo>
                    <a:pt x="7963" y="6901"/>
                  </a:lnTo>
                  <a:lnTo>
                    <a:pt x="7963" y="3451"/>
                  </a:lnTo>
                  <a:lnTo>
                    <a:pt x="5972" y="3451"/>
                  </a:lnTo>
                  <a:lnTo>
                    <a:pt x="5707" y="3318"/>
                  </a:lnTo>
                  <a:lnTo>
                    <a:pt x="5308" y="3052"/>
                  </a:lnTo>
                  <a:lnTo>
                    <a:pt x="5176" y="2787"/>
                  </a:lnTo>
                  <a:lnTo>
                    <a:pt x="4778" y="1991"/>
                  </a:lnTo>
                  <a:lnTo>
                    <a:pt x="4645" y="1460"/>
                  </a:lnTo>
                  <a:lnTo>
                    <a:pt x="4645" y="1062"/>
                  </a:lnTo>
                  <a:lnTo>
                    <a:pt x="4645" y="266"/>
                  </a:lnTo>
                  <a:lnTo>
                    <a:pt x="4645" y="13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0"/>
            <p:cNvSpPr/>
            <p:nvPr/>
          </p:nvSpPr>
          <p:spPr>
            <a:xfrm>
              <a:off x="6211392" y="1772583"/>
              <a:ext cx="297064" cy="836146"/>
            </a:xfrm>
            <a:custGeom>
              <a:avLst/>
              <a:gdLst/>
              <a:ahLst/>
              <a:cxnLst/>
              <a:rect l="l" t="t" r="r" b="b"/>
              <a:pathLst>
                <a:path w="17917" h="50431" extrusionOk="0">
                  <a:moveTo>
                    <a:pt x="2788" y="0"/>
                  </a:moveTo>
                  <a:lnTo>
                    <a:pt x="1991" y="4512"/>
                  </a:lnTo>
                  <a:lnTo>
                    <a:pt x="1195" y="9157"/>
                  </a:lnTo>
                  <a:lnTo>
                    <a:pt x="266" y="18978"/>
                  </a:lnTo>
                  <a:lnTo>
                    <a:pt x="1" y="23357"/>
                  </a:lnTo>
                  <a:lnTo>
                    <a:pt x="1" y="25215"/>
                  </a:lnTo>
                  <a:lnTo>
                    <a:pt x="1" y="26675"/>
                  </a:lnTo>
                  <a:lnTo>
                    <a:pt x="1461" y="47378"/>
                  </a:lnTo>
                  <a:lnTo>
                    <a:pt x="1991" y="47643"/>
                  </a:lnTo>
                  <a:lnTo>
                    <a:pt x="2655" y="47776"/>
                  </a:lnTo>
                  <a:lnTo>
                    <a:pt x="3584" y="47776"/>
                  </a:lnTo>
                  <a:lnTo>
                    <a:pt x="4115" y="47643"/>
                  </a:lnTo>
                  <a:lnTo>
                    <a:pt x="4380" y="47511"/>
                  </a:lnTo>
                  <a:lnTo>
                    <a:pt x="5707" y="40344"/>
                  </a:lnTo>
                  <a:lnTo>
                    <a:pt x="6504" y="34903"/>
                  </a:lnTo>
                  <a:lnTo>
                    <a:pt x="6769" y="32647"/>
                  </a:lnTo>
                  <a:lnTo>
                    <a:pt x="6769" y="31187"/>
                  </a:lnTo>
                  <a:lnTo>
                    <a:pt x="6238" y="27206"/>
                  </a:lnTo>
                  <a:lnTo>
                    <a:pt x="8627" y="14864"/>
                  </a:lnTo>
                  <a:lnTo>
                    <a:pt x="10087" y="27206"/>
                  </a:lnTo>
                  <a:lnTo>
                    <a:pt x="11016" y="32780"/>
                  </a:lnTo>
                  <a:lnTo>
                    <a:pt x="12210" y="40344"/>
                  </a:lnTo>
                  <a:lnTo>
                    <a:pt x="13935" y="50032"/>
                  </a:lnTo>
                  <a:lnTo>
                    <a:pt x="14599" y="50298"/>
                  </a:lnTo>
                  <a:lnTo>
                    <a:pt x="15130" y="50430"/>
                  </a:lnTo>
                  <a:lnTo>
                    <a:pt x="15661" y="50430"/>
                  </a:lnTo>
                  <a:lnTo>
                    <a:pt x="16059" y="50298"/>
                  </a:lnTo>
                  <a:lnTo>
                    <a:pt x="16722" y="50165"/>
                  </a:lnTo>
                  <a:lnTo>
                    <a:pt x="16988" y="50032"/>
                  </a:lnTo>
                  <a:lnTo>
                    <a:pt x="17518" y="43264"/>
                  </a:lnTo>
                  <a:lnTo>
                    <a:pt x="17784" y="37557"/>
                  </a:lnTo>
                  <a:lnTo>
                    <a:pt x="17917" y="35036"/>
                  </a:lnTo>
                  <a:lnTo>
                    <a:pt x="17784" y="33045"/>
                  </a:lnTo>
                  <a:lnTo>
                    <a:pt x="17386" y="30391"/>
                  </a:lnTo>
                  <a:lnTo>
                    <a:pt x="16988" y="28533"/>
                  </a:lnTo>
                  <a:lnTo>
                    <a:pt x="16457" y="27339"/>
                  </a:lnTo>
                  <a:lnTo>
                    <a:pt x="16324" y="26410"/>
                  </a:lnTo>
                  <a:lnTo>
                    <a:pt x="16590" y="24286"/>
                  </a:lnTo>
                  <a:lnTo>
                    <a:pt x="17253" y="19111"/>
                  </a:lnTo>
                  <a:lnTo>
                    <a:pt x="17518" y="15926"/>
                  </a:lnTo>
                  <a:lnTo>
                    <a:pt x="17651" y="12740"/>
                  </a:lnTo>
                  <a:lnTo>
                    <a:pt x="17518" y="9688"/>
                  </a:lnTo>
                  <a:lnTo>
                    <a:pt x="17386" y="8361"/>
                  </a:lnTo>
                  <a:lnTo>
                    <a:pt x="17120" y="7167"/>
                  </a:lnTo>
                  <a:lnTo>
                    <a:pt x="16722" y="5840"/>
                  </a:lnTo>
                  <a:lnTo>
                    <a:pt x="16324" y="4645"/>
                  </a:lnTo>
                  <a:lnTo>
                    <a:pt x="15395" y="2654"/>
                  </a:lnTo>
                  <a:lnTo>
                    <a:pt x="14466" y="1195"/>
                  </a:lnTo>
                  <a:lnTo>
                    <a:pt x="13803" y="266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0"/>
            <p:cNvSpPr/>
            <p:nvPr/>
          </p:nvSpPr>
          <p:spPr>
            <a:xfrm>
              <a:off x="6211392" y="1772583"/>
              <a:ext cx="297064" cy="836146"/>
            </a:xfrm>
            <a:custGeom>
              <a:avLst/>
              <a:gdLst/>
              <a:ahLst/>
              <a:cxnLst/>
              <a:rect l="l" t="t" r="r" b="b"/>
              <a:pathLst>
                <a:path w="17917" h="50431" fill="none" extrusionOk="0">
                  <a:moveTo>
                    <a:pt x="13803" y="266"/>
                  </a:moveTo>
                  <a:lnTo>
                    <a:pt x="13803" y="266"/>
                  </a:lnTo>
                  <a:lnTo>
                    <a:pt x="14466" y="1195"/>
                  </a:lnTo>
                  <a:lnTo>
                    <a:pt x="15395" y="2654"/>
                  </a:lnTo>
                  <a:lnTo>
                    <a:pt x="16324" y="4645"/>
                  </a:lnTo>
                  <a:lnTo>
                    <a:pt x="16722" y="5840"/>
                  </a:lnTo>
                  <a:lnTo>
                    <a:pt x="17120" y="7167"/>
                  </a:lnTo>
                  <a:lnTo>
                    <a:pt x="17120" y="7167"/>
                  </a:lnTo>
                  <a:lnTo>
                    <a:pt x="17386" y="8361"/>
                  </a:lnTo>
                  <a:lnTo>
                    <a:pt x="17518" y="9688"/>
                  </a:lnTo>
                  <a:lnTo>
                    <a:pt x="17651" y="12740"/>
                  </a:lnTo>
                  <a:lnTo>
                    <a:pt x="17518" y="15926"/>
                  </a:lnTo>
                  <a:lnTo>
                    <a:pt x="17253" y="19111"/>
                  </a:lnTo>
                  <a:lnTo>
                    <a:pt x="16590" y="24286"/>
                  </a:lnTo>
                  <a:lnTo>
                    <a:pt x="16324" y="26410"/>
                  </a:lnTo>
                  <a:lnTo>
                    <a:pt x="16324" y="26410"/>
                  </a:lnTo>
                  <a:lnTo>
                    <a:pt x="16457" y="27339"/>
                  </a:lnTo>
                  <a:lnTo>
                    <a:pt x="16988" y="28533"/>
                  </a:lnTo>
                  <a:lnTo>
                    <a:pt x="17386" y="30391"/>
                  </a:lnTo>
                  <a:lnTo>
                    <a:pt x="17784" y="33045"/>
                  </a:lnTo>
                  <a:lnTo>
                    <a:pt x="17784" y="33045"/>
                  </a:lnTo>
                  <a:lnTo>
                    <a:pt x="17917" y="35036"/>
                  </a:lnTo>
                  <a:lnTo>
                    <a:pt x="17784" y="37557"/>
                  </a:lnTo>
                  <a:lnTo>
                    <a:pt x="17518" y="43264"/>
                  </a:lnTo>
                  <a:lnTo>
                    <a:pt x="16988" y="50032"/>
                  </a:lnTo>
                  <a:lnTo>
                    <a:pt x="16988" y="50032"/>
                  </a:lnTo>
                  <a:lnTo>
                    <a:pt x="16722" y="50165"/>
                  </a:lnTo>
                  <a:lnTo>
                    <a:pt x="16059" y="50298"/>
                  </a:lnTo>
                  <a:lnTo>
                    <a:pt x="15661" y="50430"/>
                  </a:lnTo>
                  <a:lnTo>
                    <a:pt x="15130" y="50430"/>
                  </a:lnTo>
                  <a:lnTo>
                    <a:pt x="14599" y="50298"/>
                  </a:lnTo>
                  <a:lnTo>
                    <a:pt x="13935" y="50032"/>
                  </a:lnTo>
                  <a:lnTo>
                    <a:pt x="13935" y="50032"/>
                  </a:lnTo>
                  <a:lnTo>
                    <a:pt x="12210" y="40344"/>
                  </a:lnTo>
                  <a:lnTo>
                    <a:pt x="11016" y="32780"/>
                  </a:lnTo>
                  <a:lnTo>
                    <a:pt x="10087" y="27206"/>
                  </a:lnTo>
                  <a:lnTo>
                    <a:pt x="10087" y="27206"/>
                  </a:lnTo>
                  <a:lnTo>
                    <a:pt x="8627" y="14864"/>
                  </a:lnTo>
                  <a:lnTo>
                    <a:pt x="6238" y="27206"/>
                  </a:lnTo>
                  <a:lnTo>
                    <a:pt x="6238" y="27206"/>
                  </a:lnTo>
                  <a:lnTo>
                    <a:pt x="6769" y="31187"/>
                  </a:lnTo>
                  <a:lnTo>
                    <a:pt x="6769" y="31187"/>
                  </a:lnTo>
                  <a:lnTo>
                    <a:pt x="6769" y="32647"/>
                  </a:lnTo>
                  <a:lnTo>
                    <a:pt x="6504" y="34903"/>
                  </a:lnTo>
                  <a:lnTo>
                    <a:pt x="5707" y="40344"/>
                  </a:lnTo>
                  <a:lnTo>
                    <a:pt x="4380" y="47511"/>
                  </a:lnTo>
                  <a:lnTo>
                    <a:pt x="4380" y="47511"/>
                  </a:lnTo>
                  <a:lnTo>
                    <a:pt x="4115" y="47643"/>
                  </a:lnTo>
                  <a:lnTo>
                    <a:pt x="3584" y="47776"/>
                  </a:lnTo>
                  <a:lnTo>
                    <a:pt x="2655" y="47776"/>
                  </a:lnTo>
                  <a:lnTo>
                    <a:pt x="1991" y="47643"/>
                  </a:lnTo>
                  <a:lnTo>
                    <a:pt x="1461" y="47378"/>
                  </a:lnTo>
                  <a:lnTo>
                    <a:pt x="1461" y="47378"/>
                  </a:lnTo>
                  <a:lnTo>
                    <a:pt x="1" y="26675"/>
                  </a:lnTo>
                  <a:lnTo>
                    <a:pt x="1" y="26675"/>
                  </a:lnTo>
                  <a:lnTo>
                    <a:pt x="1" y="25215"/>
                  </a:lnTo>
                  <a:lnTo>
                    <a:pt x="1" y="23357"/>
                  </a:lnTo>
                  <a:lnTo>
                    <a:pt x="266" y="18978"/>
                  </a:lnTo>
                  <a:lnTo>
                    <a:pt x="1195" y="9157"/>
                  </a:lnTo>
                  <a:lnTo>
                    <a:pt x="1195" y="9157"/>
                  </a:lnTo>
                  <a:lnTo>
                    <a:pt x="1991" y="4512"/>
                  </a:lnTo>
                  <a:lnTo>
                    <a:pt x="2788" y="0"/>
                  </a:lnTo>
                  <a:lnTo>
                    <a:pt x="13803" y="2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0"/>
            <p:cNvSpPr/>
            <p:nvPr/>
          </p:nvSpPr>
          <p:spPr>
            <a:xfrm>
              <a:off x="6211392" y="1889190"/>
              <a:ext cx="297064" cy="631516"/>
            </a:xfrm>
            <a:custGeom>
              <a:avLst/>
              <a:gdLst/>
              <a:ahLst/>
              <a:cxnLst/>
              <a:rect l="l" t="t" r="r" b="b"/>
              <a:pathLst>
                <a:path w="17917" h="38089" extrusionOk="0">
                  <a:moveTo>
                    <a:pt x="930" y="5177"/>
                  </a:moveTo>
                  <a:lnTo>
                    <a:pt x="266" y="12343"/>
                  </a:lnTo>
                  <a:lnTo>
                    <a:pt x="1" y="15528"/>
                  </a:lnTo>
                  <a:lnTo>
                    <a:pt x="1" y="18182"/>
                  </a:lnTo>
                  <a:lnTo>
                    <a:pt x="1" y="19642"/>
                  </a:lnTo>
                  <a:lnTo>
                    <a:pt x="133" y="21235"/>
                  </a:lnTo>
                  <a:lnTo>
                    <a:pt x="6769" y="25083"/>
                  </a:lnTo>
                  <a:lnTo>
                    <a:pt x="6769" y="24685"/>
                  </a:lnTo>
                  <a:lnTo>
                    <a:pt x="6769" y="24154"/>
                  </a:lnTo>
                  <a:lnTo>
                    <a:pt x="6238" y="20173"/>
                  </a:lnTo>
                  <a:lnTo>
                    <a:pt x="8627" y="7831"/>
                  </a:lnTo>
                  <a:lnTo>
                    <a:pt x="6504" y="18713"/>
                  </a:lnTo>
                  <a:lnTo>
                    <a:pt x="7698" y="8096"/>
                  </a:lnTo>
                  <a:lnTo>
                    <a:pt x="7432" y="5840"/>
                  </a:lnTo>
                  <a:lnTo>
                    <a:pt x="930" y="5177"/>
                  </a:lnTo>
                  <a:close/>
                  <a:moveTo>
                    <a:pt x="17120" y="1"/>
                  </a:moveTo>
                  <a:lnTo>
                    <a:pt x="16191" y="532"/>
                  </a:lnTo>
                  <a:lnTo>
                    <a:pt x="14466" y="1195"/>
                  </a:lnTo>
                  <a:lnTo>
                    <a:pt x="13272" y="1461"/>
                  </a:lnTo>
                  <a:lnTo>
                    <a:pt x="11945" y="1726"/>
                  </a:lnTo>
                  <a:lnTo>
                    <a:pt x="10485" y="1859"/>
                  </a:lnTo>
                  <a:lnTo>
                    <a:pt x="8494" y="1859"/>
                  </a:lnTo>
                  <a:lnTo>
                    <a:pt x="10352" y="6106"/>
                  </a:lnTo>
                  <a:lnTo>
                    <a:pt x="8361" y="5840"/>
                  </a:lnTo>
                  <a:lnTo>
                    <a:pt x="8627" y="7831"/>
                  </a:lnTo>
                  <a:lnTo>
                    <a:pt x="10087" y="20173"/>
                  </a:lnTo>
                  <a:lnTo>
                    <a:pt x="11281" y="27605"/>
                  </a:lnTo>
                  <a:lnTo>
                    <a:pt x="15661" y="30259"/>
                  </a:lnTo>
                  <a:lnTo>
                    <a:pt x="16059" y="30524"/>
                  </a:lnTo>
                  <a:lnTo>
                    <a:pt x="16457" y="31055"/>
                  </a:lnTo>
                  <a:lnTo>
                    <a:pt x="16590" y="31586"/>
                  </a:lnTo>
                  <a:lnTo>
                    <a:pt x="16722" y="32382"/>
                  </a:lnTo>
                  <a:lnTo>
                    <a:pt x="16722" y="33179"/>
                  </a:lnTo>
                  <a:lnTo>
                    <a:pt x="16457" y="33842"/>
                  </a:lnTo>
                  <a:lnTo>
                    <a:pt x="16324" y="34638"/>
                  </a:lnTo>
                  <a:lnTo>
                    <a:pt x="15926" y="35302"/>
                  </a:lnTo>
                  <a:lnTo>
                    <a:pt x="15130" y="36762"/>
                  </a:lnTo>
                  <a:lnTo>
                    <a:pt x="14599" y="37425"/>
                  </a:lnTo>
                  <a:lnTo>
                    <a:pt x="13935" y="37956"/>
                  </a:lnTo>
                  <a:lnTo>
                    <a:pt x="14599" y="38089"/>
                  </a:lnTo>
                  <a:lnTo>
                    <a:pt x="15528" y="38089"/>
                  </a:lnTo>
                  <a:lnTo>
                    <a:pt x="17518" y="36894"/>
                  </a:lnTo>
                  <a:lnTo>
                    <a:pt x="17518" y="36762"/>
                  </a:lnTo>
                  <a:lnTo>
                    <a:pt x="17784" y="32515"/>
                  </a:lnTo>
                  <a:lnTo>
                    <a:pt x="17917" y="28534"/>
                  </a:lnTo>
                  <a:lnTo>
                    <a:pt x="17784" y="26012"/>
                  </a:lnTo>
                  <a:lnTo>
                    <a:pt x="17386" y="23358"/>
                  </a:lnTo>
                  <a:lnTo>
                    <a:pt x="16988" y="21500"/>
                  </a:lnTo>
                  <a:lnTo>
                    <a:pt x="16457" y="20306"/>
                  </a:lnTo>
                  <a:lnTo>
                    <a:pt x="16324" y="19377"/>
                  </a:lnTo>
                  <a:lnTo>
                    <a:pt x="16457" y="18050"/>
                  </a:lnTo>
                  <a:lnTo>
                    <a:pt x="16988" y="14865"/>
                  </a:lnTo>
                  <a:lnTo>
                    <a:pt x="17518" y="10352"/>
                  </a:lnTo>
                  <a:lnTo>
                    <a:pt x="17651" y="7964"/>
                  </a:lnTo>
                  <a:lnTo>
                    <a:pt x="17651" y="5442"/>
                  </a:lnTo>
                  <a:lnTo>
                    <a:pt x="17518" y="2655"/>
                  </a:lnTo>
                  <a:lnTo>
                    <a:pt x="17386" y="1328"/>
                  </a:lnTo>
                  <a:lnTo>
                    <a:pt x="17120" y="134"/>
                  </a:lnTo>
                  <a:lnTo>
                    <a:pt x="171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0"/>
            <p:cNvSpPr/>
            <p:nvPr/>
          </p:nvSpPr>
          <p:spPr>
            <a:xfrm>
              <a:off x="6211392" y="1889190"/>
              <a:ext cx="297064" cy="631516"/>
            </a:xfrm>
            <a:custGeom>
              <a:avLst/>
              <a:gdLst/>
              <a:ahLst/>
              <a:cxnLst/>
              <a:rect l="l" t="t" r="r" b="b"/>
              <a:pathLst>
                <a:path w="17917" h="38089" fill="none" extrusionOk="0">
                  <a:moveTo>
                    <a:pt x="17120" y="1"/>
                  </a:moveTo>
                  <a:lnTo>
                    <a:pt x="17120" y="1"/>
                  </a:lnTo>
                  <a:lnTo>
                    <a:pt x="16191" y="532"/>
                  </a:lnTo>
                  <a:lnTo>
                    <a:pt x="14466" y="1195"/>
                  </a:lnTo>
                  <a:lnTo>
                    <a:pt x="13272" y="1461"/>
                  </a:lnTo>
                  <a:lnTo>
                    <a:pt x="11945" y="1726"/>
                  </a:lnTo>
                  <a:lnTo>
                    <a:pt x="10485" y="1859"/>
                  </a:lnTo>
                  <a:lnTo>
                    <a:pt x="8892" y="1859"/>
                  </a:lnTo>
                  <a:lnTo>
                    <a:pt x="8892" y="1859"/>
                  </a:lnTo>
                  <a:lnTo>
                    <a:pt x="8494" y="1859"/>
                  </a:lnTo>
                  <a:lnTo>
                    <a:pt x="10352" y="6106"/>
                  </a:lnTo>
                  <a:lnTo>
                    <a:pt x="8361" y="5840"/>
                  </a:lnTo>
                  <a:lnTo>
                    <a:pt x="8627" y="7831"/>
                  </a:lnTo>
                  <a:lnTo>
                    <a:pt x="6504" y="18713"/>
                  </a:lnTo>
                  <a:lnTo>
                    <a:pt x="7698" y="8096"/>
                  </a:lnTo>
                  <a:lnTo>
                    <a:pt x="7432" y="5840"/>
                  </a:lnTo>
                  <a:lnTo>
                    <a:pt x="930" y="5177"/>
                  </a:lnTo>
                  <a:lnTo>
                    <a:pt x="930" y="5177"/>
                  </a:lnTo>
                  <a:lnTo>
                    <a:pt x="266" y="12343"/>
                  </a:lnTo>
                  <a:lnTo>
                    <a:pt x="1" y="15528"/>
                  </a:lnTo>
                  <a:lnTo>
                    <a:pt x="1" y="18182"/>
                  </a:lnTo>
                  <a:lnTo>
                    <a:pt x="1" y="18182"/>
                  </a:lnTo>
                  <a:lnTo>
                    <a:pt x="1" y="19642"/>
                  </a:lnTo>
                  <a:lnTo>
                    <a:pt x="1" y="19642"/>
                  </a:lnTo>
                  <a:lnTo>
                    <a:pt x="133" y="21235"/>
                  </a:lnTo>
                  <a:lnTo>
                    <a:pt x="6769" y="25083"/>
                  </a:lnTo>
                  <a:lnTo>
                    <a:pt x="6769" y="25083"/>
                  </a:lnTo>
                  <a:lnTo>
                    <a:pt x="6769" y="24685"/>
                  </a:lnTo>
                  <a:lnTo>
                    <a:pt x="6769" y="24685"/>
                  </a:lnTo>
                  <a:lnTo>
                    <a:pt x="6769" y="24154"/>
                  </a:lnTo>
                  <a:lnTo>
                    <a:pt x="6769" y="24154"/>
                  </a:lnTo>
                  <a:lnTo>
                    <a:pt x="6238" y="20173"/>
                  </a:lnTo>
                  <a:lnTo>
                    <a:pt x="6238" y="20173"/>
                  </a:lnTo>
                  <a:lnTo>
                    <a:pt x="6238" y="20173"/>
                  </a:lnTo>
                  <a:lnTo>
                    <a:pt x="8627" y="7831"/>
                  </a:lnTo>
                  <a:lnTo>
                    <a:pt x="8627" y="7831"/>
                  </a:lnTo>
                  <a:lnTo>
                    <a:pt x="10087" y="20173"/>
                  </a:lnTo>
                  <a:lnTo>
                    <a:pt x="10087" y="20173"/>
                  </a:lnTo>
                  <a:lnTo>
                    <a:pt x="11281" y="27605"/>
                  </a:lnTo>
                  <a:lnTo>
                    <a:pt x="15661" y="30259"/>
                  </a:lnTo>
                  <a:lnTo>
                    <a:pt x="15661" y="30259"/>
                  </a:lnTo>
                  <a:lnTo>
                    <a:pt x="15661" y="30259"/>
                  </a:lnTo>
                  <a:lnTo>
                    <a:pt x="15661" y="30259"/>
                  </a:lnTo>
                  <a:lnTo>
                    <a:pt x="16059" y="30524"/>
                  </a:lnTo>
                  <a:lnTo>
                    <a:pt x="16457" y="31055"/>
                  </a:lnTo>
                  <a:lnTo>
                    <a:pt x="16590" y="31586"/>
                  </a:lnTo>
                  <a:lnTo>
                    <a:pt x="16722" y="32382"/>
                  </a:lnTo>
                  <a:lnTo>
                    <a:pt x="16722" y="32382"/>
                  </a:lnTo>
                  <a:lnTo>
                    <a:pt x="16722" y="32382"/>
                  </a:lnTo>
                  <a:lnTo>
                    <a:pt x="16722" y="32382"/>
                  </a:lnTo>
                  <a:lnTo>
                    <a:pt x="16722" y="32382"/>
                  </a:lnTo>
                  <a:lnTo>
                    <a:pt x="16722" y="32382"/>
                  </a:lnTo>
                  <a:lnTo>
                    <a:pt x="16722" y="32382"/>
                  </a:lnTo>
                  <a:lnTo>
                    <a:pt x="16722" y="32382"/>
                  </a:lnTo>
                  <a:lnTo>
                    <a:pt x="16722" y="33179"/>
                  </a:lnTo>
                  <a:lnTo>
                    <a:pt x="16457" y="33842"/>
                  </a:lnTo>
                  <a:lnTo>
                    <a:pt x="16324" y="34638"/>
                  </a:lnTo>
                  <a:lnTo>
                    <a:pt x="15926" y="35302"/>
                  </a:lnTo>
                  <a:lnTo>
                    <a:pt x="15130" y="36762"/>
                  </a:lnTo>
                  <a:lnTo>
                    <a:pt x="14599" y="37425"/>
                  </a:lnTo>
                  <a:lnTo>
                    <a:pt x="13935" y="37956"/>
                  </a:lnTo>
                  <a:lnTo>
                    <a:pt x="13935" y="37956"/>
                  </a:lnTo>
                  <a:lnTo>
                    <a:pt x="14599" y="38089"/>
                  </a:lnTo>
                  <a:lnTo>
                    <a:pt x="15130" y="38089"/>
                  </a:lnTo>
                  <a:lnTo>
                    <a:pt x="15130" y="38089"/>
                  </a:lnTo>
                  <a:lnTo>
                    <a:pt x="15395" y="38089"/>
                  </a:lnTo>
                  <a:lnTo>
                    <a:pt x="15395" y="38089"/>
                  </a:lnTo>
                  <a:lnTo>
                    <a:pt x="15528" y="38089"/>
                  </a:lnTo>
                  <a:lnTo>
                    <a:pt x="17518" y="36894"/>
                  </a:lnTo>
                  <a:lnTo>
                    <a:pt x="17518" y="36762"/>
                  </a:lnTo>
                  <a:lnTo>
                    <a:pt x="17518" y="36762"/>
                  </a:lnTo>
                  <a:lnTo>
                    <a:pt x="17518" y="36762"/>
                  </a:lnTo>
                  <a:lnTo>
                    <a:pt x="17518" y="36762"/>
                  </a:lnTo>
                  <a:lnTo>
                    <a:pt x="17784" y="32515"/>
                  </a:lnTo>
                  <a:lnTo>
                    <a:pt x="17917" y="28534"/>
                  </a:lnTo>
                  <a:lnTo>
                    <a:pt x="17917" y="28534"/>
                  </a:lnTo>
                  <a:lnTo>
                    <a:pt x="17784" y="26012"/>
                  </a:lnTo>
                  <a:lnTo>
                    <a:pt x="17784" y="26012"/>
                  </a:lnTo>
                  <a:lnTo>
                    <a:pt x="17386" y="23358"/>
                  </a:lnTo>
                  <a:lnTo>
                    <a:pt x="16988" y="21500"/>
                  </a:lnTo>
                  <a:lnTo>
                    <a:pt x="16457" y="20306"/>
                  </a:lnTo>
                  <a:lnTo>
                    <a:pt x="16324" y="19377"/>
                  </a:lnTo>
                  <a:lnTo>
                    <a:pt x="16324" y="19377"/>
                  </a:lnTo>
                  <a:lnTo>
                    <a:pt x="16324" y="19377"/>
                  </a:lnTo>
                  <a:lnTo>
                    <a:pt x="16324" y="19377"/>
                  </a:lnTo>
                  <a:lnTo>
                    <a:pt x="16457" y="18050"/>
                  </a:lnTo>
                  <a:lnTo>
                    <a:pt x="16988" y="14865"/>
                  </a:lnTo>
                  <a:lnTo>
                    <a:pt x="17518" y="10352"/>
                  </a:lnTo>
                  <a:lnTo>
                    <a:pt x="17651" y="7964"/>
                  </a:lnTo>
                  <a:lnTo>
                    <a:pt x="17651" y="5442"/>
                  </a:lnTo>
                  <a:lnTo>
                    <a:pt x="17651" y="5442"/>
                  </a:lnTo>
                  <a:lnTo>
                    <a:pt x="17518" y="2655"/>
                  </a:lnTo>
                  <a:lnTo>
                    <a:pt x="17386" y="1328"/>
                  </a:lnTo>
                  <a:lnTo>
                    <a:pt x="17120" y="134"/>
                  </a:lnTo>
                  <a:lnTo>
                    <a:pt x="17120" y="134"/>
                  </a:lnTo>
                  <a:lnTo>
                    <a:pt x="1712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0"/>
            <p:cNvSpPr/>
            <p:nvPr/>
          </p:nvSpPr>
          <p:spPr>
            <a:xfrm>
              <a:off x="6116786" y="2441487"/>
              <a:ext cx="193638" cy="268447"/>
            </a:xfrm>
            <a:custGeom>
              <a:avLst/>
              <a:gdLst/>
              <a:ahLst/>
              <a:cxnLst/>
              <a:rect l="l" t="t" r="r" b="b"/>
              <a:pathLst>
                <a:path w="11679" h="16191" extrusionOk="0">
                  <a:moveTo>
                    <a:pt x="6636" y="0"/>
                  </a:moveTo>
                  <a:lnTo>
                    <a:pt x="6370" y="133"/>
                  </a:lnTo>
                  <a:lnTo>
                    <a:pt x="6238" y="531"/>
                  </a:lnTo>
                  <a:lnTo>
                    <a:pt x="6370" y="1858"/>
                  </a:lnTo>
                  <a:lnTo>
                    <a:pt x="6768" y="5043"/>
                  </a:lnTo>
                  <a:lnTo>
                    <a:pt x="6768" y="6636"/>
                  </a:lnTo>
                  <a:lnTo>
                    <a:pt x="6768" y="7698"/>
                  </a:lnTo>
                  <a:lnTo>
                    <a:pt x="6768" y="8228"/>
                  </a:lnTo>
                  <a:lnTo>
                    <a:pt x="6768" y="8759"/>
                  </a:lnTo>
                  <a:lnTo>
                    <a:pt x="6636" y="9025"/>
                  </a:lnTo>
                  <a:lnTo>
                    <a:pt x="6370" y="9423"/>
                  </a:lnTo>
                  <a:lnTo>
                    <a:pt x="5441" y="10352"/>
                  </a:lnTo>
                  <a:lnTo>
                    <a:pt x="3185" y="12210"/>
                  </a:lnTo>
                  <a:lnTo>
                    <a:pt x="2256" y="12873"/>
                  </a:lnTo>
                  <a:lnTo>
                    <a:pt x="1327" y="13404"/>
                  </a:lnTo>
                  <a:lnTo>
                    <a:pt x="664" y="13935"/>
                  </a:lnTo>
                  <a:lnTo>
                    <a:pt x="133" y="14333"/>
                  </a:lnTo>
                  <a:lnTo>
                    <a:pt x="0" y="14598"/>
                  </a:lnTo>
                  <a:lnTo>
                    <a:pt x="0" y="14864"/>
                  </a:lnTo>
                  <a:lnTo>
                    <a:pt x="266" y="15262"/>
                  </a:lnTo>
                  <a:lnTo>
                    <a:pt x="664" y="15527"/>
                  </a:lnTo>
                  <a:lnTo>
                    <a:pt x="1062" y="15793"/>
                  </a:lnTo>
                  <a:lnTo>
                    <a:pt x="1593" y="15926"/>
                  </a:lnTo>
                  <a:lnTo>
                    <a:pt x="2124" y="16058"/>
                  </a:lnTo>
                  <a:lnTo>
                    <a:pt x="2787" y="16191"/>
                  </a:lnTo>
                  <a:lnTo>
                    <a:pt x="3716" y="16058"/>
                  </a:lnTo>
                  <a:lnTo>
                    <a:pt x="4645" y="15660"/>
                  </a:lnTo>
                  <a:lnTo>
                    <a:pt x="5574" y="15262"/>
                  </a:lnTo>
                  <a:lnTo>
                    <a:pt x="6370" y="14731"/>
                  </a:lnTo>
                  <a:lnTo>
                    <a:pt x="7432" y="13935"/>
                  </a:lnTo>
                  <a:lnTo>
                    <a:pt x="8228" y="13537"/>
                  </a:lnTo>
                  <a:lnTo>
                    <a:pt x="8759" y="13271"/>
                  </a:lnTo>
                  <a:lnTo>
                    <a:pt x="9423" y="13139"/>
                  </a:lnTo>
                  <a:lnTo>
                    <a:pt x="10086" y="12741"/>
                  </a:lnTo>
                  <a:lnTo>
                    <a:pt x="10617" y="12342"/>
                  </a:lnTo>
                  <a:lnTo>
                    <a:pt x="10750" y="11944"/>
                  </a:lnTo>
                  <a:lnTo>
                    <a:pt x="10750" y="10883"/>
                  </a:lnTo>
                  <a:lnTo>
                    <a:pt x="10617" y="9821"/>
                  </a:lnTo>
                  <a:lnTo>
                    <a:pt x="10484" y="9290"/>
                  </a:lnTo>
                  <a:lnTo>
                    <a:pt x="10484" y="8494"/>
                  </a:lnTo>
                  <a:lnTo>
                    <a:pt x="10484" y="7565"/>
                  </a:lnTo>
                  <a:lnTo>
                    <a:pt x="10882" y="5309"/>
                  </a:lnTo>
                  <a:lnTo>
                    <a:pt x="11148" y="3583"/>
                  </a:lnTo>
                  <a:lnTo>
                    <a:pt x="11546" y="1991"/>
                  </a:lnTo>
                  <a:lnTo>
                    <a:pt x="11679" y="1327"/>
                  </a:lnTo>
                  <a:lnTo>
                    <a:pt x="11679" y="797"/>
                  </a:lnTo>
                  <a:lnTo>
                    <a:pt x="11546" y="398"/>
                  </a:lnTo>
                  <a:lnTo>
                    <a:pt x="11281" y="266"/>
                  </a:lnTo>
                  <a:lnTo>
                    <a:pt x="11148" y="1195"/>
                  </a:lnTo>
                  <a:lnTo>
                    <a:pt x="10750" y="1460"/>
                  </a:lnTo>
                  <a:lnTo>
                    <a:pt x="10086" y="1593"/>
                  </a:lnTo>
                  <a:lnTo>
                    <a:pt x="9024" y="1593"/>
                  </a:lnTo>
                  <a:lnTo>
                    <a:pt x="8095" y="1460"/>
                  </a:lnTo>
                  <a:lnTo>
                    <a:pt x="7299" y="1195"/>
                  </a:lnTo>
                  <a:lnTo>
                    <a:pt x="6901" y="929"/>
                  </a:lnTo>
                  <a:lnTo>
                    <a:pt x="6636" y="797"/>
                  </a:lnTo>
                  <a:lnTo>
                    <a:pt x="663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0"/>
            <p:cNvSpPr/>
            <p:nvPr/>
          </p:nvSpPr>
          <p:spPr>
            <a:xfrm>
              <a:off x="6116786" y="2441487"/>
              <a:ext cx="193638" cy="268447"/>
            </a:xfrm>
            <a:custGeom>
              <a:avLst/>
              <a:gdLst/>
              <a:ahLst/>
              <a:cxnLst/>
              <a:rect l="l" t="t" r="r" b="b"/>
              <a:pathLst>
                <a:path w="11679" h="16191" fill="none" extrusionOk="0">
                  <a:moveTo>
                    <a:pt x="10882" y="5309"/>
                  </a:moveTo>
                  <a:lnTo>
                    <a:pt x="10882" y="5309"/>
                  </a:lnTo>
                  <a:lnTo>
                    <a:pt x="11148" y="3583"/>
                  </a:lnTo>
                  <a:lnTo>
                    <a:pt x="11546" y="1991"/>
                  </a:lnTo>
                  <a:lnTo>
                    <a:pt x="11679" y="1327"/>
                  </a:lnTo>
                  <a:lnTo>
                    <a:pt x="11679" y="797"/>
                  </a:lnTo>
                  <a:lnTo>
                    <a:pt x="11546" y="398"/>
                  </a:lnTo>
                  <a:lnTo>
                    <a:pt x="11281" y="266"/>
                  </a:lnTo>
                  <a:lnTo>
                    <a:pt x="11148" y="1195"/>
                  </a:lnTo>
                  <a:lnTo>
                    <a:pt x="11148" y="1195"/>
                  </a:lnTo>
                  <a:lnTo>
                    <a:pt x="10750" y="1460"/>
                  </a:lnTo>
                  <a:lnTo>
                    <a:pt x="10086" y="1593"/>
                  </a:lnTo>
                  <a:lnTo>
                    <a:pt x="9024" y="1593"/>
                  </a:lnTo>
                  <a:lnTo>
                    <a:pt x="9024" y="1593"/>
                  </a:lnTo>
                  <a:lnTo>
                    <a:pt x="8095" y="1460"/>
                  </a:lnTo>
                  <a:lnTo>
                    <a:pt x="7299" y="1195"/>
                  </a:lnTo>
                  <a:lnTo>
                    <a:pt x="6901" y="929"/>
                  </a:lnTo>
                  <a:lnTo>
                    <a:pt x="6636" y="797"/>
                  </a:lnTo>
                  <a:lnTo>
                    <a:pt x="6636" y="0"/>
                  </a:lnTo>
                  <a:lnTo>
                    <a:pt x="6636" y="0"/>
                  </a:lnTo>
                  <a:lnTo>
                    <a:pt x="6370" y="133"/>
                  </a:lnTo>
                  <a:lnTo>
                    <a:pt x="6238" y="531"/>
                  </a:lnTo>
                  <a:lnTo>
                    <a:pt x="6370" y="1858"/>
                  </a:lnTo>
                  <a:lnTo>
                    <a:pt x="6370" y="1858"/>
                  </a:lnTo>
                  <a:lnTo>
                    <a:pt x="6768" y="5043"/>
                  </a:lnTo>
                  <a:lnTo>
                    <a:pt x="6768" y="6636"/>
                  </a:lnTo>
                  <a:lnTo>
                    <a:pt x="6768" y="7698"/>
                  </a:lnTo>
                  <a:lnTo>
                    <a:pt x="6768" y="7698"/>
                  </a:lnTo>
                  <a:lnTo>
                    <a:pt x="6768" y="8228"/>
                  </a:lnTo>
                  <a:lnTo>
                    <a:pt x="6768" y="8759"/>
                  </a:lnTo>
                  <a:lnTo>
                    <a:pt x="6636" y="9025"/>
                  </a:lnTo>
                  <a:lnTo>
                    <a:pt x="6370" y="9423"/>
                  </a:lnTo>
                  <a:lnTo>
                    <a:pt x="5441" y="10352"/>
                  </a:lnTo>
                  <a:lnTo>
                    <a:pt x="5441" y="10352"/>
                  </a:lnTo>
                  <a:lnTo>
                    <a:pt x="3185" y="12210"/>
                  </a:lnTo>
                  <a:lnTo>
                    <a:pt x="2256" y="12873"/>
                  </a:lnTo>
                  <a:lnTo>
                    <a:pt x="1327" y="13404"/>
                  </a:lnTo>
                  <a:lnTo>
                    <a:pt x="1327" y="13404"/>
                  </a:lnTo>
                  <a:lnTo>
                    <a:pt x="664" y="13935"/>
                  </a:lnTo>
                  <a:lnTo>
                    <a:pt x="133" y="14333"/>
                  </a:lnTo>
                  <a:lnTo>
                    <a:pt x="0" y="14598"/>
                  </a:lnTo>
                  <a:lnTo>
                    <a:pt x="0" y="14864"/>
                  </a:lnTo>
                  <a:lnTo>
                    <a:pt x="266" y="15262"/>
                  </a:lnTo>
                  <a:lnTo>
                    <a:pt x="664" y="15527"/>
                  </a:lnTo>
                  <a:lnTo>
                    <a:pt x="664" y="15527"/>
                  </a:lnTo>
                  <a:lnTo>
                    <a:pt x="664" y="15527"/>
                  </a:lnTo>
                  <a:lnTo>
                    <a:pt x="1062" y="15793"/>
                  </a:lnTo>
                  <a:lnTo>
                    <a:pt x="1593" y="15926"/>
                  </a:lnTo>
                  <a:lnTo>
                    <a:pt x="2124" y="16058"/>
                  </a:lnTo>
                  <a:lnTo>
                    <a:pt x="2787" y="16191"/>
                  </a:lnTo>
                  <a:lnTo>
                    <a:pt x="2787" y="16191"/>
                  </a:lnTo>
                  <a:lnTo>
                    <a:pt x="3716" y="16058"/>
                  </a:lnTo>
                  <a:lnTo>
                    <a:pt x="4645" y="15660"/>
                  </a:lnTo>
                  <a:lnTo>
                    <a:pt x="5574" y="15262"/>
                  </a:lnTo>
                  <a:lnTo>
                    <a:pt x="6370" y="14731"/>
                  </a:lnTo>
                  <a:lnTo>
                    <a:pt x="6370" y="14731"/>
                  </a:lnTo>
                  <a:lnTo>
                    <a:pt x="7432" y="13935"/>
                  </a:lnTo>
                  <a:lnTo>
                    <a:pt x="8228" y="13537"/>
                  </a:lnTo>
                  <a:lnTo>
                    <a:pt x="8759" y="13271"/>
                  </a:lnTo>
                  <a:lnTo>
                    <a:pt x="8759" y="13271"/>
                  </a:lnTo>
                  <a:lnTo>
                    <a:pt x="9423" y="13139"/>
                  </a:lnTo>
                  <a:lnTo>
                    <a:pt x="10086" y="12741"/>
                  </a:lnTo>
                  <a:lnTo>
                    <a:pt x="10617" y="12342"/>
                  </a:lnTo>
                  <a:lnTo>
                    <a:pt x="10750" y="11944"/>
                  </a:lnTo>
                  <a:lnTo>
                    <a:pt x="10750" y="11944"/>
                  </a:lnTo>
                  <a:lnTo>
                    <a:pt x="10750" y="10883"/>
                  </a:lnTo>
                  <a:lnTo>
                    <a:pt x="10617" y="9821"/>
                  </a:lnTo>
                  <a:lnTo>
                    <a:pt x="10617" y="9821"/>
                  </a:lnTo>
                  <a:lnTo>
                    <a:pt x="10484" y="9290"/>
                  </a:lnTo>
                  <a:lnTo>
                    <a:pt x="10484" y="9290"/>
                  </a:lnTo>
                  <a:lnTo>
                    <a:pt x="10484" y="8494"/>
                  </a:lnTo>
                  <a:lnTo>
                    <a:pt x="10484" y="7565"/>
                  </a:lnTo>
                  <a:lnTo>
                    <a:pt x="10882" y="53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0"/>
            <p:cNvSpPr/>
            <p:nvPr/>
          </p:nvSpPr>
          <p:spPr>
            <a:xfrm>
              <a:off x="6420432" y="2498688"/>
              <a:ext cx="85818" cy="297064"/>
            </a:xfrm>
            <a:custGeom>
              <a:avLst/>
              <a:gdLst/>
              <a:ahLst/>
              <a:cxnLst/>
              <a:rect l="l" t="t" r="r" b="b"/>
              <a:pathLst>
                <a:path w="5176" h="17917" extrusionOk="0">
                  <a:moveTo>
                    <a:pt x="4910" y="1"/>
                  </a:moveTo>
                  <a:lnTo>
                    <a:pt x="4778" y="797"/>
                  </a:lnTo>
                  <a:lnTo>
                    <a:pt x="4380" y="1062"/>
                  </a:lnTo>
                  <a:lnTo>
                    <a:pt x="3716" y="1195"/>
                  </a:lnTo>
                  <a:lnTo>
                    <a:pt x="2787" y="1328"/>
                  </a:lnTo>
                  <a:lnTo>
                    <a:pt x="1725" y="1195"/>
                  </a:lnTo>
                  <a:lnTo>
                    <a:pt x="1062" y="1062"/>
                  </a:lnTo>
                  <a:lnTo>
                    <a:pt x="398" y="797"/>
                  </a:lnTo>
                  <a:lnTo>
                    <a:pt x="266" y="133"/>
                  </a:lnTo>
                  <a:lnTo>
                    <a:pt x="133" y="133"/>
                  </a:lnTo>
                  <a:lnTo>
                    <a:pt x="0" y="399"/>
                  </a:lnTo>
                  <a:lnTo>
                    <a:pt x="133" y="1062"/>
                  </a:lnTo>
                  <a:lnTo>
                    <a:pt x="664" y="3717"/>
                  </a:lnTo>
                  <a:lnTo>
                    <a:pt x="929" y="5176"/>
                  </a:lnTo>
                  <a:lnTo>
                    <a:pt x="1062" y="6238"/>
                  </a:lnTo>
                  <a:lnTo>
                    <a:pt x="1062" y="7565"/>
                  </a:lnTo>
                  <a:lnTo>
                    <a:pt x="929" y="9423"/>
                  </a:lnTo>
                  <a:lnTo>
                    <a:pt x="531" y="13272"/>
                  </a:lnTo>
                  <a:lnTo>
                    <a:pt x="531" y="15395"/>
                  </a:lnTo>
                  <a:lnTo>
                    <a:pt x="664" y="15395"/>
                  </a:lnTo>
                  <a:lnTo>
                    <a:pt x="796" y="16191"/>
                  </a:lnTo>
                  <a:lnTo>
                    <a:pt x="1195" y="17120"/>
                  </a:lnTo>
                  <a:lnTo>
                    <a:pt x="1460" y="17519"/>
                  </a:lnTo>
                  <a:lnTo>
                    <a:pt x="1858" y="17784"/>
                  </a:lnTo>
                  <a:lnTo>
                    <a:pt x="2256" y="17917"/>
                  </a:lnTo>
                  <a:lnTo>
                    <a:pt x="2654" y="17917"/>
                  </a:lnTo>
                  <a:lnTo>
                    <a:pt x="3053" y="17784"/>
                  </a:lnTo>
                  <a:lnTo>
                    <a:pt x="3451" y="17519"/>
                  </a:lnTo>
                  <a:lnTo>
                    <a:pt x="4114" y="16988"/>
                  </a:lnTo>
                  <a:lnTo>
                    <a:pt x="4645" y="15926"/>
                  </a:lnTo>
                  <a:lnTo>
                    <a:pt x="4778" y="15395"/>
                  </a:lnTo>
                  <a:lnTo>
                    <a:pt x="4910" y="14864"/>
                  </a:lnTo>
                  <a:lnTo>
                    <a:pt x="4910" y="13935"/>
                  </a:lnTo>
                  <a:lnTo>
                    <a:pt x="4778" y="12741"/>
                  </a:lnTo>
                  <a:lnTo>
                    <a:pt x="4645" y="11547"/>
                  </a:lnTo>
                  <a:lnTo>
                    <a:pt x="4645" y="11281"/>
                  </a:lnTo>
                  <a:lnTo>
                    <a:pt x="4512" y="11016"/>
                  </a:lnTo>
                  <a:lnTo>
                    <a:pt x="4512" y="8096"/>
                  </a:lnTo>
                  <a:lnTo>
                    <a:pt x="4778" y="4513"/>
                  </a:lnTo>
                  <a:lnTo>
                    <a:pt x="5176" y="1062"/>
                  </a:lnTo>
                  <a:lnTo>
                    <a:pt x="5176" y="399"/>
                  </a:lnTo>
                  <a:lnTo>
                    <a:pt x="504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0"/>
            <p:cNvSpPr/>
            <p:nvPr/>
          </p:nvSpPr>
          <p:spPr>
            <a:xfrm>
              <a:off x="6420432" y="2498688"/>
              <a:ext cx="85818" cy="297064"/>
            </a:xfrm>
            <a:custGeom>
              <a:avLst/>
              <a:gdLst/>
              <a:ahLst/>
              <a:cxnLst/>
              <a:rect l="l" t="t" r="r" b="b"/>
              <a:pathLst>
                <a:path w="5176" h="17917" fill="none" extrusionOk="0">
                  <a:moveTo>
                    <a:pt x="4512" y="8096"/>
                  </a:moveTo>
                  <a:lnTo>
                    <a:pt x="4512" y="8096"/>
                  </a:lnTo>
                  <a:lnTo>
                    <a:pt x="4778" y="4513"/>
                  </a:lnTo>
                  <a:lnTo>
                    <a:pt x="5176" y="1062"/>
                  </a:lnTo>
                  <a:lnTo>
                    <a:pt x="5176" y="1062"/>
                  </a:lnTo>
                  <a:lnTo>
                    <a:pt x="5176" y="399"/>
                  </a:lnTo>
                  <a:lnTo>
                    <a:pt x="5043" y="1"/>
                  </a:lnTo>
                  <a:lnTo>
                    <a:pt x="4910" y="1"/>
                  </a:lnTo>
                  <a:lnTo>
                    <a:pt x="4910" y="1"/>
                  </a:lnTo>
                  <a:lnTo>
                    <a:pt x="4778" y="797"/>
                  </a:lnTo>
                  <a:lnTo>
                    <a:pt x="4778" y="797"/>
                  </a:lnTo>
                  <a:lnTo>
                    <a:pt x="4380" y="1062"/>
                  </a:lnTo>
                  <a:lnTo>
                    <a:pt x="3716" y="1195"/>
                  </a:lnTo>
                  <a:lnTo>
                    <a:pt x="2787" y="1328"/>
                  </a:lnTo>
                  <a:lnTo>
                    <a:pt x="2787" y="1328"/>
                  </a:lnTo>
                  <a:lnTo>
                    <a:pt x="1725" y="1195"/>
                  </a:lnTo>
                  <a:lnTo>
                    <a:pt x="1062" y="1062"/>
                  </a:lnTo>
                  <a:lnTo>
                    <a:pt x="398" y="797"/>
                  </a:lnTo>
                  <a:lnTo>
                    <a:pt x="398" y="797"/>
                  </a:lnTo>
                  <a:lnTo>
                    <a:pt x="266" y="133"/>
                  </a:lnTo>
                  <a:lnTo>
                    <a:pt x="266" y="133"/>
                  </a:lnTo>
                  <a:lnTo>
                    <a:pt x="133" y="133"/>
                  </a:lnTo>
                  <a:lnTo>
                    <a:pt x="0" y="399"/>
                  </a:lnTo>
                  <a:lnTo>
                    <a:pt x="133" y="1062"/>
                  </a:lnTo>
                  <a:lnTo>
                    <a:pt x="664" y="3717"/>
                  </a:lnTo>
                  <a:lnTo>
                    <a:pt x="664" y="3717"/>
                  </a:lnTo>
                  <a:lnTo>
                    <a:pt x="929" y="5176"/>
                  </a:lnTo>
                  <a:lnTo>
                    <a:pt x="1062" y="6238"/>
                  </a:lnTo>
                  <a:lnTo>
                    <a:pt x="1062" y="7565"/>
                  </a:lnTo>
                  <a:lnTo>
                    <a:pt x="929" y="9423"/>
                  </a:lnTo>
                  <a:lnTo>
                    <a:pt x="929" y="9423"/>
                  </a:lnTo>
                  <a:lnTo>
                    <a:pt x="531" y="13272"/>
                  </a:lnTo>
                  <a:lnTo>
                    <a:pt x="531" y="15395"/>
                  </a:lnTo>
                  <a:lnTo>
                    <a:pt x="664" y="15395"/>
                  </a:lnTo>
                  <a:lnTo>
                    <a:pt x="664" y="15395"/>
                  </a:lnTo>
                  <a:lnTo>
                    <a:pt x="796" y="16191"/>
                  </a:lnTo>
                  <a:lnTo>
                    <a:pt x="1195" y="17120"/>
                  </a:lnTo>
                  <a:lnTo>
                    <a:pt x="1195" y="17120"/>
                  </a:lnTo>
                  <a:lnTo>
                    <a:pt x="1460" y="17519"/>
                  </a:lnTo>
                  <a:lnTo>
                    <a:pt x="1858" y="17784"/>
                  </a:lnTo>
                  <a:lnTo>
                    <a:pt x="2256" y="17917"/>
                  </a:lnTo>
                  <a:lnTo>
                    <a:pt x="2654" y="17917"/>
                  </a:lnTo>
                  <a:lnTo>
                    <a:pt x="3053" y="17784"/>
                  </a:lnTo>
                  <a:lnTo>
                    <a:pt x="3451" y="17519"/>
                  </a:lnTo>
                  <a:lnTo>
                    <a:pt x="4114" y="16988"/>
                  </a:lnTo>
                  <a:lnTo>
                    <a:pt x="4114" y="16988"/>
                  </a:lnTo>
                  <a:lnTo>
                    <a:pt x="4645" y="15926"/>
                  </a:lnTo>
                  <a:lnTo>
                    <a:pt x="4778" y="15395"/>
                  </a:lnTo>
                  <a:lnTo>
                    <a:pt x="4910" y="14864"/>
                  </a:lnTo>
                  <a:lnTo>
                    <a:pt x="4910" y="14864"/>
                  </a:lnTo>
                  <a:lnTo>
                    <a:pt x="4910" y="14864"/>
                  </a:lnTo>
                  <a:lnTo>
                    <a:pt x="4910" y="14864"/>
                  </a:lnTo>
                  <a:lnTo>
                    <a:pt x="4910" y="13935"/>
                  </a:lnTo>
                  <a:lnTo>
                    <a:pt x="4910" y="13935"/>
                  </a:lnTo>
                  <a:lnTo>
                    <a:pt x="4778" y="12741"/>
                  </a:lnTo>
                  <a:lnTo>
                    <a:pt x="4645" y="11547"/>
                  </a:lnTo>
                  <a:lnTo>
                    <a:pt x="4645" y="11281"/>
                  </a:lnTo>
                  <a:lnTo>
                    <a:pt x="4645" y="11281"/>
                  </a:lnTo>
                  <a:lnTo>
                    <a:pt x="4512" y="11016"/>
                  </a:lnTo>
                  <a:lnTo>
                    <a:pt x="4512" y="11016"/>
                  </a:lnTo>
                  <a:lnTo>
                    <a:pt x="4512" y="80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0"/>
            <p:cNvSpPr/>
            <p:nvPr/>
          </p:nvSpPr>
          <p:spPr>
            <a:xfrm>
              <a:off x="6229000" y="1537147"/>
              <a:ext cx="226649" cy="257454"/>
            </a:xfrm>
            <a:custGeom>
              <a:avLst/>
              <a:gdLst/>
              <a:ahLst/>
              <a:cxnLst/>
              <a:rect l="l" t="t" r="r" b="b"/>
              <a:pathLst>
                <a:path w="13670" h="15528" extrusionOk="0">
                  <a:moveTo>
                    <a:pt x="5707" y="0"/>
                  </a:moveTo>
                  <a:lnTo>
                    <a:pt x="3318" y="266"/>
                  </a:lnTo>
                  <a:lnTo>
                    <a:pt x="2787" y="664"/>
                  </a:lnTo>
                  <a:lnTo>
                    <a:pt x="2256" y="1195"/>
                  </a:lnTo>
                  <a:lnTo>
                    <a:pt x="1460" y="2389"/>
                  </a:lnTo>
                  <a:lnTo>
                    <a:pt x="929" y="3451"/>
                  </a:lnTo>
                  <a:lnTo>
                    <a:pt x="531" y="4512"/>
                  </a:lnTo>
                  <a:lnTo>
                    <a:pt x="133" y="5574"/>
                  </a:lnTo>
                  <a:lnTo>
                    <a:pt x="0" y="6238"/>
                  </a:lnTo>
                  <a:lnTo>
                    <a:pt x="0" y="7034"/>
                  </a:lnTo>
                  <a:lnTo>
                    <a:pt x="133" y="7830"/>
                  </a:lnTo>
                  <a:lnTo>
                    <a:pt x="266" y="8626"/>
                  </a:lnTo>
                  <a:lnTo>
                    <a:pt x="797" y="9423"/>
                  </a:lnTo>
                  <a:lnTo>
                    <a:pt x="1327" y="10352"/>
                  </a:lnTo>
                  <a:lnTo>
                    <a:pt x="1726" y="14200"/>
                  </a:lnTo>
                  <a:lnTo>
                    <a:pt x="2522" y="14598"/>
                  </a:lnTo>
                  <a:lnTo>
                    <a:pt x="3451" y="14997"/>
                  </a:lnTo>
                  <a:lnTo>
                    <a:pt x="4380" y="15262"/>
                  </a:lnTo>
                  <a:lnTo>
                    <a:pt x="5309" y="15527"/>
                  </a:lnTo>
                  <a:lnTo>
                    <a:pt x="7167" y="15527"/>
                  </a:lnTo>
                  <a:lnTo>
                    <a:pt x="8892" y="15395"/>
                  </a:lnTo>
                  <a:lnTo>
                    <a:pt x="10485" y="15129"/>
                  </a:lnTo>
                  <a:lnTo>
                    <a:pt x="11679" y="14864"/>
                  </a:lnTo>
                  <a:lnTo>
                    <a:pt x="12741" y="14466"/>
                  </a:lnTo>
                  <a:lnTo>
                    <a:pt x="13670" y="7963"/>
                  </a:lnTo>
                  <a:lnTo>
                    <a:pt x="13404" y="7432"/>
                  </a:lnTo>
                  <a:lnTo>
                    <a:pt x="13006" y="6768"/>
                  </a:lnTo>
                  <a:lnTo>
                    <a:pt x="12741" y="5840"/>
                  </a:lnTo>
                  <a:lnTo>
                    <a:pt x="12608" y="4778"/>
                  </a:lnTo>
                  <a:lnTo>
                    <a:pt x="12608" y="3716"/>
                  </a:lnTo>
                  <a:lnTo>
                    <a:pt x="12873" y="2389"/>
                  </a:lnTo>
                  <a:lnTo>
                    <a:pt x="13139" y="1725"/>
                  </a:lnTo>
                  <a:lnTo>
                    <a:pt x="13537" y="1062"/>
                  </a:lnTo>
                  <a:lnTo>
                    <a:pt x="9954" y="398"/>
                  </a:lnTo>
                  <a:lnTo>
                    <a:pt x="570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0"/>
            <p:cNvSpPr/>
            <p:nvPr/>
          </p:nvSpPr>
          <p:spPr>
            <a:xfrm>
              <a:off x="6229000" y="1537147"/>
              <a:ext cx="226649" cy="257454"/>
            </a:xfrm>
            <a:custGeom>
              <a:avLst/>
              <a:gdLst/>
              <a:ahLst/>
              <a:cxnLst/>
              <a:rect l="l" t="t" r="r" b="b"/>
              <a:pathLst>
                <a:path w="13670" h="15528" fill="none" extrusionOk="0">
                  <a:moveTo>
                    <a:pt x="1327" y="10352"/>
                  </a:moveTo>
                  <a:lnTo>
                    <a:pt x="1327" y="10352"/>
                  </a:lnTo>
                  <a:lnTo>
                    <a:pt x="1726" y="14200"/>
                  </a:lnTo>
                  <a:lnTo>
                    <a:pt x="1726" y="14200"/>
                  </a:lnTo>
                  <a:lnTo>
                    <a:pt x="2522" y="14598"/>
                  </a:lnTo>
                  <a:lnTo>
                    <a:pt x="3451" y="14997"/>
                  </a:lnTo>
                  <a:lnTo>
                    <a:pt x="4380" y="15262"/>
                  </a:lnTo>
                  <a:lnTo>
                    <a:pt x="5309" y="15527"/>
                  </a:lnTo>
                  <a:lnTo>
                    <a:pt x="7167" y="15527"/>
                  </a:lnTo>
                  <a:lnTo>
                    <a:pt x="8892" y="15395"/>
                  </a:lnTo>
                  <a:lnTo>
                    <a:pt x="10485" y="15129"/>
                  </a:lnTo>
                  <a:lnTo>
                    <a:pt x="11679" y="14864"/>
                  </a:lnTo>
                  <a:lnTo>
                    <a:pt x="12741" y="14466"/>
                  </a:lnTo>
                  <a:lnTo>
                    <a:pt x="13670" y="7963"/>
                  </a:lnTo>
                  <a:lnTo>
                    <a:pt x="13670" y="7963"/>
                  </a:lnTo>
                  <a:lnTo>
                    <a:pt x="13404" y="7432"/>
                  </a:lnTo>
                  <a:lnTo>
                    <a:pt x="13006" y="6768"/>
                  </a:lnTo>
                  <a:lnTo>
                    <a:pt x="12741" y="5840"/>
                  </a:lnTo>
                  <a:lnTo>
                    <a:pt x="12608" y="4778"/>
                  </a:lnTo>
                  <a:lnTo>
                    <a:pt x="12608" y="3716"/>
                  </a:lnTo>
                  <a:lnTo>
                    <a:pt x="12873" y="2389"/>
                  </a:lnTo>
                  <a:lnTo>
                    <a:pt x="13139" y="1725"/>
                  </a:lnTo>
                  <a:lnTo>
                    <a:pt x="13537" y="1062"/>
                  </a:lnTo>
                  <a:lnTo>
                    <a:pt x="9954" y="398"/>
                  </a:lnTo>
                  <a:lnTo>
                    <a:pt x="5707" y="0"/>
                  </a:lnTo>
                  <a:lnTo>
                    <a:pt x="3318" y="266"/>
                  </a:lnTo>
                  <a:lnTo>
                    <a:pt x="3318" y="266"/>
                  </a:lnTo>
                  <a:lnTo>
                    <a:pt x="2787" y="664"/>
                  </a:lnTo>
                  <a:lnTo>
                    <a:pt x="2256" y="1195"/>
                  </a:lnTo>
                  <a:lnTo>
                    <a:pt x="1460" y="2389"/>
                  </a:lnTo>
                  <a:lnTo>
                    <a:pt x="929" y="3451"/>
                  </a:lnTo>
                  <a:lnTo>
                    <a:pt x="531" y="4512"/>
                  </a:lnTo>
                  <a:lnTo>
                    <a:pt x="531" y="4512"/>
                  </a:lnTo>
                  <a:lnTo>
                    <a:pt x="133" y="5574"/>
                  </a:lnTo>
                  <a:lnTo>
                    <a:pt x="0" y="6238"/>
                  </a:lnTo>
                  <a:lnTo>
                    <a:pt x="0" y="7034"/>
                  </a:lnTo>
                  <a:lnTo>
                    <a:pt x="133" y="7830"/>
                  </a:lnTo>
                  <a:lnTo>
                    <a:pt x="266" y="8626"/>
                  </a:lnTo>
                  <a:lnTo>
                    <a:pt x="797" y="9423"/>
                  </a:lnTo>
                  <a:lnTo>
                    <a:pt x="1327" y="10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40"/>
            <p:cNvSpPr/>
            <p:nvPr/>
          </p:nvSpPr>
          <p:spPr>
            <a:xfrm>
              <a:off x="6226794" y="1537147"/>
              <a:ext cx="272857" cy="382865"/>
            </a:xfrm>
            <a:custGeom>
              <a:avLst/>
              <a:gdLst/>
              <a:ahLst/>
              <a:cxnLst/>
              <a:rect l="l" t="t" r="r" b="b"/>
              <a:pathLst>
                <a:path w="16457" h="23092" extrusionOk="0">
                  <a:moveTo>
                    <a:pt x="5840" y="0"/>
                  </a:moveTo>
                  <a:lnTo>
                    <a:pt x="3451" y="266"/>
                  </a:lnTo>
                  <a:lnTo>
                    <a:pt x="2920" y="664"/>
                  </a:lnTo>
                  <a:lnTo>
                    <a:pt x="2389" y="1195"/>
                  </a:lnTo>
                  <a:lnTo>
                    <a:pt x="1593" y="2389"/>
                  </a:lnTo>
                  <a:lnTo>
                    <a:pt x="930" y="3583"/>
                  </a:lnTo>
                  <a:lnTo>
                    <a:pt x="532" y="4645"/>
                  </a:lnTo>
                  <a:lnTo>
                    <a:pt x="133" y="5707"/>
                  </a:lnTo>
                  <a:lnTo>
                    <a:pt x="133" y="6370"/>
                  </a:lnTo>
                  <a:lnTo>
                    <a:pt x="1" y="7034"/>
                  </a:lnTo>
                  <a:lnTo>
                    <a:pt x="133" y="7830"/>
                  </a:lnTo>
                  <a:lnTo>
                    <a:pt x="399" y="8626"/>
                  </a:lnTo>
                  <a:lnTo>
                    <a:pt x="797" y="9555"/>
                  </a:lnTo>
                  <a:lnTo>
                    <a:pt x="1460" y="10352"/>
                  </a:lnTo>
                  <a:lnTo>
                    <a:pt x="1460" y="14200"/>
                  </a:lnTo>
                  <a:lnTo>
                    <a:pt x="266" y="21897"/>
                  </a:lnTo>
                  <a:lnTo>
                    <a:pt x="2124" y="22428"/>
                  </a:lnTo>
                  <a:lnTo>
                    <a:pt x="3849" y="22826"/>
                  </a:lnTo>
                  <a:lnTo>
                    <a:pt x="5575" y="22959"/>
                  </a:lnTo>
                  <a:lnTo>
                    <a:pt x="7034" y="23092"/>
                  </a:lnTo>
                  <a:lnTo>
                    <a:pt x="9821" y="23092"/>
                  </a:lnTo>
                  <a:lnTo>
                    <a:pt x="12210" y="22694"/>
                  </a:lnTo>
                  <a:lnTo>
                    <a:pt x="14068" y="22163"/>
                  </a:lnTo>
                  <a:lnTo>
                    <a:pt x="15395" y="21632"/>
                  </a:lnTo>
                  <a:lnTo>
                    <a:pt x="16457" y="21101"/>
                  </a:lnTo>
                  <a:lnTo>
                    <a:pt x="13803" y="14466"/>
                  </a:lnTo>
                  <a:lnTo>
                    <a:pt x="14068" y="8096"/>
                  </a:lnTo>
                  <a:lnTo>
                    <a:pt x="13803" y="7565"/>
                  </a:lnTo>
                  <a:lnTo>
                    <a:pt x="13404" y="6901"/>
                  </a:lnTo>
                  <a:lnTo>
                    <a:pt x="13139" y="5972"/>
                  </a:lnTo>
                  <a:lnTo>
                    <a:pt x="13006" y="4911"/>
                  </a:lnTo>
                  <a:lnTo>
                    <a:pt x="13006" y="3716"/>
                  </a:lnTo>
                  <a:lnTo>
                    <a:pt x="13404" y="2389"/>
                  </a:lnTo>
                  <a:lnTo>
                    <a:pt x="13670" y="1725"/>
                  </a:lnTo>
                  <a:lnTo>
                    <a:pt x="13935" y="1062"/>
                  </a:lnTo>
                  <a:lnTo>
                    <a:pt x="10219" y="266"/>
                  </a:lnTo>
                  <a:lnTo>
                    <a:pt x="10219" y="664"/>
                  </a:lnTo>
                  <a:lnTo>
                    <a:pt x="10883" y="797"/>
                  </a:lnTo>
                  <a:lnTo>
                    <a:pt x="10618" y="1195"/>
                  </a:lnTo>
                  <a:lnTo>
                    <a:pt x="10219" y="1858"/>
                  </a:lnTo>
                  <a:lnTo>
                    <a:pt x="9689" y="2522"/>
                  </a:lnTo>
                  <a:lnTo>
                    <a:pt x="8892" y="3053"/>
                  </a:lnTo>
                  <a:lnTo>
                    <a:pt x="8096" y="3716"/>
                  </a:lnTo>
                  <a:lnTo>
                    <a:pt x="7167" y="4247"/>
                  </a:lnTo>
                  <a:lnTo>
                    <a:pt x="6105" y="4645"/>
                  </a:lnTo>
                  <a:lnTo>
                    <a:pt x="5176" y="4911"/>
                  </a:lnTo>
                  <a:lnTo>
                    <a:pt x="4778" y="4380"/>
                  </a:lnTo>
                  <a:lnTo>
                    <a:pt x="4513" y="3849"/>
                  </a:lnTo>
                  <a:lnTo>
                    <a:pt x="4380" y="3318"/>
                  </a:lnTo>
                  <a:lnTo>
                    <a:pt x="4513" y="2654"/>
                  </a:lnTo>
                  <a:lnTo>
                    <a:pt x="4778" y="1593"/>
                  </a:lnTo>
                  <a:lnTo>
                    <a:pt x="5176" y="664"/>
                  </a:lnTo>
                  <a:lnTo>
                    <a:pt x="5575" y="531"/>
                  </a:lnTo>
                  <a:lnTo>
                    <a:pt x="5840" y="266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40"/>
            <p:cNvSpPr/>
            <p:nvPr/>
          </p:nvSpPr>
          <p:spPr>
            <a:xfrm>
              <a:off x="6226794" y="1537147"/>
              <a:ext cx="272857" cy="382865"/>
            </a:xfrm>
            <a:custGeom>
              <a:avLst/>
              <a:gdLst/>
              <a:ahLst/>
              <a:cxnLst/>
              <a:rect l="l" t="t" r="r" b="b"/>
              <a:pathLst>
                <a:path w="16457" h="23092" fill="none" extrusionOk="0">
                  <a:moveTo>
                    <a:pt x="13803" y="14466"/>
                  </a:moveTo>
                  <a:lnTo>
                    <a:pt x="14068" y="8096"/>
                  </a:lnTo>
                  <a:lnTo>
                    <a:pt x="14068" y="8096"/>
                  </a:lnTo>
                  <a:lnTo>
                    <a:pt x="13803" y="7565"/>
                  </a:lnTo>
                  <a:lnTo>
                    <a:pt x="13404" y="6901"/>
                  </a:lnTo>
                  <a:lnTo>
                    <a:pt x="13139" y="5972"/>
                  </a:lnTo>
                  <a:lnTo>
                    <a:pt x="13006" y="4911"/>
                  </a:lnTo>
                  <a:lnTo>
                    <a:pt x="13006" y="3716"/>
                  </a:lnTo>
                  <a:lnTo>
                    <a:pt x="13404" y="2389"/>
                  </a:lnTo>
                  <a:lnTo>
                    <a:pt x="13670" y="1725"/>
                  </a:lnTo>
                  <a:lnTo>
                    <a:pt x="13935" y="1062"/>
                  </a:lnTo>
                  <a:lnTo>
                    <a:pt x="10219" y="266"/>
                  </a:lnTo>
                  <a:lnTo>
                    <a:pt x="10219" y="664"/>
                  </a:lnTo>
                  <a:lnTo>
                    <a:pt x="10883" y="797"/>
                  </a:lnTo>
                  <a:lnTo>
                    <a:pt x="10883" y="797"/>
                  </a:lnTo>
                  <a:lnTo>
                    <a:pt x="10618" y="1195"/>
                  </a:lnTo>
                  <a:lnTo>
                    <a:pt x="10219" y="1858"/>
                  </a:lnTo>
                  <a:lnTo>
                    <a:pt x="9689" y="2522"/>
                  </a:lnTo>
                  <a:lnTo>
                    <a:pt x="8892" y="3053"/>
                  </a:lnTo>
                  <a:lnTo>
                    <a:pt x="8096" y="3716"/>
                  </a:lnTo>
                  <a:lnTo>
                    <a:pt x="7167" y="4247"/>
                  </a:lnTo>
                  <a:lnTo>
                    <a:pt x="6105" y="4645"/>
                  </a:lnTo>
                  <a:lnTo>
                    <a:pt x="5176" y="4911"/>
                  </a:lnTo>
                  <a:lnTo>
                    <a:pt x="5176" y="4911"/>
                  </a:lnTo>
                  <a:lnTo>
                    <a:pt x="4778" y="4380"/>
                  </a:lnTo>
                  <a:lnTo>
                    <a:pt x="4513" y="3849"/>
                  </a:lnTo>
                  <a:lnTo>
                    <a:pt x="4380" y="3318"/>
                  </a:lnTo>
                  <a:lnTo>
                    <a:pt x="4513" y="2654"/>
                  </a:lnTo>
                  <a:lnTo>
                    <a:pt x="4778" y="1593"/>
                  </a:lnTo>
                  <a:lnTo>
                    <a:pt x="5176" y="664"/>
                  </a:lnTo>
                  <a:lnTo>
                    <a:pt x="5575" y="531"/>
                  </a:lnTo>
                  <a:lnTo>
                    <a:pt x="5575" y="531"/>
                  </a:lnTo>
                  <a:lnTo>
                    <a:pt x="5840" y="266"/>
                  </a:lnTo>
                  <a:lnTo>
                    <a:pt x="5840" y="0"/>
                  </a:lnTo>
                  <a:lnTo>
                    <a:pt x="3451" y="266"/>
                  </a:lnTo>
                  <a:lnTo>
                    <a:pt x="3451" y="266"/>
                  </a:lnTo>
                  <a:lnTo>
                    <a:pt x="2920" y="664"/>
                  </a:lnTo>
                  <a:lnTo>
                    <a:pt x="2389" y="1195"/>
                  </a:lnTo>
                  <a:lnTo>
                    <a:pt x="1593" y="2389"/>
                  </a:lnTo>
                  <a:lnTo>
                    <a:pt x="930" y="3583"/>
                  </a:lnTo>
                  <a:lnTo>
                    <a:pt x="532" y="4645"/>
                  </a:lnTo>
                  <a:lnTo>
                    <a:pt x="532" y="4645"/>
                  </a:lnTo>
                  <a:lnTo>
                    <a:pt x="133" y="5707"/>
                  </a:lnTo>
                  <a:lnTo>
                    <a:pt x="133" y="6370"/>
                  </a:lnTo>
                  <a:lnTo>
                    <a:pt x="1" y="7034"/>
                  </a:lnTo>
                  <a:lnTo>
                    <a:pt x="133" y="7830"/>
                  </a:lnTo>
                  <a:lnTo>
                    <a:pt x="399" y="8626"/>
                  </a:lnTo>
                  <a:lnTo>
                    <a:pt x="797" y="9555"/>
                  </a:lnTo>
                  <a:lnTo>
                    <a:pt x="1460" y="10352"/>
                  </a:lnTo>
                  <a:lnTo>
                    <a:pt x="1460" y="10352"/>
                  </a:lnTo>
                  <a:lnTo>
                    <a:pt x="1460" y="14200"/>
                  </a:lnTo>
                  <a:lnTo>
                    <a:pt x="266" y="21897"/>
                  </a:lnTo>
                  <a:lnTo>
                    <a:pt x="266" y="21897"/>
                  </a:lnTo>
                  <a:lnTo>
                    <a:pt x="2124" y="22428"/>
                  </a:lnTo>
                  <a:lnTo>
                    <a:pt x="3849" y="22826"/>
                  </a:lnTo>
                  <a:lnTo>
                    <a:pt x="5575" y="22959"/>
                  </a:lnTo>
                  <a:lnTo>
                    <a:pt x="7034" y="23092"/>
                  </a:lnTo>
                  <a:lnTo>
                    <a:pt x="8494" y="23092"/>
                  </a:lnTo>
                  <a:lnTo>
                    <a:pt x="9821" y="23092"/>
                  </a:lnTo>
                  <a:lnTo>
                    <a:pt x="12210" y="22694"/>
                  </a:lnTo>
                  <a:lnTo>
                    <a:pt x="14068" y="22163"/>
                  </a:lnTo>
                  <a:lnTo>
                    <a:pt x="15395" y="21632"/>
                  </a:lnTo>
                  <a:lnTo>
                    <a:pt x="16457" y="21101"/>
                  </a:lnTo>
                  <a:lnTo>
                    <a:pt x="16457" y="21101"/>
                  </a:lnTo>
                  <a:lnTo>
                    <a:pt x="13803" y="14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0"/>
            <p:cNvSpPr/>
            <p:nvPr/>
          </p:nvSpPr>
          <p:spPr>
            <a:xfrm>
              <a:off x="6251001" y="1732974"/>
              <a:ext cx="206852" cy="39626"/>
            </a:xfrm>
            <a:custGeom>
              <a:avLst/>
              <a:gdLst/>
              <a:ahLst/>
              <a:cxnLst/>
              <a:rect l="l" t="t" r="r" b="b"/>
              <a:pathLst>
                <a:path w="12476" h="2390" extrusionOk="0">
                  <a:moveTo>
                    <a:pt x="12475" y="0"/>
                  </a:moveTo>
                  <a:lnTo>
                    <a:pt x="10750" y="531"/>
                  </a:lnTo>
                  <a:lnTo>
                    <a:pt x="8892" y="929"/>
                  </a:lnTo>
                  <a:lnTo>
                    <a:pt x="7034" y="1062"/>
                  </a:lnTo>
                  <a:lnTo>
                    <a:pt x="4911" y="1062"/>
                  </a:lnTo>
                  <a:lnTo>
                    <a:pt x="2655" y="929"/>
                  </a:lnTo>
                  <a:lnTo>
                    <a:pt x="929" y="664"/>
                  </a:lnTo>
                  <a:lnTo>
                    <a:pt x="399" y="399"/>
                  </a:lnTo>
                  <a:lnTo>
                    <a:pt x="0" y="133"/>
                  </a:lnTo>
                  <a:lnTo>
                    <a:pt x="0" y="1460"/>
                  </a:lnTo>
                  <a:lnTo>
                    <a:pt x="399" y="1726"/>
                  </a:lnTo>
                  <a:lnTo>
                    <a:pt x="929" y="1991"/>
                  </a:lnTo>
                  <a:lnTo>
                    <a:pt x="2655" y="2257"/>
                  </a:lnTo>
                  <a:lnTo>
                    <a:pt x="4911" y="2389"/>
                  </a:lnTo>
                  <a:lnTo>
                    <a:pt x="7034" y="2389"/>
                  </a:lnTo>
                  <a:lnTo>
                    <a:pt x="8892" y="2257"/>
                  </a:lnTo>
                  <a:lnTo>
                    <a:pt x="10617" y="1858"/>
                  </a:lnTo>
                  <a:lnTo>
                    <a:pt x="12475" y="1328"/>
                  </a:lnTo>
                  <a:lnTo>
                    <a:pt x="12475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0"/>
            <p:cNvSpPr/>
            <p:nvPr/>
          </p:nvSpPr>
          <p:spPr>
            <a:xfrm>
              <a:off x="6251001" y="1732974"/>
              <a:ext cx="206852" cy="39626"/>
            </a:xfrm>
            <a:custGeom>
              <a:avLst/>
              <a:gdLst/>
              <a:ahLst/>
              <a:cxnLst/>
              <a:rect l="l" t="t" r="r" b="b"/>
              <a:pathLst>
                <a:path w="12476" h="2390" fill="none" extrusionOk="0">
                  <a:moveTo>
                    <a:pt x="0" y="1460"/>
                  </a:moveTo>
                  <a:lnTo>
                    <a:pt x="0" y="1460"/>
                  </a:lnTo>
                  <a:lnTo>
                    <a:pt x="399" y="1726"/>
                  </a:lnTo>
                  <a:lnTo>
                    <a:pt x="929" y="1991"/>
                  </a:lnTo>
                  <a:lnTo>
                    <a:pt x="2655" y="2257"/>
                  </a:lnTo>
                  <a:lnTo>
                    <a:pt x="4911" y="2389"/>
                  </a:lnTo>
                  <a:lnTo>
                    <a:pt x="7034" y="2389"/>
                  </a:lnTo>
                  <a:lnTo>
                    <a:pt x="7034" y="2389"/>
                  </a:lnTo>
                  <a:lnTo>
                    <a:pt x="8892" y="2257"/>
                  </a:lnTo>
                  <a:lnTo>
                    <a:pt x="10617" y="1858"/>
                  </a:lnTo>
                  <a:lnTo>
                    <a:pt x="12475" y="1328"/>
                  </a:lnTo>
                  <a:lnTo>
                    <a:pt x="12475" y="0"/>
                  </a:lnTo>
                  <a:lnTo>
                    <a:pt x="12475" y="0"/>
                  </a:lnTo>
                  <a:lnTo>
                    <a:pt x="10750" y="531"/>
                  </a:lnTo>
                  <a:lnTo>
                    <a:pt x="8892" y="929"/>
                  </a:lnTo>
                  <a:lnTo>
                    <a:pt x="7034" y="1062"/>
                  </a:lnTo>
                  <a:lnTo>
                    <a:pt x="7034" y="1062"/>
                  </a:lnTo>
                  <a:lnTo>
                    <a:pt x="4911" y="1062"/>
                  </a:lnTo>
                  <a:lnTo>
                    <a:pt x="2655" y="929"/>
                  </a:lnTo>
                  <a:lnTo>
                    <a:pt x="929" y="664"/>
                  </a:lnTo>
                  <a:lnTo>
                    <a:pt x="399" y="399"/>
                  </a:lnTo>
                  <a:lnTo>
                    <a:pt x="0" y="133"/>
                  </a:lnTo>
                  <a:lnTo>
                    <a:pt x="0" y="14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0"/>
            <p:cNvSpPr/>
            <p:nvPr/>
          </p:nvSpPr>
          <p:spPr>
            <a:xfrm>
              <a:off x="6251001" y="1776977"/>
              <a:ext cx="213451" cy="41831"/>
            </a:xfrm>
            <a:custGeom>
              <a:avLst/>
              <a:gdLst/>
              <a:ahLst/>
              <a:cxnLst/>
              <a:rect l="l" t="t" r="r" b="b"/>
              <a:pathLst>
                <a:path w="12874" h="2523" extrusionOk="0">
                  <a:moveTo>
                    <a:pt x="12343" y="1"/>
                  </a:moveTo>
                  <a:lnTo>
                    <a:pt x="10352" y="664"/>
                  </a:lnTo>
                  <a:lnTo>
                    <a:pt x="8759" y="930"/>
                  </a:lnTo>
                  <a:lnTo>
                    <a:pt x="7034" y="1195"/>
                  </a:lnTo>
                  <a:lnTo>
                    <a:pt x="4911" y="1195"/>
                  </a:lnTo>
                  <a:lnTo>
                    <a:pt x="2655" y="1062"/>
                  </a:lnTo>
                  <a:lnTo>
                    <a:pt x="929" y="664"/>
                  </a:lnTo>
                  <a:lnTo>
                    <a:pt x="399" y="532"/>
                  </a:lnTo>
                  <a:lnTo>
                    <a:pt x="0" y="266"/>
                  </a:lnTo>
                  <a:lnTo>
                    <a:pt x="0" y="1593"/>
                  </a:lnTo>
                  <a:lnTo>
                    <a:pt x="399" y="1859"/>
                  </a:lnTo>
                  <a:lnTo>
                    <a:pt x="929" y="1991"/>
                  </a:lnTo>
                  <a:lnTo>
                    <a:pt x="2655" y="2389"/>
                  </a:lnTo>
                  <a:lnTo>
                    <a:pt x="4911" y="2522"/>
                  </a:lnTo>
                  <a:lnTo>
                    <a:pt x="7034" y="2522"/>
                  </a:lnTo>
                  <a:lnTo>
                    <a:pt x="8627" y="2257"/>
                  </a:lnTo>
                  <a:lnTo>
                    <a:pt x="10352" y="1991"/>
                  </a:lnTo>
                  <a:lnTo>
                    <a:pt x="12873" y="1195"/>
                  </a:lnTo>
                  <a:lnTo>
                    <a:pt x="12343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0"/>
            <p:cNvSpPr/>
            <p:nvPr/>
          </p:nvSpPr>
          <p:spPr>
            <a:xfrm>
              <a:off x="6251001" y="1776977"/>
              <a:ext cx="213451" cy="41831"/>
            </a:xfrm>
            <a:custGeom>
              <a:avLst/>
              <a:gdLst/>
              <a:ahLst/>
              <a:cxnLst/>
              <a:rect l="l" t="t" r="r" b="b"/>
              <a:pathLst>
                <a:path w="12874" h="2523" fill="none" extrusionOk="0">
                  <a:moveTo>
                    <a:pt x="12873" y="1195"/>
                  </a:moveTo>
                  <a:lnTo>
                    <a:pt x="12873" y="1195"/>
                  </a:lnTo>
                  <a:lnTo>
                    <a:pt x="12343" y="1"/>
                  </a:lnTo>
                  <a:lnTo>
                    <a:pt x="12343" y="1"/>
                  </a:lnTo>
                  <a:lnTo>
                    <a:pt x="12343" y="1"/>
                  </a:lnTo>
                  <a:lnTo>
                    <a:pt x="10352" y="664"/>
                  </a:lnTo>
                  <a:lnTo>
                    <a:pt x="8759" y="930"/>
                  </a:lnTo>
                  <a:lnTo>
                    <a:pt x="7034" y="1195"/>
                  </a:lnTo>
                  <a:lnTo>
                    <a:pt x="7034" y="1195"/>
                  </a:lnTo>
                  <a:lnTo>
                    <a:pt x="4911" y="1195"/>
                  </a:lnTo>
                  <a:lnTo>
                    <a:pt x="2655" y="1062"/>
                  </a:lnTo>
                  <a:lnTo>
                    <a:pt x="929" y="664"/>
                  </a:lnTo>
                  <a:lnTo>
                    <a:pt x="399" y="532"/>
                  </a:lnTo>
                  <a:lnTo>
                    <a:pt x="0" y="266"/>
                  </a:lnTo>
                  <a:lnTo>
                    <a:pt x="0" y="1593"/>
                  </a:lnTo>
                  <a:lnTo>
                    <a:pt x="0" y="1593"/>
                  </a:lnTo>
                  <a:lnTo>
                    <a:pt x="399" y="1859"/>
                  </a:lnTo>
                  <a:lnTo>
                    <a:pt x="929" y="1991"/>
                  </a:lnTo>
                  <a:lnTo>
                    <a:pt x="2655" y="2389"/>
                  </a:lnTo>
                  <a:lnTo>
                    <a:pt x="4911" y="2522"/>
                  </a:lnTo>
                  <a:lnTo>
                    <a:pt x="7034" y="2522"/>
                  </a:lnTo>
                  <a:lnTo>
                    <a:pt x="7034" y="2522"/>
                  </a:lnTo>
                  <a:lnTo>
                    <a:pt x="8627" y="2257"/>
                  </a:lnTo>
                  <a:lnTo>
                    <a:pt x="10352" y="1991"/>
                  </a:lnTo>
                  <a:lnTo>
                    <a:pt x="12873" y="11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0"/>
            <p:cNvSpPr/>
            <p:nvPr/>
          </p:nvSpPr>
          <p:spPr>
            <a:xfrm>
              <a:off x="6299415" y="1618555"/>
              <a:ext cx="22018" cy="233247"/>
            </a:xfrm>
            <a:custGeom>
              <a:avLst/>
              <a:gdLst/>
              <a:ahLst/>
              <a:cxnLst/>
              <a:rect l="l" t="t" r="r" b="b"/>
              <a:pathLst>
                <a:path w="1328" h="14068" extrusionOk="0">
                  <a:moveTo>
                    <a:pt x="796" y="1"/>
                  </a:moveTo>
                  <a:lnTo>
                    <a:pt x="398" y="1328"/>
                  </a:lnTo>
                  <a:lnTo>
                    <a:pt x="133" y="3186"/>
                  </a:lnTo>
                  <a:lnTo>
                    <a:pt x="0" y="5442"/>
                  </a:lnTo>
                  <a:lnTo>
                    <a:pt x="0" y="7830"/>
                  </a:lnTo>
                  <a:lnTo>
                    <a:pt x="531" y="7963"/>
                  </a:lnTo>
                  <a:lnTo>
                    <a:pt x="531" y="4911"/>
                  </a:lnTo>
                  <a:lnTo>
                    <a:pt x="664" y="2389"/>
                  </a:lnTo>
                  <a:lnTo>
                    <a:pt x="796" y="1"/>
                  </a:lnTo>
                  <a:close/>
                  <a:moveTo>
                    <a:pt x="133" y="9290"/>
                  </a:moveTo>
                  <a:lnTo>
                    <a:pt x="133" y="10617"/>
                  </a:lnTo>
                  <a:lnTo>
                    <a:pt x="796" y="10617"/>
                  </a:lnTo>
                  <a:lnTo>
                    <a:pt x="664" y="9290"/>
                  </a:lnTo>
                  <a:close/>
                  <a:moveTo>
                    <a:pt x="398" y="11944"/>
                  </a:moveTo>
                  <a:lnTo>
                    <a:pt x="1327" y="14068"/>
                  </a:lnTo>
                  <a:lnTo>
                    <a:pt x="929" y="1194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0"/>
            <p:cNvSpPr/>
            <p:nvPr/>
          </p:nvSpPr>
          <p:spPr>
            <a:xfrm>
              <a:off x="6306014" y="1816587"/>
              <a:ext cx="15419" cy="35216"/>
            </a:xfrm>
            <a:custGeom>
              <a:avLst/>
              <a:gdLst/>
              <a:ahLst/>
              <a:cxnLst/>
              <a:rect l="l" t="t" r="r" b="b"/>
              <a:pathLst>
                <a:path w="930" h="2124" fill="none" extrusionOk="0">
                  <a:moveTo>
                    <a:pt x="0" y="0"/>
                  </a:moveTo>
                  <a:lnTo>
                    <a:pt x="929" y="2124"/>
                  </a:lnTo>
                  <a:lnTo>
                    <a:pt x="929" y="2124"/>
                  </a:lnTo>
                  <a:lnTo>
                    <a:pt x="531" y="0"/>
                  </a:lnTo>
                  <a:lnTo>
                    <a:pt x="531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0"/>
            <p:cNvSpPr/>
            <p:nvPr/>
          </p:nvSpPr>
          <p:spPr>
            <a:xfrm>
              <a:off x="6301603" y="1772583"/>
              <a:ext cx="11026" cy="22018"/>
            </a:xfrm>
            <a:custGeom>
              <a:avLst/>
              <a:gdLst/>
              <a:ahLst/>
              <a:cxnLst/>
              <a:rect l="l" t="t" r="r" b="b"/>
              <a:pathLst>
                <a:path w="665" h="132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327"/>
                  </a:lnTo>
                  <a:lnTo>
                    <a:pt x="1" y="1327"/>
                  </a:lnTo>
                  <a:lnTo>
                    <a:pt x="664" y="1327"/>
                  </a:lnTo>
                  <a:lnTo>
                    <a:pt x="664" y="1327"/>
                  </a:lnTo>
                  <a:lnTo>
                    <a:pt x="532" y="0"/>
                  </a:lnTo>
                  <a:lnTo>
                    <a:pt x="532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0"/>
            <p:cNvSpPr/>
            <p:nvPr/>
          </p:nvSpPr>
          <p:spPr>
            <a:xfrm>
              <a:off x="6299415" y="1748376"/>
              <a:ext cx="11009" cy="24223"/>
            </a:xfrm>
            <a:custGeom>
              <a:avLst/>
              <a:gdLst/>
              <a:ahLst/>
              <a:cxnLst/>
              <a:rect l="l" t="t" r="r" b="b"/>
              <a:pathLst>
                <a:path w="664" h="1461" extrusionOk="0">
                  <a:moveTo>
                    <a:pt x="0" y="0"/>
                  </a:moveTo>
                  <a:lnTo>
                    <a:pt x="133" y="1460"/>
                  </a:lnTo>
                  <a:lnTo>
                    <a:pt x="664" y="1460"/>
                  </a:lnTo>
                  <a:lnTo>
                    <a:pt x="531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0"/>
            <p:cNvSpPr/>
            <p:nvPr/>
          </p:nvSpPr>
          <p:spPr>
            <a:xfrm>
              <a:off x="6299415" y="1748376"/>
              <a:ext cx="11009" cy="24223"/>
            </a:xfrm>
            <a:custGeom>
              <a:avLst/>
              <a:gdLst/>
              <a:ahLst/>
              <a:cxnLst/>
              <a:rect l="l" t="t" r="r" b="b"/>
              <a:pathLst>
                <a:path w="664" h="146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3" y="1460"/>
                  </a:lnTo>
                  <a:lnTo>
                    <a:pt x="133" y="1460"/>
                  </a:lnTo>
                  <a:lnTo>
                    <a:pt x="664" y="1460"/>
                  </a:lnTo>
                  <a:lnTo>
                    <a:pt x="664" y="1460"/>
                  </a:lnTo>
                  <a:lnTo>
                    <a:pt x="531" y="133"/>
                  </a:lnTo>
                  <a:lnTo>
                    <a:pt x="531" y="1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0"/>
            <p:cNvSpPr/>
            <p:nvPr/>
          </p:nvSpPr>
          <p:spPr>
            <a:xfrm>
              <a:off x="6301603" y="1794585"/>
              <a:ext cx="13231" cy="22018"/>
            </a:xfrm>
            <a:custGeom>
              <a:avLst/>
              <a:gdLst/>
              <a:ahLst/>
              <a:cxnLst/>
              <a:rect l="l" t="t" r="r" b="b"/>
              <a:pathLst>
                <a:path w="798" h="1328" extrusionOk="0">
                  <a:moveTo>
                    <a:pt x="1" y="0"/>
                  </a:moveTo>
                  <a:lnTo>
                    <a:pt x="134" y="1062"/>
                  </a:lnTo>
                  <a:lnTo>
                    <a:pt x="266" y="1327"/>
                  </a:lnTo>
                  <a:lnTo>
                    <a:pt x="797" y="1327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0"/>
            <p:cNvSpPr/>
            <p:nvPr/>
          </p:nvSpPr>
          <p:spPr>
            <a:xfrm>
              <a:off x="6094785" y="1761574"/>
              <a:ext cx="288260" cy="228854"/>
            </a:xfrm>
            <a:custGeom>
              <a:avLst/>
              <a:gdLst/>
              <a:ahLst/>
              <a:cxnLst/>
              <a:rect l="l" t="t" r="r" b="b"/>
              <a:pathLst>
                <a:path w="17386" h="13803" extrusionOk="0">
                  <a:moveTo>
                    <a:pt x="0" y="1"/>
                  </a:moveTo>
                  <a:lnTo>
                    <a:pt x="6370" y="12741"/>
                  </a:lnTo>
                  <a:lnTo>
                    <a:pt x="17385" y="13803"/>
                  </a:lnTo>
                  <a:lnTo>
                    <a:pt x="11546" y="7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0"/>
            <p:cNvSpPr/>
            <p:nvPr/>
          </p:nvSpPr>
          <p:spPr>
            <a:xfrm>
              <a:off x="6094785" y="1761574"/>
              <a:ext cx="288260" cy="228854"/>
            </a:xfrm>
            <a:custGeom>
              <a:avLst/>
              <a:gdLst/>
              <a:ahLst/>
              <a:cxnLst/>
              <a:rect l="l" t="t" r="r" b="b"/>
              <a:pathLst>
                <a:path w="17386" h="13803" fill="none" extrusionOk="0">
                  <a:moveTo>
                    <a:pt x="0" y="1"/>
                  </a:moveTo>
                  <a:lnTo>
                    <a:pt x="11546" y="797"/>
                  </a:lnTo>
                  <a:lnTo>
                    <a:pt x="17385" y="13803"/>
                  </a:lnTo>
                  <a:lnTo>
                    <a:pt x="6370" y="1274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40"/>
            <p:cNvSpPr/>
            <p:nvPr/>
          </p:nvSpPr>
          <p:spPr>
            <a:xfrm>
              <a:off x="6270798" y="1911209"/>
              <a:ext cx="83630" cy="26412"/>
            </a:xfrm>
            <a:custGeom>
              <a:avLst/>
              <a:gdLst/>
              <a:ahLst/>
              <a:cxnLst/>
              <a:rect l="l" t="t" r="r" b="b"/>
              <a:pathLst>
                <a:path w="5044" h="1593" extrusionOk="0">
                  <a:moveTo>
                    <a:pt x="1" y="0"/>
                  </a:moveTo>
                  <a:lnTo>
                    <a:pt x="266" y="265"/>
                  </a:lnTo>
                  <a:lnTo>
                    <a:pt x="664" y="796"/>
                  </a:lnTo>
                  <a:lnTo>
                    <a:pt x="1195" y="1327"/>
                  </a:lnTo>
                  <a:lnTo>
                    <a:pt x="1593" y="1460"/>
                  </a:lnTo>
                  <a:lnTo>
                    <a:pt x="2124" y="1593"/>
                  </a:lnTo>
                  <a:lnTo>
                    <a:pt x="2655" y="1593"/>
                  </a:lnTo>
                  <a:lnTo>
                    <a:pt x="3584" y="1460"/>
                  </a:lnTo>
                  <a:lnTo>
                    <a:pt x="4380" y="1327"/>
                  </a:lnTo>
                  <a:lnTo>
                    <a:pt x="5044" y="1062"/>
                  </a:lnTo>
                  <a:lnTo>
                    <a:pt x="4646" y="0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40"/>
            <p:cNvSpPr/>
            <p:nvPr/>
          </p:nvSpPr>
          <p:spPr>
            <a:xfrm>
              <a:off x="6270798" y="1911209"/>
              <a:ext cx="83630" cy="26412"/>
            </a:xfrm>
            <a:custGeom>
              <a:avLst/>
              <a:gdLst/>
              <a:ahLst/>
              <a:cxnLst/>
              <a:rect l="l" t="t" r="r" b="b"/>
              <a:pathLst>
                <a:path w="5044" h="1593" fill="none" extrusionOk="0">
                  <a:moveTo>
                    <a:pt x="4646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66" y="265"/>
                  </a:lnTo>
                  <a:lnTo>
                    <a:pt x="664" y="796"/>
                  </a:lnTo>
                  <a:lnTo>
                    <a:pt x="1195" y="1327"/>
                  </a:lnTo>
                  <a:lnTo>
                    <a:pt x="1593" y="1460"/>
                  </a:lnTo>
                  <a:lnTo>
                    <a:pt x="2124" y="1593"/>
                  </a:lnTo>
                  <a:lnTo>
                    <a:pt x="2124" y="1593"/>
                  </a:lnTo>
                  <a:lnTo>
                    <a:pt x="2655" y="1593"/>
                  </a:lnTo>
                  <a:lnTo>
                    <a:pt x="2655" y="1593"/>
                  </a:lnTo>
                  <a:lnTo>
                    <a:pt x="3584" y="1460"/>
                  </a:lnTo>
                  <a:lnTo>
                    <a:pt x="4380" y="1327"/>
                  </a:lnTo>
                  <a:lnTo>
                    <a:pt x="5044" y="1062"/>
                  </a:lnTo>
                  <a:lnTo>
                    <a:pt x="46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0"/>
            <p:cNvSpPr/>
            <p:nvPr/>
          </p:nvSpPr>
          <p:spPr>
            <a:xfrm>
              <a:off x="6209187" y="1774772"/>
              <a:ext cx="26429" cy="13231"/>
            </a:xfrm>
            <a:custGeom>
              <a:avLst/>
              <a:gdLst/>
              <a:ahLst/>
              <a:cxnLst/>
              <a:rect l="l" t="t" r="r" b="b"/>
              <a:pathLst>
                <a:path w="1594" h="798" extrusionOk="0">
                  <a:moveTo>
                    <a:pt x="1" y="1"/>
                  </a:moveTo>
                  <a:lnTo>
                    <a:pt x="930" y="266"/>
                  </a:lnTo>
                  <a:lnTo>
                    <a:pt x="1195" y="399"/>
                  </a:lnTo>
                  <a:lnTo>
                    <a:pt x="1328" y="532"/>
                  </a:lnTo>
                  <a:lnTo>
                    <a:pt x="1461" y="797"/>
                  </a:lnTo>
                  <a:lnTo>
                    <a:pt x="1594" y="797"/>
                  </a:lnTo>
                  <a:lnTo>
                    <a:pt x="1461" y="399"/>
                  </a:lnTo>
                  <a:lnTo>
                    <a:pt x="1195" y="266"/>
                  </a:lnTo>
                  <a:lnTo>
                    <a:pt x="930" y="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0"/>
            <p:cNvSpPr/>
            <p:nvPr/>
          </p:nvSpPr>
          <p:spPr>
            <a:xfrm>
              <a:off x="6209187" y="1774772"/>
              <a:ext cx="26429" cy="13231"/>
            </a:xfrm>
            <a:custGeom>
              <a:avLst/>
              <a:gdLst/>
              <a:ahLst/>
              <a:cxnLst/>
              <a:rect l="l" t="t" r="r" b="b"/>
              <a:pathLst>
                <a:path w="1594" h="79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930" y="266"/>
                  </a:lnTo>
                  <a:lnTo>
                    <a:pt x="1195" y="399"/>
                  </a:lnTo>
                  <a:lnTo>
                    <a:pt x="1328" y="532"/>
                  </a:lnTo>
                  <a:lnTo>
                    <a:pt x="1461" y="797"/>
                  </a:lnTo>
                  <a:lnTo>
                    <a:pt x="1594" y="797"/>
                  </a:lnTo>
                  <a:lnTo>
                    <a:pt x="1461" y="399"/>
                  </a:lnTo>
                  <a:lnTo>
                    <a:pt x="1461" y="399"/>
                  </a:lnTo>
                  <a:lnTo>
                    <a:pt x="1195" y="266"/>
                  </a:lnTo>
                  <a:lnTo>
                    <a:pt x="930" y="1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0"/>
            <p:cNvSpPr/>
            <p:nvPr/>
          </p:nvSpPr>
          <p:spPr>
            <a:xfrm>
              <a:off x="6151986" y="1772583"/>
              <a:ext cx="13214" cy="2205"/>
            </a:xfrm>
            <a:custGeom>
              <a:avLst/>
              <a:gdLst/>
              <a:ahLst/>
              <a:cxnLst/>
              <a:rect l="l" t="t" r="r" b="b"/>
              <a:pathLst>
                <a:path w="797" h="133" fill="none" extrusionOk="0">
                  <a:moveTo>
                    <a:pt x="797" y="0"/>
                  </a:moveTo>
                  <a:lnTo>
                    <a:pt x="797" y="0"/>
                  </a:lnTo>
                  <a:lnTo>
                    <a:pt x="266" y="0"/>
                  </a:lnTo>
                  <a:lnTo>
                    <a:pt x="1" y="133"/>
                  </a:lnTo>
                  <a:lnTo>
                    <a:pt x="1" y="133"/>
                  </a:lnTo>
                  <a:lnTo>
                    <a:pt x="266" y="0"/>
                  </a:lnTo>
                  <a:lnTo>
                    <a:pt x="797" y="0"/>
                  </a:lnTo>
                  <a:lnTo>
                    <a:pt x="7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0"/>
            <p:cNvSpPr/>
            <p:nvPr/>
          </p:nvSpPr>
          <p:spPr>
            <a:xfrm>
              <a:off x="6136583" y="1743983"/>
              <a:ext cx="99032" cy="26412"/>
            </a:xfrm>
            <a:custGeom>
              <a:avLst/>
              <a:gdLst/>
              <a:ahLst/>
              <a:cxnLst/>
              <a:rect l="l" t="t" r="r" b="b"/>
              <a:pathLst>
                <a:path w="5973" h="1593" extrusionOk="0">
                  <a:moveTo>
                    <a:pt x="1858" y="0"/>
                  </a:moveTo>
                  <a:lnTo>
                    <a:pt x="1593" y="133"/>
                  </a:lnTo>
                  <a:lnTo>
                    <a:pt x="1328" y="265"/>
                  </a:lnTo>
                  <a:lnTo>
                    <a:pt x="1195" y="398"/>
                  </a:lnTo>
                  <a:lnTo>
                    <a:pt x="1195" y="664"/>
                  </a:lnTo>
                  <a:lnTo>
                    <a:pt x="1195" y="796"/>
                  </a:lnTo>
                  <a:lnTo>
                    <a:pt x="1" y="796"/>
                  </a:lnTo>
                  <a:lnTo>
                    <a:pt x="1" y="929"/>
                  </a:lnTo>
                  <a:lnTo>
                    <a:pt x="133" y="1194"/>
                  </a:lnTo>
                  <a:lnTo>
                    <a:pt x="5973" y="1593"/>
                  </a:lnTo>
                  <a:lnTo>
                    <a:pt x="5973" y="1593"/>
                  </a:lnTo>
                  <a:lnTo>
                    <a:pt x="5840" y="1327"/>
                  </a:lnTo>
                  <a:lnTo>
                    <a:pt x="5574" y="1194"/>
                  </a:lnTo>
                  <a:lnTo>
                    <a:pt x="5044" y="1062"/>
                  </a:lnTo>
                  <a:lnTo>
                    <a:pt x="4380" y="929"/>
                  </a:lnTo>
                  <a:lnTo>
                    <a:pt x="4247" y="796"/>
                  </a:lnTo>
                  <a:lnTo>
                    <a:pt x="3849" y="531"/>
                  </a:lnTo>
                  <a:lnTo>
                    <a:pt x="3318" y="133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0"/>
            <p:cNvSpPr/>
            <p:nvPr/>
          </p:nvSpPr>
          <p:spPr>
            <a:xfrm>
              <a:off x="6136583" y="1743983"/>
              <a:ext cx="99032" cy="26412"/>
            </a:xfrm>
            <a:custGeom>
              <a:avLst/>
              <a:gdLst/>
              <a:ahLst/>
              <a:cxnLst/>
              <a:rect l="l" t="t" r="r" b="b"/>
              <a:pathLst>
                <a:path w="5973" h="1593" fill="none" extrusionOk="0">
                  <a:moveTo>
                    <a:pt x="1" y="929"/>
                  </a:moveTo>
                  <a:lnTo>
                    <a:pt x="1" y="929"/>
                  </a:lnTo>
                  <a:lnTo>
                    <a:pt x="1" y="796"/>
                  </a:lnTo>
                  <a:lnTo>
                    <a:pt x="133" y="796"/>
                  </a:lnTo>
                  <a:lnTo>
                    <a:pt x="531" y="796"/>
                  </a:lnTo>
                  <a:lnTo>
                    <a:pt x="1195" y="796"/>
                  </a:lnTo>
                  <a:lnTo>
                    <a:pt x="1195" y="796"/>
                  </a:lnTo>
                  <a:lnTo>
                    <a:pt x="1195" y="664"/>
                  </a:lnTo>
                  <a:lnTo>
                    <a:pt x="1195" y="398"/>
                  </a:lnTo>
                  <a:lnTo>
                    <a:pt x="1328" y="265"/>
                  </a:lnTo>
                  <a:lnTo>
                    <a:pt x="1593" y="133"/>
                  </a:lnTo>
                  <a:lnTo>
                    <a:pt x="1858" y="0"/>
                  </a:lnTo>
                  <a:lnTo>
                    <a:pt x="2389" y="0"/>
                  </a:lnTo>
                  <a:lnTo>
                    <a:pt x="2389" y="0"/>
                  </a:lnTo>
                  <a:lnTo>
                    <a:pt x="2787" y="0"/>
                  </a:lnTo>
                  <a:lnTo>
                    <a:pt x="3318" y="133"/>
                  </a:lnTo>
                  <a:lnTo>
                    <a:pt x="3849" y="531"/>
                  </a:lnTo>
                  <a:lnTo>
                    <a:pt x="4247" y="796"/>
                  </a:lnTo>
                  <a:lnTo>
                    <a:pt x="4380" y="929"/>
                  </a:lnTo>
                  <a:lnTo>
                    <a:pt x="4380" y="929"/>
                  </a:lnTo>
                  <a:lnTo>
                    <a:pt x="5044" y="1062"/>
                  </a:lnTo>
                  <a:lnTo>
                    <a:pt x="5044" y="1062"/>
                  </a:lnTo>
                  <a:lnTo>
                    <a:pt x="5574" y="1194"/>
                  </a:lnTo>
                  <a:lnTo>
                    <a:pt x="5840" y="1327"/>
                  </a:lnTo>
                  <a:lnTo>
                    <a:pt x="5973" y="1593"/>
                  </a:lnTo>
                  <a:lnTo>
                    <a:pt x="133" y="1194"/>
                  </a:lnTo>
                  <a:lnTo>
                    <a:pt x="133" y="1194"/>
                  </a:lnTo>
                  <a:lnTo>
                    <a:pt x="1" y="9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0"/>
            <p:cNvSpPr/>
            <p:nvPr/>
          </p:nvSpPr>
          <p:spPr>
            <a:xfrm>
              <a:off x="6136583" y="1743983"/>
              <a:ext cx="99032" cy="26412"/>
            </a:xfrm>
            <a:custGeom>
              <a:avLst/>
              <a:gdLst/>
              <a:ahLst/>
              <a:cxnLst/>
              <a:rect l="l" t="t" r="r" b="b"/>
              <a:pathLst>
                <a:path w="5973" h="1593" extrusionOk="0">
                  <a:moveTo>
                    <a:pt x="1726" y="0"/>
                  </a:moveTo>
                  <a:lnTo>
                    <a:pt x="1328" y="133"/>
                  </a:lnTo>
                  <a:lnTo>
                    <a:pt x="1195" y="398"/>
                  </a:lnTo>
                  <a:lnTo>
                    <a:pt x="1195" y="531"/>
                  </a:lnTo>
                  <a:lnTo>
                    <a:pt x="1195" y="796"/>
                  </a:lnTo>
                  <a:lnTo>
                    <a:pt x="133" y="796"/>
                  </a:lnTo>
                  <a:lnTo>
                    <a:pt x="1" y="929"/>
                  </a:lnTo>
                  <a:lnTo>
                    <a:pt x="133" y="1194"/>
                  </a:lnTo>
                  <a:lnTo>
                    <a:pt x="1328" y="1327"/>
                  </a:lnTo>
                  <a:lnTo>
                    <a:pt x="797" y="1194"/>
                  </a:lnTo>
                  <a:lnTo>
                    <a:pt x="664" y="1062"/>
                  </a:lnTo>
                  <a:lnTo>
                    <a:pt x="664" y="1062"/>
                  </a:lnTo>
                  <a:lnTo>
                    <a:pt x="4778" y="1327"/>
                  </a:lnTo>
                  <a:lnTo>
                    <a:pt x="4778" y="1460"/>
                  </a:lnTo>
                  <a:lnTo>
                    <a:pt x="4645" y="1460"/>
                  </a:lnTo>
                  <a:lnTo>
                    <a:pt x="5973" y="1593"/>
                  </a:lnTo>
                  <a:lnTo>
                    <a:pt x="5840" y="1327"/>
                  </a:lnTo>
                  <a:lnTo>
                    <a:pt x="5574" y="1194"/>
                  </a:lnTo>
                  <a:lnTo>
                    <a:pt x="5044" y="1062"/>
                  </a:lnTo>
                  <a:lnTo>
                    <a:pt x="4380" y="929"/>
                  </a:lnTo>
                  <a:lnTo>
                    <a:pt x="4247" y="796"/>
                  </a:lnTo>
                  <a:lnTo>
                    <a:pt x="3849" y="531"/>
                  </a:lnTo>
                  <a:lnTo>
                    <a:pt x="3318" y="133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0"/>
            <p:cNvSpPr/>
            <p:nvPr/>
          </p:nvSpPr>
          <p:spPr>
            <a:xfrm>
              <a:off x="6136583" y="1743983"/>
              <a:ext cx="99032" cy="26412"/>
            </a:xfrm>
            <a:custGeom>
              <a:avLst/>
              <a:gdLst/>
              <a:ahLst/>
              <a:cxnLst/>
              <a:rect l="l" t="t" r="r" b="b"/>
              <a:pathLst>
                <a:path w="5973" h="1593" fill="none" extrusionOk="0">
                  <a:moveTo>
                    <a:pt x="2257" y="0"/>
                  </a:moveTo>
                  <a:lnTo>
                    <a:pt x="2257" y="0"/>
                  </a:lnTo>
                  <a:lnTo>
                    <a:pt x="1726" y="0"/>
                  </a:lnTo>
                  <a:lnTo>
                    <a:pt x="1328" y="133"/>
                  </a:lnTo>
                  <a:lnTo>
                    <a:pt x="1195" y="398"/>
                  </a:lnTo>
                  <a:lnTo>
                    <a:pt x="1195" y="531"/>
                  </a:lnTo>
                  <a:lnTo>
                    <a:pt x="1195" y="531"/>
                  </a:lnTo>
                  <a:lnTo>
                    <a:pt x="1195" y="796"/>
                  </a:lnTo>
                  <a:lnTo>
                    <a:pt x="1195" y="796"/>
                  </a:lnTo>
                  <a:lnTo>
                    <a:pt x="1195" y="796"/>
                  </a:lnTo>
                  <a:lnTo>
                    <a:pt x="531" y="796"/>
                  </a:lnTo>
                  <a:lnTo>
                    <a:pt x="531" y="796"/>
                  </a:lnTo>
                  <a:lnTo>
                    <a:pt x="399" y="796"/>
                  </a:lnTo>
                  <a:lnTo>
                    <a:pt x="399" y="796"/>
                  </a:lnTo>
                  <a:lnTo>
                    <a:pt x="133" y="796"/>
                  </a:lnTo>
                  <a:lnTo>
                    <a:pt x="1" y="929"/>
                  </a:lnTo>
                  <a:lnTo>
                    <a:pt x="1" y="929"/>
                  </a:lnTo>
                  <a:lnTo>
                    <a:pt x="1" y="929"/>
                  </a:lnTo>
                  <a:lnTo>
                    <a:pt x="1" y="929"/>
                  </a:lnTo>
                  <a:lnTo>
                    <a:pt x="133" y="1194"/>
                  </a:lnTo>
                  <a:lnTo>
                    <a:pt x="1328" y="1327"/>
                  </a:lnTo>
                  <a:lnTo>
                    <a:pt x="1328" y="1327"/>
                  </a:lnTo>
                  <a:lnTo>
                    <a:pt x="797" y="1194"/>
                  </a:lnTo>
                  <a:lnTo>
                    <a:pt x="664" y="1062"/>
                  </a:lnTo>
                  <a:lnTo>
                    <a:pt x="4778" y="1327"/>
                  </a:lnTo>
                  <a:lnTo>
                    <a:pt x="4778" y="1460"/>
                  </a:lnTo>
                  <a:lnTo>
                    <a:pt x="4778" y="1460"/>
                  </a:lnTo>
                  <a:lnTo>
                    <a:pt x="4645" y="1460"/>
                  </a:lnTo>
                  <a:lnTo>
                    <a:pt x="5973" y="1593"/>
                  </a:lnTo>
                  <a:lnTo>
                    <a:pt x="5840" y="1327"/>
                  </a:lnTo>
                  <a:lnTo>
                    <a:pt x="5840" y="1327"/>
                  </a:lnTo>
                  <a:lnTo>
                    <a:pt x="5574" y="1194"/>
                  </a:lnTo>
                  <a:lnTo>
                    <a:pt x="5044" y="1062"/>
                  </a:lnTo>
                  <a:lnTo>
                    <a:pt x="5044" y="1062"/>
                  </a:lnTo>
                  <a:lnTo>
                    <a:pt x="4380" y="929"/>
                  </a:lnTo>
                  <a:lnTo>
                    <a:pt x="4380" y="929"/>
                  </a:lnTo>
                  <a:lnTo>
                    <a:pt x="4247" y="796"/>
                  </a:lnTo>
                  <a:lnTo>
                    <a:pt x="3849" y="531"/>
                  </a:lnTo>
                  <a:lnTo>
                    <a:pt x="3318" y="133"/>
                  </a:lnTo>
                  <a:lnTo>
                    <a:pt x="2787" y="0"/>
                  </a:lnTo>
                  <a:lnTo>
                    <a:pt x="2389" y="0"/>
                  </a:lnTo>
                  <a:lnTo>
                    <a:pt x="2389" y="0"/>
                  </a:lnTo>
                  <a:lnTo>
                    <a:pt x="22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0"/>
            <p:cNvSpPr/>
            <p:nvPr/>
          </p:nvSpPr>
          <p:spPr>
            <a:xfrm>
              <a:off x="6147592" y="1761574"/>
              <a:ext cx="85818" cy="28617"/>
            </a:xfrm>
            <a:custGeom>
              <a:avLst/>
              <a:gdLst/>
              <a:ahLst/>
              <a:cxnLst/>
              <a:rect l="l" t="t" r="r" b="b"/>
              <a:pathLst>
                <a:path w="5176" h="1726" extrusionOk="0">
                  <a:moveTo>
                    <a:pt x="0" y="1"/>
                  </a:moveTo>
                  <a:lnTo>
                    <a:pt x="133" y="133"/>
                  </a:lnTo>
                  <a:lnTo>
                    <a:pt x="796" y="266"/>
                  </a:lnTo>
                  <a:lnTo>
                    <a:pt x="929" y="399"/>
                  </a:lnTo>
                  <a:lnTo>
                    <a:pt x="1062" y="532"/>
                  </a:lnTo>
                  <a:lnTo>
                    <a:pt x="1062" y="664"/>
                  </a:lnTo>
                  <a:lnTo>
                    <a:pt x="398" y="797"/>
                  </a:lnTo>
                  <a:lnTo>
                    <a:pt x="133" y="797"/>
                  </a:lnTo>
                  <a:lnTo>
                    <a:pt x="133" y="930"/>
                  </a:lnTo>
                  <a:lnTo>
                    <a:pt x="266" y="1328"/>
                  </a:lnTo>
                  <a:lnTo>
                    <a:pt x="5176" y="1726"/>
                  </a:lnTo>
                  <a:lnTo>
                    <a:pt x="5043" y="1328"/>
                  </a:lnTo>
                  <a:lnTo>
                    <a:pt x="4910" y="1195"/>
                  </a:lnTo>
                  <a:lnTo>
                    <a:pt x="4645" y="1062"/>
                  </a:lnTo>
                  <a:lnTo>
                    <a:pt x="3716" y="797"/>
                  </a:lnTo>
                  <a:lnTo>
                    <a:pt x="3716" y="664"/>
                  </a:lnTo>
                  <a:lnTo>
                    <a:pt x="3716" y="532"/>
                  </a:lnTo>
                  <a:lnTo>
                    <a:pt x="4114" y="399"/>
                  </a:lnTo>
                  <a:lnTo>
                    <a:pt x="4114" y="2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0"/>
            <p:cNvSpPr/>
            <p:nvPr/>
          </p:nvSpPr>
          <p:spPr>
            <a:xfrm>
              <a:off x="6147592" y="1761574"/>
              <a:ext cx="85818" cy="28617"/>
            </a:xfrm>
            <a:custGeom>
              <a:avLst/>
              <a:gdLst/>
              <a:ahLst/>
              <a:cxnLst/>
              <a:rect l="l" t="t" r="r" b="b"/>
              <a:pathLst>
                <a:path w="5176" h="1726" fill="none" extrusionOk="0">
                  <a:moveTo>
                    <a:pt x="5043" y="1328"/>
                  </a:moveTo>
                  <a:lnTo>
                    <a:pt x="5043" y="1328"/>
                  </a:lnTo>
                  <a:lnTo>
                    <a:pt x="4910" y="1195"/>
                  </a:lnTo>
                  <a:lnTo>
                    <a:pt x="4645" y="1062"/>
                  </a:lnTo>
                  <a:lnTo>
                    <a:pt x="3716" y="797"/>
                  </a:lnTo>
                  <a:lnTo>
                    <a:pt x="3716" y="797"/>
                  </a:lnTo>
                  <a:lnTo>
                    <a:pt x="3716" y="797"/>
                  </a:lnTo>
                  <a:lnTo>
                    <a:pt x="3716" y="664"/>
                  </a:lnTo>
                  <a:lnTo>
                    <a:pt x="3716" y="532"/>
                  </a:lnTo>
                  <a:lnTo>
                    <a:pt x="4114" y="399"/>
                  </a:lnTo>
                  <a:lnTo>
                    <a:pt x="4114" y="266"/>
                  </a:lnTo>
                  <a:lnTo>
                    <a:pt x="0" y="1"/>
                  </a:lnTo>
                  <a:lnTo>
                    <a:pt x="133" y="133"/>
                  </a:lnTo>
                  <a:lnTo>
                    <a:pt x="133" y="133"/>
                  </a:lnTo>
                  <a:lnTo>
                    <a:pt x="796" y="266"/>
                  </a:lnTo>
                  <a:lnTo>
                    <a:pt x="929" y="399"/>
                  </a:lnTo>
                  <a:lnTo>
                    <a:pt x="1062" y="532"/>
                  </a:lnTo>
                  <a:lnTo>
                    <a:pt x="1062" y="664"/>
                  </a:lnTo>
                  <a:lnTo>
                    <a:pt x="1062" y="664"/>
                  </a:lnTo>
                  <a:lnTo>
                    <a:pt x="398" y="797"/>
                  </a:lnTo>
                  <a:lnTo>
                    <a:pt x="133" y="797"/>
                  </a:lnTo>
                  <a:lnTo>
                    <a:pt x="133" y="930"/>
                  </a:lnTo>
                  <a:lnTo>
                    <a:pt x="133" y="930"/>
                  </a:lnTo>
                  <a:lnTo>
                    <a:pt x="266" y="1328"/>
                  </a:lnTo>
                  <a:lnTo>
                    <a:pt x="5176" y="1726"/>
                  </a:lnTo>
                  <a:lnTo>
                    <a:pt x="5043" y="13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0"/>
            <p:cNvSpPr/>
            <p:nvPr/>
          </p:nvSpPr>
          <p:spPr>
            <a:xfrm>
              <a:off x="6147592" y="1761574"/>
              <a:ext cx="85818" cy="28617"/>
            </a:xfrm>
            <a:custGeom>
              <a:avLst/>
              <a:gdLst/>
              <a:ahLst/>
              <a:cxnLst/>
              <a:rect l="l" t="t" r="r" b="b"/>
              <a:pathLst>
                <a:path w="5176" h="1726" extrusionOk="0">
                  <a:moveTo>
                    <a:pt x="0" y="1"/>
                  </a:moveTo>
                  <a:lnTo>
                    <a:pt x="133" y="133"/>
                  </a:lnTo>
                  <a:lnTo>
                    <a:pt x="796" y="266"/>
                  </a:lnTo>
                  <a:lnTo>
                    <a:pt x="929" y="399"/>
                  </a:lnTo>
                  <a:lnTo>
                    <a:pt x="1062" y="532"/>
                  </a:lnTo>
                  <a:lnTo>
                    <a:pt x="1062" y="664"/>
                  </a:lnTo>
                  <a:lnTo>
                    <a:pt x="398" y="797"/>
                  </a:lnTo>
                  <a:lnTo>
                    <a:pt x="266" y="797"/>
                  </a:lnTo>
                  <a:lnTo>
                    <a:pt x="133" y="930"/>
                  </a:lnTo>
                  <a:lnTo>
                    <a:pt x="266" y="1328"/>
                  </a:lnTo>
                  <a:lnTo>
                    <a:pt x="5176" y="1726"/>
                  </a:lnTo>
                  <a:lnTo>
                    <a:pt x="5043" y="1328"/>
                  </a:lnTo>
                  <a:lnTo>
                    <a:pt x="4910" y="1195"/>
                  </a:lnTo>
                  <a:lnTo>
                    <a:pt x="4645" y="1062"/>
                  </a:lnTo>
                  <a:lnTo>
                    <a:pt x="3716" y="797"/>
                  </a:lnTo>
                  <a:lnTo>
                    <a:pt x="3716" y="664"/>
                  </a:lnTo>
                  <a:lnTo>
                    <a:pt x="3716" y="532"/>
                  </a:lnTo>
                  <a:lnTo>
                    <a:pt x="3981" y="399"/>
                  </a:lnTo>
                  <a:lnTo>
                    <a:pt x="4114" y="399"/>
                  </a:lnTo>
                  <a:lnTo>
                    <a:pt x="4114" y="2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0"/>
            <p:cNvSpPr/>
            <p:nvPr/>
          </p:nvSpPr>
          <p:spPr>
            <a:xfrm>
              <a:off x="6264199" y="1840793"/>
              <a:ext cx="154045" cy="92433"/>
            </a:xfrm>
            <a:custGeom>
              <a:avLst/>
              <a:gdLst/>
              <a:ahLst/>
              <a:cxnLst/>
              <a:rect l="l" t="t" r="r" b="b"/>
              <a:pathLst>
                <a:path w="9291" h="5575" extrusionOk="0">
                  <a:moveTo>
                    <a:pt x="7831" y="0"/>
                  </a:moveTo>
                  <a:lnTo>
                    <a:pt x="6902" y="531"/>
                  </a:lnTo>
                  <a:lnTo>
                    <a:pt x="6636" y="664"/>
                  </a:lnTo>
                  <a:lnTo>
                    <a:pt x="6371" y="664"/>
                  </a:lnTo>
                  <a:lnTo>
                    <a:pt x="5707" y="398"/>
                  </a:lnTo>
                  <a:lnTo>
                    <a:pt x="2257" y="398"/>
                  </a:lnTo>
                  <a:lnTo>
                    <a:pt x="2257" y="664"/>
                  </a:lnTo>
                  <a:lnTo>
                    <a:pt x="2257" y="929"/>
                  </a:lnTo>
                  <a:lnTo>
                    <a:pt x="2390" y="1195"/>
                  </a:lnTo>
                  <a:lnTo>
                    <a:pt x="2655" y="1460"/>
                  </a:lnTo>
                  <a:lnTo>
                    <a:pt x="3186" y="1593"/>
                  </a:lnTo>
                  <a:lnTo>
                    <a:pt x="3982" y="1726"/>
                  </a:lnTo>
                  <a:lnTo>
                    <a:pt x="3319" y="1991"/>
                  </a:lnTo>
                  <a:lnTo>
                    <a:pt x="2655" y="2256"/>
                  </a:lnTo>
                  <a:lnTo>
                    <a:pt x="1726" y="2389"/>
                  </a:lnTo>
                  <a:lnTo>
                    <a:pt x="664" y="2655"/>
                  </a:lnTo>
                  <a:lnTo>
                    <a:pt x="266" y="2787"/>
                  </a:lnTo>
                  <a:lnTo>
                    <a:pt x="133" y="3053"/>
                  </a:lnTo>
                  <a:lnTo>
                    <a:pt x="1" y="3451"/>
                  </a:lnTo>
                  <a:lnTo>
                    <a:pt x="133" y="3716"/>
                  </a:lnTo>
                  <a:lnTo>
                    <a:pt x="399" y="4247"/>
                  </a:lnTo>
                  <a:lnTo>
                    <a:pt x="930" y="4778"/>
                  </a:lnTo>
                  <a:lnTo>
                    <a:pt x="1328" y="5176"/>
                  </a:lnTo>
                  <a:lnTo>
                    <a:pt x="1859" y="5309"/>
                  </a:lnTo>
                  <a:lnTo>
                    <a:pt x="2390" y="5441"/>
                  </a:lnTo>
                  <a:lnTo>
                    <a:pt x="2920" y="5574"/>
                  </a:lnTo>
                  <a:lnTo>
                    <a:pt x="3584" y="5441"/>
                  </a:lnTo>
                  <a:lnTo>
                    <a:pt x="4380" y="5176"/>
                  </a:lnTo>
                  <a:lnTo>
                    <a:pt x="5309" y="4911"/>
                  </a:lnTo>
                  <a:lnTo>
                    <a:pt x="6371" y="4380"/>
                  </a:lnTo>
                  <a:lnTo>
                    <a:pt x="9290" y="2787"/>
                  </a:lnTo>
                  <a:lnTo>
                    <a:pt x="7831" y="0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40"/>
            <p:cNvSpPr/>
            <p:nvPr/>
          </p:nvSpPr>
          <p:spPr>
            <a:xfrm>
              <a:off x="6394020" y="1554739"/>
              <a:ext cx="169448" cy="332280"/>
            </a:xfrm>
            <a:custGeom>
              <a:avLst/>
              <a:gdLst/>
              <a:ahLst/>
              <a:cxnLst/>
              <a:rect l="l" t="t" r="r" b="b"/>
              <a:pathLst>
                <a:path w="10220" h="20041" extrusionOk="0">
                  <a:moveTo>
                    <a:pt x="3053" y="1"/>
                  </a:moveTo>
                  <a:lnTo>
                    <a:pt x="2788" y="664"/>
                  </a:lnTo>
                  <a:lnTo>
                    <a:pt x="2522" y="1328"/>
                  </a:lnTo>
                  <a:lnTo>
                    <a:pt x="2389" y="2124"/>
                  </a:lnTo>
                  <a:lnTo>
                    <a:pt x="2257" y="2655"/>
                  </a:lnTo>
                  <a:lnTo>
                    <a:pt x="2389" y="3982"/>
                  </a:lnTo>
                  <a:lnTo>
                    <a:pt x="2522" y="5044"/>
                  </a:lnTo>
                  <a:lnTo>
                    <a:pt x="2920" y="5840"/>
                  </a:lnTo>
                  <a:lnTo>
                    <a:pt x="3318" y="6636"/>
                  </a:lnTo>
                  <a:lnTo>
                    <a:pt x="3717" y="7167"/>
                  </a:lnTo>
                  <a:lnTo>
                    <a:pt x="5707" y="13272"/>
                  </a:lnTo>
                  <a:lnTo>
                    <a:pt x="3451" y="14865"/>
                  </a:lnTo>
                  <a:lnTo>
                    <a:pt x="1" y="17253"/>
                  </a:lnTo>
                  <a:lnTo>
                    <a:pt x="1460" y="20040"/>
                  </a:lnTo>
                  <a:lnTo>
                    <a:pt x="2920" y="19244"/>
                  </a:lnTo>
                  <a:lnTo>
                    <a:pt x="5309" y="18182"/>
                  </a:lnTo>
                  <a:lnTo>
                    <a:pt x="7698" y="16855"/>
                  </a:lnTo>
                  <a:lnTo>
                    <a:pt x="8760" y="16324"/>
                  </a:lnTo>
                  <a:lnTo>
                    <a:pt x="9556" y="15661"/>
                  </a:lnTo>
                  <a:lnTo>
                    <a:pt x="10087" y="15130"/>
                  </a:lnTo>
                  <a:lnTo>
                    <a:pt x="10219" y="14865"/>
                  </a:lnTo>
                  <a:lnTo>
                    <a:pt x="10219" y="14466"/>
                  </a:lnTo>
                  <a:lnTo>
                    <a:pt x="10219" y="13803"/>
                  </a:lnTo>
                  <a:lnTo>
                    <a:pt x="10087" y="12741"/>
                  </a:lnTo>
                  <a:lnTo>
                    <a:pt x="9423" y="10220"/>
                  </a:lnTo>
                  <a:lnTo>
                    <a:pt x="7698" y="4115"/>
                  </a:lnTo>
                  <a:lnTo>
                    <a:pt x="7300" y="2921"/>
                  </a:lnTo>
                  <a:lnTo>
                    <a:pt x="6902" y="1859"/>
                  </a:lnTo>
                  <a:lnTo>
                    <a:pt x="6371" y="1195"/>
                  </a:lnTo>
                  <a:lnTo>
                    <a:pt x="5840" y="664"/>
                  </a:lnTo>
                  <a:lnTo>
                    <a:pt x="5176" y="399"/>
                  </a:lnTo>
                  <a:lnTo>
                    <a:pt x="4646" y="134"/>
                  </a:lnTo>
                  <a:lnTo>
                    <a:pt x="3053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40"/>
            <p:cNvSpPr/>
            <p:nvPr/>
          </p:nvSpPr>
          <p:spPr>
            <a:xfrm>
              <a:off x="6222401" y="1281898"/>
              <a:ext cx="233247" cy="244257"/>
            </a:xfrm>
            <a:custGeom>
              <a:avLst/>
              <a:gdLst/>
              <a:ahLst/>
              <a:cxnLst/>
              <a:rect l="l" t="t" r="r" b="b"/>
              <a:pathLst>
                <a:path w="14068" h="14732" extrusionOk="0">
                  <a:moveTo>
                    <a:pt x="7167" y="1"/>
                  </a:moveTo>
                  <a:lnTo>
                    <a:pt x="5707" y="134"/>
                  </a:lnTo>
                  <a:lnTo>
                    <a:pt x="4380" y="664"/>
                  </a:lnTo>
                  <a:lnTo>
                    <a:pt x="3318" y="1328"/>
                  </a:lnTo>
                  <a:lnTo>
                    <a:pt x="3053" y="1461"/>
                  </a:lnTo>
                  <a:lnTo>
                    <a:pt x="2787" y="1726"/>
                  </a:lnTo>
                  <a:lnTo>
                    <a:pt x="2389" y="2522"/>
                  </a:lnTo>
                  <a:lnTo>
                    <a:pt x="2256" y="2920"/>
                  </a:lnTo>
                  <a:lnTo>
                    <a:pt x="1991" y="3451"/>
                  </a:lnTo>
                  <a:lnTo>
                    <a:pt x="1593" y="3849"/>
                  </a:lnTo>
                  <a:lnTo>
                    <a:pt x="1195" y="4248"/>
                  </a:lnTo>
                  <a:lnTo>
                    <a:pt x="797" y="4778"/>
                  </a:lnTo>
                  <a:lnTo>
                    <a:pt x="398" y="5177"/>
                  </a:lnTo>
                  <a:lnTo>
                    <a:pt x="133" y="5575"/>
                  </a:lnTo>
                  <a:lnTo>
                    <a:pt x="0" y="5973"/>
                  </a:lnTo>
                  <a:lnTo>
                    <a:pt x="0" y="6371"/>
                  </a:lnTo>
                  <a:lnTo>
                    <a:pt x="0" y="6902"/>
                  </a:lnTo>
                  <a:lnTo>
                    <a:pt x="133" y="7300"/>
                  </a:lnTo>
                  <a:lnTo>
                    <a:pt x="398" y="7698"/>
                  </a:lnTo>
                  <a:lnTo>
                    <a:pt x="797" y="8096"/>
                  </a:lnTo>
                  <a:lnTo>
                    <a:pt x="1460" y="8494"/>
                  </a:lnTo>
                  <a:lnTo>
                    <a:pt x="1593" y="8494"/>
                  </a:lnTo>
                  <a:lnTo>
                    <a:pt x="1991" y="8760"/>
                  </a:lnTo>
                  <a:lnTo>
                    <a:pt x="2522" y="9025"/>
                  </a:lnTo>
                  <a:lnTo>
                    <a:pt x="2920" y="9556"/>
                  </a:lnTo>
                  <a:lnTo>
                    <a:pt x="3318" y="10087"/>
                  </a:lnTo>
                  <a:lnTo>
                    <a:pt x="3982" y="11149"/>
                  </a:lnTo>
                  <a:lnTo>
                    <a:pt x="4512" y="12077"/>
                  </a:lnTo>
                  <a:lnTo>
                    <a:pt x="5043" y="12874"/>
                  </a:lnTo>
                  <a:lnTo>
                    <a:pt x="5441" y="13139"/>
                  </a:lnTo>
                  <a:lnTo>
                    <a:pt x="5972" y="13405"/>
                  </a:lnTo>
                  <a:lnTo>
                    <a:pt x="9423" y="14334"/>
                  </a:lnTo>
                  <a:lnTo>
                    <a:pt x="10086" y="14599"/>
                  </a:lnTo>
                  <a:lnTo>
                    <a:pt x="10352" y="14732"/>
                  </a:lnTo>
                  <a:lnTo>
                    <a:pt x="10484" y="14599"/>
                  </a:lnTo>
                  <a:lnTo>
                    <a:pt x="10484" y="14466"/>
                  </a:lnTo>
                  <a:lnTo>
                    <a:pt x="10883" y="13670"/>
                  </a:lnTo>
                  <a:lnTo>
                    <a:pt x="11413" y="12874"/>
                  </a:lnTo>
                  <a:lnTo>
                    <a:pt x="12077" y="11945"/>
                  </a:lnTo>
                  <a:lnTo>
                    <a:pt x="13006" y="10750"/>
                  </a:lnTo>
                  <a:lnTo>
                    <a:pt x="13404" y="10087"/>
                  </a:lnTo>
                  <a:lnTo>
                    <a:pt x="13669" y="9291"/>
                  </a:lnTo>
                  <a:lnTo>
                    <a:pt x="13935" y="8627"/>
                  </a:lnTo>
                  <a:lnTo>
                    <a:pt x="14068" y="7831"/>
                  </a:lnTo>
                  <a:lnTo>
                    <a:pt x="13935" y="6769"/>
                  </a:lnTo>
                  <a:lnTo>
                    <a:pt x="13802" y="5575"/>
                  </a:lnTo>
                  <a:lnTo>
                    <a:pt x="13139" y="3584"/>
                  </a:lnTo>
                  <a:lnTo>
                    <a:pt x="12740" y="2655"/>
                  </a:lnTo>
                  <a:lnTo>
                    <a:pt x="12210" y="1991"/>
                  </a:lnTo>
                  <a:lnTo>
                    <a:pt x="11546" y="1461"/>
                  </a:lnTo>
                  <a:lnTo>
                    <a:pt x="10750" y="930"/>
                  </a:lnTo>
                  <a:lnTo>
                    <a:pt x="9954" y="532"/>
                  </a:lnTo>
                  <a:lnTo>
                    <a:pt x="9025" y="266"/>
                  </a:lnTo>
                  <a:lnTo>
                    <a:pt x="8096" y="134"/>
                  </a:lnTo>
                  <a:lnTo>
                    <a:pt x="716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40"/>
            <p:cNvSpPr/>
            <p:nvPr/>
          </p:nvSpPr>
          <p:spPr>
            <a:xfrm>
              <a:off x="6246608" y="1354519"/>
              <a:ext cx="189244" cy="224443"/>
            </a:xfrm>
            <a:custGeom>
              <a:avLst/>
              <a:gdLst/>
              <a:ahLst/>
              <a:cxnLst/>
              <a:rect l="l" t="t" r="r" b="b"/>
              <a:pathLst>
                <a:path w="11414" h="13537" extrusionOk="0">
                  <a:moveTo>
                    <a:pt x="1460" y="0"/>
                  </a:moveTo>
                  <a:lnTo>
                    <a:pt x="929" y="398"/>
                  </a:lnTo>
                  <a:lnTo>
                    <a:pt x="664" y="797"/>
                  </a:lnTo>
                  <a:lnTo>
                    <a:pt x="398" y="1195"/>
                  </a:lnTo>
                  <a:lnTo>
                    <a:pt x="265" y="1858"/>
                  </a:lnTo>
                  <a:lnTo>
                    <a:pt x="133" y="2654"/>
                  </a:lnTo>
                  <a:lnTo>
                    <a:pt x="0" y="5176"/>
                  </a:lnTo>
                  <a:lnTo>
                    <a:pt x="0" y="6370"/>
                  </a:lnTo>
                  <a:lnTo>
                    <a:pt x="133" y="7432"/>
                  </a:lnTo>
                  <a:lnTo>
                    <a:pt x="265" y="8228"/>
                  </a:lnTo>
                  <a:lnTo>
                    <a:pt x="531" y="8759"/>
                  </a:lnTo>
                  <a:lnTo>
                    <a:pt x="796" y="9290"/>
                  </a:lnTo>
                  <a:lnTo>
                    <a:pt x="1062" y="9555"/>
                  </a:lnTo>
                  <a:lnTo>
                    <a:pt x="1593" y="9954"/>
                  </a:lnTo>
                  <a:lnTo>
                    <a:pt x="2123" y="10086"/>
                  </a:lnTo>
                  <a:lnTo>
                    <a:pt x="2787" y="10086"/>
                  </a:lnTo>
                  <a:lnTo>
                    <a:pt x="4380" y="9954"/>
                  </a:lnTo>
                  <a:lnTo>
                    <a:pt x="4380" y="11546"/>
                  </a:lnTo>
                  <a:lnTo>
                    <a:pt x="4247" y="11812"/>
                  </a:lnTo>
                  <a:lnTo>
                    <a:pt x="4247" y="12475"/>
                  </a:lnTo>
                  <a:lnTo>
                    <a:pt x="4380" y="12740"/>
                  </a:lnTo>
                  <a:lnTo>
                    <a:pt x="4645" y="13139"/>
                  </a:lnTo>
                  <a:lnTo>
                    <a:pt x="5043" y="13404"/>
                  </a:lnTo>
                  <a:lnTo>
                    <a:pt x="5707" y="13537"/>
                  </a:lnTo>
                  <a:lnTo>
                    <a:pt x="6636" y="13404"/>
                  </a:lnTo>
                  <a:lnTo>
                    <a:pt x="7432" y="13271"/>
                  </a:lnTo>
                  <a:lnTo>
                    <a:pt x="8095" y="13006"/>
                  </a:lnTo>
                  <a:lnTo>
                    <a:pt x="8494" y="12740"/>
                  </a:lnTo>
                  <a:lnTo>
                    <a:pt x="8759" y="12342"/>
                  </a:lnTo>
                  <a:lnTo>
                    <a:pt x="8892" y="12077"/>
                  </a:lnTo>
                  <a:lnTo>
                    <a:pt x="9024" y="11812"/>
                  </a:lnTo>
                  <a:lnTo>
                    <a:pt x="9157" y="7167"/>
                  </a:lnTo>
                  <a:lnTo>
                    <a:pt x="9290" y="7167"/>
                  </a:lnTo>
                  <a:lnTo>
                    <a:pt x="9688" y="7299"/>
                  </a:lnTo>
                  <a:lnTo>
                    <a:pt x="10086" y="7167"/>
                  </a:lnTo>
                  <a:lnTo>
                    <a:pt x="10484" y="7034"/>
                  </a:lnTo>
                  <a:lnTo>
                    <a:pt x="10750" y="6769"/>
                  </a:lnTo>
                  <a:lnTo>
                    <a:pt x="11015" y="6503"/>
                  </a:lnTo>
                  <a:lnTo>
                    <a:pt x="11280" y="6105"/>
                  </a:lnTo>
                  <a:lnTo>
                    <a:pt x="11413" y="5309"/>
                  </a:lnTo>
                  <a:lnTo>
                    <a:pt x="11280" y="4778"/>
                  </a:lnTo>
                  <a:lnTo>
                    <a:pt x="11015" y="4247"/>
                  </a:lnTo>
                  <a:lnTo>
                    <a:pt x="10484" y="3982"/>
                  </a:lnTo>
                  <a:lnTo>
                    <a:pt x="9821" y="3982"/>
                  </a:lnTo>
                  <a:lnTo>
                    <a:pt x="9423" y="4247"/>
                  </a:lnTo>
                  <a:lnTo>
                    <a:pt x="8892" y="4778"/>
                  </a:lnTo>
                  <a:lnTo>
                    <a:pt x="8095" y="4645"/>
                  </a:lnTo>
                  <a:lnTo>
                    <a:pt x="7432" y="4380"/>
                  </a:lnTo>
                  <a:lnTo>
                    <a:pt x="6901" y="3849"/>
                  </a:lnTo>
                  <a:lnTo>
                    <a:pt x="6503" y="3185"/>
                  </a:lnTo>
                  <a:lnTo>
                    <a:pt x="6105" y="2389"/>
                  </a:lnTo>
                  <a:lnTo>
                    <a:pt x="5839" y="1593"/>
                  </a:lnTo>
                  <a:lnTo>
                    <a:pt x="5574" y="266"/>
                  </a:lnTo>
                  <a:lnTo>
                    <a:pt x="5441" y="133"/>
                  </a:lnTo>
                  <a:lnTo>
                    <a:pt x="5176" y="0"/>
                  </a:lnTo>
                  <a:lnTo>
                    <a:pt x="4645" y="0"/>
                  </a:lnTo>
                  <a:lnTo>
                    <a:pt x="4114" y="266"/>
                  </a:lnTo>
                  <a:lnTo>
                    <a:pt x="3583" y="531"/>
                  </a:lnTo>
                  <a:lnTo>
                    <a:pt x="3052" y="797"/>
                  </a:lnTo>
                  <a:lnTo>
                    <a:pt x="2522" y="929"/>
                  </a:lnTo>
                  <a:lnTo>
                    <a:pt x="2256" y="797"/>
                  </a:lnTo>
                  <a:lnTo>
                    <a:pt x="1991" y="664"/>
                  </a:lnTo>
                  <a:lnTo>
                    <a:pt x="1725" y="398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40"/>
            <p:cNvSpPr/>
            <p:nvPr/>
          </p:nvSpPr>
          <p:spPr>
            <a:xfrm>
              <a:off x="6378618" y="1424934"/>
              <a:ext cx="19830" cy="30806"/>
            </a:xfrm>
            <a:custGeom>
              <a:avLst/>
              <a:gdLst/>
              <a:ahLst/>
              <a:cxnLst/>
              <a:rect l="l" t="t" r="r" b="b"/>
              <a:pathLst>
                <a:path w="1196" h="1858" extrusionOk="0">
                  <a:moveTo>
                    <a:pt x="797" y="0"/>
                  </a:moveTo>
                  <a:lnTo>
                    <a:pt x="399" y="133"/>
                  </a:lnTo>
                  <a:lnTo>
                    <a:pt x="133" y="265"/>
                  </a:lnTo>
                  <a:lnTo>
                    <a:pt x="1" y="531"/>
                  </a:lnTo>
                  <a:lnTo>
                    <a:pt x="1" y="1062"/>
                  </a:lnTo>
                  <a:lnTo>
                    <a:pt x="133" y="1327"/>
                  </a:lnTo>
                  <a:lnTo>
                    <a:pt x="399" y="1725"/>
                  </a:lnTo>
                  <a:lnTo>
                    <a:pt x="664" y="1858"/>
                  </a:lnTo>
                  <a:lnTo>
                    <a:pt x="1195" y="133"/>
                  </a:lnTo>
                  <a:lnTo>
                    <a:pt x="79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40"/>
            <p:cNvSpPr/>
            <p:nvPr/>
          </p:nvSpPr>
          <p:spPr>
            <a:xfrm>
              <a:off x="6255395" y="1345715"/>
              <a:ext cx="85835" cy="61628"/>
            </a:xfrm>
            <a:custGeom>
              <a:avLst/>
              <a:gdLst/>
              <a:ahLst/>
              <a:cxnLst/>
              <a:rect l="l" t="t" r="r" b="b"/>
              <a:pathLst>
                <a:path w="5177" h="3717" extrusionOk="0">
                  <a:moveTo>
                    <a:pt x="5177" y="0"/>
                  </a:moveTo>
                  <a:lnTo>
                    <a:pt x="1" y="266"/>
                  </a:lnTo>
                  <a:lnTo>
                    <a:pt x="134" y="797"/>
                  </a:lnTo>
                  <a:lnTo>
                    <a:pt x="399" y="1328"/>
                  </a:lnTo>
                  <a:lnTo>
                    <a:pt x="797" y="1991"/>
                  </a:lnTo>
                  <a:lnTo>
                    <a:pt x="1461" y="2522"/>
                  </a:lnTo>
                  <a:lnTo>
                    <a:pt x="2390" y="3053"/>
                  </a:lnTo>
                  <a:lnTo>
                    <a:pt x="3584" y="3451"/>
                  </a:lnTo>
                  <a:lnTo>
                    <a:pt x="5177" y="3716"/>
                  </a:lnTo>
                  <a:lnTo>
                    <a:pt x="517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40"/>
            <p:cNvSpPr/>
            <p:nvPr/>
          </p:nvSpPr>
          <p:spPr>
            <a:xfrm>
              <a:off x="6255395" y="1345715"/>
              <a:ext cx="85835" cy="61628"/>
            </a:xfrm>
            <a:custGeom>
              <a:avLst/>
              <a:gdLst/>
              <a:ahLst/>
              <a:cxnLst/>
              <a:rect l="l" t="t" r="r" b="b"/>
              <a:pathLst>
                <a:path w="5177" h="3717" fill="none" extrusionOk="0">
                  <a:moveTo>
                    <a:pt x="1" y="266"/>
                  </a:moveTo>
                  <a:lnTo>
                    <a:pt x="1" y="266"/>
                  </a:lnTo>
                  <a:lnTo>
                    <a:pt x="134" y="797"/>
                  </a:lnTo>
                  <a:lnTo>
                    <a:pt x="399" y="1328"/>
                  </a:lnTo>
                  <a:lnTo>
                    <a:pt x="797" y="1991"/>
                  </a:lnTo>
                  <a:lnTo>
                    <a:pt x="1461" y="2522"/>
                  </a:lnTo>
                  <a:lnTo>
                    <a:pt x="2390" y="3053"/>
                  </a:lnTo>
                  <a:lnTo>
                    <a:pt x="3584" y="3451"/>
                  </a:lnTo>
                  <a:lnTo>
                    <a:pt x="5177" y="3716"/>
                  </a:lnTo>
                  <a:lnTo>
                    <a:pt x="5177" y="0"/>
                  </a:lnTo>
                  <a:lnTo>
                    <a:pt x="1" y="2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40"/>
            <p:cNvSpPr/>
            <p:nvPr/>
          </p:nvSpPr>
          <p:spPr>
            <a:xfrm>
              <a:off x="6314818" y="1420524"/>
              <a:ext cx="15419" cy="15419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133" y="1"/>
                  </a:moveTo>
                  <a:lnTo>
                    <a:pt x="0" y="399"/>
                  </a:lnTo>
                  <a:lnTo>
                    <a:pt x="133" y="797"/>
                  </a:lnTo>
                  <a:lnTo>
                    <a:pt x="398" y="930"/>
                  </a:lnTo>
                  <a:lnTo>
                    <a:pt x="796" y="797"/>
                  </a:lnTo>
                  <a:lnTo>
                    <a:pt x="929" y="399"/>
                  </a:lnTo>
                  <a:lnTo>
                    <a:pt x="796" y="133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40"/>
            <p:cNvSpPr/>
            <p:nvPr/>
          </p:nvSpPr>
          <p:spPr>
            <a:xfrm>
              <a:off x="6297210" y="1473331"/>
              <a:ext cx="24223" cy="17625"/>
            </a:xfrm>
            <a:custGeom>
              <a:avLst/>
              <a:gdLst/>
              <a:ahLst/>
              <a:cxnLst/>
              <a:rect l="l" t="t" r="r" b="b"/>
              <a:pathLst>
                <a:path w="1461" h="1063" extrusionOk="0">
                  <a:moveTo>
                    <a:pt x="1460" y="1"/>
                  </a:moveTo>
                  <a:lnTo>
                    <a:pt x="0" y="531"/>
                  </a:lnTo>
                  <a:lnTo>
                    <a:pt x="133" y="797"/>
                  </a:lnTo>
                  <a:lnTo>
                    <a:pt x="399" y="930"/>
                  </a:lnTo>
                  <a:lnTo>
                    <a:pt x="664" y="1062"/>
                  </a:lnTo>
                  <a:lnTo>
                    <a:pt x="929" y="930"/>
                  </a:lnTo>
                  <a:lnTo>
                    <a:pt x="1195" y="797"/>
                  </a:lnTo>
                  <a:lnTo>
                    <a:pt x="1328" y="664"/>
                  </a:lnTo>
                  <a:lnTo>
                    <a:pt x="1460" y="399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40"/>
            <p:cNvSpPr/>
            <p:nvPr/>
          </p:nvSpPr>
          <p:spPr>
            <a:xfrm>
              <a:off x="6251001" y="1389718"/>
              <a:ext cx="17625" cy="15419"/>
            </a:xfrm>
            <a:custGeom>
              <a:avLst/>
              <a:gdLst/>
              <a:ahLst/>
              <a:cxnLst/>
              <a:rect l="l" t="t" r="r" b="b"/>
              <a:pathLst>
                <a:path w="1063" h="930" extrusionOk="0">
                  <a:moveTo>
                    <a:pt x="531" y="1"/>
                  </a:moveTo>
                  <a:lnTo>
                    <a:pt x="266" y="133"/>
                  </a:lnTo>
                  <a:lnTo>
                    <a:pt x="133" y="266"/>
                  </a:lnTo>
                  <a:lnTo>
                    <a:pt x="0" y="399"/>
                  </a:lnTo>
                  <a:lnTo>
                    <a:pt x="0" y="664"/>
                  </a:lnTo>
                  <a:lnTo>
                    <a:pt x="133" y="930"/>
                  </a:lnTo>
                  <a:lnTo>
                    <a:pt x="1062" y="266"/>
                  </a:lnTo>
                  <a:lnTo>
                    <a:pt x="929" y="13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40"/>
            <p:cNvSpPr/>
            <p:nvPr/>
          </p:nvSpPr>
          <p:spPr>
            <a:xfrm>
              <a:off x="6255395" y="1416130"/>
              <a:ext cx="13231" cy="15419"/>
            </a:xfrm>
            <a:custGeom>
              <a:avLst/>
              <a:gdLst/>
              <a:ahLst/>
              <a:cxnLst/>
              <a:rect l="l" t="t" r="r" b="b"/>
              <a:pathLst>
                <a:path w="798" h="930" extrusionOk="0">
                  <a:moveTo>
                    <a:pt x="399" y="0"/>
                  </a:moveTo>
                  <a:lnTo>
                    <a:pt x="134" y="133"/>
                  </a:lnTo>
                  <a:lnTo>
                    <a:pt x="1" y="398"/>
                  </a:lnTo>
                  <a:lnTo>
                    <a:pt x="1" y="796"/>
                  </a:lnTo>
                  <a:lnTo>
                    <a:pt x="399" y="929"/>
                  </a:lnTo>
                  <a:lnTo>
                    <a:pt x="664" y="796"/>
                  </a:lnTo>
                  <a:lnTo>
                    <a:pt x="797" y="531"/>
                  </a:lnTo>
                  <a:lnTo>
                    <a:pt x="797" y="13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40"/>
            <p:cNvSpPr/>
            <p:nvPr/>
          </p:nvSpPr>
          <p:spPr>
            <a:xfrm>
              <a:off x="6268609" y="1420524"/>
              <a:ext cx="24207" cy="46225"/>
            </a:xfrm>
            <a:custGeom>
              <a:avLst/>
              <a:gdLst/>
              <a:ahLst/>
              <a:cxnLst/>
              <a:rect l="l" t="t" r="r" b="b"/>
              <a:pathLst>
                <a:path w="1460" h="2788" extrusionOk="0">
                  <a:moveTo>
                    <a:pt x="1460" y="1"/>
                  </a:moveTo>
                  <a:lnTo>
                    <a:pt x="0" y="2389"/>
                  </a:lnTo>
                  <a:lnTo>
                    <a:pt x="1460" y="2788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40"/>
            <p:cNvSpPr/>
            <p:nvPr/>
          </p:nvSpPr>
          <p:spPr>
            <a:xfrm>
              <a:off x="6319211" y="1490939"/>
              <a:ext cx="63833" cy="39626"/>
            </a:xfrm>
            <a:custGeom>
              <a:avLst/>
              <a:gdLst/>
              <a:ahLst/>
              <a:cxnLst/>
              <a:rect l="l" t="t" r="r" b="b"/>
              <a:pathLst>
                <a:path w="3850" h="2390" extrusionOk="0">
                  <a:moveTo>
                    <a:pt x="3849" y="0"/>
                  </a:moveTo>
                  <a:lnTo>
                    <a:pt x="3584" y="398"/>
                  </a:lnTo>
                  <a:lnTo>
                    <a:pt x="3186" y="664"/>
                  </a:lnTo>
                  <a:lnTo>
                    <a:pt x="2124" y="1195"/>
                  </a:lnTo>
                  <a:lnTo>
                    <a:pt x="1062" y="1460"/>
                  </a:lnTo>
                  <a:lnTo>
                    <a:pt x="1" y="1726"/>
                  </a:lnTo>
                  <a:lnTo>
                    <a:pt x="1" y="2389"/>
                  </a:lnTo>
                  <a:lnTo>
                    <a:pt x="1195" y="1991"/>
                  </a:lnTo>
                  <a:lnTo>
                    <a:pt x="2257" y="1593"/>
                  </a:lnTo>
                  <a:lnTo>
                    <a:pt x="2920" y="1195"/>
                  </a:lnTo>
                  <a:lnTo>
                    <a:pt x="3451" y="797"/>
                  </a:lnTo>
                  <a:lnTo>
                    <a:pt x="3716" y="398"/>
                  </a:lnTo>
                  <a:lnTo>
                    <a:pt x="3849" y="0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40"/>
            <p:cNvSpPr/>
            <p:nvPr/>
          </p:nvSpPr>
          <p:spPr>
            <a:xfrm>
              <a:off x="6242197" y="1259897"/>
              <a:ext cx="220050" cy="151840"/>
            </a:xfrm>
            <a:custGeom>
              <a:avLst/>
              <a:gdLst/>
              <a:ahLst/>
              <a:cxnLst/>
              <a:rect l="l" t="t" r="r" b="b"/>
              <a:pathLst>
                <a:path w="13272" h="9158" extrusionOk="0">
                  <a:moveTo>
                    <a:pt x="6105" y="1"/>
                  </a:moveTo>
                  <a:lnTo>
                    <a:pt x="5044" y="266"/>
                  </a:lnTo>
                  <a:lnTo>
                    <a:pt x="4115" y="532"/>
                  </a:lnTo>
                  <a:lnTo>
                    <a:pt x="3186" y="930"/>
                  </a:lnTo>
                  <a:lnTo>
                    <a:pt x="2389" y="1593"/>
                  </a:lnTo>
                  <a:lnTo>
                    <a:pt x="1593" y="2257"/>
                  </a:lnTo>
                  <a:lnTo>
                    <a:pt x="1062" y="3053"/>
                  </a:lnTo>
                  <a:lnTo>
                    <a:pt x="531" y="3982"/>
                  </a:lnTo>
                  <a:lnTo>
                    <a:pt x="266" y="4778"/>
                  </a:lnTo>
                  <a:lnTo>
                    <a:pt x="1" y="5575"/>
                  </a:lnTo>
                  <a:lnTo>
                    <a:pt x="1062" y="5309"/>
                  </a:lnTo>
                  <a:lnTo>
                    <a:pt x="2257" y="5176"/>
                  </a:lnTo>
                  <a:lnTo>
                    <a:pt x="4513" y="5176"/>
                  </a:lnTo>
                  <a:lnTo>
                    <a:pt x="5707" y="5442"/>
                  </a:lnTo>
                  <a:lnTo>
                    <a:pt x="6769" y="5575"/>
                  </a:lnTo>
                  <a:lnTo>
                    <a:pt x="7963" y="5973"/>
                  </a:lnTo>
                  <a:lnTo>
                    <a:pt x="9025" y="6371"/>
                  </a:lnTo>
                  <a:lnTo>
                    <a:pt x="9954" y="6902"/>
                  </a:lnTo>
                  <a:lnTo>
                    <a:pt x="10883" y="7433"/>
                  </a:lnTo>
                  <a:lnTo>
                    <a:pt x="11679" y="7963"/>
                  </a:lnTo>
                  <a:lnTo>
                    <a:pt x="12343" y="8627"/>
                  </a:lnTo>
                  <a:lnTo>
                    <a:pt x="12874" y="9158"/>
                  </a:lnTo>
                  <a:lnTo>
                    <a:pt x="13139" y="8229"/>
                  </a:lnTo>
                  <a:lnTo>
                    <a:pt x="13272" y="7300"/>
                  </a:lnTo>
                  <a:lnTo>
                    <a:pt x="13272" y="5840"/>
                  </a:lnTo>
                  <a:lnTo>
                    <a:pt x="13006" y="4646"/>
                  </a:lnTo>
                  <a:lnTo>
                    <a:pt x="12475" y="3451"/>
                  </a:lnTo>
                  <a:lnTo>
                    <a:pt x="11679" y="2390"/>
                  </a:lnTo>
                  <a:lnTo>
                    <a:pt x="10750" y="1461"/>
                  </a:lnTo>
                  <a:lnTo>
                    <a:pt x="9689" y="797"/>
                  </a:lnTo>
                  <a:lnTo>
                    <a:pt x="8494" y="266"/>
                  </a:lnTo>
                  <a:lnTo>
                    <a:pt x="71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40"/>
            <p:cNvSpPr/>
            <p:nvPr/>
          </p:nvSpPr>
          <p:spPr>
            <a:xfrm>
              <a:off x="6292799" y="1257708"/>
              <a:ext cx="118845" cy="50619"/>
            </a:xfrm>
            <a:custGeom>
              <a:avLst/>
              <a:gdLst/>
              <a:ahLst/>
              <a:cxnLst/>
              <a:rect l="l" t="t" r="r" b="b"/>
              <a:pathLst>
                <a:path w="7168" h="3053" extrusionOk="0">
                  <a:moveTo>
                    <a:pt x="6238" y="1062"/>
                  </a:moveTo>
                  <a:lnTo>
                    <a:pt x="7167" y="1194"/>
                  </a:lnTo>
                  <a:lnTo>
                    <a:pt x="6637" y="1062"/>
                  </a:lnTo>
                  <a:close/>
                  <a:moveTo>
                    <a:pt x="5840" y="1062"/>
                  </a:moveTo>
                  <a:lnTo>
                    <a:pt x="5044" y="1194"/>
                  </a:lnTo>
                  <a:lnTo>
                    <a:pt x="4380" y="1460"/>
                  </a:lnTo>
                  <a:lnTo>
                    <a:pt x="5177" y="1194"/>
                  </a:lnTo>
                  <a:lnTo>
                    <a:pt x="6106" y="1062"/>
                  </a:lnTo>
                  <a:close/>
                  <a:moveTo>
                    <a:pt x="3451" y="0"/>
                  </a:moveTo>
                  <a:lnTo>
                    <a:pt x="2788" y="265"/>
                  </a:lnTo>
                  <a:lnTo>
                    <a:pt x="2124" y="531"/>
                  </a:lnTo>
                  <a:lnTo>
                    <a:pt x="1328" y="1062"/>
                  </a:lnTo>
                  <a:lnTo>
                    <a:pt x="532" y="1991"/>
                  </a:lnTo>
                  <a:lnTo>
                    <a:pt x="1" y="2787"/>
                  </a:lnTo>
                  <a:lnTo>
                    <a:pt x="930" y="2920"/>
                  </a:lnTo>
                  <a:lnTo>
                    <a:pt x="1859" y="3052"/>
                  </a:lnTo>
                  <a:lnTo>
                    <a:pt x="2390" y="2389"/>
                  </a:lnTo>
                  <a:lnTo>
                    <a:pt x="3186" y="1593"/>
                  </a:lnTo>
                  <a:lnTo>
                    <a:pt x="3850" y="1062"/>
                  </a:lnTo>
                  <a:lnTo>
                    <a:pt x="4646" y="796"/>
                  </a:lnTo>
                  <a:lnTo>
                    <a:pt x="5309" y="531"/>
                  </a:lnTo>
                  <a:lnTo>
                    <a:pt x="5973" y="531"/>
                  </a:lnTo>
                  <a:lnTo>
                    <a:pt x="6769" y="664"/>
                  </a:lnTo>
                  <a:lnTo>
                    <a:pt x="5044" y="133"/>
                  </a:lnTo>
                  <a:lnTo>
                    <a:pt x="41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40"/>
            <p:cNvSpPr/>
            <p:nvPr/>
          </p:nvSpPr>
          <p:spPr>
            <a:xfrm>
              <a:off x="6308202" y="134571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0"/>
            <p:cNvSpPr/>
            <p:nvPr/>
          </p:nvSpPr>
          <p:spPr>
            <a:xfrm>
              <a:off x="6365420" y="1275299"/>
              <a:ext cx="61628" cy="15419"/>
            </a:xfrm>
            <a:custGeom>
              <a:avLst/>
              <a:gdLst/>
              <a:ahLst/>
              <a:cxnLst/>
              <a:rect l="l" t="t" r="r" b="b"/>
              <a:pathLst>
                <a:path w="3717" h="930" fill="none" extrusionOk="0">
                  <a:moveTo>
                    <a:pt x="1726" y="1"/>
                  </a:moveTo>
                  <a:lnTo>
                    <a:pt x="1726" y="1"/>
                  </a:lnTo>
                  <a:lnTo>
                    <a:pt x="797" y="133"/>
                  </a:lnTo>
                  <a:lnTo>
                    <a:pt x="0" y="399"/>
                  </a:lnTo>
                  <a:lnTo>
                    <a:pt x="0" y="399"/>
                  </a:lnTo>
                  <a:lnTo>
                    <a:pt x="664" y="133"/>
                  </a:lnTo>
                  <a:lnTo>
                    <a:pt x="1460" y="1"/>
                  </a:lnTo>
                  <a:lnTo>
                    <a:pt x="1460" y="1"/>
                  </a:lnTo>
                  <a:lnTo>
                    <a:pt x="1593" y="1"/>
                  </a:lnTo>
                  <a:lnTo>
                    <a:pt x="1593" y="1"/>
                  </a:lnTo>
                  <a:lnTo>
                    <a:pt x="1858" y="1"/>
                  </a:lnTo>
                  <a:lnTo>
                    <a:pt x="1858" y="1"/>
                  </a:lnTo>
                  <a:lnTo>
                    <a:pt x="2787" y="133"/>
                  </a:lnTo>
                  <a:lnTo>
                    <a:pt x="2787" y="133"/>
                  </a:lnTo>
                  <a:lnTo>
                    <a:pt x="3716" y="930"/>
                  </a:lnTo>
                  <a:lnTo>
                    <a:pt x="3716" y="930"/>
                  </a:lnTo>
                  <a:lnTo>
                    <a:pt x="3716" y="930"/>
                  </a:lnTo>
                  <a:lnTo>
                    <a:pt x="3716" y="930"/>
                  </a:lnTo>
                  <a:lnTo>
                    <a:pt x="2787" y="133"/>
                  </a:lnTo>
                  <a:lnTo>
                    <a:pt x="2787" y="133"/>
                  </a:lnTo>
                  <a:lnTo>
                    <a:pt x="2257" y="1"/>
                  </a:lnTo>
                  <a:lnTo>
                    <a:pt x="17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0"/>
            <p:cNvSpPr/>
            <p:nvPr/>
          </p:nvSpPr>
          <p:spPr>
            <a:xfrm>
              <a:off x="6416022" y="1273094"/>
              <a:ext cx="8821" cy="8821"/>
            </a:xfrm>
            <a:custGeom>
              <a:avLst/>
              <a:gdLst/>
              <a:ahLst/>
              <a:cxnLst/>
              <a:rect l="l" t="t" r="r" b="b"/>
              <a:pathLst>
                <a:path w="532" h="53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6" y="266"/>
                  </a:lnTo>
                  <a:lnTo>
                    <a:pt x="532" y="532"/>
                  </a:lnTo>
                  <a:lnTo>
                    <a:pt x="532" y="532"/>
                  </a:lnTo>
                  <a:lnTo>
                    <a:pt x="266" y="26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0"/>
            <p:cNvSpPr/>
            <p:nvPr/>
          </p:nvSpPr>
          <p:spPr>
            <a:xfrm>
              <a:off x="6323605" y="1266495"/>
              <a:ext cx="103443" cy="44036"/>
            </a:xfrm>
            <a:custGeom>
              <a:avLst/>
              <a:gdLst/>
              <a:ahLst/>
              <a:cxnLst/>
              <a:rect l="l" t="t" r="r" b="b"/>
              <a:pathLst>
                <a:path w="6239" h="2656" extrusionOk="0">
                  <a:moveTo>
                    <a:pt x="3451" y="1"/>
                  </a:moveTo>
                  <a:lnTo>
                    <a:pt x="2788" y="266"/>
                  </a:lnTo>
                  <a:lnTo>
                    <a:pt x="1992" y="532"/>
                  </a:lnTo>
                  <a:lnTo>
                    <a:pt x="1328" y="1063"/>
                  </a:lnTo>
                  <a:lnTo>
                    <a:pt x="532" y="1859"/>
                  </a:lnTo>
                  <a:lnTo>
                    <a:pt x="1" y="2522"/>
                  </a:lnTo>
                  <a:lnTo>
                    <a:pt x="664" y="2655"/>
                  </a:lnTo>
                  <a:lnTo>
                    <a:pt x="1328" y="1859"/>
                  </a:lnTo>
                  <a:lnTo>
                    <a:pt x="2124" y="1195"/>
                  </a:lnTo>
                  <a:lnTo>
                    <a:pt x="3053" y="664"/>
                  </a:lnTo>
                  <a:lnTo>
                    <a:pt x="3584" y="532"/>
                  </a:lnTo>
                  <a:lnTo>
                    <a:pt x="4779" y="532"/>
                  </a:lnTo>
                  <a:lnTo>
                    <a:pt x="5309" y="664"/>
                  </a:lnTo>
                  <a:lnTo>
                    <a:pt x="6238" y="1461"/>
                  </a:lnTo>
                  <a:lnTo>
                    <a:pt x="6106" y="930"/>
                  </a:lnTo>
                  <a:lnTo>
                    <a:pt x="5840" y="532"/>
                  </a:lnTo>
                  <a:lnTo>
                    <a:pt x="5309" y="266"/>
                  </a:lnTo>
                  <a:lnTo>
                    <a:pt x="47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0"/>
            <p:cNvSpPr/>
            <p:nvPr/>
          </p:nvSpPr>
          <p:spPr>
            <a:xfrm>
              <a:off x="6308202" y="1345715"/>
              <a:ext cx="11026" cy="17"/>
            </a:xfrm>
            <a:custGeom>
              <a:avLst/>
              <a:gdLst/>
              <a:ahLst/>
              <a:cxnLst/>
              <a:rect l="l" t="t" r="r" b="b"/>
              <a:pathLst>
                <a:path w="66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65" y="0"/>
                  </a:lnTo>
                  <a:lnTo>
                    <a:pt x="665" y="0"/>
                  </a:lnTo>
                  <a:lnTo>
                    <a:pt x="665" y="0"/>
                  </a:lnTo>
                  <a:lnTo>
                    <a:pt x="665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0"/>
            <p:cNvSpPr/>
            <p:nvPr/>
          </p:nvSpPr>
          <p:spPr>
            <a:xfrm>
              <a:off x="6206998" y="1303900"/>
              <a:ext cx="187039" cy="61628"/>
            </a:xfrm>
            <a:custGeom>
              <a:avLst/>
              <a:gdLst/>
              <a:ahLst/>
              <a:cxnLst/>
              <a:rect l="l" t="t" r="r" b="b"/>
              <a:pathLst>
                <a:path w="11281" h="3717" extrusionOk="0">
                  <a:moveTo>
                    <a:pt x="2787" y="1"/>
                  </a:moveTo>
                  <a:lnTo>
                    <a:pt x="1327" y="134"/>
                  </a:lnTo>
                  <a:lnTo>
                    <a:pt x="531" y="266"/>
                  </a:lnTo>
                  <a:lnTo>
                    <a:pt x="133" y="532"/>
                  </a:lnTo>
                  <a:lnTo>
                    <a:pt x="0" y="797"/>
                  </a:lnTo>
                  <a:lnTo>
                    <a:pt x="0" y="1328"/>
                  </a:lnTo>
                  <a:lnTo>
                    <a:pt x="133" y="1063"/>
                  </a:lnTo>
                  <a:lnTo>
                    <a:pt x="531" y="797"/>
                  </a:lnTo>
                  <a:lnTo>
                    <a:pt x="1460" y="664"/>
                  </a:lnTo>
                  <a:lnTo>
                    <a:pt x="2654" y="532"/>
                  </a:lnTo>
                  <a:lnTo>
                    <a:pt x="4778" y="532"/>
                  </a:lnTo>
                  <a:lnTo>
                    <a:pt x="5972" y="664"/>
                  </a:lnTo>
                  <a:lnTo>
                    <a:pt x="7167" y="797"/>
                  </a:lnTo>
                  <a:lnTo>
                    <a:pt x="8096" y="1195"/>
                  </a:lnTo>
                  <a:lnTo>
                    <a:pt x="8892" y="1593"/>
                  </a:lnTo>
                  <a:lnTo>
                    <a:pt x="9555" y="1992"/>
                  </a:lnTo>
                  <a:lnTo>
                    <a:pt x="10484" y="2921"/>
                  </a:lnTo>
                  <a:lnTo>
                    <a:pt x="11015" y="3451"/>
                  </a:lnTo>
                  <a:lnTo>
                    <a:pt x="11148" y="3717"/>
                  </a:lnTo>
                  <a:lnTo>
                    <a:pt x="11281" y="3186"/>
                  </a:lnTo>
                  <a:lnTo>
                    <a:pt x="11015" y="2921"/>
                  </a:lnTo>
                  <a:lnTo>
                    <a:pt x="10484" y="2390"/>
                  </a:lnTo>
                  <a:lnTo>
                    <a:pt x="9555" y="1461"/>
                  </a:lnTo>
                  <a:lnTo>
                    <a:pt x="9025" y="1063"/>
                  </a:lnTo>
                  <a:lnTo>
                    <a:pt x="8228" y="664"/>
                  </a:lnTo>
                  <a:lnTo>
                    <a:pt x="7697" y="399"/>
                  </a:lnTo>
                  <a:lnTo>
                    <a:pt x="7034" y="266"/>
                  </a:lnTo>
                  <a:lnTo>
                    <a:pt x="6105" y="134"/>
                  </a:lnTo>
                  <a:lnTo>
                    <a:pt x="51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0"/>
            <p:cNvSpPr/>
            <p:nvPr/>
          </p:nvSpPr>
          <p:spPr>
            <a:xfrm>
              <a:off x="6389627" y="1365511"/>
              <a:ext cx="2205" cy="17"/>
            </a:xfrm>
            <a:custGeom>
              <a:avLst/>
              <a:gdLst/>
              <a:ahLst/>
              <a:cxnLst/>
              <a:rect l="l" t="t" r="r" b="b"/>
              <a:pathLst>
                <a:path w="133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0"/>
            <p:cNvSpPr/>
            <p:nvPr/>
          </p:nvSpPr>
          <p:spPr>
            <a:xfrm>
              <a:off x="6244402" y="1345715"/>
              <a:ext cx="50619" cy="6615"/>
            </a:xfrm>
            <a:custGeom>
              <a:avLst/>
              <a:gdLst/>
              <a:ahLst/>
              <a:cxnLst/>
              <a:rect l="l" t="t" r="r" b="b"/>
              <a:pathLst>
                <a:path w="3053" h="399" fill="none" extrusionOk="0">
                  <a:moveTo>
                    <a:pt x="3053" y="0"/>
                  </a:moveTo>
                  <a:lnTo>
                    <a:pt x="3053" y="0"/>
                  </a:lnTo>
                  <a:lnTo>
                    <a:pt x="1460" y="133"/>
                  </a:lnTo>
                  <a:lnTo>
                    <a:pt x="0" y="399"/>
                  </a:lnTo>
                  <a:lnTo>
                    <a:pt x="0" y="399"/>
                  </a:lnTo>
                  <a:lnTo>
                    <a:pt x="1460" y="133"/>
                  </a:lnTo>
                  <a:lnTo>
                    <a:pt x="30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0"/>
            <p:cNvSpPr/>
            <p:nvPr/>
          </p:nvSpPr>
          <p:spPr>
            <a:xfrm>
              <a:off x="6295005" y="134571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0"/>
            <p:cNvSpPr/>
            <p:nvPr/>
          </p:nvSpPr>
          <p:spPr>
            <a:xfrm>
              <a:off x="6206998" y="1312704"/>
              <a:ext cx="184834" cy="52824"/>
            </a:xfrm>
            <a:custGeom>
              <a:avLst/>
              <a:gdLst/>
              <a:ahLst/>
              <a:cxnLst/>
              <a:rect l="l" t="t" r="r" b="b"/>
              <a:pathLst>
                <a:path w="11148" h="3186" extrusionOk="0">
                  <a:moveTo>
                    <a:pt x="2654" y="1"/>
                  </a:moveTo>
                  <a:lnTo>
                    <a:pt x="1327" y="133"/>
                  </a:lnTo>
                  <a:lnTo>
                    <a:pt x="531" y="266"/>
                  </a:lnTo>
                  <a:lnTo>
                    <a:pt x="133" y="664"/>
                  </a:lnTo>
                  <a:lnTo>
                    <a:pt x="0" y="930"/>
                  </a:lnTo>
                  <a:lnTo>
                    <a:pt x="0" y="1062"/>
                  </a:lnTo>
                  <a:lnTo>
                    <a:pt x="531" y="1461"/>
                  </a:lnTo>
                  <a:lnTo>
                    <a:pt x="1195" y="1859"/>
                  </a:lnTo>
                  <a:lnTo>
                    <a:pt x="2124" y="2390"/>
                  </a:lnTo>
                  <a:lnTo>
                    <a:pt x="3716" y="2124"/>
                  </a:lnTo>
                  <a:lnTo>
                    <a:pt x="5309" y="1991"/>
                  </a:lnTo>
                  <a:lnTo>
                    <a:pt x="6769" y="1991"/>
                  </a:lnTo>
                  <a:lnTo>
                    <a:pt x="8228" y="2257"/>
                  </a:lnTo>
                  <a:lnTo>
                    <a:pt x="9821" y="2655"/>
                  </a:lnTo>
                  <a:lnTo>
                    <a:pt x="11148" y="3186"/>
                  </a:lnTo>
                  <a:lnTo>
                    <a:pt x="11015" y="2920"/>
                  </a:lnTo>
                  <a:lnTo>
                    <a:pt x="10484" y="2390"/>
                  </a:lnTo>
                  <a:lnTo>
                    <a:pt x="9555" y="1461"/>
                  </a:lnTo>
                  <a:lnTo>
                    <a:pt x="8892" y="1062"/>
                  </a:lnTo>
                  <a:lnTo>
                    <a:pt x="8096" y="664"/>
                  </a:lnTo>
                  <a:lnTo>
                    <a:pt x="7167" y="266"/>
                  </a:lnTo>
                  <a:lnTo>
                    <a:pt x="5972" y="133"/>
                  </a:lnTo>
                  <a:lnTo>
                    <a:pt x="47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0"/>
            <p:cNvSpPr/>
            <p:nvPr/>
          </p:nvSpPr>
          <p:spPr>
            <a:xfrm>
              <a:off x="5324660" y="1884797"/>
              <a:ext cx="418081" cy="290465"/>
            </a:xfrm>
            <a:custGeom>
              <a:avLst/>
              <a:gdLst/>
              <a:ahLst/>
              <a:cxnLst/>
              <a:rect l="l" t="t" r="r" b="b"/>
              <a:pathLst>
                <a:path w="25216" h="17519" extrusionOk="0">
                  <a:moveTo>
                    <a:pt x="0" y="1"/>
                  </a:moveTo>
                  <a:lnTo>
                    <a:pt x="266" y="929"/>
                  </a:lnTo>
                  <a:lnTo>
                    <a:pt x="398" y="1858"/>
                  </a:lnTo>
                  <a:lnTo>
                    <a:pt x="531" y="3849"/>
                  </a:lnTo>
                  <a:lnTo>
                    <a:pt x="664" y="5840"/>
                  </a:lnTo>
                  <a:lnTo>
                    <a:pt x="929" y="6901"/>
                  </a:lnTo>
                  <a:lnTo>
                    <a:pt x="1195" y="7830"/>
                  </a:lnTo>
                  <a:lnTo>
                    <a:pt x="2256" y="10352"/>
                  </a:lnTo>
                  <a:lnTo>
                    <a:pt x="3451" y="13272"/>
                  </a:lnTo>
                  <a:lnTo>
                    <a:pt x="4114" y="14731"/>
                  </a:lnTo>
                  <a:lnTo>
                    <a:pt x="4778" y="15926"/>
                  </a:lnTo>
                  <a:lnTo>
                    <a:pt x="5441" y="16855"/>
                  </a:lnTo>
                  <a:lnTo>
                    <a:pt x="5840" y="17253"/>
                  </a:lnTo>
                  <a:lnTo>
                    <a:pt x="6105" y="17518"/>
                  </a:lnTo>
                  <a:lnTo>
                    <a:pt x="6769" y="17518"/>
                  </a:lnTo>
                  <a:lnTo>
                    <a:pt x="8096" y="17120"/>
                  </a:lnTo>
                  <a:lnTo>
                    <a:pt x="11546" y="15926"/>
                  </a:lnTo>
                  <a:lnTo>
                    <a:pt x="15129" y="14333"/>
                  </a:lnTo>
                  <a:lnTo>
                    <a:pt x="17784" y="13272"/>
                  </a:lnTo>
                  <a:lnTo>
                    <a:pt x="22163" y="11281"/>
                  </a:lnTo>
                  <a:lnTo>
                    <a:pt x="23225" y="10750"/>
                  </a:lnTo>
                  <a:lnTo>
                    <a:pt x="24021" y="10087"/>
                  </a:lnTo>
                  <a:lnTo>
                    <a:pt x="24685" y="9423"/>
                  </a:lnTo>
                  <a:lnTo>
                    <a:pt x="25083" y="8494"/>
                  </a:lnTo>
                  <a:lnTo>
                    <a:pt x="25215" y="7830"/>
                  </a:lnTo>
                  <a:lnTo>
                    <a:pt x="25215" y="7300"/>
                  </a:lnTo>
                  <a:lnTo>
                    <a:pt x="25083" y="6901"/>
                  </a:lnTo>
                  <a:lnTo>
                    <a:pt x="24817" y="6503"/>
                  </a:lnTo>
                  <a:lnTo>
                    <a:pt x="24552" y="6105"/>
                  </a:lnTo>
                  <a:lnTo>
                    <a:pt x="24154" y="5972"/>
                  </a:lnTo>
                  <a:lnTo>
                    <a:pt x="23888" y="5840"/>
                  </a:lnTo>
                  <a:lnTo>
                    <a:pt x="23623" y="5972"/>
                  </a:lnTo>
                  <a:lnTo>
                    <a:pt x="21632" y="7300"/>
                  </a:lnTo>
                  <a:lnTo>
                    <a:pt x="20703" y="7830"/>
                  </a:lnTo>
                  <a:lnTo>
                    <a:pt x="20305" y="7830"/>
                  </a:lnTo>
                  <a:lnTo>
                    <a:pt x="20305" y="7698"/>
                  </a:lnTo>
                  <a:lnTo>
                    <a:pt x="20305" y="7167"/>
                  </a:lnTo>
                  <a:lnTo>
                    <a:pt x="20570" y="6769"/>
                  </a:lnTo>
                  <a:lnTo>
                    <a:pt x="20703" y="6371"/>
                  </a:lnTo>
                  <a:lnTo>
                    <a:pt x="20703" y="6105"/>
                  </a:lnTo>
                  <a:lnTo>
                    <a:pt x="20570" y="5972"/>
                  </a:lnTo>
                  <a:lnTo>
                    <a:pt x="20438" y="5707"/>
                  </a:lnTo>
                  <a:lnTo>
                    <a:pt x="20172" y="5707"/>
                  </a:lnTo>
                  <a:lnTo>
                    <a:pt x="19907" y="5840"/>
                  </a:lnTo>
                  <a:lnTo>
                    <a:pt x="19642" y="5972"/>
                  </a:lnTo>
                  <a:lnTo>
                    <a:pt x="19111" y="6636"/>
                  </a:lnTo>
                  <a:lnTo>
                    <a:pt x="18580" y="7300"/>
                  </a:lnTo>
                  <a:lnTo>
                    <a:pt x="18182" y="7830"/>
                  </a:lnTo>
                  <a:lnTo>
                    <a:pt x="17784" y="8229"/>
                  </a:lnTo>
                  <a:lnTo>
                    <a:pt x="17385" y="8759"/>
                  </a:lnTo>
                  <a:lnTo>
                    <a:pt x="16456" y="9423"/>
                  </a:lnTo>
                  <a:lnTo>
                    <a:pt x="15793" y="9821"/>
                  </a:lnTo>
                  <a:lnTo>
                    <a:pt x="14731" y="10219"/>
                  </a:lnTo>
                  <a:lnTo>
                    <a:pt x="12475" y="10883"/>
                  </a:lnTo>
                  <a:lnTo>
                    <a:pt x="7830" y="12077"/>
                  </a:lnTo>
                  <a:lnTo>
                    <a:pt x="5972" y="7167"/>
                  </a:lnTo>
                  <a:lnTo>
                    <a:pt x="4911" y="4911"/>
                  </a:lnTo>
                  <a:lnTo>
                    <a:pt x="3982" y="2920"/>
                  </a:lnTo>
                  <a:lnTo>
                    <a:pt x="3053" y="1726"/>
                  </a:lnTo>
                  <a:lnTo>
                    <a:pt x="2124" y="929"/>
                  </a:lnTo>
                  <a:lnTo>
                    <a:pt x="1195" y="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0"/>
            <p:cNvSpPr/>
            <p:nvPr/>
          </p:nvSpPr>
          <p:spPr>
            <a:xfrm>
              <a:off x="5315856" y="1880403"/>
              <a:ext cx="310262" cy="301458"/>
            </a:xfrm>
            <a:custGeom>
              <a:avLst/>
              <a:gdLst/>
              <a:ahLst/>
              <a:cxnLst/>
              <a:rect l="l" t="t" r="r" b="b"/>
              <a:pathLst>
                <a:path w="18713" h="18182" extrusionOk="0">
                  <a:moveTo>
                    <a:pt x="1" y="0"/>
                  </a:moveTo>
                  <a:lnTo>
                    <a:pt x="531" y="531"/>
                  </a:lnTo>
                  <a:lnTo>
                    <a:pt x="664" y="929"/>
                  </a:lnTo>
                  <a:lnTo>
                    <a:pt x="797" y="2389"/>
                  </a:lnTo>
                  <a:lnTo>
                    <a:pt x="1460" y="5441"/>
                  </a:lnTo>
                  <a:lnTo>
                    <a:pt x="1991" y="7963"/>
                  </a:lnTo>
                  <a:lnTo>
                    <a:pt x="2787" y="10617"/>
                  </a:lnTo>
                  <a:lnTo>
                    <a:pt x="3716" y="13404"/>
                  </a:lnTo>
                  <a:lnTo>
                    <a:pt x="4645" y="15660"/>
                  </a:lnTo>
                  <a:lnTo>
                    <a:pt x="5176" y="16722"/>
                  </a:lnTo>
                  <a:lnTo>
                    <a:pt x="5707" y="17385"/>
                  </a:lnTo>
                  <a:lnTo>
                    <a:pt x="6238" y="17916"/>
                  </a:lnTo>
                  <a:lnTo>
                    <a:pt x="6769" y="18181"/>
                  </a:lnTo>
                  <a:lnTo>
                    <a:pt x="7565" y="18049"/>
                  </a:lnTo>
                  <a:lnTo>
                    <a:pt x="8759" y="17651"/>
                  </a:lnTo>
                  <a:lnTo>
                    <a:pt x="12343" y="16323"/>
                  </a:lnTo>
                  <a:lnTo>
                    <a:pt x="16058" y="14598"/>
                  </a:lnTo>
                  <a:lnTo>
                    <a:pt x="18713" y="13404"/>
                  </a:lnTo>
                  <a:lnTo>
                    <a:pt x="18182" y="12475"/>
                  </a:lnTo>
                  <a:lnTo>
                    <a:pt x="17651" y="11679"/>
                  </a:lnTo>
                  <a:lnTo>
                    <a:pt x="17253" y="10750"/>
                  </a:lnTo>
                  <a:lnTo>
                    <a:pt x="16987" y="9688"/>
                  </a:lnTo>
                  <a:lnTo>
                    <a:pt x="14864" y="10484"/>
                  </a:lnTo>
                  <a:lnTo>
                    <a:pt x="12475" y="11148"/>
                  </a:lnTo>
                  <a:lnTo>
                    <a:pt x="8627" y="12209"/>
                  </a:lnTo>
                  <a:lnTo>
                    <a:pt x="7432" y="9157"/>
                  </a:lnTo>
                  <a:lnTo>
                    <a:pt x="6238" y="6105"/>
                  </a:lnTo>
                  <a:lnTo>
                    <a:pt x="5044" y="3451"/>
                  </a:lnTo>
                  <a:lnTo>
                    <a:pt x="4513" y="2256"/>
                  </a:lnTo>
                  <a:lnTo>
                    <a:pt x="3982" y="1460"/>
                  </a:lnTo>
                  <a:lnTo>
                    <a:pt x="3186" y="664"/>
                  </a:lnTo>
                  <a:lnTo>
                    <a:pt x="2389" y="133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0"/>
            <p:cNvSpPr/>
            <p:nvPr/>
          </p:nvSpPr>
          <p:spPr>
            <a:xfrm>
              <a:off x="5122218" y="2914564"/>
              <a:ext cx="55029" cy="94622"/>
            </a:xfrm>
            <a:custGeom>
              <a:avLst/>
              <a:gdLst/>
              <a:ahLst/>
              <a:cxnLst/>
              <a:rect l="l" t="t" r="r" b="b"/>
              <a:pathLst>
                <a:path w="3319" h="5707" extrusionOk="0">
                  <a:moveTo>
                    <a:pt x="1" y="0"/>
                  </a:moveTo>
                  <a:lnTo>
                    <a:pt x="1" y="5707"/>
                  </a:lnTo>
                  <a:lnTo>
                    <a:pt x="3319" y="5707"/>
                  </a:lnTo>
                  <a:lnTo>
                    <a:pt x="3319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0"/>
            <p:cNvSpPr/>
            <p:nvPr/>
          </p:nvSpPr>
          <p:spPr>
            <a:xfrm>
              <a:off x="5122218" y="2914564"/>
              <a:ext cx="55029" cy="94622"/>
            </a:xfrm>
            <a:custGeom>
              <a:avLst/>
              <a:gdLst/>
              <a:ahLst/>
              <a:cxnLst/>
              <a:rect l="l" t="t" r="r" b="b"/>
              <a:pathLst>
                <a:path w="3319" h="5707" fill="none" extrusionOk="0">
                  <a:moveTo>
                    <a:pt x="1" y="5707"/>
                  </a:moveTo>
                  <a:lnTo>
                    <a:pt x="3319" y="5707"/>
                  </a:lnTo>
                  <a:lnTo>
                    <a:pt x="3319" y="0"/>
                  </a:lnTo>
                  <a:lnTo>
                    <a:pt x="1" y="0"/>
                  </a:lnTo>
                  <a:lnTo>
                    <a:pt x="1" y="57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0"/>
            <p:cNvSpPr/>
            <p:nvPr/>
          </p:nvSpPr>
          <p:spPr>
            <a:xfrm>
              <a:off x="5324660" y="2839738"/>
              <a:ext cx="68227" cy="112247"/>
            </a:xfrm>
            <a:custGeom>
              <a:avLst/>
              <a:gdLst/>
              <a:ahLst/>
              <a:cxnLst/>
              <a:rect l="l" t="t" r="r" b="b"/>
              <a:pathLst>
                <a:path w="4115" h="6770" extrusionOk="0">
                  <a:moveTo>
                    <a:pt x="0" y="1"/>
                  </a:moveTo>
                  <a:lnTo>
                    <a:pt x="266" y="6636"/>
                  </a:lnTo>
                  <a:lnTo>
                    <a:pt x="3982" y="6769"/>
                  </a:lnTo>
                  <a:lnTo>
                    <a:pt x="4114" y="1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0"/>
            <p:cNvSpPr/>
            <p:nvPr/>
          </p:nvSpPr>
          <p:spPr>
            <a:xfrm>
              <a:off x="5324660" y="2839738"/>
              <a:ext cx="68227" cy="112247"/>
            </a:xfrm>
            <a:custGeom>
              <a:avLst/>
              <a:gdLst/>
              <a:ahLst/>
              <a:cxnLst/>
              <a:rect l="l" t="t" r="r" b="b"/>
              <a:pathLst>
                <a:path w="4115" h="6770" fill="none" extrusionOk="0">
                  <a:moveTo>
                    <a:pt x="266" y="6636"/>
                  </a:moveTo>
                  <a:lnTo>
                    <a:pt x="3982" y="6769"/>
                  </a:lnTo>
                  <a:lnTo>
                    <a:pt x="4114" y="134"/>
                  </a:lnTo>
                  <a:lnTo>
                    <a:pt x="0" y="1"/>
                  </a:lnTo>
                  <a:lnTo>
                    <a:pt x="266" y="66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0"/>
            <p:cNvSpPr/>
            <p:nvPr/>
          </p:nvSpPr>
          <p:spPr>
            <a:xfrm>
              <a:off x="5109021" y="2254448"/>
              <a:ext cx="290465" cy="712940"/>
            </a:xfrm>
            <a:custGeom>
              <a:avLst/>
              <a:gdLst/>
              <a:ahLst/>
              <a:cxnLst/>
              <a:rect l="l" t="t" r="r" b="b"/>
              <a:pathLst>
                <a:path w="17519" h="43000" extrusionOk="0">
                  <a:moveTo>
                    <a:pt x="16590" y="1"/>
                  </a:moveTo>
                  <a:lnTo>
                    <a:pt x="1195" y="664"/>
                  </a:lnTo>
                  <a:lnTo>
                    <a:pt x="1062" y="21500"/>
                  </a:lnTo>
                  <a:lnTo>
                    <a:pt x="797" y="22296"/>
                  </a:lnTo>
                  <a:lnTo>
                    <a:pt x="532" y="23491"/>
                  </a:lnTo>
                  <a:lnTo>
                    <a:pt x="133" y="25083"/>
                  </a:lnTo>
                  <a:lnTo>
                    <a:pt x="1" y="27207"/>
                  </a:lnTo>
                  <a:lnTo>
                    <a:pt x="1" y="31453"/>
                  </a:lnTo>
                  <a:lnTo>
                    <a:pt x="266" y="36629"/>
                  </a:lnTo>
                  <a:lnTo>
                    <a:pt x="664" y="42601"/>
                  </a:lnTo>
                  <a:lnTo>
                    <a:pt x="930" y="42734"/>
                  </a:lnTo>
                  <a:lnTo>
                    <a:pt x="1593" y="42866"/>
                  </a:lnTo>
                  <a:lnTo>
                    <a:pt x="2124" y="42999"/>
                  </a:lnTo>
                  <a:lnTo>
                    <a:pt x="2788" y="42999"/>
                  </a:lnTo>
                  <a:lnTo>
                    <a:pt x="3451" y="42866"/>
                  </a:lnTo>
                  <a:lnTo>
                    <a:pt x="4247" y="42601"/>
                  </a:lnTo>
                  <a:lnTo>
                    <a:pt x="5575" y="34373"/>
                  </a:lnTo>
                  <a:lnTo>
                    <a:pt x="6504" y="27737"/>
                  </a:lnTo>
                  <a:lnTo>
                    <a:pt x="7300" y="22827"/>
                  </a:lnTo>
                  <a:lnTo>
                    <a:pt x="9158" y="8362"/>
                  </a:lnTo>
                  <a:lnTo>
                    <a:pt x="11414" y="21898"/>
                  </a:lnTo>
                  <a:lnTo>
                    <a:pt x="11148" y="23358"/>
                  </a:lnTo>
                  <a:lnTo>
                    <a:pt x="11148" y="24818"/>
                  </a:lnTo>
                  <a:lnTo>
                    <a:pt x="11148" y="26808"/>
                  </a:lnTo>
                  <a:lnTo>
                    <a:pt x="11547" y="29595"/>
                  </a:lnTo>
                  <a:lnTo>
                    <a:pt x="12077" y="33842"/>
                  </a:lnTo>
                  <a:lnTo>
                    <a:pt x="12874" y="39416"/>
                  </a:lnTo>
                  <a:lnTo>
                    <a:pt x="13272" y="39416"/>
                  </a:lnTo>
                  <a:lnTo>
                    <a:pt x="14201" y="39681"/>
                  </a:lnTo>
                  <a:lnTo>
                    <a:pt x="15661" y="39681"/>
                  </a:lnTo>
                  <a:lnTo>
                    <a:pt x="16324" y="39549"/>
                  </a:lnTo>
                  <a:lnTo>
                    <a:pt x="17253" y="39416"/>
                  </a:lnTo>
                  <a:lnTo>
                    <a:pt x="17519" y="21235"/>
                  </a:lnTo>
                  <a:lnTo>
                    <a:pt x="17386" y="16988"/>
                  </a:lnTo>
                  <a:lnTo>
                    <a:pt x="17120" y="9821"/>
                  </a:lnTo>
                  <a:lnTo>
                    <a:pt x="1659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0"/>
            <p:cNvSpPr/>
            <p:nvPr/>
          </p:nvSpPr>
          <p:spPr>
            <a:xfrm>
              <a:off x="5109021" y="2254448"/>
              <a:ext cx="290465" cy="712940"/>
            </a:xfrm>
            <a:custGeom>
              <a:avLst/>
              <a:gdLst/>
              <a:ahLst/>
              <a:cxnLst/>
              <a:rect l="l" t="t" r="r" b="b"/>
              <a:pathLst>
                <a:path w="17519" h="43000" fill="none" extrusionOk="0">
                  <a:moveTo>
                    <a:pt x="1195" y="664"/>
                  </a:moveTo>
                  <a:lnTo>
                    <a:pt x="1195" y="664"/>
                  </a:lnTo>
                  <a:lnTo>
                    <a:pt x="1062" y="21500"/>
                  </a:lnTo>
                  <a:lnTo>
                    <a:pt x="1062" y="21500"/>
                  </a:lnTo>
                  <a:lnTo>
                    <a:pt x="797" y="22296"/>
                  </a:lnTo>
                  <a:lnTo>
                    <a:pt x="532" y="23491"/>
                  </a:lnTo>
                  <a:lnTo>
                    <a:pt x="133" y="25083"/>
                  </a:lnTo>
                  <a:lnTo>
                    <a:pt x="1" y="27207"/>
                  </a:lnTo>
                  <a:lnTo>
                    <a:pt x="1" y="27207"/>
                  </a:lnTo>
                  <a:lnTo>
                    <a:pt x="1" y="31453"/>
                  </a:lnTo>
                  <a:lnTo>
                    <a:pt x="266" y="36629"/>
                  </a:lnTo>
                  <a:lnTo>
                    <a:pt x="664" y="42601"/>
                  </a:lnTo>
                  <a:lnTo>
                    <a:pt x="664" y="42601"/>
                  </a:lnTo>
                  <a:lnTo>
                    <a:pt x="930" y="42734"/>
                  </a:lnTo>
                  <a:lnTo>
                    <a:pt x="1593" y="42866"/>
                  </a:lnTo>
                  <a:lnTo>
                    <a:pt x="2124" y="42999"/>
                  </a:lnTo>
                  <a:lnTo>
                    <a:pt x="2788" y="42999"/>
                  </a:lnTo>
                  <a:lnTo>
                    <a:pt x="3451" y="42866"/>
                  </a:lnTo>
                  <a:lnTo>
                    <a:pt x="4247" y="42601"/>
                  </a:lnTo>
                  <a:lnTo>
                    <a:pt x="4247" y="42601"/>
                  </a:lnTo>
                  <a:lnTo>
                    <a:pt x="5575" y="34373"/>
                  </a:lnTo>
                  <a:lnTo>
                    <a:pt x="6504" y="27737"/>
                  </a:lnTo>
                  <a:lnTo>
                    <a:pt x="7300" y="22827"/>
                  </a:lnTo>
                  <a:lnTo>
                    <a:pt x="7300" y="22827"/>
                  </a:lnTo>
                  <a:lnTo>
                    <a:pt x="9158" y="8362"/>
                  </a:lnTo>
                  <a:lnTo>
                    <a:pt x="11414" y="21898"/>
                  </a:lnTo>
                  <a:lnTo>
                    <a:pt x="11414" y="21898"/>
                  </a:lnTo>
                  <a:lnTo>
                    <a:pt x="11148" y="23358"/>
                  </a:lnTo>
                  <a:lnTo>
                    <a:pt x="11148" y="24818"/>
                  </a:lnTo>
                  <a:lnTo>
                    <a:pt x="11148" y="26808"/>
                  </a:lnTo>
                  <a:lnTo>
                    <a:pt x="11148" y="26808"/>
                  </a:lnTo>
                  <a:lnTo>
                    <a:pt x="11547" y="29595"/>
                  </a:lnTo>
                  <a:lnTo>
                    <a:pt x="12077" y="33842"/>
                  </a:lnTo>
                  <a:lnTo>
                    <a:pt x="12874" y="39416"/>
                  </a:lnTo>
                  <a:lnTo>
                    <a:pt x="12874" y="39416"/>
                  </a:lnTo>
                  <a:lnTo>
                    <a:pt x="13272" y="39416"/>
                  </a:lnTo>
                  <a:lnTo>
                    <a:pt x="14201" y="39681"/>
                  </a:lnTo>
                  <a:lnTo>
                    <a:pt x="15661" y="39681"/>
                  </a:lnTo>
                  <a:lnTo>
                    <a:pt x="16324" y="39549"/>
                  </a:lnTo>
                  <a:lnTo>
                    <a:pt x="17253" y="39416"/>
                  </a:lnTo>
                  <a:lnTo>
                    <a:pt x="17253" y="39416"/>
                  </a:lnTo>
                  <a:lnTo>
                    <a:pt x="17519" y="21235"/>
                  </a:lnTo>
                  <a:lnTo>
                    <a:pt x="17519" y="21235"/>
                  </a:lnTo>
                  <a:lnTo>
                    <a:pt x="17386" y="16988"/>
                  </a:lnTo>
                  <a:lnTo>
                    <a:pt x="17120" y="9821"/>
                  </a:lnTo>
                  <a:lnTo>
                    <a:pt x="16590" y="1"/>
                  </a:lnTo>
                  <a:lnTo>
                    <a:pt x="1195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0"/>
            <p:cNvSpPr/>
            <p:nvPr/>
          </p:nvSpPr>
          <p:spPr>
            <a:xfrm>
              <a:off x="5126629" y="2269851"/>
              <a:ext cx="270652" cy="312467"/>
            </a:xfrm>
            <a:custGeom>
              <a:avLst/>
              <a:gdLst/>
              <a:ahLst/>
              <a:cxnLst/>
              <a:rect l="l" t="t" r="r" b="b"/>
              <a:pathLst>
                <a:path w="16324" h="18846" extrusionOk="0">
                  <a:moveTo>
                    <a:pt x="15660" y="1"/>
                  </a:moveTo>
                  <a:lnTo>
                    <a:pt x="14466" y="664"/>
                  </a:lnTo>
                  <a:lnTo>
                    <a:pt x="12741" y="1461"/>
                  </a:lnTo>
                  <a:lnTo>
                    <a:pt x="11546" y="1726"/>
                  </a:lnTo>
                  <a:lnTo>
                    <a:pt x="10352" y="1992"/>
                  </a:lnTo>
                  <a:lnTo>
                    <a:pt x="8892" y="2124"/>
                  </a:lnTo>
                  <a:lnTo>
                    <a:pt x="7432" y="2257"/>
                  </a:lnTo>
                  <a:lnTo>
                    <a:pt x="5707" y="2124"/>
                  </a:lnTo>
                  <a:lnTo>
                    <a:pt x="3982" y="1992"/>
                  </a:lnTo>
                  <a:lnTo>
                    <a:pt x="2124" y="1593"/>
                  </a:lnTo>
                  <a:lnTo>
                    <a:pt x="133" y="1063"/>
                  </a:lnTo>
                  <a:lnTo>
                    <a:pt x="0" y="17386"/>
                  </a:lnTo>
                  <a:lnTo>
                    <a:pt x="4513" y="14732"/>
                  </a:lnTo>
                  <a:lnTo>
                    <a:pt x="6901" y="16192"/>
                  </a:lnTo>
                  <a:lnTo>
                    <a:pt x="8096" y="7433"/>
                  </a:lnTo>
                  <a:lnTo>
                    <a:pt x="8627" y="7300"/>
                  </a:lnTo>
                  <a:lnTo>
                    <a:pt x="9821" y="6769"/>
                  </a:lnTo>
                  <a:lnTo>
                    <a:pt x="11414" y="5973"/>
                  </a:lnTo>
                  <a:lnTo>
                    <a:pt x="12210" y="5442"/>
                  </a:lnTo>
                  <a:lnTo>
                    <a:pt x="12873" y="4778"/>
                  </a:lnTo>
                  <a:lnTo>
                    <a:pt x="12873" y="4778"/>
                  </a:lnTo>
                  <a:lnTo>
                    <a:pt x="12741" y="5044"/>
                  </a:lnTo>
                  <a:lnTo>
                    <a:pt x="12210" y="5707"/>
                  </a:lnTo>
                  <a:lnTo>
                    <a:pt x="11148" y="6769"/>
                  </a:lnTo>
                  <a:lnTo>
                    <a:pt x="10352" y="7300"/>
                  </a:lnTo>
                  <a:lnTo>
                    <a:pt x="9423" y="7831"/>
                  </a:lnTo>
                  <a:lnTo>
                    <a:pt x="9954" y="17917"/>
                  </a:lnTo>
                  <a:lnTo>
                    <a:pt x="11679" y="18846"/>
                  </a:lnTo>
                  <a:lnTo>
                    <a:pt x="13404" y="17784"/>
                  </a:lnTo>
                  <a:lnTo>
                    <a:pt x="14466" y="17121"/>
                  </a:lnTo>
                  <a:lnTo>
                    <a:pt x="16324" y="16059"/>
                  </a:lnTo>
                  <a:lnTo>
                    <a:pt x="15660" y="1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0"/>
            <p:cNvSpPr/>
            <p:nvPr/>
          </p:nvSpPr>
          <p:spPr>
            <a:xfrm>
              <a:off x="5126629" y="2269851"/>
              <a:ext cx="270652" cy="312467"/>
            </a:xfrm>
            <a:custGeom>
              <a:avLst/>
              <a:gdLst/>
              <a:ahLst/>
              <a:cxnLst/>
              <a:rect l="l" t="t" r="r" b="b"/>
              <a:pathLst>
                <a:path w="16324" h="18846" fill="none" extrusionOk="0">
                  <a:moveTo>
                    <a:pt x="15660" y="1"/>
                  </a:moveTo>
                  <a:lnTo>
                    <a:pt x="15660" y="1"/>
                  </a:lnTo>
                  <a:lnTo>
                    <a:pt x="14466" y="664"/>
                  </a:lnTo>
                  <a:lnTo>
                    <a:pt x="12741" y="1461"/>
                  </a:lnTo>
                  <a:lnTo>
                    <a:pt x="11546" y="1726"/>
                  </a:lnTo>
                  <a:lnTo>
                    <a:pt x="10352" y="1992"/>
                  </a:lnTo>
                  <a:lnTo>
                    <a:pt x="8892" y="2124"/>
                  </a:lnTo>
                  <a:lnTo>
                    <a:pt x="7432" y="2257"/>
                  </a:lnTo>
                  <a:lnTo>
                    <a:pt x="7432" y="2257"/>
                  </a:lnTo>
                  <a:lnTo>
                    <a:pt x="5707" y="2124"/>
                  </a:lnTo>
                  <a:lnTo>
                    <a:pt x="3982" y="1992"/>
                  </a:lnTo>
                  <a:lnTo>
                    <a:pt x="2124" y="1593"/>
                  </a:lnTo>
                  <a:lnTo>
                    <a:pt x="133" y="1063"/>
                  </a:lnTo>
                  <a:lnTo>
                    <a:pt x="133" y="1063"/>
                  </a:lnTo>
                  <a:lnTo>
                    <a:pt x="0" y="17386"/>
                  </a:lnTo>
                  <a:lnTo>
                    <a:pt x="4513" y="14732"/>
                  </a:lnTo>
                  <a:lnTo>
                    <a:pt x="6901" y="16192"/>
                  </a:lnTo>
                  <a:lnTo>
                    <a:pt x="6901" y="16192"/>
                  </a:lnTo>
                  <a:lnTo>
                    <a:pt x="8096" y="7433"/>
                  </a:lnTo>
                  <a:lnTo>
                    <a:pt x="8096" y="7433"/>
                  </a:lnTo>
                  <a:lnTo>
                    <a:pt x="8096" y="7433"/>
                  </a:lnTo>
                  <a:lnTo>
                    <a:pt x="8627" y="7300"/>
                  </a:lnTo>
                  <a:lnTo>
                    <a:pt x="9821" y="6769"/>
                  </a:lnTo>
                  <a:lnTo>
                    <a:pt x="11414" y="5973"/>
                  </a:lnTo>
                  <a:lnTo>
                    <a:pt x="12210" y="5442"/>
                  </a:lnTo>
                  <a:lnTo>
                    <a:pt x="12873" y="4778"/>
                  </a:lnTo>
                  <a:lnTo>
                    <a:pt x="12873" y="4778"/>
                  </a:lnTo>
                  <a:lnTo>
                    <a:pt x="12741" y="5044"/>
                  </a:lnTo>
                  <a:lnTo>
                    <a:pt x="12210" y="5707"/>
                  </a:lnTo>
                  <a:lnTo>
                    <a:pt x="11148" y="6769"/>
                  </a:lnTo>
                  <a:lnTo>
                    <a:pt x="10352" y="7300"/>
                  </a:lnTo>
                  <a:lnTo>
                    <a:pt x="9423" y="7831"/>
                  </a:lnTo>
                  <a:lnTo>
                    <a:pt x="9954" y="17917"/>
                  </a:lnTo>
                  <a:lnTo>
                    <a:pt x="11679" y="18846"/>
                  </a:lnTo>
                  <a:lnTo>
                    <a:pt x="13404" y="17784"/>
                  </a:lnTo>
                  <a:lnTo>
                    <a:pt x="14466" y="17121"/>
                  </a:lnTo>
                  <a:lnTo>
                    <a:pt x="14466" y="17121"/>
                  </a:lnTo>
                  <a:lnTo>
                    <a:pt x="16324" y="16059"/>
                  </a:lnTo>
                  <a:lnTo>
                    <a:pt x="16324" y="16059"/>
                  </a:lnTo>
                  <a:lnTo>
                    <a:pt x="156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0"/>
            <p:cNvSpPr/>
            <p:nvPr/>
          </p:nvSpPr>
          <p:spPr>
            <a:xfrm>
              <a:off x="5109021" y="2973970"/>
              <a:ext cx="140847" cy="162832"/>
            </a:xfrm>
            <a:custGeom>
              <a:avLst/>
              <a:gdLst/>
              <a:ahLst/>
              <a:cxnLst/>
              <a:rect l="l" t="t" r="r" b="b"/>
              <a:pathLst>
                <a:path w="8495" h="9821" extrusionOk="0">
                  <a:moveTo>
                    <a:pt x="797" y="0"/>
                  </a:moveTo>
                  <a:lnTo>
                    <a:pt x="664" y="133"/>
                  </a:lnTo>
                  <a:lnTo>
                    <a:pt x="532" y="398"/>
                  </a:lnTo>
                  <a:lnTo>
                    <a:pt x="266" y="1195"/>
                  </a:lnTo>
                  <a:lnTo>
                    <a:pt x="1" y="2256"/>
                  </a:lnTo>
                  <a:lnTo>
                    <a:pt x="1" y="2787"/>
                  </a:lnTo>
                  <a:lnTo>
                    <a:pt x="133" y="3318"/>
                  </a:lnTo>
                  <a:lnTo>
                    <a:pt x="399" y="3982"/>
                  </a:lnTo>
                  <a:lnTo>
                    <a:pt x="797" y="4380"/>
                  </a:lnTo>
                  <a:lnTo>
                    <a:pt x="1328" y="5309"/>
                  </a:lnTo>
                  <a:lnTo>
                    <a:pt x="1461" y="5840"/>
                  </a:lnTo>
                  <a:lnTo>
                    <a:pt x="1593" y="6370"/>
                  </a:lnTo>
                  <a:lnTo>
                    <a:pt x="1726" y="7299"/>
                  </a:lnTo>
                  <a:lnTo>
                    <a:pt x="1991" y="8096"/>
                  </a:lnTo>
                  <a:lnTo>
                    <a:pt x="2390" y="8759"/>
                  </a:lnTo>
                  <a:lnTo>
                    <a:pt x="2920" y="9290"/>
                  </a:lnTo>
                  <a:lnTo>
                    <a:pt x="3717" y="9555"/>
                  </a:lnTo>
                  <a:lnTo>
                    <a:pt x="4778" y="9821"/>
                  </a:lnTo>
                  <a:lnTo>
                    <a:pt x="5973" y="9821"/>
                  </a:lnTo>
                  <a:lnTo>
                    <a:pt x="7167" y="9555"/>
                  </a:lnTo>
                  <a:lnTo>
                    <a:pt x="7698" y="9423"/>
                  </a:lnTo>
                  <a:lnTo>
                    <a:pt x="8229" y="9025"/>
                  </a:lnTo>
                  <a:lnTo>
                    <a:pt x="8361" y="8759"/>
                  </a:lnTo>
                  <a:lnTo>
                    <a:pt x="8494" y="8361"/>
                  </a:lnTo>
                  <a:lnTo>
                    <a:pt x="8361" y="7830"/>
                  </a:lnTo>
                  <a:lnTo>
                    <a:pt x="8361" y="7432"/>
                  </a:lnTo>
                  <a:lnTo>
                    <a:pt x="7831" y="6901"/>
                  </a:lnTo>
                  <a:lnTo>
                    <a:pt x="7300" y="6238"/>
                  </a:lnTo>
                  <a:lnTo>
                    <a:pt x="6105" y="4778"/>
                  </a:lnTo>
                  <a:lnTo>
                    <a:pt x="5707" y="4114"/>
                  </a:lnTo>
                  <a:lnTo>
                    <a:pt x="5309" y="3318"/>
                  </a:lnTo>
                  <a:lnTo>
                    <a:pt x="4911" y="2389"/>
                  </a:lnTo>
                  <a:lnTo>
                    <a:pt x="4646" y="1593"/>
                  </a:lnTo>
                  <a:lnTo>
                    <a:pt x="4513" y="664"/>
                  </a:lnTo>
                  <a:lnTo>
                    <a:pt x="4380" y="133"/>
                  </a:lnTo>
                  <a:lnTo>
                    <a:pt x="4115" y="0"/>
                  </a:lnTo>
                  <a:lnTo>
                    <a:pt x="4115" y="531"/>
                  </a:lnTo>
                  <a:lnTo>
                    <a:pt x="4115" y="664"/>
                  </a:lnTo>
                  <a:lnTo>
                    <a:pt x="3982" y="797"/>
                  </a:lnTo>
                  <a:lnTo>
                    <a:pt x="3451" y="929"/>
                  </a:lnTo>
                  <a:lnTo>
                    <a:pt x="1991" y="929"/>
                  </a:lnTo>
                  <a:lnTo>
                    <a:pt x="1461" y="797"/>
                  </a:lnTo>
                  <a:lnTo>
                    <a:pt x="1062" y="664"/>
                  </a:lnTo>
                  <a:lnTo>
                    <a:pt x="797" y="398"/>
                  </a:lnTo>
                  <a:lnTo>
                    <a:pt x="79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0"/>
            <p:cNvSpPr/>
            <p:nvPr/>
          </p:nvSpPr>
          <p:spPr>
            <a:xfrm>
              <a:off x="5109021" y="2973970"/>
              <a:ext cx="140847" cy="162832"/>
            </a:xfrm>
            <a:custGeom>
              <a:avLst/>
              <a:gdLst/>
              <a:ahLst/>
              <a:cxnLst/>
              <a:rect l="l" t="t" r="r" b="b"/>
              <a:pathLst>
                <a:path w="8495" h="9821" fill="none" extrusionOk="0">
                  <a:moveTo>
                    <a:pt x="4115" y="531"/>
                  </a:moveTo>
                  <a:lnTo>
                    <a:pt x="4115" y="0"/>
                  </a:lnTo>
                  <a:lnTo>
                    <a:pt x="4115" y="0"/>
                  </a:lnTo>
                  <a:lnTo>
                    <a:pt x="4380" y="133"/>
                  </a:lnTo>
                  <a:lnTo>
                    <a:pt x="4513" y="664"/>
                  </a:lnTo>
                  <a:lnTo>
                    <a:pt x="4513" y="664"/>
                  </a:lnTo>
                  <a:lnTo>
                    <a:pt x="4646" y="1593"/>
                  </a:lnTo>
                  <a:lnTo>
                    <a:pt x="4646" y="1593"/>
                  </a:lnTo>
                  <a:lnTo>
                    <a:pt x="4911" y="2389"/>
                  </a:lnTo>
                  <a:lnTo>
                    <a:pt x="5309" y="3318"/>
                  </a:lnTo>
                  <a:lnTo>
                    <a:pt x="5309" y="3318"/>
                  </a:lnTo>
                  <a:lnTo>
                    <a:pt x="5707" y="4114"/>
                  </a:lnTo>
                  <a:lnTo>
                    <a:pt x="6105" y="4778"/>
                  </a:lnTo>
                  <a:lnTo>
                    <a:pt x="7300" y="6238"/>
                  </a:lnTo>
                  <a:lnTo>
                    <a:pt x="7300" y="6238"/>
                  </a:lnTo>
                  <a:lnTo>
                    <a:pt x="7831" y="6901"/>
                  </a:lnTo>
                  <a:lnTo>
                    <a:pt x="8361" y="7432"/>
                  </a:lnTo>
                  <a:lnTo>
                    <a:pt x="8361" y="7432"/>
                  </a:lnTo>
                  <a:lnTo>
                    <a:pt x="8361" y="7830"/>
                  </a:lnTo>
                  <a:lnTo>
                    <a:pt x="8494" y="8361"/>
                  </a:lnTo>
                  <a:lnTo>
                    <a:pt x="8361" y="8759"/>
                  </a:lnTo>
                  <a:lnTo>
                    <a:pt x="8229" y="9025"/>
                  </a:lnTo>
                  <a:lnTo>
                    <a:pt x="8229" y="9025"/>
                  </a:lnTo>
                  <a:lnTo>
                    <a:pt x="7698" y="9423"/>
                  </a:lnTo>
                  <a:lnTo>
                    <a:pt x="7167" y="9555"/>
                  </a:lnTo>
                  <a:lnTo>
                    <a:pt x="5973" y="9821"/>
                  </a:lnTo>
                  <a:lnTo>
                    <a:pt x="4778" y="9821"/>
                  </a:lnTo>
                  <a:lnTo>
                    <a:pt x="3717" y="9555"/>
                  </a:lnTo>
                  <a:lnTo>
                    <a:pt x="3717" y="9555"/>
                  </a:lnTo>
                  <a:lnTo>
                    <a:pt x="2920" y="9290"/>
                  </a:lnTo>
                  <a:lnTo>
                    <a:pt x="2390" y="8759"/>
                  </a:lnTo>
                  <a:lnTo>
                    <a:pt x="1991" y="8096"/>
                  </a:lnTo>
                  <a:lnTo>
                    <a:pt x="1726" y="7299"/>
                  </a:lnTo>
                  <a:lnTo>
                    <a:pt x="1726" y="7299"/>
                  </a:lnTo>
                  <a:lnTo>
                    <a:pt x="1593" y="6370"/>
                  </a:lnTo>
                  <a:lnTo>
                    <a:pt x="1593" y="6370"/>
                  </a:lnTo>
                  <a:lnTo>
                    <a:pt x="1461" y="5840"/>
                  </a:lnTo>
                  <a:lnTo>
                    <a:pt x="1328" y="5309"/>
                  </a:lnTo>
                  <a:lnTo>
                    <a:pt x="797" y="4380"/>
                  </a:lnTo>
                  <a:lnTo>
                    <a:pt x="797" y="4380"/>
                  </a:lnTo>
                  <a:lnTo>
                    <a:pt x="399" y="3982"/>
                  </a:lnTo>
                  <a:lnTo>
                    <a:pt x="133" y="3318"/>
                  </a:lnTo>
                  <a:lnTo>
                    <a:pt x="133" y="3318"/>
                  </a:lnTo>
                  <a:lnTo>
                    <a:pt x="1" y="2787"/>
                  </a:lnTo>
                  <a:lnTo>
                    <a:pt x="1" y="2256"/>
                  </a:lnTo>
                  <a:lnTo>
                    <a:pt x="266" y="1195"/>
                  </a:lnTo>
                  <a:lnTo>
                    <a:pt x="266" y="1195"/>
                  </a:lnTo>
                  <a:lnTo>
                    <a:pt x="532" y="398"/>
                  </a:lnTo>
                  <a:lnTo>
                    <a:pt x="664" y="133"/>
                  </a:lnTo>
                  <a:lnTo>
                    <a:pt x="797" y="0"/>
                  </a:lnTo>
                  <a:lnTo>
                    <a:pt x="797" y="0"/>
                  </a:lnTo>
                  <a:lnTo>
                    <a:pt x="797" y="398"/>
                  </a:lnTo>
                  <a:lnTo>
                    <a:pt x="797" y="398"/>
                  </a:lnTo>
                  <a:lnTo>
                    <a:pt x="1062" y="664"/>
                  </a:lnTo>
                  <a:lnTo>
                    <a:pt x="1461" y="797"/>
                  </a:lnTo>
                  <a:lnTo>
                    <a:pt x="1991" y="929"/>
                  </a:lnTo>
                  <a:lnTo>
                    <a:pt x="2522" y="929"/>
                  </a:lnTo>
                  <a:lnTo>
                    <a:pt x="2522" y="929"/>
                  </a:lnTo>
                  <a:lnTo>
                    <a:pt x="3451" y="929"/>
                  </a:lnTo>
                  <a:lnTo>
                    <a:pt x="3982" y="797"/>
                  </a:lnTo>
                  <a:lnTo>
                    <a:pt x="4115" y="664"/>
                  </a:lnTo>
                  <a:lnTo>
                    <a:pt x="4115" y="5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0"/>
            <p:cNvSpPr/>
            <p:nvPr/>
          </p:nvSpPr>
          <p:spPr>
            <a:xfrm>
              <a:off x="5311462" y="2929967"/>
              <a:ext cx="224443" cy="118829"/>
            </a:xfrm>
            <a:custGeom>
              <a:avLst/>
              <a:gdLst/>
              <a:ahLst/>
              <a:cxnLst/>
              <a:rect l="l" t="t" r="r" b="b"/>
              <a:pathLst>
                <a:path w="13537" h="7167" extrusionOk="0">
                  <a:moveTo>
                    <a:pt x="929" y="0"/>
                  </a:moveTo>
                  <a:lnTo>
                    <a:pt x="796" y="265"/>
                  </a:lnTo>
                  <a:lnTo>
                    <a:pt x="531" y="929"/>
                  </a:lnTo>
                  <a:lnTo>
                    <a:pt x="266" y="2522"/>
                  </a:lnTo>
                  <a:lnTo>
                    <a:pt x="0" y="3318"/>
                  </a:lnTo>
                  <a:lnTo>
                    <a:pt x="0" y="3981"/>
                  </a:lnTo>
                  <a:lnTo>
                    <a:pt x="0" y="4645"/>
                  </a:lnTo>
                  <a:lnTo>
                    <a:pt x="266" y="4910"/>
                  </a:lnTo>
                  <a:lnTo>
                    <a:pt x="398" y="5176"/>
                  </a:lnTo>
                  <a:lnTo>
                    <a:pt x="1194" y="5441"/>
                  </a:lnTo>
                  <a:lnTo>
                    <a:pt x="2123" y="5574"/>
                  </a:lnTo>
                  <a:lnTo>
                    <a:pt x="3185" y="5707"/>
                  </a:lnTo>
                  <a:lnTo>
                    <a:pt x="4114" y="5574"/>
                  </a:lnTo>
                  <a:lnTo>
                    <a:pt x="4512" y="5707"/>
                  </a:lnTo>
                  <a:lnTo>
                    <a:pt x="4910" y="5707"/>
                  </a:lnTo>
                  <a:lnTo>
                    <a:pt x="5972" y="6237"/>
                  </a:lnTo>
                  <a:lnTo>
                    <a:pt x="7034" y="6636"/>
                  </a:lnTo>
                  <a:lnTo>
                    <a:pt x="7963" y="7034"/>
                  </a:lnTo>
                  <a:lnTo>
                    <a:pt x="9555" y="7166"/>
                  </a:lnTo>
                  <a:lnTo>
                    <a:pt x="11015" y="7166"/>
                  </a:lnTo>
                  <a:lnTo>
                    <a:pt x="12077" y="6901"/>
                  </a:lnTo>
                  <a:lnTo>
                    <a:pt x="12873" y="6636"/>
                  </a:lnTo>
                  <a:lnTo>
                    <a:pt x="13271" y="6105"/>
                  </a:lnTo>
                  <a:lnTo>
                    <a:pt x="13537" y="5574"/>
                  </a:lnTo>
                  <a:lnTo>
                    <a:pt x="13404" y="5176"/>
                  </a:lnTo>
                  <a:lnTo>
                    <a:pt x="13138" y="4910"/>
                  </a:lnTo>
                  <a:lnTo>
                    <a:pt x="13006" y="4778"/>
                  </a:lnTo>
                  <a:lnTo>
                    <a:pt x="10352" y="3716"/>
                  </a:lnTo>
                  <a:lnTo>
                    <a:pt x="7697" y="2522"/>
                  </a:lnTo>
                  <a:lnTo>
                    <a:pt x="6503" y="1858"/>
                  </a:lnTo>
                  <a:lnTo>
                    <a:pt x="5574" y="929"/>
                  </a:lnTo>
                  <a:lnTo>
                    <a:pt x="5043" y="398"/>
                  </a:lnTo>
                  <a:lnTo>
                    <a:pt x="4778" y="265"/>
                  </a:lnTo>
                  <a:lnTo>
                    <a:pt x="4778" y="796"/>
                  </a:lnTo>
                  <a:lnTo>
                    <a:pt x="4380" y="929"/>
                  </a:lnTo>
                  <a:lnTo>
                    <a:pt x="3849" y="1062"/>
                  </a:lnTo>
                  <a:lnTo>
                    <a:pt x="2654" y="1062"/>
                  </a:lnTo>
                  <a:lnTo>
                    <a:pt x="1593" y="796"/>
                  </a:lnTo>
                  <a:lnTo>
                    <a:pt x="1327" y="664"/>
                  </a:lnTo>
                  <a:lnTo>
                    <a:pt x="1062" y="398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0"/>
            <p:cNvSpPr/>
            <p:nvPr/>
          </p:nvSpPr>
          <p:spPr>
            <a:xfrm>
              <a:off x="5311462" y="2929967"/>
              <a:ext cx="224443" cy="118829"/>
            </a:xfrm>
            <a:custGeom>
              <a:avLst/>
              <a:gdLst/>
              <a:ahLst/>
              <a:cxnLst/>
              <a:rect l="l" t="t" r="r" b="b"/>
              <a:pathLst>
                <a:path w="13537" h="7167" fill="none" extrusionOk="0">
                  <a:moveTo>
                    <a:pt x="4778" y="265"/>
                  </a:moveTo>
                  <a:lnTo>
                    <a:pt x="4778" y="265"/>
                  </a:lnTo>
                  <a:lnTo>
                    <a:pt x="5043" y="398"/>
                  </a:lnTo>
                  <a:lnTo>
                    <a:pt x="5574" y="929"/>
                  </a:lnTo>
                  <a:lnTo>
                    <a:pt x="5574" y="929"/>
                  </a:lnTo>
                  <a:lnTo>
                    <a:pt x="6503" y="1858"/>
                  </a:lnTo>
                  <a:lnTo>
                    <a:pt x="7697" y="2522"/>
                  </a:lnTo>
                  <a:lnTo>
                    <a:pt x="7697" y="2522"/>
                  </a:lnTo>
                  <a:lnTo>
                    <a:pt x="10352" y="3716"/>
                  </a:lnTo>
                  <a:lnTo>
                    <a:pt x="13006" y="4778"/>
                  </a:lnTo>
                  <a:lnTo>
                    <a:pt x="13006" y="4778"/>
                  </a:lnTo>
                  <a:lnTo>
                    <a:pt x="13138" y="4910"/>
                  </a:lnTo>
                  <a:lnTo>
                    <a:pt x="13404" y="5176"/>
                  </a:lnTo>
                  <a:lnTo>
                    <a:pt x="13537" y="5574"/>
                  </a:lnTo>
                  <a:lnTo>
                    <a:pt x="13271" y="6105"/>
                  </a:lnTo>
                  <a:lnTo>
                    <a:pt x="12873" y="6636"/>
                  </a:lnTo>
                  <a:lnTo>
                    <a:pt x="12873" y="6636"/>
                  </a:lnTo>
                  <a:lnTo>
                    <a:pt x="12077" y="6901"/>
                  </a:lnTo>
                  <a:lnTo>
                    <a:pt x="11015" y="7166"/>
                  </a:lnTo>
                  <a:lnTo>
                    <a:pt x="9555" y="7166"/>
                  </a:lnTo>
                  <a:lnTo>
                    <a:pt x="7963" y="7034"/>
                  </a:lnTo>
                  <a:lnTo>
                    <a:pt x="7963" y="7034"/>
                  </a:lnTo>
                  <a:lnTo>
                    <a:pt x="7034" y="6636"/>
                  </a:lnTo>
                  <a:lnTo>
                    <a:pt x="5972" y="6237"/>
                  </a:lnTo>
                  <a:lnTo>
                    <a:pt x="4910" y="5707"/>
                  </a:lnTo>
                  <a:lnTo>
                    <a:pt x="4512" y="5707"/>
                  </a:lnTo>
                  <a:lnTo>
                    <a:pt x="4114" y="5574"/>
                  </a:lnTo>
                  <a:lnTo>
                    <a:pt x="4114" y="5574"/>
                  </a:lnTo>
                  <a:lnTo>
                    <a:pt x="3185" y="5707"/>
                  </a:lnTo>
                  <a:lnTo>
                    <a:pt x="2123" y="5574"/>
                  </a:lnTo>
                  <a:lnTo>
                    <a:pt x="1194" y="5441"/>
                  </a:lnTo>
                  <a:lnTo>
                    <a:pt x="398" y="5176"/>
                  </a:lnTo>
                  <a:lnTo>
                    <a:pt x="398" y="5176"/>
                  </a:lnTo>
                  <a:lnTo>
                    <a:pt x="266" y="4910"/>
                  </a:lnTo>
                  <a:lnTo>
                    <a:pt x="0" y="4645"/>
                  </a:lnTo>
                  <a:lnTo>
                    <a:pt x="0" y="3981"/>
                  </a:lnTo>
                  <a:lnTo>
                    <a:pt x="0" y="3318"/>
                  </a:lnTo>
                  <a:lnTo>
                    <a:pt x="266" y="2522"/>
                  </a:lnTo>
                  <a:lnTo>
                    <a:pt x="266" y="2522"/>
                  </a:lnTo>
                  <a:lnTo>
                    <a:pt x="531" y="929"/>
                  </a:lnTo>
                  <a:lnTo>
                    <a:pt x="796" y="265"/>
                  </a:lnTo>
                  <a:lnTo>
                    <a:pt x="929" y="0"/>
                  </a:lnTo>
                  <a:lnTo>
                    <a:pt x="1062" y="0"/>
                  </a:lnTo>
                  <a:lnTo>
                    <a:pt x="1062" y="398"/>
                  </a:lnTo>
                  <a:lnTo>
                    <a:pt x="1062" y="398"/>
                  </a:lnTo>
                  <a:lnTo>
                    <a:pt x="1327" y="664"/>
                  </a:lnTo>
                  <a:lnTo>
                    <a:pt x="1593" y="796"/>
                  </a:lnTo>
                  <a:lnTo>
                    <a:pt x="2654" y="1062"/>
                  </a:lnTo>
                  <a:lnTo>
                    <a:pt x="3849" y="1062"/>
                  </a:lnTo>
                  <a:lnTo>
                    <a:pt x="4380" y="929"/>
                  </a:lnTo>
                  <a:lnTo>
                    <a:pt x="4778" y="796"/>
                  </a:lnTo>
                  <a:lnTo>
                    <a:pt x="4778" y="2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0"/>
            <p:cNvSpPr/>
            <p:nvPr/>
          </p:nvSpPr>
          <p:spPr>
            <a:xfrm>
              <a:off x="5260844" y="2393073"/>
              <a:ext cx="28617" cy="171653"/>
            </a:xfrm>
            <a:custGeom>
              <a:avLst/>
              <a:gdLst/>
              <a:ahLst/>
              <a:cxnLst/>
              <a:rect l="l" t="t" r="r" b="b"/>
              <a:pathLst>
                <a:path w="1726" h="10353" extrusionOk="0">
                  <a:moveTo>
                    <a:pt x="1" y="1"/>
                  </a:moveTo>
                  <a:lnTo>
                    <a:pt x="1726" y="10352"/>
                  </a:lnTo>
                  <a:lnTo>
                    <a:pt x="1726" y="103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0"/>
            <p:cNvSpPr/>
            <p:nvPr/>
          </p:nvSpPr>
          <p:spPr>
            <a:xfrm>
              <a:off x="5260844" y="2393073"/>
              <a:ext cx="28617" cy="171653"/>
            </a:xfrm>
            <a:custGeom>
              <a:avLst/>
              <a:gdLst/>
              <a:ahLst/>
              <a:cxnLst/>
              <a:rect l="l" t="t" r="r" b="b"/>
              <a:pathLst>
                <a:path w="1726" h="10353" fill="none" extrusionOk="0">
                  <a:moveTo>
                    <a:pt x="1" y="1"/>
                  </a:moveTo>
                  <a:lnTo>
                    <a:pt x="1726" y="10352"/>
                  </a:lnTo>
                  <a:lnTo>
                    <a:pt x="1726" y="1035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0"/>
            <p:cNvSpPr/>
            <p:nvPr/>
          </p:nvSpPr>
          <p:spPr>
            <a:xfrm>
              <a:off x="5260844" y="2349070"/>
              <a:ext cx="79236" cy="217845"/>
            </a:xfrm>
            <a:custGeom>
              <a:avLst/>
              <a:gdLst/>
              <a:ahLst/>
              <a:cxnLst/>
              <a:rect l="l" t="t" r="r" b="b"/>
              <a:pathLst>
                <a:path w="4779" h="13139" extrusionOk="0">
                  <a:moveTo>
                    <a:pt x="4778" y="0"/>
                  </a:moveTo>
                  <a:lnTo>
                    <a:pt x="4115" y="664"/>
                  </a:lnTo>
                  <a:lnTo>
                    <a:pt x="3319" y="1195"/>
                  </a:lnTo>
                  <a:lnTo>
                    <a:pt x="1726" y="1991"/>
                  </a:lnTo>
                  <a:lnTo>
                    <a:pt x="532" y="2522"/>
                  </a:lnTo>
                  <a:lnTo>
                    <a:pt x="1" y="2655"/>
                  </a:lnTo>
                  <a:lnTo>
                    <a:pt x="1726" y="13006"/>
                  </a:lnTo>
                  <a:lnTo>
                    <a:pt x="1859" y="13139"/>
                  </a:lnTo>
                  <a:lnTo>
                    <a:pt x="1859" y="13139"/>
                  </a:lnTo>
                  <a:lnTo>
                    <a:pt x="1328" y="3053"/>
                  </a:lnTo>
                  <a:lnTo>
                    <a:pt x="2257" y="2522"/>
                  </a:lnTo>
                  <a:lnTo>
                    <a:pt x="3053" y="1991"/>
                  </a:lnTo>
                  <a:lnTo>
                    <a:pt x="4115" y="929"/>
                  </a:lnTo>
                  <a:lnTo>
                    <a:pt x="4646" y="266"/>
                  </a:lnTo>
                  <a:lnTo>
                    <a:pt x="4778" y="0"/>
                  </a:lnTo>
                  <a:close/>
                </a:path>
              </a:pathLst>
            </a:custGeom>
            <a:solidFill>
              <a:srgbClr val="7B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0"/>
            <p:cNvSpPr/>
            <p:nvPr/>
          </p:nvSpPr>
          <p:spPr>
            <a:xfrm>
              <a:off x="5260844" y="2349070"/>
              <a:ext cx="79236" cy="217845"/>
            </a:xfrm>
            <a:custGeom>
              <a:avLst/>
              <a:gdLst/>
              <a:ahLst/>
              <a:cxnLst/>
              <a:rect l="l" t="t" r="r" b="b"/>
              <a:pathLst>
                <a:path w="4779" h="13139" fill="none" extrusionOk="0">
                  <a:moveTo>
                    <a:pt x="4778" y="0"/>
                  </a:moveTo>
                  <a:lnTo>
                    <a:pt x="4778" y="0"/>
                  </a:lnTo>
                  <a:lnTo>
                    <a:pt x="4115" y="664"/>
                  </a:lnTo>
                  <a:lnTo>
                    <a:pt x="3319" y="1195"/>
                  </a:lnTo>
                  <a:lnTo>
                    <a:pt x="1726" y="1991"/>
                  </a:lnTo>
                  <a:lnTo>
                    <a:pt x="532" y="2522"/>
                  </a:lnTo>
                  <a:lnTo>
                    <a:pt x="1" y="2655"/>
                  </a:lnTo>
                  <a:lnTo>
                    <a:pt x="1" y="2655"/>
                  </a:lnTo>
                  <a:lnTo>
                    <a:pt x="1726" y="13006"/>
                  </a:lnTo>
                  <a:lnTo>
                    <a:pt x="1859" y="13139"/>
                  </a:lnTo>
                  <a:lnTo>
                    <a:pt x="1328" y="3053"/>
                  </a:lnTo>
                  <a:lnTo>
                    <a:pt x="1328" y="3053"/>
                  </a:lnTo>
                  <a:lnTo>
                    <a:pt x="2257" y="2522"/>
                  </a:lnTo>
                  <a:lnTo>
                    <a:pt x="3053" y="1991"/>
                  </a:lnTo>
                  <a:lnTo>
                    <a:pt x="4115" y="929"/>
                  </a:lnTo>
                  <a:lnTo>
                    <a:pt x="4646" y="266"/>
                  </a:lnTo>
                  <a:lnTo>
                    <a:pt x="477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0"/>
            <p:cNvSpPr/>
            <p:nvPr/>
          </p:nvSpPr>
          <p:spPr>
            <a:xfrm>
              <a:off x="5126629" y="1875993"/>
              <a:ext cx="264053" cy="418081"/>
            </a:xfrm>
            <a:custGeom>
              <a:avLst/>
              <a:gdLst/>
              <a:ahLst/>
              <a:cxnLst/>
              <a:rect l="l" t="t" r="r" b="b"/>
              <a:pathLst>
                <a:path w="15926" h="25216" extrusionOk="0">
                  <a:moveTo>
                    <a:pt x="10352" y="1"/>
                  </a:moveTo>
                  <a:lnTo>
                    <a:pt x="5707" y="133"/>
                  </a:lnTo>
                  <a:lnTo>
                    <a:pt x="4114" y="532"/>
                  </a:lnTo>
                  <a:lnTo>
                    <a:pt x="2124" y="930"/>
                  </a:lnTo>
                  <a:lnTo>
                    <a:pt x="1858" y="1062"/>
                  </a:lnTo>
                  <a:lnTo>
                    <a:pt x="1593" y="1195"/>
                  </a:lnTo>
                  <a:lnTo>
                    <a:pt x="1195" y="1726"/>
                  </a:lnTo>
                  <a:lnTo>
                    <a:pt x="929" y="2389"/>
                  </a:lnTo>
                  <a:lnTo>
                    <a:pt x="664" y="3053"/>
                  </a:lnTo>
                  <a:lnTo>
                    <a:pt x="399" y="5442"/>
                  </a:lnTo>
                  <a:lnTo>
                    <a:pt x="133" y="8096"/>
                  </a:lnTo>
                  <a:lnTo>
                    <a:pt x="0" y="11148"/>
                  </a:lnTo>
                  <a:lnTo>
                    <a:pt x="0" y="23889"/>
                  </a:lnTo>
                  <a:lnTo>
                    <a:pt x="399" y="24154"/>
                  </a:lnTo>
                  <a:lnTo>
                    <a:pt x="1062" y="24419"/>
                  </a:lnTo>
                  <a:lnTo>
                    <a:pt x="2787" y="24818"/>
                  </a:lnTo>
                  <a:lnTo>
                    <a:pt x="4778" y="25083"/>
                  </a:lnTo>
                  <a:lnTo>
                    <a:pt x="7034" y="25216"/>
                  </a:lnTo>
                  <a:lnTo>
                    <a:pt x="9423" y="25083"/>
                  </a:lnTo>
                  <a:lnTo>
                    <a:pt x="11679" y="24685"/>
                  </a:lnTo>
                  <a:lnTo>
                    <a:pt x="12873" y="24419"/>
                  </a:lnTo>
                  <a:lnTo>
                    <a:pt x="13935" y="23889"/>
                  </a:lnTo>
                  <a:lnTo>
                    <a:pt x="14997" y="23490"/>
                  </a:lnTo>
                  <a:lnTo>
                    <a:pt x="15926" y="22827"/>
                  </a:lnTo>
                  <a:lnTo>
                    <a:pt x="15528" y="14997"/>
                  </a:lnTo>
                  <a:lnTo>
                    <a:pt x="15262" y="5309"/>
                  </a:lnTo>
                  <a:lnTo>
                    <a:pt x="15262" y="4513"/>
                  </a:lnTo>
                  <a:lnTo>
                    <a:pt x="14997" y="3584"/>
                  </a:lnTo>
                  <a:lnTo>
                    <a:pt x="14731" y="2655"/>
                  </a:lnTo>
                  <a:lnTo>
                    <a:pt x="14200" y="1859"/>
                  </a:lnTo>
                  <a:lnTo>
                    <a:pt x="13537" y="1062"/>
                  </a:lnTo>
                  <a:lnTo>
                    <a:pt x="12608" y="532"/>
                  </a:lnTo>
                  <a:lnTo>
                    <a:pt x="11679" y="133"/>
                  </a:lnTo>
                  <a:lnTo>
                    <a:pt x="10352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0"/>
            <p:cNvSpPr/>
            <p:nvPr/>
          </p:nvSpPr>
          <p:spPr>
            <a:xfrm>
              <a:off x="5126629" y="1875993"/>
              <a:ext cx="264053" cy="418081"/>
            </a:xfrm>
            <a:custGeom>
              <a:avLst/>
              <a:gdLst/>
              <a:ahLst/>
              <a:cxnLst/>
              <a:rect l="l" t="t" r="r" b="b"/>
              <a:pathLst>
                <a:path w="15926" h="25216" fill="none" extrusionOk="0">
                  <a:moveTo>
                    <a:pt x="5707" y="133"/>
                  </a:moveTo>
                  <a:lnTo>
                    <a:pt x="5707" y="133"/>
                  </a:lnTo>
                  <a:lnTo>
                    <a:pt x="4114" y="532"/>
                  </a:lnTo>
                  <a:lnTo>
                    <a:pt x="2124" y="930"/>
                  </a:lnTo>
                  <a:lnTo>
                    <a:pt x="2124" y="930"/>
                  </a:lnTo>
                  <a:lnTo>
                    <a:pt x="1858" y="1062"/>
                  </a:lnTo>
                  <a:lnTo>
                    <a:pt x="1593" y="1195"/>
                  </a:lnTo>
                  <a:lnTo>
                    <a:pt x="1195" y="1726"/>
                  </a:lnTo>
                  <a:lnTo>
                    <a:pt x="929" y="2389"/>
                  </a:lnTo>
                  <a:lnTo>
                    <a:pt x="664" y="3053"/>
                  </a:lnTo>
                  <a:lnTo>
                    <a:pt x="664" y="3053"/>
                  </a:lnTo>
                  <a:lnTo>
                    <a:pt x="399" y="5442"/>
                  </a:lnTo>
                  <a:lnTo>
                    <a:pt x="133" y="8096"/>
                  </a:lnTo>
                  <a:lnTo>
                    <a:pt x="0" y="11148"/>
                  </a:lnTo>
                  <a:lnTo>
                    <a:pt x="0" y="23889"/>
                  </a:lnTo>
                  <a:lnTo>
                    <a:pt x="0" y="23889"/>
                  </a:lnTo>
                  <a:lnTo>
                    <a:pt x="399" y="24154"/>
                  </a:lnTo>
                  <a:lnTo>
                    <a:pt x="1062" y="24419"/>
                  </a:lnTo>
                  <a:lnTo>
                    <a:pt x="2787" y="24818"/>
                  </a:lnTo>
                  <a:lnTo>
                    <a:pt x="4778" y="25083"/>
                  </a:lnTo>
                  <a:lnTo>
                    <a:pt x="7034" y="25216"/>
                  </a:lnTo>
                  <a:lnTo>
                    <a:pt x="9423" y="25083"/>
                  </a:lnTo>
                  <a:lnTo>
                    <a:pt x="11679" y="24685"/>
                  </a:lnTo>
                  <a:lnTo>
                    <a:pt x="12873" y="24419"/>
                  </a:lnTo>
                  <a:lnTo>
                    <a:pt x="13935" y="23889"/>
                  </a:lnTo>
                  <a:lnTo>
                    <a:pt x="14997" y="23490"/>
                  </a:lnTo>
                  <a:lnTo>
                    <a:pt x="15926" y="22827"/>
                  </a:lnTo>
                  <a:lnTo>
                    <a:pt x="15926" y="22827"/>
                  </a:lnTo>
                  <a:lnTo>
                    <a:pt x="15528" y="14997"/>
                  </a:lnTo>
                  <a:lnTo>
                    <a:pt x="15262" y="5309"/>
                  </a:lnTo>
                  <a:lnTo>
                    <a:pt x="15262" y="5309"/>
                  </a:lnTo>
                  <a:lnTo>
                    <a:pt x="15262" y="4513"/>
                  </a:lnTo>
                  <a:lnTo>
                    <a:pt x="14997" y="3584"/>
                  </a:lnTo>
                  <a:lnTo>
                    <a:pt x="14731" y="2655"/>
                  </a:lnTo>
                  <a:lnTo>
                    <a:pt x="14200" y="1859"/>
                  </a:lnTo>
                  <a:lnTo>
                    <a:pt x="13537" y="1062"/>
                  </a:lnTo>
                  <a:lnTo>
                    <a:pt x="12608" y="532"/>
                  </a:lnTo>
                  <a:lnTo>
                    <a:pt x="11679" y="133"/>
                  </a:lnTo>
                  <a:lnTo>
                    <a:pt x="10352" y="1"/>
                  </a:lnTo>
                  <a:lnTo>
                    <a:pt x="5707" y="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0"/>
            <p:cNvSpPr/>
            <p:nvPr/>
          </p:nvSpPr>
          <p:spPr>
            <a:xfrm>
              <a:off x="5122218" y="1871599"/>
              <a:ext cx="275062" cy="435673"/>
            </a:xfrm>
            <a:custGeom>
              <a:avLst/>
              <a:gdLst/>
              <a:ahLst/>
              <a:cxnLst/>
              <a:rect l="l" t="t" r="r" b="b"/>
              <a:pathLst>
                <a:path w="16590" h="26277" extrusionOk="0">
                  <a:moveTo>
                    <a:pt x="10087" y="0"/>
                  </a:moveTo>
                  <a:lnTo>
                    <a:pt x="10087" y="266"/>
                  </a:lnTo>
                  <a:lnTo>
                    <a:pt x="10220" y="266"/>
                  </a:lnTo>
                  <a:lnTo>
                    <a:pt x="10618" y="398"/>
                  </a:lnTo>
                  <a:lnTo>
                    <a:pt x="11016" y="929"/>
                  </a:lnTo>
                  <a:lnTo>
                    <a:pt x="11414" y="1725"/>
                  </a:lnTo>
                  <a:lnTo>
                    <a:pt x="11812" y="2787"/>
                  </a:lnTo>
                  <a:lnTo>
                    <a:pt x="12078" y="4114"/>
                  </a:lnTo>
                  <a:lnTo>
                    <a:pt x="12078" y="4778"/>
                  </a:lnTo>
                  <a:lnTo>
                    <a:pt x="11945" y="5441"/>
                  </a:lnTo>
                  <a:lnTo>
                    <a:pt x="11547" y="6370"/>
                  </a:lnTo>
                  <a:lnTo>
                    <a:pt x="11149" y="7167"/>
                  </a:lnTo>
                  <a:lnTo>
                    <a:pt x="10883" y="7432"/>
                  </a:lnTo>
                  <a:lnTo>
                    <a:pt x="9423" y="6636"/>
                  </a:lnTo>
                  <a:lnTo>
                    <a:pt x="7964" y="5840"/>
                  </a:lnTo>
                  <a:lnTo>
                    <a:pt x="7433" y="5309"/>
                  </a:lnTo>
                  <a:lnTo>
                    <a:pt x="6769" y="4778"/>
                  </a:lnTo>
                  <a:lnTo>
                    <a:pt x="5708" y="3185"/>
                  </a:lnTo>
                  <a:lnTo>
                    <a:pt x="4911" y="1725"/>
                  </a:lnTo>
                  <a:lnTo>
                    <a:pt x="4779" y="1327"/>
                  </a:lnTo>
                  <a:lnTo>
                    <a:pt x="4911" y="929"/>
                  </a:lnTo>
                  <a:lnTo>
                    <a:pt x="5177" y="664"/>
                  </a:lnTo>
                  <a:lnTo>
                    <a:pt x="5442" y="531"/>
                  </a:lnTo>
                  <a:lnTo>
                    <a:pt x="5442" y="266"/>
                  </a:lnTo>
                  <a:lnTo>
                    <a:pt x="1461" y="1062"/>
                  </a:lnTo>
                  <a:lnTo>
                    <a:pt x="930" y="2654"/>
                  </a:lnTo>
                  <a:lnTo>
                    <a:pt x="532" y="4380"/>
                  </a:lnTo>
                  <a:lnTo>
                    <a:pt x="266" y="6238"/>
                  </a:lnTo>
                  <a:lnTo>
                    <a:pt x="1" y="7830"/>
                  </a:lnTo>
                  <a:lnTo>
                    <a:pt x="1" y="10484"/>
                  </a:lnTo>
                  <a:lnTo>
                    <a:pt x="1" y="11413"/>
                  </a:lnTo>
                  <a:lnTo>
                    <a:pt x="1" y="24950"/>
                  </a:lnTo>
                  <a:lnTo>
                    <a:pt x="1992" y="25481"/>
                  </a:lnTo>
                  <a:lnTo>
                    <a:pt x="3850" y="25879"/>
                  </a:lnTo>
                  <a:lnTo>
                    <a:pt x="5575" y="26144"/>
                  </a:lnTo>
                  <a:lnTo>
                    <a:pt x="7167" y="26277"/>
                  </a:lnTo>
                  <a:lnTo>
                    <a:pt x="8627" y="26277"/>
                  </a:lnTo>
                  <a:lnTo>
                    <a:pt x="10087" y="26144"/>
                  </a:lnTo>
                  <a:lnTo>
                    <a:pt x="11281" y="25879"/>
                  </a:lnTo>
                  <a:lnTo>
                    <a:pt x="12343" y="25613"/>
                  </a:lnTo>
                  <a:lnTo>
                    <a:pt x="14201" y="24950"/>
                  </a:lnTo>
                  <a:lnTo>
                    <a:pt x="15528" y="24286"/>
                  </a:lnTo>
                  <a:lnTo>
                    <a:pt x="16324" y="23755"/>
                  </a:lnTo>
                  <a:lnTo>
                    <a:pt x="16590" y="23490"/>
                  </a:lnTo>
                  <a:lnTo>
                    <a:pt x="16324" y="14997"/>
                  </a:lnTo>
                  <a:lnTo>
                    <a:pt x="15926" y="8626"/>
                  </a:lnTo>
                  <a:lnTo>
                    <a:pt x="15794" y="5972"/>
                  </a:lnTo>
                  <a:lnTo>
                    <a:pt x="15528" y="4380"/>
                  </a:lnTo>
                  <a:lnTo>
                    <a:pt x="15395" y="3318"/>
                  </a:lnTo>
                  <a:lnTo>
                    <a:pt x="14997" y="2522"/>
                  </a:lnTo>
                  <a:lnTo>
                    <a:pt x="14599" y="1858"/>
                  </a:lnTo>
                  <a:lnTo>
                    <a:pt x="14201" y="1460"/>
                  </a:lnTo>
                  <a:lnTo>
                    <a:pt x="13670" y="1062"/>
                  </a:lnTo>
                  <a:lnTo>
                    <a:pt x="13272" y="664"/>
                  </a:lnTo>
                  <a:lnTo>
                    <a:pt x="12476" y="266"/>
                  </a:lnTo>
                  <a:lnTo>
                    <a:pt x="11680" y="133"/>
                  </a:lnTo>
                  <a:lnTo>
                    <a:pt x="1088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0"/>
            <p:cNvSpPr/>
            <p:nvPr/>
          </p:nvSpPr>
          <p:spPr>
            <a:xfrm>
              <a:off x="5122218" y="1871599"/>
              <a:ext cx="275062" cy="435673"/>
            </a:xfrm>
            <a:custGeom>
              <a:avLst/>
              <a:gdLst/>
              <a:ahLst/>
              <a:cxnLst/>
              <a:rect l="l" t="t" r="r" b="b"/>
              <a:pathLst>
                <a:path w="16590" h="26277" fill="none" extrusionOk="0">
                  <a:moveTo>
                    <a:pt x="5442" y="531"/>
                  </a:moveTo>
                  <a:lnTo>
                    <a:pt x="5442" y="531"/>
                  </a:lnTo>
                  <a:lnTo>
                    <a:pt x="5177" y="664"/>
                  </a:lnTo>
                  <a:lnTo>
                    <a:pt x="4911" y="929"/>
                  </a:lnTo>
                  <a:lnTo>
                    <a:pt x="4779" y="1327"/>
                  </a:lnTo>
                  <a:lnTo>
                    <a:pt x="4911" y="1725"/>
                  </a:lnTo>
                  <a:lnTo>
                    <a:pt x="4911" y="1725"/>
                  </a:lnTo>
                  <a:lnTo>
                    <a:pt x="5708" y="3185"/>
                  </a:lnTo>
                  <a:lnTo>
                    <a:pt x="6769" y="4778"/>
                  </a:lnTo>
                  <a:lnTo>
                    <a:pt x="6769" y="4778"/>
                  </a:lnTo>
                  <a:lnTo>
                    <a:pt x="7433" y="5309"/>
                  </a:lnTo>
                  <a:lnTo>
                    <a:pt x="7964" y="5840"/>
                  </a:lnTo>
                  <a:lnTo>
                    <a:pt x="9423" y="6636"/>
                  </a:lnTo>
                  <a:lnTo>
                    <a:pt x="10883" y="7432"/>
                  </a:lnTo>
                  <a:lnTo>
                    <a:pt x="10883" y="7432"/>
                  </a:lnTo>
                  <a:lnTo>
                    <a:pt x="11149" y="7167"/>
                  </a:lnTo>
                  <a:lnTo>
                    <a:pt x="11547" y="6370"/>
                  </a:lnTo>
                  <a:lnTo>
                    <a:pt x="11945" y="5441"/>
                  </a:lnTo>
                  <a:lnTo>
                    <a:pt x="12078" y="4778"/>
                  </a:lnTo>
                  <a:lnTo>
                    <a:pt x="12078" y="4114"/>
                  </a:lnTo>
                  <a:lnTo>
                    <a:pt x="12078" y="4114"/>
                  </a:lnTo>
                  <a:lnTo>
                    <a:pt x="11812" y="2787"/>
                  </a:lnTo>
                  <a:lnTo>
                    <a:pt x="11414" y="1725"/>
                  </a:lnTo>
                  <a:lnTo>
                    <a:pt x="11016" y="929"/>
                  </a:lnTo>
                  <a:lnTo>
                    <a:pt x="10618" y="398"/>
                  </a:lnTo>
                  <a:lnTo>
                    <a:pt x="10618" y="398"/>
                  </a:lnTo>
                  <a:lnTo>
                    <a:pt x="10220" y="266"/>
                  </a:lnTo>
                  <a:lnTo>
                    <a:pt x="10087" y="266"/>
                  </a:lnTo>
                  <a:lnTo>
                    <a:pt x="10087" y="0"/>
                  </a:lnTo>
                  <a:lnTo>
                    <a:pt x="10087" y="0"/>
                  </a:lnTo>
                  <a:lnTo>
                    <a:pt x="10883" y="0"/>
                  </a:lnTo>
                  <a:lnTo>
                    <a:pt x="11680" y="133"/>
                  </a:lnTo>
                  <a:lnTo>
                    <a:pt x="12476" y="266"/>
                  </a:lnTo>
                  <a:lnTo>
                    <a:pt x="12476" y="266"/>
                  </a:lnTo>
                  <a:lnTo>
                    <a:pt x="13272" y="664"/>
                  </a:lnTo>
                  <a:lnTo>
                    <a:pt x="13670" y="1062"/>
                  </a:lnTo>
                  <a:lnTo>
                    <a:pt x="14201" y="1460"/>
                  </a:lnTo>
                  <a:lnTo>
                    <a:pt x="14599" y="1858"/>
                  </a:lnTo>
                  <a:lnTo>
                    <a:pt x="14997" y="2522"/>
                  </a:lnTo>
                  <a:lnTo>
                    <a:pt x="15395" y="3318"/>
                  </a:lnTo>
                  <a:lnTo>
                    <a:pt x="15528" y="4380"/>
                  </a:lnTo>
                  <a:lnTo>
                    <a:pt x="15528" y="4380"/>
                  </a:lnTo>
                  <a:lnTo>
                    <a:pt x="15794" y="5972"/>
                  </a:lnTo>
                  <a:lnTo>
                    <a:pt x="15926" y="8626"/>
                  </a:lnTo>
                  <a:lnTo>
                    <a:pt x="16324" y="14997"/>
                  </a:lnTo>
                  <a:lnTo>
                    <a:pt x="16590" y="23490"/>
                  </a:lnTo>
                  <a:lnTo>
                    <a:pt x="16590" y="23490"/>
                  </a:lnTo>
                  <a:lnTo>
                    <a:pt x="16324" y="23755"/>
                  </a:lnTo>
                  <a:lnTo>
                    <a:pt x="15528" y="24286"/>
                  </a:lnTo>
                  <a:lnTo>
                    <a:pt x="14201" y="24950"/>
                  </a:lnTo>
                  <a:lnTo>
                    <a:pt x="12343" y="25613"/>
                  </a:lnTo>
                  <a:lnTo>
                    <a:pt x="11281" y="25879"/>
                  </a:lnTo>
                  <a:lnTo>
                    <a:pt x="10087" y="26144"/>
                  </a:lnTo>
                  <a:lnTo>
                    <a:pt x="8627" y="26277"/>
                  </a:lnTo>
                  <a:lnTo>
                    <a:pt x="7167" y="26277"/>
                  </a:lnTo>
                  <a:lnTo>
                    <a:pt x="5575" y="26144"/>
                  </a:lnTo>
                  <a:lnTo>
                    <a:pt x="3850" y="25879"/>
                  </a:lnTo>
                  <a:lnTo>
                    <a:pt x="1992" y="25481"/>
                  </a:lnTo>
                  <a:lnTo>
                    <a:pt x="1" y="24950"/>
                  </a:lnTo>
                  <a:lnTo>
                    <a:pt x="1" y="11413"/>
                  </a:lnTo>
                  <a:lnTo>
                    <a:pt x="1" y="11413"/>
                  </a:lnTo>
                  <a:lnTo>
                    <a:pt x="1" y="10484"/>
                  </a:lnTo>
                  <a:lnTo>
                    <a:pt x="1" y="7830"/>
                  </a:lnTo>
                  <a:lnTo>
                    <a:pt x="266" y="6238"/>
                  </a:lnTo>
                  <a:lnTo>
                    <a:pt x="532" y="4380"/>
                  </a:lnTo>
                  <a:lnTo>
                    <a:pt x="930" y="2654"/>
                  </a:lnTo>
                  <a:lnTo>
                    <a:pt x="1461" y="1062"/>
                  </a:lnTo>
                  <a:lnTo>
                    <a:pt x="5442" y="266"/>
                  </a:lnTo>
                  <a:lnTo>
                    <a:pt x="5442" y="5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0"/>
            <p:cNvSpPr/>
            <p:nvPr/>
          </p:nvSpPr>
          <p:spPr>
            <a:xfrm>
              <a:off x="5122218" y="2122438"/>
              <a:ext cx="270668" cy="70415"/>
            </a:xfrm>
            <a:custGeom>
              <a:avLst/>
              <a:gdLst/>
              <a:ahLst/>
              <a:cxnLst/>
              <a:rect l="l" t="t" r="r" b="b"/>
              <a:pathLst>
                <a:path w="16325" h="4247" extrusionOk="0">
                  <a:moveTo>
                    <a:pt x="16324" y="0"/>
                  </a:moveTo>
                  <a:lnTo>
                    <a:pt x="15794" y="531"/>
                  </a:lnTo>
                  <a:lnTo>
                    <a:pt x="14997" y="1062"/>
                  </a:lnTo>
                  <a:lnTo>
                    <a:pt x="14068" y="1593"/>
                  </a:lnTo>
                  <a:lnTo>
                    <a:pt x="13007" y="1858"/>
                  </a:lnTo>
                  <a:lnTo>
                    <a:pt x="11680" y="2256"/>
                  </a:lnTo>
                  <a:lnTo>
                    <a:pt x="10352" y="2389"/>
                  </a:lnTo>
                  <a:lnTo>
                    <a:pt x="9025" y="2654"/>
                  </a:lnTo>
                  <a:lnTo>
                    <a:pt x="6238" y="2654"/>
                  </a:lnTo>
                  <a:lnTo>
                    <a:pt x="5044" y="2522"/>
                  </a:lnTo>
                  <a:lnTo>
                    <a:pt x="3850" y="2256"/>
                  </a:lnTo>
                  <a:lnTo>
                    <a:pt x="2788" y="2124"/>
                  </a:lnTo>
                  <a:lnTo>
                    <a:pt x="1859" y="1725"/>
                  </a:lnTo>
                  <a:lnTo>
                    <a:pt x="1063" y="1460"/>
                  </a:lnTo>
                  <a:lnTo>
                    <a:pt x="399" y="1062"/>
                  </a:lnTo>
                  <a:lnTo>
                    <a:pt x="1" y="664"/>
                  </a:lnTo>
                  <a:lnTo>
                    <a:pt x="1" y="2256"/>
                  </a:lnTo>
                  <a:lnTo>
                    <a:pt x="399" y="2654"/>
                  </a:lnTo>
                  <a:lnTo>
                    <a:pt x="1063" y="3053"/>
                  </a:lnTo>
                  <a:lnTo>
                    <a:pt x="1859" y="3318"/>
                  </a:lnTo>
                  <a:lnTo>
                    <a:pt x="2788" y="3583"/>
                  </a:lnTo>
                  <a:lnTo>
                    <a:pt x="3850" y="3849"/>
                  </a:lnTo>
                  <a:lnTo>
                    <a:pt x="5044" y="4114"/>
                  </a:lnTo>
                  <a:lnTo>
                    <a:pt x="6238" y="4247"/>
                  </a:lnTo>
                  <a:lnTo>
                    <a:pt x="7565" y="4247"/>
                  </a:lnTo>
                  <a:lnTo>
                    <a:pt x="9025" y="4114"/>
                  </a:lnTo>
                  <a:lnTo>
                    <a:pt x="10352" y="3982"/>
                  </a:lnTo>
                  <a:lnTo>
                    <a:pt x="11680" y="3849"/>
                  </a:lnTo>
                  <a:lnTo>
                    <a:pt x="13007" y="3451"/>
                  </a:lnTo>
                  <a:lnTo>
                    <a:pt x="14201" y="3185"/>
                  </a:lnTo>
                  <a:lnTo>
                    <a:pt x="15130" y="2654"/>
                  </a:lnTo>
                  <a:lnTo>
                    <a:pt x="15794" y="2124"/>
                  </a:lnTo>
                  <a:lnTo>
                    <a:pt x="16324" y="1593"/>
                  </a:lnTo>
                  <a:lnTo>
                    <a:pt x="1632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0"/>
            <p:cNvSpPr/>
            <p:nvPr/>
          </p:nvSpPr>
          <p:spPr>
            <a:xfrm>
              <a:off x="5122218" y="2122438"/>
              <a:ext cx="270668" cy="70415"/>
            </a:xfrm>
            <a:custGeom>
              <a:avLst/>
              <a:gdLst/>
              <a:ahLst/>
              <a:cxnLst/>
              <a:rect l="l" t="t" r="r" b="b"/>
              <a:pathLst>
                <a:path w="16325" h="4247" fill="none" extrusionOk="0">
                  <a:moveTo>
                    <a:pt x="16324" y="1593"/>
                  </a:moveTo>
                  <a:lnTo>
                    <a:pt x="16324" y="1593"/>
                  </a:lnTo>
                  <a:lnTo>
                    <a:pt x="15794" y="2124"/>
                  </a:lnTo>
                  <a:lnTo>
                    <a:pt x="15130" y="2654"/>
                  </a:lnTo>
                  <a:lnTo>
                    <a:pt x="14201" y="3185"/>
                  </a:lnTo>
                  <a:lnTo>
                    <a:pt x="13007" y="3451"/>
                  </a:lnTo>
                  <a:lnTo>
                    <a:pt x="11680" y="3849"/>
                  </a:lnTo>
                  <a:lnTo>
                    <a:pt x="10352" y="3982"/>
                  </a:lnTo>
                  <a:lnTo>
                    <a:pt x="9025" y="4114"/>
                  </a:lnTo>
                  <a:lnTo>
                    <a:pt x="7565" y="4247"/>
                  </a:lnTo>
                  <a:lnTo>
                    <a:pt x="7565" y="4247"/>
                  </a:lnTo>
                  <a:lnTo>
                    <a:pt x="6238" y="4247"/>
                  </a:lnTo>
                  <a:lnTo>
                    <a:pt x="5044" y="4114"/>
                  </a:lnTo>
                  <a:lnTo>
                    <a:pt x="3850" y="3849"/>
                  </a:lnTo>
                  <a:lnTo>
                    <a:pt x="2788" y="3583"/>
                  </a:lnTo>
                  <a:lnTo>
                    <a:pt x="1859" y="3318"/>
                  </a:lnTo>
                  <a:lnTo>
                    <a:pt x="1063" y="3053"/>
                  </a:lnTo>
                  <a:lnTo>
                    <a:pt x="399" y="2654"/>
                  </a:lnTo>
                  <a:lnTo>
                    <a:pt x="1" y="2256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399" y="1062"/>
                  </a:lnTo>
                  <a:lnTo>
                    <a:pt x="1063" y="1460"/>
                  </a:lnTo>
                  <a:lnTo>
                    <a:pt x="1859" y="1725"/>
                  </a:lnTo>
                  <a:lnTo>
                    <a:pt x="2788" y="2124"/>
                  </a:lnTo>
                  <a:lnTo>
                    <a:pt x="3850" y="2256"/>
                  </a:lnTo>
                  <a:lnTo>
                    <a:pt x="5044" y="2522"/>
                  </a:lnTo>
                  <a:lnTo>
                    <a:pt x="6238" y="2654"/>
                  </a:lnTo>
                  <a:lnTo>
                    <a:pt x="7565" y="2654"/>
                  </a:lnTo>
                  <a:lnTo>
                    <a:pt x="7565" y="2654"/>
                  </a:lnTo>
                  <a:lnTo>
                    <a:pt x="9025" y="2654"/>
                  </a:lnTo>
                  <a:lnTo>
                    <a:pt x="10352" y="2389"/>
                  </a:lnTo>
                  <a:lnTo>
                    <a:pt x="11680" y="2256"/>
                  </a:lnTo>
                  <a:lnTo>
                    <a:pt x="13007" y="1858"/>
                  </a:lnTo>
                  <a:lnTo>
                    <a:pt x="14068" y="1593"/>
                  </a:lnTo>
                  <a:lnTo>
                    <a:pt x="14997" y="1062"/>
                  </a:lnTo>
                  <a:lnTo>
                    <a:pt x="15794" y="531"/>
                  </a:lnTo>
                  <a:lnTo>
                    <a:pt x="16324" y="0"/>
                  </a:lnTo>
                  <a:lnTo>
                    <a:pt x="16324" y="15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0"/>
            <p:cNvSpPr/>
            <p:nvPr/>
          </p:nvSpPr>
          <p:spPr>
            <a:xfrm>
              <a:off x="5122218" y="2170835"/>
              <a:ext cx="272874" cy="70432"/>
            </a:xfrm>
            <a:custGeom>
              <a:avLst/>
              <a:gdLst/>
              <a:ahLst/>
              <a:cxnLst/>
              <a:rect l="l" t="t" r="r" b="b"/>
              <a:pathLst>
                <a:path w="16458" h="4248" extrusionOk="0">
                  <a:moveTo>
                    <a:pt x="16457" y="1"/>
                  </a:moveTo>
                  <a:lnTo>
                    <a:pt x="15926" y="532"/>
                  </a:lnTo>
                  <a:lnTo>
                    <a:pt x="15130" y="1063"/>
                  </a:lnTo>
                  <a:lnTo>
                    <a:pt x="14201" y="1461"/>
                  </a:lnTo>
                  <a:lnTo>
                    <a:pt x="13007" y="1859"/>
                  </a:lnTo>
                  <a:lnTo>
                    <a:pt x="11812" y="2257"/>
                  </a:lnTo>
                  <a:lnTo>
                    <a:pt x="10352" y="2390"/>
                  </a:lnTo>
                  <a:lnTo>
                    <a:pt x="9025" y="2522"/>
                  </a:lnTo>
                  <a:lnTo>
                    <a:pt x="7565" y="2655"/>
                  </a:lnTo>
                  <a:lnTo>
                    <a:pt x="6238" y="2655"/>
                  </a:lnTo>
                  <a:lnTo>
                    <a:pt x="5044" y="2522"/>
                  </a:lnTo>
                  <a:lnTo>
                    <a:pt x="3850" y="2257"/>
                  </a:lnTo>
                  <a:lnTo>
                    <a:pt x="2788" y="1992"/>
                  </a:lnTo>
                  <a:lnTo>
                    <a:pt x="1859" y="1726"/>
                  </a:lnTo>
                  <a:lnTo>
                    <a:pt x="1063" y="1461"/>
                  </a:lnTo>
                  <a:lnTo>
                    <a:pt x="399" y="1063"/>
                  </a:lnTo>
                  <a:lnTo>
                    <a:pt x="1" y="664"/>
                  </a:lnTo>
                  <a:lnTo>
                    <a:pt x="1" y="2257"/>
                  </a:lnTo>
                  <a:lnTo>
                    <a:pt x="399" y="2655"/>
                  </a:lnTo>
                  <a:lnTo>
                    <a:pt x="1063" y="3053"/>
                  </a:lnTo>
                  <a:lnTo>
                    <a:pt x="1859" y="3319"/>
                  </a:lnTo>
                  <a:lnTo>
                    <a:pt x="2788" y="3584"/>
                  </a:lnTo>
                  <a:lnTo>
                    <a:pt x="3850" y="3849"/>
                  </a:lnTo>
                  <a:lnTo>
                    <a:pt x="5044" y="4115"/>
                  </a:lnTo>
                  <a:lnTo>
                    <a:pt x="6238" y="4248"/>
                  </a:lnTo>
                  <a:lnTo>
                    <a:pt x="7565" y="4248"/>
                  </a:lnTo>
                  <a:lnTo>
                    <a:pt x="9025" y="4115"/>
                  </a:lnTo>
                  <a:lnTo>
                    <a:pt x="10352" y="3982"/>
                  </a:lnTo>
                  <a:lnTo>
                    <a:pt x="11812" y="3849"/>
                  </a:lnTo>
                  <a:lnTo>
                    <a:pt x="13007" y="3451"/>
                  </a:lnTo>
                  <a:lnTo>
                    <a:pt x="14201" y="3053"/>
                  </a:lnTo>
                  <a:lnTo>
                    <a:pt x="15263" y="2655"/>
                  </a:lnTo>
                  <a:lnTo>
                    <a:pt x="15926" y="2124"/>
                  </a:lnTo>
                  <a:lnTo>
                    <a:pt x="16457" y="1593"/>
                  </a:lnTo>
                  <a:lnTo>
                    <a:pt x="1645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0"/>
            <p:cNvSpPr/>
            <p:nvPr/>
          </p:nvSpPr>
          <p:spPr>
            <a:xfrm>
              <a:off x="5122218" y="2170835"/>
              <a:ext cx="272874" cy="70432"/>
            </a:xfrm>
            <a:custGeom>
              <a:avLst/>
              <a:gdLst/>
              <a:ahLst/>
              <a:cxnLst/>
              <a:rect l="l" t="t" r="r" b="b"/>
              <a:pathLst>
                <a:path w="16458" h="4248" fill="none" extrusionOk="0">
                  <a:moveTo>
                    <a:pt x="1" y="2257"/>
                  </a:moveTo>
                  <a:lnTo>
                    <a:pt x="1" y="2257"/>
                  </a:lnTo>
                  <a:lnTo>
                    <a:pt x="399" y="2655"/>
                  </a:lnTo>
                  <a:lnTo>
                    <a:pt x="1063" y="3053"/>
                  </a:lnTo>
                  <a:lnTo>
                    <a:pt x="1859" y="3319"/>
                  </a:lnTo>
                  <a:lnTo>
                    <a:pt x="2788" y="3584"/>
                  </a:lnTo>
                  <a:lnTo>
                    <a:pt x="3850" y="3849"/>
                  </a:lnTo>
                  <a:lnTo>
                    <a:pt x="5044" y="4115"/>
                  </a:lnTo>
                  <a:lnTo>
                    <a:pt x="6238" y="4248"/>
                  </a:lnTo>
                  <a:lnTo>
                    <a:pt x="7565" y="4248"/>
                  </a:lnTo>
                  <a:lnTo>
                    <a:pt x="7565" y="4248"/>
                  </a:lnTo>
                  <a:lnTo>
                    <a:pt x="9025" y="4115"/>
                  </a:lnTo>
                  <a:lnTo>
                    <a:pt x="10352" y="3982"/>
                  </a:lnTo>
                  <a:lnTo>
                    <a:pt x="11812" y="3849"/>
                  </a:lnTo>
                  <a:lnTo>
                    <a:pt x="13007" y="3451"/>
                  </a:lnTo>
                  <a:lnTo>
                    <a:pt x="14201" y="3053"/>
                  </a:lnTo>
                  <a:lnTo>
                    <a:pt x="15263" y="2655"/>
                  </a:lnTo>
                  <a:lnTo>
                    <a:pt x="15926" y="2124"/>
                  </a:lnTo>
                  <a:lnTo>
                    <a:pt x="16457" y="1593"/>
                  </a:lnTo>
                  <a:lnTo>
                    <a:pt x="16457" y="1"/>
                  </a:lnTo>
                  <a:lnTo>
                    <a:pt x="16457" y="1"/>
                  </a:lnTo>
                  <a:lnTo>
                    <a:pt x="15926" y="532"/>
                  </a:lnTo>
                  <a:lnTo>
                    <a:pt x="15130" y="1063"/>
                  </a:lnTo>
                  <a:lnTo>
                    <a:pt x="14201" y="1461"/>
                  </a:lnTo>
                  <a:lnTo>
                    <a:pt x="13007" y="1859"/>
                  </a:lnTo>
                  <a:lnTo>
                    <a:pt x="11812" y="2257"/>
                  </a:lnTo>
                  <a:lnTo>
                    <a:pt x="10352" y="2390"/>
                  </a:lnTo>
                  <a:lnTo>
                    <a:pt x="9025" y="2522"/>
                  </a:lnTo>
                  <a:lnTo>
                    <a:pt x="7565" y="2655"/>
                  </a:lnTo>
                  <a:lnTo>
                    <a:pt x="7565" y="2655"/>
                  </a:lnTo>
                  <a:lnTo>
                    <a:pt x="6238" y="2655"/>
                  </a:lnTo>
                  <a:lnTo>
                    <a:pt x="5044" y="2522"/>
                  </a:lnTo>
                  <a:lnTo>
                    <a:pt x="3850" y="2257"/>
                  </a:lnTo>
                  <a:lnTo>
                    <a:pt x="2788" y="1992"/>
                  </a:lnTo>
                  <a:lnTo>
                    <a:pt x="1859" y="1726"/>
                  </a:lnTo>
                  <a:lnTo>
                    <a:pt x="1063" y="1461"/>
                  </a:lnTo>
                  <a:lnTo>
                    <a:pt x="399" y="1063"/>
                  </a:lnTo>
                  <a:lnTo>
                    <a:pt x="1" y="664"/>
                  </a:lnTo>
                  <a:lnTo>
                    <a:pt x="1" y="22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0"/>
            <p:cNvSpPr/>
            <p:nvPr/>
          </p:nvSpPr>
          <p:spPr>
            <a:xfrm>
              <a:off x="5302658" y="1994822"/>
              <a:ext cx="17608" cy="305851"/>
            </a:xfrm>
            <a:custGeom>
              <a:avLst/>
              <a:gdLst/>
              <a:ahLst/>
              <a:cxnLst/>
              <a:rect l="l" t="t" r="r" b="b"/>
              <a:pathLst>
                <a:path w="1062" h="18447" extrusionOk="0">
                  <a:moveTo>
                    <a:pt x="0" y="0"/>
                  </a:moveTo>
                  <a:lnTo>
                    <a:pt x="133" y="10086"/>
                  </a:lnTo>
                  <a:lnTo>
                    <a:pt x="664" y="9953"/>
                  </a:lnTo>
                  <a:lnTo>
                    <a:pt x="0" y="0"/>
                  </a:lnTo>
                  <a:close/>
                  <a:moveTo>
                    <a:pt x="664" y="11546"/>
                  </a:moveTo>
                  <a:lnTo>
                    <a:pt x="266" y="11679"/>
                  </a:lnTo>
                  <a:lnTo>
                    <a:pt x="266" y="12873"/>
                  </a:lnTo>
                  <a:lnTo>
                    <a:pt x="797" y="12873"/>
                  </a:lnTo>
                  <a:lnTo>
                    <a:pt x="664" y="11546"/>
                  </a:lnTo>
                  <a:close/>
                  <a:moveTo>
                    <a:pt x="266" y="14465"/>
                  </a:moveTo>
                  <a:lnTo>
                    <a:pt x="266" y="18447"/>
                  </a:lnTo>
                  <a:lnTo>
                    <a:pt x="1062" y="18314"/>
                  </a:lnTo>
                  <a:lnTo>
                    <a:pt x="929" y="14465"/>
                  </a:lnTo>
                  <a:close/>
                </a:path>
              </a:pathLst>
            </a:custGeom>
            <a:solidFill>
              <a:srgbClr val="CE44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0"/>
            <p:cNvSpPr/>
            <p:nvPr/>
          </p:nvSpPr>
          <p:spPr>
            <a:xfrm>
              <a:off x="5307052" y="2234651"/>
              <a:ext cx="13214" cy="66022"/>
            </a:xfrm>
            <a:custGeom>
              <a:avLst/>
              <a:gdLst/>
              <a:ahLst/>
              <a:cxnLst/>
              <a:rect l="l" t="t" r="r" b="b"/>
              <a:pathLst>
                <a:path w="797" h="3982" fill="none" extrusionOk="0">
                  <a:moveTo>
                    <a:pt x="664" y="0"/>
                  </a:moveTo>
                  <a:lnTo>
                    <a:pt x="664" y="0"/>
                  </a:lnTo>
                  <a:lnTo>
                    <a:pt x="1" y="0"/>
                  </a:lnTo>
                  <a:lnTo>
                    <a:pt x="1" y="3982"/>
                  </a:lnTo>
                  <a:lnTo>
                    <a:pt x="1" y="3982"/>
                  </a:lnTo>
                  <a:lnTo>
                    <a:pt x="797" y="3849"/>
                  </a:lnTo>
                  <a:lnTo>
                    <a:pt x="6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0"/>
            <p:cNvSpPr/>
            <p:nvPr/>
          </p:nvSpPr>
          <p:spPr>
            <a:xfrm>
              <a:off x="5307052" y="2186238"/>
              <a:ext cx="8821" cy="22018"/>
            </a:xfrm>
            <a:custGeom>
              <a:avLst/>
              <a:gdLst/>
              <a:ahLst/>
              <a:cxnLst/>
              <a:rect l="l" t="t" r="r" b="b"/>
              <a:pathLst>
                <a:path w="532" h="1328" fill="none" extrusionOk="0">
                  <a:moveTo>
                    <a:pt x="399" y="1"/>
                  </a:moveTo>
                  <a:lnTo>
                    <a:pt x="399" y="1"/>
                  </a:lnTo>
                  <a:lnTo>
                    <a:pt x="1" y="134"/>
                  </a:lnTo>
                  <a:lnTo>
                    <a:pt x="1" y="1328"/>
                  </a:lnTo>
                  <a:lnTo>
                    <a:pt x="1" y="1328"/>
                  </a:lnTo>
                  <a:lnTo>
                    <a:pt x="532" y="1328"/>
                  </a:lnTo>
                  <a:lnTo>
                    <a:pt x="3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0"/>
            <p:cNvSpPr/>
            <p:nvPr/>
          </p:nvSpPr>
          <p:spPr>
            <a:xfrm>
              <a:off x="5302658" y="1994822"/>
              <a:ext cx="11009" cy="167242"/>
            </a:xfrm>
            <a:custGeom>
              <a:avLst/>
              <a:gdLst/>
              <a:ahLst/>
              <a:cxnLst/>
              <a:rect l="l" t="t" r="r" b="b"/>
              <a:pathLst>
                <a:path w="664" h="100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33" y="10086"/>
                  </a:lnTo>
                  <a:lnTo>
                    <a:pt x="133" y="10086"/>
                  </a:lnTo>
                  <a:lnTo>
                    <a:pt x="664" y="99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0"/>
            <p:cNvSpPr/>
            <p:nvPr/>
          </p:nvSpPr>
          <p:spPr>
            <a:xfrm>
              <a:off x="5304847" y="2159842"/>
              <a:ext cx="8821" cy="28617"/>
            </a:xfrm>
            <a:custGeom>
              <a:avLst/>
              <a:gdLst/>
              <a:ahLst/>
              <a:cxnLst/>
              <a:rect l="l" t="t" r="r" b="b"/>
              <a:pathLst>
                <a:path w="532" h="1726" extrusionOk="0">
                  <a:moveTo>
                    <a:pt x="532" y="0"/>
                  </a:moveTo>
                  <a:lnTo>
                    <a:pt x="1" y="133"/>
                  </a:lnTo>
                  <a:lnTo>
                    <a:pt x="134" y="1726"/>
                  </a:lnTo>
                  <a:lnTo>
                    <a:pt x="532" y="1593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0"/>
            <p:cNvSpPr/>
            <p:nvPr/>
          </p:nvSpPr>
          <p:spPr>
            <a:xfrm>
              <a:off x="5304847" y="2159842"/>
              <a:ext cx="8821" cy="28617"/>
            </a:xfrm>
            <a:custGeom>
              <a:avLst/>
              <a:gdLst/>
              <a:ahLst/>
              <a:cxnLst/>
              <a:rect l="l" t="t" r="r" b="b"/>
              <a:pathLst>
                <a:path w="532" h="1726" fill="none" extrusionOk="0">
                  <a:moveTo>
                    <a:pt x="532" y="0"/>
                  </a:moveTo>
                  <a:lnTo>
                    <a:pt x="532" y="0"/>
                  </a:lnTo>
                  <a:lnTo>
                    <a:pt x="1" y="133"/>
                  </a:lnTo>
                  <a:lnTo>
                    <a:pt x="134" y="1726"/>
                  </a:lnTo>
                  <a:lnTo>
                    <a:pt x="134" y="1726"/>
                  </a:lnTo>
                  <a:lnTo>
                    <a:pt x="532" y="1593"/>
                  </a:lnTo>
                  <a:lnTo>
                    <a:pt x="5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0"/>
            <p:cNvSpPr/>
            <p:nvPr/>
          </p:nvSpPr>
          <p:spPr>
            <a:xfrm>
              <a:off x="5307052" y="2208239"/>
              <a:ext cx="11026" cy="26429"/>
            </a:xfrm>
            <a:custGeom>
              <a:avLst/>
              <a:gdLst/>
              <a:ahLst/>
              <a:cxnLst/>
              <a:rect l="l" t="t" r="r" b="b"/>
              <a:pathLst>
                <a:path w="665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664" y="1593"/>
                  </a:lnTo>
                  <a:lnTo>
                    <a:pt x="532" y="1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0"/>
            <p:cNvSpPr/>
            <p:nvPr/>
          </p:nvSpPr>
          <p:spPr>
            <a:xfrm>
              <a:off x="5307052" y="2208239"/>
              <a:ext cx="11026" cy="26429"/>
            </a:xfrm>
            <a:custGeom>
              <a:avLst/>
              <a:gdLst/>
              <a:ahLst/>
              <a:cxnLst/>
              <a:rect l="l" t="t" r="r" b="b"/>
              <a:pathLst>
                <a:path w="665" h="1594" fill="none" extrusionOk="0">
                  <a:moveTo>
                    <a:pt x="532" y="1"/>
                  </a:moveTo>
                  <a:lnTo>
                    <a:pt x="532" y="1"/>
                  </a:lnTo>
                  <a:lnTo>
                    <a:pt x="1" y="1"/>
                  </a:lnTo>
                  <a:lnTo>
                    <a:pt x="1" y="1593"/>
                  </a:lnTo>
                  <a:lnTo>
                    <a:pt x="1" y="1593"/>
                  </a:lnTo>
                  <a:lnTo>
                    <a:pt x="664" y="1593"/>
                  </a:lnTo>
                  <a:lnTo>
                    <a:pt x="5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0"/>
            <p:cNvSpPr/>
            <p:nvPr/>
          </p:nvSpPr>
          <p:spPr>
            <a:xfrm>
              <a:off x="4996807" y="2175245"/>
              <a:ext cx="224443" cy="189244"/>
            </a:xfrm>
            <a:custGeom>
              <a:avLst/>
              <a:gdLst/>
              <a:ahLst/>
              <a:cxnLst/>
              <a:rect l="l" t="t" r="r" b="b"/>
              <a:pathLst>
                <a:path w="13537" h="11414" extrusionOk="0">
                  <a:moveTo>
                    <a:pt x="3849" y="0"/>
                  </a:moveTo>
                  <a:lnTo>
                    <a:pt x="0" y="1460"/>
                  </a:lnTo>
                  <a:lnTo>
                    <a:pt x="1195" y="3318"/>
                  </a:lnTo>
                  <a:lnTo>
                    <a:pt x="2257" y="5043"/>
                  </a:lnTo>
                  <a:lnTo>
                    <a:pt x="3451" y="6503"/>
                  </a:lnTo>
                  <a:lnTo>
                    <a:pt x="4380" y="7565"/>
                  </a:lnTo>
                  <a:lnTo>
                    <a:pt x="5574" y="8892"/>
                  </a:lnTo>
                  <a:lnTo>
                    <a:pt x="6901" y="9954"/>
                  </a:lnTo>
                  <a:lnTo>
                    <a:pt x="7565" y="10352"/>
                  </a:lnTo>
                  <a:lnTo>
                    <a:pt x="8096" y="10750"/>
                  </a:lnTo>
                  <a:lnTo>
                    <a:pt x="9423" y="11148"/>
                  </a:lnTo>
                  <a:lnTo>
                    <a:pt x="10485" y="11413"/>
                  </a:lnTo>
                  <a:lnTo>
                    <a:pt x="11281" y="11281"/>
                  </a:lnTo>
                  <a:lnTo>
                    <a:pt x="12077" y="11148"/>
                  </a:lnTo>
                  <a:lnTo>
                    <a:pt x="12608" y="10883"/>
                  </a:lnTo>
                  <a:lnTo>
                    <a:pt x="13006" y="10617"/>
                  </a:lnTo>
                  <a:lnTo>
                    <a:pt x="13404" y="9954"/>
                  </a:lnTo>
                  <a:lnTo>
                    <a:pt x="13404" y="9821"/>
                  </a:lnTo>
                  <a:lnTo>
                    <a:pt x="13537" y="9423"/>
                  </a:lnTo>
                  <a:lnTo>
                    <a:pt x="13537" y="9157"/>
                  </a:lnTo>
                  <a:lnTo>
                    <a:pt x="13272" y="8892"/>
                  </a:lnTo>
                  <a:lnTo>
                    <a:pt x="13006" y="8627"/>
                  </a:lnTo>
                  <a:lnTo>
                    <a:pt x="11546" y="7830"/>
                  </a:lnTo>
                  <a:lnTo>
                    <a:pt x="10750" y="7432"/>
                  </a:lnTo>
                  <a:lnTo>
                    <a:pt x="9954" y="7034"/>
                  </a:lnTo>
                  <a:lnTo>
                    <a:pt x="9821" y="6901"/>
                  </a:lnTo>
                  <a:lnTo>
                    <a:pt x="9954" y="6769"/>
                  </a:lnTo>
                  <a:lnTo>
                    <a:pt x="11812" y="6769"/>
                  </a:lnTo>
                  <a:lnTo>
                    <a:pt x="12210" y="6503"/>
                  </a:lnTo>
                  <a:lnTo>
                    <a:pt x="12210" y="6370"/>
                  </a:lnTo>
                  <a:lnTo>
                    <a:pt x="12210" y="6105"/>
                  </a:lnTo>
                  <a:lnTo>
                    <a:pt x="12077" y="6105"/>
                  </a:lnTo>
                  <a:lnTo>
                    <a:pt x="11944" y="5972"/>
                  </a:lnTo>
                  <a:lnTo>
                    <a:pt x="10617" y="5707"/>
                  </a:lnTo>
                  <a:lnTo>
                    <a:pt x="9954" y="5574"/>
                  </a:lnTo>
                  <a:lnTo>
                    <a:pt x="9423" y="5441"/>
                  </a:lnTo>
                  <a:lnTo>
                    <a:pt x="8361" y="5309"/>
                  </a:lnTo>
                  <a:lnTo>
                    <a:pt x="7432" y="5043"/>
                  </a:lnTo>
                  <a:lnTo>
                    <a:pt x="7034" y="4778"/>
                  </a:lnTo>
                  <a:lnTo>
                    <a:pt x="6901" y="4512"/>
                  </a:lnTo>
                  <a:lnTo>
                    <a:pt x="6503" y="3982"/>
                  </a:lnTo>
                  <a:lnTo>
                    <a:pt x="5309" y="2389"/>
                  </a:lnTo>
                  <a:lnTo>
                    <a:pt x="3849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0"/>
            <p:cNvSpPr/>
            <p:nvPr/>
          </p:nvSpPr>
          <p:spPr>
            <a:xfrm>
              <a:off x="4970395" y="1889190"/>
              <a:ext cx="195860" cy="385087"/>
            </a:xfrm>
            <a:custGeom>
              <a:avLst/>
              <a:gdLst/>
              <a:ahLst/>
              <a:cxnLst/>
              <a:rect l="l" t="t" r="r" b="b"/>
              <a:pathLst>
                <a:path w="11813" h="23226" extrusionOk="0">
                  <a:moveTo>
                    <a:pt x="10618" y="1"/>
                  </a:moveTo>
                  <a:lnTo>
                    <a:pt x="9689" y="134"/>
                  </a:lnTo>
                  <a:lnTo>
                    <a:pt x="9025" y="399"/>
                  </a:lnTo>
                  <a:lnTo>
                    <a:pt x="8362" y="797"/>
                  </a:lnTo>
                  <a:lnTo>
                    <a:pt x="7698" y="1328"/>
                  </a:lnTo>
                  <a:lnTo>
                    <a:pt x="7035" y="2124"/>
                  </a:lnTo>
                  <a:lnTo>
                    <a:pt x="6504" y="3053"/>
                  </a:lnTo>
                  <a:lnTo>
                    <a:pt x="4911" y="5840"/>
                  </a:lnTo>
                  <a:lnTo>
                    <a:pt x="3319" y="8760"/>
                  </a:lnTo>
                  <a:lnTo>
                    <a:pt x="1726" y="11679"/>
                  </a:lnTo>
                  <a:lnTo>
                    <a:pt x="532" y="14201"/>
                  </a:lnTo>
                  <a:lnTo>
                    <a:pt x="134" y="15263"/>
                  </a:lnTo>
                  <a:lnTo>
                    <a:pt x="1" y="16059"/>
                  </a:lnTo>
                  <a:lnTo>
                    <a:pt x="134" y="16457"/>
                  </a:lnTo>
                  <a:lnTo>
                    <a:pt x="399" y="17121"/>
                  </a:lnTo>
                  <a:lnTo>
                    <a:pt x="1593" y="19111"/>
                  </a:lnTo>
                  <a:lnTo>
                    <a:pt x="3053" y="21235"/>
                  </a:lnTo>
                  <a:lnTo>
                    <a:pt x="4646" y="23225"/>
                  </a:lnTo>
                  <a:lnTo>
                    <a:pt x="5708" y="23093"/>
                  </a:lnTo>
                  <a:lnTo>
                    <a:pt x="6769" y="22694"/>
                  </a:lnTo>
                  <a:lnTo>
                    <a:pt x="7565" y="22164"/>
                  </a:lnTo>
                  <a:lnTo>
                    <a:pt x="8229" y="21500"/>
                  </a:lnTo>
                  <a:lnTo>
                    <a:pt x="5309" y="16192"/>
                  </a:lnTo>
                  <a:lnTo>
                    <a:pt x="9822" y="9423"/>
                  </a:lnTo>
                  <a:lnTo>
                    <a:pt x="10485" y="8362"/>
                  </a:lnTo>
                  <a:lnTo>
                    <a:pt x="11149" y="7167"/>
                  </a:lnTo>
                  <a:lnTo>
                    <a:pt x="11414" y="6504"/>
                  </a:lnTo>
                  <a:lnTo>
                    <a:pt x="11547" y="5707"/>
                  </a:lnTo>
                  <a:lnTo>
                    <a:pt x="11812" y="4115"/>
                  </a:lnTo>
                  <a:lnTo>
                    <a:pt x="11812" y="2522"/>
                  </a:lnTo>
                  <a:lnTo>
                    <a:pt x="11547" y="1195"/>
                  </a:lnTo>
                  <a:lnTo>
                    <a:pt x="11281" y="399"/>
                  </a:lnTo>
                  <a:lnTo>
                    <a:pt x="11016" y="134"/>
                  </a:lnTo>
                  <a:lnTo>
                    <a:pt x="1061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0"/>
            <p:cNvSpPr/>
            <p:nvPr/>
          </p:nvSpPr>
          <p:spPr>
            <a:xfrm>
              <a:off x="5234448" y="1640557"/>
              <a:ext cx="140831" cy="140847"/>
            </a:xfrm>
            <a:custGeom>
              <a:avLst/>
              <a:gdLst/>
              <a:ahLst/>
              <a:cxnLst/>
              <a:rect l="l" t="t" r="r" b="b"/>
              <a:pathLst>
                <a:path w="8494" h="8495" extrusionOk="0">
                  <a:moveTo>
                    <a:pt x="3318" y="1"/>
                  </a:moveTo>
                  <a:lnTo>
                    <a:pt x="2522" y="266"/>
                  </a:lnTo>
                  <a:lnTo>
                    <a:pt x="1858" y="664"/>
                  </a:lnTo>
                  <a:lnTo>
                    <a:pt x="1195" y="1195"/>
                  </a:lnTo>
                  <a:lnTo>
                    <a:pt x="664" y="1859"/>
                  </a:lnTo>
                  <a:lnTo>
                    <a:pt x="266" y="2522"/>
                  </a:lnTo>
                  <a:lnTo>
                    <a:pt x="0" y="3318"/>
                  </a:lnTo>
                  <a:lnTo>
                    <a:pt x="0" y="4247"/>
                  </a:lnTo>
                  <a:lnTo>
                    <a:pt x="0" y="5044"/>
                  </a:lnTo>
                  <a:lnTo>
                    <a:pt x="266" y="5840"/>
                  </a:lnTo>
                  <a:lnTo>
                    <a:pt x="664" y="6636"/>
                  </a:lnTo>
                  <a:lnTo>
                    <a:pt x="1195" y="7167"/>
                  </a:lnTo>
                  <a:lnTo>
                    <a:pt x="1858" y="7698"/>
                  </a:lnTo>
                  <a:lnTo>
                    <a:pt x="2522" y="8096"/>
                  </a:lnTo>
                  <a:lnTo>
                    <a:pt x="3318" y="8361"/>
                  </a:lnTo>
                  <a:lnTo>
                    <a:pt x="4247" y="8494"/>
                  </a:lnTo>
                  <a:lnTo>
                    <a:pt x="5043" y="8361"/>
                  </a:lnTo>
                  <a:lnTo>
                    <a:pt x="5839" y="8096"/>
                  </a:lnTo>
                  <a:lnTo>
                    <a:pt x="6503" y="7698"/>
                  </a:lnTo>
                  <a:lnTo>
                    <a:pt x="7167" y="7167"/>
                  </a:lnTo>
                  <a:lnTo>
                    <a:pt x="7697" y="6636"/>
                  </a:lnTo>
                  <a:lnTo>
                    <a:pt x="8096" y="5840"/>
                  </a:lnTo>
                  <a:lnTo>
                    <a:pt x="8361" y="5044"/>
                  </a:lnTo>
                  <a:lnTo>
                    <a:pt x="8494" y="4247"/>
                  </a:lnTo>
                  <a:lnTo>
                    <a:pt x="8361" y="3318"/>
                  </a:lnTo>
                  <a:lnTo>
                    <a:pt x="8096" y="2522"/>
                  </a:lnTo>
                  <a:lnTo>
                    <a:pt x="7697" y="1859"/>
                  </a:lnTo>
                  <a:lnTo>
                    <a:pt x="7167" y="1195"/>
                  </a:lnTo>
                  <a:lnTo>
                    <a:pt x="6503" y="664"/>
                  </a:lnTo>
                  <a:lnTo>
                    <a:pt x="5839" y="266"/>
                  </a:lnTo>
                  <a:lnTo>
                    <a:pt x="504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0"/>
            <p:cNvSpPr/>
            <p:nvPr/>
          </p:nvSpPr>
          <p:spPr>
            <a:xfrm>
              <a:off x="5181641" y="1761574"/>
              <a:ext cx="30822" cy="72637"/>
            </a:xfrm>
            <a:custGeom>
              <a:avLst/>
              <a:gdLst/>
              <a:ahLst/>
              <a:cxnLst/>
              <a:rect l="l" t="t" r="r" b="b"/>
              <a:pathLst>
                <a:path w="1859" h="4381" extrusionOk="0">
                  <a:moveTo>
                    <a:pt x="0" y="1"/>
                  </a:moveTo>
                  <a:lnTo>
                    <a:pt x="398" y="1593"/>
                  </a:lnTo>
                  <a:lnTo>
                    <a:pt x="664" y="2920"/>
                  </a:lnTo>
                  <a:lnTo>
                    <a:pt x="929" y="3717"/>
                  </a:lnTo>
                  <a:lnTo>
                    <a:pt x="1195" y="3982"/>
                  </a:lnTo>
                  <a:lnTo>
                    <a:pt x="1460" y="4247"/>
                  </a:lnTo>
                  <a:lnTo>
                    <a:pt x="1858" y="4380"/>
                  </a:lnTo>
                  <a:lnTo>
                    <a:pt x="1725" y="21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0"/>
            <p:cNvSpPr/>
            <p:nvPr/>
          </p:nvSpPr>
          <p:spPr>
            <a:xfrm>
              <a:off x="5170632" y="1675773"/>
              <a:ext cx="33027" cy="88023"/>
            </a:xfrm>
            <a:custGeom>
              <a:avLst/>
              <a:gdLst/>
              <a:ahLst/>
              <a:cxnLst/>
              <a:rect l="l" t="t" r="r" b="b"/>
              <a:pathLst>
                <a:path w="1992" h="5309" extrusionOk="0">
                  <a:moveTo>
                    <a:pt x="1460" y="0"/>
                  </a:moveTo>
                  <a:lnTo>
                    <a:pt x="1062" y="133"/>
                  </a:lnTo>
                  <a:lnTo>
                    <a:pt x="664" y="265"/>
                  </a:lnTo>
                  <a:lnTo>
                    <a:pt x="266" y="531"/>
                  </a:lnTo>
                  <a:lnTo>
                    <a:pt x="133" y="796"/>
                  </a:lnTo>
                  <a:lnTo>
                    <a:pt x="1" y="1327"/>
                  </a:lnTo>
                  <a:lnTo>
                    <a:pt x="1" y="2389"/>
                  </a:lnTo>
                  <a:lnTo>
                    <a:pt x="266" y="3716"/>
                  </a:lnTo>
                  <a:lnTo>
                    <a:pt x="664" y="5176"/>
                  </a:lnTo>
                  <a:lnTo>
                    <a:pt x="1991" y="5308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0"/>
            <p:cNvSpPr/>
            <p:nvPr/>
          </p:nvSpPr>
          <p:spPr>
            <a:xfrm>
              <a:off x="5159639" y="1651566"/>
              <a:ext cx="202442" cy="255249"/>
            </a:xfrm>
            <a:custGeom>
              <a:avLst/>
              <a:gdLst/>
              <a:ahLst/>
              <a:cxnLst/>
              <a:rect l="l" t="t" r="r" b="b"/>
              <a:pathLst>
                <a:path w="12210" h="15395" extrusionOk="0">
                  <a:moveTo>
                    <a:pt x="7830" y="0"/>
                  </a:moveTo>
                  <a:lnTo>
                    <a:pt x="6636" y="133"/>
                  </a:lnTo>
                  <a:lnTo>
                    <a:pt x="5574" y="398"/>
                  </a:lnTo>
                  <a:lnTo>
                    <a:pt x="4512" y="929"/>
                  </a:lnTo>
                  <a:lnTo>
                    <a:pt x="4114" y="1195"/>
                  </a:lnTo>
                  <a:lnTo>
                    <a:pt x="3849" y="1593"/>
                  </a:lnTo>
                  <a:lnTo>
                    <a:pt x="3318" y="2522"/>
                  </a:lnTo>
                  <a:lnTo>
                    <a:pt x="3052" y="3451"/>
                  </a:lnTo>
                  <a:lnTo>
                    <a:pt x="2920" y="4380"/>
                  </a:lnTo>
                  <a:lnTo>
                    <a:pt x="2920" y="5309"/>
                  </a:lnTo>
                  <a:lnTo>
                    <a:pt x="2920" y="5972"/>
                  </a:lnTo>
                  <a:lnTo>
                    <a:pt x="3052" y="6768"/>
                  </a:lnTo>
                  <a:lnTo>
                    <a:pt x="2787" y="6768"/>
                  </a:lnTo>
                  <a:lnTo>
                    <a:pt x="2522" y="6636"/>
                  </a:lnTo>
                  <a:lnTo>
                    <a:pt x="2123" y="6105"/>
                  </a:lnTo>
                  <a:lnTo>
                    <a:pt x="1725" y="5839"/>
                  </a:lnTo>
                  <a:lnTo>
                    <a:pt x="1194" y="5707"/>
                  </a:lnTo>
                  <a:lnTo>
                    <a:pt x="929" y="5707"/>
                  </a:lnTo>
                  <a:lnTo>
                    <a:pt x="664" y="5839"/>
                  </a:lnTo>
                  <a:lnTo>
                    <a:pt x="398" y="5972"/>
                  </a:lnTo>
                  <a:lnTo>
                    <a:pt x="133" y="6370"/>
                  </a:lnTo>
                  <a:lnTo>
                    <a:pt x="133" y="6768"/>
                  </a:lnTo>
                  <a:lnTo>
                    <a:pt x="0" y="7299"/>
                  </a:lnTo>
                  <a:lnTo>
                    <a:pt x="133" y="7697"/>
                  </a:lnTo>
                  <a:lnTo>
                    <a:pt x="398" y="8096"/>
                  </a:lnTo>
                  <a:lnTo>
                    <a:pt x="796" y="8759"/>
                  </a:lnTo>
                  <a:lnTo>
                    <a:pt x="1194" y="9025"/>
                  </a:lnTo>
                  <a:lnTo>
                    <a:pt x="1460" y="9157"/>
                  </a:lnTo>
                  <a:lnTo>
                    <a:pt x="1991" y="9290"/>
                  </a:lnTo>
                  <a:lnTo>
                    <a:pt x="2654" y="9290"/>
                  </a:lnTo>
                  <a:lnTo>
                    <a:pt x="2787" y="9157"/>
                  </a:lnTo>
                  <a:lnTo>
                    <a:pt x="3052" y="8892"/>
                  </a:lnTo>
                  <a:lnTo>
                    <a:pt x="3052" y="8759"/>
                  </a:lnTo>
                  <a:lnTo>
                    <a:pt x="3185" y="14068"/>
                  </a:lnTo>
                  <a:lnTo>
                    <a:pt x="3583" y="14466"/>
                  </a:lnTo>
                  <a:lnTo>
                    <a:pt x="4114" y="14864"/>
                  </a:lnTo>
                  <a:lnTo>
                    <a:pt x="4512" y="15129"/>
                  </a:lnTo>
                  <a:lnTo>
                    <a:pt x="5043" y="15262"/>
                  </a:lnTo>
                  <a:lnTo>
                    <a:pt x="6105" y="15395"/>
                  </a:lnTo>
                  <a:lnTo>
                    <a:pt x="7034" y="15395"/>
                  </a:lnTo>
                  <a:lnTo>
                    <a:pt x="7697" y="15129"/>
                  </a:lnTo>
                  <a:lnTo>
                    <a:pt x="8228" y="14864"/>
                  </a:lnTo>
                  <a:lnTo>
                    <a:pt x="8228" y="14731"/>
                  </a:lnTo>
                  <a:lnTo>
                    <a:pt x="8228" y="14466"/>
                  </a:lnTo>
                  <a:lnTo>
                    <a:pt x="8095" y="14068"/>
                  </a:lnTo>
                  <a:lnTo>
                    <a:pt x="7830" y="13802"/>
                  </a:lnTo>
                  <a:lnTo>
                    <a:pt x="7830" y="12210"/>
                  </a:lnTo>
                  <a:lnTo>
                    <a:pt x="8626" y="12210"/>
                  </a:lnTo>
                  <a:lnTo>
                    <a:pt x="9821" y="12342"/>
                  </a:lnTo>
                  <a:lnTo>
                    <a:pt x="10484" y="12077"/>
                  </a:lnTo>
                  <a:lnTo>
                    <a:pt x="11015" y="11546"/>
                  </a:lnTo>
                  <a:lnTo>
                    <a:pt x="11413" y="11015"/>
                  </a:lnTo>
                  <a:lnTo>
                    <a:pt x="11811" y="10219"/>
                  </a:lnTo>
                  <a:lnTo>
                    <a:pt x="12077" y="8892"/>
                  </a:lnTo>
                  <a:lnTo>
                    <a:pt x="12209" y="7432"/>
                  </a:lnTo>
                  <a:lnTo>
                    <a:pt x="12209" y="5574"/>
                  </a:lnTo>
                  <a:lnTo>
                    <a:pt x="12077" y="3318"/>
                  </a:lnTo>
                  <a:lnTo>
                    <a:pt x="11944" y="2654"/>
                  </a:lnTo>
                  <a:lnTo>
                    <a:pt x="11679" y="1991"/>
                  </a:lnTo>
                  <a:lnTo>
                    <a:pt x="11413" y="1460"/>
                  </a:lnTo>
                  <a:lnTo>
                    <a:pt x="11015" y="1062"/>
                  </a:lnTo>
                  <a:lnTo>
                    <a:pt x="10617" y="664"/>
                  </a:lnTo>
                  <a:lnTo>
                    <a:pt x="10086" y="398"/>
                  </a:lnTo>
                  <a:lnTo>
                    <a:pt x="9024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0"/>
            <p:cNvSpPr/>
            <p:nvPr/>
          </p:nvSpPr>
          <p:spPr>
            <a:xfrm>
              <a:off x="5190445" y="1629564"/>
              <a:ext cx="189244" cy="145224"/>
            </a:xfrm>
            <a:custGeom>
              <a:avLst/>
              <a:gdLst/>
              <a:ahLst/>
              <a:cxnLst/>
              <a:rect l="l" t="t" r="r" b="b"/>
              <a:pathLst>
                <a:path w="11414" h="8759" extrusionOk="0">
                  <a:moveTo>
                    <a:pt x="3318" y="0"/>
                  </a:moveTo>
                  <a:lnTo>
                    <a:pt x="2389" y="266"/>
                  </a:lnTo>
                  <a:lnTo>
                    <a:pt x="1460" y="531"/>
                  </a:lnTo>
                  <a:lnTo>
                    <a:pt x="929" y="929"/>
                  </a:lnTo>
                  <a:lnTo>
                    <a:pt x="398" y="1327"/>
                  </a:lnTo>
                  <a:lnTo>
                    <a:pt x="133" y="1858"/>
                  </a:lnTo>
                  <a:lnTo>
                    <a:pt x="0" y="2522"/>
                  </a:lnTo>
                  <a:lnTo>
                    <a:pt x="133" y="3318"/>
                  </a:lnTo>
                  <a:lnTo>
                    <a:pt x="265" y="3716"/>
                  </a:lnTo>
                  <a:lnTo>
                    <a:pt x="265" y="4114"/>
                  </a:lnTo>
                  <a:lnTo>
                    <a:pt x="133" y="5441"/>
                  </a:lnTo>
                  <a:lnTo>
                    <a:pt x="0" y="6636"/>
                  </a:lnTo>
                  <a:lnTo>
                    <a:pt x="133" y="7034"/>
                  </a:lnTo>
                  <a:lnTo>
                    <a:pt x="265" y="7432"/>
                  </a:lnTo>
                  <a:lnTo>
                    <a:pt x="929" y="8095"/>
                  </a:lnTo>
                  <a:lnTo>
                    <a:pt x="1062" y="8361"/>
                  </a:lnTo>
                  <a:lnTo>
                    <a:pt x="1327" y="8626"/>
                  </a:lnTo>
                  <a:lnTo>
                    <a:pt x="1593" y="8759"/>
                  </a:lnTo>
                  <a:lnTo>
                    <a:pt x="1725" y="8626"/>
                  </a:lnTo>
                  <a:lnTo>
                    <a:pt x="1858" y="8361"/>
                  </a:lnTo>
                  <a:lnTo>
                    <a:pt x="1991" y="7565"/>
                  </a:lnTo>
                  <a:lnTo>
                    <a:pt x="2123" y="5176"/>
                  </a:lnTo>
                  <a:lnTo>
                    <a:pt x="2522" y="5043"/>
                  </a:lnTo>
                  <a:lnTo>
                    <a:pt x="2787" y="4778"/>
                  </a:lnTo>
                  <a:lnTo>
                    <a:pt x="3318" y="4512"/>
                  </a:lnTo>
                  <a:lnTo>
                    <a:pt x="3583" y="3981"/>
                  </a:lnTo>
                  <a:lnTo>
                    <a:pt x="3716" y="3318"/>
                  </a:lnTo>
                  <a:lnTo>
                    <a:pt x="5176" y="4114"/>
                  </a:lnTo>
                  <a:lnTo>
                    <a:pt x="5972" y="4380"/>
                  </a:lnTo>
                  <a:lnTo>
                    <a:pt x="6768" y="4512"/>
                  </a:lnTo>
                  <a:lnTo>
                    <a:pt x="8361" y="4512"/>
                  </a:lnTo>
                  <a:lnTo>
                    <a:pt x="9024" y="4247"/>
                  </a:lnTo>
                  <a:lnTo>
                    <a:pt x="9821" y="3981"/>
                  </a:lnTo>
                  <a:lnTo>
                    <a:pt x="10617" y="3451"/>
                  </a:lnTo>
                  <a:lnTo>
                    <a:pt x="11015" y="3052"/>
                  </a:lnTo>
                  <a:lnTo>
                    <a:pt x="11280" y="2522"/>
                  </a:lnTo>
                  <a:lnTo>
                    <a:pt x="11280" y="2389"/>
                  </a:lnTo>
                  <a:lnTo>
                    <a:pt x="11280" y="2123"/>
                  </a:lnTo>
                  <a:lnTo>
                    <a:pt x="11015" y="1991"/>
                  </a:lnTo>
                  <a:lnTo>
                    <a:pt x="10882" y="2123"/>
                  </a:lnTo>
                  <a:lnTo>
                    <a:pt x="11148" y="1725"/>
                  </a:lnTo>
                  <a:lnTo>
                    <a:pt x="11413" y="1194"/>
                  </a:lnTo>
                  <a:lnTo>
                    <a:pt x="11413" y="796"/>
                  </a:lnTo>
                  <a:lnTo>
                    <a:pt x="11280" y="531"/>
                  </a:lnTo>
                  <a:lnTo>
                    <a:pt x="11148" y="398"/>
                  </a:lnTo>
                  <a:lnTo>
                    <a:pt x="10882" y="266"/>
                  </a:lnTo>
                  <a:lnTo>
                    <a:pt x="10617" y="133"/>
                  </a:lnTo>
                  <a:lnTo>
                    <a:pt x="10086" y="133"/>
                  </a:lnTo>
                  <a:lnTo>
                    <a:pt x="8759" y="266"/>
                  </a:lnTo>
                  <a:lnTo>
                    <a:pt x="7432" y="266"/>
                  </a:lnTo>
                  <a:lnTo>
                    <a:pt x="517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0"/>
            <p:cNvSpPr/>
            <p:nvPr/>
          </p:nvSpPr>
          <p:spPr>
            <a:xfrm>
              <a:off x="5166238" y="1662558"/>
              <a:ext cx="26412" cy="22018"/>
            </a:xfrm>
            <a:custGeom>
              <a:avLst/>
              <a:gdLst/>
              <a:ahLst/>
              <a:cxnLst/>
              <a:rect l="l" t="t" r="r" b="b"/>
              <a:pathLst>
                <a:path w="1593" h="1328" extrusionOk="0">
                  <a:moveTo>
                    <a:pt x="531" y="1"/>
                  </a:moveTo>
                  <a:lnTo>
                    <a:pt x="133" y="133"/>
                  </a:lnTo>
                  <a:lnTo>
                    <a:pt x="0" y="399"/>
                  </a:lnTo>
                  <a:lnTo>
                    <a:pt x="1460" y="1328"/>
                  </a:lnTo>
                  <a:lnTo>
                    <a:pt x="1593" y="930"/>
                  </a:lnTo>
                  <a:lnTo>
                    <a:pt x="1593" y="532"/>
                  </a:lnTo>
                  <a:lnTo>
                    <a:pt x="1460" y="266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0"/>
            <p:cNvSpPr/>
            <p:nvPr/>
          </p:nvSpPr>
          <p:spPr>
            <a:xfrm>
              <a:off x="5219046" y="1820980"/>
              <a:ext cx="70415" cy="41831"/>
            </a:xfrm>
            <a:custGeom>
              <a:avLst/>
              <a:gdLst/>
              <a:ahLst/>
              <a:cxnLst/>
              <a:rect l="l" t="t" r="r" b="b"/>
              <a:pathLst>
                <a:path w="4247" h="2523" extrusionOk="0">
                  <a:moveTo>
                    <a:pt x="0" y="1"/>
                  </a:moveTo>
                  <a:lnTo>
                    <a:pt x="133" y="399"/>
                  </a:lnTo>
                  <a:lnTo>
                    <a:pt x="266" y="797"/>
                  </a:lnTo>
                  <a:lnTo>
                    <a:pt x="664" y="1328"/>
                  </a:lnTo>
                  <a:lnTo>
                    <a:pt x="929" y="1593"/>
                  </a:lnTo>
                  <a:lnTo>
                    <a:pt x="1460" y="1726"/>
                  </a:lnTo>
                  <a:lnTo>
                    <a:pt x="2654" y="2257"/>
                  </a:lnTo>
                  <a:lnTo>
                    <a:pt x="4247" y="2522"/>
                  </a:lnTo>
                  <a:lnTo>
                    <a:pt x="4247" y="1992"/>
                  </a:lnTo>
                  <a:lnTo>
                    <a:pt x="3053" y="1726"/>
                  </a:lnTo>
                  <a:lnTo>
                    <a:pt x="1991" y="1328"/>
                  </a:lnTo>
                  <a:lnTo>
                    <a:pt x="1062" y="1063"/>
                  </a:lnTo>
                  <a:lnTo>
                    <a:pt x="398" y="5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0"/>
            <p:cNvSpPr/>
            <p:nvPr/>
          </p:nvSpPr>
          <p:spPr>
            <a:xfrm>
              <a:off x="5271853" y="1746171"/>
              <a:ext cx="17608" cy="17625"/>
            </a:xfrm>
            <a:custGeom>
              <a:avLst/>
              <a:gdLst/>
              <a:ahLst/>
              <a:cxnLst/>
              <a:rect l="l" t="t" r="r" b="b"/>
              <a:pathLst>
                <a:path w="1062" h="1063" extrusionOk="0">
                  <a:moveTo>
                    <a:pt x="266" y="1"/>
                  </a:moveTo>
                  <a:lnTo>
                    <a:pt x="133" y="133"/>
                  </a:lnTo>
                  <a:lnTo>
                    <a:pt x="0" y="399"/>
                  </a:lnTo>
                  <a:lnTo>
                    <a:pt x="0" y="532"/>
                  </a:lnTo>
                  <a:lnTo>
                    <a:pt x="0" y="797"/>
                  </a:lnTo>
                  <a:lnTo>
                    <a:pt x="133" y="930"/>
                  </a:lnTo>
                  <a:lnTo>
                    <a:pt x="266" y="1062"/>
                  </a:lnTo>
                  <a:lnTo>
                    <a:pt x="664" y="1062"/>
                  </a:lnTo>
                  <a:lnTo>
                    <a:pt x="797" y="930"/>
                  </a:lnTo>
                  <a:lnTo>
                    <a:pt x="929" y="797"/>
                  </a:lnTo>
                  <a:lnTo>
                    <a:pt x="1062" y="532"/>
                  </a:lnTo>
                  <a:lnTo>
                    <a:pt x="797" y="13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0"/>
            <p:cNvSpPr/>
            <p:nvPr/>
          </p:nvSpPr>
          <p:spPr>
            <a:xfrm>
              <a:off x="5260844" y="1721965"/>
              <a:ext cx="19830" cy="15419"/>
            </a:xfrm>
            <a:custGeom>
              <a:avLst/>
              <a:gdLst/>
              <a:ahLst/>
              <a:cxnLst/>
              <a:rect l="l" t="t" r="r" b="b"/>
              <a:pathLst>
                <a:path w="1196" h="930" extrusionOk="0">
                  <a:moveTo>
                    <a:pt x="399" y="1"/>
                  </a:moveTo>
                  <a:lnTo>
                    <a:pt x="133" y="266"/>
                  </a:lnTo>
                  <a:lnTo>
                    <a:pt x="133" y="399"/>
                  </a:lnTo>
                  <a:lnTo>
                    <a:pt x="1" y="664"/>
                  </a:lnTo>
                  <a:lnTo>
                    <a:pt x="133" y="930"/>
                  </a:lnTo>
                  <a:lnTo>
                    <a:pt x="1195" y="266"/>
                  </a:lnTo>
                  <a:lnTo>
                    <a:pt x="1062" y="134"/>
                  </a:lnTo>
                  <a:lnTo>
                    <a:pt x="79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0"/>
            <p:cNvSpPr/>
            <p:nvPr/>
          </p:nvSpPr>
          <p:spPr>
            <a:xfrm>
              <a:off x="5285050" y="1805577"/>
              <a:ext cx="19813" cy="15419"/>
            </a:xfrm>
            <a:custGeom>
              <a:avLst/>
              <a:gdLst/>
              <a:ahLst/>
              <a:cxnLst/>
              <a:rect l="l" t="t" r="r" b="b"/>
              <a:pathLst>
                <a:path w="1195" h="930" extrusionOk="0">
                  <a:moveTo>
                    <a:pt x="133" y="1"/>
                  </a:moveTo>
                  <a:lnTo>
                    <a:pt x="1" y="266"/>
                  </a:lnTo>
                  <a:lnTo>
                    <a:pt x="133" y="532"/>
                  </a:lnTo>
                  <a:lnTo>
                    <a:pt x="266" y="664"/>
                  </a:lnTo>
                  <a:lnTo>
                    <a:pt x="399" y="797"/>
                  </a:lnTo>
                  <a:lnTo>
                    <a:pt x="664" y="930"/>
                  </a:lnTo>
                  <a:lnTo>
                    <a:pt x="930" y="797"/>
                  </a:lnTo>
                  <a:lnTo>
                    <a:pt x="1062" y="664"/>
                  </a:lnTo>
                  <a:lnTo>
                    <a:pt x="1195" y="399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0"/>
            <p:cNvSpPr/>
            <p:nvPr/>
          </p:nvSpPr>
          <p:spPr>
            <a:xfrm>
              <a:off x="5342268" y="1717571"/>
              <a:ext cx="15419" cy="15419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265" y="1"/>
                  </a:moveTo>
                  <a:lnTo>
                    <a:pt x="133" y="133"/>
                  </a:lnTo>
                  <a:lnTo>
                    <a:pt x="0" y="266"/>
                  </a:lnTo>
                  <a:lnTo>
                    <a:pt x="929" y="929"/>
                  </a:lnTo>
                  <a:lnTo>
                    <a:pt x="929" y="797"/>
                  </a:lnTo>
                  <a:lnTo>
                    <a:pt x="929" y="531"/>
                  </a:lnTo>
                  <a:lnTo>
                    <a:pt x="929" y="266"/>
                  </a:lnTo>
                  <a:lnTo>
                    <a:pt x="796" y="133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0"/>
            <p:cNvSpPr/>
            <p:nvPr/>
          </p:nvSpPr>
          <p:spPr>
            <a:xfrm>
              <a:off x="5337858" y="1746171"/>
              <a:ext cx="15419" cy="15419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399" y="1"/>
                  </a:moveTo>
                  <a:lnTo>
                    <a:pt x="133" y="133"/>
                  </a:lnTo>
                  <a:lnTo>
                    <a:pt x="1" y="399"/>
                  </a:lnTo>
                  <a:lnTo>
                    <a:pt x="133" y="797"/>
                  </a:lnTo>
                  <a:lnTo>
                    <a:pt x="399" y="930"/>
                  </a:lnTo>
                  <a:lnTo>
                    <a:pt x="797" y="797"/>
                  </a:lnTo>
                  <a:lnTo>
                    <a:pt x="930" y="399"/>
                  </a:lnTo>
                  <a:lnTo>
                    <a:pt x="797" y="133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0"/>
            <p:cNvSpPr/>
            <p:nvPr/>
          </p:nvSpPr>
          <p:spPr>
            <a:xfrm>
              <a:off x="5307052" y="1741778"/>
              <a:ext cx="30822" cy="50619"/>
            </a:xfrm>
            <a:custGeom>
              <a:avLst/>
              <a:gdLst/>
              <a:ahLst/>
              <a:cxnLst/>
              <a:rect l="l" t="t" r="r" b="b"/>
              <a:pathLst>
                <a:path w="1859" h="3053" extrusionOk="0">
                  <a:moveTo>
                    <a:pt x="1" y="0"/>
                  </a:moveTo>
                  <a:lnTo>
                    <a:pt x="266" y="3053"/>
                  </a:lnTo>
                  <a:lnTo>
                    <a:pt x="1859" y="25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0"/>
            <p:cNvSpPr/>
            <p:nvPr/>
          </p:nvSpPr>
          <p:spPr>
            <a:xfrm>
              <a:off x="5274058" y="3429439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extrusionOk="0">
                  <a:moveTo>
                    <a:pt x="9024" y="0"/>
                  </a:moveTo>
                  <a:lnTo>
                    <a:pt x="0" y="5309"/>
                  </a:lnTo>
                  <a:lnTo>
                    <a:pt x="0" y="7167"/>
                  </a:lnTo>
                  <a:lnTo>
                    <a:pt x="9024" y="1858"/>
                  </a:lnTo>
                  <a:lnTo>
                    <a:pt x="902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0"/>
            <p:cNvSpPr/>
            <p:nvPr/>
          </p:nvSpPr>
          <p:spPr>
            <a:xfrm>
              <a:off x="5274058" y="3429439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fill="none" extrusionOk="0">
                  <a:moveTo>
                    <a:pt x="9024" y="0"/>
                  </a:moveTo>
                  <a:lnTo>
                    <a:pt x="0" y="5309"/>
                  </a:lnTo>
                  <a:lnTo>
                    <a:pt x="0" y="7167"/>
                  </a:lnTo>
                  <a:lnTo>
                    <a:pt x="9024" y="1858"/>
                  </a:lnTo>
                  <a:lnTo>
                    <a:pt x="90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0"/>
            <p:cNvSpPr/>
            <p:nvPr/>
          </p:nvSpPr>
          <p:spPr>
            <a:xfrm>
              <a:off x="5274058" y="3429439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extrusionOk="0">
                  <a:moveTo>
                    <a:pt x="9024" y="0"/>
                  </a:moveTo>
                  <a:lnTo>
                    <a:pt x="0" y="5309"/>
                  </a:lnTo>
                  <a:lnTo>
                    <a:pt x="0" y="7167"/>
                  </a:lnTo>
                  <a:lnTo>
                    <a:pt x="9024" y="1858"/>
                  </a:lnTo>
                  <a:lnTo>
                    <a:pt x="9024" y="0"/>
                  </a:lnTo>
                  <a:close/>
                </a:path>
              </a:pathLst>
            </a:custGeom>
            <a:solidFill>
              <a:srgbClr val="6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0"/>
            <p:cNvSpPr/>
            <p:nvPr/>
          </p:nvSpPr>
          <p:spPr>
            <a:xfrm>
              <a:off x="5274058" y="3429439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fill="none" extrusionOk="0">
                  <a:moveTo>
                    <a:pt x="9024" y="0"/>
                  </a:moveTo>
                  <a:lnTo>
                    <a:pt x="0" y="5309"/>
                  </a:lnTo>
                  <a:lnTo>
                    <a:pt x="0" y="7167"/>
                  </a:lnTo>
                  <a:lnTo>
                    <a:pt x="9024" y="1858"/>
                  </a:lnTo>
                  <a:lnTo>
                    <a:pt x="90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0"/>
            <p:cNvSpPr/>
            <p:nvPr/>
          </p:nvSpPr>
          <p:spPr>
            <a:xfrm>
              <a:off x="4844984" y="3268812"/>
              <a:ext cx="429090" cy="279456"/>
            </a:xfrm>
            <a:custGeom>
              <a:avLst/>
              <a:gdLst/>
              <a:ahLst/>
              <a:cxnLst/>
              <a:rect l="l" t="t" r="r" b="b"/>
              <a:pathLst>
                <a:path w="25880" h="16855" extrusionOk="0">
                  <a:moveTo>
                    <a:pt x="0" y="0"/>
                  </a:moveTo>
                  <a:lnTo>
                    <a:pt x="0" y="1991"/>
                  </a:lnTo>
                  <a:lnTo>
                    <a:pt x="25879" y="16855"/>
                  </a:lnTo>
                  <a:lnTo>
                    <a:pt x="25879" y="149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0"/>
            <p:cNvSpPr/>
            <p:nvPr/>
          </p:nvSpPr>
          <p:spPr>
            <a:xfrm>
              <a:off x="4844984" y="3268812"/>
              <a:ext cx="429090" cy="279456"/>
            </a:xfrm>
            <a:custGeom>
              <a:avLst/>
              <a:gdLst/>
              <a:ahLst/>
              <a:cxnLst/>
              <a:rect l="l" t="t" r="r" b="b"/>
              <a:pathLst>
                <a:path w="25880" h="16855" fill="none" extrusionOk="0">
                  <a:moveTo>
                    <a:pt x="25879" y="14997"/>
                  </a:moveTo>
                  <a:lnTo>
                    <a:pt x="0" y="0"/>
                  </a:lnTo>
                  <a:lnTo>
                    <a:pt x="0" y="1991"/>
                  </a:lnTo>
                  <a:lnTo>
                    <a:pt x="25879" y="16855"/>
                  </a:lnTo>
                  <a:lnTo>
                    <a:pt x="25879" y="149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0"/>
            <p:cNvSpPr/>
            <p:nvPr/>
          </p:nvSpPr>
          <p:spPr>
            <a:xfrm>
              <a:off x="4844984" y="3268812"/>
              <a:ext cx="429090" cy="279456"/>
            </a:xfrm>
            <a:custGeom>
              <a:avLst/>
              <a:gdLst/>
              <a:ahLst/>
              <a:cxnLst/>
              <a:rect l="l" t="t" r="r" b="b"/>
              <a:pathLst>
                <a:path w="25880" h="16855" extrusionOk="0">
                  <a:moveTo>
                    <a:pt x="0" y="0"/>
                  </a:moveTo>
                  <a:lnTo>
                    <a:pt x="0" y="1991"/>
                  </a:lnTo>
                  <a:lnTo>
                    <a:pt x="25879" y="16855"/>
                  </a:lnTo>
                  <a:lnTo>
                    <a:pt x="25879" y="149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52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0"/>
            <p:cNvSpPr/>
            <p:nvPr/>
          </p:nvSpPr>
          <p:spPr>
            <a:xfrm>
              <a:off x="4844984" y="3268812"/>
              <a:ext cx="429090" cy="279456"/>
            </a:xfrm>
            <a:custGeom>
              <a:avLst/>
              <a:gdLst/>
              <a:ahLst/>
              <a:cxnLst/>
              <a:rect l="l" t="t" r="r" b="b"/>
              <a:pathLst>
                <a:path w="25880" h="16855" fill="none" extrusionOk="0">
                  <a:moveTo>
                    <a:pt x="0" y="0"/>
                  </a:moveTo>
                  <a:lnTo>
                    <a:pt x="0" y="1991"/>
                  </a:lnTo>
                  <a:lnTo>
                    <a:pt x="25879" y="16855"/>
                  </a:lnTo>
                  <a:lnTo>
                    <a:pt x="25879" y="1499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0"/>
            <p:cNvSpPr/>
            <p:nvPr/>
          </p:nvSpPr>
          <p:spPr>
            <a:xfrm>
              <a:off x="4844984" y="3180806"/>
              <a:ext cx="578708" cy="336657"/>
            </a:xfrm>
            <a:custGeom>
              <a:avLst/>
              <a:gdLst/>
              <a:ahLst/>
              <a:cxnLst/>
              <a:rect l="l" t="t" r="r" b="b"/>
              <a:pathLst>
                <a:path w="34904" h="20305" extrusionOk="0">
                  <a:moveTo>
                    <a:pt x="9025" y="0"/>
                  </a:moveTo>
                  <a:lnTo>
                    <a:pt x="0" y="5308"/>
                  </a:lnTo>
                  <a:lnTo>
                    <a:pt x="25879" y="20305"/>
                  </a:lnTo>
                  <a:lnTo>
                    <a:pt x="34903" y="14996"/>
                  </a:lnTo>
                  <a:lnTo>
                    <a:pt x="902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0"/>
            <p:cNvSpPr/>
            <p:nvPr/>
          </p:nvSpPr>
          <p:spPr>
            <a:xfrm>
              <a:off x="4844984" y="3180806"/>
              <a:ext cx="578708" cy="336657"/>
            </a:xfrm>
            <a:custGeom>
              <a:avLst/>
              <a:gdLst/>
              <a:ahLst/>
              <a:cxnLst/>
              <a:rect l="l" t="t" r="r" b="b"/>
              <a:pathLst>
                <a:path w="34904" h="20305" fill="none" extrusionOk="0">
                  <a:moveTo>
                    <a:pt x="25879" y="20305"/>
                  </a:moveTo>
                  <a:lnTo>
                    <a:pt x="34903" y="14996"/>
                  </a:lnTo>
                  <a:lnTo>
                    <a:pt x="9025" y="0"/>
                  </a:lnTo>
                  <a:lnTo>
                    <a:pt x="0" y="5308"/>
                  </a:lnTo>
                  <a:lnTo>
                    <a:pt x="25879" y="203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0"/>
            <p:cNvSpPr/>
            <p:nvPr/>
          </p:nvSpPr>
          <p:spPr>
            <a:xfrm>
              <a:off x="4844984" y="3220399"/>
              <a:ext cx="578708" cy="297064"/>
            </a:xfrm>
            <a:custGeom>
              <a:avLst/>
              <a:gdLst/>
              <a:ahLst/>
              <a:cxnLst/>
              <a:rect l="l" t="t" r="r" b="b"/>
              <a:pathLst>
                <a:path w="34904" h="17917" extrusionOk="0">
                  <a:moveTo>
                    <a:pt x="5043" y="1"/>
                  </a:moveTo>
                  <a:lnTo>
                    <a:pt x="0" y="2920"/>
                  </a:lnTo>
                  <a:lnTo>
                    <a:pt x="25879" y="17917"/>
                  </a:lnTo>
                  <a:lnTo>
                    <a:pt x="34903" y="12608"/>
                  </a:lnTo>
                  <a:lnTo>
                    <a:pt x="28002" y="8627"/>
                  </a:lnTo>
                  <a:lnTo>
                    <a:pt x="28002" y="14201"/>
                  </a:lnTo>
                  <a:lnTo>
                    <a:pt x="26410" y="13272"/>
                  </a:lnTo>
                  <a:lnTo>
                    <a:pt x="26410" y="7698"/>
                  </a:lnTo>
                  <a:lnTo>
                    <a:pt x="18182" y="2920"/>
                  </a:lnTo>
                  <a:lnTo>
                    <a:pt x="15926" y="4248"/>
                  </a:lnTo>
                  <a:lnTo>
                    <a:pt x="14864" y="4778"/>
                  </a:lnTo>
                  <a:lnTo>
                    <a:pt x="14068" y="4911"/>
                  </a:lnTo>
                  <a:lnTo>
                    <a:pt x="13537" y="4778"/>
                  </a:lnTo>
                  <a:lnTo>
                    <a:pt x="13006" y="4646"/>
                  </a:lnTo>
                  <a:lnTo>
                    <a:pt x="5043" y="1"/>
                  </a:lnTo>
                  <a:close/>
                </a:path>
              </a:pathLst>
            </a:custGeom>
            <a:solidFill>
              <a:srgbClr val="9E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0"/>
            <p:cNvSpPr/>
            <p:nvPr/>
          </p:nvSpPr>
          <p:spPr>
            <a:xfrm>
              <a:off x="4844984" y="3220399"/>
              <a:ext cx="578708" cy="297064"/>
            </a:xfrm>
            <a:custGeom>
              <a:avLst/>
              <a:gdLst/>
              <a:ahLst/>
              <a:cxnLst/>
              <a:rect l="l" t="t" r="r" b="b"/>
              <a:pathLst>
                <a:path w="34904" h="17917" fill="none" extrusionOk="0">
                  <a:moveTo>
                    <a:pt x="5043" y="1"/>
                  </a:moveTo>
                  <a:lnTo>
                    <a:pt x="0" y="2920"/>
                  </a:lnTo>
                  <a:lnTo>
                    <a:pt x="25879" y="17917"/>
                  </a:lnTo>
                  <a:lnTo>
                    <a:pt x="34903" y="12608"/>
                  </a:lnTo>
                  <a:lnTo>
                    <a:pt x="28002" y="8627"/>
                  </a:lnTo>
                  <a:lnTo>
                    <a:pt x="28002" y="14201"/>
                  </a:lnTo>
                  <a:lnTo>
                    <a:pt x="26410" y="13272"/>
                  </a:lnTo>
                  <a:lnTo>
                    <a:pt x="26410" y="7698"/>
                  </a:lnTo>
                  <a:lnTo>
                    <a:pt x="18182" y="2920"/>
                  </a:lnTo>
                  <a:lnTo>
                    <a:pt x="15926" y="4248"/>
                  </a:lnTo>
                  <a:lnTo>
                    <a:pt x="15926" y="4248"/>
                  </a:lnTo>
                  <a:lnTo>
                    <a:pt x="14864" y="4778"/>
                  </a:lnTo>
                  <a:lnTo>
                    <a:pt x="14068" y="4911"/>
                  </a:lnTo>
                  <a:lnTo>
                    <a:pt x="14068" y="4911"/>
                  </a:lnTo>
                  <a:lnTo>
                    <a:pt x="13537" y="4778"/>
                  </a:lnTo>
                  <a:lnTo>
                    <a:pt x="13006" y="4646"/>
                  </a:lnTo>
                  <a:lnTo>
                    <a:pt x="50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0"/>
            <p:cNvSpPr/>
            <p:nvPr/>
          </p:nvSpPr>
          <p:spPr>
            <a:xfrm>
              <a:off x="5309257" y="3191798"/>
              <a:ext cx="24223" cy="264053"/>
            </a:xfrm>
            <a:custGeom>
              <a:avLst/>
              <a:gdLst/>
              <a:ahLst/>
              <a:cxnLst/>
              <a:rect l="l" t="t" r="r" b="b"/>
              <a:pathLst>
                <a:path w="1461" h="15926" extrusionOk="0">
                  <a:moveTo>
                    <a:pt x="1460" y="1"/>
                  </a:moveTo>
                  <a:lnTo>
                    <a:pt x="0" y="930"/>
                  </a:lnTo>
                  <a:lnTo>
                    <a:pt x="0" y="15926"/>
                  </a:lnTo>
                  <a:lnTo>
                    <a:pt x="1460" y="14997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0"/>
            <p:cNvSpPr/>
            <p:nvPr/>
          </p:nvSpPr>
          <p:spPr>
            <a:xfrm>
              <a:off x="5282845" y="3191798"/>
              <a:ext cx="26429" cy="264053"/>
            </a:xfrm>
            <a:custGeom>
              <a:avLst/>
              <a:gdLst/>
              <a:ahLst/>
              <a:cxnLst/>
              <a:rect l="l" t="t" r="r" b="b"/>
              <a:pathLst>
                <a:path w="1594" h="15926" extrusionOk="0">
                  <a:moveTo>
                    <a:pt x="1" y="1"/>
                  </a:moveTo>
                  <a:lnTo>
                    <a:pt x="1" y="14997"/>
                  </a:lnTo>
                  <a:lnTo>
                    <a:pt x="1593" y="15926"/>
                  </a:lnTo>
                  <a:lnTo>
                    <a:pt x="1593" y="9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0"/>
            <p:cNvSpPr/>
            <p:nvPr/>
          </p:nvSpPr>
          <p:spPr>
            <a:xfrm>
              <a:off x="5282845" y="3191798"/>
              <a:ext cx="26429" cy="264053"/>
            </a:xfrm>
            <a:custGeom>
              <a:avLst/>
              <a:gdLst/>
              <a:ahLst/>
              <a:cxnLst/>
              <a:rect l="l" t="t" r="r" b="b"/>
              <a:pathLst>
                <a:path w="1594" h="15926" fill="none" extrusionOk="0">
                  <a:moveTo>
                    <a:pt x="1" y="1"/>
                  </a:moveTo>
                  <a:lnTo>
                    <a:pt x="1" y="14997"/>
                  </a:lnTo>
                  <a:lnTo>
                    <a:pt x="1593" y="15926"/>
                  </a:lnTo>
                  <a:lnTo>
                    <a:pt x="1593" y="93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0"/>
            <p:cNvSpPr/>
            <p:nvPr/>
          </p:nvSpPr>
          <p:spPr>
            <a:xfrm>
              <a:off x="5236637" y="3130187"/>
              <a:ext cx="151840" cy="118845"/>
            </a:xfrm>
            <a:custGeom>
              <a:avLst/>
              <a:gdLst/>
              <a:ahLst/>
              <a:cxnLst/>
              <a:rect l="l" t="t" r="r" b="b"/>
              <a:pathLst>
                <a:path w="9158" h="7168" extrusionOk="0">
                  <a:moveTo>
                    <a:pt x="9158" y="1"/>
                  </a:moveTo>
                  <a:lnTo>
                    <a:pt x="1" y="5176"/>
                  </a:lnTo>
                  <a:lnTo>
                    <a:pt x="1" y="7167"/>
                  </a:lnTo>
                  <a:lnTo>
                    <a:pt x="9158" y="1859"/>
                  </a:lnTo>
                  <a:lnTo>
                    <a:pt x="915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0"/>
            <p:cNvSpPr/>
            <p:nvPr/>
          </p:nvSpPr>
          <p:spPr>
            <a:xfrm>
              <a:off x="5236637" y="3130187"/>
              <a:ext cx="151840" cy="118845"/>
            </a:xfrm>
            <a:custGeom>
              <a:avLst/>
              <a:gdLst/>
              <a:ahLst/>
              <a:cxnLst/>
              <a:rect l="l" t="t" r="r" b="b"/>
              <a:pathLst>
                <a:path w="9158" h="7168" fill="none" extrusionOk="0">
                  <a:moveTo>
                    <a:pt x="9158" y="1"/>
                  </a:moveTo>
                  <a:lnTo>
                    <a:pt x="1" y="5176"/>
                  </a:lnTo>
                  <a:lnTo>
                    <a:pt x="1" y="7167"/>
                  </a:lnTo>
                  <a:lnTo>
                    <a:pt x="9158" y="1859"/>
                  </a:lnTo>
                  <a:lnTo>
                    <a:pt x="91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0"/>
            <p:cNvSpPr/>
            <p:nvPr/>
          </p:nvSpPr>
          <p:spPr>
            <a:xfrm>
              <a:off x="5210242" y="3216005"/>
              <a:ext cx="26412" cy="33027"/>
            </a:xfrm>
            <a:custGeom>
              <a:avLst/>
              <a:gdLst/>
              <a:ahLst/>
              <a:cxnLst/>
              <a:rect l="l" t="t" r="r" b="b"/>
              <a:pathLst>
                <a:path w="1593" h="1992" extrusionOk="0">
                  <a:moveTo>
                    <a:pt x="1593" y="0"/>
                  </a:moveTo>
                  <a:lnTo>
                    <a:pt x="0" y="1062"/>
                  </a:lnTo>
                  <a:lnTo>
                    <a:pt x="1593" y="1991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0"/>
            <p:cNvSpPr/>
            <p:nvPr/>
          </p:nvSpPr>
          <p:spPr>
            <a:xfrm>
              <a:off x="5210242" y="3216005"/>
              <a:ext cx="26412" cy="33027"/>
            </a:xfrm>
            <a:custGeom>
              <a:avLst/>
              <a:gdLst/>
              <a:ahLst/>
              <a:cxnLst/>
              <a:rect l="l" t="t" r="r" b="b"/>
              <a:pathLst>
                <a:path w="1593" h="1992" fill="none" extrusionOk="0">
                  <a:moveTo>
                    <a:pt x="1593" y="1991"/>
                  </a:moveTo>
                  <a:lnTo>
                    <a:pt x="0" y="1062"/>
                  </a:lnTo>
                  <a:lnTo>
                    <a:pt x="1593" y="0"/>
                  </a:lnTo>
                  <a:lnTo>
                    <a:pt x="1593" y="19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0"/>
            <p:cNvSpPr/>
            <p:nvPr/>
          </p:nvSpPr>
          <p:spPr>
            <a:xfrm>
              <a:off x="5808730" y="3119194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extrusionOk="0">
                  <a:moveTo>
                    <a:pt x="9158" y="0"/>
                  </a:moveTo>
                  <a:lnTo>
                    <a:pt x="1" y="5309"/>
                  </a:lnTo>
                  <a:lnTo>
                    <a:pt x="1" y="7167"/>
                  </a:lnTo>
                  <a:lnTo>
                    <a:pt x="9158" y="1991"/>
                  </a:lnTo>
                  <a:lnTo>
                    <a:pt x="9158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0"/>
            <p:cNvSpPr/>
            <p:nvPr/>
          </p:nvSpPr>
          <p:spPr>
            <a:xfrm>
              <a:off x="5808730" y="3119194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fill="none" extrusionOk="0">
                  <a:moveTo>
                    <a:pt x="9158" y="0"/>
                  </a:moveTo>
                  <a:lnTo>
                    <a:pt x="1" y="5309"/>
                  </a:lnTo>
                  <a:lnTo>
                    <a:pt x="1" y="7167"/>
                  </a:lnTo>
                  <a:lnTo>
                    <a:pt x="9158" y="1991"/>
                  </a:lnTo>
                  <a:lnTo>
                    <a:pt x="9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0"/>
            <p:cNvSpPr/>
            <p:nvPr/>
          </p:nvSpPr>
          <p:spPr>
            <a:xfrm>
              <a:off x="5808730" y="3119194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extrusionOk="0">
                  <a:moveTo>
                    <a:pt x="9158" y="0"/>
                  </a:moveTo>
                  <a:lnTo>
                    <a:pt x="1" y="5309"/>
                  </a:lnTo>
                  <a:lnTo>
                    <a:pt x="1" y="7167"/>
                  </a:lnTo>
                  <a:lnTo>
                    <a:pt x="9158" y="1991"/>
                  </a:lnTo>
                  <a:lnTo>
                    <a:pt x="9158" y="0"/>
                  </a:lnTo>
                  <a:close/>
                </a:path>
              </a:pathLst>
            </a:custGeom>
            <a:solidFill>
              <a:srgbClr val="6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0"/>
            <p:cNvSpPr/>
            <p:nvPr/>
          </p:nvSpPr>
          <p:spPr>
            <a:xfrm>
              <a:off x="5808730" y="3119194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fill="none" extrusionOk="0">
                  <a:moveTo>
                    <a:pt x="9158" y="0"/>
                  </a:moveTo>
                  <a:lnTo>
                    <a:pt x="1" y="5309"/>
                  </a:lnTo>
                  <a:lnTo>
                    <a:pt x="1" y="7167"/>
                  </a:lnTo>
                  <a:lnTo>
                    <a:pt x="9158" y="1991"/>
                  </a:lnTo>
                  <a:lnTo>
                    <a:pt x="9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0"/>
            <p:cNvSpPr/>
            <p:nvPr/>
          </p:nvSpPr>
          <p:spPr>
            <a:xfrm>
              <a:off x="5379673" y="2960756"/>
              <a:ext cx="429074" cy="277267"/>
            </a:xfrm>
            <a:custGeom>
              <a:avLst/>
              <a:gdLst/>
              <a:ahLst/>
              <a:cxnLst/>
              <a:rect l="l" t="t" r="r" b="b"/>
              <a:pathLst>
                <a:path w="25879" h="16723" extrusionOk="0">
                  <a:moveTo>
                    <a:pt x="0" y="1"/>
                  </a:moveTo>
                  <a:lnTo>
                    <a:pt x="0" y="1859"/>
                  </a:lnTo>
                  <a:lnTo>
                    <a:pt x="25879" y="16723"/>
                  </a:lnTo>
                  <a:lnTo>
                    <a:pt x="25879" y="148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0"/>
            <p:cNvSpPr/>
            <p:nvPr/>
          </p:nvSpPr>
          <p:spPr>
            <a:xfrm>
              <a:off x="5379673" y="2960756"/>
              <a:ext cx="429074" cy="277267"/>
            </a:xfrm>
            <a:custGeom>
              <a:avLst/>
              <a:gdLst/>
              <a:ahLst/>
              <a:cxnLst/>
              <a:rect l="l" t="t" r="r" b="b"/>
              <a:pathLst>
                <a:path w="25879" h="16723" fill="none" extrusionOk="0">
                  <a:moveTo>
                    <a:pt x="25879" y="14865"/>
                  </a:moveTo>
                  <a:lnTo>
                    <a:pt x="0" y="1"/>
                  </a:lnTo>
                  <a:lnTo>
                    <a:pt x="0" y="1859"/>
                  </a:lnTo>
                  <a:lnTo>
                    <a:pt x="25879" y="16723"/>
                  </a:lnTo>
                  <a:lnTo>
                    <a:pt x="25879" y="148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0"/>
            <p:cNvSpPr/>
            <p:nvPr/>
          </p:nvSpPr>
          <p:spPr>
            <a:xfrm>
              <a:off x="5505084" y="3046574"/>
              <a:ext cx="303663" cy="191449"/>
            </a:xfrm>
            <a:custGeom>
              <a:avLst/>
              <a:gdLst/>
              <a:ahLst/>
              <a:cxnLst/>
              <a:rect l="l" t="t" r="r" b="b"/>
              <a:pathLst>
                <a:path w="18315" h="11547" extrusionOk="0">
                  <a:moveTo>
                    <a:pt x="1593" y="1"/>
                  </a:moveTo>
                  <a:lnTo>
                    <a:pt x="1" y="930"/>
                  </a:lnTo>
                  <a:lnTo>
                    <a:pt x="18315" y="11547"/>
                  </a:lnTo>
                  <a:lnTo>
                    <a:pt x="18315" y="9689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rgbClr val="852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0"/>
            <p:cNvSpPr/>
            <p:nvPr/>
          </p:nvSpPr>
          <p:spPr>
            <a:xfrm>
              <a:off x="5505084" y="3046574"/>
              <a:ext cx="303663" cy="191449"/>
            </a:xfrm>
            <a:custGeom>
              <a:avLst/>
              <a:gdLst/>
              <a:ahLst/>
              <a:cxnLst/>
              <a:rect l="l" t="t" r="r" b="b"/>
              <a:pathLst>
                <a:path w="18315" h="11547" fill="none" extrusionOk="0">
                  <a:moveTo>
                    <a:pt x="1593" y="1"/>
                  </a:moveTo>
                  <a:lnTo>
                    <a:pt x="1" y="930"/>
                  </a:lnTo>
                  <a:lnTo>
                    <a:pt x="18315" y="11547"/>
                  </a:lnTo>
                  <a:lnTo>
                    <a:pt x="18315" y="9689"/>
                  </a:lnTo>
                  <a:lnTo>
                    <a:pt x="159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0"/>
            <p:cNvSpPr/>
            <p:nvPr/>
          </p:nvSpPr>
          <p:spPr>
            <a:xfrm>
              <a:off x="5379673" y="2872749"/>
              <a:ext cx="580897" cy="334468"/>
            </a:xfrm>
            <a:custGeom>
              <a:avLst/>
              <a:gdLst/>
              <a:ahLst/>
              <a:cxnLst/>
              <a:rect l="l" t="t" r="r" b="b"/>
              <a:pathLst>
                <a:path w="35036" h="20173" extrusionOk="0">
                  <a:moveTo>
                    <a:pt x="9157" y="1"/>
                  </a:moveTo>
                  <a:lnTo>
                    <a:pt x="0" y="5309"/>
                  </a:lnTo>
                  <a:lnTo>
                    <a:pt x="25879" y="20173"/>
                  </a:lnTo>
                  <a:lnTo>
                    <a:pt x="35036" y="14864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0"/>
            <p:cNvSpPr/>
            <p:nvPr/>
          </p:nvSpPr>
          <p:spPr>
            <a:xfrm>
              <a:off x="5379673" y="2872749"/>
              <a:ext cx="580897" cy="334468"/>
            </a:xfrm>
            <a:custGeom>
              <a:avLst/>
              <a:gdLst/>
              <a:ahLst/>
              <a:cxnLst/>
              <a:rect l="l" t="t" r="r" b="b"/>
              <a:pathLst>
                <a:path w="35036" h="20173" fill="none" extrusionOk="0">
                  <a:moveTo>
                    <a:pt x="25879" y="20173"/>
                  </a:moveTo>
                  <a:lnTo>
                    <a:pt x="35036" y="14864"/>
                  </a:lnTo>
                  <a:lnTo>
                    <a:pt x="9157" y="1"/>
                  </a:lnTo>
                  <a:lnTo>
                    <a:pt x="0" y="5309"/>
                  </a:lnTo>
                  <a:lnTo>
                    <a:pt x="25879" y="201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0"/>
            <p:cNvSpPr/>
            <p:nvPr/>
          </p:nvSpPr>
          <p:spPr>
            <a:xfrm>
              <a:off x="5531496" y="2958567"/>
              <a:ext cx="429074" cy="248650"/>
            </a:xfrm>
            <a:custGeom>
              <a:avLst/>
              <a:gdLst/>
              <a:ahLst/>
              <a:cxnLst/>
              <a:rect l="l" t="t" r="r" b="b"/>
              <a:pathLst>
                <a:path w="25879" h="14997" extrusionOk="0">
                  <a:moveTo>
                    <a:pt x="9157" y="0"/>
                  </a:moveTo>
                  <a:lnTo>
                    <a:pt x="0" y="5309"/>
                  </a:lnTo>
                  <a:lnTo>
                    <a:pt x="16722" y="14997"/>
                  </a:lnTo>
                  <a:lnTo>
                    <a:pt x="25879" y="9688"/>
                  </a:lnTo>
                  <a:lnTo>
                    <a:pt x="18978" y="5707"/>
                  </a:lnTo>
                  <a:lnTo>
                    <a:pt x="18978" y="11281"/>
                  </a:lnTo>
                  <a:lnTo>
                    <a:pt x="17385" y="10352"/>
                  </a:lnTo>
                  <a:lnTo>
                    <a:pt x="17385" y="4778"/>
                  </a:lnTo>
                  <a:lnTo>
                    <a:pt x="9157" y="0"/>
                  </a:lnTo>
                  <a:close/>
                </a:path>
              </a:pathLst>
            </a:custGeom>
            <a:solidFill>
              <a:srgbClr val="9E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0"/>
            <p:cNvSpPr/>
            <p:nvPr/>
          </p:nvSpPr>
          <p:spPr>
            <a:xfrm>
              <a:off x="5531496" y="2958567"/>
              <a:ext cx="429074" cy="248650"/>
            </a:xfrm>
            <a:custGeom>
              <a:avLst/>
              <a:gdLst/>
              <a:ahLst/>
              <a:cxnLst/>
              <a:rect l="l" t="t" r="r" b="b"/>
              <a:pathLst>
                <a:path w="25879" h="14997" fill="none" extrusionOk="0">
                  <a:moveTo>
                    <a:pt x="9157" y="0"/>
                  </a:moveTo>
                  <a:lnTo>
                    <a:pt x="0" y="5309"/>
                  </a:lnTo>
                  <a:lnTo>
                    <a:pt x="16722" y="14997"/>
                  </a:lnTo>
                  <a:lnTo>
                    <a:pt x="25879" y="9688"/>
                  </a:lnTo>
                  <a:lnTo>
                    <a:pt x="18978" y="5707"/>
                  </a:lnTo>
                  <a:lnTo>
                    <a:pt x="18978" y="11281"/>
                  </a:lnTo>
                  <a:lnTo>
                    <a:pt x="17385" y="10352"/>
                  </a:lnTo>
                  <a:lnTo>
                    <a:pt x="17385" y="4778"/>
                  </a:lnTo>
                  <a:lnTo>
                    <a:pt x="91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0"/>
            <p:cNvSpPr/>
            <p:nvPr/>
          </p:nvSpPr>
          <p:spPr>
            <a:xfrm>
              <a:off x="5846134" y="2881553"/>
              <a:ext cx="24223" cy="264053"/>
            </a:xfrm>
            <a:custGeom>
              <a:avLst/>
              <a:gdLst/>
              <a:ahLst/>
              <a:cxnLst/>
              <a:rect l="l" t="t" r="r" b="b"/>
              <a:pathLst>
                <a:path w="1461" h="15926" extrusionOk="0">
                  <a:moveTo>
                    <a:pt x="1461" y="0"/>
                  </a:moveTo>
                  <a:lnTo>
                    <a:pt x="1" y="929"/>
                  </a:lnTo>
                  <a:lnTo>
                    <a:pt x="1" y="15926"/>
                  </a:lnTo>
                  <a:lnTo>
                    <a:pt x="1461" y="14997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0"/>
            <p:cNvSpPr/>
            <p:nvPr/>
          </p:nvSpPr>
          <p:spPr>
            <a:xfrm>
              <a:off x="5819739" y="2881553"/>
              <a:ext cx="26412" cy="264053"/>
            </a:xfrm>
            <a:custGeom>
              <a:avLst/>
              <a:gdLst/>
              <a:ahLst/>
              <a:cxnLst/>
              <a:rect l="l" t="t" r="r" b="b"/>
              <a:pathLst>
                <a:path w="1593" h="15926" extrusionOk="0">
                  <a:moveTo>
                    <a:pt x="0" y="0"/>
                  </a:moveTo>
                  <a:lnTo>
                    <a:pt x="0" y="14997"/>
                  </a:lnTo>
                  <a:lnTo>
                    <a:pt x="1593" y="15926"/>
                  </a:lnTo>
                  <a:lnTo>
                    <a:pt x="1593" y="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0"/>
            <p:cNvSpPr/>
            <p:nvPr/>
          </p:nvSpPr>
          <p:spPr>
            <a:xfrm>
              <a:off x="5819739" y="2881553"/>
              <a:ext cx="26412" cy="264053"/>
            </a:xfrm>
            <a:custGeom>
              <a:avLst/>
              <a:gdLst/>
              <a:ahLst/>
              <a:cxnLst/>
              <a:rect l="l" t="t" r="r" b="b"/>
              <a:pathLst>
                <a:path w="1593" h="15926" fill="none" extrusionOk="0">
                  <a:moveTo>
                    <a:pt x="0" y="0"/>
                  </a:moveTo>
                  <a:lnTo>
                    <a:pt x="0" y="14997"/>
                  </a:lnTo>
                  <a:lnTo>
                    <a:pt x="1593" y="15926"/>
                  </a:lnTo>
                  <a:lnTo>
                    <a:pt x="1593" y="92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0"/>
            <p:cNvSpPr/>
            <p:nvPr/>
          </p:nvSpPr>
          <p:spPr>
            <a:xfrm>
              <a:off x="5773530" y="2819942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extrusionOk="0">
                  <a:moveTo>
                    <a:pt x="9157" y="1"/>
                  </a:moveTo>
                  <a:lnTo>
                    <a:pt x="0" y="5309"/>
                  </a:lnTo>
                  <a:lnTo>
                    <a:pt x="0" y="7167"/>
                  </a:lnTo>
                  <a:lnTo>
                    <a:pt x="9157" y="1858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0"/>
            <p:cNvSpPr/>
            <p:nvPr/>
          </p:nvSpPr>
          <p:spPr>
            <a:xfrm>
              <a:off x="5773530" y="2819942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fill="none" extrusionOk="0">
                  <a:moveTo>
                    <a:pt x="9157" y="1"/>
                  </a:moveTo>
                  <a:lnTo>
                    <a:pt x="0" y="5309"/>
                  </a:lnTo>
                  <a:lnTo>
                    <a:pt x="0" y="7167"/>
                  </a:lnTo>
                  <a:lnTo>
                    <a:pt x="9157" y="1858"/>
                  </a:lnTo>
                  <a:lnTo>
                    <a:pt x="91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0"/>
            <p:cNvSpPr/>
            <p:nvPr/>
          </p:nvSpPr>
          <p:spPr>
            <a:xfrm>
              <a:off x="5747119" y="2907949"/>
              <a:ext cx="26429" cy="30822"/>
            </a:xfrm>
            <a:custGeom>
              <a:avLst/>
              <a:gdLst/>
              <a:ahLst/>
              <a:cxnLst/>
              <a:rect l="l" t="t" r="r" b="b"/>
              <a:pathLst>
                <a:path w="1594" h="1859" extrusionOk="0">
                  <a:moveTo>
                    <a:pt x="1593" y="1"/>
                  </a:moveTo>
                  <a:lnTo>
                    <a:pt x="1" y="930"/>
                  </a:lnTo>
                  <a:lnTo>
                    <a:pt x="1593" y="1859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0"/>
            <p:cNvSpPr/>
            <p:nvPr/>
          </p:nvSpPr>
          <p:spPr>
            <a:xfrm>
              <a:off x="5747119" y="2907949"/>
              <a:ext cx="26429" cy="30822"/>
            </a:xfrm>
            <a:custGeom>
              <a:avLst/>
              <a:gdLst/>
              <a:ahLst/>
              <a:cxnLst/>
              <a:rect l="l" t="t" r="r" b="b"/>
              <a:pathLst>
                <a:path w="1594" h="1859" fill="none" extrusionOk="0">
                  <a:moveTo>
                    <a:pt x="1593" y="1859"/>
                  </a:moveTo>
                  <a:lnTo>
                    <a:pt x="1" y="930"/>
                  </a:lnTo>
                  <a:lnTo>
                    <a:pt x="1593" y="1"/>
                  </a:lnTo>
                  <a:lnTo>
                    <a:pt x="1593" y="18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0"/>
            <p:cNvSpPr/>
            <p:nvPr/>
          </p:nvSpPr>
          <p:spPr>
            <a:xfrm>
              <a:off x="6167388" y="2914564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extrusionOk="0">
                  <a:moveTo>
                    <a:pt x="9158" y="0"/>
                  </a:moveTo>
                  <a:lnTo>
                    <a:pt x="0" y="5176"/>
                  </a:lnTo>
                  <a:lnTo>
                    <a:pt x="0" y="7166"/>
                  </a:lnTo>
                  <a:lnTo>
                    <a:pt x="9158" y="1858"/>
                  </a:lnTo>
                  <a:lnTo>
                    <a:pt x="9158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0"/>
            <p:cNvSpPr/>
            <p:nvPr/>
          </p:nvSpPr>
          <p:spPr>
            <a:xfrm>
              <a:off x="6167388" y="2914564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fill="none" extrusionOk="0">
                  <a:moveTo>
                    <a:pt x="9158" y="0"/>
                  </a:moveTo>
                  <a:lnTo>
                    <a:pt x="0" y="5176"/>
                  </a:lnTo>
                  <a:lnTo>
                    <a:pt x="0" y="7166"/>
                  </a:lnTo>
                  <a:lnTo>
                    <a:pt x="9158" y="1858"/>
                  </a:lnTo>
                  <a:lnTo>
                    <a:pt x="9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0"/>
            <p:cNvSpPr/>
            <p:nvPr/>
          </p:nvSpPr>
          <p:spPr>
            <a:xfrm>
              <a:off x="6167388" y="2914564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extrusionOk="0">
                  <a:moveTo>
                    <a:pt x="9158" y="0"/>
                  </a:moveTo>
                  <a:lnTo>
                    <a:pt x="0" y="5176"/>
                  </a:lnTo>
                  <a:lnTo>
                    <a:pt x="0" y="7166"/>
                  </a:lnTo>
                  <a:lnTo>
                    <a:pt x="9158" y="1858"/>
                  </a:lnTo>
                  <a:lnTo>
                    <a:pt x="9158" y="0"/>
                  </a:lnTo>
                  <a:close/>
                </a:path>
              </a:pathLst>
            </a:custGeom>
            <a:solidFill>
              <a:srgbClr val="6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0"/>
            <p:cNvSpPr/>
            <p:nvPr/>
          </p:nvSpPr>
          <p:spPr>
            <a:xfrm>
              <a:off x="6167388" y="2914564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fill="none" extrusionOk="0">
                  <a:moveTo>
                    <a:pt x="9158" y="0"/>
                  </a:moveTo>
                  <a:lnTo>
                    <a:pt x="0" y="5176"/>
                  </a:lnTo>
                  <a:lnTo>
                    <a:pt x="0" y="7166"/>
                  </a:lnTo>
                  <a:lnTo>
                    <a:pt x="9158" y="1858"/>
                  </a:lnTo>
                  <a:lnTo>
                    <a:pt x="9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0"/>
            <p:cNvSpPr/>
            <p:nvPr/>
          </p:nvSpPr>
          <p:spPr>
            <a:xfrm>
              <a:off x="5738315" y="2753937"/>
              <a:ext cx="429090" cy="279456"/>
            </a:xfrm>
            <a:custGeom>
              <a:avLst/>
              <a:gdLst/>
              <a:ahLst/>
              <a:cxnLst/>
              <a:rect l="l" t="t" r="r" b="b"/>
              <a:pathLst>
                <a:path w="25880" h="16855" extrusionOk="0">
                  <a:moveTo>
                    <a:pt x="1" y="0"/>
                  </a:moveTo>
                  <a:lnTo>
                    <a:pt x="1" y="1858"/>
                  </a:lnTo>
                  <a:lnTo>
                    <a:pt x="25879" y="16854"/>
                  </a:lnTo>
                  <a:lnTo>
                    <a:pt x="25879" y="148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0"/>
            <p:cNvSpPr/>
            <p:nvPr/>
          </p:nvSpPr>
          <p:spPr>
            <a:xfrm>
              <a:off x="5738315" y="2753937"/>
              <a:ext cx="429090" cy="279456"/>
            </a:xfrm>
            <a:custGeom>
              <a:avLst/>
              <a:gdLst/>
              <a:ahLst/>
              <a:cxnLst/>
              <a:rect l="l" t="t" r="r" b="b"/>
              <a:pathLst>
                <a:path w="25880" h="16855" fill="none" extrusionOk="0">
                  <a:moveTo>
                    <a:pt x="25879" y="14864"/>
                  </a:moveTo>
                  <a:lnTo>
                    <a:pt x="1" y="0"/>
                  </a:lnTo>
                  <a:lnTo>
                    <a:pt x="1" y="1858"/>
                  </a:lnTo>
                  <a:lnTo>
                    <a:pt x="25879" y="16854"/>
                  </a:lnTo>
                  <a:lnTo>
                    <a:pt x="25879" y="148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0"/>
            <p:cNvSpPr/>
            <p:nvPr/>
          </p:nvSpPr>
          <p:spPr>
            <a:xfrm>
              <a:off x="5861537" y="2839738"/>
              <a:ext cx="305868" cy="193654"/>
            </a:xfrm>
            <a:custGeom>
              <a:avLst/>
              <a:gdLst/>
              <a:ahLst/>
              <a:cxnLst/>
              <a:rect l="l" t="t" r="r" b="b"/>
              <a:pathLst>
                <a:path w="18448" h="11680" extrusionOk="0">
                  <a:moveTo>
                    <a:pt x="1726" y="1"/>
                  </a:moveTo>
                  <a:lnTo>
                    <a:pt x="1" y="1063"/>
                  </a:lnTo>
                  <a:lnTo>
                    <a:pt x="18447" y="11679"/>
                  </a:lnTo>
                  <a:lnTo>
                    <a:pt x="18447" y="9689"/>
                  </a:lnTo>
                  <a:lnTo>
                    <a:pt x="3318" y="1063"/>
                  </a:lnTo>
                  <a:lnTo>
                    <a:pt x="1726" y="1"/>
                  </a:lnTo>
                  <a:close/>
                </a:path>
              </a:pathLst>
            </a:custGeom>
            <a:solidFill>
              <a:srgbClr val="852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0"/>
            <p:cNvSpPr/>
            <p:nvPr/>
          </p:nvSpPr>
          <p:spPr>
            <a:xfrm>
              <a:off x="5861537" y="2839738"/>
              <a:ext cx="305868" cy="193654"/>
            </a:xfrm>
            <a:custGeom>
              <a:avLst/>
              <a:gdLst/>
              <a:ahLst/>
              <a:cxnLst/>
              <a:rect l="l" t="t" r="r" b="b"/>
              <a:pathLst>
                <a:path w="18448" h="11680" fill="none" extrusionOk="0">
                  <a:moveTo>
                    <a:pt x="1726" y="1"/>
                  </a:moveTo>
                  <a:lnTo>
                    <a:pt x="1" y="1063"/>
                  </a:lnTo>
                  <a:lnTo>
                    <a:pt x="18447" y="11679"/>
                  </a:lnTo>
                  <a:lnTo>
                    <a:pt x="18447" y="9689"/>
                  </a:lnTo>
                  <a:lnTo>
                    <a:pt x="3318" y="1063"/>
                  </a:lnTo>
                  <a:lnTo>
                    <a:pt x="1726" y="1"/>
                  </a:lnTo>
                  <a:lnTo>
                    <a:pt x="17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0"/>
            <p:cNvSpPr/>
            <p:nvPr/>
          </p:nvSpPr>
          <p:spPr>
            <a:xfrm>
              <a:off x="5738315" y="2665914"/>
              <a:ext cx="580913" cy="334468"/>
            </a:xfrm>
            <a:custGeom>
              <a:avLst/>
              <a:gdLst/>
              <a:ahLst/>
              <a:cxnLst/>
              <a:rect l="l" t="t" r="r" b="b"/>
              <a:pathLst>
                <a:path w="35037" h="20173" extrusionOk="0">
                  <a:moveTo>
                    <a:pt x="9158" y="1"/>
                  </a:moveTo>
                  <a:lnTo>
                    <a:pt x="1" y="5309"/>
                  </a:lnTo>
                  <a:lnTo>
                    <a:pt x="25879" y="20173"/>
                  </a:lnTo>
                  <a:lnTo>
                    <a:pt x="35037" y="14997"/>
                  </a:lnTo>
                  <a:lnTo>
                    <a:pt x="9158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0"/>
            <p:cNvSpPr/>
            <p:nvPr/>
          </p:nvSpPr>
          <p:spPr>
            <a:xfrm>
              <a:off x="5738315" y="2665914"/>
              <a:ext cx="580913" cy="334468"/>
            </a:xfrm>
            <a:custGeom>
              <a:avLst/>
              <a:gdLst/>
              <a:ahLst/>
              <a:cxnLst/>
              <a:rect l="l" t="t" r="r" b="b"/>
              <a:pathLst>
                <a:path w="35037" h="20173" fill="none" extrusionOk="0">
                  <a:moveTo>
                    <a:pt x="25879" y="20173"/>
                  </a:moveTo>
                  <a:lnTo>
                    <a:pt x="35037" y="14997"/>
                  </a:lnTo>
                  <a:lnTo>
                    <a:pt x="9158" y="1"/>
                  </a:lnTo>
                  <a:lnTo>
                    <a:pt x="1" y="5309"/>
                  </a:lnTo>
                  <a:lnTo>
                    <a:pt x="25879" y="201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0"/>
            <p:cNvSpPr/>
            <p:nvPr/>
          </p:nvSpPr>
          <p:spPr>
            <a:xfrm>
              <a:off x="5890138" y="2753937"/>
              <a:ext cx="429090" cy="246445"/>
            </a:xfrm>
            <a:custGeom>
              <a:avLst/>
              <a:gdLst/>
              <a:ahLst/>
              <a:cxnLst/>
              <a:rect l="l" t="t" r="r" b="b"/>
              <a:pathLst>
                <a:path w="25880" h="14864" extrusionOk="0">
                  <a:moveTo>
                    <a:pt x="9025" y="0"/>
                  </a:moveTo>
                  <a:lnTo>
                    <a:pt x="1" y="5176"/>
                  </a:lnTo>
                  <a:lnTo>
                    <a:pt x="16722" y="14864"/>
                  </a:lnTo>
                  <a:lnTo>
                    <a:pt x="25880" y="9688"/>
                  </a:lnTo>
                  <a:lnTo>
                    <a:pt x="20438" y="6503"/>
                  </a:lnTo>
                  <a:lnTo>
                    <a:pt x="20438" y="10219"/>
                  </a:lnTo>
                  <a:lnTo>
                    <a:pt x="18846" y="11148"/>
                  </a:lnTo>
                  <a:lnTo>
                    <a:pt x="17253" y="10219"/>
                  </a:lnTo>
                  <a:lnTo>
                    <a:pt x="17253" y="4645"/>
                  </a:lnTo>
                  <a:lnTo>
                    <a:pt x="9025" y="0"/>
                  </a:lnTo>
                  <a:close/>
                </a:path>
              </a:pathLst>
            </a:custGeom>
            <a:solidFill>
              <a:srgbClr val="9E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0"/>
            <p:cNvSpPr/>
            <p:nvPr/>
          </p:nvSpPr>
          <p:spPr>
            <a:xfrm>
              <a:off x="5890138" y="2753937"/>
              <a:ext cx="429090" cy="246445"/>
            </a:xfrm>
            <a:custGeom>
              <a:avLst/>
              <a:gdLst/>
              <a:ahLst/>
              <a:cxnLst/>
              <a:rect l="l" t="t" r="r" b="b"/>
              <a:pathLst>
                <a:path w="25880" h="14864" fill="none" extrusionOk="0">
                  <a:moveTo>
                    <a:pt x="9025" y="0"/>
                  </a:moveTo>
                  <a:lnTo>
                    <a:pt x="1" y="5176"/>
                  </a:lnTo>
                  <a:lnTo>
                    <a:pt x="16722" y="14864"/>
                  </a:lnTo>
                  <a:lnTo>
                    <a:pt x="25880" y="9688"/>
                  </a:lnTo>
                  <a:lnTo>
                    <a:pt x="20438" y="6503"/>
                  </a:lnTo>
                  <a:lnTo>
                    <a:pt x="20438" y="10219"/>
                  </a:lnTo>
                  <a:lnTo>
                    <a:pt x="18846" y="11148"/>
                  </a:lnTo>
                  <a:lnTo>
                    <a:pt x="18846" y="5574"/>
                  </a:lnTo>
                  <a:lnTo>
                    <a:pt x="18846" y="5574"/>
                  </a:lnTo>
                  <a:lnTo>
                    <a:pt x="18846" y="11148"/>
                  </a:lnTo>
                  <a:lnTo>
                    <a:pt x="17253" y="10219"/>
                  </a:lnTo>
                  <a:lnTo>
                    <a:pt x="17253" y="4645"/>
                  </a:lnTo>
                  <a:lnTo>
                    <a:pt x="90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0"/>
            <p:cNvSpPr/>
            <p:nvPr/>
          </p:nvSpPr>
          <p:spPr>
            <a:xfrm>
              <a:off x="6202588" y="2676923"/>
              <a:ext cx="26429" cy="261848"/>
            </a:xfrm>
            <a:custGeom>
              <a:avLst/>
              <a:gdLst/>
              <a:ahLst/>
              <a:cxnLst/>
              <a:rect l="l" t="t" r="r" b="b"/>
              <a:pathLst>
                <a:path w="1594" h="15793" extrusionOk="0">
                  <a:moveTo>
                    <a:pt x="1593" y="0"/>
                  </a:moveTo>
                  <a:lnTo>
                    <a:pt x="1" y="797"/>
                  </a:lnTo>
                  <a:lnTo>
                    <a:pt x="1" y="15793"/>
                  </a:lnTo>
                  <a:lnTo>
                    <a:pt x="1593" y="1486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0"/>
            <p:cNvSpPr/>
            <p:nvPr/>
          </p:nvSpPr>
          <p:spPr>
            <a:xfrm>
              <a:off x="6202588" y="2676923"/>
              <a:ext cx="26429" cy="261848"/>
            </a:xfrm>
            <a:custGeom>
              <a:avLst/>
              <a:gdLst/>
              <a:ahLst/>
              <a:cxnLst/>
              <a:rect l="l" t="t" r="r" b="b"/>
              <a:pathLst>
                <a:path w="1594" h="15793" fill="none" extrusionOk="0">
                  <a:moveTo>
                    <a:pt x="1593" y="0"/>
                  </a:moveTo>
                  <a:lnTo>
                    <a:pt x="1593" y="14864"/>
                  </a:lnTo>
                  <a:lnTo>
                    <a:pt x="1" y="15793"/>
                  </a:lnTo>
                  <a:lnTo>
                    <a:pt x="1" y="797"/>
                  </a:lnTo>
                  <a:lnTo>
                    <a:pt x="15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0"/>
            <p:cNvSpPr/>
            <p:nvPr/>
          </p:nvSpPr>
          <p:spPr>
            <a:xfrm>
              <a:off x="6176192" y="2676923"/>
              <a:ext cx="26412" cy="261848"/>
            </a:xfrm>
            <a:custGeom>
              <a:avLst/>
              <a:gdLst/>
              <a:ahLst/>
              <a:cxnLst/>
              <a:rect l="l" t="t" r="r" b="b"/>
              <a:pathLst>
                <a:path w="1593" h="15793" extrusionOk="0">
                  <a:moveTo>
                    <a:pt x="0" y="0"/>
                  </a:moveTo>
                  <a:lnTo>
                    <a:pt x="0" y="14864"/>
                  </a:lnTo>
                  <a:lnTo>
                    <a:pt x="1593" y="15793"/>
                  </a:lnTo>
                  <a:lnTo>
                    <a:pt x="1593" y="7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0"/>
            <p:cNvSpPr/>
            <p:nvPr/>
          </p:nvSpPr>
          <p:spPr>
            <a:xfrm>
              <a:off x="6176192" y="2676923"/>
              <a:ext cx="26412" cy="261848"/>
            </a:xfrm>
            <a:custGeom>
              <a:avLst/>
              <a:gdLst/>
              <a:ahLst/>
              <a:cxnLst/>
              <a:rect l="l" t="t" r="r" b="b"/>
              <a:pathLst>
                <a:path w="1593" h="15793" fill="none" extrusionOk="0">
                  <a:moveTo>
                    <a:pt x="0" y="0"/>
                  </a:moveTo>
                  <a:lnTo>
                    <a:pt x="0" y="14864"/>
                  </a:lnTo>
                  <a:lnTo>
                    <a:pt x="1593" y="15793"/>
                  </a:lnTo>
                  <a:lnTo>
                    <a:pt x="1593" y="79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0"/>
            <p:cNvSpPr/>
            <p:nvPr/>
          </p:nvSpPr>
          <p:spPr>
            <a:xfrm>
              <a:off x="6129984" y="2613106"/>
              <a:ext cx="151840" cy="118845"/>
            </a:xfrm>
            <a:custGeom>
              <a:avLst/>
              <a:gdLst/>
              <a:ahLst/>
              <a:cxnLst/>
              <a:rect l="l" t="t" r="r" b="b"/>
              <a:pathLst>
                <a:path w="9158" h="7168" extrusionOk="0">
                  <a:moveTo>
                    <a:pt x="9157" y="1"/>
                  </a:moveTo>
                  <a:lnTo>
                    <a:pt x="0" y="5309"/>
                  </a:lnTo>
                  <a:lnTo>
                    <a:pt x="0" y="7167"/>
                  </a:lnTo>
                  <a:lnTo>
                    <a:pt x="9157" y="1991"/>
                  </a:lnTo>
                  <a:lnTo>
                    <a:pt x="915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0"/>
            <p:cNvSpPr/>
            <p:nvPr/>
          </p:nvSpPr>
          <p:spPr>
            <a:xfrm>
              <a:off x="6129984" y="2613106"/>
              <a:ext cx="151840" cy="118845"/>
            </a:xfrm>
            <a:custGeom>
              <a:avLst/>
              <a:gdLst/>
              <a:ahLst/>
              <a:cxnLst/>
              <a:rect l="l" t="t" r="r" b="b"/>
              <a:pathLst>
                <a:path w="9158" h="7168" fill="none" extrusionOk="0">
                  <a:moveTo>
                    <a:pt x="9157" y="1"/>
                  </a:moveTo>
                  <a:lnTo>
                    <a:pt x="0" y="5309"/>
                  </a:lnTo>
                  <a:lnTo>
                    <a:pt x="0" y="7167"/>
                  </a:lnTo>
                  <a:lnTo>
                    <a:pt x="9157" y="1991"/>
                  </a:lnTo>
                  <a:lnTo>
                    <a:pt x="91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0"/>
            <p:cNvSpPr/>
            <p:nvPr/>
          </p:nvSpPr>
          <p:spPr>
            <a:xfrm>
              <a:off x="6103572" y="2701130"/>
              <a:ext cx="26429" cy="30822"/>
            </a:xfrm>
            <a:custGeom>
              <a:avLst/>
              <a:gdLst/>
              <a:ahLst/>
              <a:cxnLst/>
              <a:rect l="l" t="t" r="r" b="b"/>
              <a:pathLst>
                <a:path w="1594" h="1859" extrusionOk="0">
                  <a:moveTo>
                    <a:pt x="1593" y="0"/>
                  </a:moveTo>
                  <a:lnTo>
                    <a:pt x="1" y="929"/>
                  </a:lnTo>
                  <a:lnTo>
                    <a:pt x="1593" y="1858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0"/>
            <p:cNvSpPr/>
            <p:nvPr/>
          </p:nvSpPr>
          <p:spPr>
            <a:xfrm>
              <a:off x="6103572" y="2701130"/>
              <a:ext cx="26429" cy="30822"/>
            </a:xfrm>
            <a:custGeom>
              <a:avLst/>
              <a:gdLst/>
              <a:ahLst/>
              <a:cxnLst/>
              <a:rect l="l" t="t" r="r" b="b"/>
              <a:pathLst>
                <a:path w="1594" h="1859" fill="none" extrusionOk="0">
                  <a:moveTo>
                    <a:pt x="1593" y="1858"/>
                  </a:moveTo>
                  <a:lnTo>
                    <a:pt x="1" y="929"/>
                  </a:lnTo>
                  <a:lnTo>
                    <a:pt x="1593" y="0"/>
                  </a:lnTo>
                  <a:lnTo>
                    <a:pt x="1593" y="1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0"/>
            <p:cNvSpPr/>
            <p:nvPr/>
          </p:nvSpPr>
          <p:spPr>
            <a:xfrm>
              <a:off x="4651346" y="2159842"/>
              <a:ext cx="1837313" cy="1139792"/>
            </a:xfrm>
            <a:custGeom>
              <a:avLst/>
              <a:gdLst/>
              <a:ahLst/>
              <a:cxnLst/>
              <a:rect l="l" t="t" r="r" b="b"/>
              <a:pathLst>
                <a:path w="110815" h="68745" extrusionOk="0">
                  <a:moveTo>
                    <a:pt x="84936" y="0"/>
                  </a:moveTo>
                  <a:lnTo>
                    <a:pt x="84272" y="133"/>
                  </a:lnTo>
                  <a:lnTo>
                    <a:pt x="83476" y="531"/>
                  </a:lnTo>
                  <a:lnTo>
                    <a:pt x="3717" y="46582"/>
                  </a:lnTo>
                  <a:lnTo>
                    <a:pt x="2921" y="47113"/>
                  </a:lnTo>
                  <a:lnTo>
                    <a:pt x="2257" y="47776"/>
                  </a:lnTo>
                  <a:lnTo>
                    <a:pt x="1593" y="48572"/>
                  </a:lnTo>
                  <a:lnTo>
                    <a:pt x="1063" y="49369"/>
                  </a:lnTo>
                  <a:lnTo>
                    <a:pt x="532" y="50165"/>
                  </a:lnTo>
                  <a:lnTo>
                    <a:pt x="266" y="51094"/>
                  </a:lnTo>
                  <a:lnTo>
                    <a:pt x="134" y="52023"/>
                  </a:lnTo>
                  <a:lnTo>
                    <a:pt x="1" y="52819"/>
                  </a:lnTo>
                  <a:lnTo>
                    <a:pt x="134" y="53483"/>
                  </a:lnTo>
                  <a:lnTo>
                    <a:pt x="399" y="54146"/>
                  </a:lnTo>
                  <a:lnTo>
                    <a:pt x="665" y="54544"/>
                  </a:lnTo>
                  <a:lnTo>
                    <a:pt x="1063" y="54943"/>
                  </a:lnTo>
                  <a:lnTo>
                    <a:pt x="24685" y="68612"/>
                  </a:lnTo>
                  <a:lnTo>
                    <a:pt x="25216" y="68744"/>
                  </a:lnTo>
                  <a:lnTo>
                    <a:pt x="26012" y="68744"/>
                  </a:lnTo>
                  <a:lnTo>
                    <a:pt x="26676" y="68612"/>
                  </a:lnTo>
                  <a:lnTo>
                    <a:pt x="27605" y="68214"/>
                  </a:lnTo>
                  <a:lnTo>
                    <a:pt x="107098" y="22296"/>
                  </a:lnTo>
                  <a:lnTo>
                    <a:pt x="107762" y="21898"/>
                  </a:lnTo>
                  <a:lnTo>
                    <a:pt x="108558" y="21234"/>
                  </a:lnTo>
                  <a:lnTo>
                    <a:pt x="109089" y="20438"/>
                  </a:lnTo>
                  <a:lnTo>
                    <a:pt x="109753" y="19642"/>
                  </a:lnTo>
                  <a:lnTo>
                    <a:pt x="110151" y="18713"/>
                  </a:lnTo>
                  <a:lnTo>
                    <a:pt x="110549" y="17916"/>
                  </a:lnTo>
                  <a:lnTo>
                    <a:pt x="110682" y="16987"/>
                  </a:lnTo>
                  <a:lnTo>
                    <a:pt x="110814" y="16058"/>
                  </a:lnTo>
                  <a:lnTo>
                    <a:pt x="110682" y="15395"/>
                  </a:lnTo>
                  <a:lnTo>
                    <a:pt x="110549" y="14731"/>
                  </a:lnTo>
                  <a:lnTo>
                    <a:pt x="110151" y="14200"/>
                  </a:lnTo>
                  <a:lnTo>
                    <a:pt x="109753" y="13935"/>
                  </a:lnTo>
                  <a:lnTo>
                    <a:pt x="86130" y="266"/>
                  </a:lnTo>
                  <a:lnTo>
                    <a:pt x="85599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0"/>
            <p:cNvSpPr/>
            <p:nvPr/>
          </p:nvSpPr>
          <p:spPr>
            <a:xfrm>
              <a:off x="4651346" y="2159842"/>
              <a:ext cx="1837313" cy="1139792"/>
            </a:xfrm>
            <a:custGeom>
              <a:avLst/>
              <a:gdLst/>
              <a:ahLst/>
              <a:cxnLst/>
              <a:rect l="l" t="t" r="r" b="b"/>
              <a:pathLst>
                <a:path w="110815" h="68745" fill="none" extrusionOk="0">
                  <a:moveTo>
                    <a:pt x="3717" y="46582"/>
                  </a:moveTo>
                  <a:lnTo>
                    <a:pt x="83476" y="531"/>
                  </a:lnTo>
                  <a:lnTo>
                    <a:pt x="83476" y="531"/>
                  </a:lnTo>
                  <a:lnTo>
                    <a:pt x="84272" y="133"/>
                  </a:lnTo>
                  <a:lnTo>
                    <a:pt x="84936" y="0"/>
                  </a:lnTo>
                  <a:lnTo>
                    <a:pt x="85599" y="0"/>
                  </a:lnTo>
                  <a:lnTo>
                    <a:pt x="86130" y="266"/>
                  </a:lnTo>
                  <a:lnTo>
                    <a:pt x="109753" y="13935"/>
                  </a:lnTo>
                  <a:lnTo>
                    <a:pt x="109753" y="13935"/>
                  </a:lnTo>
                  <a:lnTo>
                    <a:pt x="110151" y="14200"/>
                  </a:lnTo>
                  <a:lnTo>
                    <a:pt x="110549" y="14731"/>
                  </a:lnTo>
                  <a:lnTo>
                    <a:pt x="110682" y="15395"/>
                  </a:lnTo>
                  <a:lnTo>
                    <a:pt x="110814" y="16058"/>
                  </a:lnTo>
                  <a:lnTo>
                    <a:pt x="110814" y="16058"/>
                  </a:lnTo>
                  <a:lnTo>
                    <a:pt x="110682" y="16987"/>
                  </a:lnTo>
                  <a:lnTo>
                    <a:pt x="110549" y="17916"/>
                  </a:lnTo>
                  <a:lnTo>
                    <a:pt x="110151" y="18713"/>
                  </a:lnTo>
                  <a:lnTo>
                    <a:pt x="109753" y="19642"/>
                  </a:lnTo>
                  <a:lnTo>
                    <a:pt x="109089" y="20438"/>
                  </a:lnTo>
                  <a:lnTo>
                    <a:pt x="108558" y="21234"/>
                  </a:lnTo>
                  <a:lnTo>
                    <a:pt x="107762" y="21898"/>
                  </a:lnTo>
                  <a:lnTo>
                    <a:pt x="107098" y="22296"/>
                  </a:lnTo>
                  <a:lnTo>
                    <a:pt x="27605" y="68214"/>
                  </a:lnTo>
                  <a:lnTo>
                    <a:pt x="27605" y="68214"/>
                  </a:lnTo>
                  <a:lnTo>
                    <a:pt x="26676" y="68612"/>
                  </a:lnTo>
                  <a:lnTo>
                    <a:pt x="26012" y="68744"/>
                  </a:lnTo>
                  <a:lnTo>
                    <a:pt x="25216" y="68744"/>
                  </a:lnTo>
                  <a:lnTo>
                    <a:pt x="24685" y="68612"/>
                  </a:lnTo>
                  <a:lnTo>
                    <a:pt x="1063" y="54943"/>
                  </a:lnTo>
                  <a:lnTo>
                    <a:pt x="1063" y="54943"/>
                  </a:lnTo>
                  <a:lnTo>
                    <a:pt x="665" y="54544"/>
                  </a:lnTo>
                  <a:lnTo>
                    <a:pt x="399" y="54146"/>
                  </a:lnTo>
                  <a:lnTo>
                    <a:pt x="134" y="53483"/>
                  </a:lnTo>
                  <a:lnTo>
                    <a:pt x="1" y="52819"/>
                  </a:lnTo>
                  <a:lnTo>
                    <a:pt x="1" y="52819"/>
                  </a:lnTo>
                  <a:lnTo>
                    <a:pt x="134" y="52023"/>
                  </a:lnTo>
                  <a:lnTo>
                    <a:pt x="266" y="51094"/>
                  </a:lnTo>
                  <a:lnTo>
                    <a:pt x="532" y="50165"/>
                  </a:lnTo>
                  <a:lnTo>
                    <a:pt x="1063" y="49369"/>
                  </a:lnTo>
                  <a:lnTo>
                    <a:pt x="1593" y="48572"/>
                  </a:lnTo>
                  <a:lnTo>
                    <a:pt x="2257" y="47776"/>
                  </a:lnTo>
                  <a:lnTo>
                    <a:pt x="2921" y="47113"/>
                  </a:lnTo>
                  <a:lnTo>
                    <a:pt x="3717" y="465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0"/>
            <p:cNvSpPr/>
            <p:nvPr/>
          </p:nvSpPr>
          <p:spPr>
            <a:xfrm>
              <a:off x="5043016" y="2386474"/>
              <a:ext cx="1445643" cy="913160"/>
            </a:xfrm>
            <a:custGeom>
              <a:avLst/>
              <a:gdLst/>
              <a:ahLst/>
              <a:cxnLst/>
              <a:rect l="l" t="t" r="r" b="b"/>
              <a:pathLst>
                <a:path w="87192" h="55076" extrusionOk="0">
                  <a:moveTo>
                    <a:pt x="84935" y="1"/>
                  </a:moveTo>
                  <a:lnTo>
                    <a:pt x="84139" y="133"/>
                  </a:lnTo>
                  <a:lnTo>
                    <a:pt x="83475" y="531"/>
                  </a:lnTo>
                  <a:lnTo>
                    <a:pt x="3584" y="46582"/>
                  </a:lnTo>
                  <a:lnTo>
                    <a:pt x="2920" y="47113"/>
                  </a:lnTo>
                  <a:lnTo>
                    <a:pt x="2124" y="47776"/>
                  </a:lnTo>
                  <a:lnTo>
                    <a:pt x="1593" y="48440"/>
                  </a:lnTo>
                  <a:lnTo>
                    <a:pt x="1062" y="49236"/>
                  </a:lnTo>
                  <a:lnTo>
                    <a:pt x="531" y="50165"/>
                  </a:lnTo>
                  <a:lnTo>
                    <a:pt x="266" y="51094"/>
                  </a:lnTo>
                  <a:lnTo>
                    <a:pt x="0" y="51890"/>
                  </a:lnTo>
                  <a:lnTo>
                    <a:pt x="0" y="52819"/>
                  </a:lnTo>
                  <a:lnTo>
                    <a:pt x="133" y="53483"/>
                  </a:lnTo>
                  <a:lnTo>
                    <a:pt x="266" y="54014"/>
                  </a:lnTo>
                  <a:lnTo>
                    <a:pt x="664" y="54545"/>
                  </a:lnTo>
                  <a:lnTo>
                    <a:pt x="1062" y="54943"/>
                  </a:lnTo>
                  <a:lnTo>
                    <a:pt x="1593" y="55075"/>
                  </a:lnTo>
                  <a:lnTo>
                    <a:pt x="2389" y="55075"/>
                  </a:lnTo>
                  <a:lnTo>
                    <a:pt x="3053" y="54943"/>
                  </a:lnTo>
                  <a:lnTo>
                    <a:pt x="3982" y="54545"/>
                  </a:lnTo>
                  <a:lnTo>
                    <a:pt x="83475" y="8627"/>
                  </a:lnTo>
                  <a:lnTo>
                    <a:pt x="84139" y="8229"/>
                  </a:lnTo>
                  <a:lnTo>
                    <a:pt x="84935" y="7565"/>
                  </a:lnTo>
                  <a:lnTo>
                    <a:pt x="85466" y="6769"/>
                  </a:lnTo>
                  <a:lnTo>
                    <a:pt x="86130" y="5973"/>
                  </a:lnTo>
                  <a:lnTo>
                    <a:pt x="86528" y="5044"/>
                  </a:lnTo>
                  <a:lnTo>
                    <a:pt x="86926" y="4247"/>
                  </a:lnTo>
                  <a:lnTo>
                    <a:pt x="87059" y="3318"/>
                  </a:lnTo>
                  <a:lnTo>
                    <a:pt x="87191" y="2389"/>
                  </a:lnTo>
                  <a:lnTo>
                    <a:pt x="87059" y="1726"/>
                  </a:lnTo>
                  <a:lnTo>
                    <a:pt x="86926" y="1062"/>
                  </a:lnTo>
                  <a:lnTo>
                    <a:pt x="86528" y="531"/>
                  </a:lnTo>
                  <a:lnTo>
                    <a:pt x="86130" y="266"/>
                  </a:lnTo>
                  <a:lnTo>
                    <a:pt x="85599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0"/>
            <p:cNvSpPr/>
            <p:nvPr/>
          </p:nvSpPr>
          <p:spPr>
            <a:xfrm>
              <a:off x="5043016" y="2386474"/>
              <a:ext cx="1445643" cy="913160"/>
            </a:xfrm>
            <a:custGeom>
              <a:avLst/>
              <a:gdLst/>
              <a:ahLst/>
              <a:cxnLst/>
              <a:rect l="l" t="t" r="r" b="b"/>
              <a:pathLst>
                <a:path w="87192" h="55076" fill="none" extrusionOk="0">
                  <a:moveTo>
                    <a:pt x="83475" y="8627"/>
                  </a:moveTo>
                  <a:lnTo>
                    <a:pt x="3982" y="54545"/>
                  </a:lnTo>
                  <a:lnTo>
                    <a:pt x="3982" y="54545"/>
                  </a:lnTo>
                  <a:lnTo>
                    <a:pt x="3053" y="54943"/>
                  </a:lnTo>
                  <a:lnTo>
                    <a:pt x="2389" y="55075"/>
                  </a:lnTo>
                  <a:lnTo>
                    <a:pt x="1593" y="55075"/>
                  </a:lnTo>
                  <a:lnTo>
                    <a:pt x="1062" y="54943"/>
                  </a:lnTo>
                  <a:lnTo>
                    <a:pt x="1062" y="54943"/>
                  </a:lnTo>
                  <a:lnTo>
                    <a:pt x="664" y="54545"/>
                  </a:lnTo>
                  <a:lnTo>
                    <a:pt x="266" y="54014"/>
                  </a:lnTo>
                  <a:lnTo>
                    <a:pt x="133" y="53483"/>
                  </a:lnTo>
                  <a:lnTo>
                    <a:pt x="0" y="52819"/>
                  </a:lnTo>
                  <a:lnTo>
                    <a:pt x="0" y="52819"/>
                  </a:lnTo>
                  <a:lnTo>
                    <a:pt x="0" y="51890"/>
                  </a:lnTo>
                  <a:lnTo>
                    <a:pt x="266" y="51094"/>
                  </a:lnTo>
                  <a:lnTo>
                    <a:pt x="531" y="50165"/>
                  </a:lnTo>
                  <a:lnTo>
                    <a:pt x="1062" y="49236"/>
                  </a:lnTo>
                  <a:lnTo>
                    <a:pt x="1593" y="48440"/>
                  </a:lnTo>
                  <a:lnTo>
                    <a:pt x="2124" y="47776"/>
                  </a:lnTo>
                  <a:lnTo>
                    <a:pt x="2920" y="47113"/>
                  </a:lnTo>
                  <a:lnTo>
                    <a:pt x="3584" y="46582"/>
                  </a:lnTo>
                  <a:lnTo>
                    <a:pt x="83475" y="531"/>
                  </a:lnTo>
                  <a:lnTo>
                    <a:pt x="83475" y="531"/>
                  </a:lnTo>
                  <a:lnTo>
                    <a:pt x="84139" y="133"/>
                  </a:lnTo>
                  <a:lnTo>
                    <a:pt x="84935" y="1"/>
                  </a:lnTo>
                  <a:lnTo>
                    <a:pt x="85599" y="1"/>
                  </a:lnTo>
                  <a:lnTo>
                    <a:pt x="86130" y="266"/>
                  </a:lnTo>
                  <a:lnTo>
                    <a:pt x="86130" y="266"/>
                  </a:lnTo>
                  <a:lnTo>
                    <a:pt x="86528" y="531"/>
                  </a:lnTo>
                  <a:lnTo>
                    <a:pt x="86926" y="1062"/>
                  </a:lnTo>
                  <a:lnTo>
                    <a:pt x="87059" y="1726"/>
                  </a:lnTo>
                  <a:lnTo>
                    <a:pt x="87191" y="2389"/>
                  </a:lnTo>
                  <a:lnTo>
                    <a:pt x="87191" y="2389"/>
                  </a:lnTo>
                  <a:lnTo>
                    <a:pt x="87059" y="3318"/>
                  </a:lnTo>
                  <a:lnTo>
                    <a:pt x="86926" y="4247"/>
                  </a:lnTo>
                  <a:lnTo>
                    <a:pt x="86528" y="5044"/>
                  </a:lnTo>
                  <a:lnTo>
                    <a:pt x="86130" y="5973"/>
                  </a:lnTo>
                  <a:lnTo>
                    <a:pt x="85466" y="6769"/>
                  </a:lnTo>
                  <a:lnTo>
                    <a:pt x="84935" y="7565"/>
                  </a:lnTo>
                  <a:lnTo>
                    <a:pt x="84139" y="8229"/>
                  </a:lnTo>
                  <a:lnTo>
                    <a:pt x="83475" y="86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0"/>
            <p:cNvSpPr/>
            <p:nvPr/>
          </p:nvSpPr>
          <p:spPr>
            <a:xfrm>
              <a:off x="5043016" y="2386474"/>
              <a:ext cx="1445643" cy="915365"/>
            </a:xfrm>
            <a:custGeom>
              <a:avLst/>
              <a:gdLst/>
              <a:ahLst/>
              <a:cxnLst/>
              <a:rect l="l" t="t" r="r" b="b"/>
              <a:pathLst>
                <a:path w="87192" h="55209" extrusionOk="0">
                  <a:moveTo>
                    <a:pt x="75247" y="6518"/>
                  </a:moveTo>
                  <a:lnTo>
                    <a:pt x="74053" y="7208"/>
                  </a:lnTo>
                  <a:lnTo>
                    <a:pt x="74053" y="7300"/>
                  </a:lnTo>
                  <a:lnTo>
                    <a:pt x="75247" y="6636"/>
                  </a:lnTo>
                  <a:lnTo>
                    <a:pt x="75247" y="6518"/>
                  </a:lnTo>
                  <a:close/>
                  <a:moveTo>
                    <a:pt x="74053" y="5973"/>
                  </a:moveTo>
                  <a:lnTo>
                    <a:pt x="64498" y="11414"/>
                  </a:lnTo>
                  <a:lnTo>
                    <a:pt x="64498" y="12725"/>
                  </a:lnTo>
                  <a:lnTo>
                    <a:pt x="64498" y="12725"/>
                  </a:lnTo>
                  <a:lnTo>
                    <a:pt x="74053" y="7208"/>
                  </a:lnTo>
                  <a:lnTo>
                    <a:pt x="74053" y="5973"/>
                  </a:lnTo>
                  <a:close/>
                  <a:moveTo>
                    <a:pt x="64498" y="12725"/>
                  </a:moveTo>
                  <a:lnTo>
                    <a:pt x="63436" y="13338"/>
                  </a:lnTo>
                  <a:lnTo>
                    <a:pt x="63436" y="13404"/>
                  </a:lnTo>
                  <a:lnTo>
                    <a:pt x="64498" y="12741"/>
                  </a:lnTo>
                  <a:lnTo>
                    <a:pt x="64498" y="12725"/>
                  </a:lnTo>
                  <a:close/>
                  <a:moveTo>
                    <a:pt x="63436" y="12077"/>
                  </a:moveTo>
                  <a:lnTo>
                    <a:pt x="53881" y="17518"/>
                  </a:lnTo>
                  <a:lnTo>
                    <a:pt x="53881" y="18855"/>
                  </a:lnTo>
                  <a:lnTo>
                    <a:pt x="63436" y="13338"/>
                  </a:lnTo>
                  <a:lnTo>
                    <a:pt x="63436" y="12077"/>
                  </a:lnTo>
                  <a:close/>
                  <a:moveTo>
                    <a:pt x="53881" y="18855"/>
                  </a:moveTo>
                  <a:lnTo>
                    <a:pt x="52686" y="19545"/>
                  </a:lnTo>
                  <a:lnTo>
                    <a:pt x="52686" y="19545"/>
                  </a:lnTo>
                  <a:lnTo>
                    <a:pt x="52686" y="19642"/>
                  </a:lnTo>
                  <a:lnTo>
                    <a:pt x="53881" y="18978"/>
                  </a:lnTo>
                  <a:lnTo>
                    <a:pt x="53881" y="18855"/>
                  </a:lnTo>
                  <a:close/>
                  <a:moveTo>
                    <a:pt x="52686" y="18315"/>
                  </a:moveTo>
                  <a:lnTo>
                    <a:pt x="43131" y="23756"/>
                  </a:lnTo>
                  <a:lnTo>
                    <a:pt x="43131" y="25062"/>
                  </a:lnTo>
                  <a:lnTo>
                    <a:pt x="43131" y="25062"/>
                  </a:lnTo>
                  <a:lnTo>
                    <a:pt x="52686" y="19545"/>
                  </a:lnTo>
                  <a:lnTo>
                    <a:pt x="52686" y="19545"/>
                  </a:lnTo>
                  <a:lnTo>
                    <a:pt x="52686" y="18315"/>
                  </a:lnTo>
                  <a:close/>
                  <a:moveTo>
                    <a:pt x="43131" y="25062"/>
                  </a:moveTo>
                  <a:lnTo>
                    <a:pt x="42180" y="25611"/>
                  </a:lnTo>
                  <a:lnTo>
                    <a:pt x="42180" y="25611"/>
                  </a:lnTo>
                  <a:lnTo>
                    <a:pt x="43131" y="25083"/>
                  </a:lnTo>
                  <a:lnTo>
                    <a:pt x="43131" y="25062"/>
                  </a:lnTo>
                  <a:close/>
                  <a:moveTo>
                    <a:pt x="41937" y="24419"/>
                  </a:moveTo>
                  <a:lnTo>
                    <a:pt x="32514" y="29993"/>
                  </a:lnTo>
                  <a:lnTo>
                    <a:pt x="32514" y="31192"/>
                  </a:lnTo>
                  <a:lnTo>
                    <a:pt x="32514" y="31192"/>
                  </a:lnTo>
                  <a:lnTo>
                    <a:pt x="42180" y="25611"/>
                  </a:lnTo>
                  <a:lnTo>
                    <a:pt x="42180" y="25611"/>
                  </a:lnTo>
                  <a:lnTo>
                    <a:pt x="41937" y="25746"/>
                  </a:lnTo>
                  <a:lnTo>
                    <a:pt x="41937" y="24419"/>
                  </a:lnTo>
                  <a:close/>
                  <a:moveTo>
                    <a:pt x="32514" y="31192"/>
                  </a:moveTo>
                  <a:lnTo>
                    <a:pt x="31320" y="31882"/>
                  </a:lnTo>
                  <a:lnTo>
                    <a:pt x="31320" y="31882"/>
                  </a:lnTo>
                  <a:lnTo>
                    <a:pt x="31320" y="31984"/>
                  </a:lnTo>
                  <a:lnTo>
                    <a:pt x="32514" y="31320"/>
                  </a:lnTo>
                  <a:lnTo>
                    <a:pt x="32514" y="31192"/>
                  </a:lnTo>
                  <a:close/>
                  <a:moveTo>
                    <a:pt x="31320" y="30657"/>
                  </a:moveTo>
                  <a:lnTo>
                    <a:pt x="21765" y="36098"/>
                  </a:lnTo>
                  <a:lnTo>
                    <a:pt x="21765" y="37399"/>
                  </a:lnTo>
                  <a:lnTo>
                    <a:pt x="21765" y="37399"/>
                  </a:lnTo>
                  <a:lnTo>
                    <a:pt x="31320" y="31882"/>
                  </a:lnTo>
                  <a:lnTo>
                    <a:pt x="31320" y="31882"/>
                  </a:lnTo>
                  <a:lnTo>
                    <a:pt x="31320" y="30657"/>
                  </a:lnTo>
                  <a:close/>
                  <a:moveTo>
                    <a:pt x="21765" y="37399"/>
                  </a:moveTo>
                  <a:lnTo>
                    <a:pt x="20593" y="38076"/>
                  </a:lnTo>
                  <a:lnTo>
                    <a:pt x="20593" y="38076"/>
                  </a:lnTo>
                  <a:lnTo>
                    <a:pt x="21765" y="37425"/>
                  </a:lnTo>
                  <a:lnTo>
                    <a:pt x="21765" y="37399"/>
                  </a:lnTo>
                  <a:close/>
                  <a:moveTo>
                    <a:pt x="20571" y="36761"/>
                  </a:moveTo>
                  <a:lnTo>
                    <a:pt x="11148" y="42202"/>
                  </a:lnTo>
                  <a:lnTo>
                    <a:pt x="11148" y="43530"/>
                  </a:lnTo>
                  <a:lnTo>
                    <a:pt x="20593" y="38076"/>
                  </a:lnTo>
                  <a:lnTo>
                    <a:pt x="20593" y="38076"/>
                  </a:lnTo>
                  <a:lnTo>
                    <a:pt x="20571" y="38088"/>
                  </a:lnTo>
                  <a:lnTo>
                    <a:pt x="20571" y="36761"/>
                  </a:lnTo>
                  <a:close/>
                  <a:moveTo>
                    <a:pt x="10086" y="44193"/>
                  </a:moveTo>
                  <a:lnTo>
                    <a:pt x="9954" y="44272"/>
                  </a:lnTo>
                  <a:lnTo>
                    <a:pt x="9954" y="44272"/>
                  </a:lnTo>
                  <a:lnTo>
                    <a:pt x="9954" y="44326"/>
                  </a:lnTo>
                  <a:lnTo>
                    <a:pt x="10086" y="44193"/>
                  </a:lnTo>
                  <a:close/>
                  <a:moveTo>
                    <a:pt x="85201" y="1"/>
                  </a:moveTo>
                  <a:lnTo>
                    <a:pt x="84404" y="133"/>
                  </a:lnTo>
                  <a:lnTo>
                    <a:pt x="83475" y="531"/>
                  </a:lnTo>
                  <a:lnTo>
                    <a:pt x="75247" y="5176"/>
                  </a:lnTo>
                  <a:lnTo>
                    <a:pt x="75247" y="6518"/>
                  </a:lnTo>
                  <a:lnTo>
                    <a:pt x="84006" y="1460"/>
                  </a:lnTo>
                  <a:lnTo>
                    <a:pt x="84670" y="1195"/>
                  </a:lnTo>
                  <a:lnTo>
                    <a:pt x="85599" y="1195"/>
                  </a:lnTo>
                  <a:lnTo>
                    <a:pt x="85731" y="1460"/>
                  </a:lnTo>
                  <a:lnTo>
                    <a:pt x="85864" y="1726"/>
                  </a:lnTo>
                  <a:lnTo>
                    <a:pt x="85997" y="2389"/>
                  </a:lnTo>
                  <a:lnTo>
                    <a:pt x="85997" y="3186"/>
                  </a:lnTo>
                  <a:lnTo>
                    <a:pt x="85731" y="3849"/>
                  </a:lnTo>
                  <a:lnTo>
                    <a:pt x="85466" y="4645"/>
                  </a:lnTo>
                  <a:lnTo>
                    <a:pt x="85068" y="5442"/>
                  </a:lnTo>
                  <a:lnTo>
                    <a:pt x="84670" y="6105"/>
                  </a:lnTo>
                  <a:lnTo>
                    <a:pt x="84006" y="6769"/>
                  </a:lnTo>
                  <a:lnTo>
                    <a:pt x="83475" y="7300"/>
                  </a:lnTo>
                  <a:lnTo>
                    <a:pt x="82812" y="7698"/>
                  </a:lnTo>
                  <a:lnTo>
                    <a:pt x="3318" y="53616"/>
                  </a:lnTo>
                  <a:lnTo>
                    <a:pt x="2655" y="53881"/>
                  </a:lnTo>
                  <a:lnTo>
                    <a:pt x="2124" y="54014"/>
                  </a:lnTo>
                  <a:lnTo>
                    <a:pt x="1593" y="53881"/>
                  </a:lnTo>
                  <a:lnTo>
                    <a:pt x="1460" y="53616"/>
                  </a:lnTo>
                  <a:lnTo>
                    <a:pt x="1328" y="53350"/>
                  </a:lnTo>
                  <a:lnTo>
                    <a:pt x="1195" y="52687"/>
                  </a:lnTo>
                  <a:lnTo>
                    <a:pt x="1195" y="52023"/>
                  </a:lnTo>
                  <a:lnTo>
                    <a:pt x="1328" y="51360"/>
                  </a:lnTo>
                  <a:lnTo>
                    <a:pt x="1593" y="50563"/>
                  </a:lnTo>
                  <a:lnTo>
                    <a:pt x="1991" y="49900"/>
                  </a:lnTo>
                  <a:lnTo>
                    <a:pt x="2522" y="49236"/>
                  </a:lnTo>
                  <a:lnTo>
                    <a:pt x="3053" y="48573"/>
                  </a:lnTo>
                  <a:lnTo>
                    <a:pt x="3584" y="48042"/>
                  </a:lnTo>
                  <a:lnTo>
                    <a:pt x="4247" y="47644"/>
                  </a:lnTo>
                  <a:lnTo>
                    <a:pt x="9954" y="44272"/>
                  </a:lnTo>
                  <a:lnTo>
                    <a:pt x="9954" y="44272"/>
                  </a:lnTo>
                  <a:lnTo>
                    <a:pt x="9954" y="42999"/>
                  </a:lnTo>
                  <a:lnTo>
                    <a:pt x="3584" y="46582"/>
                  </a:lnTo>
                  <a:lnTo>
                    <a:pt x="2920" y="47113"/>
                  </a:lnTo>
                  <a:lnTo>
                    <a:pt x="2256" y="47776"/>
                  </a:lnTo>
                  <a:lnTo>
                    <a:pt x="1593" y="48440"/>
                  </a:lnTo>
                  <a:lnTo>
                    <a:pt x="1062" y="49236"/>
                  </a:lnTo>
                  <a:lnTo>
                    <a:pt x="664" y="50032"/>
                  </a:lnTo>
                  <a:lnTo>
                    <a:pt x="266" y="50961"/>
                  </a:lnTo>
                  <a:lnTo>
                    <a:pt x="133" y="51758"/>
                  </a:lnTo>
                  <a:lnTo>
                    <a:pt x="0" y="52554"/>
                  </a:lnTo>
                  <a:lnTo>
                    <a:pt x="0" y="52819"/>
                  </a:lnTo>
                  <a:lnTo>
                    <a:pt x="133" y="53483"/>
                  </a:lnTo>
                  <a:lnTo>
                    <a:pt x="266" y="54014"/>
                  </a:lnTo>
                  <a:lnTo>
                    <a:pt x="664" y="54545"/>
                  </a:lnTo>
                  <a:lnTo>
                    <a:pt x="1062" y="54943"/>
                  </a:lnTo>
                  <a:lnTo>
                    <a:pt x="1593" y="55075"/>
                  </a:lnTo>
                  <a:lnTo>
                    <a:pt x="2124" y="55208"/>
                  </a:lnTo>
                  <a:lnTo>
                    <a:pt x="2920" y="55075"/>
                  </a:lnTo>
                  <a:lnTo>
                    <a:pt x="3982" y="54545"/>
                  </a:lnTo>
                  <a:lnTo>
                    <a:pt x="83210" y="8759"/>
                  </a:lnTo>
                  <a:lnTo>
                    <a:pt x="84006" y="7698"/>
                  </a:lnTo>
                  <a:lnTo>
                    <a:pt x="84404" y="7963"/>
                  </a:lnTo>
                  <a:lnTo>
                    <a:pt x="84935" y="7432"/>
                  </a:lnTo>
                  <a:lnTo>
                    <a:pt x="85466" y="6769"/>
                  </a:lnTo>
                  <a:lnTo>
                    <a:pt x="86395" y="5442"/>
                  </a:lnTo>
                  <a:lnTo>
                    <a:pt x="86793" y="4645"/>
                  </a:lnTo>
                  <a:lnTo>
                    <a:pt x="86926" y="3849"/>
                  </a:lnTo>
                  <a:lnTo>
                    <a:pt x="87191" y="3186"/>
                  </a:lnTo>
                  <a:lnTo>
                    <a:pt x="87191" y="2389"/>
                  </a:lnTo>
                  <a:lnTo>
                    <a:pt x="87059" y="1726"/>
                  </a:lnTo>
                  <a:lnTo>
                    <a:pt x="86926" y="1062"/>
                  </a:lnTo>
                  <a:lnTo>
                    <a:pt x="86528" y="531"/>
                  </a:lnTo>
                  <a:lnTo>
                    <a:pt x="86130" y="266"/>
                  </a:lnTo>
                  <a:lnTo>
                    <a:pt x="85731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0"/>
            <p:cNvSpPr/>
            <p:nvPr/>
          </p:nvSpPr>
          <p:spPr>
            <a:xfrm>
              <a:off x="5062812" y="2406271"/>
              <a:ext cx="1406034" cy="875756"/>
            </a:xfrm>
            <a:custGeom>
              <a:avLst/>
              <a:gdLst/>
              <a:ahLst/>
              <a:cxnLst/>
              <a:rect l="l" t="t" r="r" b="b"/>
              <a:pathLst>
                <a:path w="84803" h="52820" extrusionOk="0">
                  <a:moveTo>
                    <a:pt x="83476" y="1"/>
                  </a:moveTo>
                  <a:lnTo>
                    <a:pt x="82812" y="266"/>
                  </a:lnTo>
                  <a:lnTo>
                    <a:pt x="3053" y="46450"/>
                  </a:lnTo>
                  <a:lnTo>
                    <a:pt x="2390" y="46848"/>
                  </a:lnTo>
                  <a:lnTo>
                    <a:pt x="1859" y="47379"/>
                  </a:lnTo>
                  <a:lnTo>
                    <a:pt x="1328" y="48042"/>
                  </a:lnTo>
                  <a:lnTo>
                    <a:pt x="797" y="48706"/>
                  </a:lnTo>
                  <a:lnTo>
                    <a:pt x="399" y="49369"/>
                  </a:lnTo>
                  <a:lnTo>
                    <a:pt x="134" y="50166"/>
                  </a:lnTo>
                  <a:lnTo>
                    <a:pt x="1" y="50829"/>
                  </a:lnTo>
                  <a:lnTo>
                    <a:pt x="1" y="51493"/>
                  </a:lnTo>
                  <a:lnTo>
                    <a:pt x="134" y="52156"/>
                  </a:lnTo>
                  <a:lnTo>
                    <a:pt x="266" y="52422"/>
                  </a:lnTo>
                  <a:lnTo>
                    <a:pt x="399" y="52687"/>
                  </a:lnTo>
                  <a:lnTo>
                    <a:pt x="930" y="52820"/>
                  </a:lnTo>
                  <a:lnTo>
                    <a:pt x="1461" y="52687"/>
                  </a:lnTo>
                  <a:lnTo>
                    <a:pt x="2124" y="52422"/>
                  </a:lnTo>
                  <a:lnTo>
                    <a:pt x="81618" y="6504"/>
                  </a:lnTo>
                  <a:lnTo>
                    <a:pt x="82281" y="6106"/>
                  </a:lnTo>
                  <a:lnTo>
                    <a:pt x="82812" y="5575"/>
                  </a:lnTo>
                  <a:lnTo>
                    <a:pt x="83476" y="4911"/>
                  </a:lnTo>
                  <a:lnTo>
                    <a:pt x="83874" y="4248"/>
                  </a:lnTo>
                  <a:lnTo>
                    <a:pt x="84272" y="3451"/>
                  </a:lnTo>
                  <a:lnTo>
                    <a:pt x="84537" y="2655"/>
                  </a:lnTo>
                  <a:lnTo>
                    <a:pt x="84803" y="1992"/>
                  </a:lnTo>
                  <a:lnTo>
                    <a:pt x="84803" y="1195"/>
                  </a:lnTo>
                  <a:lnTo>
                    <a:pt x="84670" y="532"/>
                  </a:lnTo>
                  <a:lnTo>
                    <a:pt x="84537" y="266"/>
                  </a:lnTo>
                  <a:lnTo>
                    <a:pt x="8440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0"/>
            <p:cNvSpPr/>
            <p:nvPr/>
          </p:nvSpPr>
          <p:spPr>
            <a:xfrm>
              <a:off x="5062812" y="2406271"/>
              <a:ext cx="1406034" cy="875756"/>
            </a:xfrm>
            <a:custGeom>
              <a:avLst/>
              <a:gdLst/>
              <a:ahLst/>
              <a:cxnLst/>
              <a:rect l="l" t="t" r="r" b="b"/>
              <a:pathLst>
                <a:path w="84803" h="52820" fill="none" extrusionOk="0">
                  <a:moveTo>
                    <a:pt x="930" y="52820"/>
                  </a:moveTo>
                  <a:lnTo>
                    <a:pt x="930" y="52820"/>
                  </a:lnTo>
                  <a:lnTo>
                    <a:pt x="1461" y="52687"/>
                  </a:lnTo>
                  <a:lnTo>
                    <a:pt x="2124" y="52422"/>
                  </a:lnTo>
                  <a:lnTo>
                    <a:pt x="81618" y="6504"/>
                  </a:lnTo>
                  <a:lnTo>
                    <a:pt x="81618" y="6504"/>
                  </a:lnTo>
                  <a:lnTo>
                    <a:pt x="82281" y="6106"/>
                  </a:lnTo>
                  <a:lnTo>
                    <a:pt x="82812" y="5575"/>
                  </a:lnTo>
                  <a:lnTo>
                    <a:pt x="83476" y="4911"/>
                  </a:lnTo>
                  <a:lnTo>
                    <a:pt x="83874" y="4248"/>
                  </a:lnTo>
                  <a:lnTo>
                    <a:pt x="84272" y="3451"/>
                  </a:lnTo>
                  <a:lnTo>
                    <a:pt x="84537" y="2655"/>
                  </a:lnTo>
                  <a:lnTo>
                    <a:pt x="84803" y="1992"/>
                  </a:lnTo>
                  <a:lnTo>
                    <a:pt x="84803" y="1195"/>
                  </a:lnTo>
                  <a:lnTo>
                    <a:pt x="84803" y="1195"/>
                  </a:lnTo>
                  <a:lnTo>
                    <a:pt x="84670" y="532"/>
                  </a:lnTo>
                  <a:lnTo>
                    <a:pt x="84537" y="266"/>
                  </a:lnTo>
                  <a:lnTo>
                    <a:pt x="84405" y="1"/>
                  </a:lnTo>
                  <a:lnTo>
                    <a:pt x="84405" y="1"/>
                  </a:lnTo>
                  <a:lnTo>
                    <a:pt x="84007" y="1"/>
                  </a:lnTo>
                  <a:lnTo>
                    <a:pt x="84007" y="1"/>
                  </a:lnTo>
                  <a:lnTo>
                    <a:pt x="83476" y="1"/>
                  </a:lnTo>
                  <a:lnTo>
                    <a:pt x="82812" y="266"/>
                  </a:lnTo>
                  <a:lnTo>
                    <a:pt x="3053" y="46450"/>
                  </a:lnTo>
                  <a:lnTo>
                    <a:pt x="3053" y="46450"/>
                  </a:lnTo>
                  <a:lnTo>
                    <a:pt x="2390" y="46848"/>
                  </a:lnTo>
                  <a:lnTo>
                    <a:pt x="1859" y="47379"/>
                  </a:lnTo>
                  <a:lnTo>
                    <a:pt x="1328" y="48042"/>
                  </a:lnTo>
                  <a:lnTo>
                    <a:pt x="797" y="48706"/>
                  </a:lnTo>
                  <a:lnTo>
                    <a:pt x="399" y="49369"/>
                  </a:lnTo>
                  <a:lnTo>
                    <a:pt x="134" y="50166"/>
                  </a:lnTo>
                  <a:lnTo>
                    <a:pt x="1" y="50829"/>
                  </a:lnTo>
                  <a:lnTo>
                    <a:pt x="1" y="51493"/>
                  </a:lnTo>
                  <a:lnTo>
                    <a:pt x="1" y="51493"/>
                  </a:lnTo>
                  <a:lnTo>
                    <a:pt x="134" y="52156"/>
                  </a:lnTo>
                  <a:lnTo>
                    <a:pt x="266" y="52422"/>
                  </a:lnTo>
                  <a:lnTo>
                    <a:pt x="399" y="52687"/>
                  </a:lnTo>
                  <a:lnTo>
                    <a:pt x="399" y="52687"/>
                  </a:lnTo>
                  <a:lnTo>
                    <a:pt x="930" y="528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0"/>
            <p:cNvSpPr/>
            <p:nvPr/>
          </p:nvSpPr>
          <p:spPr>
            <a:xfrm>
              <a:off x="5122218" y="3178600"/>
              <a:ext cx="37438" cy="50619"/>
            </a:xfrm>
            <a:custGeom>
              <a:avLst/>
              <a:gdLst/>
              <a:ahLst/>
              <a:cxnLst/>
              <a:rect l="l" t="t" r="r" b="b"/>
              <a:pathLst>
                <a:path w="2258" h="3053" extrusionOk="0">
                  <a:moveTo>
                    <a:pt x="1594" y="0"/>
                  </a:moveTo>
                  <a:lnTo>
                    <a:pt x="1063" y="266"/>
                  </a:lnTo>
                  <a:lnTo>
                    <a:pt x="665" y="531"/>
                  </a:lnTo>
                  <a:lnTo>
                    <a:pt x="266" y="1062"/>
                  </a:lnTo>
                  <a:lnTo>
                    <a:pt x="1" y="1726"/>
                  </a:lnTo>
                  <a:lnTo>
                    <a:pt x="1" y="2256"/>
                  </a:lnTo>
                  <a:lnTo>
                    <a:pt x="1" y="2787"/>
                  </a:lnTo>
                  <a:lnTo>
                    <a:pt x="266" y="3053"/>
                  </a:lnTo>
                  <a:lnTo>
                    <a:pt x="665" y="3053"/>
                  </a:lnTo>
                  <a:lnTo>
                    <a:pt x="1063" y="2920"/>
                  </a:lnTo>
                  <a:lnTo>
                    <a:pt x="1594" y="2522"/>
                  </a:lnTo>
                  <a:lnTo>
                    <a:pt x="1992" y="2124"/>
                  </a:lnTo>
                  <a:lnTo>
                    <a:pt x="2257" y="1460"/>
                  </a:lnTo>
                  <a:lnTo>
                    <a:pt x="2257" y="929"/>
                  </a:lnTo>
                  <a:lnTo>
                    <a:pt x="2257" y="398"/>
                  </a:lnTo>
                  <a:lnTo>
                    <a:pt x="1992" y="13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0"/>
            <p:cNvSpPr/>
            <p:nvPr/>
          </p:nvSpPr>
          <p:spPr>
            <a:xfrm>
              <a:off x="5122218" y="3178600"/>
              <a:ext cx="37438" cy="50619"/>
            </a:xfrm>
            <a:custGeom>
              <a:avLst/>
              <a:gdLst/>
              <a:ahLst/>
              <a:cxnLst/>
              <a:rect l="l" t="t" r="r" b="b"/>
              <a:pathLst>
                <a:path w="2258" h="3053" extrusionOk="0">
                  <a:moveTo>
                    <a:pt x="1594" y="0"/>
                  </a:moveTo>
                  <a:lnTo>
                    <a:pt x="1063" y="266"/>
                  </a:lnTo>
                  <a:lnTo>
                    <a:pt x="665" y="531"/>
                  </a:lnTo>
                  <a:lnTo>
                    <a:pt x="266" y="1062"/>
                  </a:lnTo>
                  <a:lnTo>
                    <a:pt x="1" y="1726"/>
                  </a:lnTo>
                  <a:lnTo>
                    <a:pt x="1" y="2256"/>
                  </a:lnTo>
                  <a:lnTo>
                    <a:pt x="1" y="2787"/>
                  </a:lnTo>
                  <a:lnTo>
                    <a:pt x="266" y="3053"/>
                  </a:lnTo>
                  <a:lnTo>
                    <a:pt x="665" y="3053"/>
                  </a:lnTo>
                  <a:lnTo>
                    <a:pt x="1063" y="2920"/>
                  </a:lnTo>
                  <a:lnTo>
                    <a:pt x="1594" y="2522"/>
                  </a:lnTo>
                  <a:lnTo>
                    <a:pt x="1992" y="2124"/>
                  </a:lnTo>
                  <a:lnTo>
                    <a:pt x="2257" y="1460"/>
                  </a:lnTo>
                  <a:lnTo>
                    <a:pt x="2257" y="929"/>
                  </a:lnTo>
                  <a:lnTo>
                    <a:pt x="2257" y="398"/>
                  </a:lnTo>
                  <a:lnTo>
                    <a:pt x="1992" y="13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0"/>
            <p:cNvSpPr/>
            <p:nvPr/>
          </p:nvSpPr>
          <p:spPr>
            <a:xfrm>
              <a:off x="5300453" y="3077380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1593" y="1"/>
                  </a:moveTo>
                  <a:lnTo>
                    <a:pt x="1062" y="133"/>
                  </a:lnTo>
                  <a:lnTo>
                    <a:pt x="664" y="531"/>
                  </a:lnTo>
                  <a:lnTo>
                    <a:pt x="266" y="1062"/>
                  </a:lnTo>
                  <a:lnTo>
                    <a:pt x="1" y="1593"/>
                  </a:lnTo>
                  <a:lnTo>
                    <a:pt x="1" y="2124"/>
                  </a:lnTo>
                  <a:lnTo>
                    <a:pt x="1" y="2655"/>
                  </a:lnTo>
                  <a:lnTo>
                    <a:pt x="266" y="2920"/>
                  </a:lnTo>
                  <a:lnTo>
                    <a:pt x="664" y="3053"/>
                  </a:lnTo>
                  <a:lnTo>
                    <a:pt x="1062" y="2788"/>
                  </a:lnTo>
                  <a:lnTo>
                    <a:pt x="1593" y="2522"/>
                  </a:lnTo>
                  <a:lnTo>
                    <a:pt x="1991" y="1991"/>
                  </a:lnTo>
                  <a:lnTo>
                    <a:pt x="2257" y="1328"/>
                  </a:lnTo>
                  <a:lnTo>
                    <a:pt x="2257" y="797"/>
                  </a:lnTo>
                  <a:lnTo>
                    <a:pt x="2257" y="266"/>
                  </a:lnTo>
                  <a:lnTo>
                    <a:pt x="199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0"/>
            <p:cNvSpPr/>
            <p:nvPr/>
          </p:nvSpPr>
          <p:spPr>
            <a:xfrm>
              <a:off x="5478688" y="2973970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1593" y="0"/>
                  </a:moveTo>
                  <a:lnTo>
                    <a:pt x="1062" y="133"/>
                  </a:lnTo>
                  <a:lnTo>
                    <a:pt x="664" y="531"/>
                  </a:lnTo>
                  <a:lnTo>
                    <a:pt x="266" y="1062"/>
                  </a:lnTo>
                  <a:lnTo>
                    <a:pt x="0" y="1593"/>
                  </a:lnTo>
                  <a:lnTo>
                    <a:pt x="0" y="2256"/>
                  </a:lnTo>
                  <a:lnTo>
                    <a:pt x="0" y="2654"/>
                  </a:lnTo>
                  <a:lnTo>
                    <a:pt x="266" y="2920"/>
                  </a:lnTo>
                  <a:lnTo>
                    <a:pt x="664" y="3053"/>
                  </a:lnTo>
                  <a:lnTo>
                    <a:pt x="1062" y="2920"/>
                  </a:lnTo>
                  <a:lnTo>
                    <a:pt x="1593" y="2522"/>
                  </a:lnTo>
                  <a:lnTo>
                    <a:pt x="1991" y="1991"/>
                  </a:lnTo>
                  <a:lnTo>
                    <a:pt x="2256" y="1460"/>
                  </a:lnTo>
                  <a:lnTo>
                    <a:pt x="2256" y="797"/>
                  </a:lnTo>
                  <a:lnTo>
                    <a:pt x="2256" y="398"/>
                  </a:lnTo>
                  <a:lnTo>
                    <a:pt x="1991" y="133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0"/>
            <p:cNvSpPr/>
            <p:nvPr/>
          </p:nvSpPr>
          <p:spPr>
            <a:xfrm>
              <a:off x="5656907" y="2870544"/>
              <a:ext cx="37421" cy="50635"/>
            </a:xfrm>
            <a:custGeom>
              <a:avLst/>
              <a:gdLst/>
              <a:ahLst/>
              <a:cxnLst/>
              <a:rect l="l" t="t" r="r" b="b"/>
              <a:pathLst>
                <a:path w="2257" h="3054" extrusionOk="0">
                  <a:moveTo>
                    <a:pt x="1593" y="1"/>
                  </a:moveTo>
                  <a:lnTo>
                    <a:pt x="1062" y="134"/>
                  </a:lnTo>
                  <a:lnTo>
                    <a:pt x="664" y="532"/>
                  </a:lnTo>
                  <a:lnTo>
                    <a:pt x="266" y="1063"/>
                  </a:lnTo>
                  <a:lnTo>
                    <a:pt x="1" y="1593"/>
                  </a:lnTo>
                  <a:lnTo>
                    <a:pt x="1" y="2257"/>
                  </a:lnTo>
                  <a:lnTo>
                    <a:pt x="1" y="2655"/>
                  </a:lnTo>
                  <a:lnTo>
                    <a:pt x="266" y="3053"/>
                  </a:lnTo>
                  <a:lnTo>
                    <a:pt x="664" y="3053"/>
                  </a:lnTo>
                  <a:lnTo>
                    <a:pt x="1062" y="2920"/>
                  </a:lnTo>
                  <a:lnTo>
                    <a:pt x="1593" y="2522"/>
                  </a:lnTo>
                  <a:lnTo>
                    <a:pt x="1991" y="1992"/>
                  </a:lnTo>
                  <a:lnTo>
                    <a:pt x="2257" y="1461"/>
                  </a:lnTo>
                  <a:lnTo>
                    <a:pt x="2257" y="930"/>
                  </a:lnTo>
                  <a:lnTo>
                    <a:pt x="2257" y="399"/>
                  </a:lnTo>
                  <a:lnTo>
                    <a:pt x="1991" y="13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0"/>
            <p:cNvSpPr/>
            <p:nvPr/>
          </p:nvSpPr>
          <p:spPr>
            <a:xfrm>
              <a:off x="5835142" y="2767135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1593" y="0"/>
                  </a:moveTo>
                  <a:lnTo>
                    <a:pt x="1062" y="266"/>
                  </a:lnTo>
                  <a:lnTo>
                    <a:pt x="664" y="531"/>
                  </a:lnTo>
                  <a:lnTo>
                    <a:pt x="266" y="1062"/>
                  </a:lnTo>
                  <a:lnTo>
                    <a:pt x="0" y="1726"/>
                  </a:lnTo>
                  <a:lnTo>
                    <a:pt x="0" y="2257"/>
                  </a:lnTo>
                  <a:lnTo>
                    <a:pt x="0" y="2787"/>
                  </a:lnTo>
                  <a:lnTo>
                    <a:pt x="266" y="3053"/>
                  </a:lnTo>
                  <a:lnTo>
                    <a:pt x="664" y="3053"/>
                  </a:lnTo>
                  <a:lnTo>
                    <a:pt x="1062" y="2920"/>
                  </a:lnTo>
                  <a:lnTo>
                    <a:pt x="1593" y="2522"/>
                  </a:lnTo>
                  <a:lnTo>
                    <a:pt x="1991" y="2124"/>
                  </a:lnTo>
                  <a:lnTo>
                    <a:pt x="2256" y="1460"/>
                  </a:lnTo>
                  <a:lnTo>
                    <a:pt x="2256" y="929"/>
                  </a:lnTo>
                  <a:lnTo>
                    <a:pt x="2256" y="399"/>
                  </a:lnTo>
                  <a:lnTo>
                    <a:pt x="1991" y="133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0"/>
            <p:cNvSpPr/>
            <p:nvPr/>
          </p:nvSpPr>
          <p:spPr>
            <a:xfrm>
              <a:off x="6013360" y="2665914"/>
              <a:ext cx="37421" cy="50635"/>
            </a:xfrm>
            <a:custGeom>
              <a:avLst/>
              <a:gdLst/>
              <a:ahLst/>
              <a:cxnLst/>
              <a:rect l="l" t="t" r="r" b="b"/>
              <a:pathLst>
                <a:path w="2257" h="3054" extrusionOk="0">
                  <a:moveTo>
                    <a:pt x="1593" y="1"/>
                  </a:moveTo>
                  <a:lnTo>
                    <a:pt x="1062" y="133"/>
                  </a:lnTo>
                  <a:lnTo>
                    <a:pt x="664" y="532"/>
                  </a:lnTo>
                  <a:lnTo>
                    <a:pt x="266" y="1062"/>
                  </a:lnTo>
                  <a:lnTo>
                    <a:pt x="1" y="1593"/>
                  </a:lnTo>
                  <a:lnTo>
                    <a:pt x="1" y="2124"/>
                  </a:lnTo>
                  <a:lnTo>
                    <a:pt x="1" y="2655"/>
                  </a:lnTo>
                  <a:lnTo>
                    <a:pt x="266" y="2920"/>
                  </a:lnTo>
                  <a:lnTo>
                    <a:pt x="664" y="3053"/>
                  </a:lnTo>
                  <a:lnTo>
                    <a:pt x="1062" y="2788"/>
                  </a:lnTo>
                  <a:lnTo>
                    <a:pt x="1593" y="2522"/>
                  </a:lnTo>
                  <a:lnTo>
                    <a:pt x="1991" y="1991"/>
                  </a:lnTo>
                  <a:lnTo>
                    <a:pt x="2257" y="1328"/>
                  </a:lnTo>
                  <a:lnTo>
                    <a:pt x="2257" y="797"/>
                  </a:lnTo>
                  <a:lnTo>
                    <a:pt x="2257" y="266"/>
                  </a:lnTo>
                  <a:lnTo>
                    <a:pt x="199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0"/>
            <p:cNvSpPr/>
            <p:nvPr/>
          </p:nvSpPr>
          <p:spPr>
            <a:xfrm>
              <a:off x="6191595" y="2562504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1593" y="0"/>
                  </a:moveTo>
                  <a:lnTo>
                    <a:pt x="1062" y="133"/>
                  </a:lnTo>
                  <a:lnTo>
                    <a:pt x="664" y="531"/>
                  </a:lnTo>
                  <a:lnTo>
                    <a:pt x="266" y="1062"/>
                  </a:lnTo>
                  <a:lnTo>
                    <a:pt x="0" y="1593"/>
                  </a:lnTo>
                  <a:lnTo>
                    <a:pt x="0" y="2256"/>
                  </a:lnTo>
                  <a:lnTo>
                    <a:pt x="0" y="2655"/>
                  </a:lnTo>
                  <a:lnTo>
                    <a:pt x="266" y="2920"/>
                  </a:lnTo>
                  <a:lnTo>
                    <a:pt x="664" y="3053"/>
                  </a:lnTo>
                  <a:lnTo>
                    <a:pt x="1062" y="2920"/>
                  </a:lnTo>
                  <a:lnTo>
                    <a:pt x="1593" y="2522"/>
                  </a:lnTo>
                  <a:lnTo>
                    <a:pt x="1991" y="1991"/>
                  </a:lnTo>
                  <a:lnTo>
                    <a:pt x="2256" y="1460"/>
                  </a:lnTo>
                  <a:lnTo>
                    <a:pt x="2256" y="797"/>
                  </a:lnTo>
                  <a:lnTo>
                    <a:pt x="2256" y="399"/>
                  </a:lnTo>
                  <a:lnTo>
                    <a:pt x="1991" y="133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0"/>
            <p:cNvSpPr/>
            <p:nvPr/>
          </p:nvSpPr>
          <p:spPr>
            <a:xfrm>
              <a:off x="6369814" y="2459078"/>
              <a:ext cx="37421" cy="50635"/>
            </a:xfrm>
            <a:custGeom>
              <a:avLst/>
              <a:gdLst/>
              <a:ahLst/>
              <a:cxnLst/>
              <a:rect l="l" t="t" r="r" b="b"/>
              <a:pathLst>
                <a:path w="2257" h="3054" extrusionOk="0">
                  <a:moveTo>
                    <a:pt x="1593" y="1"/>
                  </a:moveTo>
                  <a:lnTo>
                    <a:pt x="1063" y="134"/>
                  </a:lnTo>
                  <a:lnTo>
                    <a:pt x="664" y="532"/>
                  </a:lnTo>
                  <a:lnTo>
                    <a:pt x="266" y="1063"/>
                  </a:lnTo>
                  <a:lnTo>
                    <a:pt x="1" y="1594"/>
                  </a:lnTo>
                  <a:lnTo>
                    <a:pt x="1" y="2257"/>
                  </a:lnTo>
                  <a:lnTo>
                    <a:pt x="1" y="2655"/>
                  </a:lnTo>
                  <a:lnTo>
                    <a:pt x="266" y="3053"/>
                  </a:lnTo>
                  <a:lnTo>
                    <a:pt x="664" y="3053"/>
                  </a:lnTo>
                  <a:lnTo>
                    <a:pt x="1063" y="2921"/>
                  </a:lnTo>
                  <a:lnTo>
                    <a:pt x="1593" y="2522"/>
                  </a:lnTo>
                  <a:lnTo>
                    <a:pt x="1992" y="1992"/>
                  </a:lnTo>
                  <a:lnTo>
                    <a:pt x="2257" y="1461"/>
                  </a:lnTo>
                  <a:lnTo>
                    <a:pt x="2257" y="930"/>
                  </a:lnTo>
                  <a:lnTo>
                    <a:pt x="2257" y="399"/>
                  </a:lnTo>
                  <a:lnTo>
                    <a:pt x="1992" y="13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0"/>
            <p:cNvSpPr/>
            <p:nvPr/>
          </p:nvSpPr>
          <p:spPr>
            <a:xfrm>
              <a:off x="5210242" y="3108185"/>
              <a:ext cx="17625" cy="11026"/>
            </a:xfrm>
            <a:custGeom>
              <a:avLst/>
              <a:gdLst/>
              <a:ahLst/>
              <a:cxnLst/>
              <a:rect l="l" t="t" r="r" b="b"/>
              <a:pathLst>
                <a:path w="1063" h="665" extrusionOk="0">
                  <a:moveTo>
                    <a:pt x="1062" y="1"/>
                  </a:moveTo>
                  <a:lnTo>
                    <a:pt x="0" y="664"/>
                  </a:lnTo>
                  <a:lnTo>
                    <a:pt x="0" y="664"/>
                  </a:lnTo>
                  <a:lnTo>
                    <a:pt x="1062" y="133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0"/>
            <p:cNvSpPr/>
            <p:nvPr/>
          </p:nvSpPr>
          <p:spPr>
            <a:xfrm>
              <a:off x="5210242" y="3086184"/>
              <a:ext cx="17625" cy="33027"/>
            </a:xfrm>
            <a:custGeom>
              <a:avLst/>
              <a:gdLst/>
              <a:ahLst/>
              <a:cxnLst/>
              <a:rect l="l" t="t" r="r" b="b"/>
              <a:pathLst>
                <a:path w="1063" h="1992" fill="none" extrusionOk="0">
                  <a:moveTo>
                    <a:pt x="1062" y="0"/>
                  </a:moveTo>
                  <a:lnTo>
                    <a:pt x="1062" y="133"/>
                  </a:lnTo>
                  <a:lnTo>
                    <a:pt x="1062" y="1460"/>
                  </a:lnTo>
                  <a:lnTo>
                    <a:pt x="0" y="1991"/>
                  </a:lnTo>
                  <a:lnTo>
                    <a:pt x="0" y="1991"/>
                  </a:lnTo>
                  <a:lnTo>
                    <a:pt x="1062" y="1328"/>
                  </a:lnTo>
                  <a:lnTo>
                    <a:pt x="106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0"/>
            <p:cNvSpPr/>
            <p:nvPr/>
          </p:nvSpPr>
          <p:spPr>
            <a:xfrm>
              <a:off x="5210242" y="3108185"/>
              <a:ext cx="17625" cy="11026"/>
            </a:xfrm>
            <a:custGeom>
              <a:avLst/>
              <a:gdLst/>
              <a:ahLst/>
              <a:cxnLst/>
              <a:rect l="l" t="t" r="r" b="b"/>
              <a:pathLst>
                <a:path w="1063" h="665" extrusionOk="0">
                  <a:moveTo>
                    <a:pt x="1062" y="1"/>
                  </a:moveTo>
                  <a:lnTo>
                    <a:pt x="0" y="664"/>
                  </a:lnTo>
                  <a:lnTo>
                    <a:pt x="0" y="664"/>
                  </a:lnTo>
                  <a:lnTo>
                    <a:pt x="1062" y="1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0"/>
            <p:cNvSpPr/>
            <p:nvPr/>
          </p:nvSpPr>
          <p:spPr>
            <a:xfrm>
              <a:off x="5210242" y="3108185"/>
              <a:ext cx="17625" cy="11026"/>
            </a:xfrm>
            <a:custGeom>
              <a:avLst/>
              <a:gdLst/>
              <a:ahLst/>
              <a:cxnLst/>
              <a:rect l="l" t="t" r="r" b="b"/>
              <a:pathLst>
                <a:path w="1063" h="665" fill="none" extrusionOk="0">
                  <a:moveTo>
                    <a:pt x="1062" y="1"/>
                  </a:moveTo>
                  <a:lnTo>
                    <a:pt x="0" y="664"/>
                  </a:lnTo>
                  <a:lnTo>
                    <a:pt x="0" y="664"/>
                  </a:lnTo>
                  <a:lnTo>
                    <a:pt x="1062" y="1"/>
                  </a:lnTo>
                  <a:lnTo>
                    <a:pt x="10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0"/>
            <p:cNvSpPr/>
            <p:nvPr/>
          </p:nvSpPr>
          <p:spPr>
            <a:xfrm>
              <a:off x="5208036" y="3097193"/>
              <a:ext cx="2222" cy="2205"/>
            </a:xfrm>
            <a:custGeom>
              <a:avLst/>
              <a:gdLst/>
              <a:ahLst/>
              <a:cxnLst/>
              <a:rect l="l" t="t" r="r" b="b"/>
              <a:pathLst>
                <a:path w="134" h="133" extrusionOk="0">
                  <a:moveTo>
                    <a:pt x="133" y="0"/>
                  </a:moveTo>
                  <a:lnTo>
                    <a:pt x="1" y="133"/>
                  </a:lnTo>
                  <a:lnTo>
                    <a:pt x="1" y="133"/>
                  </a:lnTo>
                  <a:lnTo>
                    <a:pt x="133" y="0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0"/>
            <p:cNvSpPr/>
            <p:nvPr/>
          </p:nvSpPr>
          <p:spPr>
            <a:xfrm>
              <a:off x="5208036" y="3097193"/>
              <a:ext cx="2222" cy="2205"/>
            </a:xfrm>
            <a:custGeom>
              <a:avLst/>
              <a:gdLst/>
              <a:ahLst/>
              <a:cxnLst/>
              <a:rect l="l" t="t" r="r" b="b"/>
              <a:pathLst>
                <a:path w="134" h="133" fill="none" extrusionOk="0">
                  <a:moveTo>
                    <a:pt x="133" y="0"/>
                  </a:moveTo>
                  <a:lnTo>
                    <a:pt x="1" y="133"/>
                  </a:lnTo>
                  <a:lnTo>
                    <a:pt x="1" y="133"/>
                  </a:lnTo>
                  <a:lnTo>
                    <a:pt x="133" y="0"/>
                  </a:lnTo>
                  <a:lnTo>
                    <a:pt x="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0"/>
            <p:cNvSpPr/>
            <p:nvPr/>
          </p:nvSpPr>
          <p:spPr>
            <a:xfrm>
              <a:off x="5208036" y="3088389"/>
              <a:ext cx="19830" cy="33011"/>
            </a:xfrm>
            <a:custGeom>
              <a:avLst/>
              <a:gdLst/>
              <a:ahLst/>
              <a:cxnLst/>
              <a:rect l="l" t="t" r="r" b="b"/>
              <a:pathLst>
                <a:path w="1196" h="1991" extrusionOk="0">
                  <a:moveTo>
                    <a:pt x="1195" y="0"/>
                  </a:moveTo>
                  <a:lnTo>
                    <a:pt x="133" y="531"/>
                  </a:lnTo>
                  <a:lnTo>
                    <a:pt x="1" y="664"/>
                  </a:lnTo>
                  <a:lnTo>
                    <a:pt x="1" y="1991"/>
                  </a:lnTo>
                  <a:lnTo>
                    <a:pt x="133" y="1858"/>
                  </a:lnTo>
                  <a:lnTo>
                    <a:pt x="1195" y="1327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0"/>
            <p:cNvSpPr/>
            <p:nvPr/>
          </p:nvSpPr>
          <p:spPr>
            <a:xfrm>
              <a:off x="5208036" y="3088389"/>
              <a:ext cx="19830" cy="33011"/>
            </a:xfrm>
            <a:custGeom>
              <a:avLst/>
              <a:gdLst/>
              <a:ahLst/>
              <a:cxnLst/>
              <a:rect l="l" t="t" r="r" b="b"/>
              <a:pathLst>
                <a:path w="1196" h="1991" fill="none" extrusionOk="0">
                  <a:moveTo>
                    <a:pt x="1195" y="0"/>
                  </a:moveTo>
                  <a:lnTo>
                    <a:pt x="133" y="531"/>
                  </a:lnTo>
                  <a:lnTo>
                    <a:pt x="1" y="664"/>
                  </a:lnTo>
                  <a:lnTo>
                    <a:pt x="1" y="1991"/>
                  </a:lnTo>
                  <a:lnTo>
                    <a:pt x="133" y="1858"/>
                  </a:lnTo>
                  <a:lnTo>
                    <a:pt x="1195" y="1327"/>
                  </a:lnTo>
                  <a:lnTo>
                    <a:pt x="11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0"/>
            <p:cNvSpPr/>
            <p:nvPr/>
          </p:nvSpPr>
          <p:spPr>
            <a:xfrm>
              <a:off x="5384066" y="2984963"/>
              <a:ext cx="19813" cy="11026"/>
            </a:xfrm>
            <a:custGeom>
              <a:avLst/>
              <a:gdLst/>
              <a:ahLst/>
              <a:cxnLst/>
              <a:rect l="l" t="t" r="r" b="b"/>
              <a:pathLst>
                <a:path w="1195" h="665" extrusionOk="0">
                  <a:moveTo>
                    <a:pt x="1195" y="1"/>
                  </a:moveTo>
                  <a:lnTo>
                    <a:pt x="1" y="664"/>
                  </a:lnTo>
                  <a:lnTo>
                    <a:pt x="1" y="664"/>
                  </a:lnTo>
                  <a:lnTo>
                    <a:pt x="1195" y="1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0"/>
            <p:cNvSpPr/>
            <p:nvPr/>
          </p:nvSpPr>
          <p:spPr>
            <a:xfrm>
              <a:off x="5384066" y="2984963"/>
              <a:ext cx="19813" cy="11026"/>
            </a:xfrm>
            <a:custGeom>
              <a:avLst/>
              <a:gdLst/>
              <a:ahLst/>
              <a:cxnLst/>
              <a:rect l="l" t="t" r="r" b="b"/>
              <a:pathLst>
                <a:path w="1195" h="665" fill="none" extrusionOk="0">
                  <a:moveTo>
                    <a:pt x="1195" y="1"/>
                  </a:moveTo>
                  <a:lnTo>
                    <a:pt x="1" y="664"/>
                  </a:lnTo>
                  <a:lnTo>
                    <a:pt x="1" y="664"/>
                  </a:lnTo>
                  <a:lnTo>
                    <a:pt x="1195" y="1"/>
                  </a:lnTo>
                  <a:lnTo>
                    <a:pt x="119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0"/>
            <p:cNvSpPr/>
            <p:nvPr/>
          </p:nvSpPr>
          <p:spPr>
            <a:xfrm>
              <a:off x="5384066" y="2984963"/>
              <a:ext cx="19813" cy="33027"/>
            </a:xfrm>
            <a:custGeom>
              <a:avLst/>
              <a:gdLst/>
              <a:ahLst/>
              <a:cxnLst/>
              <a:rect l="l" t="t" r="r" b="b"/>
              <a:pathLst>
                <a:path w="1195" h="1992" extrusionOk="0">
                  <a:moveTo>
                    <a:pt x="1195" y="1"/>
                  </a:moveTo>
                  <a:lnTo>
                    <a:pt x="1" y="664"/>
                  </a:lnTo>
                  <a:lnTo>
                    <a:pt x="1" y="1991"/>
                  </a:lnTo>
                  <a:lnTo>
                    <a:pt x="1195" y="1328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0"/>
            <p:cNvSpPr/>
            <p:nvPr/>
          </p:nvSpPr>
          <p:spPr>
            <a:xfrm>
              <a:off x="5384066" y="2984963"/>
              <a:ext cx="19813" cy="33027"/>
            </a:xfrm>
            <a:custGeom>
              <a:avLst/>
              <a:gdLst/>
              <a:ahLst/>
              <a:cxnLst/>
              <a:rect l="l" t="t" r="r" b="b"/>
              <a:pathLst>
                <a:path w="1195" h="1992" fill="none" extrusionOk="0">
                  <a:moveTo>
                    <a:pt x="1195" y="1"/>
                  </a:moveTo>
                  <a:lnTo>
                    <a:pt x="1" y="664"/>
                  </a:lnTo>
                  <a:lnTo>
                    <a:pt x="1" y="1991"/>
                  </a:lnTo>
                  <a:lnTo>
                    <a:pt x="1195" y="1328"/>
                  </a:lnTo>
                  <a:lnTo>
                    <a:pt x="119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0"/>
            <p:cNvSpPr/>
            <p:nvPr/>
          </p:nvSpPr>
          <p:spPr>
            <a:xfrm>
              <a:off x="5562301" y="2883758"/>
              <a:ext cx="19813" cy="11009"/>
            </a:xfrm>
            <a:custGeom>
              <a:avLst/>
              <a:gdLst/>
              <a:ahLst/>
              <a:cxnLst/>
              <a:rect l="l" t="t" r="r" b="b"/>
              <a:pathLst>
                <a:path w="1195" h="664" extrusionOk="0">
                  <a:moveTo>
                    <a:pt x="1194" y="0"/>
                  </a:moveTo>
                  <a:lnTo>
                    <a:pt x="0" y="664"/>
                  </a:lnTo>
                  <a:lnTo>
                    <a:pt x="0" y="664"/>
                  </a:lnTo>
                  <a:lnTo>
                    <a:pt x="1194" y="0"/>
                  </a:lnTo>
                  <a:lnTo>
                    <a:pt x="1194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0"/>
            <p:cNvSpPr/>
            <p:nvPr/>
          </p:nvSpPr>
          <p:spPr>
            <a:xfrm>
              <a:off x="5562301" y="2883758"/>
              <a:ext cx="19813" cy="11009"/>
            </a:xfrm>
            <a:custGeom>
              <a:avLst/>
              <a:gdLst/>
              <a:ahLst/>
              <a:cxnLst/>
              <a:rect l="l" t="t" r="r" b="b"/>
              <a:pathLst>
                <a:path w="1195" h="664" fill="none" extrusionOk="0">
                  <a:moveTo>
                    <a:pt x="1194" y="0"/>
                  </a:moveTo>
                  <a:lnTo>
                    <a:pt x="0" y="664"/>
                  </a:lnTo>
                  <a:lnTo>
                    <a:pt x="0" y="664"/>
                  </a:lnTo>
                  <a:lnTo>
                    <a:pt x="1194" y="0"/>
                  </a:lnTo>
                  <a:lnTo>
                    <a:pt x="11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0"/>
            <p:cNvSpPr/>
            <p:nvPr/>
          </p:nvSpPr>
          <p:spPr>
            <a:xfrm>
              <a:off x="5562301" y="2883758"/>
              <a:ext cx="19813" cy="33011"/>
            </a:xfrm>
            <a:custGeom>
              <a:avLst/>
              <a:gdLst/>
              <a:ahLst/>
              <a:cxnLst/>
              <a:rect l="l" t="t" r="r" b="b"/>
              <a:pathLst>
                <a:path w="1195" h="1991" extrusionOk="0">
                  <a:moveTo>
                    <a:pt x="1194" y="0"/>
                  </a:moveTo>
                  <a:lnTo>
                    <a:pt x="0" y="664"/>
                  </a:lnTo>
                  <a:lnTo>
                    <a:pt x="0" y="1991"/>
                  </a:lnTo>
                  <a:lnTo>
                    <a:pt x="1194" y="1327"/>
                  </a:lnTo>
                  <a:lnTo>
                    <a:pt x="1194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0"/>
            <p:cNvSpPr/>
            <p:nvPr/>
          </p:nvSpPr>
          <p:spPr>
            <a:xfrm>
              <a:off x="5562301" y="2883758"/>
              <a:ext cx="19813" cy="33011"/>
            </a:xfrm>
            <a:custGeom>
              <a:avLst/>
              <a:gdLst/>
              <a:ahLst/>
              <a:cxnLst/>
              <a:rect l="l" t="t" r="r" b="b"/>
              <a:pathLst>
                <a:path w="1195" h="1991" fill="none" extrusionOk="0">
                  <a:moveTo>
                    <a:pt x="1194" y="0"/>
                  </a:moveTo>
                  <a:lnTo>
                    <a:pt x="0" y="664"/>
                  </a:lnTo>
                  <a:lnTo>
                    <a:pt x="0" y="1991"/>
                  </a:lnTo>
                  <a:lnTo>
                    <a:pt x="1194" y="1327"/>
                  </a:lnTo>
                  <a:lnTo>
                    <a:pt x="11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0"/>
            <p:cNvSpPr/>
            <p:nvPr/>
          </p:nvSpPr>
          <p:spPr>
            <a:xfrm>
              <a:off x="5738315" y="2780332"/>
              <a:ext cx="19830" cy="11026"/>
            </a:xfrm>
            <a:custGeom>
              <a:avLst/>
              <a:gdLst/>
              <a:ahLst/>
              <a:cxnLst/>
              <a:rect l="l" t="t" r="r" b="b"/>
              <a:pathLst>
                <a:path w="1196" h="665" extrusionOk="0">
                  <a:moveTo>
                    <a:pt x="1195" y="1"/>
                  </a:moveTo>
                  <a:lnTo>
                    <a:pt x="1" y="664"/>
                  </a:lnTo>
                  <a:lnTo>
                    <a:pt x="1" y="664"/>
                  </a:lnTo>
                  <a:lnTo>
                    <a:pt x="1195" y="1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0"/>
            <p:cNvSpPr/>
            <p:nvPr/>
          </p:nvSpPr>
          <p:spPr>
            <a:xfrm>
              <a:off x="5738315" y="2780332"/>
              <a:ext cx="19830" cy="11026"/>
            </a:xfrm>
            <a:custGeom>
              <a:avLst/>
              <a:gdLst/>
              <a:ahLst/>
              <a:cxnLst/>
              <a:rect l="l" t="t" r="r" b="b"/>
              <a:pathLst>
                <a:path w="1196" h="665" fill="none" extrusionOk="0">
                  <a:moveTo>
                    <a:pt x="1195" y="1"/>
                  </a:moveTo>
                  <a:lnTo>
                    <a:pt x="1" y="664"/>
                  </a:lnTo>
                  <a:lnTo>
                    <a:pt x="1" y="664"/>
                  </a:lnTo>
                  <a:lnTo>
                    <a:pt x="1195" y="1"/>
                  </a:lnTo>
                  <a:lnTo>
                    <a:pt x="119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0"/>
            <p:cNvSpPr/>
            <p:nvPr/>
          </p:nvSpPr>
          <p:spPr>
            <a:xfrm>
              <a:off x="5738315" y="2780332"/>
              <a:ext cx="19830" cy="33027"/>
            </a:xfrm>
            <a:custGeom>
              <a:avLst/>
              <a:gdLst/>
              <a:ahLst/>
              <a:cxnLst/>
              <a:rect l="l" t="t" r="r" b="b"/>
              <a:pathLst>
                <a:path w="1196" h="1992" extrusionOk="0">
                  <a:moveTo>
                    <a:pt x="1195" y="1"/>
                  </a:moveTo>
                  <a:lnTo>
                    <a:pt x="1" y="664"/>
                  </a:lnTo>
                  <a:lnTo>
                    <a:pt x="1" y="1991"/>
                  </a:lnTo>
                  <a:lnTo>
                    <a:pt x="1195" y="1328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0"/>
            <p:cNvSpPr/>
            <p:nvPr/>
          </p:nvSpPr>
          <p:spPr>
            <a:xfrm>
              <a:off x="5738315" y="2780332"/>
              <a:ext cx="19830" cy="33027"/>
            </a:xfrm>
            <a:custGeom>
              <a:avLst/>
              <a:gdLst/>
              <a:ahLst/>
              <a:cxnLst/>
              <a:rect l="l" t="t" r="r" b="b"/>
              <a:pathLst>
                <a:path w="1196" h="1992" fill="none" extrusionOk="0">
                  <a:moveTo>
                    <a:pt x="1195" y="1"/>
                  </a:moveTo>
                  <a:lnTo>
                    <a:pt x="1" y="664"/>
                  </a:lnTo>
                  <a:lnTo>
                    <a:pt x="1" y="1991"/>
                  </a:lnTo>
                  <a:lnTo>
                    <a:pt x="1195" y="1328"/>
                  </a:lnTo>
                  <a:lnTo>
                    <a:pt x="119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0"/>
            <p:cNvSpPr/>
            <p:nvPr/>
          </p:nvSpPr>
          <p:spPr>
            <a:xfrm>
              <a:off x="5916550" y="2676923"/>
              <a:ext cx="19813" cy="13214"/>
            </a:xfrm>
            <a:custGeom>
              <a:avLst/>
              <a:gdLst/>
              <a:ahLst/>
              <a:cxnLst/>
              <a:rect l="l" t="t" r="r" b="b"/>
              <a:pathLst>
                <a:path w="1195" h="797" extrusionOk="0">
                  <a:moveTo>
                    <a:pt x="1195" y="0"/>
                  </a:moveTo>
                  <a:lnTo>
                    <a:pt x="0" y="797"/>
                  </a:lnTo>
                  <a:lnTo>
                    <a:pt x="0" y="797"/>
                  </a:lnTo>
                  <a:lnTo>
                    <a:pt x="1195" y="0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0"/>
            <p:cNvSpPr/>
            <p:nvPr/>
          </p:nvSpPr>
          <p:spPr>
            <a:xfrm>
              <a:off x="5916550" y="2676923"/>
              <a:ext cx="19813" cy="13214"/>
            </a:xfrm>
            <a:custGeom>
              <a:avLst/>
              <a:gdLst/>
              <a:ahLst/>
              <a:cxnLst/>
              <a:rect l="l" t="t" r="r" b="b"/>
              <a:pathLst>
                <a:path w="1195" h="797" fill="none" extrusionOk="0">
                  <a:moveTo>
                    <a:pt x="1195" y="0"/>
                  </a:moveTo>
                  <a:lnTo>
                    <a:pt x="0" y="797"/>
                  </a:lnTo>
                  <a:lnTo>
                    <a:pt x="0" y="797"/>
                  </a:lnTo>
                  <a:lnTo>
                    <a:pt x="1195" y="0"/>
                  </a:lnTo>
                  <a:lnTo>
                    <a:pt x="11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0"/>
            <p:cNvSpPr/>
            <p:nvPr/>
          </p:nvSpPr>
          <p:spPr>
            <a:xfrm>
              <a:off x="5916550" y="2676923"/>
              <a:ext cx="19813" cy="35216"/>
            </a:xfrm>
            <a:custGeom>
              <a:avLst/>
              <a:gdLst/>
              <a:ahLst/>
              <a:cxnLst/>
              <a:rect l="l" t="t" r="r" b="b"/>
              <a:pathLst>
                <a:path w="1195" h="2124" extrusionOk="0">
                  <a:moveTo>
                    <a:pt x="1195" y="0"/>
                  </a:moveTo>
                  <a:lnTo>
                    <a:pt x="0" y="797"/>
                  </a:lnTo>
                  <a:lnTo>
                    <a:pt x="0" y="2124"/>
                  </a:lnTo>
                  <a:lnTo>
                    <a:pt x="1195" y="1460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0"/>
            <p:cNvSpPr/>
            <p:nvPr/>
          </p:nvSpPr>
          <p:spPr>
            <a:xfrm>
              <a:off x="5916550" y="2676923"/>
              <a:ext cx="19813" cy="35216"/>
            </a:xfrm>
            <a:custGeom>
              <a:avLst/>
              <a:gdLst/>
              <a:ahLst/>
              <a:cxnLst/>
              <a:rect l="l" t="t" r="r" b="b"/>
              <a:pathLst>
                <a:path w="1195" h="2124" fill="none" extrusionOk="0">
                  <a:moveTo>
                    <a:pt x="1195" y="0"/>
                  </a:moveTo>
                  <a:lnTo>
                    <a:pt x="0" y="797"/>
                  </a:lnTo>
                  <a:lnTo>
                    <a:pt x="0" y="2124"/>
                  </a:lnTo>
                  <a:lnTo>
                    <a:pt x="1195" y="1460"/>
                  </a:lnTo>
                  <a:lnTo>
                    <a:pt x="11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0"/>
            <p:cNvSpPr/>
            <p:nvPr/>
          </p:nvSpPr>
          <p:spPr>
            <a:xfrm>
              <a:off x="6094785" y="2575702"/>
              <a:ext cx="17608" cy="11026"/>
            </a:xfrm>
            <a:custGeom>
              <a:avLst/>
              <a:gdLst/>
              <a:ahLst/>
              <a:cxnLst/>
              <a:rect l="l" t="t" r="r" b="b"/>
              <a:pathLst>
                <a:path w="1062" h="665" extrusionOk="0">
                  <a:moveTo>
                    <a:pt x="1062" y="1"/>
                  </a:moveTo>
                  <a:lnTo>
                    <a:pt x="0" y="664"/>
                  </a:lnTo>
                  <a:lnTo>
                    <a:pt x="0" y="664"/>
                  </a:lnTo>
                  <a:lnTo>
                    <a:pt x="1062" y="1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0"/>
            <p:cNvSpPr/>
            <p:nvPr/>
          </p:nvSpPr>
          <p:spPr>
            <a:xfrm>
              <a:off x="6094785" y="2575702"/>
              <a:ext cx="17608" cy="11026"/>
            </a:xfrm>
            <a:custGeom>
              <a:avLst/>
              <a:gdLst/>
              <a:ahLst/>
              <a:cxnLst/>
              <a:rect l="l" t="t" r="r" b="b"/>
              <a:pathLst>
                <a:path w="1062" h="665" fill="none" extrusionOk="0">
                  <a:moveTo>
                    <a:pt x="1062" y="1"/>
                  </a:moveTo>
                  <a:lnTo>
                    <a:pt x="0" y="664"/>
                  </a:lnTo>
                  <a:lnTo>
                    <a:pt x="0" y="664"/>
                  </a:lnTo>
                  <a:lnTo>
                    <a:pt x="1062" y="1"/>
                  </a:lnTo>
                  <a:lnTo>
                    <a:pt x="10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0"/>
            <p:cNvSpPr/>
            <p:nvPr/>
          </p:nvSpPr>
          <p:spPr>
            <a:xfrm>
              <a:off x="6094785" y="2575702"/>
              <a:ext cx="17608" cy="33027"/>
            </a:xfrm>
            <a:custGeom>
              <a:avLst/>
              <a:gdLst/>
              <a:ahLst/>
              <a:cxnLst/>
              <a:rect l="l" t="t" r="r" b="b"/>
              <a:pathLst>
                <a:path w="1062" h="1992" extrusionOk="0">
                  <a:moveTo>
                    <a:pt x="1062" y="1"/>
                  </a:moveTo>
                  <a:lnTo>
                    <a:pt x="0" y="664"/>
                  </a:lnTo>
                  <a:lnTo>
                    <a:pt x="0" y="1991"/>
                  </a:lnTo>
                  <a:lnTo>
                    <a:pt x="1062" y="1328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0"/>
            <p:cNvSpPr/>
            <p:nvPr/>
          </p:nvSpPr>
          <p:spPr>
            <a:xfrm>
              <a:off x="6094785" y="2575702"/>
              <a:ext cx="17608" cy="33027"/>
            </a:xfrm>
            <a:custGeom>
              <a:avLst/>
              <a:gdLst/>
              <a:ahLst/>
              <a:cxnLst/>
              <a:rect l="l" t="t" r="r" b="b"/>
              <a:pathLst>
                <a:path w="1062" h="1992" fill="none" extrusionOk="0">
                  <a:moveTo>
                    <a:pt x="1062" y="1"/>
                  </a:moveTo>
                  <a:lnTo>
                    <a:pt x="0" y="664"/>
                  </a:lnTo>
                  <a:lnTo>
                    <a:pt x="0" y="1991"/>
                  </a:lnTo>
                  <a:lnTo>
                    <a:pt x="1062" y="1328"/>
                  </a:lnTo>
                  <a:lnTo>
                    <a:pt x="10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0"/>
            <p:cNvSpPr/>
            <p:nvPr/>
          </p:nvSpPr>
          <p:spPr>
            <a:xfrm>
              <a:off x="6270798" y="2472292"/>
              <a:ext cx="19830" cy="13214"/>
            </a:xfrm>
            <a:custGeom>
              <a:avLst/>
              <a:gdLst/>
              <a:ahLst/>
              <a:cxnLst/>
              <a:rect l="l" t="t" r="r" b="b"/>
              <a:pathLst>
                <a:path w="1196" h="797" extrusionOk="0">
                  <a:moveTo>
                    <a:pt x="1195" y="0"/>
                  </a:moveTo>
                  <a:lnTo>
                    <a:pt x="1" y="797"/>
                  </a:lnTo>
                  <a:lnTo>
                    <a:pt x="1195" y="0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0"/>
            <p:cNvSpPr/>
            <p:nvPr/>
          </p:nvSpPr>
          <p:spPr>
            <a:xfrm>
              <a:off x="6270798" y="2472292"/>
              <a:ext cx="19830" cy="13214"/>
            </a:xfrm>
            <a:custGeom>
              <a:avLst/>
              <a:gdLst/>
              <a:ahLst/>
              <a:cxnLst/>
              <a:rect l="l" t="t" r="r" b="b"/>
              <a:pathLst>
                <a:path w="1196" h="797" fill="none" extrusionOk="0">
                  <a:moveTo>
                    <a:pt x="1195" y="0"/>
                  </a:moveTo>
                  <a:lnTo>
                    <a:pt x="1" y="797"/>
                  </a:lnTo>
                  <a:lnTo>
                    <a:pt x="1195" y="0"/>
                  </a:lnTo>
                  <a:lnTo>
                    <a:pt x="11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0"/>
            <p:cNvSpPr/>
            <p:nvPr/>
          </p:nvSpPr>
          <p:spPr>
            <a:xfrm>
              <a:off x="6270798" y="2472292"/>
              <a:ext cx="19830" cy="35216"/>
            </a:xfrm>
            <a:custGeom>
              <a:avLst/>
              <a:gdLst/>
              <a:ahLst/>
              <a:cxnLst/>
              <a:rect l="l" t="t" r="r" b="b"/>
              <a:pathLst>
                <a:path w="1196" h="2124" extrusionOk="0">
                  <a:moveTo>
                    <a:pt x="1195" y="0"/>
                  </a:moveTo>
                  <a:lnTo>
                    <a:pt x="1" y="797"/>
                  </a:lnTo>
                  <a:lnTo>
                    <a:pt x="1" y="2124"/>
                  </a:lnTo>
                  <a:lnTo>
                    <a:pt x="1195" y="1460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0"/>
            <p:cNvSpPr/>
            <p:nvPr/>
          </p:nvSpPr>
          <p:spPr>
            <a:xfrm>
              <a:off x="6270798" y="2472292"/>
              <a:ext cx="19830" cy="35216"/>
            </a:xfrm>
            <a:custGeom>
              <a:avLst/>
              <a:gdLst/>
              <a:ahLst/>
              <a:cxnLst/>
              <a:rect l="l" t="t" r="r" b="b"/>
              <a:pathLst>
                <a:path w="1196" h="2124" fill="none" extrusionOk="0">
                  <a:moveTo>
                    <a:pt x="1195" y="0"/>
                  </a:moveTo>
                  <a:lnTo>
                    <a:pt x="1" y="797"/>
                  </a:lnTo>
                  <a:lnTo>
                    <a:pt x="1" y="2124"/>
                  </a:lnTo>
                  <a:lnTo>
                    <a:pt x="1195" y="1460"/>
                  </a:lnTo>
                  <a:lnTo>
                    <a:pt x="11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0"/>
            <p:cNvSpPr/>
            <p:nvPr/>
          </p:nvSpPr>
          <p:spPr>
            <a:xfrm>
              <a:off x="4836180" y="2859551"/>
              <a:ext cx="2222" cy="2222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133" y="0"/>
                  </a:moveTo>
                  <a:lnTo>
                    <a:pt x="1" y="133"/>
                  </a:lnTo>
                  <a:lnTo>
                    <a:pt x="1" y="133"/>
                  </a:lnTo>
                  <a:lnTo>
                    <a:pt x="133" y="0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0"/>
            <p:cNvSpPr/>
            <p:nvPr/>
          </p:nvSpPr>
          <p:spPr>
            <a:xfrm>
              <a:off x="4836180" y="2859551"/>
              <a:ext cx="2222" cy="2222"/>
            </a:xfrm>
            <a:custGeom>
              <a:avLst/>
              <a:gdLst/>
              <a:ahLst/>
              <a:cxnLst/>
              <a:rect l="l" t="t" r="r" b="b"/>
              <a:pathLst>
                <a:path w="134" h="134" fill="none" extrusionOk="0">
                  <a:moveTo>
                    <a:pt x="133" y="0"/>
                  </a:moveTo>
                  <a:lnTo>
                    <a:pt x="1" y="133"/>
                  </a:lnTo>
                  <a:lnTo>
                    <a:pt x="1" y="133"/>
                  </a:lnTo>
                  <a:lnTo>
                    <a:pt x="133" y="0"/>
                  </a:lnTo>
                  <a:lnTo>
                    <a:pt x="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0"/>
            <p:cNvSpPr/>
            <p:nvPr/>
          </p:nvSpPr>
          <p:spPr>
            <a:xfrm>
              <a:off x="4836180" y="2859551"/>
              <a:ext cx="391686" cy="228854"/>
            </a:xfrm>
            <a:custGeom>
              <a:avLst/>
              <a:gdLst/>
              <a:ahLst/>
              <a:cxnLst/>
              <a:rect l="l" t="t" r="r" b="b"/>
              <a:pathLst>
                <a:path w="23624" h="13803" extrusionOk="0">
                  <a:moveTo>
                    <a:pt x="133" y="0"/>
                  </a:moveTo>
                  <a:lnTo>
                    <a:pt x="1" y="133"/>
                  </a:lnTo>
                  <a:lnTo>
                    <a:pt x="23623" y="13802"/>
                  </a:lnTo>
                  <a:lnTo>
                    <a:pt x="23623" y="13669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0"/>
            <p:cNvSpPr/>
            <p:nvPr/>
          </p:nvSpPr>
          <p:spPr>
            <a:xfrm>
              <a:off x="4836180" y="2859551"/>
              <a:ext cx="391686" cy="237658"/>
            </a:xfrm>
            <a:custGeom>
              <a:avLst/>
              <a:gdLst/>
              <a:ahLst/>
              <a:cxnLst/>
              <a:rect l="l" t="t" r="r" b="b"/>
              <a:pathLst>
                <a:path w="23624" h="14334" fill="none" extrusionOk="0">
                  <a:moveTo>
                    <a:pt x="133" y="0"/>
                  </a:moveTo>
                  <a:lnTo>
                    <a:pt x="1" y="133"/>
                  </a:lnTo>
                  <a:lnTo>
                    <a:pt x="23623" y="13802"/>
                  </a:lnTo>
                  <a:lnTo>
                    <a:pt x="22561" y="14333"/>
                  </a:lnTo>
                  <a:lnTo>
                    <a:pt x="23623" y="13802"/>
                  </a:lnTo>
                  <a:lnTo>
                    <a:pt x="23623" y="13802"/>
                  </a:lnTo>
                  <a:lnTo>
                    <a:pt x="23623" y="13669"/>
                  </a:lnTo>
                  <a:lnTo>
                    <a:pt x="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0"/>
            <p:cNvSpPr/>
            <p:nvPr/>
          </p:nvSpPr>
          <p:spPr>
            <a:xfrm>
              <a:off x="5227849" y="3086184"/>
              <a:ext cx="17" cy="2222"/>
            </a:xfrm>
            <a:custGeom>
              <a:avLst/>
              <a:gdLst/>
              <a:ahLst/>
              <a:cxnLst/>
              <a:rect l="l" t="t" r="r" b="b"/>
              <a:pathLst>
                <a:path w="1" h="134" extrusionOk="0">
                  <a:moveTo>
                    <a:pt x="0" y="0"/>
                  </a:moveTo>
                  <a:lnTo>
                    <a:pt x="0" y="133"/>
                  </a:lnTo>
                  <a:lnTo>
                    <a:pt x="0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0"/>
            <p:cNvSpPr/>
            <p:nvPr/>
          </p:nvSpPr>
          <p:spPr>
            <a:xfrm>
              <a:off x="5227849" y="3086184"/>
              <a:ext cx="17" cy="2222"/>
            </a:xfrm>
            <a:custGeom>
              <a:avLst/>
              <a:gdLst/>
              <a:ahLst/>
              <a:cxnLst/>
              <a:rect l="l" t="t" r="r" b="b"/>
              <a:pathLst>
                <a:path w="1" h="134" fill="none" extrusionOk="0">
                  <a:moveTo>
                    <a:pt x="0" y="0"/>
                  </a:moveTo>
                  <a:lnTo>
                    <a:pt x="0" y="133"/>
                  </a:lnTo>
                  <a:lnTo>
                    <a:pt x="0" y="1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0"/>
            <p:cNvSpPr/>
            <p:nvPr/>
          </p:nvSpPr>
          <p:spPr>
            <a:xfrm>
              <a:off x="5210242" y="3088389"/>
              <a:ext cx="17625" cy="8821"/>
            </a:xfrm>
            <a:custGeom>
              <a:avLst/>
              <a:gdLst/>
              <a:ahLst/>
              <a:cxnLst/>
              <a:rect l="l" t="t" r="r" b="b"/>
              <a:pathLst>
                <a:path w="1063" h="532" extrusionOk="0">
                  <a:moveTo>
                    <a:pt x="1062" y="0"/>
                  </a:moveTo>
                  <a:lnTo>
                    <a:pt x="0" y="531"/>
                  </a:lnTo>
                  <a:lnTo>
                    <a:pt x="0" y="531"/>
                  </a:lnTo>
                  <a:lnTo>
                    <a:pt x="1062" y="0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0"/>
            <p:cNvSpPr/>
            <p:nvPr/>
          </p:nvSpPr>
          <p:spPr>
            <a:xfrm>
              <a:off x="5210242" y="3088389"/>
              <a:ext cx="17625" cy="8821"/>
            </a:xfrm>
            <a:custGeom>
              <a:avLst/>
              <a:gdLst/>
              <a:ahLst/>
              <a:cxnLst/>
              <a:rect l="l" t="t" r="r" b="b"/>
              <a:pathLst>
                <a:path w="1063" h="532" fill="none" extrusionOk="0">
                  <a:moveTo>
                    <a:pt x="1062" y="0"/>
                  </a:moveTo>
                  <a:lnTo>
                    <a:pt x="0" y="531"/>
                  </a:lnTo>
                  <a:lnTo>
                    <a:pt x="0" y="531"/>
                  </a:lnTo>
                  <a:lnTo>
                    <a:pt x="1062" y="0"/>
                  </a:lnTo>
                  <a:lnTo>
                    <a:pt x="106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0"/>
            <p:cNvSpPr/>
            <p:nvPr/>
          </p:nvSpPr>
          <p:spPr>
            <a:xfrm>
              <a:off x="5210242" y="3088389"/>
              <a:ext cx="17625" cy="8821"/>
            </a:xfrm>
            <a:custGeom>
              <a:avLst/>
              <a:gdLst/>
              <a:ahLst/>
              <a:cxnLst/>
              <a:rect l="l" t="t" r="r" b="b"/>
              <a:pathLst>
                <a:path w="1063" h="532" extrusionOk="0">
                  <a:moveTo>
                    <a:pt x="1062" y="0"/>
                  </a:moveTo>
                  <a:lnTo>
                    <a:pt x="0" y="531"/>
                  </a:lnTo>
                  <a:lnTo>
                    <a:pt x="0" y="531"/>
                  </a:lnTo>
                  <a:lnTo>
                    <a:pt x="1062" y="0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7C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0"/>
            <p:cNvSpPr/>
            <p:nvPr/>
          </p:nvSpPr>
          <p:spPr>
            <a:xfrm>
              <a:off x="5210242" y="3088389"/>
              <a:ext cx="17625" cy="8821"/>
            </a:xfrm>
            <a:custGeom>
              <a:avLst/>
              <a:gdLst/>
              <a:ahLst/>
              <a:cxnLst/>
              <a:rect l="l" t="t" r="r" b="b"/>
              <a:pathLst>
                <a:path w="1063" h="532" fill="none" extrusionOk="0">
                  <a:moveTo>
                    <a:pt x="1062" y="0"/>
                  </a:moveTo>
                  <a:lnTo>
                    <a:pt x="0" y="531"/>
                  </a:lnTo>
                  <a:lnTo>
                    <a:pt x="0" y="531"/>
                  </a:lnTo>
                  <a:lnTo>
                    <a:pt x="1062" y="0"/>
                  </a:lnTo>
                  <a:lnTo>
                    <a:pt x="106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0"/>
            <p:cNvSpPr/>
            <p:nvPr/>
          </p:nvSpPr>
          <p:spPr>
            <a:xfrm>
              <a:off x="4816384" y="2861757"/>
              <a:ext cx="19813" cy="11009"/>
            </a:xfrm>
            <a:custGeom>
              <a:avLst/>
              <a:gdLst/>
              <a:ahLst/>
              <a:cxnLst/>
              <a:rect l="l" t="t" r="r" b="b"/>
              <a:pathLst>
                <a:path w="1195" h="664" extrusionOk="0">
                  <a:moveTo>
                    <a:pt x="1195" y="0"/>
                  </a:moveTo>
                  <a:lnTo>
                    <a:pt x="0" y="664"/>
                  </a:lnTo>
                  <a:lnTo>
                    <a:pt x="1195" y="0"/>
                  </a:lnTo>
                  <a:lnTo>
                    <a:pt x="1195" y="0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0"/>
            <p:cNvSpPr/>
            <p:nvPr/>
          </p:nvSpPr>
          <p:spPr>
            <a:xfrm>
              <a:off x="4816384" y="2861757"/>
              <a:ext cx="19813" cy="11009"/>
            </a:xfrm>
            <a:custGeom>
              <a:avLst/>
              <a:gdLst/>
              <a:ahLst/>
              <a:cxnLst/>
              <a:rect l="l" t="t" r="r" b="b"/>
              <a:pathLst>
                <a:path w="1195" h="664" fill="none" extrusionOk="0">
                  <a:moveTo>
                    <a:pt x="1195" y="0"/>
                  </a:moveTo>
                  <a:lnTo>
                    <a:pt x="0" y="664"/>
                  </a:lnTo>
                  <a:lnTo>
                    <a:pt x="1195" y="0"/>
                  </a:lnTo>
                  <a:lnTo>
                    <a:pt x="1195" y="0"/>
                  </a:lnTo>
                  <a:lnTo>
                    <a:pt x="11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0"/>
            <p:cNvSpPr/>
            <p:nvPr/>
          </p:nvSpPr>
          <p:spPr>
            <a:xfrm>
              <a:off x="4816384" y="2861757"/>
              <a:ext cx="411482" cy="237641"/>
            </a:xfrm>
            <a:custGeom>
              <a:avLst/>
              <a:gdLst/>
              <a:ahLst/>
              <a:cxnLst/>
              <a:rect l="l" t="t" r="r" b="b"/>
              <a:pathLst>
                <a:path w="24818" h="14333" extrusionOk="0">
                  <a:moveTo>
                    <a:pt x="1195" y="0"/>
                  </a:moveTo>
                  <a:lnTo>
                    <a:pt x="0" y="664"/>
                  </a:lnTo>
                  <a:lnTo>
                    <a:pt x="23623" y="14333"/>
                  </a:lnTo>
                  <a:lnTo>
                    <a:pt x="23755" y="14200"/>
                  </a:lnTo>
                  <a:lnTo>
                    <a:pt x="24817" y="13669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0"/>
            <p:cNvSpPr/>
            <p:nvPr/>
          </p:nvSpPr>
          <p:spPr>
            <a:xfrm>
              <a:off x="5296060" y="2934360"/>
              <a:ext cx="107820" cy="61628"/>
            </a:xfrm>
            <a:custGeom>
              <a:avLst/>
              <a:gdLst/>
              <a:ahLst/>
              <a:cxnLst/>
              <a:rect l="l" t="t" r="r" b="b"/>
              <a:pathLst>
                <a:path w="6503" h="3717" extrusionOk="0">
                  <a:moveTo>
                    <a:pt x="1195" y="0"/>
                  </a:moveTo>
                  <a:lnTo>
                    <a:pt x="0" y="664"/>
                  </a:lnTo>
                  <a:lnTo>
                    <a:pt x="5309" y="3716"/>
                  </a:lnTo>
                  <a:lnTo>
                    <a:pt x="6503" y="3053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0"/>
            <p:cNvSpPr/>
            <p:nvPr/>
          </p:nvSpPr>
          <p:spPr>
            <a:xfrm>
              <a:off x="5432480" y="2797940"/>
              <a:ext cx="149635" cy="96827"/>
            </a:xfrm>
            <a:custGeom>
              <a:avLst/>
              <a:gdLst/>
              <a:ahLst/>
              <a:cxnLst/>
              <a:rect l="l" t="t" r="r" b="b"/>
              <a:pathLst>
                <a:path w="9025" h="5840" extrusionOk="0">
                  <a:moveTo>
                    <a:pt x="0" y="0"/>
                  </a:moveTo>
                  <a:lnTo>
                    <a:pt x="0" y="1328"/>
                  </a:lnTo>
                  <a:lnTo>
                    <a:pt x="7830" y="5840"/>
                  </a:lnTo>
                  <a:lnTo>
                    <a:pt x="9024" y="5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0"/>
            <p:cNvSpPr/>
            <p:nvPr/>
          </p:nvSpPr>
          <p:spPr>
            <a:xfrm>
              <a:off x="5348867" y="2553700"/>
              <a:ext cx="17608" cy="11026"/>
            </a:xfrm>
            <a:custGeom>
              <a:avLst/>
              <a:gdLst/>
              <a:ahLst/>
              <a:cxnLst/>
              <a:rect l="l" t="t" r="r" b="b"/>
              <a:pathLst>
                <a:path w="1062" h="665" extrusionOk="0">
                  <a:moveTo>
                    <a:pt x="1062" y="1"/>
                  </a:moveTo>
                  <a:lnTo>
                    <a:pt x="0" y="664"/>
                  </a:lnTo>
                  <a:lnTo>
                    <a:pt x="1062" y="1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74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0"/>
            <p:cNvSpPr/>
            <p:nvPr/>
          </p:nvSpPr>
          <p:spPr>
            <a:xfrm>
              <a:off x="5348867" y="2553700"/>
              <a:ext cx="17608" cy="11026"/>
            </a:xfrm>
            <a:custGeom>
              <a:avLst/>
              <a:gdLst/>
              <a:ahLst/>
              <a:cxnLst/>
              <a:rect l="l" t="t" r="r" b="b"/>
              <a:pathLst>
                <a:path w="1062" h="665" fill="none" extrusionOk="0">
                  <a:moveTo>
                    <a:pt x="1062" y="1"/>
                  </a:moveTo>
                  <a:lnTo>
                    <a:pt x="0" y="664"/>
                  </a:lnTo>
                  <a:lnTo>
                    <a:pt x="1062" y="1"/>
                  </a:lnTo>
                  <a:lnTo>
                    <a:pt x="10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0"/>
            <p:cNvSpPr/>
            <p:nvPr/>
          </p:nvSpPr>
          <p:spPr>
            <a:xfrm>
              <a:off x="5348867" y="2553700"/>
              <a:ext cx="409277" cy="237658"/>
            </a:xfrm>
            <a:custGeom>
              <a:avLst/>
              <a:gdLst/>
              <a:ahLst/>
              <a:cxnLst/>
              <a:rect l="l" t="t" r="r" b="b"/>
              <a:pathLst>
                <a:path w="24685" h="14334" extrusionOk="0">
                  <a:moveTo>
                    <a:pt x="1062" y="1"/>
                  </a:moveTo>
                  <a:lnTo>
                    <a:pt x="0" y="664"/>
                  </a:lnTo>
                  <a:lnTo>
                    <a:pt x="23490" y="14333"/>
                  </a:lnTo>
                  <a:lnTo>
                    <a:pt x="24684" y="13670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0"/>
            <p:cNvSpPr/>
            <p:nvPr/>
          </p:nvSpPr>
          <p:spPr>
            <a:xfrm>
              <a:off x="5828543" y="2628509"/>
              <a:ext cx="107820" cy="61628"/>
            </a:xfrm>
            <a:custGeom>
              <a:avLst/>
              <a:gdLst/>
              <a:ahLst/>
              <a:cxnLst/>
              <a:rect l="l" t="t" r="r" b="b"/>
              <a:pathLst>
                <a:path w="6503" h="3717" extrusionOk="0">
                  <a:moveTo>
                    <a:pt x="1194" y="1"/>
                  </a:moveTo>
                  <a:lnTo>
                    <a:pt x="0" y="664"/>
                  </a:lnTo>
                  <a:lnTo>
                    <a:pt x="5308" y="3717"/>
                  </a:lnTo>
                  <a:lnTo>
                    <a:pt x="6503" y="2920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0"/>
            <p:cNvSpPr/>
            <p:nvPr/>
          </p:nvSpPr>
          <p:spPr>
            <a:xfrm>
              <a:off x="5969357" y="2492089"/>
              <a:ext cx="143036" cy="94639"/>
            </a:xfrm>
            <a:custGeom>
              <a:avLst/>
              <a:gdLst/>
              <a:ahLst/>
              <a:cxnLst/>
              <a:rect l="l" t="t" r="r" b="b"/>
              <a:pathLst>
                <a:path w="8627" h="5708" extrusionOk="0">
                  <a:moveTo>
                    <a:pt x="1" y="1"/>
                  </a:moveTo>
                  <a:lnTo>
                    <a:pt x="1" y="1460"/>
                  </a:lnTo>
                  <a:lnTo>
                    <a:pt x="7565" y="5707"/>
                  </a:lnTo>
                  <a:lnTo>
                    <a:pt x="8627" y="50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0"/>
            <p:cNvSpPr/>
            <p:nvPr/>
          </p:nvSpPr>
          <p:spPr>
            <a:xfrm>
              <a:off x="5885744" y="2247849"/>
              <a:ext cx="13214" cy="8821"/>
            </a:xfrm>
            <a:custGeom>
              <a:avLst/>
              <a:gdLst/>
              <a:ahLst/>
              <a:cxnLst/>
              <a:rect l="l" t="t" r="r" b="b"/>
              <a:pathLst>
                <a:path w="797" h="532" extrusionOk="0">
                  <a:moveTo>
                    <a:pt x="797" y="1"/>
                  </a:moveTo>
                  <a:lnTo>
                    <a:pt x="1" y="532"/>
                  </a:lnTo>
                  <a:lnTo>
                    <a:pt x="797" y="1"/>
                  </a:lnTo>
                  <a:lnTo>
                    <a:pt x="797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0"/>
            <p:cNvSpPr/>
            <p:nvPr/>
          </p:nvSpPr>
          <p:spPr>
            <a:xfrm>
              <a:off x="5885744" y="2247849"/>
              <a:ext cx="13214" cy="8821"/>
            </a:xfrm>
            <a:custGeom>
              <a:avLst/>
              <a:gdLst/>
              <a:ahLst/>
              <a:cxnLst/>
              <a:rect l="l" t="t" r="r" b="b"/>
              <a:pathLst>
                <a:path w="797" h="532" fill="none" extrusionOk="0">
                  <a:moveTo>
                    <a:pt x="797" y="1"/>
                  </a:moveTo>
                  <a:lnTo>
                    <a:pt x="1" y="532"/>
                  </a:lnTo>
                  <a:lnTo>
                    <a:pt x="797" y="1"/>
                  </a:lnTo>
                  <a:lnTo>
                    <a:pt x="7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0"/>
            <p:cNvSpPr/>
            <p:nvPr/>
          </p:nvSpPr>
          <p:spPr>
            <a:xfrm>
              <a:off x="5879145" y="2247849"/>
              <a:ext cx="411482" cy="237658"/>
            </a:xfrm>
            <a:custGeom>
              <a:avLst/>
              <a:gdLst/>
              <a:ahLst/>
              <a:cxnLst/>
              <a:rect l="l" t="t" r="r" b="b"/>
              <a:pathLst>
                <a:path w="24818" h="14334" extrusionOk="0">
                  <a:moveTo>
                    <a:pt x="1195" y="1"/>
                  </a:moveTo>
                  <a:lnTo>
                    <a:pt x="399" y="532"/>
                  </a:lnTo>
                  <a:lnTo>
                    <a:pt x="0" y="664"/>
                  </a:lnTo>
                  <a:lnTo>
                    <a:pt x="23623" y="14334"/>
                  </a:lnTo>
                  <a:lnTo>
                    <a:pt x="24817" y="13537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0"/>
            <p:cNvSpPr/>
            <p:nvPr/>
          </p:nvSpPr>
          <p:spPr>
            <a:xfrm>
              <a:off x="7553609" y="3924518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extrusionOk="0">
                  <a:moveTo>
                    <a:pt x="0" y="0"/>
                  </a:moveTo>
                  <a:lnTo>
                    <a:pt x="0" y="1991"/>
                  </a:lnTo>
                  <a:lnTo>
                    <a:pt x="9024" y="7167"/>
                  </a:lnTo>
                  <a:lnTo>
                    <a:pt x="9024" y="53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0"/>
            <p:cNvSpPr/>
            <p:nvPr/>
          </p:nvSpPr>
          <p:spPr>
            <a:xfrm>
              <a:off x="7553609" y="3924518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fill="none" extrusionOk="0">
                  <a:moveTo>
                    <a:pt x="0" y="0"/>
                  </a:moveTo>
                  <a:lnTo>
                    <a:pt x="9024" y="5309"/>
                  </a:lnTo>
                  <a:lnTo>
                    <a:pt x="9024" y="7167"/>
                  </a:lnTo>
                  <a:lnTo>
                    <a:pt x="0" y="199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0"/>
            <p:cNvSpPr/>
            <p:nvPr/>
          </p:nvSpPr>
          <p:spPr>
            <a:xfrm>
              <a:off x="7553609" y="3924518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extrusionOk="0">
                  <a:moveTo>
                    <a:pt x="0" y="0"/>
                  </a:moveTo>
                  <a:lnTo>
                    <a:pt x="0" y="1991"/>
                  </a:lnTo>
                  <a:lnTo>
                    <a:pt x="9024" y="7167"/>
                  </a:lnTo>
                  <a:lnTo>
                    <a:pt x="9024" y="53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0"/>
            <p:cNvSpPr/>
            <p:nvPr/>
          </p:nvSpPr>
          <p:spPr>
            <a:xfrm>
              <a:off x="7553609" y="3924518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fill="none" extrusionOk="0">
                  <a:moveTo>
                    <a:pt x="0" y="0"/>
                  </a:moveTo>
                  <a:lnTo>
                    <a:pt x="0" y="1991"/>
                  </a:lnTo>
                  <a:lnTo>
                    <a:pt x="9024" y="7167"/>
                  </a:lnTo>
                  <a:lnTo>
                    <a:pt x="9024" y="530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0"/>
            <p:cNvSpPr/>
            <p:nvPr/>
          </p:nvSpPr>
          <p:spPr>
            <a:xfrm>
              <a:off x="7703227" y="3763891"/>
              <a:ext cx="429074" cy="279456"/>
            </a:xfrm>
            <a:custGeom>
              <a:avLst/>
              <a:gdLst/>
              <a:ahLst/>
              <a:cxnLst/>
              <a:rect l="l" t="t" r="r" b="b"/>
              <a:pathLst>
                <a:path w="25879" h="16855" extrusionOk="0">
                  <a:moveTo>
                    <a:pt x="25879" y="0"/>
                  </a:moveTo>
                  <a:lnTo>
                    <a:pt x="0" y="14997"/>
                  </a:lnTo>
                  <a:lnTo>
                    <a:pt x="0" y="16855"/>
                  </a:lnTo>
                  <a:lnTo>
                    <a:pt x="25879" y="1991"/>
                  </a:lnTo>
                  <a:lnTo>
                    <a:pt x="25879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0"/>
            <p:cNvSpPr/>
            <p:nvPr/>
          </p:nvSpPr>
          <p:spPr>
            <a:xfrm>
              <a:off x="7703227" y="3763891"/>
              <a:ext cx="429074" cy="279456"/>
            </a:xfrm>
            <a:custGeom>
              <a:avLst/>
              <a:gdLst/>
              <a:ahLst/>
              <a:cxnLst/>
              <a:rect l="l" t="t" r="r" b="b"/>
              <a:pathLst>
                <a:path w="25879" h="16855" fill="none" extrusionOk="0">
                  <a:moveTo>
                    <a:pt x="0" y="14997"/>
                  </a:moveTo>
                  <a:lnTo>
                    <a:pt x="25879" y="0"/>
                  </a:lnTo>
                  <a:lnTo>
                    <a:pt x="25879" y="1991"/>
                  </a:lnTo>
                  <a:lnTo>
                    <a:pt x="0" y="16855"/>
                  </a:lnTo>
                  <a:lnTo>
                    <a:pt x="0" y="149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0"/>
            <p:cNvSpPr/>
            <p:nvPr/>
          </p:nvSpPr>
          <p:spPr>
            <a:xfrm>
              <a:off x="7703227" y="3763891"/>
              <a:ext cx="429074" cy="279456"/>
            </a:xfrm>
            <a:custGeom>
              <a:avLst/>
              <a:gdLst/>
              <a:ahLst/>
              <a:cxnLst/>
              <a:rect l="l" t="t" r="r" b="b"/>
              <a:pathLst>
                <a:path w="25879" h="16855" extrusionOk="0">
                  <a:moveTo>
                    <a:pt x="25879" y="0"/>
                  </a:moveTo>
                  <a:lnTo>
                    <a:pt x="0" y="14997"/>
                  </a:lnTo>
                  <a:lnTo>
                    <a:pt x="0" y="16855"/>
                  </a:lnTo>
                  <a:lnTo>
                    <a:pt x="25879" y="1991"/>
                  </a:lnTo>
                  <a:lnTo>
                    <a:pt x="25879" y="0"/>
                  </a:lnTo>
                  <a:close/>
                </a:path>
              </a:pathLst>
            </a:custGeom>
            <a:solidFill>
              <a:srgbClr val="852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0"/>
            <p:cNvSpPr/>
            <p:nvPr/>
          </p:nvSpPr>
          <p:spPr>
            <a:xfrm>
              <a:off x="7703227" y="3763891"/>
              <a:ext cx="429074" cy="279456"/>
            </a:xfrm>
            <a:custGeom>
              <a:avLst/>
              <a:gdLst/>
              <a:ahLst/>
              <a:cxnLst/>
              <a:rect l="l" t="t" r="r" b="b"/>
              <a:pathLst>
                <a:path w="25879" h="16855" fill="none" extrusionOk="0">
                  <a:moveTo>
                    <a:pt x="25879" y="0"/>
                  </a:moveTo>
                  <a:lnTo>
                    <a:pt x="0" y="14997"/>
                  </a:lnTo>
                  <a:lnTo>
                    <a:pt x="0" y="16855"/>
                  </a:lnTo>
                  <a:lnTo>
                    <a:pt x="25879" y="1991"/>
                  </a:lnTo>
                  <a:lnTo>
                    <a:pt x="258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0"/>
            <p:cNvSpPr/>
            <p:nvPr/>
          </p:nvSpPr>
          <p:spPr>
            <a:xfrm>
              <a:off x="7553609" y="3678073"/>
              <a:ext cx="578692" cy="334468"/>
            </a:xfrm>
            <a:custGeom>
              <a:avLst/>
              <a:gdLst/>
              <a:ahLst/>
              <a:cxnLst/>
              <a:rect l="l" t="t" r="r" b="b"/>
              <a:pathLst>
                <a:path w="34903" h="20173" extrusionOk="0">
                  <a:moveTo>
                    <a:pt x="25879" y="1"/>
                  </a:moveTo>
                  <a:lnTo>
                    <a:pt x="0" y="14864"/>
                  </a:lnTo>
                  <a:lnTo>
                    <a:pt x="9024" y="20173"/>
                  </a:lnTo>
                  <a:lnTo>
                    <a:pt x="34903" y="5176"/>
                  </a:lnTo>
                  <a:lnTo>
                    <a:pt x="25879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0"/>
            <p:cNvSpPr/>
            <p:nvPr/>
          </p:nvSpPr>
          <p:spPr>
            <a:xfrm>
              <a:off x="7553609" y="3678073"/>
              <a:ext cx="578692" cy="334468"/>
            </a:xfrm>
            <a:custGeom>
              <a:avLst/>
              <a:gdLst/>
              <a:ahLst/>
              <a:cxnLst/>
              <a:rect l="l" t="t" r="r" b="b"/>
              <a:pathLst>
                <a:path w="34903" h="20173" fill="none" extrusionOk="0">
                  <a:moveTo>
                    <a:pt x="9024" y="20173"/>
                  </a:moveTo>
                  <a:lnTo>
                    <a:pt x="0" y="14864"/>
                  </a:lnTo>
                  <a:lnTo>
                    <a:pt x="25879" y="1"/>
                  </a:lnTo>
                  <a:lnTo>
                    <a:pt x="34903" y="5176"/>
                  </a:lnTo>
                  <a:lnTo>
                    <a:pt x="9024" y="201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0"/>
            <p:cNvSpPr/>
            <p:nvPr/>
          </p:nvSpPr>
          <p:spPr>
            <a:xfrm>
              <a:off x="7553609" y="3728675"/>
              <a:ext cx="578692" cy="283866"/>
            </a:xfrm>
            <a:custGeom>
              <a:avLst/>
              <a:gdLst/>
              <a:ahLst/>
              <a:cxnLst/>
              <a:rect l="l" t="t" r="r" b="b"/>
              <a:pathLst>
                <a:path w="34903" h="17121" extrusionOk="0">
                  <a:moveTo>
                    <a:pt x="31187" y="1"/>
                  </a:moveTo>
                  <a:lnTo>
                    <a:pt x="23224" y="4513"/>
                  </a:lnTo>
                  <a:lnTo>
                    <a:pt x="22694" y="4779"/>
                  </a:lnTo>
                  <a:lnTo>
                    <a:pt x="22163" y="4779"/>
                  </a:lnTo>
                  <a:lnTo>
                    <a:pt x="21234" y="4646"/>
                  </a:lnTo>
                  <a:lnTo>
                    <a:pt x="20305" y="4248"/>
                  </a:lnTo>
                  <a:lnTo>
                    <a:pt x="16722" y="2124"/>
                  </a:lnTo>
                  <a:lnTo>
                    <a:pt x="8494" y="6902"/>
                  </a:lnTo>
                  <a:lnTo>
                    <a:pt x="8494" y="12476"/>
                  </a:lnTo>
                  <a:lnTo>
                    <a:pt x="6901" y="13405"/>
                  </a:lnTo>
                  <a:lnTo>
                    <a:pt x="6901" y="7831"/>
                  </a:lnTo>
                  <a:lnTo>
                    <a:pt x="0" y="11812"/>
                  </a:lnTo>
                  <a:lnTo>
                    <a:pt x="9024" y="17121"/>
                  </a:lnTo>
                  <a:lnTo>
                    <a:pt x="34903" y="2124"/>
                  </a:lnTo>
                  <a:lnTo>
                    <a:pt x="31187" y="1"/>
                  </a:lnTo>
                  <a:close/>
                </a:path>
              </a:pathLst>
            </a:custGeom>
            <a:solidFill>
              <a:srgbClr val="9E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0"/>
            <p:cNvSpPr/>
            <p:nvPr/>
          </p:nvSpPr>
          <p:spPr>
            <a:xfrm>
              <a:off x="7553609" y="3728675"/>
              <a:ext cx="578692" cy="283866"/>
            </a:xfrm>
            <a:custGeom>
              <a:avLst/>
              <a:gdLst/>
              <a:ahLst/>
              <a:cxnLst/>
              <a:rect l="l" t="t" r="r" b="b"/>
              <a:pathLst>
                <a:path w="34903" h="17121" fill="none" extrusionOk="0">
                  <a:moveTo>
                    <a:pt x="31187" y="1"/>
                  </a:moveTo>
                  <a:lnTo>
                    <a:pt x="23224" y="4513"/>
                  </a:lnTo>
                  <a:lnTo>
                    <a:pt x="23224" y="4513"/>
                  </a:lnTo>
                  <a:lnTo>
                    <a:pt x="22694" y="4779"/>
                  </a:lnTo>
                  <a:lnTo>
                    <a:pt x="22163" y="4779"/>
                  </a:lnTo>
                  <a:lnTo>
                    <a:pt x="22163" y="4779"/>
                  </a:lnTo>
                  <a:lnTo>
                    <a:pt x="21234" y="4646"/>
                  </a:lnTo>
                  <a:lnTo>
                    <a:pt x="20305" y="4248"/>
                  </a:lnTo>
                  <a:lnTo>
                    <a:pt x="20305" y="4248"/>
                  </a:lnTo>
                  <a:lnTo>
                    <a:pt x="16722" y="2124"/>
                  </a:lnTo>
                  <a:lnTo>
                    <a:pt x="8494" y="6902"/>
                  </a:lnTo>
                  <a:lnTo>
                    <a:pt x="8494" y="12476"/>
                  </a:lnTo>
                  <a:lnTo>
                    <a:pt x="6901" y="13405"/>
                  </a:lnTo>
                  <a:lnTo>
                    <a:pt x="6901" y="7831"/>
                  </a:lnTo>
                  <a:lnTo>
                    <a:pt x="0" y="11812"/>
                  </a:lnTo>
                  <a:lnTo>
                    <a:pt x="9024" y="17121"/>
                  </a:lnTo>
                  <a:lnTo>
                    <a:pt x="34903" y="2124"/>
                  </a:lnTo>
                  <a:lnTo>
                    <a:pt x="311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0"/>
            <p:cNvSpPr/>
            <p:nvPr/>
          </p:nvSpPr>
          <p:spPr>
            <a:xfrm>
              <a:off x="7643821" y="3686877"/>
              <a:ext cx="24223" cy="264053"/>
            </a:xfrm>
            <a:custGeom>
              <a:avLst/>
              <a:gdLst/>
              <a:ahLst/>
              <a:cxnLst/>
              <a:rect l="l" t="t" r="r" b="b"/>
              <a:pathLst>
                <a:path w="1461" h="15926" extrusionOk="0">
                  <a:moveTo>
                    <a:pt x="0" y="0"/>
                  </a:moveTo>
                  <a:lnTo>
                    <a:pt x="0" y="14997"/>
                  </a:lnTo>
                  <a:lnTo>
                    <a:pt x="1460" y="15926"/>
                  </a:lnTo>
                  <a:lnTo>
                    <a:pt x="1460" y="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0"/>
            <p:cNvSpPr/>
            <p:nvPr/>
          </p:nvSpPr>
          <p:spPr>
            <a:xfrm>
              <a:off x="7668028" y="3686877"/>
              <a:ext cx="26412" cy="264053"/>
            </a:xfrm>
            <a:custGeom>
              <a:avLst/>
              <a:gdLst/>
              <a:ahLst/>
              <a:cxnLst/>
              <a:rect l="l" t="t" r="r" b="b"/>
              <a:pathLst>
                <a:path w="1593" h="15926" extrusionOk="0">
                  <a:moveTo>
                    <a:pt x="1593" y="0"/>
                  </a:moveTo>
                  <a:lnTo>
                    <a:pt x="0" y="929"/>
                  </a:lnTo>
                  <a:lnTo>
                    <a:pt x="0" y="15926"/>
                  </a:lnTo>
                  <a:lnTo>
                    <a:pt x="1593" y="14997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0"/>
            <p:cNvSpPr/>
            <p:nvPr/>
          </p:nvSpPr>
          <p:spPr>
            <a:xfrm>
              <a:off x="7668028" y="3686877"/>
              <a:ext cx="26412" cy="264053"/>
            </a:xfrm>
            <a:custGeom>
              <a:avLst/>
              <a:gdLst/>
              <a:ahLst/>
              <a:cxnLst/>
              <a:rect l="l" t="t" r="r" b="b"/>
              <a:pathLst>
                <a:path w="1593" h="15926" fill="none" extrusionOk="0">
                  <a:moveTo>
                    <a:pt x="1593" y="0"/>
                  </a:moveTo>
                  <a:lnTo>
                    <a:pt x="1593" y="14997"/>
                  </a:lnTo>
                  <a:lnTo>
                    <a:pt x="0" y="15926"/>
                  </a:lnTo>
                  <a:lnTo>
                    <a:pt x="0" y="929"/>
                  </a:lnTo>
                  <a:lnTo>
                    <a:pt x="15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0"/>
            <p:cNvSpPr/>
            <p:nvPr/>
          </p:nvSpPr>
          <p:spPr>
            <a:xfrm>
              <a:off x="7588808" y="3625266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extrusionOk="0">
                  <a:moveTo>
                    <a:pt x="0" y="1"/>
                  </a:moveTo>
                  <a:lnTo>
                    <a:pt x="0" y="1859"/>
                  </a:lnTo>
                  <a:lnTo>
                    <a:pt x="9157" y="7167"/>
                  </a:lnTo>
                  <a:lnTo>
                    <a:pt x="9157" y="53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0"/>
            <p:cNvSpPr/>
            <p:nvPr/>
          </p:nvSpPr>
          <p:spPr>
            <a:xfrm>
              <a:off x="7588808" y="3625266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fill="none" extrusionOk="0">
                  <a:moveTo>
                    <a:pt x="0" y="1"/>
                  </a:moveTo>
                  <a:lnTo>
                    <a:pt x="9157" y="5309"/>
                  </a:lnTo>
                  <a:lnTo>
                    <a:pt x="9157" y="7167"/>
                  </a:lnTo>
                  <a:lnTo>
                    <a:pt x="0" y="185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0"/>
            <p:cNvSpPr/>
            <p:nvPr/>
          </p:nvSpPr>
          <p:spPr>
            <a:xfrm>
              <a:off x="7740631" y="3713289"/>
              <a:ext cx="26429" cy="30806"/>
            </a:xfrm>
            <a:custGeom>
              <a:avLst/>
              <a:gdLst/>
              <a:ahLst/>
              <a:cxnLst/>
              <a:rect l="l" t="t" r="r" b="b"/>
              <a:pathLst>
                <a:path w="1594" h="1858" extrusionOk="0">
                  <a:moveTo>
                    <a:pt x="0" y="0"/>
                  </a:moveTo>
                  <a:lnTo>
                    <a:pt x="0" y="1858"/>
                  </a:lnTo>
                  <a:lnTo>
                    <a:pt x="1593" y="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0"/>
            <p:cNvSpPr/>
            <p:nvPr/>
          </p:nvSpPr>
          <p:spPr>
            <a:xfrm>
              <a:off x="7740631" y="3713289"/>
              <a:ext cx="26429" cy="30806"/>
            </a:xfrm>
            <a:custGeom>
              <a:avLst/>
              <a:gdLst/>
              <a:ahLst/>
              <a:cxnLst/>
              <a:rect l="l" t="t" r="r" b="b"/>
              <a:pathLst>
                <a:path w="1594" h="1858" fill="none" extrusionOk="0">
                  <a:moveTo>
                    <a:pt x="0" y="1858"/>
                  </a:moveTo>
                  <a:lnTo>
                    <a:pt x="1593" y="929"/>
                  </a:lnTo>
                  <a:lnTo>
                    <a:pt x="0" y="0"/>
                  </a:lnTo>
                  <a:lnTo>
                    <a:pt x="0" y="18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0"/>
            <p:cNvSpPr/>
            <p:nvPr/>
          </p:nvSpPr>
          <p:spPr>
            <a:xfrm>
              <a:off x="6926504" y="3563654"/>
              <a:ext cx="151840" cy="118845"/>
            </a:xfrm>
            <a:custGeom>
              <a:avLst/>
              <a:gdLst/>
              <a:ahLst/>
              <a:cxnLst/>
              <a:rect l="l" t="t" r="r" b="b"/>
              <a:pathLst>
                <a:path w="9158" h="7168" extrusionOk="0">
                  <a:moveTo>
                    <a:pt x="1" y="1"/>
                  </a:moveTo>
                  <a:lnTo>
                    <a:pt x="1" y="1859"/>
                  </a:lnTo>
                  <a:lnTo>
                    <a:pt x="9158" y="7167"/>
                  </a:lnTo>
                  <a:lnTo>
                    <a:pt x="9158" y="53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0"/>
            <p:cNvSpPr/>
            <p:nvPr/>
          </p:nvSpPr>
          <p:spPr>
            <a:xfrm>
              <a:off x="6926504" y="3563654"/>
              <a:ext cx="151840" cy="118845"/>
            </a:xfrm>
            <a:custGeom>
              <a:avLst/>
              <a:gdLst/>
              <a:ahLst/>
              <a:cxnLst/>
              <a:rect l="l" t="t" r="r" b="b"/>
              <a:pathLst>
                <a:path w="9158" h="7168" fill="none" extrusionOk="0">
                  <a:moveTo>
                    <a:pt x="1" y="1"/>
                  </a:moveTo>
                  <a:lnTo>
                    <a:pt x="9158" y="5309"/>
                  </a:lnTo>
                  <a:lnTo>
                    <a:pt x="9158" y="7167"/>
                  </a:lnTo>
                  <a:lnTo>
                    <a:pt x="1" y="1859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0"/>
            <p:cNvSpPr/>
            <p:nvPr/>
          </p:nvSpPr>
          <p:spPr>
            <a:xfrm>
              <a:off x="6926504" y="3563654"/>
              <a:ext cx="151840" cy="118845"/>
            </a:xfrm>
            <a:custGeom>
              <a:avLst/>
              <a:gdLst/>
              <a:ahLst/>
              <a:cxnLst/>
              <a:rect l="l" t="t" r="r" b="b"/>
              <a:pathLst>
                <a:path w="9158" h="7168" extrusionOk="0">
                  <a:moveTo>
                    <a:pt x="1" y="1"/>
                  </a:moveTo>
                  <a:lnTo>
                    <a:pt x="1" y="1859"/>
                  </a:lnTo>
                  <a:lnTo>
                    <a:pt x="9158" y="7167"/>
                  </a:lnTo>
                  <a:lnTo>
                    <a:pt x="9158" y="53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0"/>
            <p:cNvSpPr/>
            <p:nvPr/>
          </p:nvSpPr>
          <p:spPr>
            <a:xfrm>
              <a:off x="6926504" y="3563654"/>
              <a:ext cx="151840" cy="118845"/>
            </a:xfrm>
            <a:custGeom>
              <a:avLst/>
              <a:gdLst/>
              <a:ahLst/>
              <a:cxnLst/>
              <a:rect l="l" t="t" r="r" b="b"/>
              <a:pathLst>
                <a:path w="9158" h="7168" fill="none" extrusionOk="0">
                  <a:moveTo>
                    <a:pt x="1" y="1"/>
                  </a:moveTo>
                  <a:lnTo>
                    <a:pt x="1" y="1859"/>
                  </a:lnTo>
                  <a:lnTo>
                    <a:pt x="9158" y="7167"/>
                  </a:lnTo>
                  <a:lnTo>
                    <a:pt x="9158" y="5309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40"/>
            <p:cNvSpPr/>
            <p:nvPr/>
          </p:nvSpPr>
          <p:spPr>
            <a:xfrm>
              <a:off x="7078327" y="3403027"/>
              <a:ext cx="429090" cy="279472"/>
            </a:xfrm>
            <a:custGeom>
              <a:avLst/>
              <a:gdLst/>
              <a:ahLst/>
              <a:cxnLst/>
              <a:rect l="l" t="t" r="r" b="b"/>
              <a:pathLst>
                <a:path w="25880" h="16856" extrusionOk="0">
                  <a:moveTo>
                    <a:pt x="25879" y="1"/>
                  </a:moveTo>
                  <a:lnTo>
                    <a:pt x="1" y="14997"/>
                  </a:lnTo>
                  <a:lnTo>
                    <a:pt x="1" y="16855"/>
                  </a:lnTo>
                  <a:lnTo>
                    <a:pt x="25879" y="1991"/>
                  </a:lnTo>
                  <a:lnTo>
                    <a:pt x="25879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40"/>
            <p:cNvSpPr/>
            <p:nvPr/>
          </p:nvSpPr>
          <p:spPr>
            <a:xfrm>
              <a:off x="7078327" y="3403027"/>
              <a:ext cx="429090" cy="279472"/>
            </a:xfrm>
            <a:custGeom>
              <a:avLst/>
              <a:gdLst/>
              <a:ahLst/>
              <a:cxnLst/>
              <a:rect l="l" t="t" r="r" b="b"/>
              <a:pathLst>
                <a:path w="25880" h="16856" fill="none" extrusionOk="0">
                  <a:moveTo>
                    <a:pt x="1" y="14997"/>
                  </a:moveTo>
                  <a:lnTo>
                    <a:pt x="25879" y="1"/>
                  </a:lnTo>
                  <a:lnTo>
                    <a:pt x="25879" y="1991"/>
                  </a:lnTo>
                  <a:lnTo>
                    <a:pt x="1" y="16855"/>
                  </a:lnTo>
                  <a:lnTo>
                    <a:pt x="1" y="149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0"/>
            <p:cNvSpPr/>
            <p:nvPr/>
          </p:nvSpPr>
          <p:spPr>
            <a:xfrm>
              <a:off x="7078327" y="3491051"/>
              <a:ext cx="305868" cy="191449"/>
            </a:xfrm>
            <a:custGeom>
              <a:avLst/>
              <a:gdLst/>
              <a:ahLst/>
              <a:cxnLst/>
              <a:rect l="l" t="t" r="r" b="b"/>
              <a:pathLst>
                <a:path w="18448" h="11547" extrusionOk="0">
                  <a:moveTo>
                    <a:pt x="16722" y="0"/>
                  </a:moveTo>
                  <a:lnTo>
                    <a:pt x="1" y="9688"/>
                  </a:lnTo>
                  <a:lnTo>
                    <a:pt x="1" y="11546"/>
                  </a:lnTo>
                  <a:lnTo>
                    <a:pt x="18447" y="929"/>
                  </a:lnTo>
                  <a:lnTo>
                    <a:pt x="16722" y="0"/>
                  </a:lnTo>
                  <a:close/>
                </a:path>
              </a:pathLst>
            </a:custGeom>
            <a:solidFill>
              <a:srgbClr val="852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0"/>
            <p:cNvSpPr/>
            <p:nvPr/>
          </p:nvSpPr>
          <p:spPr>
            <a:xfrm>
              <a:off x="7078327" y="3491051"/>
              <a:ext cx="305868" cy="191449"/>
            </a:xfrm>
            <a:custGeom>
              <a:avLst/>
              <a:gdLst/>
              <a:ahLst/>
              <a:cxnLst/>
              <a:rect l="l" t="t" r="r" b="b"/>
              <a:pathLst>
                <a:path w="18448" h="11547" fill="none" extrusionOk="0">
                  <a:moveTo>
                    <a:pt x="16722" y="0"/>
                  </a:moveTo>
                  <a:lnTo>
                    <a:pt x="1" y="9688"/>
                  </a:lnTo>
                  <a:lnTo>
                    <a:pt x="1" y="11546"/>
                  </a:lnTo>
                  <a:lnTo>
                    <a:pt x="18447" y="929"/>
                  </a:lnTo>
                  <a:lnTo>
                    <a:pt x="167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0"/>
            <p:cNvSpPr/>
            <p:nvPr/>
          </p:nvSpPr>
          <p:spPr>
            <a:xfrm>
              <a:off x="6926504" y="3315021"/>
              <a:ext cx="580913" cy="336673"/>
            </a:xfrm>
            <a:custGeom>
              <a:avLst/>
              <a:gdLst/>
              <a:ahLst/>
              <a:cxnLst/>
              <a:rect l="l" t="t" r="r" b="b"/>
              <a:pathLst>
                <a:path w="35037" h="20306" extrusionOk="0">
                  <a:moveTo>
                    <a:pt x="25879" y="0"/>
                  </a:moveTo>
                  <a:lnTo>
                    <a:pt x="1" y="14997"/>
                  </a:lnTo>
                  <a:lnTo>
                    <a:pt x="9158" y="20305"/>
                  </a:lnTo>
                  <a:lnTo>
                    <a:pt x="35036" y="5309"/>
                  </a:lnTo>
                  <a:lnTo>
                    <a:pt x="25879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0"/>
            <p:cNvSpPr/>
            <p:nvPr/>
          </p:nvSpPr>
          <p:spPr>
            <a:xfrm>
              <a:off x="6926504" y="3315021"/>
              <a:ext cx="580913" cy="336673"/>
            </a:xfrm>
            <a:custGeom>
              <a:avLst/>
              <a:gdLst/>
              <a:ahLst/>
              <a:cxnLst/>
              <a:rect l="l" t="t" r="r" b="b"/>
              <a:pathLst>
                <a:path w="35037" h="20306" fill="none" extrusionOk="0">
                  <a:moveTo>
                    <a:pt x="9158" y="20305"/>
                  </a:moveTo>
                  <a:lnTo>
                    <a:pt x="1" y="14997"/>
                  </a:lnTo>
                  <a:lnTo>
                    <a:pt x="25879" y="0"/>
                  </a:lnTo>
                  <a:lnTo>
                    <a:pt x="35036" y="5309"/>
                  </a:lnTo>
                  <a:lnTo>
                    <a:pt x="9158" y="203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0"/>
            <p:cNvSpPr/>
            <p:nvPr/>
          </p:nvSpPr>
          <p:spPr>
            <a:xfrm>
              <a:off x="6926504" y="3403027"/>
              <a:ext cx="429090" cy="248667"/>
            </a:xfrm>
            <a:custGeom>
              <a:avLst/>
              <a:gdLst/>
              <a:ahLst/>
              <a:cxnLst/>
              <a:rect l="l" t="t" r="r" b="b"/>
              <a:pathLst>
                <a:path w="25880" h="14998" extrusionOk="0">
                  <a:moveTo>
                    <a:pt x="16722" y="1"/>
                  </a:moveTo>
                  <a:lnTo>
                    <a:pt x="8494" y="4778"/>
                  </a:lnTo>
                  <a:lnTo>
                    <a:pt x="8494" y="10352"/>
                  </a:lnTo>
                  <a:lnTo>
                    <a:pt x="7034" y="11281"/>
                  </a:lnTo>
                  <a:lnTo>
                    <a:pt x="7034" y="5707"/>
                  </a:lnTo>
                  <a:lnTo>
                    <a:pt x="1" y="9689"/>
                  </a:lnTo>
                  <a:lnTo>
                    <a:pt x="9158" y="14997"/>
                  </a:lnTo>
                  <a:lnTo>
                    <a:pt x="25879" y="5309"/>
                  </a:lnTo>
                  <a:lnTo>
                    <a:pt x="16722" y="1"/>
                  </a:lnTo>
                  <a:close/>
                </a:path>
              </a:pathLst>
            </a:custGeom>
            <a:solidFill>
              <a:srgbClr val="9E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40"/>
            <p:cNvSpPr/>
            <p:nvPr/>
          </p:nvSpPr>
          <p:spPr>
            <a:xfrm>
              <a:off x="6926504" y="3403027"/>
              <a:ext cx="429090" cy="248667"/>
            </a:xfrm>
            <a:custGeom>
              <a:avLst/>
              <a:gdLst/>
              <a:ahLst/>
              <a:cxnLst/>
              <a:rect l="l" t="t" r="r" b="b"/>
              <a:pathLst>
                <a:path w="25880" h="14998" fill="none" extrusionOk="0">
                  <a:moveTo>
                    <a:pt x="16722" y="1"/>
                  </a:moveTo>
                  <a:lnTo>
                    <a:pt x="8494" y="4778"/>
                  </a:lnTo>
                  <a:lnTo>
                    <a:pt x="8494" y="10352"/>
                  </a:lnTo>
                  <a:lnTo>
                    <a:pt x="7034" y="11281"/>
                  </a:lnTo>
                  <a:lnTo>
                    <a:pt x="7034" y="5707"/>
                  </a:lnTo>
                  <a:lnTo>
                    <a:pt x="1" y="9689"/>
                  </a:lnTo>
                  <a:lnTo>
                    <a:pt x="9158" y="14997"/>
                  </a:lnTo>
                  <a:lnTo>
                    <a:pt x="25879" y="5309"/>
                  </a:lnTo>
                  <a:lnTo>
                    <a:pt x="167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0"/>
            <p:cNvSpPr/>
            <p:nvPr/>
          </p:nvSpPr>
          <p:spPr>
            <a:xfrm>
              <a:off x="7016715" y="3326013"/>
              <a:ext cx="26429" cy="264070"/>
            </a:xfrm>
            <a:custGeom>
              <a:avLst/>
              <a:gdLst/>
              <a:ahLst/>
              <a:cxnLst/>
              <a:rect l="l" t="t" r="r" b="b"/>
              <a:pathLst>
                <a:path w="1594" h="15927" extrusionOk="0">
                  <a:moveTo>
                    <a:pt x="1" y="1"/>
                  </a:moveTo>
                  <a:lnTo>
                    <a:pt x="1" y="14997"/>
                  </a:lnTo>
                  <a:lnTo>
                    <a:pt x="1593" y="15926"/>
                  </a:lnTo>
                  <a:lnTo>
                    <a:pt x="1593" y="9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0"/>
            <p:cNvSpPr/>
            <p:nvPr/>
          </p:nvSpPr>
          <p:spPr>
            <a:xfrm>
              <a:off x="7043127" y="3326013"/>
              <a:ext cx="24223" cy="264070"/>
            </a:xfrm>
            <a:custGeom>
              <a:avLst/>
              <a:gdLst/>
              <a:ahLst/>
              <a:cxnLst/>
              <a:rect l="l" t="t" r="r" b="b"/>
              <a:pathLst>
                <a:path w="1461" h="15927" extrusionOk="0">
                  <a:moveTo>
                    <a:pt x="1460" y="1"/>
                  </a:moveTo>
                  <a:lnTo>
                    <a:pt x="0" y="930"/>
                  </a:lnTo>
                  <a:lnTo>
                    <a:pt x="0" y="15926"/>
                  </a:lnTo>
                  <a:lnTo>
                    <a:pt x="1460" y="14997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0"/>
            <p:cNvSpPr/>
            <p:nvPr/>
          </p:nvSpPr>
          <p:spPr>
            <a:xfrm>
              <a:off x="7043127" y="3326013"/>
              <a:ext cx="24223" cy="264070"/>
            </a:xfrm>
            <a:custGeom>
              <a:avLst/>
              <a:gdLst/>
              <a:ahLst/>
              <a:cxnLst/>
              <a:rect l="l" t="t" r="r" b="b"/>
              <a:pathLst>
                <a:path w="1461" h="15927" fill="none" extrusionOk="0">
                  <a:moveTo>
                    <a:pt x="1460" y="1"/>
                  </a:moveTo>
                  <a:lnTo>
                    <a:pt x="1460" y="14997"/>
                  </a:lnTo>
                  <a:lnTo>
                    <a:pt x="0" y="15926"/>
                  </a:lnTo>
                  <a:lnTo>
                    <a:pt x="0" y="930"/>
                  </a:lnTo>
                  <a:lnTo>
                    <a:pt x="146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0"/>
            <p:cNvSpPr/>
            <p:nvPr/>
          </p:nvSpPr>
          <p:spPr>
            <a:xfrm>
              <a:off x="6963908" y="3264419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extrusionOk="0">
                  <a:moveTo>
                    <a:pt x="1" y="0"/>
                  </a:moveTo>
                  <a:lnTo>
                    <a:pt x="1" y="1858"/>
                  </a:lnTo>
                  <a:lnTo>
                    <a:pt x="9025" y="7166"/>
                  </a:lnTo>
                  <a:lnTo>
                    <a:pt x="9025" y="517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40"/>
            <p:cNvSpPr/>
            <p:nvPr/>
          </p:nvSpPr>
          <p:spPr>
            <a:xfrm>
              <a:off x="6963908" y="3264419"/>
              <a:ext cx="149635" cy="118829"/>
            </a:xfrm>
            <a:custGeom>
              <a:avLst/>
              <a:gdLst/>
              <a:ahLst/>
              <a:cxnLst/>
              <a:rect l="l" t="t" r="r" b="b"/>
              <a:pathLst>
                <a:path w="9025" h="7167" fill="none" extrusionOk="0">
                  <a:moveTo>
                    <a:pt x="1" y="0"/>
                  </a:moveTo>
                  <a:lnTo>
                    <a:pt x="9025" y="5176"/>
                  </a:lnTo>
                  <a:lnTo>
                    <a:pt x="9025" y="7166"/>
                  </a:lnTo>
                  <a:lnTo>
                    <a:pt x="1" y="1858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40"/>
            <p:cNvSpPr/>
            <p:nvPr/>
          </p:nvSpPr>
          <p:spPr>
            <a:xfrm>
              <a:off x="7113543" y="3350220"/>
              <a:ext cx="28617" cy="33027"/>
            </a:xfrm>
            <a:custGeom>
              <a:avLst/>
              <a:gdLst/>
              <a:ahLst/>
              <a:cxnLst/>
              <a:rect l="l" t="t" r="r" b="b"/>
              <a:pathLst>
                <a:path w="1726" h="1992" extrusionOk="0">
                  <a:moveTo>
                    <a:pt x="0" y="1"/>
                  </a:moveTo>
                  <a:lnTo>
                    <a:pt x="0" y="1991"/>
                  </a:lnTo>
                  <a:lnTo>
                    <a:pt x="1725" y="10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40"/>
            <p:cNvSpPr/>
            <p:nvPr/>
          </p:nvSpPr>
          <p:spPr>
            <a:xfrm>
              <a:off x="7113543" y="3350220"/>
              <a:ext cx="28617" cy="33027"/>
            </a:xfrm>
            <a:custGeom>
              <a:avLst/>
              <a:gdLst/>
              <a:ahLst/>
              <a:cxnLst/>
              <a:rect l="l" t="t" r="r" b="b"/>
              <a:pathLst>
                <a:path w="1726" h="1992" fill="none" extrusionOk="0">
                  <a:moveTo>
                    <a:pt x="0" y="1991"/>
                  </a:moveTo>
                  <a:lnTo>
                    <a:pt x="1725" y="1062"/>
                  </a:lnTo>
                  <a:lnTo>
                    <a:pt x="0" y="1"/>
                  </a:lnTo>
                  <a:lnTo>
                    <a:pt x="0" y="19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40"/>
            <p:cNvSpPr/>
            <p:nvPr/>
          </p:nvSpPr>
          <p:spPr>
            <a:xfrm>
              <a:off x="6301603" y="3202807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extrusionOk="0">
                  <a:moveTo>
                    <a:pt x="1" y="0"/>
                  </a:moveTo>
                  <a:lnTo>
                    <a:pt x="1" y="1858"/>
                  </a:lnTo>
                  <a:lnTo>
                    <a:pt x="9158" y="7167"/>
                  </a:lnTo>
                  <a:lnTo>
                    <a:pt x="9158" y="53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40"/>
            <p:cNvSpPr/>
            <p:nvPr/>
          </p:nvSpPr>
          <p:spPr>
            <a:xfrm>
              <a:off x="6301603" y="3202807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fill="none" extrusionOk="0">
                  <a:moveTo>
                    <a:pt x="1" y="0"/>
                  </a:moveTo>
                  <a:lnTo>
                    <a:pt x="9158" y="5309"/>
                  </a:lnTo>
                  <a:lnTo>
                    <a:pt x="9158" y="7167"/>
                  </a:lnTo>
                  <a:lnTo>
                    <a:pt x="1" y="1858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40"/>
            <p:cNvSpPr/>
            <p:nvPr/>
          </p:nvSpPr>
          <p:spPr>
            <a:xfrm>
              <a:off x="6301603" y="3202807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extrusionOk="0">
                  <a:moveTo>
                    <a:pt x="1" y="0"/>
                  </a:moveTo>
                  <a:lnTo>
                    <a:pt x="1" y="1858"/>
                  </a:lnTo>
                  <a:lnTo>
                    <a:pt x="9158" y="7167"/>
                  </a:lnTo>
                  <a:lnTo>
                    <a:pt x="9158" y="53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2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40"/>
            <p:cNvSpPr/>
            <p:nvPr/>
          </p:nvSpPr>
          <p:spPr>
            <a:xfrm>
              <a:off x="6301603" y="3202807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fill="none" extrusionOk="0">
                  <a:moveTo>
                    <a:pt x="1" y="0"/>
                  </a:moveTo>
                  <a:lnTo>
                    <a:pt x="1" y="1858"/>
                  </a:lnTo>
                  <a:lnTo>
                    <a:pt x="9158" y="7167"/>
                  </a:lnTo>
                  <a:lnTo>
                    <a:pt x="9158" y="530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40"/>
            <p:cNvSpPr/>
            <p:nvPr/>
          </p:nvSpPr>
          <p:spPr>
            <a:xfrm>
              <a:off x="6453427" y="3042180"/>
              <a:ext cx="429090" cy="279456"/>
            </a:xfrm>
            <a:custGeom>
              <a:avLst/>
              <a:gdLst/>
              <a:ahLst/>
              <a:cxnLst/>
              <a:rect l="l" t="t" r="r" b="b"/>
              <a:pathLst>
                <a:path w="25880" h="16855" extrusionOk="0">
                  <a:moveTo>
                    <a:pt x="25879" y="0"/>
                  </a:moveTo>
                  <a:lnTo>
                    <a:pt x="1" y="14997"/>
                  </a:lnTo>
                  <a:lnTo>
                    <a:pt x="1" y="16855"/>
                  </a:lnTo>
                  <a:lnTo>
                    <a:pt x="25879" y="1858"/>
                  </a:lnTo>
                  <a:lnTo>
                    <a:pt x="25879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40"/>
            <p:cNvSpPr/>
            <p:nvPr/>
          </p:nvSpPr>
          <p:spPr>
            <a:xfrm>
              <a:off x="6453427" y="3042180"/>
              <a:ext cx="429090" cy="279456"/>
            </a:xfrm>
            <a:custGeom>
              <a:avLst/>
              <a:gdLst/>
              <a:ahLst/>
              <a:cxnLst/>
              <a:rect l="l" t="t" r="r" b="b"/>
              <a:pathLst>
                <a:path w="25880" h="16855" fill="none" extrusionOk="0">
                  <a:moveTo>
                    <a:pt x="1" y="14997"/>
                  </a:moveTo>
                  <a:lnTo>
                    <a:pt x="25879" y="0"/>
                  </a:lnTo>
                  <a:lnTo>
                    <a:pt x="25879" y="1858"/>
                  </a:lnTo>
                  <a:lnTo>
                    <a:pt x="1" y="16855"/>
                  </a:lnTo>
                  <a:lnTo>
                    <a:pt x="1" y="149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40"/>
            <p:cNvSpPr/>
            <p:nvPr/>
          </p:nvSpPr>
          <p:spPr>
            <a:xfrm>
              <a:off x="6453427" y="3130187"/>
              <a:ext cx="303663" cy="191449"/>
            </a:xfrm>
            <a:custGeom>
              <a:avLst/>
              <a:gdLst/>
              <a:ahLst/>
              <a:cxnLst/>
              <a:rect l="l" t="t" r="r" b="b"/>
              <a:pathLst>
                <a:path w="18315" h="11547" extrusionOk="0">
                  <a:moveTo>
                    <a:pt x="16722" y="1"/>
                  </a:moveTo>
                  <a:lnTo>
                    <a:pt x="1" y="9689"/>
                  </a:lnTo>
                  <a:lnTo>
                    <a:pt x="1" y="11547"/>
                  </a:lnTo>
                  <a:lnTo>
                    <a:pt x="18315" y="930"/>
                  </a:lnTo>
                  <a:lnTo>
                    <a:pt x="16722" y="1"/>
                  </a:lnTo>
                  <a:close/>
                </a:path>
              </a:pathLst>
            </a:custGeom>
            <a:solidFill>
              <a:srgbClr val="852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40"/>
            <p:cNvSpPr/>
            <p:nvPr/>
          </p:nvSpPr>
          <p:spPr>
            <a:xfrm>
              <a:off x="6453427" y="3130187"/>
              <a:ext cx="303663" cy="191449"/>
            </a:xfrm>
            <a:custGeom>
              <a:avLst/>
              <a:gdLst/>
              <a:ahLst/>
              <a:cxnLst/>
              <a:rect l="l" t="t" r="r" b="b"/>
              <a:pathLst>
                <a:path w="18315" h="11547" fill="none" extrusionOk="0">
                  <a:moveTo>
                    <a:pt x="16722" y="1"/>
                  </a:moveTo>
                  <a:lnTo>
                    <a:pt x="1" y="9689"/>
                  </a:lnTo>
                  <a:lnTo>
                    <a:pt x="1" y="11547"/>
                  </a:lnTo>
                  <a:lnTo>
                    <a:pt x="18315" y="930"/>
                  </a:lnTo>
                  <a:lnTo>
                    <a:pt x="167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40"/>
            <p:cNvSpPr/>
            <p:nvPr/>
          </p:nvSpPr>
          <p:spPr>
            <a:xfrm>
              <a:off x="6301603" y="2954157"/>
              <a:ext cx="580913" cy="336673"/>
            </a:xfrm>
            <a:custGeom>
              <a:avLst/>
              <a:gdLst/>
              <a:ahLst/>
              <a:cxnLst/>
              <a:rect l="l" t="t" r="r" b="b"/>
              <a:pathLst>
                <a:path w="35037" h="20306" extrusionOk="0">
                  <a:moveTo>
                    <a:pt x="25879" y="1"/>
                  </a:moveTo>
                  <a:lnTo>
                    <a:pt x="1" y="14997"/>
                  </a:lnTo>
                  <a:lnTo>
                    <a:pt x="9158" y="20306"/>
                  </a:lnTo>
                  <a:lnTo>
                    <a:pt x="35036" y="5309"/>
                  </a:lnTo>
                  <a:lnTo>
                    <a:pt x="25879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40"/>
            <p:cNvSpPr/>
            <p:nvPr/>
          </p:nvSpPr>
          <p:spPr>
            <a:xfrm>
              <a:off x="6301603" y="2954157"/>
              <a:ext cx="580913" cy="336673"/>
            </a:xfrm>
            <a:custGeom>
              <a:avLst/>
              <a:gdLst/>
              <a:ahLst/>
              <a:cxnLst/>
              <a:rect l="l" t="t" r="r" b="b"/>
              <a:pathLst>
                <a:path w="35037" h="20306" fill="none" extrusionOk="0">
                  <a:moveTo>
                    <a:pt x="9158" y="20306"/>
                  </a:moveTo>
                  <a:lnTo>
                    <a:pt x="1" y="14997"/>
                  </a:lnTo>
                  <a:lnTo>
                    <a:pt x="25879" y="1"/>
                  </a:lnTo>
                  <a:lnTo>
                    <a:pt x="35036" y="5309"/>
                  </a:lnTo>
                  <a:lnTo>
                    <a:pt x="9158" y="203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40"/>
            <p:cNvSpPr/>
            <p:nvPr/>
          </p:nvSpPr>
          <p:spPr>
            <a:xfrm>
              <a:off x="6301603" y="3042180"/>
              <a:ext cx="429090" cy="248650"/>
            </a:xfrm>
            <a:custGeom>
              <a:avLst/>
              <a:gdLst/>
              <a:ahLst/>
              <a:cxnLst/>
              <a:rect l="l" t="t" r="r" b="b"/>
              <a:pathLst>
                <a:path w="25880" h="14997" extrusionOk="0">
                  <a:moveTo>
                    <a:pt x="16722" y="0"/>
                  </a:moveTo>
                  <a:lnTo>
                    <a:pt x="8494" y="4778"/>
                  </a:lnTo>
                  <a:lnTo>
                    <a:pt x="8494" y="10352"/>
                  </a:lnTo>
                  <a:lnTo>
                    <a:pt x="6902" y="11148"/>
                  </a:lnTo>
                  <a:lnTo>
                    <a:pt x="6902" y="5707"/>
                  </a:lnTo>
                  <a:lnTo>
                    <a:pt x="1" y="9688"/>
                  </a:lnTo>
                  <a:lnTo>
                    <a:pt x="9158" y="14997"/>
                  </a:lnTo>
                  <a:lnTo>
                    <a:pt x="25879" y="5309"/>
                  </a:lnTo>
                  <a:lnTo>
                    <a:pt x="16722" y="0"/>
                  </a:lnTo>
                  <a:close/>
                </a:path>
              </a:pathLst>
            </a:custGeom>
            <a:solidFill>
              <a:srgbClr val="9E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40"/>
            <p:cNvSpPr/>
            <p:nvPr/>
          </p:nvSpPr>
          <p:spPr>
            <a:xfrm>
              <a:off x="6301603" y="3042180"/>
              <a:ext cx="429090" cy="248650"/>
            </a:xfrm>
            <a:custGeom>
              <a:avLst/>
              <a:gdLst/>
              <a:ahLst/>
              <a:cxnLst/>
              <a:rect l="l" t="t" r="r" b="b"/>
              <a:pathLst>
                <a:path w="25880" h="14997" fill="none" extrusionOk="0">
                  <a:moveTo>
                    <a:pt x="16722" y="0"/>
                  </a:moveTo>
                  <a:lnTo>
                    <a:pt x="8494" y="4778"/>
                  </a:lnTo>
                  <a:lnTo>
                    <a:pt x="8494" y="10352"/>
                  </a:lnTo>
                  <a:lnTo>
                    <a:pt x="6902" y="11148"/>
                  </a:lnTo>
                  <a:lnTo>
                    <a:pt x="6902" y="5707"/>
                  </a:lnTo>
                  <a:lnTo>
                    <a:pt x="1" y="9688"/>
                  </a:lnTo>
                  <a:lnTo>
                    <a:pt x="9158" y="14997"/>
                  </a:lnTo>
                  <a:lnTo>
                    <a:pt x="25879" y="5309"/>
                  </a:lnTo>
                  <a:lnTo>
                    <a:pt x="167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40"/>
            <p:cNvSpPr/>
            <p:nvPr/>
          </p:nvSpPr>
          <p:spPr>
            <a:xfrm>
              <a:off x="6391815" y="2965166"/>
              <a:ext cx="24223" cy="261848"/>
            </a:xfrm>
            <a:custGeom>
              <a:avLst/>
              <a:gdLst/>
              <a:ahLst/>
              <a:cxnLst/>
              <a:rect l="l" t="t" r="r" b="b"/>
              <a:pathLst>
                <a:path w="1461" h="15793" extrusionOk="0">
                  <a:moveTo>
                    <a:pt x="1" y="0"/>
                  </a:moveTo>
                  <a:lnTo>
                    <a:pt x="1" y="14997"/>
                  </a:lnTo>
                  <a:lnTo>
                    <a:pt x="1461" y="15793"/>
                  </a:lnTo>
                  <a:lnTo>
                    <a:pt x="1461" y="9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40"/>
            <p:cNvSpPr/>
            <p:nvPr/>
          </p:nvSpPr>
          <p:spPr>
            <a:xfrm>
              <a:off x="6416022" y="2965166"/>
              <a:ext cx="26429" cy="261848"/>
            </a:xfrm>
            <a:custGeom>
              <a:avLst/>
              <a:gdLst/>
              <a:ahLst/>
              <a:cxnLst/>
              <a:rect l="l" t="t" r="r" b="b"/>
              <a:pathLst>
                <a:path w="1594" h="15793" extrusionOk="0">
                  <a:moveTo>
                    <a:pt x="1593" y="0"/>
                  </a:moveTo>
                  <a:lnTo>
                    <a:pt x="1" y="929"/>
                  </a:lnTo>
                  <a:lnTo>
                    <a:pt x="1" y="15793"/>
                  </a:lnTo>
                  <a:lnTo>
                    <a:pt x="1593" y="14997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40"/>
            <p:cNvSpPr/>
            <p:nvPr/>
          </p:nvSpPr>
          <p:spPr>
            <a:xfrm>
              <a:off x="6416022" y="2965166"/>
              <a:ext cx="26429" cy="261848"/>
            </a:xfrm>
            <a:custGeom>
              <a:avLst/>
              <a:gdLst/>
              <a:ahLst/>
              <a:cxnLst/>
              <a:rect l="l" t="t" r="r" b="b"/>
              <a:pathLst>
                <a:path w="1594" h="15793" fill="none" extrusionOk="0">
                  <a:moveTo>
                    <a:pt x="1593" y="0"/>
                  </a:moveTo>
                  <a:lnTo>
                    <a:pt x="1593" y="14997"/>
                  </a:lnTo>
                  <a:lnTo>
                    <a:pt x="1" y="15793"/>
                  </a:lnTo>
                  <a:lnTo>
                    <a:pt x="1" y="929"/>
                  </a:lnTo>
                  <a:lnTo>
                    <a:pt x="15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0"/>
            <p:cNvSpPr/>
            <p:nvPr/>
          </p:nvSpPr>
          <p:spPr>
            <a:xfrm>
              <a:off x="6336819" y="2903555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extrusionOk="0">
                  <a:moveTo>
                    <a:pt x="0" y="1"/>
                  </a:moveTo>
                  <a:lnTo>
                    <a:pt x="0" y="1858"/>
                  </a:lnTo>
                  <a:lnTo>
                    <a:pt x="9157" y="7167"/>
                  </a:lnTo>
                  <a:lnTo>
                    <a:pt x="9157" y="51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40"/>
            <p:cNvSpPr/>
            <p:nvPr/>
          </p:nvSpPr>
          <p:spPr>
            <a:xfrm>
              <a:off x="6336819" y="2903555"/>
              <a:ext cx="151840" cy="118829"/>
            </a:xfrm>
            <a:custGeom>
              <a:avLst/>
              <a:gdLst/>
              <a:ahLst/>
              <a:cxnLst/>
              <a:rect l="l" t="t" r="r" b="b"/>
              <a:pathLst>
                <a:path w="9158" h="7167" fill="none" extrusionOk="0">
                  <a:moveTo>
                    <a:pt x="0" y="1"/>
                  </a:moveTo>
                  <a:lnTo>
                    <a:pt x="9157" y="5176"/>
                  </a:lnTo>
                  <a:lnTo>
                    <a:pt x="9157" y="7167"/>
                  </a:lnTo>
                  <a:lnTo>
                    <a:pt x="0" y="185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40"/>
            <p:cNvSpPr/>
            <p:nvPr/>
          </p:nvSpPr>
          <p:spPr>
            <a:xfrm>
              <a:off x="6488642" y="2989373"/>
              <a:ext cx="26412" cy="33011"/>
            </a:xfrm>
            <a:custGeom>
              <a:avLst/>
              <a:gdLst/>
              <a:ahLst/>
              <a:cxnLst/>
              <a:rect l="l" t="t" r="r" b="b"/>
              <a:pathLst>
                <a:path w="1593" h="1991" extrusionOk="0">
                  <a:moveTo>
                    <a:pt x="0" y="0"/>
                  </a:moveTo>
                  <a:lnTo>
                    <a:pt x="0" y="1991"/>
                  </a:lnTo>
                  <a:lnTo>
                    <a:pt x="1593" y="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40"/>
            <p:cNvSpPr/>
            <p:nvPr/>
          </p:nvSpPr>
          <p:spPr>
            <a:xfrm>
              <a:off x="6488642" y="2989373"/>
              <a:ext cx="26412" cy="33011"/>
            </a:xfrm>
            <a:custGeom>
              <a:avLst/>
              <a:gdLst/>
              <a:ahLst/>
              <a:cxnLst/>
              <a:rect l="l" t="t" r="r" b="b"/>
              <a:pathLst>
                <a:path w="1593" h="1991" fill="none" extrusionOk="0">
                  <a:moveTo>
                    <a:pt x="0" y="1991"/>
                  </a:moveTo>
                  <a:lnTo>
                    <a:pt x="1593" y="929"/>
                  </a:lnTo>
                  <a:lnTo>
                    <a:pt x="0" y="0"/>
                  </a:lnTo>
                  <a:lnTo>
                    <a:pt x="0" y="19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40"/>
            <p:cNvSpPr/>
            <p:nvPr/>
          </p:nvSpPr>
          <p:spPr>
            <a:xfrm>
              <a:off x="6154191" y="2463488"/>
              <a:ext cx="2193750" cy="1344422"/>
            </a:xfrm>
            <a:custGeom>
              <a:avLst/>
              <a:gdLst/>
              <a:ahLst/>
              <a:cxnLst/>
              <a:rect l="l" t="t" r="r" b="b"/>
              <a:pathLst>
                <a:path w="132313" h="81087" extrusionOk="0">
                  <a:moveTo>
                    <a:pt x="25215" y="0"/>
                  </a:moveTo>
                  <a:lnTo>
                    <a:pt x="24552" y="133"/>
                  </a:lnTo>
                  <a:lnTo>
                    <a:pt x="1062" y="13802"/>
                  </a:lnTo>
                  <a:lnTo>
                    <a:pt x="531" y="14200"/>
                  </a:lnTo>
                  <a:lnTo>
                    <a:pt x="266" y="14599"/>
                  </a:lnTo>
                  <a:lnTo>
                    <a:pt x="0" y="15262"/>
                  </a:lnTo>
                  <a:lnTo>
                    <a:pt x="0" y="16058"/>
                  </a:lnTo>
                  <a:lnTo>
                    <a:pt x="0" y="16855"/>
                  </a:lnTo>
                  <a:lnTo>
                    <a:pt x="266" y="17784"/>
                  </a:lnTo>
                  <a:lnTo>
                    <a:pt x="664" y="18713"/>
                  </a:lnTo>
                  <a:lnTo>
                    <a:pt x="1062" y="19509"/>
                  </a:lnTo>
                  <a:lnTo>
                    <a:pt x="1593" y="20305"/>
                  </a:lnTo>
                  <a:lnTo>
                    <a:pt x="2256" y="21101"/>
                  </a:lnTo>
                  <a:lnTo>
                    <a:pt x="3053" y="21765"/>
                  </a:lnTo>
                  <a:lnTo>
                    <a:pt x="3716" y="22296"/>
                  </a:lnTo>
                  <a:lnTo>
                    <a:pt x="104709" y="80556"/>
                  </a:lnTo>
                  <a:lnTo>
                    <a:pt x="105505" y="80954"/>
                  </a:lnTo>
                  <a:lnTo>
                    <a:pt x="106301" y="81087"/>
                  </a:lnTo>
                  <a:lnTo>
                    <a:pt x="106965" y="81087"/>
                  </a:lnTo>
                  <a:lnTo>
                    <a:pt x="107628" y="80821"/>
                  </a:lnTo>
                  <a:lnTo>
                    <a:pt x="131251" y="67285"/>
                  </a:lnTo>
                  <a:lnTo>
                    <a:pt x="131649" y="66887"/>
                  </a:lnTo>
                  <a:lnTo>
                    <a:pt x="131914" y="66488"/>
                  </a:lnTo>
                  <a:lnTo>
                    <a:pt x="132180" y="65825"/>
                  </a:lnTo>
                  <a:lnTo>
                    <a:pt x="132313" y="65161"/>
                  </a:lnTo>
                  <a:lnTo>
                    <a:pt x="132180" y="64232"/>
                  </a:lnTo>
                  <a:lnTo>
                    <a:pt x="132047" y="63436"/>
                  </a:lnTo>
                  <a:lnTo>
                    <a:pt x="131649" y="62507"/>
                  </a:lnTo>
                  <a:lnTo>
                    <a:pt x="131251" y="61711"/>
                  </a:lnTo>
                  <a:lnTo>
                    <a:pt x="130720" y="60915"/>
                  </a:lnTo>
                  <a:lnTo>
                    <a:pt x="130057" y="60118"/>
                  </a:lnTo>
                  <a:lnTo>
                    <a:pt x="129393" y="59455"/>
                  </a:lnTo>
                  <a:lnTo>
                    <a:pt x="128597" y="58924"/>
                  </a:lnTo>
                  <a:lnTo>
                    <a:pt x="27339" y="531"/>
                  </a:lnTo>
                  <a:lnTo>
                    <a:pt x="26542" y="133"/>
                  </a:lnTo>
                  <a:lnTo>
                    <a:pt x="25879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40"/>
            <p:cNvSpPr/>
            <p:nvPr/>
          </p:nvSpPr>
          <p:spPr>
            <a:xfrm>
              <a:off x="6154191" y="2463488"/>
              <a:ext cx="2193750" cy="1344422"/>
            </a:xfrm>
            <a:custGeom>
              <a:avLst/>
              <a:gdLst/>
              <a:ahLst/>
              <a:cxnLst/>
              <a:rect l="l" t="t" r="r" b="b"/>
              <a:pathLst>
                <a:path w="132313" h="81087" fill="none" extrusionOk="0">
                  <a:moveTo>
                    <a:pt x="128597" y="58924"/>
                  </a:moveTo>
                  <a:lnTo>
                    <a:pt x="27339" y="531"/>
                  </a:lnTo>
                  <a:lnTo>
                    <a:pt x="27339" y="531"/>
                  </a:lnTo>
                  <a:lnTo>
                    <a:pt x="26542" y="133"/>
                  </a:lnTo>
                  <a:lnTo>
                    <a:pt x="25879" y="0"/>
                  </a:lnTo>
                  <a:lnTo>
                    <a:pt x="25215" y="0"/>
                  </a:lnTo>
                  <a:lnTo>
                    <a:pt x="24552" y="133"/>
                  </a:lnTo>
                  <a:lnTo>
                    <a:pt x="1062" y="13802"/>
                  </a:lnTo>
                  <a:lnTo>
                    <a:pt x="1062" y="13802"/>
                  </a:lnTo>
                  <a:lnTo>
                    <a:pt x="531" y="14200"/>
                  </a:lnTo>
                  <a:lnTo>
                    <a:pt x="266" y="14599"/>
                  </a:lnTo>
                  <a:lnTo>
                    <a:pt x="0" y="15262"/>
                  </a:lnTo>
                  <a:lnTo>
                    <a:pt x="0" y="16058"/>
                  </a:lnTo>
                  <a:lnTo>
                    <a:pt x="0" y="16058"/>
                  </a:lnTo>
                  <a:lnTo>
                    <a:pt x="0" y="16855"/>
                  </a:lnTo>
                  <a:lnTo>
                    <a:pt x="266" y="17784"/>
                  </a:lnTo>
                  <a:lnTo>
                    <a:pt x="664" y="18713"/>
                  </a:lnTo>
                  <a:lnTo>
                    <a:pt x="1062" y="19509"/>
                  </a:lnTo>
                  <a:lnTo>
                    <a:pt x="1593" y="20305"/>
                  </a:lnTo>
                  <a:lnTo>
                    <a:pt x="2256" y="21101"/>
                  </a:lnTo>
                  <a:lnTo>
                    <a:pt x="3053" y="21765"/>
                  </a:lnTo>
                  <a:lnTo>
                    <a:pt x="3716" y="22296"/>
                  </a:lnTo>
                  <a:lnTo>
                    <a:pt x="104709" y="80556"/>
                  </a:lnTo>
                  <a:lnTo>
                    <a:pt x="104709" y="80556"/>
                  </a:lnTo>
                  <a:lnTo>
                    <a:pt x="105505" y="80954"/>
                  </a:lnTo>
                  <a:lnTo>
                    <a:pt x="106301" y="81087"/>
                  </a:lnTo>
                  <a:lnTo>
                    <a:pt x="106965" y="81087"/>
                  </a:lnTo>
                  <a:lnTo>
                    <a:pt x="107628" y="80821"/>
                  </a:lnTo>
                  <a:lnTo>
                    <a:pt x="131251" y="67285"/>
                  </a:lnTo>
                  <a:lnTo>
                    <a:pt x="131251" y="67285"/>
                  </a:lnTo>
                  <a:lnTo>
                    <a:pt x="131649" y="66887"/>
                  </a:lnTo>
                  <a:lnTo>
                    <a:pt x="131914" y="66488"/>
                  </a:lnTo>
                  <a:lnTo>
                    <a:pt x="132180" y="65825"/>
                  </a:lnTo>
                  <a:lnTo>
                    <a:pt x="132313" y="65161"/>
                  </a:lnTo>
                  <a:lnTo>
                    <a:pt x="132313" y="65161"/>
                  </a:lnTo>
                  <a:lnTo>
                    <a:pt x="132180" y="64232"/>
                  </a:lnTo>
                  <a:lnTo>
                    <a:pt x="132047" y="63436"/>
                  </a:lnTo>
                  <a:lnTo>
                    <a:pt x="131649" y="62507"/>
                  </a:lnTo>
                  <a:lnTo>
                    <a:pt x="131251" y="61711"/>
                  </a:lnTo>
                  <a:lnTo>
                    <a:pt x="130720" y="60915"/>
                  </a:lnTo>
                  <a:lnTo>
                    <a:pt x="130057" y="60118"/>
                  </a:lnTo>
                  <a:lnTo>
                    <a:pt x="129393" y="59455"/>
                  </a:lnTo>
                  <a:lnTo>
                    <a:pt x="128597" y="589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40"/>
            <p:cNvSpPr/>
            <p:nvPr/>
          </p:nvSpPr>
          <p:spPr>
            <a:xfrm>
              <a:off x="6154191" y="2687915"/>
              <a:ext cx="1802097" cy="1119996"/>
            </a:xfrm>
            <a:custGeom>
              <a:avLst/>
              <a:gdLst/>
              <a:ahLst/>
              <a:cxnLst/>
              <a:rect l="l" t="t" r="r" b="b"/>
              <a:pathLst>
                <a:path w="108691" h="67551" extrusionOk="0">
                  <a:moveTo>
                    <a:pt x="1593" y="1"/>
                  </a:moveTo>
                  <a:lnTo>
                    <a:pt x="1062" y="266"/>
                  </a:lnTo>
                  <a:lnTo>
                    <a:pt x="531" y="664"/>
                  </a:lnTo>
                  <a:lnTo>
                    <a:pt x="266" y="1063"/>
                  </a:lnTo>
                  <a:lnTo>
                    <a:pt x="0" y="1726"/>
                  </a:lnTo>
                  <a:lnTo>
                    <a:pt x="0" y="2522"/>
                  </a:lnTo>
                  <a:lnTo>
                    <a:pt x="0" y="3319"/>
                  </a:lnTo>
                  <a:lnTo>
                    <a:pt x="266" y="4248"/>
                  </a:lnTo>
                  <a:lnTo>
                    <a:pt x="664" y="5177"/>
                  </a:lnTo>
                  <a:lnTo>
                    <a:pt x="1062" y="5973"/>
                  </a:lnTo>
                  <a:lnTo>
                    <a:pt x="1593" y="6769"/>
                  </a:lnTo>
                  <a:lnTo>
                    <a:pt x="2256" y="7565"/>
                  </a:lnTo>
                  <a:lnTo>
                    <a:pt x="3053" y="8229"/>
                  </a:lnTo>
                  <a:lnTo>
                    <a:pt x="3716" y="8760"/>
                  </a:lnTo>
                  <a:lnTo>
                    <a:pt x="104709" y="67020"/>
                  </a:lnTo>
                  <a:lnTo>
                    <a:pt x="105505" y="67418"/>
                  </a:lnTo>
                  <a:lnTo>
                    <a:pt x="106301" y="67551"/>
                  </a:lnTo>
                  <a:lnTo>
                    <a:pt x="106965" y="67551"/>
                  </a:lnTo>
                  <a:lnTo>
                    <a:pt x="107628" y="67285"/>
                  </a:lnTo>
                  <a:lnTo>
                    <a:pt x="108027" y="67020"/>
                  </a:lnTo>
                  <a:lnTo>
                    <a:pt x="108425" y="66489"/>
                  </a:lnTo>
                  <a:lnTo>
                    <a:pt x="108557" y="65958"/>
                  </a:lnTo>
                  <a:lnTo>
                    <a:pt x="108690" y="65162"/>
                  </a:lnTo>
                  <a:lnTo>
                    <a:pt x="108557" y="64366"/>
                  </a:lnTo>
                  <a:lnTo>
                    <a:pt x="108425" y="63437"/>
                  </a:lnTo>
                  <a:lnTo>
                    <a:pt x="108159" y="62640"/>
                  </a:lnTo>
                  <a:lnTo>
                    <a:pt x="107628" y="61711"/>
                  </a:lnTo>
                  <a:lnTo>
                    <a:pt x="107098" y="60915"/>
                  </a:lnTo>
                  <a:lnTo>
                    <a:pt x="106434" y="60251"/>
                  </a:lnTo>
                  <a:lnTo>
                    <a:pt x="105770" y="59588"/>
                  </a:lnTo>
                  <a:lnTo>
                    <a:pt x="104974" y="59057"/>
                  </a:lnTo>
                  <a:lnTo>
                    <a:pt x="3716" y="532"/>
                  </a:lnTo>
                  <a:lnTo>
                    <a:pt x="2920" y="266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40"/>
            <p:cNvSpPr/>
            <p:nvPr/>
          </p:nvSpPr>
          <p:spPr>
            <a:xfrm>
              <a:off x="6154191" y="2687915"/>
              <a:ext cx="1802097" cy="1119996"/>
            </a:xfrm>
            <a:custGeom>
              <a:avLst/>
              <a:gdLst/>
              <a:ahLst/>
              <a:cxnLst/>
              <a:rect l="l" t="t" r="r" b="b"/>
              <a:pathLst>
                <a:path w="108691" h="67551" fill="none" extrusionOk="0">
                  <a:moveTo>
                    <a:pt x="3716" y="8760"/>
                  </a:moveTo>
                  <a:lnTo>
                    <a:pt x="104709" y="67020"/>
                  </a:lnTo>
                  <a:lnTo>
                    <a:pt x="104709" y="67020"/>
                  </a:lnTo>
                  <a:lnTo>
                    <a:pt x="105505" y="67418"/>
                  </a:lnTo>
                  <a:lnTo>
                    <a:pt x="106301" y="67551"/>
                  </a:lnTo>
                  <a:lnTo>
                    <a:pt x="106965" y="67551"/>
                  </a:lnTo>
                  <a:lnTo>
                    <a:pt x="107628" y="67285"/>
                  </a:lnTo>
                  <a:lnTo>
                    <a:pt x="107628" y="67285"/>
                  </a:lnTo>
                  <a:lnTo>
                    <a:pt x="108027" y="67020"/>
                  </a:lnTo>
                  <a:lnTo>
                    <a:pt x="108425" y="66489"/>
                  </a:lnTo>
                  <a:lnTo>
                    <a:pt x="108557" y="65958"/>
                  </a:lnTo>
                  <a:lnTo>
                    <a:pt x="108690" y="65162"/>
                  </a:lnTo>
                  <a:lnTo>
                    <a:pt x="108690" y="65162"/>
                  </a:lnTo>
                  <a:lnTo>
                    <a:pt x="108557" y="64366"/>
                  </a:lnTo>
                  <a:lnTo>
                    <a:pt x="108425" y="63437"/>
                  </a:lnTo>
                  <a:lnTo>
                    <a:pt x="108159" y="62640"/>
                  </a:lnTo>
                  <a:lnTo>
                    <a:pt x="107628" y="61711"/>
                  </a:lnTo>
                  <a:lnTo>
                    <a:pt x="107098" y="60915"/>
                  </a:lnTo>
                  <a:lnTo>
                    <a:pt x="106434" y="60251"/>
                  </a:lnTo>
                  <a:lnTo>
                    <a:pt x="105770" y="59588"/>
                  </a:lnTo>
                  <a:lnTo>
                    <a:pt x="104974" y="59057"/>
                  </a:lnTo>
                  <a:lnTo>
                    <a:pt x="3716" y="532"/>
                  </a:lnTo>
                  <a:lnTo>
                    <a:pt x="3716" y="532"/>
                  </a:lnTo>
                  <a:lnTo>
                    <a:pt x="2920" y="266"/>
                  </a:lnTo>
                  <a:lnTo>
                    <a:pt x="2256" y="1"/>
                  </a:lnTo>
                  <a:lnTo>
                    <a:pt x="1593" y="1"/>
                  </a:lnTo>
                  <a:lnTo>
                    <a:pt x="1062" y="266"/>
                  </a:lnTo>
                  <a:lnTo>
                    <a:pt x="1062" y="266"/>
                  </a:lnTo>
                  <a:lnTo>
                    <a:pt x="531" y="664"/>
                  </a:lnTo>
                  <a:lnTo>
                    <a:pt x="266" y="1063"/>
                  </a:lnTo>
                  <a:lnTo>
                    <a:pt x="0" y="1726"/>
                  </a:lnTo>
                  <a:lnTo>
                    <a:pt x="0" y="2522"/>
                  </a:lnTo>
                  <a:lnTo>
                    <a:pt x="0" y="2522"/>
                  </a:lnTo>
                  <a:lnTo>
                    <a:pt x="0" y="3319"/>
                  </a:lnTo>
                  <a:lnTo>
                    <a:pt x="266" y="4248"/>
                  </a:lnTo>
                  <a:lnTo>
                    <a:pt x="664" y="5177"/>
                  </a:lnTo>
                  <a:lnTo>
                    <a:pt x="1062" y="5973"/>
                  </a:lnTo>
                  <a:lnTo>
                    <a:pt x="1593" y="6769"/>
                  </a:lnTo>
                  <a:lnTo>
                    <a:pt x="2256" y="7565"/>
                  </a:lnTo>
                  <a:lnTo>
                    <a:pt x="3053" y="8229"/>
                  </a:lnTo>
                  <a:lnTo>
                    <a:pt x="3716" y="87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40"/>
            <p:cNvSpPr/>
            <p:nvPr/>
          </p:nvSpPr>
          <p:spPr>
            <a:xfrm>
              <a:off x="6154191" y="2687915"/>
              <a:ext cx="1802097" cy="1119996"/>
            </a:xfrm>
            <a:custGeom>
              <a:avLst/>
              <a:gdLst/>
              <a:ahLst/>
              <a:cxnLst/>
              <a:rect l="l" t="t" r="r" b="b"/>
              <a:pathLst>
                <a:path w="108691" h="67551" extrusionOk="0">
                  <a:moveTo>
                    <a:pt x="22990" y="13027"/>
                  </a:moveTo>
                  <a:lnTo>
                    <a:pt x="23755" y="13537"/>
                  </a:lnTo>
                  <a:lnTo>
                    <a:pt x="23755" y="13469"/>
                  </a:lnTo>
                  <a:lnTo>
                    <a:pt x="22990" y="13027"/>
                  </a:lnTo>
                  <a:close/>
                  <a:moveTo>
                    <a:pt x="23755" y="12078"/>
                  </a:moveTo>
                  <a:lnTo>
                    <a:pt x="23755" y="13469"/>
                  </a:lnTo>
                  <a:lnTo>
                    <a:pt x="44686" y="25553"/>
                  </a:lnTo>
                  <a:lnTo>
                    <a:pt x="44060" y="25083"/>
                  </a:lnTo>
                  <a:lnTo>
                    <a:pt x="44060" y="23756"/>
                  </a:lnTo>
                  <a:lnTo>
                    <a:pt x="34505" y="18315"/>
                  </a:lnTo>
                  <a:lnTo>
                    <a:pt x="34505" y="19642"/>
                  </a:lnTo>
                  <a:lnTo>
                    <a:pt x="33311" y="18978"/>
                  </a:lnTo>
                  <a:lnTo>
                    <a:pt x="33311" y="17651"/>
                  </a:lnTo>
                  <a:lnTo>
                    <a:pt x="23755" y="12078"/>
                  </a:lnTo>
                  <a:close/>
                  <a:moveTo>
                    <a:pt x="44686" y="25553"/>
                  </a:moveTo>
                  <a:lnTo>
                    <a:pt x="45122" y="25879"/>
                  </a:lnTo>
                  <a:lnTo>
                    <a:pt x="45122" y="25804"/>
                  </a:lnTo>
                  <a:lnTo>
                    <a:pt x="44686" y="25553"/>
                  </a:lnTo>
                  <a:close/>
                  <a:moveTo>
                    <a:pt x="45122" y="24420"/>
                  </a:moveTo>
                  <a:lnTo>
                    <a:pt x="45122" y="25804"/>
                  </a:lnTo>
                  <a:lnTo>
                    <a:pt x="54677" y="31321"/>
                  </a:lnTo>
                  <a:lnTo>
                    <a:pt x="54677" y="29993"/>
                  </a:lnTo>
                  <a:lnTo>
                    <a:pt x="45122" y="24420"/>
                  </a:lnTo>
                  <a:close/>
                  <a:moveTo>
                    <a:pt x="55871" y="30657"/>
                  </a:moveTo>
                  <a:lnTo>
                    <a:pt x="55871" y="31984"/>
                  </a:lnTo>
                  <a:lnTo>
                    <a:pt x="55075" y="31586"/>
                  </a:lnTo>
                  <a:lnTo>
                    <a:pt x="76043" y="43663"/>
                  </a:lnTo>
                  <a:lnTo>
                    <a:pt x="76043" y="42336"/>
                  </a:lnTo>
                  <a:lnTo>
                    <a:pt x="66621" y="36894"/>
                  </a:lnTo>
                  <a:lnTo>
                    <a:pt x="66621" y="38222"/>
                  </a:lnTo>
                  <a:lnTo>
                    <a:pt x="65426" y="37425"/>
                  </a:lnTo>
                  <a:lnTo>
                    <a:pt x="65426" y="36098"/>
                  </a:lnTo>
                  <a:lnTo>
                    <a:pt x="55871" y="30657"/>
                  </a:lnTo>
                  <a:close/>
                  <a:moveTo>
                    <a:pt x="77238" y="42999"/>
                  </a:moveTo>
                  <a:lnTo>
                    <a:pt x="77238" y="44326"/>
                  </a:lnTo>
                  <a:lnTo>
                    <a:pt x="76840" y="44194"/>
                  </a:lnTo>
                  <a:lnTo>
                    <a:pt x="86793" y="49900"/>
                  </a:lnTo>
                  <a:lnTo>
                    <a:pt x="86793" y="48440"/>
                  </a:lnTo>
                  <a:lnTo>
                    <a:pt x="77238" y="42999"/>
                  </a:lnTo>
                  <a:close/>
                  <a:moveTo>
                    <a:pt x="87324" y="50165"/>
                  </a:moveTo>
                  <a:lnTo>
                    <a:pt x="87987" y="50564"/>
                  </a:lnTo>
                  <a:lnTo>
                    <a:pt x="87987" y="50550"/>
                  </a:lnTo>
                  <a:lnTo>
                    <a:pt x="87324" y="50165"/>
                  </a:lnTo>
                  <a:close/>
                  <a:moveTo>
                    <a:pt x="87987" y="49237"/>
                  </a:moveTo>
                  <a:lnTo>
                    <a:pt x="87987" y="50550"/>
                  </a:lnTo>
                  <a:lnTo>
                    <a:pt x="97410" y="56005"/>
                  </a:lnTo>
                  <a:lnTo>
                    <a:pt x="97410" y="54678"/>
                  </a:lnTo>
                  <a:lnTo>
                    <a:pt x="87987" y="49237"/>
                  </a:lnTo>
                  <a:close/>
                  <a:moveTo>
                    <a:pt x="1991" y="1"/>
                  </a:moveTo>
                  <a:lnTo>
                    <a:pt x="1460" y="134"/>
                  </a:lnTo>
                  <a:lnTo>
                    <a:pt x="1062" y="266"/>
                  </a:lnTo>
                  <a:lnTo>
                    <a:pt x="531" y="664"/>
                  </a:lnTo>
                  <a:lnTo>
                    <a:pt x="266" y="1063"/>
                  </a:lnTo>
                  <a:lnTo>
                    <a:pt x="0" y="1726"/>
                  </a:lnTo>
                  <a:lnTo>
                    <a:pt x="0" y="2522"/>
                  </a:lnTo>
                  <a:lnTo>
                    <a:pt x="0" y="3319"/>
                  </a:lnTo>
                  <a:lnTo>
                    <a:pt x="266" y="4248"/>
                  </a:lnTo>
                  <a:lnTo>
                    <a:pt x="664" y="5177"/>
                  </a:lnTo>
                  <a:lnTo>
                    <a:pt x="1062" y="5973"/>
                  </a:lnTo>
                  <a:lnTo>
                    <a:pt x="1593" y="6769"/>
                  </a:lnTo>
                  <a:lnTo>
                    <a:pt x="2256" y="7565"/>
                  </a:lnTo>
                  <a:lnTo>
                    <a:pt x="3053" y="8229"/>
                  </a:lnTo>
                  <a:lnTo>
                    <a:pt x="3716" y="8760"/>
                  </a:lnTo>
                  <a:lnTo>
                    <a:pt x="104709" y="67020"/>
                  </a:lnTo>
                  <a:lnTo>
                    <a:pt x="105638" y="67418"/>
                  </a:lnTo>
                  <a:lnTo>
                    <a:pt x="106567" y="67551"/>
                  </a:lnTo>
                  <a:lnTo>
                    <a:pt x="107098" y="67551"/>
                  </a:lnTo>
                  <a:lnTo>
                    <a:pt x="107628" y="67285"/>
                  </a:lnTo>
                  <a:lnTo>
                    <a:pt x="108027" y="67020"/>
                  </a:lnTo>
                  <a:lnTo>
                    <a:pt x="108425" y="66489"/>
                  </a:lnTo>
                  <a:lnTo>
                    <a:pt x="108557" y="65958"/>
                  </a:lnTo>
                  <a:lnTo>
                    <a:pt x="108690" y="65162"/>
                  </a:lnTo>
                  <a:lnTo>
                    <a:pt x="108690" y="65029"/>
                  </a:lnTo>
                  <a:lnTo>
                    <a:pt x="108557" y="64233"/>
                  </a:lnTo>
                  <a:lnTo>
                    <a:pt x="108425" y="63304"/>
                  </a:lnTo>
                  <a:lnTo>
                    <a:pt x="108027" y="62508"/>
                  </a:lnTo>
                  <a:lnTo>
                    <a:pt x="107628" y="61711"/>
                  </a:lnTo>
                  <a:lnTo>
                    <a:pt x="107098" y="60915"/>
                  </a:lnTo>
                  <a:lnTo>
                    <a:pt x="106434" y="60119"/>
                  </a:lnTo>
                  <a:lnTo>
                    <a:pt x="105770" y="59588"/>
                  </a:lnTo>
                  <a:lnTo>
                    <a:pt x="104974" y="59057"/>
                  </a:lnTo>
                  <a:lnTo>
                    <a:pt x="98604" y="55341"/>
                  </a:lnTo>
                  <a:lnTo>
                    <a:pt x="98604" y="56668"/>
                  </a:lnTo>
                  <a:lnTo>
                    <a:pt x="97808" y="56270"/>
                  </a:lnTo>
                  <a:lnTo>
                    <a:pt x="97808" y="56270"/>
                  </a:lnTo>
                  <a:lnTo>
                    <a:pt x="104443" y="59986"/>
                  </a:lnTo>
                  <a:lnTo>
                    <a:pt x="105107" y="60517"/>
                  </a:lnTo>
                  <a:lnTo>
                    <a:pt x="105638" y="61048"/>
                  </a:lnTo>
                  <a:lnTo>
                    <a:pt x="106169" y="61579"/>
                  </a:lnTo>
                  <a:lnTo>
                    <a:pt x="106699" y="62375"/>
                  </a:lnTo>
                  <a:lnTo>
                    <a:pt x="106965" y="63038"/>
                  </a:lnTo>
                  <a:lnTo>
                    <a:pt x="107363" y="63702"/>
                  </a:lnTo>
                  <a:lnTo>
                    <a:pt x="107496" y="64498"/>
                  </a:lnTo>
                  <a:lnTo>
                    <a:pt x="107496" y="65162"/>
                  </a:lnTo>
                  <a:lnTo>
                    <a:pt x="107363" y="65825"/>
                  </a:lnTo>
                  <a:lnTo>
                    <a:pt x="107230" y="66091"/>
                  </a:lnTo>
                  <a:lnTo>
                    <a:pt x="106965" y="66356"/>
                  </a:lnTo>
                  <a:lnTo>
                    <a:pt x="106567" y="66489"/>
                  </a:lnTo>
                  <a:lnTo>
                    <a:pt x="106036" y="66356"/>
                  </a:lnTo>
                  <a:lnTo>
                    <a:pt x="105372" y="66091"/>
                  </a:lnTo>
                  <a:lnTo>
                    <a:pt x="4380" y="7698"/>
                  </a:lnTo>
                  <a:lnTo>
                    <a:pt x="3716" y="7300"/>
                  </a:lnTo>
                  <a:lnTo>
                    <a:pt x="3053" y="6769"/>
                  </a:lnTo>
                  <a:lnTo>
                    <a:pt x="2522" y="6106"/>
                  </a:lnTo>
                  <a:lnTo>
                    <a:pt x="2124" y="5442"/>
                  </a:lnTo>
                  <a:lnTo>
                    <a:pt x="1725" y="4646"/>
                  </a:lnTo>
                  <a:lnTo>
                    <a:pt x="1460" y="3982"/>
                  </a:lnTo>
                  <a:lnTo>
                    <a:pt x="1195" y="3186"/>
                  </a:lnTo>
                  <a:lnTo>
                    <a:pt x="1195" y="2522"/>
                  </a:lnTo>
                  <a:lnTo>
                    <a:pt x="1327" y="1726"/>
                  </a:lnTo>
                  <a:lnTo>
                    <a:pt x="1460" y="1461"/>
                  </a:lnTo>
                  <a:lnTo>
                    <a:pt x="1593" y="1328"/>
                  </a:lnTo>
                  <a:lnTo>
                    <a:pt x="1991" y="1195"/>
                  </a:lnTo>
                  <a:lnTo>
                    <a:pt x="2522" y="1195"/>
                  </a:lnTo>
                  <a:lnTo>
                    <a:pt x="3185" y="1593"/>
                  </a:lnTo>
                  <a:lnTo>
                    <a:pt x="22990" y="13027"/>
                  </a:lnTo>
                  <a:lnTo>
                    <a:pt x="22561" y="12741"/>
                  </a:lnTo>
                  <a:lnTo>
                    <a:pt x="22561" y="11414"/>
                  </a:lnTo>
                  <a:lnTo>
                    <a:pt x="13139" y="5973"/>
                  </a:lnTo>
                  <a:lnTo>
                    <a:pt x="13139" y="7300"/>
                  </a:lnTo>
                  <a:lnTo>
                    <a:pt x="11944" y="6636"/>
                  </a:lnTo>
                  <a:lnTo>
                    <a:pt x="11944" y="5309"/>
                  </a:lnTo>
                  <a:lnTo>
                    <a:pt x="3716" y="532"/>
                  </a:lnTo>
                  <a:lnTo>
                    <a:pt x="2787" y="134"/>
                  </a:lnTo>
                  <a:lnTo>
                    <a:pt x="1991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40"/>
            <p:cNvSpPr/>
            <p:nvPr/>
          </p:nvSpPr>
          <p:spPr>
            <a:xfrm>
              <a:off x="7238954" y="3286420"/>
              <a:ext cx="19813" cy="35216"/>
            </a:xfrm>
            <a:custGeom>
              <a:avLst/>
              <a:gdLst/>
              <a:ahLst/>
              <a:cxnLst/>
              <a:rect l="l" t="t" r="r" b="b"/>
              <a:pathLst>
                <a:path w="1195" h="2124" fill="none" extrusionOk="0">
                  <a:moveTo>
                    <a:pt x="1195" y="2124"/>
                  </a:moveTo>
                  <a:lnTo>
                    <a:pt x="0" y="1327"/>
                  </a:lnTo>
                  <a:lnTo>
                    <a:pt x="0" y="0"/>
                  </a:lnTo>
                  <a:lnTo>
                    <a:pt x="1195" y="796"/>
                  </a:lnTo>
                  <a:lnTo>
                    <a:pt x="1195" y="2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40"/>
            <p:cNvSpPr/>
            <p:nvPr/>
          </p:nvSpPr>
          <p:spPr>
            <a:xfrm>
              <a:off x="6884705" y="3081790"/>
              <a:ext cx="17608" cy="35216"/>
            </a:xfrm>
            <a:custGeom>
              <a:avLst/>
              <a:gdLst/>
              <a:ahLst/>
              <a:cxnLst/>
              <a:rect l="l" t="t" r="r" b="b"/>
              <a:pathLst>
                <a:path w="1062" h="2124" fill="none" extrusionOk="0">
                  <a:moveTo>
                    <a:pt x="1062" y="2123"/>
                  </a:moveTo>
                  <a:lnTo>
                    <a:pt x="0" y="1327"/>
                  </a:lnTo>
                  <a:lnTo>
                    <a:pt x="0" y="0"/>
                  </a:lnTo>
                  <a:lnTo>
                    <a:pt x="1062" y="664"/>
                  </a:lnTo>
                  <a:lnTo>
                    <a:pt x="1062" y="21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40"/>
            <p:cNvSpPr/>
            <p:nvPr/>
          </p:nvSpPr>
          <p:spPr>
            <a:xfrm>
              <a:off x="6706470" y="2980569"/>
              <a:ext cx="19813" cy="33027"/>
            </a:xfrm>
            <a:custGeom>
              <a:avLst/>
              <a:gdLst/>
              <a:ahLst/>
              <a:cxnLst/>
              <a:rect l="l" t="t" r="r" b="b"/>
              <a:pathLst>
                <a:path w="1195" h="1992" fill="none" extrusionOk="0">
                  <a:moveTo>
                    <a:pt x="1195" y="1991"/>
                  </a:moveTo>
                  <a:lnTo>
                    <a:pt x="1" y="1327"/>
                  </a:lnTo>
                  <a:lnTo>
                    <a:pt x="1" y="0"/>
                  </a:lnTo>
                  <a:lnTo>
                    <a:pt x="1195" y="664"/>
                  </a:lnTo>
                  <a:lnTo>
                    <a:pt x="1195" y="19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40"/>
            <p:cNvSpPr/>
            <p:nvPr/>
          </p:nvSpPr>
          <p:spPr>
            <a:xfrm>
              <a:off x="6173987" y="2707728"/>
              <a:ext cx="1762487" cy="1082575"/>
            </a:xfrm>
            <a:custGeom>
              <a:avLst/>
              <a:gdLst/>
              <a:ahLst/>
              <a:cxnLst/>
              <a:rect l="l" t="t" r="r" b="b"/>
              <a:pathLst>
                <a:path w="106302" h="65294" fill="none" extrusionOk="0">
                  <a:moveTo>
                    <a:pt x="105373" y="65294"/>
                  </a:moveTo>
                  <a:lnTo>
                    <a:pt x="105373" y="65294"/>
                  </a:lnTo>
                  <a:lnTo>
                    <a:pt x="104842" y="65161"/>
                  </a:lnTo>
                  <a:lnTo>
                    <a:pt x="104178" y="64896"/>
                  </a:lnTo>
                  <a:lnTo>
                    <a:pt x="3186" y="6503"/>
                  </a:lnTo>
                  <a:lnTo>
                    <a:pt x="3186" y="6503"/>
                  </a:lnTo>
                  <a:lnTo>
                    <a:pt x="2522" y="6105"/>
                  </a:lnTo>
                  <a:lnTo>
                    <a:pt x="1859" y="5574"/>
                  </a:lnTo>
                  <a:lnTo>
                    <a:pt x="1328" y="4911"/>
                  </a:lnTo>
                  <a:lnTo>
                    <a:pt x="930" y="4247"/>
                  </a:lnTo>
                  <a:lnTo>
                    <a:pt x="531" y="3451"/>
                  </a:lnTo>
                  <a:lnTo>
                    <a:pt x="266" y="2787"/>
                  </a:lnTo>
                  <a:lnTo>
                    <a:pt x="1" y="1991"/>
                  </a:lnTo>
                  <a:lnTo>
                    <a:pt x="1" y="1327"/>
                  </a:lnTo>
                  <a:lnTo>
                    <a:pt x="1" y="1327"/>
                  </a:lnTo>
                  <a:lnTo>
                    <a:pt x="133" y="531"/>
                  </a:lnTo>
                  <a:lnTo>
                    <a:pt x="266" y="266"/>
                  </a:lnTo>
                  <a:lnTo>
                    <a:pt x="399" y="133"/>
                  </a:lnTo>
                  <a:lnTo>
                    <a:pt x="399" y="133"/>
                  </a:lnTo>
                  <a:lnTo>
                    <a:pt x="797" y="0"/>
                  </a:lnTo>
                  <a:lnTo>
                    <a:pt x="797" y="0"/>
                  </a:lnTo>
                  <a:lnTo>
                    <a:pt x="1328" y="0"/>
                  </a:lnTo>
                  <a:lnTo>
                    <a:pt x="1991" y="398"/>
                  </a:lnTo>
                  <a:lnTo>
                    <a:pt x="53483" y="30126"/>
                  </a:lnTo>
                  <a:lnTo>
                    <a:pt x="53483" y="28798"/>
                  </a:lnTo>
                  <a:lnTo>
                    <a:pt x="54677" y="29462"/>
                  </a:lnTo>
                  <a:lnTo>
                    <a:pt x="54677" y="30789"/>
                  </a:lnTo>
                  <a:lnTo>
                    <a:pt x="53881" y="30391"/>
                  </a:lnTo>
                  <a:lnTo>
                    <a:pt x="74849" y="42468"/>
                  </a:lnTo>
                  <a:lnTo>
                    <a:pt x="74849" y="41141"/>
                  </a:lnTo>
                  <a:lnTo>
                    <a:pt x="76044" y="41804"/>
                  </a:lnTo>
                  <a:lnTo>
                    <a:pt x="76044" y="43131"/>
                  </a:lnTo>
                  <a:lnTo>
                    <a:pt x="75646" y="42999"/>
                  </a:lnTo>
                  <a:lnTo>
                    <a:pt x="85599" y="48705"/>
                  </a:lnTo>
                  <a:lnTo>
                    <a:pt x="85599" y="47245"/>
                  </a:lnTo>
                  <a:lnTo>
                    <a:pt x="86793" y="48042"/>
                  </a:lnTo>
                  <a:lnTo>
                    <a:pt x="86793" y="49369"/>
                  </a:lnTo>
                  <a:lnTo>
                    <a:pt x="86130" y="48970"/>
                  </a:lnTo>
                  <a:lnTo>
                    <a:pt x="96216" y="54810"/>
                  </a:lnTo>
                  <a:lnTo>
                    <a:pt x="96216" y="53483"/>
                  </a:lnTo>
                  <a:lnTo>
                    <a:pt x="97410" y="54146"/>
                  </a:lnTo>
                  <a:lnTo>
                    <a:pt x="97410" y="55473"/>
                  </a:lnTo>
                  <a:lnTo>
                    <a:pt x="96614" y="55075"/>
                  </a:lnTo>
                  <a:lnTo>
                    <a:pt x="103249" y="58791"/>
                  </a:lnTo>
                  <a:lnTo>
                    <a:pt x="103249" y="58791"/>
                  </a:lnTo>
                  <a:lnTo>
                    <a:pt x="103913" y="59322"/>
                  </a:lnTo>
                  <a:lnTo>
                    <a:pt x="104444" y="59853"/>
                  </a:lnTo>
                  <a:lnTo>
                    <a:pt x="104975" y="60384"/>
                  </a:lnTo>
                  <a:lnTo>
                    <a:pt x="105505" y="61180"/>
                  </a:lnTo>
                  <a:lnTo>
                    <a:pt x="105771" y="61843"/>
                  </a:lnTo>
                  <a:lnTo>
                    <a:pt x="106169" y="62507"/>
                  </a:lnTo>
                  <a:lnTo>
                    <a:pt x="106302" y="63303"/>
                  </a:lnTo>
                  <a:lnTo>
                    <a:pt x="106302" y="63967"/>
                  </a:lnTo>
                  <a:lnTo>
                    <a:pt x="106302" y="63967"/>
                  </a:lnTo>
                  <a:lnTo>
                    <a:pt x="106169" y="64630"/>
                  </a:lnTo>
                  <a:lnTo>
                    <a:pt x="106036" y="64896"/>
                  </a:lnTo>
                  <a:lnTo>
                    <a:pt x="105771" y="65161"/>
                  </a:lnTo>
                  <a:lnTo>
                    <a:pt x="105771" y="65161"/>
                  </a:lnTo>
                  <a:lnTo>
                    <a:pt x="105373" y="652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40"/>
            <p:cNvSpPr/>
            <p:nvPr/>
          </p:nvSpPr>
          <p:spPr>
            <a:xfrm>
              <a:off x="6154191" y="2687915"/>
              <a:ext cx="1802097" cy="1119996"/>
            </a:xfrm>
            <a:custGeom>
              <a:avLst/>
              <a:gdLst/>
              <a:ahLst/>
              <a:cxnLst/>
              <a:rect l="l" t="t" r="r" b="b"/>
              <a:pathLst>
                <a:path w="108691" h="67551" fill="none" extrusionOk="0">
                  <a:moveTo>
                    <a:pt x="1991" y="1"/>
                  </a:moveTo>
                  <a:lnTo>
                    <a:pt x="1991" y="1"/>
                  </a:lnTo>
                  <a:lnTo>
                    <a:pt x="1460" y="134"/>
                  </a:lnTo>
                  <a:lnTo>
                    <a:pt x="1062" y="266"/>
                  </a:lnTo>
                  <a:lnTo>
                    <a:pt x="1062" y="266"/>
                  </a:lnTo>
                  <a:lnTo>
                    <a:pt x="531" y="664"/>
                  </a:lnTo>
                  <a:lnTo>
                    <a:pt x="266" y="1063"/>
                  </a:lnTo>
                  <a:lnTo>
                    <a:pt x="0" y="1726"/>
                  </a:lnTo>
                  <a:lnTo>
                    <a:pt x="0" y="2522"/>
                  </a:lnTo>
                  <a:lnTo>
                    <a:pt x="0" y="2522"/>
                  </a:lnTo>
                  <a:lnTo>
                    <a:pt x="0" y="3319"/>
                  </a:lnTo>
                  <a:lnTo>
                    <a:pt x="266" y="4248"/>
                  </a:lnTo>
                  <a:lnTo>
                    <a:pt x="664" y="5177"/>
                  </a:lnTo>
                  <a:lnTo>
                    <a:pt x="1062" y="5973"/>
                  </a:lnTo>
                  <a:lnTo>
                    <a:pt x="1593" y="6769"/>
                  </a:lnTo>
                  <a:lnTo>
                    <a:pt x="2256" y="7565"/>
                  </a:lnTo>
                  <a:lnTo>
                    <a:pt x="3053" y="8229"/>
                  </a:lnTo>
                  <a:lnTo>
                    <a:pt x="3716" y="8760"/>
                  </a:lnTo>
                  <a:lnTo>
                    <a:pt x="104709" y="67020"/>
                  </a:lnTo>
                  <a:lnTo>
                    <a:pt x="104709" y="67020"/>
                  </a:lnTo>
                  <a:lnTo>
                    <a:pt x="105638" y="67418"/>
                  </a:lnTo>
                  <a:lnTo>
                    <a:pt x="106567" y="67551"/>
                  </a:lnTo>
                  <a:lnTo>
                    <a:pt x="106567" y="67551"/>
                  </a:lnTo>
                  <a:lnTo>
                    <a:pt x="107098" y="67551"/>
                  </a:lnTo>
                  <a:lnTo>
                    <a:pt x="107628" y="67285"/>
                  </a:lnTo>
                  <a:lnTo>
                    <a:pt x="107628" y="67285"/>
                  </a:lnTo>
                  <a:lnTo>
                    <a:pt x="108027" y="67020"/>
                  </a:lnTo>
                  <a:lnTo>
                    <a:pt x="108425" y="66489"/>
                  </a:lnTo>
                  <a:lnTo>
                    <a:pt x="108557" y="65958"/>
                  </a:lnTo>
                  <a:lnTo>
                    <a:pt x="108690" y="65162"/>
                  </a:lnTo>
                  <a:lnTo>
                    <a:pt x="108690" y="65162"/>
                  </a:lnTo>
                  <a:lnTo>
                    <a:pt x="108690" y="65029"/>
                  </a:lnTo>
                  <a:lnTo>
                    <a:pt x="108690" y="65029"/>
                  </a:lnTo>
                  <a:lnTo>
                    <a:pt x="108557" y="64233"/>
                  </a:lnTo>
                  <a:lnTo>
                    <a:pt x="108425" y="63304"/>
                  </a:lnTo>
                  <a:lnTo>
                    <a:pt x="108027" y="62508"/>
                  </a:lnTo>
                  <a:lnTo>
                    <a:pt x="107628" y="61711"/>
                  </a:lnTo>
                  <a:lnTo>
                    <a:pt x="107098" y="60915"/>
                  </a:lnTo>
                  <a:lnTo>
                    <a:pt x="106434" y="60119"/>
                  </a:lnTo>
                  <a:lnTo>
                    <a:pt x="105770" y="59588"/>
                  </a:lnTo>
                  <a:lnTo>
                    <a:pt x="104974" y="59057"/>
                  </a:lnTo>
                  <a:lnTo>
                    <a:pt x="98604" y="55341"/>
                  </a:lnTo>
                  <a:lnTo>
                    <a:pt x="98604" y="55341"/>
                  </a:lnTo>
                  <a:lnTo>
                    <a:pt x="97410" y="54678"/>
                  </a:lnTo>
                  <a:lnTo>
                    <a:pt x="87987" y="49237"/>
                  </a:lnTo>
                  <a:lnTo>
                    <a:pt x="87987" y="49237"/>
                  </a:lnTo>
                  <a:lnTo>
                    <a:pt x="86793" y="48440"/>
                  </a:lnTo>
                  <a:lnTo>
                    <a:pt x="77238" y="42999"/>
                  </a:lnTo>
                  <a:lnTo>
                    <a:pt x="77238" y="42999"/>
                  </a:lnTo>
                  <a:lnTo>
                    <a:pt x="76043" y="42336"/>
                  </a:lnTo>
                  <a:lnTo>
                    <a:pt x="66621" y="36894"/>
                  </a:lnTo>
                  <a:lnTo>
                    <a:pt x="66621" y="36894"/>
                  </a:lnTo>
                  <a:lnTo>
                    <a:pt x="65426" y="36098"/>
                  </a:lnTo>
                  <a:lnTo>
                    <a:pt x="55871" y="30657"/>
                  </a:lnTo>
                  <a:lnTo>
                    <a:pt x="55871" y="30657"/>
                  </a:lnTo>
                  <a:lnTo>
                    <a:pt x="54677" y="29993"/>
                  </a:lnTo>
                  <a:lnTo>
                    <a:pt x="45122" y="24420"/>
                  </a:lnTo>
                  <a:lnTo>
                    <a:pt x="45122" y="24420"/>
                  </a:lnTo>
                  <a:lnTo>
                    <a:pt x="44060" y="23756"/>
                  </a:lnTo>
                  <a:lnTo>
                    <a:pt x="34505" y="18315"/>
                  </a:lnTo>
                  <a:lnTo>
                    <a:pt x="34505" y="18315"/>
                  </a:lnTo>
                  <a:lnTo>
                    <a:pt x="33311" y="17651"/>
                  </a:lnTo>
                  <a:lnTo>
                    <a:pt x="23755" y="12078"/>
                  </a:lnTo>
                  <a:lnTo>
                    <a:pt x="23755" y="13537"/>
                  </a:lnTo>
                  <a:lnTo>
                    <a:pt x="22561" y="12741"/>
                  </a:lnTo>
                  <a:lnTo>
                    <a:pt x="22561" y="11414"/>
                  </a:lnTo>
                  <a:lnTo>
                    <a:pt x="23490" y="11945"/>
                  </a:lnTo>
                  <a:lnTo>
                    <a:pt x="22561" y="11414"/>
                  </a:lnTo>
                  <a:lnTo>
                    <a:pt x="13139" y="5973"/>
                  </a:lnTo>
                  <a:lnTo>
                    <a:pt x="13139" y="7300"/>
                  </a:lnTo>
                  <a:lnTo>
                    <a:pt x="11944" y="6636"/>
                  </a:lnTo>
                  <a:lnTo>
                    <a:pt x="11944" y="5309"/>
                  </a:lnTo>
                  <a:lnTo>
                    <a:pt x="3716" y="532"/>
                  </a:lnTo>
                  <a:lnTo>
                    <a:pt x="3716" y="532"/>
                  </a:lnTo>
                  <a:lnTo>
                    <a:pt x="2787" y="134"/>
                  </a:lnTo>
                  <a:lnTo>
                    <a:pt x="19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40"/>
            <p:cNvSpPr/>
            <p:nvPr/>
          </p:nvSpPr>
          <p:spPr>
            <a:xfrm>
              <a:off x="6173987" y="2707728"/>
              <a:ext cx="1762487" cy="1082575"/>
            </a:xfrm>
            <a:custGeom>
              <a:avLst/>
              <a:gdLst/>
              <a:ahLst/>
              <a:cxnLst/>
              <a:rect l="l" t="t" r="r" b="b"/>
              <a:pathLst>
                <a:path w="106302" h="65294" extrusionOk="0">
                  <a:moveTo>
                    <a:pt x="797" y="0"/>
                  </a:moveTo>
                  <a:lnTo>
                    <a:pt x="399" y="133"/>
                  </a:lnTo>
                  <a:lnTo>
                    <a:pt x="266" y="266"/>
                  </a:lnTo>
                  <a:lnTo>
                    <a:pt x="133" y="531"/>
                  </a:lnTo>
                  <a:lnTo>
                    <a:pt x="1" y="1327"/>
                  </a:lnTo>
                  <a:lnTo>
                    <a:pt x="1" y="1991"/>
                  </a:lnTo>
                  <a:lnTo>
                    <a:pt x="266" y="2787"/>
                  </a:lnTo>
                  <a:lnTo>
                    <a:pt x="531" y="3451"/>
                  </a:lnTo>
                  <a:lnTo>
                    <a:pt x="930" y="4247"/>
                  </a:lnTo>
                  <a:lnTo>
                    <a:pt x="1328" y="4911"/>
                  </a:lnTo>
                  <a:lnTo>
                    <a:pt x="1859" y="5574"/>
                  </a:lnTo>
                  <a:lnTo>
                    <a:pt x="2522" y="6105"/>
                  </a:lnTo>
                  <a:lnTo>
                    <a:pt x="3186" y="6503"/>
                  </a:lnTo>
                  <a:lnTo>
                    <a:pt x="104178" y="64896"/>
                  </a:lnTo>
                  <a:lnTo>
                    <a:pt x="104842" y="65161"/>
                  </a:lnTo>
                  <a:lnTo>
                    <a:pt x="105373" y="65294"/>
                  </a:lnTo>
                  <a:lnTo>
                    <a:pt x="105771" y="65161"/>
                  </a:lnTo>
                  <a:lnTo>
                    <a:pt x="106036" y="64896"/>
                  </a:lnTo>
                  <a:lnTo>
                    <a:pt x="106169" y="64630"/>
                  </a:lnTo>
                  <a:lnTo>
                    <a:pt x="106302" y="63967"/>
                  </a:lnTo>
                  <a:lnTo>
                    <a:pt x="106302" y="63303"/>
                  </a:lnTo>
                  <a:lnTo>
                    <a:pt x="106169" y="62507"/>
                  </a:lnTo>
                  <a:lnTo>
                    <a:pt x="105771" y="61843"/>
                  </a:lnTo>
                  <a:lnTo>
                    <a:pt x="105505" y="61180"/>
                  </a:lnTo>
                  <a:lnTo>
                    <a:pt x="104975" y="60384"/>
                  </a:lnTo>
                  <a:lnTo>
                    <a:pt x="104444" y="59853"/>
                  </a:lnTo>
                  <a:lnTo>
                    <a:pt x="103913" y="59322"/>
                  </a:lnTo>
                  <a:lnTo>
                    <a:pt x="103249" y="58791"/>
                  </a:lnTo>
                  <a:lnTo>
                    <a:pt x="1991" y="39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40"/>
            <p:cNvSpPr/>
            <p:nvPr/>
          </p:nvSpPr>
          <p:spPr>
            <a:xfrm>
              <a:off x="6173987" y="2707728"/>
              <a:ext cx="1762487" cy="1082575"/>
            </a:xfrm>
            <a:custGeom>
              <a:avLst/>
              <a:gdLst/>
              <a:ahLst/>
              <a:cxnLst/>
              <a:rect l="l" t="t" r="r" b="b"/>
              <a:pathLst>
                <a:path w="106302" h="65294" fill="none" extrusionOk="0">
                  <a:moveTo>
                    <a:pt x="105373" y="65294"/>
                  </a:moveTo>
                  <a:lnTo>
                    <a:pt x="105373" y="65294"/>
                  </a:lnTo>
                  <a:lnTo>
                    <a:pt x="104842" y="65161"/>
                  </a:lnTo>
                  <a:lnTo>
                    <a:pt x="104178" y="64896"/>
                  </a:lnTo>
                  <a:lnTo>
                    <a:pt x="3186" y="6503"/>
                  </a:lnTo>
                  <a:lnTo>
                    <a:pt x="3186" y="6503"/>
                  </a:lnTo>
                  <a:lnTo>
                    <a:pt x="2522" y="6105"/>
                  </a:lnTo>
                  <a:lnTo>
                    <a:pt x="1859" y="5574"/>
                  </a:lnTo>
                  <a:lnTo>
                    <a:pt x="1328" y="4911"/>
                  </a:lnTo>
                  <a:lnTo>
                    <a:pt x="930" y="4247"/>
                  </a:lnTo>
                  <a:lnTo>
                    <a:pt x="531" y="3451"/>
                  </a:lnTo>
                  <a:lnTo>
                    <a:pt x="266" y="2787"/>
                  </a:lnTo>
                  <a:lnTo>
                    <a:pt x="1" y="1991"/>
                  </a:lnTo>
                  <a:lnTo>
                    <a:pt x="1" y="1327"/>
                  </a:lnTo>
                  <a:lnTo>
                    <a:pt x="1" y="1327"/>
                  </a:lnTo>
                  <a:lnTo>
                    <a:pt x="133" y="531"/>
                  </a:lnTo>
                  <a:lnTo>
                    <a:pt x="266" y="266"/>
                  </a:lnTo>
                  <a:lnTo>
                    <a:pt x="399" y="133"/>
                  </a:lnTo>
                  <a:lnTo>
                    <a:pt x="399" y="133"/>
                  </a:lnTo>
                  <a:lnTo>
                    <a:pt x="797" y="0"/>
                  </a:lnTo>
                  <a:lnTo>
                    <a:pt x="797" y="0"/>
                  </a:lnTo>
                  <a:lnTo>
                    <a:pt x="1328" y="0"/>
                  </a:lnTo>
                  <a:lnTo>
                    <a:pt x="1991" y="398"/>
                  </a:lnTo>
                  <a:lnTo>
                    <a:pt x="103249" y="58791"/>
                  </a:lnTo>
                  <a:lnTo>
                    <a:pt x="103249" y="58791"/>
                  </a:lnTo>
                  <a:lnTo>
                    <a:pt x="103913" y="59322"/>
                  </a:lnTo>
                  <a:lnTo>
                    <a:pt x="104444" y="59853"/>
                  </a:lnTo>
                  <a:lnTo>
                    <a:pt x="104975" y="60384"/>
                  </a:lnTo>
                  <a:lnTo>
                    <a:pt x="105505" y="61180"/>
                  </a:lnTo>
                  <a:lnTo>
                    <a:pt x="105771" y="61843"/>
                  </a:lnTo>
                  <a:lnTo>
                    <a:pt x="106169" y="62507"/>
                  </a:lnTo>
                  <a:lnTo>
                    <a:pt x="106302" y="63303"/>
                  </a:lnTo>
                  <a:lnTo>
                    <a:pt x="106302" y="63967"/>
                  </a:lnTo>
                  <a:lnTo>
                    <a:pt x="106302" y="63967"/>
                  </a:lnTo>
                  <a:lnTo>
                    <a:pt x="106169" y="64630"/>
                  </a:lnTo>
                  <a:lnTo>
                    <a:pt x="106036" y="64896"/>
                  </a:lnTo>
                  <a:lnTo>
                    <a:pt x="105771" y="65161"/>
                  </a:lnTo>
                  <a:lnTo>
                    <a:pt x="105771" y="65161"/>
                  </a:lnTo>
                  <a:lnTo>
                    <a:pt x="105373" y="652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40"/>
            <p:cNvSpPr/>
            <p:nvPr/>
          </p:nvSpPr>
          <p:spPr>
            <a:xfrm>
              <a:off x="7839647" y="3686877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664" y="0"/>
                  </a:moveTo>
                  <a:lnTo>
                    <a:pt x="266" y="133"/>
                  </a:lnTo>
                  <a:lnTo>
                    <a:pt x="0" y="399"/>
                  </a:lnTo>
                  <a:lnTo>
                    <a:pt x="0" y="929"/>
                  </a:lnTo>
                  <a:lnTo>
                    <a:pt x="0" y="1460"/>
                  </a:lnTo>
                  <a:lnTo>
                    <a:pt x="266" y="1991"/>
                  </a:lnTo>
                  <a:lnTo>
                    <a:pt x="664" y="2522"/>
                  </a:lnTo>
                  <a:lnTo>
                    <a:pt x="1062" y="2920"/>
                  </a:lnTo>
                  <a:lnTo>
                    <a:pt x="1593" y="3053"/>
                  </a:lnTo>
                  <a:lnTo>
                    <a:pt x="1991" y="3053"/>
                  </a:lnTo>
                  <a:lnTo>
                    <a:pt x="2257" y="2787"/>
                  </a:lnTo>
                  <a:lnTo>
                    <a:pt x="2257" y="2257"/>
                  </a:lnTo>
                  <a:lnTo>
                    <a:pt x="2257" y="1726"/>
                  </a:lnTo>
                  <a:lnTo>
                    <a:pt x="1991" y="1062"/>
                  </a:lnTo>
                  <a:lnTo>
                    <a:pt x="1593" y="531"/>
                  </a:lnTo>
                  <a:lnTo>
                    <a:pt x="1062" y="266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40"/>
            <p:cNvSpPr/>
            <p:nvPr/>
          </p:nvSpPr>
          <p:spPr>
            <a:xfrm>
              <a:off x="7661412" y="3585656"/>
              <a:ext cx="37421" cy="50635"/>
            </a:xfrm>
            <a:custGeom>
              <a:avLst/>
              <a:gdLst/>
              <a:ahLst/>
              <a:cxnLst/>
              <a:rect l="l" t="t" r="r" b="b"/>
              <a:pathLst>
                <a:path w="2257" h="3054" extrusionOk="0">
                  <a:moveTo>
                    <a:pt x="266" y="1"/>
                  </a:moveTo>
                  <a:lnTo>
                    <a:pt x="1" y="266"/>
                  </a:lnTo>
                  <a:lnTo>
                    <a:pt x="1" y="797"/>
                  </a:lnTo>
                  <a:lnTo>
                    <a:pt x="1" y="1328"/>
                  </a:lnTo>
                  <a:lnTo>
                    <a:pt x="266" y="1991"/>
                  </a:lnTo>
                  <a:lnTo>
                    <a:pt x="664" y="2522"/>
                  </a:lnTo>
                  <a:lnTo>
                    <a:pt x="1063" y="2788"/>
                  </a:lnTo>
                  <a:lnTo>
                    <a:pt x="1593" y="3053"/>
                  </a:lnTo>
                  <a:lnTo>
                    <a:pt x="1992" y="2920"/>
                  </a:lnTo>
                  <a:lnTo>
                    <a:pt x="2257" y="2655"/>
                  </a:lnTo>
                  <a:lnTo>
                    <a:pt x="2257" y="2124"/>
                  </a:lnTo>
                  <a:lnTo>
                    <a:pt x="2257" y="1593"/>
                  </a:lnTo>
                  <a:lnTo>
                    <a:pt x="1992" y="930"/>
                  </a:lnTo>
                  <a:lnTo>
                    <a:pt x="1593" y="532"/>
                  </a:lnTo>
                  <a:lnTo>
                    <a:pt x="1063" y="134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40"/>
            <p:cNvSpPr/>
            <p:nvPr/>
          </p:nvSpPr>
          <p:spPr>
            <a:xfrm>
              <a:off x="7483194" y="3482247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266" y="0"/>
                  </a:moveTo>
                  <a:lnTo>
                    <a:pt x="0" y="399"/>
                  </a:lnTo>
                  <a:lnTo>
                    <a:pt x="0" y="797"/>
                  </a:lnTo>
                  <a:lnTo>
                    <a:pt x="0" y="1460"/>
                  </a:lnTo>
                  <a:lnTo>
                    <a:pt x="266" y="1991"/>
                  </a:lnTo>
                  <a:lnTo>
                    <a:pt x="664" y="2522"/>
                  </a:lnTo>
                  <a:lnTo>
                    <a:pt x="1062" y="2920"/>
                  </a:lnTo>
                  <a:lnTo>
                    <a:pt x="1593" y="3053"/>
                  </a:lnTo>
                  <a:lnTo>
                    <a:pt x="1991" y="2920"/>
                  </a:lnTo>
                  <a:lnTo>
                    <a:pt x="2256" y="2655"/>
                  </a:lnTo>
                  <a:lnTo>
                    <a:pt x="2256" y="2124"/>
                  </a:lnTo>
                  <a:lnTo>
                    <a:pt x="2256" y="1593"/>
                  </a:lnTo>
                  <a:lnTo>
                    <a:pt x="1991" y="1062"/>
                  </a:lnTo>
                  <a:lnTo>
                    <a:pt x="1593" y="531"/>
                  </a:lnTo>
                  <a:lnTo>
                    <a:pt x="1062" y="133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40"/>
            <p:cNvSpPr/>
            <p:nvPr/>
          </p:nvSpPr>
          <p:spPr>
            <a:xfrm>
              <a:off x="7304959" y="3378837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664" y="0"/>
                  </a:moveTo>
                  <a:lnTo>
                    <a:pt x="266" y="133"/>
                  </a:lnTo>
                  <a:lnTo>
                    <a:pt x="1" y="398"/>
                  </a:lnTo>
                  <a:lnTo>
                    <a:pt x="1" y="796"/>
                  </a:lnTo>
                  <a:lnTo>
                    <a:pt x="1" y="1460"/>
                  </a:lnTo>
                  <a:lnTo>
                    <a:pt x="266" y="1991"/>
                  </a:lnTo>
                  <a:lnTo>
                    <a:pt x="664" y="2522"/>
                  </a:lnTo>
                  <a:lnTo>
                    <a:pt x="1062" y="2920"/>
                  </a:lnTo>
                  <a:lnTo>
                    <a:pt x="1593" y="3052"/>
                  </a:lnTo>
                  <a:lnTo>
                    <a:pt x="1991" y="2920"/>
                  </a:lnTo>
                  <a:lnTo>
                    <a:pt x="2257" y="2654"/>
                  </a:lnTo>
                  <a:lnTo>
                    <a:pt x="2257" y="2256"/>
                  </a:lnTo>
                  <a:lnTo>
                    <a:pt x="2257" y="1593"/>
                  </a:lnTo>
                  <a:lnTo>
                    <a:pt x="1991" y="1062"/>
                  </a:lnTo>
                  <a:lnTo>
                    <a:pt x="1593" y="531"/>
                  </a:lnTo>
                  <a:lnTo>
                    <a:pt x="1062" y="133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40"/>
            <p:cNvSpPr/>
            <p:nvPr/>
          </p:nvSpPr>
          <p:spPr>
            <a:xfrm>
              <a:off x="7126740" y="3275411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664" y="1"/>
                  </a:moveTo>
                  <a:lnTo>
                    <a:pt x="266" y="133"/>
                  </a:lnTo>
                  <a:lnTo>
                    <a:pt x="0" y="399"/>
                  </a:lnTo>
                  <a:lnTo>
                    <a:pt x="0" y="930"/>
                  </a:lnTo>
                  <a:lnTo>
                    <a:pt x="0" y="1460"/>
                  </a:lnTo>
                  <a:lnTo>
                    <a:pt x="266" y="1991"/>
                  </a:lnTo>
                  <a:lnTo>
                    <a:pt x="664" y="2522"/>
                  </a:lnTo>
                  <a:lnTo>
                    <a:pt x="1062" y="2920"/>
                  </a:lnTo>
                  <a:lnTo>
                    <a:pt x="1593" y="3053"/>
                  </a:lnTo>
                  <a:lnTo>
                    <a:pt x="1991" y="3053"/>
                  </a:lnTo>
                  <a:lnTo>
                    <a:pt x="2256" y="2788"/>
                  </a:lnTo>
                  <a:lnTo>
                    <a:pt x="2256" y="2257"/>
                  </a:lnTo>
                  <a:lnTo>
                    <a:pt x="2256" y="1726"/>
                  </a:lnTo>
                  <a:lnTo>
                    <a:pt x="1991" y="1062"/>
                  </a:lnTo>
                  <a:lnTo>
                    <a:pt x="1593" y="531"/>
                  </a:lnTo>
                  <a:lnTo>
                    <a:pt x="1062" y="266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40"/>
            <p:cNvSpPr/>
            <p:nvPr/>
          </p:nvSpPr>
          <p:spPr>
            <a:xfrm>
              <a:off x="6948505" y="3174190"/>
              <a:ext cx="37421" cy="48430"/>
            </a:xfrm>
            <a:custGeom>
              <a:avLst/>
              <a:gdLst/>
              <a:ahLst/>
              <a:cxnLst/>
              <a:rect l="l" t="t" r="r" b="b"/>
              <a:pathLst>
                <a:path w="2257" h="2921" extrusionOk="0">
                  <a:moveTo>
                    <a:pt x="266" y="1"/>
                  </a:moveTo>
                  <a:lnTo>
                    <a:pt x="1" y="266"/>
                  </a:lnTo>
                  <a:lnTo>
                    <a:pt x="1" y="797"/>
                  </a:lnTo>
                  <a:lnTo>
                    <a:pt x="1" y="1328"/>
                  </a:lnTo>
                  <a:lnTo>
                    <a:pt x="266" y="1992"/>
                  </a:lnTo>
                  <a:lnTo>
                    <a:pt x="664" y="2390"/>
                  </a:lnTo>
                  <a:lnTo>
                    <a:pt x="1062" y="2788"/>
                  </a:lnTo>
                  <a:lnTo>
                    <a:pt x="1593" y="2921"/>
                  </a:lnTo>
                  <a:lnTo>
                    <a:pt x="1991" y="2921"/>
                  </a:lnTo>
                  <a:lnTo>
                    <a:pt x="2257" y="2655"/>
                  </a:lnTo>
                  <a:lnTo>
                    <a:pt x="2257" y="2124"/>
                  </a:lnTo>
                  <a:lnTo>
                    <a:pt x="2257" y="1593"/>
                  </a:lnTo>
                  <a:lnTo>
                    <a:pt x="1991" y="930"/>
                  </a:lnTo>
                  <a:lnTo>
                    <a:pt x="1593" y="532"/>
                  </a:lnTo>
                  <a:lnTo>
                    <a:pt x="1062" y="134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40"/>
            <p:cNvSpPr/>
            <p:nvPr/>
          </p:nvSpPr>
          <p:spPr>
            <a:xfrm>
              <a:off x="6770287" y="3070781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266" y="1"/>
                  </a:moveTo>
                  <a:lnTo>
                    <a:pt x="0" y="399"/>
                  </a:lnTo>
                  <a:lnTo>
                    <a:pt x="0" y="797"/>
                  </a:lnTo>
                  <a:lnTo>
                    <a:pt x="0" y="1460"/>
                  </a:lnTo>
                  <a:lnTo>
                    <a:pt x="266" y="1991"/>
                  </a:lnTo>
                  <a:lnTo>
                    <a:pt x="664" y="2522"/>
                  </a:lnTo>
                  <a:lnTo>
                    <a:pt x="1062" y="2920"/>
                  </a:lnTo>
                  <a:lnTo>
                    <a:pt x="1593" y="3053"/>
                  </a:lnTo>
                  <a:lnTo>
                    <a:pt x="1991" y="2920"/>
                  </a:lnTo>
                  <a:lnTo>
                    <a:pt x="2256" y="2655"/>
                  </a:lnTo>
                  <a:lnTo>
                    <a:pt x="2256" y="2124"/>
                  </a:lnTo>
                  <a:lnTo>
                    <a:pt x="2256" y="1593"/>
                  </a:lnTo>
                  <a:lnTo>
                    <a:pt x="1991" y="1062"/>
                  </a:lnTo>
                  <a:lnTo>
                    <a:pt x="1593" y="531"/>
                  </a:lnTo>
                  <a:lnTo>
                    <a:pt x="1062" y="13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40"/>
            <p:cNvSpPr/>
            <p:nvPr/>
          </p:nvSpPr>
          <p:spPr>
            <a:xfrm>
              <a:off x="6592052" y="2967371"/>
              <a:ext cx="37421" cy="50619"/>
            </a:xfrm>
            <a:custGeom>
              <a:avLst/>
              <a:gdLst/>
              <a:ahLst/>
              <a:cxnLst/>
              <a:rect l="l" t="t" r="r" b="b"/>
              <a:pathLst>
                <a:path w="2257" h="3053" extrusionOk="0">
                  <a:moveTo>
                    <a:pt x="664" y="0"/>
                  </a:moveTo>
                  <a:lnTo>
                    <a:pt x="266" y="133"/>
                  </a:lnTo>
                  <a:lnTo>
                    <a:pt x="1" y="398"/>
                  </a:lnTo>
                  <a:lnTo>
                    <a:pt x="1" y="796"/>
                  </a:lnTo>
                  <a:lnTo>
                    <a:pt x="1" y="1460"/>
                  </a:lnTo>
                  <a:lnTo>
                    <a:pt x="266" y="1991"/>
                  </a:lnTo>
                  <a:lnTo>
                    <a:pt x="664" y="2522"/>
                  </a:lnTo>
                  <a:lnTo>
                    <a:pt x="1062" y="2920"/>
                  </a:lnTo>
                  <a:lnTo>
                    <a:pt x="1593" y="3052"/>
                  </a:lnTo>
                  <a:lnTo>
                    <a:pt x="1991" y="2920"/>
                  </a:lnTo>
                  <a:lnTo>
                    <a:pt x="2257" y="2654"/>
                  </a:lnTo>
                  <a:lnTo>
                    <a:pt x="2257" y="2256"/>
                  </a:lnTo>
                  <a:lnTo>
                    <a:pt x="2257" y="1593"/>
                  </a:lnTo>
                  <a:lnTo>
                    <a:pt x="1991" y="1062"/>
                  </a:lnTo>
                  <a:lnTo>
                    <a:pt x="1593" y="531"/>
                  </a:lnTo>
                  <a:lnTo>
                    <a:pt x="1062" y="133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40"/>
            <p:cNvSpPr/>
            <p:nvPr/>
          </p:nvSpPr>
          <p:spPr>
            <a:xfrm>
              <a:off x="6413833" y="2863945"/>
              <a:ext cx="37421" cy="50635"/>
            </a:xfrm>
            <a:custGeom>
              <a:avLst/>
              <a:gdLst/>
              <a:ahLst/>
              <a:cxnLst/>
              <a:rect l="l" t="t" r="r" b="b"/>
              <a:pathLst>
                <a:path w="2257" h="3054" extrusionOk="0">
                  <a:moveTo>
                    <a:pt x="664" y="1"/>
                  </a:moveTo>
                  <a:lnTo>
                    <a:pt x="265" y="133"/>
                  </a:lnTo>
                  <a:lnTo>
                    <a:pt x="0" y="399"/>
                  </a:lnTo>
                  <a:lnTo>
                    <a:pt x="0" y="930"/>
                  </a:lnTo>
                  <a:lnTo>
                    <a:pt x="0" y="1461"/>
                  </a:lnTo>
                  <a:lnTo>
                    <a:pt x="265" y="1991"/>
                  </a:lnTo>
                  <a:lnTo>
                    <a:pt x="664" y="2522"/>
                  </a:lnTo>
                  <a:lnTo>
                    <a:pt x="1062" y="2920"/>
                  </a:lnTo>
                  <a:lnTo>
                    <a:pt x="1593" y="3053"/>
                  </a:lnTo>
                  <a:lnTo>
                    <a:pt x="1991" y="3053"/>
                  </a:lnTo>
                  <a:lnTo>
                    <a:pt x="2256" y="2655"/>
                  </a:lnTo>
                  <a:lnTo>
                    <a:pt x="2256" y="2257"/>
                  </a:lnTo>
                  <a:lnTo>
                    <a:pt x="2256" y="1726"/>
                  </a:lnTo>
                  <a:lnTo>
                    <a:pt x="1991" y="1062"/>
                  </a:lnTo>
                  <a:lnTo>
                    <a:pt x="1593" y="532"/>
                  </a:lnTo>
                  <a:lnTo>
                    <a:pt x="1062" y="266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40"/>
            <p:cNvSpPr/>
            <p:nvPr/>
          </p:nvSpPr>
          <p:spPr>
            <a:xfrm>
              <a:off x="6235598" y="2762741"/>
              <a:ext cx="37421" cy="48414"/>
            </a:xfrm>
            <a:custGeom>
              <a:avLst/>
              <a:gdLst/>
              <a:ahLst/>
              <a:cxnLst/>
              <a:rect l="l" t="t" r="r" b="b"/>
              <a:pathLst>
                <a:path w="2257" h="2920" extrusionOk="0">
                  <a:moveTo>
                    <a:pt x="266" y="0"/>
                  </a:moveTo>
                  <a:lnTo>
                    <a:pt x="1" y="265"/>
                  </a:lnTo>
                  <a:lnTo>
                    <a:pt x="1" y="796"/>
                  </a:lnTo>
                  <a:lnTo>
                    <a:pt x="1" y="1327"/>
                  </a:lnTo>
                  <a:lnTo>
                    <a:pt x="266" y="1991"/>
                  </a:lnTo>
                  <a:lnTo>
                    <a:pt x="664" y="2389"/>
                  </a:lnTo>
                  <a:lnTo>
                    <a:pt x="1062" y="2787"/>
                  </a:lnTo>
                  <a:lnTo>
                    <a:pt x="1593" y="2920"/>
                  </a:lnTo>
                  <a:lnTo>
                    <a:pt x="1991" y="2920"/>
                  </a:lnTo>
                  <a:lnTo>
                    <a:pt x="2257" y="2654"/>
                  </a:lnTo>
                  <a:lnTo>
                    <a:pt x="2257" y="2123"/>
                  </a:lnTo>
                  <a:lnTo>
                    <a:pt x="2257" y="1593"/>
                  </a:lnTo>
                  <a:lnTo>
                    <a:pt x="1991" y="929"/>
                  </a:lnTo>
                  <a:lnTo>
                    <a:pt x="1593" y="531"/>
                  </a:lnTo>
                  <a:lnTo>
                    <a:pt x="1062" y="133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40"/>
            <p:cNvSpPr/>
            <p:nvPr/>
          </p:nvSpPr>
          <p:spPr>
            <a:xfrm>
              <a:off x="7769232" y="3594460"/>
              <a:ext cx="19830" cy="33027"/>
            </a:xfrm>
            <a:custGeom>
              <a:avLst/>
              <a:gdLst/>
              <a:ahLst/>
              <a:cxnLst/>
              <a:rect l="l" t="t" r="r" b="b"/>
              <a:pathLst>
                <a:path w="1196" h="1992" extrusionOk="0">
                  <a:moveTo>
                    <a:pt x="1" y="1"/>
                  </a:moveTo>
                  <a:lnTo>
                    <a:pt x="1" y="1328"/>
                  </a:lnTo>
                  <a:lnTo>
                    <a:pt x="399" y="1593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40"/>
            <p:cNvSpPr/>
            <p:nvPr/>
          </p:nvSpPr>
          <p:spPr>
            <a:xfrm>
              <a:off x="7769232" y="3594460"/>
              <a:ext cx="19830" cy="33027"/>
            </a:xfrm>
            <a:custGeom>
              <a:avLst/>
              <a:gdLst/>
              <a:ahLst/>
              <a:cxnLst/>
              <a:rect l="l" t="t" r="r" b="b"/>
              <a:pathLst>
                <a:path w="1196" h="1992" fill="none" extrusionOk="0">
                  <a:moveTo>
                    <a:pt x="1" y="1"/>
                  </a:moveTo>
                  <a:lnTo>
                    <a:pt x="1" y="1328"/>
                  </a:lnTo>
                  <a:lnTo>
                    <a:pt x="399" y="1593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40"/>
            <p:cNvSpPr/>
            <p:nvPr/>
          </p:nvSpPr>
          <p:spPr>
            <a:xfrm>
              <a:off x="7769232" y="3616462"/>
              <a:ext cx="6615" cy="4427"/>
            </a:xfrm>
            <a:custGeom>
              <a:avLst/>
              <a:gdLst/>
              <a:ahLst/>
              <a:cxnLst/>
              <a:rect l="l" t="t" r="r" b="b"/>
              <a:pathLst>
                <a:path w="399" h="267" extrusionOk="0">
                  <a:moveTo>
                    <a:pt x="1" y="1"/>
                  </a:moveTo>
                  <a:lnTo>
                    <a:pt x="1" y="1"/>
                  </a:lnTo>
                  <a:lnTo>
                    <a:pt x="399" y="2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40"/>
            <p:cNvSpPr/>
            <p:nvPr/>
          </p:nvSpPr>
          <p:spPr>
            <a:xfrm>
              <a:off x="7769232" y="3616462"/>
              <a:ext cx="6615" cy="4427"/>
            </a:xfrm>
            <a:custGeom>
              <a:avLst/>
              <a:gdLst/>
              <a:ahLst/>
              <a:cxnLst/>
              <a:rect l="l" t="t" r="r" b="b"/>
              <a:pathLst>
                <a:path w="399" h="2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99" y="26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40"/>
            <p:cNvSpPr/>
            <p:nvPr/>
          </p:nvSpPr>
          <p:spPr>
            <a:xfrm>
              <a:off x="7593202" y="3491051"/>
              <a:ext cx="19830" cy="35216"/>
            </a:xfrm>
            <a:custGeom>
              <a:avLst/>
              <a:gdLst/>
              <a:ahLst/>
              <a:cxnLst/>
              <a:rect l="l" t="t" r="r" b="b"/>
              <a:pathLst>
                <a:path w="1196" h="2124" extrusionOk="0">
                  <a:moveTo>
                    <a:pt x="1" y="0"/>
                  </a:moveTo>
                  <a:lnTo>
                    <a:pt x="1" y="1460"/>
                  </a:lnTo>
                  <a:lnTo>
                    <a:pt x="532" y="1725"/>
                  </a:lnTo>
                  <a:lnTo>
                    <a:pt x="1195" y="2124"/>
                  </a:lnTo>
                  <a:lnTo>
                    <a:pt x="1195" y="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40"/>
            <p:cNvSpPr/>
            <p:nvPr/>
          </p:nvSpPr>
          <p:spPr>
            <a:xfrm>
              <a:off x="7593202" y="3491051"/>
              <a:ext cx="19830" cy="35216"/>
            </a:xfrm>
            <a:custGeom>
              <a:avLst/>
              <a:gdLst/>
              <a:ahLst/>
              <a:cxnLst/>
              <a:rect l="l" t="t" r="r" b="b"/>
              <a:pathLst>
                <a:path w="1196" h="2124" fill="none" extrusionOk="0">
                  <a:moveTo>
                    <a:pt x="1" y="0"/>
                  </a:moveTo>
                  <a:lnTo>
                    <a:pt x="1" y="1460"/>
                  </a:lnTo>
                  <a:lnTo>
                    <a:pt x="532" y="1725"/>
                  </a:lnTo>
                  <a:lnTo>
                    <a:pt x="1195" y="2124"/>
                  </a:lnTo>
                  <a:lnTo>
                    <a:pt x="1195" y="79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40"/>
            <p:cNvSpPr/>
            <p:nvPr/>
          </p:nvSpPr>
          <p:spPr>
            <a:xfrm>
              <a:off x="7593202" y="3515257"/>
              <a:ext cx="8821" cy="4410"/>
            </a:xfrm>
            <a:custGeom>
              <a:avLst/>
              <a:gdLst/>
              <a:ahLst/>
              <a:cxnLst/>
              <a:rect l="l" t="t" r="r" b="b"/>
              <a:pathLst>
                <a:path w="532" h="266" extrusionOk="0">
                  <a:moveTo>
                    <a:pt x="1" y="0"/>
                  </a:moveTo>
                  <a:lnTo>
                    <a:pt x="1" y="0"/>
                  </a:lnTo>
                  <a:lnTo>
                    <a:pt x="532" y="2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40"/>
            <p:cNvSpPr/>
            <p:nvPr/>
          </p:nvSpPr>
          <p:spPr>
            <a:xfrm>
              <a:off x="7593202" y="3515257"/>
              <a:ext cx="8821" cy="4410"/>
            </a:xfrm>
            <a:custGeom>
              <a:avLst/>
              <a:gdLst/>
              <a:ahLst/>
              <a:cxnLst/>
              <a:rect l="l" t="t" r="r" b="b"/>
              <a:pathLst>
                <a:path w="532" h="26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532" y="26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40"/>
            <p:cNvSpPr/>
            <p:nvPr/>
          </p:nvSpPr>
          <p:spPr>
            <a:xfrm>
              <a:off x="7414984" y="3389830"/>
              <a:ext cx="19813" cy="33027"/>
            </a:xfrm>
            <a:custGeom>
              <a:avLst/>
              <a:gdLst/>
              <a:ahLst/>
              <a:cxnLst/>
              <a:rect l="l" t="t" r="r" b="b"/>
              <a:pathLst>
                <a:path w="1195" h="1992" extrusionOk="0">
                  <a:moveTo>
                    <a:pt x="0" y="1"/>
                  </a:moveTo>
                  <a:lnTo>
                    <a:pt x="0" y="1328"/>
                  </a:lnTo>
                  <a:lnTo>
                    <a:pt x="797" y="1859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40"/>
            <p:cNvSpPr/>
            <p:nvPr/>
          </p:nvSpPr>
          <p:spPr>
            <a:xfrm>
              <a:off x="7414984" y="3389830"/>
              <a:ext cx="19813" cy="33027"/>
            </a:xfrm>
            <a:custGeom>
              <a:avLst/>
              <a:gdLst/>
              <a:ahLst/>
              <a:cxnLst/>
              <a:rect l="l" t="t" r="r" b="b"/>
              <a:pathLst>
                <a:path w="1195" h="1992" fill="none" extrusionOk="0">
                  <a:moveTo>
                    <a:pt x="0" y="1"/>
                  </a:moveTo>
                  <a:lnTo>
                    <a:pt x="0" y="1328"/>
                  </a:lnTo>
                  <a:lnTo>
                    <a:pt x="797" y="1859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40"/>
            <p:cNvSpPr/>
            <p:nvPr/>
          </p:nvSpPr>
          <p:spPr>
            <a:xfrm>
              <a:off x="7414984" y="3411831"/>
              <a:ext cx="13214" cy="8821"/>
            </a:xfrm>
            <a:custGeom>
              <a:avLst/>
              <a:gdLst/>
              <a:ahLst/>
              <a:cxnLst/>
              <a:rect l="l" t="t" r="r" b="b"/>
              <a:pathLst>
                <a:path w="797" h="532" extrusionOk="0">
                  <a:moveTo>
                    <a:pt x="0" y="1"/>
                  </a:moveTo>
                  <a:lnTo>
                    <a:pt x="0" y="1"/>
                  </a:lnTo>
                  <a:lnTo>
                    <a:pt x="797" y="5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40"/>
            <p:cNvSpPr/>
            <p:nvPr/>
          </p:nvSpPr>
          <p:spPr>
            <a:xfrm>
              <a:off x="7414984" y="3411831"/>
              <a:ext cx="13214" cy="8821"/>
            </a:xfrm>
            <a:custGeom>
              <a:avLst/>
              <a:gdLst/>
              <a:ahLst/>
              <a:cxnLst/>
              <a:rect l="l" t="t" r="r" b="b"/>
              <a:pathLst>
                <a:path w="797" h="53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797" y="53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40"/>
            <p:cNvSpPr/>
            <p:nvPr/>
          </p:nvSpPr>
          <p:spPr>
            <a:xfrm>
              <a:off x="7238954" y="3286420"/>
              <a:ext cx="19813" cy="35216"/>
            </a:xfrm>
            <a:custGeom>
              <a:avLst/>
              <a:gdLst/>
              <a:ahLst/>
              <a:cxnLst/>
              <a:rect l="l" t="t" r="r" b="b"/>
              <a:pathLst>
                <a:path w="1195" h="2124" extrusionOk="0">
                  <a:moveTo>
                    <a:pt x="0" y="0"/>
                  </a:moveTo>
                  <a:lnTo>
                    <a:pt x="0" y="1327"/>
                  </a:lnTo>
                  <a:lnTo>
                    <a:pt x="1195" y="2124"/>
                  </a:lnTo>
                  <a:lnTo>
                    <a:pt x="1195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40"/>
            <p:cNvSpPr/>
            <p:nvPr/>
          </p:nvSpPr>
          <p:spPr>
            <a:xfrm>
              <a:off x="7238954" y="3286420"/>
              <a:ext cx="19813" cy="35216"/>
            </a:xfrm>
            <a:custGeom>
              <a:avLst/>
              <a:gdLst/>
              <a:ahLst/>
              <a:cxnLst/>
              <a:rect l="l" t="t" r="r" b="b"/>
              <a:pathLst>
                <a:path w="1195" h="2124" fill="none" extrusionOk="0">
                  <a:moveTo>
                    <a:pt x="0" y="0"/>
                  </a:moveTo>
                  <a:lnTo>
                    <a:pt x="0" y="1327"/>
                  </a:lnTo>
                  <a:lnTo>
                    <a:pt x="1195" y="2124"/>
                  </a:lnTo>
                  <a:lnTo>
                    <a:pt x="1195" y="79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40"/>
            <p:cNvSpPr/>
            <p:nvPr/>
          </p:nvSpPr>
          <p:spPr>
            <a:xfrm>
              <a:off x="7060719" y="3185199"/>
              <a:ext cx="19830" cy="33027"/>
            </a:xfrm>
            <a:custGeom>
              <a:avLst/>
              <a:gdLst/>
              <a:ahLst/>
              <a:cxnLst/>
              <a:rect l="l" t="t" r="r" b="b"/>
              <a:pathLst>
                <a:path w="1196" h="1992" extrusionOk="0">
                  <a:moveTo>
                    <a:pt x="1" y="0"/>
                  </a:moveTo>
                  <a:lnTo>
                    <a:pt x="1" y="1328"/>
                  </a:lnTo>
                  <a:lnTo>
                    <a:pt x="399" y="1593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40"/>
            <p:cNvSpPr/>
            <p:nvPr/>
          </p:nvSpPr>
          <p:spPr>
            <a:xfrm>
              <a:off x="7060719" y="3185199"/>
              <a:ext cx="19830" cy="33027"/>
            </a:xfrm>
            <a:custGeom>
              <a:avLst/>
              <a:gdLst/>
              <a:ahLst/>
              <a:cxnLst/>
              <a:rect l="l" t="t" r="r" b="b"/>
              <a:pathLst>
                <a:path w="1196" h="1992" fill="none" extrusionOk="0">
                  <a:moveTo>
                    <a:pt x="1" y="0"/>
                  </a:moveTo>
                  <a:lnTo>
                    <a:pt x="1" y="1328"/>
                  </a:lnTo>
                  <a:lnTo>
                    <a:pt x="399" y="1593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40"/>
            <p:cNvSpPr/>
            <p:nvPr/>
          </p:nvSpPr>
          <p:spPr>
            <a:xfrm>
              <a:off x="7060719" y="3207201"/>
              <a:ext cx="6632" cy="4410"/>
            </a:xfrm>
            <a:custGeom>
              <a:avLst/>
              <a:gdLst/>
              <a:ahLst/>
              <a:cxnLst/>
              <a:rect l="l" t="t" r="r" b="b"/>
              <a:pathLst>
                <a:path w="400" h="266" extrusionOk="0">
                  <a:moveTo>
                    <a:pt x="1" y="1"/>
                  </a:moveTo>
                  <a:lnTo>
                    <a:pt x="1" y="1"/>
                  </a:lnTo>
                  <a:lnTo>
                    <a:pt x="399" y="2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40"/>
            <p:cNvSpPr/>
            <p:nvPr/>
          </p:nvSpPr>
          <p:spPr>
            <a:xfrm>
              <a:off x="7060719" y="3207201"/>
              <a:ext cx="6632" cy="4410"/>
            </a:xfrm>
            <a:custGeom>
              <a:avLst/>
              <a:gdLst/>
              <a:ahLst/>
              <a:cxnLst/>
              <a:rect l="l" t="t" r="r" b="b"/>
              <a:pathLst>
                <a:path w="400" h="266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99" y="26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40"/>
            <p:cNvSpPr/>
            <p:nvPr/>
          </p:nvSpPr>
          <p:spPr>
            <a:xfrm>
              <a:off x="6884705" y="3081790"/>
              <a:ext cx="17608" cy="35216"/>
            </a:xfrm>
            <a:custGeom>
              <a:avLst/>
              <a:gdLst/>
              <a:ahLst/>
              <a:cxnLst/>
              <a:rect l="l" t="t" r="r" b="b"/>
              <a:pathLst>
                <a:path w="1062" h="2124" extrusionOk="0">
                  <a:moveTo>
                    <a:pt x="0" y="0"/>
                  </a:moveTo>
                  <a:lnTo>
                    <a:pt x="0" y="1327"/>
                  </a:lnTo>
                  <a:lnTo>
                    <a:pt x="1062" y="2123"/>
                  </a:lnTo>
                  <a:lnTo>
                    <a:pt x="1062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40"/>
            <p:cNvSpPr/>
            <p:nvPr/>
          </p:nvSpPr>
          <p:spPr>
            <a:xfrm>
              <a:off x="6884705" y="3081790"/>
              <a:ext cx="17608" cy="35216"/>
            </a:xfrm>
            <a:custGeom>
              <a:avLst/>
              <a:gdLst/>
              <a:ahLst/>
              <a:cxnLst/>
              <a:rect l="l" t="t" r="r" b="b"/>
              <a:pathLst>
                <a:path w="1062" h="2124" fill="none" extrusionOk="0">
                  <a:moveTo>
                    <a:pt x="0" y="0"/>
                  </a:moveTo>
                  <a:lnTo>
                    <a:pt x="0" y="1327"/>
                  </a:lnTo>
                  <a:lnTo>
                    <a:pt x="1062" y="2123"/>
                  </a:lnTo>
                  <a:lnTo>
                    <a:pt x="1062" y="66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40"/>
            <p:cNvSpPr/>
            <p:nvPr/>
          </p:nvSpPr>
          <p:spPr>
            <a:xfrm>
              <a:off x="6706470" y="2980569"/>
              <a:ext cx="19813" cy="33027"/>
            </a:xfrm>
            <a:custGeom>
              <a:avLst/>
              <a:gdLst/>
              <a:ahLst/>
              <a:cxnLst/>
              <a:rect l="l" t="t" r="r" b="b"/>
              <a:pathLst>
                <a:path w="1195" h="1992" extrusionOk="0">
                  <a:moveTo>
                    <a:pt x="1" y="0"/>
                  </a:moveTo>
                  <a:lnTo>
                    <a:pt x="1" y="1327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40"/>
            <p:cNvSpPr/>
            <p:nvPr/>
          </p:nvSpPr>
          <p:spPr>
            <a:xfrm>
              <a:off x="6706470" y="2980569"/>
              <a:ext cx="19813" cy="33027"/>
            </a:xfrm>
            <a:custGeom>
              <a:avLst/>
              <a:gdLst/>
              <a:ahLst/>
              <a:cxnLst/>
              <a:rect l="l" t="t" r="r" b="b"/>
              <a:pathLst>
                <a:path w="1195" h="1992" fill="none" extrusionOk="0">
                  <a:moveTo>
                    <a:pt x="1" y="0"/>
                  </a:moveTo>
                  <a:lnTo>
                    <a:pt x="1" y="1327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40"/>
            <p:cNvSpPr/>
            <p:nvPr/>
          </p:nvSpPr>
          <p:spPr>
            <a:xfrm>
              <a:off x="6543638" y="2885947"/>
              <a:ext cx="4427" cy="2222"/>
            </a:xfrm>
            <a:custGeom>
              <a:avLst/>
              <a:gdLst/>
              <a:ahLst/>
              <a:cxnLst/>
              <a:rect l="l" t="t" r="r" b="b"/>
              <a:pathLst>
                <a:path w="267" h="134" extrusionOk="0">
                  <a:moveTo>
                    <a:pt x="1" y="1"/>
                  </a:moveTo>
                  <a:lnTo>
                    <a:pt x="266" y="134"/>
                  </a:lnTo>
                  <a:lnTo>
                    <a:pt x="266" y="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40"/>
            <p:cNvSpPr/>
            <p:nvPr/>
          </p:nvSpPr>
          <p:spPr>
            <a:xfrm>
              <a:off x="6543638" y="2885947"/>
              <a:ext cx="4427" cy="2222"/>
            </a:xfrm>
            <a:custGeom>
              <a:avLst/>
              <a:gdLst/>
              <a:ahLst/>
              <a:cxnLst/>
              <a:rect l="l" t="t" r="r" b="b"/>
              <a:pathLst>
                <a:path w="267" h="134" fill="none" extrusionOk="0">
                  <a:moveTo>
                    <a:pt x="1" y="1"/>
                  </a:moveTo>
                  <a:lnTo>
                    <a:pt x="266" y="134"/>
                  </a:lnTo>
                  <a:lnTo>
                    <a:pt x="266" y="1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40"/>
            <p:cNvSpPr/>
            <p:nvPr/>
          </p:nvSpPr>
          <p:spPr>
            <a:xfrm>
              <a:off x="6528252" y="2877143"/>
              <a:ext cx="19813" cy="35233"/>
            </a:xfrm>
            <a:custGeom>
              <a:avLst/>
              <a:gdLst/>
              <a:ahLst/>
              <a:cxnLst/>
              <a:rect l="l" t="t" r="r" b="b"/>
              <a:pathLst>
                <a:path w="1195" h="2125" extrusionOk="0">
                  <a:moveTo>
                    <a:pt x="0" y="1"/>
                  </a:moveTo>
                  <a:lnTo>
                    <a:pt x="0" y="1328"/>
                  </a:lnTo>
                  <a:lnTo>
                    <a:pt x="1194" y="2124"/>
                  </a:lnTo>
                  <a:lnTo>
                    <a:pt x="1194" y="665"/>
                  </a:lnTo>
                  <a:lnTo>
                    <a:pt x="929" y="5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40"/>
            <p:cNvSpPr/>
            <p:nvPr/>
          </p:nvSpPr>
          <p:spPr>
            <a:xfrm>
              <a:off x="6528252" y="2877143"/>
              <a:ext cx="19813" cy="35233"/>
            </a:xfrm>
            <a:custGeom>
              <a:avLst/>
              <a:gdLst/>
              <a:ahLst/>
              <a:cxnLst/>
              <a:rect l="l" t="t" r="r" b="b"/>
              <a:pathLst>
                <a:path w="1195" h="2125" fill="none" extrusionOk="0">
                  <a:moveTo>
                    <a:pt x="0" y="1"/>
                  </a:moveTo>
                  <a:lnTo>
                    <a:pt x="0" y="1328"/>
                  </a:lnTo>
                  <a:lnTo>
                    <a:pt x="1194" y="2124"/>
                  </a:lnTo>
                  <a:lnTo>
                    <a:pt x="1194" y="665"/>
                  </a:lnTo>
                  <a:lnTo>
                    <a:pt x="929" y="53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40"/>
            <p:cNvSpPr/>
            <p:nvPr/>
          </p:nvSpPr>
          <p:spPr>
            <a:xfrm>
              <a:off x="6352222" y="2775939"/>
              <a:ext cx="19813" cy="11009"/>
            </a:xfrm>
            <a:custGeom>
              <a:avLst/>
              <a:gdLst/>
              <a:ahLst/>
              <a:cxnLst/>
              <a:rect l="l" t="t" r="r" b="b"/>
              <a:pathLst>
                <a:path w="1195" h="664" extrusionOk="0">
                  <a:moveTo>
                    <a:pt x="0" y="0"/>
                  </a:moveTo>
                  <a:lnTo>
                    <a:pt x="0" y="0"/>
                  </a:lnTo>
                  <a:lnTo>
                    <a:pt x="1195" y="664"/>
                  </a:lnTo>
                  <a:lnTo>
                    <a:pt x="1195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40"/>
            <p:cNvSpPr/>
            <p:nvPr/>
          </p:nvSpPr>
          <p:spPr>
            <a:xfrm>
              <a:off x="6352222" y="2775939"/>
              <a:ext cx="19813" cy="11009"/>
            </a:xfrm>
            <a:custGeom>
              <a:avLst/>
              <a:gdLst/>
              <a:ahLst/>
              <a:cxnLst/>
              <a:rect l="l" t="t" r="r" b="b"/>
              <a:pathLst>
                <a:path w="1195" h="66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195" y="664"/>
                  </a:lnTo>
                  <a:lnTo>
                    <a:pt x="1195" y="66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40"/>
            <p:cNvSpPr/>
            <p:nvPr/>
          </p:nvSpPr>
          <p:spPr>
            <a:xfrm>
              <a:off x="6352222" y="2775939"/>
              <a:ext cx="19813" cy="33011"/>
            </a:xfrm>
            <a:custGeom>
              <a:avLst/>
              <a:gdLst/>
              <a:ahLst/>
              <a:cxnLst/>
              <a:rect l="l" t="t" r="r" b="b"/>
              <a:pathLst>
                <a:path w="1195" h="1991" extrusionOk="0">
                  <a:moveTo>
                    <a:pt x="0" y="0"/>
                  </a:moveTo>
                  <a:lnTo>
                    <a:pt x="0" y="1327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40"/>
            <p:cNvSpPr/>
            <p:nvPr/>
          </p:nvSpPr>
          <p:spPr>
            <a:xfrm>
              <a:off x="6352222" y="2775939"/>
              <a:ext cx="19813" cy="33011"/>
            </a:xfrm>
            <a:custGeom>
              <a:avLst/>
              <a:gdLst/>
              <a:ahLst/>
              <a:cxnLst/>
              <a:rect l="l" t="t" r="r" b="b"/>
              <a:pathLst>
                <a:path w="1195" h="1991" fill="none" extrusionOk="0">
                  <a:moveTo>
                    <a:pt x="0" y="0"/>
                  </a:moveTo>
                  <a:lnTo>
                    <a:pt x="0" y="1327"/>
                  </a:lnTo>
                  <a:lnTo>
                    <a:pt x="1195" y="1991"/>
                  </a:lnTo>
                  <a:lnTo>
                    <a:pt x="1195" y="66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40"/>
            <p:cNvSpPr/>
            <p:nvPr/>
          </p:nvSpPr>
          <p:spPr>
            <a:xfrm>
              <a:off x="8160901" y="3367828"/>
              <a:ext cx="8821" cy="4410"/>
            </a:xfrm>
            <a:custGeom>
              <a:avLst/>
              <a:gdLst/>
              <a:ahLst/>
              <a:cxnLst/>
              <a:rect l="l" t="t" r="r" b="b"/>
              <a:pathLst>
                <a:path w="532" h="266" extrusionOk="0">
                  <a:moveTo>
                    <a:pt x="0" y="0"/>
                  </a:moveTo>
                  <a:lnTo>
                    <a:pt x="0" y="0"/>
                  </a:lnTo>
                  <a:lnTo>
                    <a:pt x="531" y="2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40"/>
            <p:cNvSpPr/>
            <p:nvPr/>
          </p:nvSpPr>
          <p:spPr>
            <a:xfrm>
              <a:off x="8160901" y="3367828"/>
              <a:ext cx="8821" cy="4410"/>
            </a:xfrm>
            <a:custGeom>
              <a:avLst/>
              <a:gdLst/>
              <a:ahLst/>
              <a:cxnLst/>
              <a:rect l="l" t="t" r="r" b="b"/>
              <a:pathLst>
                <a:path w="532" h="26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31" y="26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40"/>
            <p:cNvSpPr/>
            <p:nvPr/>
          </p:nvSpPr>
          <p:spPr>
            <a:xfrm>
              <a:off x="7769232" y="3367828"/>
              <a:ext cx="411482" cy="237658"/>
            </a:xfrm>
            <a:custGeom>
              <a:avLst/>
              <a:gdLst/>
              <a:ahLst/>
              <a:cxnLst/>
              <a:rect l="l" t="t" r="r" b="b"/>
              <a:pathLst>
                <a:path w="24818" h="14334" extrusionOk="0">
                  <a:moveTo>
                    <a:pt x="23623" y="0"/>
                  </a:moveTo>
                  <a:lnTo>
                    <a:pt x="1" y="13670"/>
                  </a:lnTo>
                  <a:lnTo>
                    <a:pt x="1195" y="14333"/>
                  </a:lnTo>
                  <a:lnTo>
                    <a:pt x="24818" y="664"/>
                  </a:lnTo>
                  <a:lnTo>
                    <a:pt x="24154" y="266"/>
                  </a:lnTo>
                  <a:lnTo>
                    <a:pt x="23623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40"/>
            <p:cNvSpPr/>
            <p:nvPr/>
          </p:nvSpPr>
          <p:spPr>
            <a:xfrm>
              <a:off x="7769232" y="3367828"/>
              <a:ext cx="411482" cy="237658"/>
            </a:xfrm>
            <a:custGeom>
              <a:avLst/>
              <a:gdLst/>
              <a:ahLst/>
              <a:cxnLst/>
              <a:rect l="l" t="t" r="r" b="b"/>
              <a:pathLst>
                <a:path w="24818" h="14334" fill="none" extrusionOk="0">
                  <a:moveTo>
                    <a:pt x="23623" y="0"/>
                  </a:moveTo>
                  <a:lnTo>
                    <a:pt x="1" y="13670"/>
                  </a:lnTo>
                  <a:lnTo>
                    <a:pt x="1195" y="14333"/>
                  </a:lnTo>
                  <a:lnTo>
                    <a:pt x="24818" y="664"/>
                  </a:lnTo>
                  <a:lnTo>
                    <a:pt x="24154" y="266"/>
                  </a:lnTo>
                  <a:lnTo>
                    <a:pt x="2362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40"/>
            <p:cNvSpPr/>
            <p:nvPr/>
          </p:nvSpPr>
          <p:spPr>
            <a:xfrm>
              <a:off x="7769232" y="3594460"/>
              <a:ext cx="19830" cy="11026"/>
            </a:xfrm>
            <a:custGeom>
              <a:avLst/>
              <a:gdLst/>
              <a:ahLst/>
              <a:cxnLst/>
              <a:rect l="l" t="t" r="r" b="b"/>
              <a:pathLst>
                <a:path w="1196" h="665" extrusionOk="0">
                  <a:moveTo>
                    <a:pt x="1" y="1"/>
                  </a:moveTo>
                  <a:lnTo>
                    <a:pt x="1" y="1"/>
                  </a:lnTo>
                  <a:lnTo>
                    <a:pt x="1195" y="664"/>
                  </a:lnTo>
                  <a:lnTo>
                    <a:pt x="1195" y="6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40"/>
            <p:cNvSpPr/>
            <p:nvPr/>
          </p:nvSpPr>
          <p:spPr>
            <a:xfrm>
              <a:off x="7769232" y="3594460"/>
              <a:ext cx="19830" cy="11026"/>
            </a:xfrm>
            <a:custGeom>
              <a:avLst/>
              <a:gdLst/>
              <a:ahLst/>
              <a:cxnLst/>
              <a:rect l="l" t="t" r="r" b="b"/>
              <a:pathLst>
                <a:path w="1196" h="66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195" y="664"/>
                  </a:lnTo>
                  <a:lnTo>
                    <a:pt x="1195" y="66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40"/>
            <p:cNvSpPr/>
            <p:nvPr/>
          </p:nvSpPr>
          <p:spPr>
            <a:xfrm>
              <a:off x="7593202" y="3266607"/>
              <a:ext cx="411482" cy="237658"/>
            </a:xfrm>
            <a:custGeom>
              <a:avLst/>
              <a:gdLst/>
              <a:ahLst/>
              <a:cxnLst/>
              <a:rect l="l" t="t" r="r" b="b"/>
              <a:pathLst>
                <a:path w="24818" h="14334" extrusionOk="0">
                  <a:moveTo>
                    <a:pt x="23623" y="1"/>
                  </a:moveTo>
                  <a:lnTo>
                    <a:pt x="1" y="13537"/>
                  </a:lnTo>
                  <a:lnTo>
                    <a:pt x="1195" y="14334"/>
                  </a:lnTo>
                  <a:lnTo>
                    <a:pt x="24818" y="664"/>
                  </a:lnTo>
                  <a:lnTo>
                    <a:pt x="24021" y="266"/>
                  </a:lnTo>
                  <a:lnTo>
                    <a:pt x="23623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40"/>
            <p:cNvSpPr/>
            <p:nvPr/>
          </p:nvSpPr>
          <p:spPr>
            <a:xfrm>
              <a:off x="7593202" y="3266607"/>
              <a:ext cx="411482" cy="237658"/>
            </a:xfrm>
            <a:custGeom>
              <a:avLst/>
              <a:gdLst/>
              <a:ahLst/>
              <a:cxnLst/>
              <a:rect l="l" t="t" r="r" b="b"/>
              <a:pathLst>
                <a:path w="24818" h="14334" fill="none" extrusionOk="0">
                  <a:moveTo>
                    <a:pt x="23623" y="1"/>
                  </a:moveTo>
                  <a:lnTo>
                    <a:pt x="1" y="13537"/>
                  </a:lnTo>
                  <a:lnTo>
                    <a:pt x="1195" y="14334"/>
                  </a:lnTo>
                  <a:lnTo>
                    <a:pt x="24818" y="664"/>
                  </a:lnTo>
                  <a:lnTo>
                    <a:pt x="24021" y="266"/>
                  </a:lnTo>
                  <a:lnTo>
                    <a:pt x="236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40"/>
            <p:cNvSpPr/>
            <p:nvPr/>
          </p:nvSpPr>
          <p:spPr>
            <a:xfrm>
              <a:off x="7593202" y="3491051"/>
              <a:ext cx="19830" cy="13214"/>
            </a:xfrm>
            <a:custGeom>
              <a:avLst/>
              <a:gdLst/>
              <a:ahLst/>
              <a:cxnLst/>
              <a:rect l="l" t="t" r="r" b="b"/>
              <a:pathLst>
                <a:path w="1196" h="797" extrusionOk="0">
                  <a:moveTo>
                    <a:pt x="1" y="0"/>
                  </a:moveTo>
                  <a:lnTo>
                    <a:pt x="1" y="0"/>
                  </a:lnTo>
                  <a:lnTo>
                    <a:pt x="1195" y="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40"/>
            <p:cNvSpPr/>
            <p:nvPr/>
          </p:nvSpPr>
          <p:spPr>
            <a:xfrm>
              <a:off x="7593202" y="3491051"/>
              <a:ext cx="19830" cy="13214"/>
            </a:xfrm>
            <a:custGeom>
              <a:avLst/>
              <a:gdLst/>
              <a:ahLst/>
              <a:cxnLst/>
              <a:rect l="l" t="t" r="r" b="b"/>
              <a:pathLst>
                <a:path w="1196" h="79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195" y="79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40"/>
            <p:cNvSpPr/>
            <p:nvPr/>
          </p:nvSpPr>
          <p:spPr>
            <a:xfrm>
              <a:off x="7806636" y="3163198"/>
              <a:ext cx="8821" cy="6615"/>
            </a:xfrm>
            <a:custGeom>
              <a:avLst/>
              <a:gdLst/>
              <a:ahLst/>
              <a:cxnLst/>
              <a:rect l="l" t="t" r="r" b="b"/>
              <a:pathLst>
                <a:path w="532" h="399" extrusionOk="0">
                  <a:moveTo>
                    <a:pt x="1" y="0"/>
                  </a:moveTo>
                  <a:lnTo>
                    <a:pt x="1" y="0"/>
                  </a:lnTo>
                  <a:lnTo>
                    <a:pt x="532" y="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4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40"/>
            <p:cNvSpPr/>
            <p:nvPr/>
          </p:nvSpPr>
          <p:spPr>
            <a:xfrm>
              <a:off x="7806636" y="3163198"/>
              <a:ext cx="8821" cy="6615"/>
            </a:xfrm>
            <a:custGeom>
              <a:avLst/>
              <a:gdLst/>
              <a:ahLst/>
              <a:cxnLst/>
              <a:rect l="l" t="t" r="r" b="b"/>
              <a:pathLst>
                <a:path w="532" h="39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532" y="398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40"/>
            <p:cNvSpPr/>
            <p:nvPr/>
          </p:nvSpPr>
          <p:spPr>
            <a:xfrm>
              <a:off x="7414984" y="3163198"/>
              <a:ext cx="411482" cy="237658"/>
            </a:xfrm>
            <a:custGeom>
              <a:avLst/>
              <a:gdLst/>
              <a:ahLst/>
              <a:cxnLst/>
              <a:rect l="l" t="t" r="r" b="b"/>
              <a:pathLst>
                <a:path w="24818" h="14334" extrusionOk="0">
                  <a:moveTo>
                    <a:pt x="23623" y="0"/>
                  </a:moveTo>
                  <a:lnTo>
                    <a:pt x="20703" y="1726"/>
                  </a:lnTo>
                  <a:lnTo>
                    <a:pt x="20703" y="3185"/>
                  </a:lnTo>
                  <a:lnTo>
                    <a:pt x="24817" y="664"/>
                  </a:lnTo>
                  <a:lnTo>
                    <a:pt x="24154" y="398"/>
                  </a:lnTo>
                  <a:lnTo>
                    <a:pt x="23623" y="0"/>
                  </a:lnTo>
                  <a:close/>
                  <a:moveTo>
                    <a:pt x="4778" y="10883"/>
                  </a:moveTo>
                  <a:lnTo>
                    <a:pt x="0" y="13670"/>
                  </a:lnTo>
                  <a:lnTo>
                    <a:pt x="1195" y="14333"/>
                  </a:lnTo>
                  <a:lnTo>
                    <a:pt x="5972" y="11679"/>
                  </a:lnTo>
                  <a:lnTo>
                    <a:pt x="4778" y="10883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40"/>
            <p:cNvSpPr/>
            <p:nvPr/>
          </p:nvSpPr>
          <p:spPr>
            <a:xfrm>
              <a:off x="7414984" y="3343621"/>
              <a:ext cx="99032" cy="57234"/>
            </a:xfrm>
            <a:custGeom>
              <a:avLst/>
              <a:gdLst/>
              <a:ahLst/>
              <a:cxnLst/>
              <a:rect l="l" t="t" r="r" b="b"/>
              <a:pathLst>
                <a:path w="5973" h="3452" fill="none" extrusionOk="0">
                  <a:moveTo>
                    <a:pt x="4778" y="1"/>
                  </a:moveTo>
                  <a:lnTo>
                    <a:pt x="0" y="2788"/>
                  </a:lnTo>
                  <a:lnTo>
                    <a:pt x="1195" y="3451"/>
                  </a:lnTo>
                  <a:lnTo>
                    <a:pt x="5972" y="797"/>
                  </a:lnTo>
                  <a:lnTo>
                    <a:pt x="47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40"/>
            <p:cNvSpPr/>
            <p:nvPr/>
          </p:nvSpPr>
          <p:spPr>
            <a:xfrm>
              <a:off x="7758239" y="3163198"/>
              <a:ext cx="68227" cy="52824"/>
            </a:xfrm>
            <a:custGeom>
              <a:avLst/>
              <a:gdLst/>
              <a:ahLst/>
              <a:cxnLst/>
              <a:rect l="l" t="t" r="r" b="b"/>
              <a:pathLst>
                <a:path w="4115" h="3186" fill="none" extrusionOk="0">
                  <a:moveTo>
                    <a:pt x="2920" y="0"/>
                  </a:moveTo>
                  <a:lnTo>
                    <a:pt x="0" y="1726"/>
                  </a:lnTo>
                  <a:lnTo>
                    <a:pt x="0" y="3185"/>
                  </a:lnTo>
                  <a:lnTo>
                    <a:pt x="4114" y="664"/>
                  </a:lnTo>
                  <a:lnTo>
                    <a:pt x="3451" y="398"/>
                  </a:lnTo>
                  <a:lnTo>
                    <a:pt x="29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40"/>
            <p:cNvSpPr/>
            <p:nvPr/>
          </p:nvSpPr>
          <p:spPr>
            <a:xfrm>
              <a:off x="7414984" y="3389830"/>
              <a:ext cx="19813" cy="11026"/>
            </a:xfrm>
            <a:custGeom>
              <a:avLst/>
              <a:gdLst/>
              <a:ahLst/>
              <a:cxnLst/>
              <a:rect l="l" t="t" r="r" b="b"/>
              <a:pathLst>
                <a:path w="1195" h="665" extrusionOk="0">
                  <a:moveTo>
                    <a:pt x="0" y="1"/>
                  </a:moveTo>
                  <a:lnTo>
                    <a:pt x="0" y="1"/>
                  </a:lnTo>
                  <a:lnTo>
                    <a:pt x="1195" y="6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40"/>
            <p:cNvSpPr/>
            <p:nvPr/>
          </p:nvSpPr>
          <p:spPr>
            <a:xfrm>
              <a:off x="7414984" y="3389830"/>
              <a:ext cx="19813" cy="11026"/>
            </a:xfrm>
            <a:custGeom>
              <a:avLst/>
              <a:gdLst/>
              <a:ahLst/>
              <a:cxnLst/>
              <a:rect l="l" t="t" r="r" b="b"/>
              <a:pathLst>
                <a:path w="1195" h="66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195" y="6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40"/>
            <p:cNvSpPr/>
            <p:nvPr/>
          </p:nvSpPr>
          <p:spPr>
            <a:xfrm>
              <a:off x="7635017" y="3064182"/>
              <a:ext cx="2222" cy="2222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33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40"/>
            <p:cNvSpPr/>
            <p:nvPr/>
          </p:nvSpPr>
          <p:spPr>
            <a:xfrm>
              <a:off x="7635017" y="3064182"/>
              <a:ext cx="2222" cy="2222"/>
            </a:xfrm>
            <a:custGeom>
              <a:avLst/>
              <a:gdLst/>
              <a:ahLst/>
              <a:cxnLst/>
              <a:rect l="l" t="t" r="r" b="b"/>
              <a:pathLst>
                <a:path w="134" h="13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33" y="1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40"/>
            <p:cNvSpPr/>
            <p:nvPr/>
          </p:nvSpPr>
          <p:spPr>
            <a:xfrm>
              <a:off x="7630607" y="3061977"/>
              <a:ext cx="4427" cy="2222"/>
            </a:xfrm>
            <a:custGeom>
              <a:avLst/>
              <a:gdLst/>
              <a:ahLst/>
              <a:cxnLst/>
              <a:rect l="l" t="t" r="r" b="b"/>
              <a:pathLst>
                <a:path w="267" h="134" extrusionOk="0">
                  <a:moveTo>
                    <a:pt x="1" y="1"/>
                  </a:moveTo>
                  <a:lnTo>
                    <a:pt x="1" y="1"/>
                  </a:lnTo>
                  <a:lnTo>
                    <a:pt x="266" y="133"/>
                  </a:lnTo>
                  <a:lnTo>
                    <a:pt x="266" y="133"/>
                  </a:lnTo>
                  <a:lnTo>
                    <a:pt x="266" y="1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4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40"/>
            <p:cNvSpPr/>
            <p:nvPr/>
          </p:nvSpPr>
          <p:spPr>
            <a:xfrm>
              <a:off x="7630607" y="3061977"/>
              <a:ext cx="4427" cy="2222"/>
            </a:xfrm>
            <a:custGeom>
              <a:avLst/>
              <a:gdLst/>
              <a:ahLst/>
              <a:cxnLst/>
              <a:rect l="l" t="t" r="r" b="b"/>
              <a:pathLst>
                <a:path w="267" h="1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266" y="133"/>
                  </a:lnTo>
                  <a:lnTo>
                    <a:pt x="266" y="133"/>
                  </a:lnTo>
                  <a:lnTo>
                    <a:pt x="266" y="13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40"/>
            <p:cNvSpPr/>
            <p:nvPr/>
          </p:nvSpPr>
          <p:spPr>
            <a:xfrm>
              <a:off x="7238954" y="3061977"/>
              <a:ext cx="409277" cy="237658"/>
            </a:xfrm>
            <a:custGeom>
              <a:avLst/>
              <a:gdLst/>
              <a:ahLst/>
              <a:cxnLst/>
              <a:rect l="l" t="t" r="r" b="b"/>
              <a:pathLst>
                <a:path w="24685" h="14334" extrusionOk="0">
                  <a:moveTo>
                    <a:pt x="23623" y="1"/>
                  </a:moveTo>
                  <a:lnTo>
                    <a:pt x="18447" y="2920"/>
                  </a:lnTo>
                  <a:lnTo>
                    <a:pt x="19509" y="3584"/>
                  </a:lnTo>
                  <a:lnTo>
                    <a:pt x="24685" y="664"/>
                  </a:lnTo>
                  <a:lnTo>
                    <a:pt x="24021" y="266"/>
                  </a:lnTo>
                  <a:lnTo>
                    <a:pt x="23888" y="133"/>
                  </a:lnTo>
                  <a:lnTo>
                    <a:pt x="23623" y="1"/>
                  </a:lnTo>
                  <a:close/>
                  <a:moveTo>
                    <a:pt x="4645" y="10883"/>
                  </a:moveTo>
                  <a:lnTo>
                    <a:pt x="0" y="13537"/>
                  </a:lnTo>
                  <a:lnTo>
                    <a:pt x="1195" y="14333"/>
                  </a:lnTo>
                  <a:lnTo>
                    <a:pt x="5840" y="11546"/>
                  </a:lnTo>
                  <a:lnTo>
                    <a:pt x="4645" y="10883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40"/>
            <p:cNvSpPr/>
            <p:nvPr/>
          </p:nvSpPr>
          <p:spPr>
            <a:xfrm>
              <a:off x="7238954" y="3242400"/>
              <a:ext cx="96827" cy="57234"/>
            </a:xfrm>
            <a:custGeom>
              <a:avLst/>
              <a:gdLst/>
              <a:ahLst/>
              <a:cxnLst/>
              <a:rect l="l" t="t" r="r" b="b"/>
              <a:pathLst>
                <a:path w="5840" h="3452" fill="none" extrusionOk="0">
                  <a:moveTo>
                    <a:pt x="4645" y="1"/>
                  </a:moveTo>
                  <a:lnTo>
                    <a:pt x="0" y="2655"/>
                  </a:lnTo>
                  <a:lnTo>
                    <a:pt x="1195" y="3451"/>
                  </a:lnTo>
                  <a:lnTo>
                    <a:pt x="5840" y="664"/>
                  </a:lnTo>
                  <a:lnTo>
                    <a:pt x="46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40"/>
            <p:cNvSpPr/>
            <p:nvPr/>
          </p:nvSpPr>
          <p:spPr>
            <a:xfrm>
              <a:off x="7544805" y="3061977"/>
              <a:ext cx="103426" cy="59423"/>
            </a:xfrm>
            <a:custGeom>
              <a:avLst/>
              <a:gdLst/>
              <a:ahLst/>
              <a:cxnLst/>
              <a:rect l="l" t="t" r="r" b="b"/>
              <a:pathLst>
                <a:path w="6238" h="3584" fill="none" extrusionOk="0">
                  <a:moveTo>
                    <a:pt x="5176" y="1"/>
                  </a:moveTo>
                  <a:lnTo>
                    <a:pt x="0" y="2920"/>
                  </a:lnTo>
                  <a:lnTo>
                    <a:pt x="1062" y="3584"/>
                  </a:lnTo>
                  <a:lnTo>
                    <a:pt x="6238" y="664"/>
                  </a:lnTo>
                  <a:lnTo>
                    <a:pt x="5574" y="266"/>
                  </a:lnTo>
                  <a:lnTo>
                    <a:pt x="5441" y="133"/>
                  </a:lnTo>
                  <a:lnTo>
                    <a:pt x="51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40"/>
            <p:cNvSpPr/>
            <p:nvPr/>
          </p:nvSpPr>
          <p:spPr>
            <a:xfrm>
              <a:off x="7238954" y="3286420"/>
              <a:ext cx="19813" cy="13214"/>
            </a:xfrm>
            <a:custGeom>
              <a:avLst/>
              <a:gdLst/>
              <a:ahLst/>
              <a:cxnLst/>
              <a:rect l="l" t="t" r="r" b="b"/>
              <a:pathLst>
                <a:path w="1195" h="797" extrusionOk="0">
                  <a:moveTo>
                    <a:pt x="0" y="0"/>
                  </a:moveTo>
                  <a:lnTo>
                    <a:pt x="0" y="0"/>
                  </a:lnTo>
                  <a:lnTo>
                    <a:pt x="1195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40"/>
            <p:cNvSpPr/>
            <p:nvPr/>
          </p:nvSpPr>
          <p:spPr>
            <a:xfrm>
              <a:off x="7238954" y="3286420"/>
              <a:ext cx="19813" cy="13214"/>
            </a:xfrm>
            <a:custGeom>
              <a:avLst/>
              <a:gdLst/>
              <a:ahLst/>
              <a:cxnLst/>
              <a:rect l="l" t="t" r="r" b="b"/>
              <a:pathLst>
                <a:path w="1195" h="79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195" y="79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40"/>
            <p:cNvSpPr/>
            <p:nvPr/>
          </p:nvSpPr>
          <p:spPr>
            <a:xfrm>
              <a:off x="7452388" y="2958567"/>
              <a:ext cx="8821" cy="6615"/>
            </a:xfrm>
            <a:custGeom>
              <a:avLst/>
              <a:gdLst/>
              <a:ahLst/>
              <a:cxnLst/>
              <a:rect l="l" t="t" r="r" b="b"/>
              <a:pathLst>
                <a:path w="532" h="399" extrusionOk="0">
                  <a:moveTo>
                    <a:pt x="0" y="0"/>
                  </a:moveTo>
                  <a:lnTo>
                    <a:pt x="0" y="0"/>
                  </a:lnTo>
                  <a:lnTo>
                    <a:pt x="531" y="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40"/>
            <p:cNvSpPr/>
            <p:nvPr/>
          </p:nvSpPr>
          <p:spPr>
            <a:xfrm>
              <a:off x="7452388" y="2958567"/>
              <a:ext cx="8821" cy="6615"/>
            </a:xfrm>
            <a:custGeom>
              <a:avLst/>
              <a:gdLst/>
              <a:ahLst/>
              <a:cxnLst/>
              <a:rect l="l" t="t" r="r" b="b"/>
              <a:pathLst>
                <a:path w="532" h="39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31" y="39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40"/>
            <p:cNvSpPr/>
            <p:nvPr/>
          </p:nvSpPr>
          <p:spPr>
            <a:xfrm>
              <a:off x="7060719" y="2958567"/>
              <a:ext cx="411482" cy="237658"/>
            </a:xfrm>
            <a:custGeom>
              <a:avLst/>
              <a:gdLst/>
              <a:ahLst/>
              <a:cxnLst/>
              <a:rect l="l" t="t" r="r" b="b"/>
              <a:pathLst>
                <a:path w="24818" h="14334" extrusionOk="0">
                  <a:moveTo>
                    <a:pt x="23623" y="0"/>
                  </a:moveTo>
                  <a:lnTo>
                    <a:pt x="16192" y="4380"/>
                  </a:lnTo>
                  <a:lnTo>
                    <a:pt x="17386" y="5043"/>
                  </a:lnTo>
                  <a:lnTo>
                    <a:pt x="24818" y="664"/>
                  </a:lnTo>
                  <a:lnTo>
                    <a:pt x="24154" y="398"/>
                  </a:lnTo>
                  <a:lnTo>
                    <a:pt x="23623" y="0"/>
                  </a:lnTo>
                  <a:close/>
                  <a:moveTo>
                    <a:pt x="11016" y="7299"/>
                  </a:moveTo>
                  <a:lnTo>
                    <a:pt x="1" y="13669"/>
                  </a:lnTo>
                  <a:lnTo>
                    <a:pt x="1195" y="14333"/>
                  </a:lnTo>
                  <a:lnTo>
                    <a:pt x="9689" y="9423"/>
                  </a:lnTo>
                  <a:lnTo>
                    <a:pt x="9556" y="9290"/>
                  </a:lnTo>
                  <a:lnTo>
                    <a:pt x="11016" y="7299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40"/>
            <p:cNvSpPr/>
            <p:nvPr/>
          </p:nvSpPr>
          <p:spPr>
            <a:xfrm>
              <a:off x="7060719" y="3079585"/>
              <a:ext cx="182645" cy="116640"/>
            </a:xfrm>
            <a:custGeom>
              <a:avLst/>
              <a:gdLst/>
              <a:ahLst/>
              <a:cxnLst/>
              <a:rect l="l" t="t" r="r" b="b"/>
              <a:pathLst>
                <a:path w="11016" h="7035" fill="none" extrusionOk="0">
                  <a:moveTo>
                    <a:pt x="11016" y="0"/>
                  </a:moveTo>
                  <a:lnTo>
                    <a:pt x="1" y="6370"/>
                  </a:lnTo>
                  <a:lnTo>
                    <a:pt x="1195" y="7034"/>
                  </a:lnTo>
                  <a:lnTo>
                    <a:pt x="9689" y="2124"/>
                  </a:lnTo>
                  <a:lnTo>
                    <a:pt x="9556" y="1991"/>
                  </a:lnTo>
                  <a:lnTo>
                    <a:pt x="110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40"/>
            <p:cNvSpPr/>
            <p:nvPr/>
          </p:nvSpPr>
          <p:spPr>
            <a:xfrm>
              <a:off x="7329166" y="2958567"/>
              <a:ext cx="143036" cy="83630"/>
            </a:xfrm>
            <a:custGeom>
              <a:avLst/>
              <a:gdLst/>
              <a:ahLst/>
              <a:cxnLst/>
              <a:rect l="l" t="t" r="r" b="b"/>
              <a:pathLst>
                <a:path w="8627" h="5044" fill="none" extrusionOk="0">
                  <a:moveTo>
                    <a:pt x="7432" y="0"/>
                  </a:moveTo>
                  <a:lnTo>
                    <a:pt x="1" y="4380"/>
                  </a:lnTo>
                  <a:lnTo>
                    <a:pt x="1195" y="5043"/>
                  </a:lnTo>
                  <a:lnTo>
                    <a:pt x="8627" y="664"/>
                  </a:lnTo>
                  <a:lnTo>
                    <a:pt x="7963" y="398"/>
                  </a:lnTo>
                  <a:lnTo>
                    <a:pt x="74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40"/>
            <p:cNvSpPr/>
            <p:nvPr/>
          </p:nvSpPr>
          <p:spPr>
            <a:xfrm>
              <a:off x="7060719" y="3185199"/>
              <a:ext cx="19830" cy="11026"/>
            </a:xfrm>
            <a:custGeom>
              <a:avLst/>
              <a:gdLst/>
              <a:ahLst/>
              <a:cxnLst/>
              <a:rect l="l" t="t" r="r" b="b"/>
              <a:pathLst>
                <a:path w="1196" h="665" extrusionOk="0">
                  <a:moveTo>
                    <a:pt x="1" y="0"/>
                  </a:moveTo>
                  <a:lnTo>
                    <a:pt x="1" y="0"/>
                  </a:lnTo>
                  <a:lnTo>
                    <a:pt x="1195" y="6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40"/>
            <p:cNvSpPr/>
            <p:nvPr/>
          </p:nvSpPr>
          <p:spPr>
            <a:xfrm>
              <a:off x="7060719" y="3185199"/>
              <a:ext cx="19830" cy="11026"/>
            </a:xfrm>
            <a:custGeom>
              <a:avLst/>
              <a:gdLst/>
              <a:ahLst/>
              <a:cxnLst/>
              <a:rect l="l" t="t" r="r" b="b"/>
              <a:pathLst>
                <a:path w="1196" h="665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195" y="66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40"/>
            <p:cNvSpPr/>
            <p:nvPr/>
          </p:nvSpPr>
          <p:spPr>
            <a:xfrm>
              <a:off x="7274153" y="2857346"/>
              <a:ext cx="11026" cy="4427"/>
            </a:xfrm>
            <a:custGeom>
              <a:avLst/>
              <a:gdLst/>
              <a:ahLst/>
              <a:cxnLst/>
              <a:rect l="l" t="t" r="r" b="b"/>
              <a:pathLst>
                <a:path w="665" h="267" extrusionOk="0">
                  <a:moveTo>
                    <a:pt x="1" y="1"/>
                  </a:moveTo>
                  <a:lnTo>
                    <a:pt x="1" y="1"/>
                  </a:lnTo>
                  <a:lnTo>
                    <a:pt x="664" y="2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40"/>
            <p:cNvSpPr/>
            <p:nvPr/>
          </p:nvSpPr>
          <p:spPr>
            <a:xfrm>
              <a:off x="7274153" y="2857346"/>
              <a:ext cx="11026" cy="4427"/>
            </a:xfrm>
            <a:custGeom>
              <a:avLst/>
              <a:gdLst/>
              <a:ahLst/>
              <a:cxnLst/>
              <a:rect l="l" t="t" r="r" b="b"/>
              <a:pathLst>
                <a:path w="665" h="26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664" y="26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40"/>
            <p:cNvSpPr/>
            <p:nvPr/>
          </p:nvSpPr>
          <p:spPr>
            <a:xfrm>
              <a:off x="6884705" y="2857346"/>
              <a:ext cx="409277" cy="235453"/>
            </a:xfrm>
            <a:custGeom>
              <a:avLst/>
              <a:gdLst/>
              <a:ahLst/>
              <a:cxnLst/>
              <a:rect l="l" t="t" r="r" b="b"/>
              <a:pathLst>
                <a:path w="24685" h="14201" extrusionOk="0">
                  <a:moveTo>
                    <a:pt x="23490" y="1"/>
                  </a:moveTo>
                  <a:lnTo>
                    <a:pt x="0" y="13537"/>
                  </a:lnTo>
                  <a:lnTo>
                    <a:pt x="1062" y="14201"/>
                  </a:lnTo>
                  <a:lnTo>
                    <a:pt x="24684" y="664"/>
                  </a:lnTo>
                  <a:lnTo>
                    <a:pt x="24153" y="266"/>
                  </a:lnTo>
                  <a:lnTo>
                    <a:pt x="23490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40"/>
            <p:cNvSpPr/>
            <p:nvPr/>
          </p:nvSpPr>
          <p:spPr>
            <a:xfrm>
              <a:off x="6884705" y="2857346"/>
              <a:ext cx="409277" cy="235453"/>
            </a:xfrm>
            <a:custGeom>
              <a:avLst/>
              <a:gdLst/>
              <a:ahLst/>
              <a:cxnLst/>
              <a:rect l="l" t="t" r="r" b="b"/>
              <a:pathLst>
                <a:path w="24685" h="14201" fill="none" extrusionOk="0">
                  <a:moveTo>
                    <a:pt x="23490" y="1"/>
                  </a:moveTo>
                  <a:lnTo>
                    <a:pt x="0" y="13537"/>
                  </a:lnTo>
                  <a:lnTo>
                    <a:pt x="1062" y="14201"/>
                  </a:lnTo>
                  <a:lnTo>
                    <a:pt x="24684" y="664"/>
                  </a:lnTo>
                  <a:lnTo>
                    <a:pt x="24153" y="266"/>
                  </a:lnTo>
                  <a:lnTo>
                    <a:pt x="234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40"/>
            <p:cNvSpPr/>
            <p:nvPr/>
          </p:nvSpPr>
          <p:spPr>
            <a:xfrm>
              <a:off x="6884705" y="3081790"/>
              <a:ext cx="17608" cy="11009"/>
            </a:xfrm>
            <a:custGeom>
              <a:avLst/>
              <a:gdLst/>
              <a:ahLst/>
              <a:cxnLst/>
              <a:rect l="l" t="t" r="r" b="b"/>
              <a:pathLst>
                <a:path w="1062" h="664" extrusionOk="0">
                  <a:moveTo>
                    <a:pt x="0" y="0"/>
                  </a:moveTo>
                  <a:lnTo>
                    <a:pt x="0" y="0"/>
                  </a:lnTo>
                  <a:lnTo>
                    <a:pt x="1062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40"/>
            <p:cNvSpPr/>
            <p:nvPr/>
          </p:nvSpPr>
          <p:spPr>
            <a:xfrm>
              <a:off x="6884705" y="3081790"/>
              <a:ext cx="17608" cy="11009"/>
            </a:xfrm>
            <a:custGeom>
              <a:avLst/>
              <a:gdLst/>
              <a:ahLst/>
              <a:cxnLst/>
              <a:rect l="l" t="t" r="r" b="b"/>
              <a:pathLst>
                <a:path w="1062" h="66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062" y="66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40"/>
            <p:cNvSpPr/>
            <p:nvPr/>
          </p:nvSpPr>
          <p:spPr>
            <a:xfrm>
              <a:off x="7098140" y="2753937"/>
              <a:ext cx="11009" cy="6615"/>
            </a:xfrm>
            <a:custGeom>
              <a:avLst/>
              <a:gdLst/>
              <a:ahLst/>
              <a:cxnLst/>
              <a:rect l="l" t="t" r="r" b="b"/>
              <a:pathLst>
                <a:path w="664" h="399" extrusionOk="0">
                  <a:moveTo>
                    <a:pt x="0" y="0"/>
                  </a:moveTo>
                  <a:lnTo>
                    <a:pt x="0" y="0"/>
                  </a:lnTo>
                  <a:lnTo>
                    <a:pt x="664" y="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4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40"/>
            <p:cNvSpPr/>
            <p:nvPr/>
          </p:nvSpPr>
          <p:spPr>
            <a:xfrm>
              <a:off x="7098140" y="2753937"/>
              <a:ext cx="11009" cy="6615"/>
            </a:xfrm>
            <a:custGeom>
              <a:avLst/>
              <a:gdLst/>
              <a:ahLst/>
              <a:cxnLst/>
              <a:rect l="l" t="t" r="r" b="b"/>
              <a:pathLst>
                <a:path w="664" h="39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664" y="39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40"/>
            <p:cNvSpPr/>
            <p:nvPr/>
          </p:nvSpPr>
          <p:spPr>
            <a:xfrm>
              <a:off x="6706470" y="2753937"/>
              <a:ext cx="411482" cy="237641"/>
            </a:xfrm>
            <a:custGeom>
              <a:avLst/>
              <a:gdLst/>
              <a:ahLst/>
              <a:cxnLst/>
              <a:rect l="l" t="t" r="r" b="b"/>
              <a:pathLst>
                <a:path w="24818" h="14333" extrusionOk="0">
                  <a:moveTo>
                    <a:pt x="23623" y="0"/>
                  </a:moveTo>
                  <a:lnTo>
                    <a:pt x="1" y="13669"/>
                  </a:lnTo>
                  <a:lnTo>
                    <a:pt x="1195" y="14333"/>
                  </a:lnTo>
                  <a:lnTo>
                    <a:pt x="24817" y="664"/>
                  </a:lnTo>
                  <a:lnTo>
                    <a:pt x="24287" y="398"/>
                  </a:lnTo>
                  <a:lnTo>
                    <a:pt x="23623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40"/>
            <p:cNvSpPr/>
            <p:nvPr/>
          </p:nvSpPr>
          <p:spPr>
            <a:xfrm>
              <a:off x="6706470" y="2753937"/>
              <a:ext cx="411482" cy="237641"/>
            </a:xfrm>
            <a:custGeom>
              <a:avLst/>
              <a:gdLst/>
              <a:ahLst/>
              <a:cxnLst/>
              <a:rect l="l" t="t" r="r" b="b"/>
              <a:pathLst>
                <a:path w="24818" h="14333" fill="none" extrusionOk="0">
                  <a:moveTo>
                    <a:pt x="23623" y="0"/>
                  </a:moveTo>
                  <a:lnTo>
                    <a:pt x="1" y="13669"/>
                  </a:lnTo>
                  <a:lnTo>
                    <a:pt x="1195" y="14333"/>
                  </a:lnTo>
                  <a:lnTo>
                    <a:pt x="24817" y="664"/>
                  </a:lnTo>
                  <a:lnTo>
                    <a:pt x="24287" y="398"/>
                  </a:lnTo>
                  <a:lnTo>
                    <a:pt x="2362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40"/>
            <p:cNvSpPr/>
            <p:nvPr/>
          </p:nvSpPr>
          <p:spPr>
            <a:xfrm>
              <a:off x="6706470" y="2980569"/>
              <a:ext cx="19813" cy="11009"/>
            </a:xfrm>
            <a:custGeom>
              <a:avLst/>
              <a:gdLst/>
              <a:ahLst/>
              <a:cxnLst/>
              <a:rect l="l" t="t" r="r" b="b"/>
              <a:pathLst>
                <a:path w="1195" h="664" extrusionOk="0">
                  <a:moveTo>
                    <a:pt x="1" y="0"/>
                  </a:moveTo>
                  <a:lnTo>
                    <a:pt x="1" y="0"/>
                  </a:lnTo>
                  <a:lnTo>
                    <a:pt x="1195" y="6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40"/>
            <p:cNvSpPr/>
            <p:nvPr/>
          </p:nvSpPr>
          <p:spPr>
            <a:xfrm>
              <a:off x="6706470" y="2980569"/>
              <a:ext cx="19813" cy="11009"/>
            </a:xfrm>
            <a:custGeom>
              <a:avLst/>
              <a:gdLst/>
              <a:ahLst/>
              <a:cxnLst/>
              <a:rect l="l" t="t" r="r" b="b"/>
              <a:pathLst>
                <a:path w="1195" h="66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195" y="66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40"/>
            <p:cNvSpPr/>
            <p:nvPr/>
          </p:nvSpPr>
          <p:spPr>
            <a:xfrm>
              <a:off x="6919905" y="2652716"/>
              <a:ext cx="11026" cy="4410"/>
            </a:xfrm>
            <a:custGeom>
              <a:avLst/>
              <a:gdLst/>
              <a:ahLst/>
              <a:cxnLst/>
              <a:rect l="l" t="t" r="r" b="b"/>
              <a:pathLst>
                <a:path w="665" h="266" extrusionOk="0">
                  <a:moveTo>
                    <a:pt x="0" y="1"/>
                  </a:moveTo>
                  <a:lnTo>
                    <a:pt x="0" y="1"/>
                  </a:lnTo>
                  <a:lnTo>
                    <a:pt x="664" y="2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40"/>
            <p:cNvSpPr/>
            <p:nvPr/>
          </p:nvSpPr>
          <p:spPr>
            <a:xfrm>
              <a:off x="6919905" y="2652716"/>
              <a:ext cx="11026" cy="4410"/>
            </a:xfrm>
            <a:custGeom>
              <a:avLst/>
              <a:gdLst/>
              <a:ahLst/>
              <a:cxnLst/>
              <a:rect l="l" t="t" r="r" b="b"/>
              <a:pathLst>
                <a:path w="665" h="266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664" y="26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40"/>
            <p:cNvSpPr/>
            <p:nvPr/>
          </p:nvSpPr>
          <p:spPr>
            <a:xfrm>
              <a:off x="6528252" y="2652716"/>
              <a:ext cx="411466" cy="235453"/>
            </a:xfrm>
            <a:custGeom>
              <a:avLst/>
              <a:gdLst/>
              <a:ahLst/>
              <a:cxnLst/>
              <a:rect l="l" t="t" r="r" b="b"/>
              <a:pathLst>
                <a:path w="24817" h="14201" extrusionOk="0">
                  <a:moveTo>
                    <a:pt x="23622" y="1"/>
                  </a:moveTo>
                  <a:lnTo>
                    <a:pt x="22428" y="664"/>
                  </a:lnTo>
                  <a:lnTo>
                    <a:pt x="22428" y="2124"/>
                  </a:lnTo>
                  <a:lnTo>
                    <a:pt x="24817" y="664"/>
                  </a:lnTo>
                  <a:lnTo>
                    <a:pt x="24286" y="266"/>
                  </a:lnTo>
                  <a:lnTo>
                    <a:pt x="23622" y="1"/>
                  </a:lnTo>
                  <a:close/>
                  <a:moveTo>
                    <a:pt x="4778" y="10883"/>
                  </a:moveTo>
                  <a:lnTo>
                    <a:pt x="0" y="13537"/>
                  </a:lnTo>
                  <a:lnTo>
                    <a:pt x="929" y="14068"/>
                  </a:lnTo>
                  <a:lnTo>
                    <a:pt x="1194" y="14201"/>
                  </a:lnTo>
                  <a:lnTo>
                    <a:pt x="5972" y="11546"/>
                  </a:lnTo>
                  <a:lnTo>
                    <a:pt x="4778" y="10883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40"/>
            <p:cNvSpPr/>
            <p:nvPr/>
          </p:nvSpPr>
          <p:spPr>
            <a:xfrm>
              <a:off x="6528252" y="2833140"/>
              <a:ext cx="99016" cy="55029"/>
            </a:xfrm>
            <a:custGeom>
              <a:avLst/>
              <a:gdLst/>
              <a:ahLst/>
              <a:cxnLst/>
              <a:rect l="l" t="t" r="r" b="b"/>
              <a:pathLst>
                <a:path w="5972" h="3319" fill="none" extrusionOk="0">
                  <a:moveTo>
                    <a:pt x="4778" y="1"/>
                  </a:moveTo>
                  <a:lnTo>
                    <a:pt x="0" y="2655"/>
                  </a:lnTo>
                  <a:lnTo>
                    <a:pt x="929" y="3186"/>
                  </a:lnTo>
                  <a:lnTo>
                    <a:pt x="1194" y="3319"/>
                  </a:lnTo>
                  <a:lnTo>
                    <a:pt x="5972" y="664"/>
                  </a:lnTo>
                  <a:lnTo>
                    <a:pt x="47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40"/>
            <p:cNvSpPr/>
            <p:nvPr/>
          </p:nvSpPr>
          <p:spPr>
            <a:xfrm>
              <a:off x="6900108" y="2652716"/>
              <a:ext cx="39610" cy="35216"/>
            </a:xfrm>
            <a:custGeom>
              <a:avLst/>
              <a:gdLst/>
              <a:ahLst/>
              <a:cxnLst/>
              <a:rect l="l" t="t" r="r" b="b"/>
              <a:pathLst>
                <a:path w="2389" h="2124" fill="none" extrusionOk="0">
                  <a:moveTo>
                    <a:pt x="1194" y="1"/>
                  </a:moveTo>
                  <a:lnTo>
                    <a:pt x="0" y="664"/>
                  </a:lnTo>
                  <a:lnTo>
                    <a:pt x="0" y="2124"/>
                  </a:lnTo>
                  <a:lnTo>
                    <a:pt x="2389" y="664"/>
                  </a:lnTo>
                  <a:lnTo>
                    <a:pt x="1858" y="266"/>
                  </a:lnTo>
                  <a:lnTo>
                    <a:pt x="11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40"/>
            <p:cNvSpPr/>
            <p:nvPr/>
          </p:nvSpPr>
          <p:spPr>
            <a:xfrm>
              <a:off x="6528252" y="2877143"/>
              <a:ext cx="15403" cy="8821"/>
            </a:xfrm>
            <a:custGeom>
              <a:avLst/>
              <a:gdLst/>
              <a:ahLst/>
              <a:cxnLst/>
              <a:rect l="l" t="t" r="r" b="b"/>
              <a:pathLst>
                <a:path w="929" h="532" extrusionOk="0">
                  <a:moveTo>
                    <a:pt x="0" y="1"/>
                  </a:moveTo>
                  <a:lnTo>
                    <a:pt x="0" y="1"/>
                  </a:lnTo>
                  <a:lnTo>
                    <a:pt x="929" y="5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40"/>
            <p:cNvSpPr/>
            <p:nvPr/>
          </p:nvSpPr>
          <p:spPr>
            <a:xfrm>
              <a:off x="6528252" y="2877143"/>
              <a:ext cx="15403" cy="8821"/>
            </a:xfrm>
            <a:custGeom>
              <a:avLst/>
              <a:gdLst/>
              <a:ahLst/>
              <a:cxnLst/>
              <a:rect l="l" t="t" r="r" b="b"/>
              <a:pathLst>
                <a:path w="929" h="53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929" y="53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40"/>
            <p:cNvSpPr/>
            <p:nvPr/>
          </p:nvSpPr>
          <p:spPr>
            <a:xfrm>
              <a:off x="6743875" y="2549307"/>
              <a:ext cx="11026" cy="8804"/>
            </a:xfrm>
            <a:custGeom>
              <a:avLst/>
              <a:gdLst/>
              <a:ahLst/>
              <a:cxnLst/>
              <a:rect l="l" t="t" r="r" b="b"/>
              <a:pathLst>
                <a:path w="665" h="531" extrusionOk="0">
                  <a:moveTo>
                    <a:pt x="1" y="0"/>
                  </a:moveTo>
                  <a:lnTo>
                    <a:pt x="1" y="0"/>
                  </a:lnTo>
                  <a:lnTo>
                    <a:pt x="664" y="5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40"/>
            <p:cNvSpPr/>
            <p:nvPr/>
          </p:nvSpPr>
          <p:spPr>
            <a:xfrm>
              <a:off x="6743875" y="2549307"/>
              <a:ext cx="11026" cy="8804"/>
            </a:xfrm>
            <a:custGeom>
              <a:avLst/>
              <a:gdLst/>
              <a:ahLst/>
              <a:cxnLst/>
              <a:rect l="l" t="t" r="r" b="b"/>
              <a:pathLst>
                <a:path w="665" h="53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664" y="53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40"/>
            <p:cNvSpPr/>
            <p:nvPr/>
          </p:nvSpPr>
          <p:spPr>
            <a:xfrm>
              <a:off x="6352222" y="2549307"/>
              <a:ext cx="411482" cy="237641"/>
            </a:xfrm>
            <a:custGeom>
              <a:avLst/>
              <a:gdLst/>
              <a:ahLst/>
              <a:cxnLst/>
              <a:rect l="l" t="t" r="r" b="b"/>
              <a:pathLst>
                <a:path w="24818" h="14333" extrusionOk="0">
                  <a:moveTo>
                    <a:pt x="23623" y="0"/>
                  </a:moveTo>
                  <a:lnTo>
                    <a:pt x="16191" y="4380"/>
                  </a:lnTo>
                  <a:lnTo>
                    <a:pt x="16722" y="4645"/>
                  </a:lnTo>
                  <a:lnTo>
                    <a:pt x="18978" y="3318"/>
                  </a:lnTo>
                  <a:lnTo>
                    <a:pt x="19641" y="3716"/>
                  </a:lnTo>
                  <a:lnTo>
                    <a:pt x="24817" y="664"/>
                  </a:lnTo>
                  <a:lnTo>
                    <a:pt x="24286" y="531"/>
                  </a:lnTo>
                  <a:lnTo>
                    <a:pt x="23623" y="0"/>
                  </a:lnTo>
                  <a:close/>
                  <a:moveTo>
                    <a:pt x="5043" y="10750"/>
                  </a:moveTo>
                  <a:lnTo>
                    <a:pt x="0" y="13669"/>
                  </a:lnTo>
                  <a:lnTo>
                    <a:pt x="1195" y="14333"/>
                  </a:lnTo>
                  <a:lnTo>
                    <a:pt x="5839" y="11546"/>
                  </a:lnTo>
                  <a:lnTo>
                    <a:pt x="5043" y="11148"/>
                  </a:lnTo>
                  <a:lnTo>
                    <a:pt x="5043" y="1075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40"/>
            <p:cNvSpPr/>
            <p:nvPr/>
          </p:nvSpPr>
          <p:spPr>
            <a:xfrm>
              <a:off x="6352222" y="2727525"/>
              <a:ext cx="96827" cy="59423"/>
            </a:xfrm>
            <a:custGeom>
              <a:avLst/>
              <a:gdLst/>
              <a:ahLst/>
              <a:cxnLst/>
              <a:rect l="l" t="t" r="r" b="b"/>
              <a:pathLst>
                <a:path w="5840" h="3584" fill="none" extrusionOk="0">
                  <a:moveTo>
                    <a:pt x="5043" y="1"/>
                  </a:moveTo>
                  <a:lnTo>
                    <a:pt x="0" y="2920"/>
                  </a:lnTo>
                  <a:lnTo>
                    <a:pt x="1195" y="3584"/>
                  </a:lnTo>
                  <a:lnTo>
                    <a:pt x="5839" y="797"/>
                  </a:lnTo>
                  <a:lnTo>
                    <a:pt x="5043" y="399"/>
                  </a:lnTo>
                  <a:lnTo>
                    <a:pt x="50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40"/>
            <p:cNvSpPr/>
            <p:nvPr/>
          </p:nvSpPr>
          <p:spPr>
            <a:xfrm>
              <a:off x="6620652" y="2549307"/>
              <a:ext cx="143052" cy="77014"/>
            </a:xfrm>
            <a:custGeom>
              <a:avLst/>
              <a:gdLst/>
              <a:ahLst/>
              <a:cxnLst/>
              <a:rect l="l" t="t" r="r" b="b"/>
              <a:pathLst>
                <a:path w="8628" h="4645" fill="none" extrusionOk="0">
                  <a:moveTo>
                    <a:pt x="7433" y="0"/>
                  </a:moveTo>
                  <a:lnTo>
                    <a:pt x="1" y="4380"/>
                  </a:lnTo>
                  <a:lnTo>
                    <a:pt x="532" y="4645"/>
                  </a:lnTo>
                  <a:lnTo>
                    <a:pt x="2788" y="3318"/>
                  </a:lnTo>
                  <a:lnTo>
                    <a:pt x="3451" y="3716"/>
                  </a:lnTo>
                  <a:lnTo>
                    <a:pt x="8627" y="664"/>
                  </a:lnTo>
                  <a:lnTo>
                    <a:pt x="8096" y="531"/>
                  </a:lnTo>
                  <a:lnTo>
                    <a:pt x="7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40"/>
            <p:cNvSpPr/>
            <p:nvPr/>
          </p:nvSpPr>
          <p:spPr>
            <a:xfrm>
              <a:off x="4974806" y="2738534"/>
              <a:ext cx="453281" cy="261848"/>
            </a:xfrm>
            <a:custGeom>
              <a:avLst/>
              <a:gdLst/>
              <a:ahLst/>
              <a:cxnLst/>
              <a:rect l="l" t="t" r="r" b="b"/>
              <a:pathLst>
                <a:path w="27339" h="15793" extrusionOk="0">
                  <a:moveTo>
                    <a:pt x="13670" y="0"/>
                  </a:moveTo>
                  <a:lnTo>
                    <a:pt x="0" y="7963"/>
                  </a:lnTo>
                  <a:lnTo>
                    <a:pt x="13670" y="15793"/>
                  </a:lnTo>
                  <a:lnTo>
                    <a:pt x="27339" y="7963"/>
                  </a:lnTo>
                  <a:lnTo>
                    <a:pt x="136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40"/>
            <p:cNvSpPr/>
            <p:nvPr/>
          </p:nvSpPr>
          <p:spPr>
            <a:xfrm>
              <a:off x="4974806" y="2738534"/>
              <a:ext cx="453281" cy="261848"/>
            </a:xfrm>
            <a:custGeom>
              <a:avLst/>
              <a:gdLst/>
              <a:ahLst/>
              <a:cxnLst/>
              <a:rect l="l" t="t" r="r" b="b"/>
              <a:pathLst>
                <a:path w="27339" h="15793" fill="none" extrusionOk="0">
                  <a:moveTo>
                    <a:pt x="0" y="7963"/>
                  </a:moveTo>
                  <a:lnTo>
                    <a:pt x="13670" y="0"/>
                  </a:lnTo>
                  <a:lnTo>
                    <a:pt x="27339" y="7963"/>
                  </a:lnTo>
                  <a:lnTo>
                    <a:pt x="13670" y="15793"/>
                  </a:lnTo>
                  <a:lnTo>
                    <a:pt x="0" y="79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40"/>
            <p:cNvSpPr/>
            <p:nvPr/>
          </p:nvSpPr>
          <p:spPr>
            <a:xfrm>
              <a:off x="4970395" y="2514091"/>
              <a:ext cx="231059" cy="246462"/>
            </a:xfrm>
            <a:custGeom>
              <a:avLst/>
              <a:gdLst/>
              <a:ahLst/>
              <a:cxnLst/>
              <a:rect l="l" t="t" r="r" b="b"/>
              <a:pathLst>
                <a:path w="13936" h="14865" extrusionOk="0">
                  <a:moveTo>
                    <a:pt x="13936" y="1"/>
                  </a:moveTo>
                  <a:lnTo>
                    <a:pt x="1" y="8096"/>
                  </a:lnTo>
                  <a:lnTo>
                    <a:pt x="11679" y="14864"/>
                  </a:lnTo>
                  <a:lnTo>
                    <a:pt x="13936" y="13537"/>
                  </a:lnTo>
                  <a:lnTo>
                    <a:pt x="1393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40"/>
            <p:cNvSpPr/>
            <p:nvPr/>
          </p:nvSpPr>
          <p:spPr>
            <a:xfrm>
              <a:off x="4970395" y="2514091"/>
              <a:ext cx="231059" cy="246462"/>
            </a:xfrm>
            <a:custGeom>
              <a:avLst/>
              <a:gdLst/>
              <a:ahLst/>
              <a:cxnLst/>
              <a:rect l="l" t="t" r="r" b="b"/>
              <a:pathLst>
                <a:path w="13936" h="14865" fill="none" extrusionOk="0">
                  <a:moveTo>
                    <a:pt x="13936" y="13537"/>
                  </a:moveTo>
                  <a:lnTo>
                    <a:pt x="13936" y="1"/>
                  </a:lnTo>
                  <a:lnTo>
                    <a:pt x="1" y="8096"/>
                  </a:lnTo>
                  <a:lnTo>
                    <a:pt x="11679" y="14864"/>
                  </a:lnTo>
                  <a:lnTo>
                    <a:pt x="13936" y="135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40"/>
            <p:cNvSpPr/>
            <p:nvPr/>
          </p:nvSpPr>
          <p:spPr>
            <a:xfrm>
              <a:off x="5201438" y="2514091"/>
              <a:ext cx="231059" cy="246462"/>
            </a:xfrm>
            <a:custGeom>
              <a:avLst/>
              <a:gdLst/>
              <a:ahLst/>
              <a:cxnLst/>
              <a:rect l="l" t="t" r="r" b="b"/>
              <a:pathLst>
                <a:path w="13936" h="14865" extrusionOk="0">
                  <a:moveTo>
                    <a:pt x="1" y="1"/>
                  </a:moveTo>
                  <a:lnTo>
                    <a:pt x="1" y="13537"/>
                  </a:lnTo>
                  <a:lnTo>
                    <a:pt x="2257" y="14864"/>
                  </a:lnTo>
                  <a:lnTo>
                    <a:pt x="13935" y="8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40"/>
            <p:cNvSpPr/>
            <p:nvPr/>
          </p:nvSpPr>
          <p:spPr>
            <a:xfrm>
              <a:off x="5201438" y="2514091"/>
              <a:ext cx="231059" cy="246462"/>
            </a:xfrm>
            <a:custGeom>
              <a:avLst/>
              <a:gdLst/>
              <a:ahLst/>
              <a:cxnLst/>
              <a:rect l="l" t="t" r="r" b="b"/>
              <a:pathLst>
                <a:path w="13936" h="14865" fill="none" extrusionOk="0">
                  <a:moveTo>
                    <a:pt x="1" y="1"/>
                  </a:moveTo>
                  <a:lnTo>
                    <a:pt x="1" y="13537"/>
                  </a:lnTo>
                  <a:lnTo>
                    <a:pt x="2257" y="14864"/>
                  </a:lnTo>
                  <a:lnTo>
                    <a:pt x="13935" y="809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40"/>
            <p:cNvSpPr/>
            <p:nvPr/>
          </p:nvSpPr>
          <p:spPr>
            <a:xfrm>
              <a:off x="4970395" y="2648322"/>
              <a:ext cx="231059" cy="352060"/>
            </a:xfrm>
            <a:custGeom>
              <a:avLst/>
              <a:gdLst/>
              <a:ahLst/>
              <a:cxnLst/>
              <a:rect l="l" t="t" r="r" b="b"/>
              <a:pathLst>
                <a:path w="13936" h="21234" extrusionOk="0">
                  <a:moveTo>
                    <a:pt x="1" y="0"/>
                  </a:moveTo>
                  <a:lnTo>
                    <a:pt x="1" y="13138"/>
                  </a:lnTo>
                  <a:lnTo>
                    <a:pt x="13936" y="21234"/>
                  </a:lnTo>
                  <a:lnTo>
                    <a:pt x="13936" y="80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40"/>
            <p:cNvSpPr/>
            <p:nvPr/>
          </p:nvSpPr>
          <p:spPr>
            <a:xfrm>
              <a:off x="4970395" y="2648322"/>
              <a:ext cx="231059" cy="352060"/>
            </a:xfrm>
            <a:custGeom>
              <a:avLst/>
              <a:gdLst/>
              <a:ahLst/>
              <a:cxnLst/>
              <a:rect l="l" t="t" r="r" b="b"/>
              <a:pathLst>
                <a:path w="13936" h="21234" fill="none" extrusionOk="0">
                  <a:moveTo>
                    <a:pt x="1" y="0"/>
                  </a:moveTo>
                  <a:lnTo>
                    <a:pt x="1" y="13138"/>
                  </a:lnTo>
                  <a:lnTo>
                    <a:pt x="13936" y="21234"/>
                  </a:lnTo>
                  <a:lnTo>
                    <a:pt x="13936" y="809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40"/>
            <p:cNvSpPr/>
            <p:nvPr/>
          </p:nvSpPr>
          <p:spPr>
            <a:xfrm>
              <a:off x="5201438" y="2648322"/>
              <a:ext cx="231059" cy="352060"/>
            </a:xfrm>
            <a:custGeom>
              <a:avLst/>
              <a:gdLst/>
              <a:ahLst/>
              <a:cxnLst/>
              <a:rect l="l" t="t" r="r" b="b"/>
              <a:pathLst>
                <a:path w="13936" h="21234" extrusionOk="0">
                  <a:moveTo>
                    <a:pt x="13935" y="0"/>
                  </a:moveTo>
                  <a:lnTo>
                    <a:pt x="1" y="8095"/>
                  </a:lnTo>
                  <a:lnTo>
                    <a:pt x="1" y="21234"/>
                  </a:lnTo>
                  <a:lnTo>
                    <a:pt x="13935" y="13138"/>
                  </a:lnTo>
                  <a:lnTo>
                    <a:pt x="1393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40"/>
            <p:cNvSpPr/>
            <p:nvPr/>
          </p:nvSpPr>
          <p:spPr>
            <a:xfrm>
              <a:off x="5201438" y="2648322"/>
              <a:ext cx="231059" cy="352060"/>
            </a:xfrm>
            <a:custGeom>
              <a:avLst/>
              <a:gdLst/>
              <a:ahLst/>
              <a:cxnLst/>
              <a:rect l="l" t="t" r="r" b="b"/>
              <a:pathLst>
                <a:path w="13936" h="21234" fill="none" extrusionOk="0">
                  <a:moveTo>
                    <a:pt x="1" y="8095"/>
                  </a:moveTo>
                  <a:lnTo>
                    <a:pt x="1" y="21234"/>
                  </a:lnTo>
                  <a:lnTo>
                    <a:pt x="13935" y="13138"/>
                  </a:lnTo>
                  <a:lnTo>
                    <a:pt x="13935" y="0"/>
                  </a:lnTo>
                  <a:lnTo>
                    <a:pt x="1" y="80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40"/>
            <p:cNvSpPr/>
            <p:nvPr/>
          </p:nvSpPr>
          <p:spPr>
            <a:xfrm>
              <a:off x="5201438" y="2782537"/>
              <a:ext cx="173841" cy="217845"/>
            </a:xfrm>
            <a:custGeom>
              <a:avLst/>
              <a:gdLst/>
              <a:ahLst/>
              <a:cxnLst/>
              <a:rect l="l" t="t" r="r" b="b"/>
              <a:pathLst>
                <a:path w="10485" h="13139" extrusionOk="0">
                  <a:moveTo>
                    <a:pt x="1" y="0"/>
                  </a:moveTo>
                  <a:lnTo>
                    <a:pt x="1" y="13139"/>
                  </a:lnTo>
                  <a:lnTo>
                    <a:pt x="10485" y="7167"/>
                  </a:lnTo>
                  <a:lnTo>
                    <a:pt x="266" y="1260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0"/>
            <p:cNvSpPr/>
            <p:nvPr/>
          </p:nvSpPr>
          <p:spPr>
            <a:xfrm>
              <a:off x="5201438" y="2782537"/>
              <a:ext cx="173841" cy="217845"/>
            </a:xfrm>
            <a:custGeom>
              <a:avLst/>
              <a:gdLst/>
              <a:ahLst/>
              <a:cxnLst/>
              <a:rect l="l" t="t" r="r" b="b"/>
              <a:pathLst>
                <a:path w="10485" h="13139" fill="none" extrusionOk="0">
                  <a:moveTo>
                    <a:pt x="1" y="0"/>
                  </a:moveTo>
                  <a:lnTo>
                    <a:pt x="266" y="12608"/>
                  </a:lnTo>
                  <a:lnTo>
                    <a:pt x="10485" y="7167"/>
                  </a:lnTo>
                  <a:lnTo>
                    <a:pt x="1" y="1313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40"/>
            <p:cNvSpPr/>
            <p:nvPr/>
          </p:nvSpPr>
          <p:spPr>
            <a:xfrm>
              <a:off x="5263049" y="2916752"/>
              <a:ext cx="2222" cy="26429"/>
            </a:xfrm>
            <a:custGeom>
              <a:avLst/>
              <a:gdLst/>
              <a:ahLst/>
              <a:cxnLst/>
              <a:rect l="l" t="t" r="r" b="b"/>
              <a:pathLst>
                <a:path w="134" h="1594" extrusionOk="0">
                  <a:moveTo>
                    <a:pt x="133" y="1"/>
                  </a:moveTo>
                  <a:lnTo>
                    <a:pt x="0" y="266"/>
                  </a:lnTo>
                  <a:lnTo>
                    <a:pt x="0" y="1593"/>
                  </a:lnTo>
                  <a:lnTo>
                    <a:pt x="133" y="1593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40"/>
            <p:cNvSpPr/>
            <p:nvPr/>
          </p:nvSpPr>
          <p:spPr>
            <a:xfrm>
              <a:off x="5263049" y="2916752"/>
              <a:ext cx="2222" cy="26429"/>
            </a:xfrm>
            <a:custGeom>
              <a:avLst/>
              <a:gdLst/>
              <a:ahLst/>
              <a:cxnLst/>
              <a:rect l="l" t="t" r="r" b="b"/>
              <a:pathLst>
                <a:path w="134" h="1594" fill="none" extrusionOk="0">
                  <a:moveTo>
                    <a:pt x="133" y="1"/>
                  </a:moveTo>
                  <a:lnTo>
                    <a:pt x="0" y="266"/>
                  </a:lnTo>
                  <a:lnTo>
                    <a:pt x="0" y="1593"/>
                  </a:lnTo>
                  <a:lnTo>
                    <a:pt x="0" y="1593"/>
                  </a:lnTo>
                  <a:lnTo>
                    <a:pt x="133" y="1593"/>
                  </a:lnTo>
                  <a:lnTo>
                    <a:pt x="133" y="1"/>
                  </a:lnTo>
                  <a:lnTo>
                    <a:pt x="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40"/>
            <p:cNvSpPr/>
            <p:nvPr/>
          </p:nvSpPr>
          <p:spPr>
            <a:xfrm>
              <a:off x="5258655" y="2912359"/>
              <a:ext cx="8804" cy="11009"/>
            </a:xfrm>
            <a:custGeom>
              <a:avLst/>
              <a:gdLst/>
              <a:ahLst/>
              <a:cxnLst/>
              <a:rect l="l" t="t" r="r" b="b"/>
              <a:pathLst>
                <a:path w="531" h="664" extrusionOk="0">
                  <a:moveTo>
                    <a:pt x="265" y="0"/>
                  </a:moveTo>
                  <a:lnTo>
                    <a:pt x="0" y="664"/>
                  </a:lnTo>
                  <a:lnTo>
                    <a:pt x="133" y="664"/>
                  </a:lnTo>
                  <a:lnTo>
                    <a:pt x="265" y="531"/>
                  </a:lnTo>
                  <a:lnTo>
                    <a:pt x="398" y="266"/>
                  </a:lnTo>
                  <a:lnTo>
                    <a:pt x="531" y="398"/>
                  </a:lnTo>
                  <a:lnTo>
                    <a:pt x="531" y="266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0"/>
            <p:cNvSpPr/>
            <p:nvPr/>
          </p:nvSpPr>
          <p:spPr>
            <a:xfrm>
              <a:off x="5258655" y="2912359"/>
              <a:ext cx="8804" cy="11009"/>
            </a:xfrm>
            <a:custGeom>
              <a:avLst/>
              <a:gdLst/>
              <a:ahLst/>
              <a:cxnLst/>
              <a:rect l="l" t="t" r="r" b="b"/>
              <a:pathLst>
                <a:path w="531" h="664" fill="none" extrusionOk="0">
                  <a:moveTo>
                    <a:pt x="265" y="0"/>
                  </a:moveTo>
                  <a:lnTo>
                    <a:pt x="0" y="664"/>
                  </a:lnTo>
                  <a:lnTo>
                    <a:pt x="0" y="664"/>
                  </a:lnTo>
                  <a:lnTo>
                    <a:pt x="133" y="664"/>
                  </a:lnTo>
                  <a:lnTo>
                    <a:pt x="133" y="664"/>
                  </a:lnTo>
                  <a:lnTo>
                    <a:pt x="265" y="531"/>
                  </a:lnTo>
                  <a:lnTo>
                    <a:pt x="398" y="266"/>
                  </a:lnTo>
                  <a:lnTo>
                    <a:pt x="398" y="266"/>
                  </a:lnTo>
                  <a:lnTo>
                    <a:pt x="531" y="398"/>
                  </a:lnTo>
                  <a:lnTo>
                    <a:pt x="531" y="398"/>
                  </a:lnTo>
                  <a:lnTo>
                    <a:pt x="531" y="266"/>
                  </a:lnTo>
                  <a:lnTo>
                    <a:pt x="26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0"/>
            <p:cNvSpPr/>
            <p:nvPr/>
          </p:nvSpPr>
          <p:spPr>
            <a:xfrm>
              <a:off x="5274058" y="2910154"/>
              <a:ext cx="2205" cy="26429"/>
            </a:xfrm>
            <a:custGeom>
              <a:avLst/>
              <a:gdLst/>
              <a:ahLst/>
              <a:cxnLst/>
              <a:rect l="l" t="t" r="r" b="b"/>
              <a:pathLst>
                <a:path w="133" h="1594" extrusionOk="0">
                  <a:moveTo>
                    <a:pt x="133" y="1"/>
                  </a:moveTo>
                  <a:lnTo>
                    <a:pt x="0" y="266"/>
                  </a:lnTo>
                  <a:lnTo>
                    <a:pt x="0" y="1593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0"/>
            <p:cNvSpPr/>
            <p:nvPr/>
          </p:nvSpPr>
          <p:spPr>
            <a:xfrm>
              <a:off x="5274058" y="2910154"/>
              <a:ext cx="2205" cy="26429"/>
            </a:xfrm>
            <a:custGeom>
              <a:avLst/>
              <a:gdLst/>
              <a:ahLst/>
              <a:cxnLst/>
              <a:rect l="l" t="t" r="r" b="b"/>
              <a:pathLst>
                <a:path w="133" h="1594" fill="none" extrusionOk="0">
                  <a:moveTo>
                    <a:pt x="133" y="1"/>
                  </a:moveTo>
                  <a:lnTo>
                    <a:pt x="0" y="266"/>
                  </a:lnTo>
                  <a:lnTo>
                    <a:pt x="0" y="1593"/>
                  </a:lnTo>
                  <a:lnTo>
                    <a:pt x="133" y="1593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40"/>
            <p:cNvSpPr/>
            <p:nvPr/>
          </p:nvSpPr>
          <p:spPr>
            <a:xfrm>
              <a:off x="5269648" y="2905760"/>
              <a:ext cx="11026" cy="11009"/>
            </a:xfrm>
            <a:custGeom>
              <a:avLst/>
              <a:gdLst/>
              <a:ahLst/>
              <a:cxnLst/>
              <a:rect l="l" t="t" r="r" b="b"/>
              <a:pathLst>
                <a:path w="665" h="664" extrusionOk="0">
                  <a:moveTo>
                    <a:pt x="266" y="0"/>
                  </a:moveTo>
                  <a:lnTo>
                    <a:pt x="1" y="664"/>
                  </a:lnTo>
                  <a:lnTo>
                    <a:pt x="133" y="664"/>
                  </a:lnTo>
                  <a:lnTo>
                    <a:pt x="266" y="531"/>
                  </a:lnTo>
                  <a:lnTo>
                    <a:pt x="399" y="266"/>
                  </a:lnTo>
                  <a:lnTo>
                    <a:pt x="399" y="398"/>
                  </a:lnTo>
                  <a:lnTo>
                    <a:pt x="664" y="398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40"/>
            <p:cNvSpPr/>
            <p:nvPr/>
          </p:nvSpPr>
          <p:spPr>
            <a:xfrm>
              <a:off x="5269648" y="2905760"/>
              <a:ext cx="11026" cy="11009"/>
            </a:xfrm>
            <a:custGeom>
              <a:avLst/>
              <a:gdLst/>
              <a:ahLst/>
              <a:cxnLst/>
              <a:rect l="l" t="t" r="r" b="b"/>
              <a:pathLst>
                <a:path w="665" h="664" fill="none" extrusionOk="0">
                  <a:moveTo>
                    <a:pt x="266" y="0"/>
                  </a:moveTo>
                  <a:lnTo>
                    <a:pt x="1" y="664"/>
                  </a:lnTo>
                  <a:lnTo>
                    <a:pt x="133" y="664"/>
                  </a:lnTo>
                  <a:lnTo>
                    <a:pt x="133" y="664"/>
                  </a:lnTo>
                  <a:lnTo>
                    <a:pt x="133" y="664"/>
                  </a:lnTo>
                  <a:lnTo>
                    <a:pt x="266" y="531"/>
                  </a:lnTo>
                  <a:lnTo>
                    <a:pt x="399" y="266"/>
                  </a:lnTo>
                  <a:lnTo>
                    <a:pt x="399" y="398"/>
                  </a:lnTo>
                  <a:lnTo>
                    <a:pt x="531" y="398"/>
                  </a:lnTo>
                  <a:lnTo>
                    <a:pt x="664" y="398"/>
                  </a:lnTo>
                  <a:lnTo>
                    <a:pt x="664" y="398"/>
                  </a:lnTo>
                  <a:lnTo>
                    <a:pt x="2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40"/>
            <p:cNvSpPr/>
            <p:nvPr/>
          </p:nvSpPr>
          <p:spPr>
            <a:xfrm>
              <a:off x="5227849" y="2940959"/>
              <a:ext cx="8804" cy="22018"/>
            </a:xfrm>
            <a:custGeom>
              <a:avLst/>
              <a:gdLst/>
              <a:ahLst/>
              <a:cxnLst/>
              <a:rect l="l" t="t" r="r" b="b"/>
              <a:pathLst>
                <a:path w="531" h="1328" extrusionOk="0">
                  <a:moveTo>
                    <a:pt x="398" y="1"/>
                  </a:moveTo>
                  <a:lnTo>
                    <a:pt x="398" y="797"/>
                  </a:lnTo>
                  <a:lnTo>
                    <a:pt x="266" y="1062"/>
                  </a:lnTo>
                  <a:lnTo>
                    <a:pt x="133" y="1195"/>
                  </a:lnTo>
                  <a:lnTo>
                    <a:pt x="133" y="1062"/>
                  </a:lnTo>
                  <a:lnTo>
                    <a:pt x="133" y="930"/>
                  </a:lnTo>
                  <a:lnTo>
                    <a:pt x="133" y="797"/>
                  </a:lnTo>
                  <a:lnTo>
                    <a:pt x="0" y="930"/>
                  </a:lnTo>
                  <a:lnTo>
                    <a:pt x="0" y="1062"/>
                  </a:lnTo>
                  <a:lnTo>
                    <a:pt x="133" y="1328"/>
                  </a:lnTo>
                  <a:lnTo>
                    <a:pt x="266" y="1195"/>
                  </a:lnTo>
                  <a:lnTo>
                    <a:pt x="398" y="1062"/>
                  </a:lnTo>
                  <a:lnTo>
                    <a:pt x="531" y="797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0"/>
            <p:cNvSpPr/>
            <p:nvPr/>
          </p:nvSpPr>
          <p:spPr>
            <a:xfrm>
              <a:off x="5227849" y="2940959"/>
              <a:ext cx="8804" cy="22018"/>
            </a:xfrm>
            <a:custGeom>
              <a:avLst/>
              <a:gdLst/>
              <a:ahLst/>
              <a:cxnLst/>
              <a:rect l="l" t="t" r="r" b="b"/>
              <a:pathLst>
                <a:path w="531" h="1328" fill="none" extrusionOk="0">
                  <a:moveTo>
                    <a:pt x="531" y="1"/>
                  </a:moveTo>
                  <a:lnTo>
                    <a:pt x="398" y="1"/>
                  </a:lnTo>
                  <a:lnTo>
                    <a:pt x="398" y="797"/>
                  </a:lnTo>
                  <a:lnTo>
                    <a:pt x="398" y="797"/>
                  </a:lnTo>
                  <a:lnTo>
                    <a:pt x="266" y="1062"/>
                  </a:lnTo>
                  <a:lnTo>
                    <a:pt x="266" y="1062"/>
                  </a:lnTo>
                  <a:lnTo>
                    <a:pt x="133" y="1195"/>
                  </a:lnTo>
                  <a:lnTo>
                    <a:pt x="133" y="1062"/>
                  </a:lnTo>
                  <a:lnTo>
                    <a:pt x="133" y="930"/>
                  </a:lnTo>
                  <a:lnTo>
                    <a:pt x="133" y="797"/>
                  </a:lnTo>
                  <a:lnTo>
                    <a:pt x="0" y="930"/>
                  </a:lnTo>
                  <a:lnTo>
                    <a:pt x="0" y="1062"/>
                  </a:lnTo>
                  <a:lnTo>
                    <a:pt x="0" y="1062"/>
                  </a:lnTo>
                  <a:lnTo>
                    <a:pt x="133" y="1328"/>
                  </a:lnTo>
                  <a:lnTo>
                    <a:pt x="133" y="1328"/>
                  </a:lnTo>
                  <a:lnTo>
                    <a:pt x="266" y="1195"/>
                  </a:lnTo>
                  <a:lnTo>
                    <a:pt x="266" y="1195"/>
                  </a:lnTo>
                  <a:lnTo>
                    <a:pt x="398" y="1062"/>
                  </a:lnTo>
                  <a:lnTo>
                    <a:pt x="531" y="797"/>
                  </a:lnTo>
                  <a:lnTo>
                    <a:pt x="5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40"/>
            <p:cNvSpPr/>
            <p:nvPr/>
          </p:nvSpPr>
          <p:spPr>
            <a:xfrm>
              <a:off x="5216840" y="2918958"/>
              <a:ext cx="33027" cy="30822"/>
            </a:xfrm>
            <a:custGeom>
              <a:avLst/>
              <a:gdLst/>
              <a:ahLst/>
              <a:cxnLst/>
              <a:rect l="l" t="t" r="r" b="b"/>
              <a:pathLst>
                <a:path w="1992" h="1859" extrusionOk="0">
                  <a:moveTo>
                    <a:pt x="266" y="1726"/>
                  </a:moveTo>
                  <a:lnTo>
                    <a:pt x="266" y="1726"/>
                  </a:lnTo>
                  <a:lnTo>
                    <a:pt x="266" y="1726"/>
                  </a:lnTo>
                  <a:lnTo>
                    <a:pt x="266" y="1726"/>
                  </a:lnTo>
                  <a:close/>
                  <a:moveTo>
                    <a:pt x="1460" y="0"/>
                  </a:moveTo>
                  <a:lnTo>
                    <a:pt x="1062" y="133"/>
                  </a:lnTo>
                  <a:lnTo>
                    <a:pt x="664" y="399"/>
                  </a:lnTo>
                  <a:lnTo>
                    <a:pt x="399" y="797"/>
                  </a:lnTo>
                  <a:lnTo>
                    <a:pt x="133" y="1328"/>
                  </a:lnTo>
                  <a:lnTo>
                    <a:pt x="1" y="1858"/>
                  </a:lnTo>
                  <a:lnTo>
                    <a:pt x="1" y="1858"/>
                  </a:lnTo>
                  <a:lnTo>
                    <a:pt x="266" y="1726"/>
                  </a:lnTo>
                  <a:lnTo>
                    <a:pt x="266" y="1195"/>
                  </a:lnTo>
                  <a:lnTo>
                    <a:pt x="531" y="797"/>
                  </a:lnTo>
                  <a:lnTo>
                    <a:pt x="797" y="531"/>
                  </a:lnTo>
                  <a:lnTo>
                    <a:pt x="1062" y="266"/>
                  </a:lnTo>
                  <a:lnTo>
                    <a:pt x="1460" y="133"/>
                  </a:lnTo>
                  <a:lnTo>
                    <a:pt x="1726" y="266"/>
                  </a:lnTo>
                  <a:lnTo>
                    <a:pt x="1858" y="399"/>
                  </a:lnTo>
                  <a:lnTo>
                    <a:pt x="1858" y="664"/>
                  </a:lnTo>
                  <a:lnTo>
                    <a:pt x="266" y="1726"/>
                  </a:lnTo>
                  <a:lnTo>
                    <a:pt x="266" y="1726"/>
                  </a:lnTo>
                  <a:lnTo>
                    <a:pt x="1062" y="1328"/>
                  </a:lnTo>
                  <a:lnTo>
                    <a:pt x="1195" y="1328"/>
                  </a:lnTo>
                  <a:lnTo>
                    <a:pt x="1991" y="797"/>
                  </a:lnTo>
                  <a:lnTo>
                    <a:pt x="1991" y="266"/>
                  </a:lnTo>
                  <a:lnTo>
                    <a:pt x="1726" y="13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40"/>
            <p:cNvSpPr/>
            <p:nvPr/>
          </p:nvSpPr>
          <p:spPr>
            <a:xfrm>
              <a:off x="5221234" y="2921163"/>
              <a:ext cx="26429" cy="26412"/>
            </a:xfrm>
            <a:custGeom>
              <a:avLst/>
              <a:gdLst/>
              <a:ahLst/>
              <a:cxnLst/>
              <a:rect l="l" t="t" r="r" b="b"/>
              <a:pathLst>
                <a:path w="1594" h="1593" fill="none" extrusionOk="0">
                  <a:moveTo>
                    <a:pt x="1" y="1593"/>
                  </a:moveTo>
                  <a:lnTo>
                    <a:pt x="1" y="1593"/>
                  </a:lnTo>
                  <a:lnTo>
                    <a:pt x="1" y="1062"/>
                  </a:lnTo>
                  <a:lnTo>
                    <a:pt x="266" y="664"/>
                  </a:lnTo>
                  <a:lnTo>
                    <a:pt x="532" y="398"/>
                  </a:lnTo>
                  <a:lnTo>
                    <a:pt x="797" y="133"/>
                  </a:lnTo>
                  <a:lnTo>
                    <a:pt x="797" y="133"/>
                  </a:lnTo>
                  <a:lnTo>
                    <a:pt x="1195" y="0"/>
                  </a:lnTo>
                  <a:lnTo>
                    <a:pt x="1195" y="0"/>
                  </a:lnTo>
                  <a:lnTo>
                    <a:pt x="1461" y="133"/>
                  </a:lnTo>
                  <a:lnTo>
                    <a:pt x="1461" y="133"/>
                  </a:lnTo>
                  <a:lnTo>
                    <a:pt x="1593" y="266"/>
                  </a:lnTo>
                  <a:lnTo>
                    <a:pt x="1593" y="531"/>
                  </a:lnTo>
                  <a:lnTo>
                    <a:pt x="1" y="15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40"/>
            <p:cNvSpPr/>
            <p:nvPr/>
          </p:nvSpPr>
          <p:spPr>
            <a:xfrm>
              <a:off x="5216840" y="2918958"/>
              <a:ext cx="33027" cy="30822"/>
            </a:xfrm>
            <a:custGeom>
              <a:avLst/>
              <a:gdLst/>
              <a:ahLst/>
              <a:cxnLst/>
              <a:rect l="l" t="t" r="r" b="b"/>
              <a:pathLst>
                <a:path w="1992" h="1859" fill="none" extrusionOk="0">
                  <a:moveTo>
                    <a:pt x="1460" y="0"/>
                  </a:moveTo>
                  <a:lnTo>
                    <a:pt x="1460" y="0"/>
                  </a:lnTo>
                  <a:lnTo>
                    <a:pt x="1062" y="133"/>
                  </a:lnTo>
                  <a:lnTo>
                    <a:pt x="1062" y="133"/>
                  </a:lnTo>
                  <a:lnTo>
                    <a:pt x="664" y="399"/>
                  </a:lnTo>
                  <a:lnTo>
                    <a:pt x="399" y="797"/>
                  </a:lnTo>
                  <a:lnTo>
                    <a:pt x="133" y="1328"/>
                  </a:lnTo>
                  <a:lnTo>
                    <a:pt x="1" y="1858"/>
                  </a:lnTo>
                  <a:lnTo>
                    <a:pt x="1" y="1858"/>
                  </a:lnTo>
                  <a:lnTo>
                    <a:pt x="1062" y="1328"/>
                  </a:lnTo>
                  <a:lnTo>
                    <a:pt x="1195" y="1328"/>
                  </a:lnTo>
                  <a:lnTo>
                    <a:pt x="1991" y="797"/>
                  </a:lnTo>
                  <a:lnTo>
                    <a:pt x="1991" y="797"/>
                  </a:lnTo>
                  <a:lnTo>
                    <a:pt x="1991" y="797"/>
                  </a:lnTo>
                  <a:lnTo>
                    <a:pt x="1991" y="266"/>
                  </a:lnTo>
                  <a:lnTo>
                    <a:pt x="1726" y="133"/>
                  </a:lnTo>
                  <a:lnTo>
                    <a:pt x="1726" y="133"/>
                  </a:lnTo>
                  <a:lnTo>
                    <a:pt x="14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40"/>
            <p:cNvSpPr/>
            <p:nvPr/>
          </p:nvSpPr>
          <p:spPr>
            <a:xfrm>
              <a:off x="4970395" y="2514091"/>
              <a:ext cx="462101" cy="268463"/>
            </a:xfrm>
            <a:custGeom>
              <a:avLst/>
              <a:gdLst/>
              <a:ahLst/>
              <a:cxnLst/>
              <a:rect l="l" t="t" r="r" b="b"/>
              <a:pathLst>
                <a:path w="27871" h="16192" extrusionOk="0">
                  <a:moveTo>
                    <a:pt x="13936" y="1"/>
                  </a:moveTo>
                  <a:lnTo>
                    <a:pt x="1" y="8096"/>
                  </a:lnTo>
                  <a:lnTo>
                    <a:pt x="13936" y="16191"/>
                  </a:lnTo>
                  <a:lnTo>
                    <a:pt x="27870" y="8096"/>
                  </a:lnTo>
                  <a:lnTo>
                    <a:pt x="1393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40"/>
            <p:cNvSpPr/>
            <p:nvPr/>
          </p:nvSpPr>
          <p:spPr>
            <a:xfrm>
              <a:off x="4970395" y="2514091"/>
              <a:ext cx="462101" cy="268463"/>
            </a:xfrm>
            <a:custGeom>
              <a:avLst/>
              <a:gdLst/>
              <a:ahLst/>
              <a:cxnLst/>
              <a:rect l="l" t="t" r="r" b="b"/>
              <a:pathLst>
                <a:path w="27871" h="16192" fill="none" extrusionOk="0">
                  <a:moveTo>
                    <a:pt x="13936" y="1"/>
                  </a:moveTo>
                  <a:lnTo>
                    <a:pt x="1" y="8096"/>
                  </a:lnTo>
                  <a:lnTo>
                    <a:pt x="13936" y="16191"/>
                  </a:lnTo>
                  <a:lnTo>
                    <a:pt x="27870" y="8096"/>
                  </a:lnTo>
                  <a:lnTo>
                    <a:pt x="139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40"/>
            <p:cNvSpPr/>
            <p:nvPr/>
          </p:nvSpPr>
          <p:spPr>
            <a:xfrm>
              <a:off x="4970395" y="2648322"/>
              <a:ext cx="462101" cy="134232"/>
            </a:xfrm>
            <a:custGeom>
              <a:avLst/>
              <a:gdLst/>
              <a:ahLst/>
              <a:cxnLst/>
              <a:rect l="l" t="t" r="r" b="b"/>
              <a:pathLst>
                <a:path w="27871" h="8096" extrusionOk="0">
                  <a:moveTo>
                    <a:pt x="27870" y="0"/>
                  </a:moveTo>
                  <a:lnTo>
                    <a:pt x="21765" y="3318"/>
                  </a:lnTo>
                  <a:lnTo>
                    <a:pt x="21898" y="3451"/>
                  </a:lnTo>
                  <a:lnTo>
                    <a:pt x="27870" y="0"/>
                  </a:lnTo>
                  <a:close/>
                  <a:moveTo>
                    <a:pt x="1" y="0"/>
                  </a:moveTo>
                  <a:lnTo>
                    <a:pt x="13936" y="8095"/>
                  </a:lnTo>
                  <a:lnTo>
                    <a:pt x="19775" y="4645"/>
                  </a:lnTo>
                  <a:lnTo>
                    <a:pt x="19509" y="4512"/>
                  </a:lnTo>
                  <a:lnTo>
                    <a:pt x="13936" y="75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86B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40"/>
            <p:cNvSpPr/>
            <p:nvPr/>
          </p:nvSpPr>
          <p:spPr>
            <a:xfrm>
              <a:off x="4970395" y="2648322"/>
              <a:ext cx="327869" cy="134232"/>
            </a:xfrm>
            <a:custGeom>
              <a:avLst/>
              <a:gdLst/>
              <a:ahLst/>
              <a:cxnLst/>
              <a:rect l="l" t="t" r="r" b="b"/>
              <a:pathLst>
                <a:path w="19775" h="8096" fill="none" extrusionOk="0">
                  <a:moveTo>
                    <a:pt x="1" y="0"/>
                  </a:moveTo>
                  <a:lnTo>
                    <a:pt x="13936" y="8095"/>
                  </a:lnTo>
                  <a:lnTo>
                    <a:pt x="19775" y="4645"/>
                  </a:lnTo>
                  <a:lnTo>
                    <a:pt x="19775" y="4645"/>
                  </a:lnTo>
                  <a:lnTo>
                    <a:pt x="19775" y="4645"/>
                  </a:lnTo>
                  <a:lnTo>
                    <a:pt x="19509" y="4512"/>
                  </a:lnTo>
                  <a:lnTo>
                    <a:pt x="13936" y="756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40"/>
            <p:cNvSpPr/>
            <p:nvPr/>
          </p:nvSpPr>
          <p:spPr>
            <a:xfrm>
              <a:off x="5331259" y="2648322"/>
              <a:ext cx="101237" cy="57218"/>
            </a:xfrm>
            <a:custGeom>
              <a:avLst/>
              <a:gdLst/>
              <a:ahLst/>
              <a:cxnLst/>
              <a:rect l="l" t="t" r="r" b="b"/>
              <a:pathLst>
                <a:path w="6106" h="3451" fill="none" extrusionOk="0">
                  <a:moveTo>
                    <a:pt x="6105" y="0"/>
                  </a:moveTo>
                  <a:lnTo>
                    <a:pt x="0" y="3318"/>
                  </a:lnTo>
                  <a:lnTo>
                    <a:pt x="133" y="3451"/>
                  </a:lnTo>
                  <a:lnTo>
                    <a:pt x="133" y="3451"/>
                  </a:lnTo>
                  <a:lnTo>
                    <a:pt x="133" y="3451"/>
                  </a:lnTo>
                  <a:lnTo>
                    <a:pt x="61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40"/>
            <p:cNvSpPr/>
            <p:nvPr/>
          </p:nvSpPr>
          <p:spPr>
            <a:xfrm>
              <a:off x="5065017" y="2571308"/>
              <a:ext cx="268463" cy="154028"/>
            </a:xfrm>
            <a:custGeom>
              <a:avLst/>
              <a:gdLst/>
              <a:ahLst/>
              <a:cxnLst/>
              <a:rect l="l" t="t" r="r" b="b"/>
              <a:pathLst>
                <a:path w="16192" h="9290" extrusionOk="0">
                  <a:moveTo>
                    <a:pt x="2257" y="0"/>
                  </a:moveTo>
                  <a:lnTo>
                    <a:pt x="1" y="1327"/>
                  </a:lnTo>
                  <a:lnTo>
                    <a:pt x="14068" y="9290"/>
                  </a:lnTo>
                  <a:lnTo>
                    <a:pt x="16191" y="8096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40"/>
            <p:cNvSpPr/>
            <p:nvPr/>
          </p:nvSpPr>
          <p:spPr>
            <a:xfrm>
              <a:off x="5065017" y="2571308"/>
              <a:ext cx="268463" cy="154028"/>
            </a:xfrm>
            <a:custGeom>
              <a:avLst/>
              <a:gdLst/>
              <a:ahLst/>
              <a:cxnLst/>
              <a:rect l="l" t="t" r="r" b="b"/>
              <a:pathLst>
                <a:path w="16192" h="9290" fill="none" extrusionOk="0">
                  <a:moveTo>
                    <a:pt x="1" y="1327"/>
                  </a:moveTo>
                  <a:lnTo>
                    <a:pt x="14068" y="9290"/>
                  </a:lnTo>
                  <a:lnTo>
                    <a:pt x="16191" y="8096"/>
                  </a:lnTo>
                  <a:lnTo>
                    <a:pt x="2257" y="0"/>
                  </a:lnTo>
                  <a:lnTo>
                    <a:pt x="1" y="13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40"/>
            <p:cNvSpPr/>
            <p:nvPr/>
          </p:nvSpPr>
          <p:spPr>
            <a:xfrm>
              <a:off x="5298248" y="2705523"/>
              <a:ext cx="35232" cy="66022"/>
            </a:xfrm>
            <a:custGeom>
              <a:avLst/>
              <a:gdLst/>
              <a:ahLst/>
              <a:cxnLst/>
              <a:rect l="l" t="t" r="r" b="b"/>
              <a:pathLst>
                <a:path w="2125" h="3982" extrusionOk="0">
                  <a:moveTo>
                    <a:pt x="2124" y="1"/>
                  </a:moveTo>
                  <a:lnTo>
                    <a:pt x="1" y="1195"/>
                  </a:lnTo>
                  <a:lnTo>
                    <a:pt x="1" y="3982"/>
                  </a:lnTo>
                  <a:lnTo>
                    <a:pt x="266" y="3584"/>
                  </a:lnTo>
                  <a:lnTo>
                    <a:pt x="532" y="3716"/>
                  </a:lnTo>
                  <a:lnTo>
                    <a:pt x="797" y="3186"/>
                  </a:lnTo>
                  <a:lnTo>
                    <a:pt x="1063" y="3318"/>
                  </a:lnTo>
                  <a:lnTo>
                    <a:pt x="1328" y="2920"/>
                  </a:lnTo>
                  <a:lnTo>
                    <a:pt x="1593" y="3053"/>
                  </a:lnTo>
                  <a:lnTo>
                    <a:pt x="1859" y="2655"/>
                  </a:lnTo>
                  <a:lnTo>
                    <a:pt x="2124" y="2787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40"/>
            <p:cNvSpPr/>
            <p:nvPr/>
          </p:nvSpPr>
          <p:spPr>
            <a:xfrm>
              <a:off x="5298248" y="2705523"/>
              <a:ext cx="35232" cy="66022"/>
            </a:xfrm>
            <a:custGeom>
              <a:avLst/>
              <a:gdLst/>
              <a:ahLst/>
              <a:cxnLst/>
              <a:rect l="l" t="t" r="r" b="b"/>
              <a:pathLst>
                <a:path w="2125" h="3982" fill="none" extrusionOk="0">
                  <a:moveTo>
                    <a:pt x="2124" y="1"/>
                  </a:moveTo>
                  <a:lnTo>
                    <a:pt x="2124" y="2787"/>
                  </a:lnTo>
                  <a:lnTo>
                    <a:pt x="1859" y="2655"/>
                  </a:lnTo>
                  <a:lnTo>
                    <a:pt x="1593" y="3053"/>
                  </a:lnTo>
                  <a:lnTo>
                    <a:pt x="1328" y="2920"/>
                  </a:lnTo>
                  <a:lnTo>
                    <a:pt x="1063" y="3318"/>
                  </a:lnTo>
                  <a:lnTo>
                    <a:pt x="797" y="3186"/>
                  </a:lnTo>
                  <a:lnTo>
                    <a:pt x="532" y="3716"/>
                  </a:lnTo>
                  <a:lnTo>
                    <a:pt x="266" y="3584"/>
                  </a:lnTo>
                  <a:lnTo>
                    <a:pt x="1" y="3982"/>
                  </a:lnTo>
                  <a:lnTo>
                    <a:pt x="1" y="1195"/>
                  </a:lnTo>
                  <a:lnTo>
                    <a:pt x="21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40"/>
            <p:cNvSpPr/>
            <p:nvPr/>
          </p:nvSpPr>
          <p:spPr>
            <a:xfrm>
              <a:off x="5298248" y="2705523"/>
              <a:ext cx="35232" cy="19813"/>
            </a:xfrm>
            <a:custGeom>
              <a:avLst/>
              <a:gdLst/>
              <a:ahLst/>
              <a:cxnLst/>
              <a:rect l="l" t="t" r="r" b="b"/>
              <a:pathLst>
                <a:path w="2125" h="1195" extrusionOk="0">
                  <a:moveTo>
                    <a:pt x="2124" y="1"/>
                  </a:moveTo>
                  <a:lnTo>
                    <a:pt x="1" y="1195"/>
                  </a:lnTo>
                  <a:lnTo>
                    <a:pt x="1" y="1195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B53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40"/>
            <p:cNvSpPr/>
            <p:nvPr/>
          </p:nvSpPr>
          <p:spPr>
            <a:xfrm>
              <a:off x="5298248" y="2705523"/>
              <a:ext cx="35232" cy="19813"/>
            </a:xfrm>
            <a:custGeom>
              <a:avLst/>
              <a:gdLst/>
              <a:ahLst/>
              <a:cxnLst/>
              <a:rect l="l" t="t" r="r" b="b"/>
              <a:pathLst>
                <a:path w="2125" h="1195" fill="none" extrusionOk="0">
                  <a:moveTo>
                    <a:pt x="2124" y="1"/>
                  </a:moveTo>
                  <a:lnTo>
                    <a:pt x="1" y="1195"/>
                  </a:lnTo>
                  <a:lnTo>
                    <a:pt x="1" y="1195"/>
                  </a:lnTo>
                  <a:lnTo>
                    <a:pt x="21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40"/>
            <p:cNvSpPr/>
            <p:nvPr/>
          </p:nvSpPr>
          <p:spPr>
            <a:xfrm>
              <a:off x="5298248" y="2705523"/>
              <a:ext cx="35232" cy="66022"/>
            </a:xfrm>
            <a:custGeom>
              <a:avLst/>
              <a:gdLst/>
              <a:ahLst/>
              <a:cxnLst/>
              <a:rect l="l" t="t" r="r" b="b"/>
              <a:pathLst>
                <a:path w="2125" h="3982" extrusionOk="0">
                  <a:moveTo>
                    <a:pt x="2124" y="1"/>
                  </a:moveTo>
                  <a:lnTo>
                    <a:pt x="1" y="1195"/>
                  </a:lnTo>
                  <a:lnTo>
                    <a:pt x="1" y="3982"/>
                  </a:lnTo>
                  <a:lnTo>
                    <a:pt x="266" y="3584"/>
                  </a:lnTo>
                  <a:lnTo>
                    <a:pt x="532" y="3716"/>
                  </a:lnTo>
                  <a:lnTo>
                    <a:pt x="797" y="3186"/>
                  </a:lnTo>
                  <a:lnTo>
                    <a:pt x="1063" y="3318"/>
                  </a:lnTo>
                  <a:lnTo>
                    <a:pt x="1328" y="2920"/>
                  </a:lnTo>
                  <a:lnTo>
                    <a:pt x="1593" y="3053"/>
                  </a:lnTo>
                  <a:lnTo>
                    <a:pt x="1859" y="2655"/>
                  </a:lnTo>
                  <a:lnTo>
                    <a:pt x="2124" y="2787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40"/>
            <p:cNvSpPr/>
            <p:nvPr/>
          </p:nvSpPr>
          <p:spPr>
            <a:xfrm>
              <a:off x="5298248" y="2705523"/>
              <a:ext cx="35232" cy="66022"/>
            </a:xfrm>
            <a:custGeom>
              <a:avLst/>
              <a:gdLst/>
              <a:ahLst/>
              <a:cxnLst/>
              <a:rect l="l" t="t" r="r" b="b"/>
              <a:pathLst>
                <a:path w="2125" h="3982" fill="none" extrusionOk="0">
                  <a:moveTo>
                    <a:pt x="2124" y="1"/>
                  </a:moveTo>
                  <a:lnTo>
                    <a:pt x="2124" y="1"/>
                  </a:lnTo>
                  <a:lnTo>
                    <a:pt x="1" y="1195"/>
                  </a:lnTo>
                  <a:lnTo>
                    <a:pt x="1" y="1195"/>
                  </a:lnTo>
                  <a:lnTo>
                    <a:pt x="1" y="3982"/>
                  </a:lnTo>
                  <a:lnTo>
                    <a:pt x="266" y="3584"/>
                  </a:lnTo>
                  <a:lnTo>
                    <a:pt x="532" y="3716"/>
                  </a:lnTo>
                  <a:lnTo>
                    <a:pt x="797" y="3186"/>
                  </a:lnTo>
                  <a:lnTo>
                    <a:pt x="1063" y="3318"/>
                  </a:lnTo>
                  <a:lnTo>
                    <a:pt x="1328" y="2920"/>
                  </a:lnTo>
                  <a:lnTo>
                    <a:pt x="1593" y="3053"/>
                  </a:lnTo>
                  <a:lnTo>
                    <a:pt x="1859" y="2655"/>
                  </a:lnTo>
                  <a:lnTo>
                    <a:pt x="2124" y="2787"/>
                  </a:lnTo>
                  <a:lnTo>
                    <a:pt x="21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40"/>
            <p:cNvSpPr/>
            <p:nvPr/>
          </p:nvSpPr>
          <p:spPr>
            <a:xfrm>
              <a:off x="5509494" y="2428289"/>
              <a:ext cx="455486" cy="264053"/>
            </a:xfrm>
            <a:custGeom>
              <a:avLst/>
              <a:gdLst/>
              <a:ahLst/>
              <a:cxnLst/>
              <a:rect l="l" t="t" r="r" b="b"/>
              <a:pathLst>
                <a:path w="27472" h="15926" extrusionOk="0">
                  <a:moveTo>
                    <a:pt x="13802" y="0"/>
                  </a:moveTo>
                  <a:lnTo>
                    <a:pt x="0" y="7963"/>
                  </a:lnTo>
                  <a:lnTo>
                    <a:pt x="13802" y="15925"/>
                  </a:lnTo>
                  <a:lnTo>
                    <a:pt x="27471" y="7963"/>
                  </a:lnTo>
                  <a:lnTo>
                    <a:pt x="138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40"/>
            <p:cNvSpPr/>
            <p:nvPr/>
          </p:nvSpPr>
          <p:spPr>
            <a:xfrm>
              <a:off x="5509494" y="2428289"/>
              <a:ext cx="455486" cy="264053"/>
            </a:xfrm>
            <a:custGeom>
              <a:avLst/>
              <a:gdLst/>
              <a:ahLst/>
              <a:cxnLst/>
              <a:rect l="l" t="t" r="r" b="b"/>
              <a:pathLst>
                <a:path w="27472" h="15926" fill="none" extrusionOk="0">
                  <a:moveTo>
                    <a:pt x="0" y="7963"/>
                  </a:moveTo>
                  <a:lnTo>
                    <a:pt x="13802" y="0"/>
                  </a:lnTo>
                  <a:lnTo>
                    <a:pt x="27471" y="7963"/>
                  </a:lnTo>
                  <a:lnTo>
                    <a:pt x="13802" y="15925"/>
                  </a:lnTo>
                  <a:lnTo>
                    <a:pt x="0" y="79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40"/>
            <p:cNvSpPr/>
            <p:nvPr/>
          </p:nvSpPr>
          <p:spPr>
            <a:xfrm>
              <a:off x="5505084" y="2203846"/>
              <a:ext cx="233247" cy="246462"/>
            </a:xfrm>
            <a:custGeom>
              <a:avLst/>
              <a:gdLst/>
              <a:ahLst/>
              <a:cxnLst/>
              <a:rect l="l" t="t" r="r" b="b"/>
              <a:pathLst>
                <a:path w="14068" h="14865" extrusionOk="0">
                  <a:moveTo>
                    <a:pt x="14068" y="1"/>
                  </a:moveTo>
                  <a:lnTo>
                    <a:pt x="1" y="8096"/>
                  </a:lnTo>
                  <a:lnTo>
                    <a:pt x="11812" y="14864"/>
                  </a:lnTo>
                  <a:lnTo>
                    <a:pt x="14068" y="13537"/>
                  </a:lnTo>
                  <a:lnTo>
                    <a:pt x="1406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40"/>
            <p:cNvSpPr/>
            <p:nvPr/>
          </p:nvSpPr>
          <p:spPr>
            <a:xfrm>
              <a:off x="5505084" y="2203846"/>
              <a:ext cx="233247" cy="246462"/>
            </a:xfrm>
            <a:custGeom>
              <a:avLst/>
              <a:gdLst/>
              <a:ahLst/>
              <a:cxnLst/>
              <a:rect l="l" t="t" r="r" b="b"/>
              <a:pathLst>
                <a:path w="14068" h="14865" fill="none" extrusionOk="0">
                  <a:moveTo>
                    <a:pt x="14068" y="13537"/>
                  </a:moveTo>
                  <a:lnTo>
                    <a:pt x="14068" y="1"/>
                  </a:lnTo>
                  <a:lnTo>
                    <a:pt x="1" y="8096"/>
                  </a:lnTo>
                  <a:lnTo>
                    <a:pt x="11812" y="14864"/>
                  </a:lnTo>
                  <a:lnTo>
                    <a:pt x="14068" y="135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40"/>
            <p:cNvSpPr/>
            <p:nvPr/>
          </p:nvSpPr>
          <p:spPr>
            <a:xfrm>
              <a:off x="5738315" y="2203846"/>
              <a:ext cx="231059" cy="246462"/>
            </a:xfrm>
            <a:custGeom>
              <a:avLst/>
              <a:gdLst/>
              <a:ahLst/>
              <a:cxnLst/>
              <a:rect l="l" t="t" r="r" b="b"/>
              <a:pathLst>
                <a:path w="13936" h="14865" extrusionOk="0">
                  <a:moveTo>
                    <a:pt x="1" y="1"/>
                  </a:moveTo>
                  <a:lnTo>
                    <a:pt x="1" y="13537"/>
                  </a:lnTo>
                  <a:lnTo>
                    <a:pt x="2257" y="14864"/>
                  </a:lnTo>
                  <a:lnTo>
                    <a:pt x="13936" y="8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40"/>
            <p:cNvSpPr/>
            <p:nvPr/>
          </p:nvSpPr>
          <p:spPr>
            <a:xfrm>
              <a:off x="5738315" y="2203846"/>
              <a:ext cx="231059" cy="246462"/>
            </a:xfrm>
            <a:custGeom>
              <a:avLst/>
              <a:gdLst/>
              <a:ahLst/>
              <a:cxnLst/>
              <a:rect l="l" t="t" r="r" b="b"/>
              <a:pathLst>
                <a:path w="13936" h="14865" fill="none" extrusionOk="0">
                  <a:moveTo>
                    <a:pt x="1" y="1"/>
                  </a:moveTo>
                  <a:lnTo>
                    <a:pt x="1" y="13537"/>
                  </a:lnTo>
                  <a:lnTo>
                    <a:pt x="2257" y="14864"/>
                  </a:lnTo>
                  <a:lnTo>
                    <a:pt x="13936" y="809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40"/>
            <p:cNvSpPr/>
            <p:nvPr/>
          </p:nvSpPr>
          <p:spPr>
            <a:xfrm>
              <a:off x="5505084" y="2338061"/>
              <a:ext cx="233247" cy="354281"/>
            </a:xfrm>
            <a:custGeom>
              <a:avLst/>
              <a:gdLst/>
              <a:ahLst/>
              <a:cxnLst/>
              <a:rect l="l" t="t" r="r" b="b"/>
              <a:pathLst>
                <a:path w="14068" h="21368" extrusionOk="0">
                  <a:moveTo>
                    <a:pt x="1" y="1"/>
                  </a:moveTo>
                  <a:lnTo>
                    <a:pt x="1" y="13272"/>
                  </a:lnTo>
                  <a:lnTo>
                    <a:pt x="14068" y="21367"/>
                  </a:lnTo>
                  <a:lnTo>
                    <a:pt x="14068" y="8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40"/>
            <p:cNvSpPr/>
            <p:nvPr/>
          </p:nvSpPr>
          <p:spPr>
            <a:xfrm>
              <a:off x="5505084" y="2338061"/>
              <a:ext cx="233247" cy="354281"/>
            </a:xfrm>
            <a:custGeom>
              <a:avLst/>
              <a:gdLst/>
              <a:ahLst/>
              <a:cxnLst/>
              <a:rect l="l" t="t" r="r" b="b"/>
              <a:pathLst>
                <a:path w="14068" h="21368" fill="none" extrusionOk="0">
                  <a:moveTo>
                    <a:pt x="1" y="1"/>
                  </a:moveTo>
                  <a:lnTo>
                    <a:pt x="1" y="13272"/>
                  </a:lnTo>
                  <a:lnTo>
                    <a:pt x="14068" y="21367"/>
                  </a:lnTo>
                  <a:lnTo>
                    <a:pt x="14068" y="809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40"/>
            <p:cNvSpPr/>
            <p:nvPr/>
          </p:nvSpPr>
          <p:spPr>
            <a:xfrm>
              <a:off x="5738315" y="2338061"/>
              <a:ext cx="231059" cy="354281"/>
            </a:xfrm>
            <a:custGeom>
              <a:avLst/>
              <a:gdLst/>
              <a:ahLst/>
              <a:cxnLst/>
              <a:rect l="l" t="t" r="r" b="b"/>
              <a:pathLst>
                <a:path w="13936" h="21368" extrusionOk="0">
                  <a:moveTo>
                    <a:pt x="13936" y="1"/>
                  </a:moveTo>
                  <a:lnTo>
                    <a:pt x="1" y="8096"/>
                  </a:lnTo>
                  <a:lnTo>
                    <a:pt x="1" y="21367"/>
                  </a:lnTo>
                  <a:lnTo>
                    <a:pt x="13936" y="13272"/>
                  </a:lnTo>
                  <a:lnTo>
                    <a:pt x="1393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40"/>
            <p:cNvSpPr/>
            <p:nvPr/>
          </p:nvSpPr>
          <p:spPr>
            <a:xfrm>
              <a:off x="5738315" y="2338061"/>
              <a:ext cx="231059" cy="354281"/>
            </a:xfrm>
            <a:custGeom>
              <a:avLst/>
              <a:gdLst/>
              <a:ahLst/>
              <a:cxnLst/>
              <a:rect l="l" t="t" r="r" b="b"/>
              <a:pathLst>
                <a:path w="13936" h="21368" fill="none" extrusionOk="0">
                  <a:moveTo>
                    <a:pt x="1" y="8096"/>
                  </a:moveTo>
                  <a:lnTo>
                    <a:pt x="1" y="21367"/>
                  </a:lnTo>
                  <a:lnTo>
                    <a:pt x="13936" y="13272"/>
                  </a:lnTo>
                  <a:lnTo>
                    <a:pt x="13936" y="1"/>
                  </a:lnTo>
                  <a:lnTo>
                    <a:pt x="1" y="809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40"/>
            <p:cNvSpPr/>
            <p:nvPr/>
          </p:nvSpPr>
          <p:spPr>
            <a:xfrm>
              <a:off x="5738315" y="2472292"/>
              <a:ext cx="171653" cy="220050"/>
            </a:xfrm>
            <a:custGeom>
              <a:avLst/>
              <a:gdLst/>
              <a:ahLst/>
              <a:cxnLst/>
              <a:rect l="l" t="t" r="r" b="b"/>
              <a:pathLst>
                <a:path w="10353" h="13272" extrusionOk="0">
                  <a:moveTo>
                    <a:pt x="1" y="0"/>
                  </a:moveTo>
                  <a:lnTo>
                    <a:pt x="1" y="13271"/>
                  </a:lnTo>
                  <a:lnTo>
                    <a:pt x="10352" y="7167"/>
                  </a:lnTo>
                  <a:lnTo>
                    <a:pt x="266" y="127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40"/>
            <p:cNvSpPr/>
            <p:nvPr/>
          </p:nvSpPr>
          <p:spPr>
            <a:xfrm>
              <a:off x="5738315" y="2472292"/>
              <a:ext cx="171653" cy="220050"/>
            </a:xfrm>
            <a:custGeom>
              <a:avLst/>
              <a:gdLst/>
              <a:ahLst/>
              <a:cxnLst/>
              <a:rect l="l" t="t" r="r" b="b"/>
              <a:pathLst>
                <a:path w="10353" h="13272" fill="none" extrusionOk="0">
                  <a:moveTo>
                    <a:pt x="1" y="0"/>
                  </a:moveTo>
                  <a:lnTo>
                    <a:pt x="266" y="12740"/>
                  </a:lnTo>
                  <a:lnTo>
                    <a:pt x="10352" y="7167"/>
                  </a:lnTo>
                  <a:lnTo>
                    <a:pt x="1" y="1327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40"/>
            <p:cNvSpPr/>
            <p:nvPr/>
          </p:nvSpPr>
          <p:spPr>
            <a:xfrm>
              <a:off x="5799926" y="2606508"/>
              <a:ext cx="2222" cy="26429"/>
            </a:xfrm>
            <a:custGeom>
              <a:avLst/>
              <a:gdLst/>
              <a:ahLst/>
              <a:cxnLst/>
              <a:rect l="l" t="t" r="r" b="b"/>
              <a:pathLst>
                <a:path w="134" h="1594" extrusionOk="0">
                  <a:moveTo>
                    <a:pt x="1" y="1"/>
                  </a:moveTo>
                  <a:lnTo>
                    <a:pt x="1" y="266"/>
                  </a:lnTo>
                  <a:lnTo>
                    <a:pt x="1" y="1593"/>
                  </a:lnTo>
                  <a:lnTo>
                    <a:pt x="134" y="1593"/>
                  </a:lnTo>
                  <a:lnTo>
                    <a:pt x="134" y="1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40"/>
            <p:cNvSpPr/>
            <p:nvPr/>
          </p:nvSpPr>
          <p:spPr>
            <a:xfrm>
              <a:off x="5799926" y="2606508"/>
              <a:ext cx="2222" cy="26429"/>
            </a:xfrm>
            <a:custGeom>
              <a:avLst/>
              <a:gdLst/>
              <a:ahLst/>
              <a:cxnLst/>
              <a:rect l="l" t="t" r="r" b="b"/>
              <a:pathLst>
                <a:path w="134" h="1594" fill="none" extrusionOk="0">
                  <a:moveTo>
                    <a:pt x="1" y="1"/>
                  </a:moveTo>
                  <a:lnTo>
                    <a:pt x="1" y="266"/>
                  </a:lnTo>
                  <a:lnTo>
                    <a:pt x="1" y="1593"/>
                  </a:lnTo>
                  <a:lnTo>
                    <a:pt x="1" y="1593"/>
                  </a:lnTo>
                  <a:lnTo>
                    <a:pt x="134" y="1593"/>
                  </a:lnTo>
                  <a:lnTo>
                    <a:pt x="134" y="13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40"/>
            <p:cNvSpPr/>
            <p:nvPr/>
          </p:nvSpPr>
          <p:spPr>
            <a:xfrm>
              <a:off x="5795532" y="2602114"/>
              <a:ext cx="8821" cy="13214"/>
            </a:xfrm>
            <a:custGeom>
              <a:avLst/>
              <a:gdLst/>
              <a:ahLst/>
              <a:cxnLst/>
              <a:rect l="l" t="t" r="r" b="b"/>
              <a:pathLst>
                <a:path w="532" h="797" extrusionOk="0">
                  <a:moveTo>
                    <a:pt x="266" y="0"/>
                  </a:moveTo>
                  <a:lnTo>
                    <a:pt x="0" y="664"/>
                  </a:lnTo>
                  <a:lnTo>
                    <a:pt x="0" y="796"/>
                  </a:lnTo>
                  <a:lnTo>
                    <a:pt x="133" y="664"/>
                  </a:lnTo>
                  <a:lnTo>
                    <a:pt x="266" y="531"/>
                  </a:lnTo>
                  <a:lnTo>
                    <a:pt x="266" y="266"/>
                  </a:lnTo>
                  <a:lnTo>
                    <a:pt x="399" y="398"/>
                  </a:lnTo>
                  <a:lnTo>
                    <a:pt x="399" y="531"/>
                  </a:lnTo>
                  <a:lnTo>
                    <a:pt x="531" y="531"/>
                  </a:lnTo>
                  <a:lnTo>
                    <a:pt x="531" y="398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40"/>
            <p:cNvSpPr/>
            <p:nvPr/>
          </p:nvSpPr>
          <p:spPr>
            <a:xfrm>
              <a:off x="5795532" y="2602114"/>
              <a:ext cx="8821" cy="13214"/>
            </a:xfrm>
            <a:custGeom>
              <a:avLst/>
              <a:gdLst/>
              <a:ahLst/>
              <a:cxnLst/>
              <a:rect l="l" t="t" r="r" b="b"/>
              <a:pathLst>
                <a:path w="532" h="797" fill="none" extrusionOk="0">
                  <a:moveTo>
                    <a:pt x="266" y="0"/>
                  </a:moveTo>
                  <a:lnTo>
                    <a:pt x="0" y="664"/>
                  </a:lnTo>
                  <a:lnTo>
                    <a:pt x="0" y="796"/>
                  </a:lnTo>
                  <a:lnTo>
                    <a:pt x="0" y="796"/>
                  </a:lnTo>
                  <a:lnTo>
                    <a:pt x="133" y="664"/>
                  </a:lnTo>
                  <a:lnTo>
                    <a:pt x="266" y="531"/>
                  </a:lnTo>
                  <a:lnTo>
                    <a:pt x="266" y="266"/>
                  </a:lnTo>
                  <a:lnTo>
                    <a:pt x="399" y="398"/>
                  </a:lnTo>
                  <a:lnTo>
                    <a:pt x="399" y="531"/>
                  </a:lnTo>
                  <a:lnTo>
                    <a:pt x="531" y="531"/>
                  </a:lnTo>
                  <a:lnTo>
                    <a:pt x="531" y="398"/>
                  </a:lnTo>
                  <a:lnTo>
                    <a:pt x="2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40"/>
            <p:cNvSpPr/>
            <p:nvPr/>
          </p:nvSpPr>
          <p:spPr>
            <a:xfrm>
              <a:off x="5810935" y="2599909"/>
              <a:ext cx="2222" cy="26412"/>
            </a:xfrm>
            <a:custGeom>
              <a:avLst/>
              <a:gdLst/>
              <a:ahLst/>
              <a:cxnLst/>
              <a:rect l="l" t="t" r="r" b="b"/>
              <a:pathLst>
                <a:path w="134" h="1593" extrusionOk="0">
                  <a:moveTo>
                    <a:pt x="0" y="0"/>
                  </a:moveTo>
                  <a:lnTo>
                    <a:pt x="0" y="266"/>
                  </a:lnTo>
                  <a:lnTo>
                    <a:pt x="0" y="1593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40"/>
            <p:cNvSpPr/>
            <p:nvPr/>
          </p:nvSpPr>
          <p:spPr>
            <a:xfrm>
              <a:off x="5810935" y="2599909"/>
              <a:ext cx="2222" cy="26412"/>
            </a:xfrm>
            <a:custGeom>
              <a:avLst/>
              <a:gdLst/>
              <a:ahLst/>
              <a:cxnLst/>
              <a:rect l="l" t="t" r="r" b="b"/>
              <a:pathLst>
                <a:path w="134" h="1593" fill="none" extrusionOk="0">
                  <a:moveTo>
                    <a:pt x="0" y="0"/>
                  </a:moveTo>
                  <a:lnTo>
                    <a:pt x="0" y="266"/>
                  </a:lnTo>
                  <a:lnTo>
                    <a:pt x="0" y="1593"/>
                  </a:lnTo>
                  <a:lnTo>
                    <a:pt x="0" y="1593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40"/>
            <p:cNvSpPr/>
            <p:nvPr/>
          </p:nvSpPr>
          <p:spPr>
            <a:xfrm>
              <a:off x="5806525" y="2595515"/>
              <a:ext cx="8821" cy="13214"/>
            </a:xfrm>
            <a:custGeom>
              <a:avLst/>
              <a:gdLst/>
              <a:ahLst/>
              <a:cxnLst/>
              <a:rect l="l" t="t" r="r" b="b"/>
              <a:pathLst>
                <a:path w="532" h="797" extrusionOk="0">
                  <a:moveTo>
                    <a:pt x="266" y="0"/>
                  </a:moveTo>
                  <a:lnTo>
                    <a:pt x="1" y="664"/>
                  </a:lnTo>
                  <a:lnTo>
                    <a:pt x="1" y="796"/>
                  </a:lnTo>
                  <a:lnTo>
                    <a:pt x="134" y="796"/>
                  </a:lnTo>
                  <a:lnTo>
                    <a:pt x="134" y="664"/>
                  </a:lnTo>
                  <a:lnTo>
                    <a:pt x="266" y="531"/>
                  </a:lnTo>
                  <a:lnTo>
                    <a:pt x="266" y="265"/>
                  </a:lnTo>
                  <a:lnTo>
                    <a:pt x="399" y="398"/>
                  </a:lnTo>
                  <a:lnTo>
                    <a:pt x="399" y="531"/>
                  </a:lnTo>
                  <a:lnTo>
                    <a:pt x="532" y="531"/>
                  </a:lnTo>
                  <a:lnTo>
                    <a:pt x="532" y="398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40"/>
            <p:cNvSpPr/>
            <p:nvPr/>
          </p:nvSpPr>
          <p:spPr>
            <a:xfrm>
              <a:off x="5806525" y="2595515"/>
              <a:ext cx="8821" cy="13214"/>
            </a:xfrm>
            <a:custGeom>
              <a:avLst/>
              <a:gdLst/>
              <a:ahLst/>
              <a:cxnLst/>
              <a:rect l="l" t="t" r="r" b="b"/>
              <a:pathLst>
                <a:path w="532" h="797" fill="none" extrusionOk="0">
                  <a:moveTo>
                    <a:pt x="266" y="0"/>
                  </a:moveTo>
                  <a:lnTo>
                    <a:pt x="1" y="664"/>
                  </a:lnTo>
                  <a:lnTo>
                    <a:pt x="1" y="796"/>
                  </a:lnTo>
                  <a:lnTo>
                    <a:pt x="134" y="796"/>
                  </a:lnTo>
                  <a:lnTo>
                    <a:pt x="134" y="664"/>
                  </a:lnTo>
                  <a:lnTo>
                    <a:pt x="266" y="531"/>
                  </a:lnTo>
                  <a:lnTo>
                    <a:pt x="266" y="265"/>
                  </a:lnTo>
                  <a:lnTo>
                    <a:pt x="399" y="398"/>
                  </a:lnTo>
                  <a:lnTo>
                    <a:pt x="399" y="531"/>
                  </a:lnTo>
                  <a:lnTo>
                    <a:pt x="532" y="531"/>
                  </a:lnTo>
                  <a:lnTo>
                    <a:pt x="532" y="398"/>
                  </a:lnTo>
                  <a:lnTo>
                    <a:pt x="2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40"/>
            <p:cNvSpPr/>
            <p:nvPr/>
          </p:nvSpPr>
          <p:spPr>
            <a:xfrm>
              <a:off x="5764726" y="2630714"/>
              <a:ext cx="8821" cy="22018"/>
            </a:xfrm>
            <a:custGeom>
              <a:avLst/>
              <a:gdLst/>
              <a:ahLst/>
              <a:cxnLst/>
              <a:rect l="l" t="t" r="r" b="b"/>
              <a:pathLst>
                <a:path w="532" h="1328" extrusionOk="0">
                  <a:moveTo>
                    <a:pt x="531" y="0"/>
                  </a:moveTo>
                  <a:lnTo>
                    <a:pt x="266" y="133"/>
                  </a:lnTo>
                  <a:lnTo>
                    <a:pt x="266" y="797"/>
                  </a:lnTo>
                  <a:lnTo>
                    <a:pt x="266" y="1062"/>
                  </a:lnTo>
                  <a:lnTo>
                    <a:pt x="133" y="1195"/>
                  </a:lnTo>
                  <a:lnTo>
                    <a:pt x="133" y="1062"/>
                  </a:lnTo>
                  <a:lnTo>
                    <a:pt x="133" y="929"/>
                  </a:lnTo>
                  <a:lnTo>
                    <a:pt x="0" y="797"/>
                  </a:lnTo>
                  <a:lnTo>
                    <a:pt x="0" y="929"/>
                  </a:lnTo>
                  <a:lnTo>
                    <a:pt x="0" y="1062"/>
                  </a:lnTo>
                  <a:lnTo>
                    <a:pt x="0" y="1328"/>
                  </a:lnTo>
                  <a:lnTo>
                    <a:pt x="266" y="1328"/>
                  </a:lnTo>
                  <a:lnTo>
                    <a:pt x="399" y="1062"/>
                  </a:lnTo>
                  <a:lnTo>
                    <a:pt x="531" y="797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40"/>
            <p:cNvSpPr/>
            <p:nvPr/>
          </p:nvSpPr>
          <p:spPr>
            <a:xfrm>
              <a:off x="5764726" y="2630714"/>
              <a:ext cx="8821" cy="22018"/>
            </a:xfrm>
            <a:custGeom>
              <a:avLst/>
              <a:gdLst/>
              <a:ahLst/>
              <a:cxnLst/>
              <a:rect l="l" t="t" r="r" b="b"/>
              <a:pathLst>
                <a:path w="532" h="1328" fill="none" extrusionOk="0">
                  <a:moveTo>
                    <a:pt x="531" y="0"/>
                  </a:moveTo>
                  <a:lnTo>
                    <a:pt x="266" y="133"/>
                  </a:lnTo>
                  <a:lnTo>
                    <a:pt x="266" y="797"/>
                  </a:lnTo>
                  <a:lnTo>
                    <a:pt x="266" y="797"/>
                  </a:lnTo>
                  <a:lnTo>
                    <a:pt x="266" y="1062"/>
                  </a:lnTo>
                  <a:lnTo>
                    <a:pt x="133" y="1195"/>
                  </a:lnTo>
                  <a:lnTo>
                    <a:pt x="133" y="1195"/>
                  </a:lnTo>
                  <a:lnTo>
                    <a:pt x="133" y="1062"/>
                  </a:lnTo>
                  <a:lnTo>
                    <a:pt x="133" y="929"/>
                  </a:lnTo>
                  <a:lnTo>
                    <a:pt x="0" y="797"/>
                  </a:lnTo>
                  <a:lnTo>
                    <a:pt x="0" y="929"/>
                  </a:lnTo>
                  <a:lnTo>
                    <a:pt x="0" y="1062"/>
                  </a:lnTo>
                  <a:lnTo>
                    <a:pt x="0" y="1062"/>
                  </a:lnTo>
                  <a:lnTo>
                    <a:pt x="0" y="1328"/>
                  </a:lnTo>
                  <a:lnTo>
                    <a:pt x="133" y="1328"/>
                  </a:lnTo>
                  <a:lnTo>
                    <a:pt x="266" y="1328"/>
                  </a:lnTo>
                  <a:lnTo>
                    <a:pt x="266" y="1328"/>
                  </a:lnTo>
                  <a:lnTo>
                    <a:pt x="399" y="1062"/>
                  </a:lnTo>
                  <a:lnTo>
                    <a:pt x="531" y="797"/>
                  </a:lnTo>
                  <a:lnTo>
                    <a:pt x="5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40"/>
            <p:cNvSpPr/>
            <p:nvPr/>
          </p:nvSpPr>
          <p:spPr>
            <a:xfrm>
              <a:off x="5753717" y="2608713"/>
              <a:ext cx="33027" cy="33011"/>
            </a:xfrm>
            <a:custGeom>
              <a:avLst/>
              <a:gdLst/>
              <a:ahLst/>
              <a:cxnLst/>
              <a:rect l="l" t="t" r="r" b="b"/>
              <a:pathLst>
                <a:path w="1992" h="1991" extrusionOk="0">
                  <a:moveTo>
                    <a:pt x="1461" y="133"/>
                  </a:moveTo>
                  <a:lnTo>
                    <a:pt x="1593" y="266"/>
                  </a:lnTo>
                  <a:lnTo>
                    <a:pt x="1726" y="398"/>
                  </a:lnTo>
                  <a:lnTo>
                    <a:pt x="1859" y="664"/>
                  </a:lnTo>
                  <a:lnTo>
                    <a:pt x="134" y="1726"/>
                  </a:lnTo>
                  <a:lnTo>
                    <a:pt x="266" y="1327"/>
                  </a:lnTo>
                  <a:lnTo>
                    <a:pt x="399" y="929"/>
                  </a:lnTo>
                  <a:lnTo>
                    <a:pt x="797" y="531"/>
                  </a:lnTo>
                  <a:lnTo>
                    <a:pt x="1063" y="266"/>
                  </a:lnTo>
                  <a:lnTo>
                    <a:pt x="1461" y="133"/>
                  </a:lnTo>
                  <a:close/>
                  <a:moveTo>
                    <a:pt x="1461" y="0"/>
                  </a:moveTo>
                  <a:lnTo>
                    <a:pt x="930" y="133"/>
                  </a:lnTo>
                  <a:lnTo>
                    <a:pt x="664" y="531"/>
                  </a:lnTo>
                  <a:lnTo>
                    <a:pt x="266" y="929"/>
                  </a:lnTo>
                  <a:lnTo>
                    <a:pt x="134" y="1327"/>
                  </a:lnTo>
                  <a:lnTo>
                    <a:pt x="1" y="1858"/>
                  </a:lnTo>
                  <a:lnTo>
                    <a:pt x="1" y="1991"/>
                  </a:lnTo>
                  <a:lnTo>
                    <a:pt x="930" y="1460"/>
                  </a:lnTo>
                  <a:lnTo>
                    <a:pt x="1195" y="1327"/>
                  </a:lnTo>
                  <a:lnTo>
                    <a:pt x="1992" y="797"/>
                  </a:lnTo>
                  <a:lnTo>
                    <a:pt x="1859" y="398"/>
                  </a:lnTo>
                  <a:lnTo>
                    <a:pt x="1726" y="133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40"/>
            <p:cNvSpPr/>
            <p:nvPr/>
          </p:nvSpPr>
          <p:spPr>
            <a:xfrm>
              <a:off x="5755922" y="2610918"/>
              <a:ext cx="28617" cy="26412"/>
            </a:xfrm>
            <a:custGeom>
              <a:avLst/>
              <a:gdLst/>
              <a:ahLst/>
              <a:cxnLst/>
              <a:rect l="l" t="t" r="r" b="b"/>
              <a:pathLst>
                <a:path w="1726" h="1593" fill="none" extrusionOk="0">
                  <a:moveTo>
                    <a:pt x="1" y="1593"/>
                  </a:moveTo>
                  <a:lnTo>
                    <a:pt x="1" y="1593"/>
                  </a:lnTo>
                  <a:lnTo>
                    <a:pt x="133" y="1194"/>
                  </a:lnTo>
                  <a:lnTo>
                    <a:pt x="266" y="796"/>
                  </a:lnTo>
                  <a:lnTo>
                    <a:pt x="664" y="398"/>
                  </a:lnTo>
                  <a:lnTo>
                    <a:pt x="930" y="133"/>
                  </a:lnTo>
                  <a:lnTo>
                    <a:pt x="930" y="133"/>
                  </a:lnTo>
                  <a:lnTo>
                    <a:pt x="1328" y="0"/>
                  </a:lnTo>
                  <a:lnTo>
                    <a:pt x="1328" y="0"/>
                  </a:lnTo>
                  <a:lnTo>
                    <a:pt x="1460" y="133"/>
                  </a:lnTo>
                  <a:lnTo>
                    <a:pt x="1460" y="133"/>
                  </a:lnTo>
                  <a:lnTo>
                    <a:pt x="1593" y="265"/>
                  </a:lnTo>
                  <a:lnTo>
                    <a:pt x="1726" y="531"/>
                  </a:lnTo>
                  <a:lnTo>
                    <a:pt x="1" y="15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40"/>
            <p:cNvSpPr/>
            <p:nvPr/>
          </p:nvSpPr>
          <p:spPr>
            <a:xfrm>
              <a:off x="5753717" y="2608713"/>
              <a:ext cx="33027" cy="33011"/>
            </a:xfrm>
            <a:custGeom>
              <a:avLst/>
              <a:gdLst/>
              <a:ahLst/>
              <a:cxnLst/>
              <a:rect l="l" t="t" r="r" b="b"/>
              <a:pathLst>
                <a:path w="1992" h="1991" fill="none" extrusionOk="0">
                  <a:moveTo>
                    <a:pt x="1461" y="0"/>
                  </a:moveTo>
                  <a:lnTo>
                    <a:pt x="1461" y="0"/>
                  </a:lnTo>
                  <a:lnTo>
                    <a:pt x="930" y="133"/>
                  </a:lnTo>
                  <a:lnTo>
                    <a:pt x="930" y="133"/>
                  </a:lnTo>
                  <a:lnTo>
                    <a:pt x="664" y="531"/>
                  </a:lnTo>
                  <a:lnTo>
                    <a:pt x="266" y="929"/>
                  </a:lnTo>
                  <a:lnTo>
                    <a:pt x="134" y="1327"/>
                  </a:lnTo>
                  <a:lnTo>
                    <a:pt x="1" y="1858"/>
                  </a:lnTo>
                  <a:lnTo>
                    <a:pt x="1" y="1991"/>
                  </a:lnTo>
                  <a:lnTo>
                    <a:pt x="930" y="1460"/>
                  </a:lnTo>
                  <a:lnTo>
                    <a:pt x="1195" y="1327"/>
                  </a:lnTo>
                  <a:lnTo>
                    <a:pt x="1992" y="797"/>
                  </a:lnTo>
                  <a:lnTo>
                    <a:pt x="1992" y="797"/>
                  </a:lnTo>
                  <a:lnTo>
                    <a:pt x="1992" y="797"/>
                  </a:lnTo>
                  <a:lnTo>
                    <a:pt x="1859" y="398"/>
                  </a:lnTo>
                  <a:lnTo>
                    <a:pt x="1726" y="133"/>
                  </a:lnTo>
                  <a:lnTo>
                    <a:pt x="1726" y="133"/>
                  </a:lnTo>
                  <a:lnTo>
                    <a:pt x="14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40"/>
            <p:cNvSpPr/>
            <p:nvPr/>
          </p:nvSpPr>
          <p:spPr>
            <a:xfrm>
              <a:off x="5505084" y="2203846"/>
              <a:ext cx="464290" cy="268463"/>
            </a:xfrm>
            <a:custGeom>
              <a:avLst/>
              <a:gdLst/>
              <a:ahLst/>
              <a:cxnLst/>
              <a:rect l="l" t="t" r="r" b="b"/>
              <a:pathLst>
                <a:path w="28003" h="16192" extrusionOk="0">
                  <a:moveTo>
                    <a:pt x="14068" y="1"/>
                  </a:moveTo>
                  <a:lnTo>
                    <a:pt x="1" y="8096"/>
                  </a:lnTo>
                  <a:lnTo>
                    <a:pt x="14068" y="16191"/>
                  </a:lnTo>
                  <a:lnTo>
                    <a:pt x="28003" y="8096"/>
                  </a:lnTo>
                  <a:lnTo>
                    <a:pt x="140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40"/>
            <p:cNvSpPr/>
            <p:nvPr/>
          </p:nvSpPr>
          <p:spPr>
            <a:xfrm>
              <a:off x="5505084" y="2203846"/>
              <a:ext cx="464290" cy="268463"/>
            </a:xfrm>
            <a:custGeom>
              <a:avLst/>
              <a:gdLst/>
              <a:ahLst/>
              <a:cxnLst/>
              <a:rect l="l" t="t" r="r" b="b"/>
              <a:pathLst>
                <a:path w="28003" h="16192" fill="none" extrusionOk="0">
                  <a:moveTo>
                    <a:pt x="14068" y="1"/>
                  </a:moveTo>
                  <a:lnTo>
                    <a:pt x="1" y="8096"/>
                  </a:lnTo>
                  <a:lnTo>
                    <a:pt x="14068" y="16191"/>
                  </a:lnTo>
                  <a:lnTo>
                    <a:pt x="28003" y="8096"/>
                  </a:lnTo>
                  <a:lnTo>
                    <a:pt x="140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40"/>
            <p:cNvSpPr/>
            <p:nvPr/>
          </p:nvSpPr>
          <p:spPr>
            <a:xfrm>
              <a:off x="5505084" y="2338061"/>
              <a:ext cx="464290" cy="134248"/>
            </a:xfrm>
            <a:custGeom>
              <a:avLst/>
              <a:gdLst/>
              <a:ahLst/>
              <a:cxnLst/>
              <a:rect l="l" t="t" r="r" b="b"/>
              <a:pathLst>
                <a:path w="28003" h="8097" extrusionOk="0">
                  <a:moveTo>
                    <a:pt x="28003" y="1"/>
                  </a:moveTo>
                  <a:lnTo>
                    <a:pt x="21765" y="3451"/>
                  </a:lnTo>
                  <a:lnTo>
                    <a:pt x="22031" y="3451"/>
                  </a:lnTo>
                  <a:lnTo>
                    <a:pt x="28003" y="1"/>
                  </a:lnTo>
                  <a:close/>
                  <a:moveTo>
                    <a:pt x="1" y="1"/>
                  </a:moveTo>
                  <a:lnTo>
                    <a:pt x="14068" y="8096"/>
                  </a:lnTo>
                  <a:lnTo>
                    <a:pt x="19907" y="4778"/>
                  </a:lnTo>
                  <a:lnTo>
                    <a:pt x="19642" y="4646"/>
                  </a:lnTo>
                  <a:lnTo>
                    <a:pt x="14068" y="75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86B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40"/>
            <p:cNvSpPr/>
            <p:nvPr/>
          </p:nvSpPr>
          <p:spPr>
            <a:xfrm>
              <a:off x="5505084" y="2338061"/>
              <a:ext cx="330075" cy="134248"/>
            </a:xfrm>
            <a:custGeom>
              <a:avLst/>
              <a:gdLst/>
              <a:ahLst/>
              <a:cxnLst/>
              <a:rect l="l" t="t" r="r" b="b"/>
              <a:pathLst>
                <a:path w="19908" h="8097" fill="none" extrusionOk="0">
                  <a:moveTo>
                    <a:pt x="1" y="1"/>
                  </a:moveTo>
                  <a:lnTo>
                    <a:pt x="14068" y="8096"/>
                  </a:lnTo>
                  <a:lnTo>
                    <a:pt x="19907" y="4778"/>
                  </a:lnTo>
                  <a:lnTo>
                    <a:pt x="19907" y="4778"/>
                  </a:lnTo>
                  <a:lnTo>
                    <a:pt x="19907" y="4778"/>
                  </a:lnTo>
                  <a:lnTo>
                    <a:pt x="19642" y="4646"/>
                  </a:lnTo>
                  <a:lnTo>
                    <a:pt x="14068" y="756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40"/>
            <p:cNvSpPr/>
            <p:nvPr/>
          </p:nvSpPr>
          <p:spPr>
            <a:xfrm>
              <a:off x="5865947" y="2338061"/>
              <a:ext cx="103426" cy="57234"/>
            </a:xfrm>
            <a:custGeom>
              <a:avLst/>
              <a:gdLst/>
              <a:ahLst/>
              <a:cxnLst/>
              <a:rect l="l" t="t" r="r" b="b"/>
              <a:pathLst>
                <a:path w="6238" h="3452" fill="none" extrusionOk="0">
                  <a:moveTo>
                    <a:pt x="6238" y="1"/>
                  </a:moveTo>
                  <a:lnTo>
                    <a:pt x="0" y="3451"/>
                  </a:lnTo>
                  <a:lnTo>
                    <a:pt x="266" y="3451"/>
                  </a:lnTo>
                  <a:lnTo>
                    <a:pt x="266" y="3451"/>
                  </a:lnTo>
                  <a:lnTo>
                    <a:pt x="266" y="3451"/>
                  </a:lnTo>
                  <a:lnTo>
                    <a:pt x="62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40"/>
            <p:cNvSpPr/>
            <p:nvPr/>
          </p:nvSpPr>
          <p:spPr>
            <a:xfrm>
              <a:off x="5601894" y="2261063"/>
              <a:ext cx="268463" cy="156233"/>
            </a:xfrm>
            <a:custGeom>
              <a:avLst/>
              <a:gdLst/>
              <a:ahLst/>
              <a:cxnLst/>
              <a:rect l="l" t="t" r="r" b="b"/>
              <a:pathLst>
                <a:path w="16192" h="9423" extrusionOk="0">
                  <a:moveTo>
                    <a:pt x="2124" y="0"/>
                  </a:moveTo>
                  <a:lnTo>
                    <a:pt x="1" y="1327"/>
                  </a:lnTo>
                  <a:lnTo>
                    <a:pt x="14068" y="9422"/>
                  </a:lnTo>
                  <a:lnTo>
                    <a:pt x="16192" y="809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40"/>
            <p:cNvSpPr/>
            <p:nvPr/>
          </p:nvSpPr>
          <p:spPr>
            <a:xfrm>
              <a:off x="5835142" y="2395278"/>
              <a:ext cx="35216" cy="66022"/>
            </a:xfrm>
            <a:custGeom>
              <a:avLst/>
              <a:gdLst/>
              <a:ahLst/>
              <a:cxnLst/>
              <a:rect l="l" t="t" r="r" b="b"/>
              <a:pathLst>
                <a:path w="2124" h="3982" extrusionOk="0">
                  <a:moveTo>
                    <a:pt x="2124" y="0"/>
                  </a:moveTo>
                  <a:lnTo>
                    <a:pt x="0" y="1327"/>
                  </a:lnTo>
                  <a:lnTo>
                    <a:pt x="0" y="3982"/>
                  </a:lnTo>
                  <a:lnTo>
                    <a:pt x="266" y="3584"/>
                  </a:lnTo>
                  <a:lnTo>
                    <a:pt x="531" y="3716"/>
                  </a:lnTo>
                  <a:lnTo>
                    <a:pt x="796" y="3318"/>
                  </a:lnTo>
                  <a:lnTo>
                    <a:pt x="1062" y="3451"/>
                  </a:lnTo>
                  <a:lnTo>
                    <a:pt x="1327" y="2920"/>
                  </a:lnTo>
                  <a:lnTo>
                    <a:pt x="1593" y="3053"/>
                  </a:lnTo>
                  <a:lnTo>
                    <a:pt x="1858" y="2655"/>
                  </a:lnTo>
                  <a:lnTo>
                    <a:pt x="2124" y="2787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40"/>
            <p:cNvSpPr/>
            <p:nvPr/>
          </p:nvSpPr>
          <p:spPr>
            <a:xfrm>
              <a:off x="5835142" y="2395278"/>
              <a:ext cx="35216" cy="66022"/>
            </a:xfrm>
            <a:custGeom>
              <a:avLst/>
              <a:gdLst/>
              <a:ahLst/>
              <a:cxnLst/>
              <a:rect l="l" t="t" r="r" b="b"/>
              <a:pathLst>
                <a:path w="2124" h="3982" fill="none" extrusionOk="0">
                  <a:moveTo>
                    <a:pt x="2124" y="0"/>
                  </a:moveTo>
                  <a:lnTo>
                    <a:pt x="2124" y="2787"/>
                  </a:lnTo>
                  <a:lnTo>
                    <a:pt x="1858" y="2655"/>
                  </a:lnTo>
                  <a:lnTo>
                    <a:pt x="1593" y="3053"/>
                  </a:lnTo>
                  <a:lnTo>
                    <a:pt x="1327" y="2920"/>
                  </a:lnTo>
                  <a:lnTo>
                    <a:pt x="1062" y="3451"/>
                  </a:lnTo>
                  <a:lnTo>
                    <a:pt x="796" y="3318"/>
                  </a:lnTo>
                  <a:lnTo>
                    <a:pt x="531" y="3716"/>
                  </a:lnTo>
                  <a:lnTo>
                    <a:pt x="266" y="3584"/>
                  </a:lnTo>
                  <a:lnTo>
                    <a:pt x="0" y="3982"/>
                  </a:lnTo>
                  <a:lnTo>
                    <a:pt x="0" y="1327"/>
                  </a:lnTo>
                  <a:lnTo>
                    <a:pt x="21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40"/>
            <p:cNvSpPr/>
            <p:nvPr/>
          </p:nvSpPr>
          <p:spPr>
            <a:xfrm>
              <a:off x="5835142" y="2395278"/>
              <a:ext cx="35216" cy="22018"/>
            </a:xfrm>
            <a:custGeom>
              <a:avLst/>
              <a:gdLst/>
              <a:ahLst/>
              <a:cxnLst/>
              <a:rect l="l" t="t" r="r" b="b"/>
              <a:pathLst>
                <a:path w="2124" h="1328" extrusionOk="0">
                  <a:moveTo>
                    <a:pt x="2124" y="0"/>
                  </a:moveTo>
                  <a:lnTo>
                    <a:pt x="0" y="1327"/>
                  </a:lnTo>
                  <a:lnTo>
                    <a:pt x="0" y="1327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B53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40"/>
            <p:cNvSpPr/>
            <p:nvPr/>
          </p:nvSpPr>
          <p:spPr>
            <a:xfrm>
              <a:off x="5835142" y="2395278"/>
              <a:ext cx="35216" cy="22018"/>
            </a:xfrm>
            <a:custGeom>
              <a:avLst/>
              <a:gdLst/>
              <a:ahLst/>
              <a:cxnLst/>
              <a:rect l="l" t="t" r="r" b="b"/>
              <a:pathLst>
                <a:path w="2124" h="1328" fill="none" extrusionOk="0">
                  <a:moveTo>
                    <a:pt x="2124" y="0"/>
                  </a:moveTo>
                  <a:lnTo>
                    <a:pt x="0" y="1327"/>
                  </a:lnTo>
                  <a:lnTo>
                    <a:pt x="0" y="1327"/>
                  </a:lnTo>
                  <a:lnTo>
                    <a:pt x="21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40"/>
            <p:cNvSpPr/>
            <p:nvPr/>
          </p:nvSpPr>
          <p:spPr>
            <a:xfrm>
              <a:off x="5835142" y="2395278"/>
              <a:ext cx="35216" cy="66022"/>
            </a:xfrm>
            <a:custGeom>
              <a:avLst/>
              <a:gdLst/>
              <a:ahLst/>
              <a:cxnLst/>
              <a:rect l="l" t="t" r="r" b="b"/>
              <a:pathLst>
                <a:path w="2124" h="3982" extrusionOk="0">
                  <a:moveTo>
                    <a:pt x="2124" y="0"/>
                  </a:moveTo>
                  <a:lnTo>
                    <a:pt x="0" y="1327"/>
                  </a:lnTo>
                  <a:lnTo>
                    <a:pt x="0" y="3982"/>
                  </a:lnTo>
                  <a:lnTo>
                    <a:pt x="266" y="3584"/>
                  </a:lnTo>
                  <a:lnTo>
                    <a:pt x="531" y="3716"/>
                  </a:lnTo>
                  <a:lnTo>
                    <a:pt x="796" y="3318"/>
                  </a:lnTo>
                  <a:lnTo>
                    <a:pt x="1062" y="3451"/>
                  </a:lnTo>
                  <a:lnTo>
                    <a:pt x="1327" y="2920"/>
                  </a:lnTo>
                  <a:lnTo>
                    <a:pt x="1593" y="3053"/>
                  </a:lnTo>
                  <a:lnTo>
                    <a:pt x="1858" y="2655"/>
                  </a:lnTo>
                  <a:lnTo>
                    <a:pt x="2124" y="2787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40"/>
            <p:cNvSpPr/>
            <p:nvPr/>
          </p:nvSpPr>
          <p:spPr>
            <a:xfrm>
              <a:off x="6440229" y="2604302"/>
              <a:ext cx="455486" cy="264070"/>
            </a:xfrm>
            <a:custGeom>
              <a:avLst/>
              <a:gdLst/>
              <a:ahLst/>
              <a:cxnLst/>
              <a:rect l="l" t="t" r="r" b="b"/>
              <a:pathLst>
                <a:path w="27472" h="15927" extrusionOk="0">
                  <a:moveTo>
                    <a:pt x="13670" y="1"/>
                  </a:moveTo>
                  <a:lnTo>
                    <a:pt x="1" y="7964"/>
                  </a:lnTo>
                  <a:lnTo>
                    <a:pt x="13670" y="15926"/>
                  </a:lnTo>
                  <a:lnTo>
                    <a:pt x="27472" y="7964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40"/>
            <p:cNvSpPr/>
            <p:nvPr/>
          </p:nvSpPr>
          <p:spPr>
            <a:xfrm>
              <a:off x="6440229" y="2604302"/>
              <a:ext cx="455486" cy="264070"/>
            </a:xfrm>
            <a:custGeom>
              <a:avLst/>
              <a:gdLst/>
              <a:ahLst/>
              <a:cxnLst/>
              <a:rect l="l" t="t" r="r" b="b"/>
              <a:pathLst>
                <a:path w="27472" h="15927" fill="none" extrusionOk="0">
                  <a:moveTo>
                    <a:pt x="1" y="7964"/>
                  </a:moveTo>
                  <a:lnTo>
                    <a:pt x="13670" y="1"/>
                  </a:lnTo>
                  <a:lnTo>
                    <a:pt x="27472" y="7964"/>
                  </a:lnTo>
                  <a:lnTo>
                    <a:pt x="13670" y="15926"/>
                  </a:lnTo>
                  <a:lnTo>
                    <a:pt x="1" y="79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40"/>
            <p:cNvSpPr/>
            <p:nvPr/>
          </p:nvSpPr>
          <p:spPr>
            <a:xfrm>
              <a:off x="6435835" y="2379876"/>
              <a:ext cx="231042" cy="246445"/>
            </a:xfrm>
            <a:custGeom>
              <a:avLst/>
              <a:gdLst/>
              <a:ahLst/>
              <a:cxnLst/>
              <a:rect l="l" t="t" r="r" b="b"/>
              <a:pathLst>
                <a:path w="13935" h="14864" extrusionOk="0">
                  <a:moveTo>
                    <a:pt x="13935" y="0"/>
                  </a:moveTo>
                  <a:lnTo>
                    <a:pt x="0" y="8096"/>
                  </a:lnTo>
                  <a:lnTo>
                    <a:pt x="11679" y="14864"/>
                  </a:lnTo>
                  <a:lnTo>
                    <a:pt x="13935" y="13537"/>
                  </a:lnTo>
                  <a:lnTo>
                    <a:pt x="1393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40"/>
            <p:cNvSpPr/>
            <p:nvPr/>
          </p:nvSpPr>
          <p:spPr>
            <a:xfrm>
              <a:off x="6666861" y="2379876"/>
              <a:ext cx="233264" cy="246445"/>
            </a:xfrm>
            <a:custGeom>
              <a:avLst/>
              <a:gdLst/>
              <a:ahLst/>
              <a:cxnLst/>
              <a:rect l="l" t="t" r="r" b="b"/>
              <a:pathLst>
                <a:path w="14069" h="14864" extrusionOk="0">
                  <a:moveTo>
                    <a:pt x="1" y="0"/>
                  </a:moveTo>
                  <a:lnTo>
                    <a:pt x="1" y="13537"/>
                  </a:lnTo>
                  <a:lnTo>
                    <a:pt x="2257" y="14864"/>
                  </a:lnTo>
                  <a:lnTo>
                    <a:pt x="14068" y="80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40"/>
            <p:cNvSpPr/>
            <p:nvPr/>
          </p:nvSpPr>
          <p:spPr>
            <a:xfrm>
              <a:off x="6435835" y="2514091"/>
              <a:ext cx="231042" cy="354281"/>
            </a:xfrm>
            <a:custGeom>
              <a:avLst/>
              <a:gdLst/>
              <a:ahLst/>
              <a:cxnLst/>
              <a:rect l="l" t="t" r="r" b="b"/>
              <a:pathLst>
                <a:path w="13935" h="21368" extrusionOk="0">
                  <a:moveTo>
                    <a:pt x="0" y="1"/>
                  </a:moveTo>
                  <a:lnTo>
                    <a:pt x="0" y="13272"/>
                  </a:lnTo>
                  <a:lnTo>
                    <a:pt x="13935" y="21367"/>
                  </a:lnTo>
                  <a:lnTo>
                    <a:pt x="13935" y="80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40"/>
            <p:cNvSpPr/>
            <p:nvPr/>
          </p:nvSpPr>
          <p:spPr>
            <a:xfrm>
              <a:off x="6435835" y="2514091"/>
              <a:ext cx="231042" cy="354281"/>
            </a:xfrm>
            <a:custGeom>
              <a:avLst/>
              <a:gdLst/>
              <a:ahLst/>
              <a:cxnLst/>
              <a:rect l="l" t="t" r="r" b="b"/>
              <a:pathLst>
                <a:path w="13935" h="21368" fill="none" extrusionOk="0">
                  <a:moveTo>
                    <a:pt x="0" y="1"/>
                  </a:moveTo>
                  <a:lnTo>
                    <a:pt x="0" y="13272"/>
                  </a:lnTo>
                  <a:lnTo>
                    <a:pt x="13935" y="21367"/>
                  </a:lnTo>
                  <a:lnTo>
                    <a:pt x="13935" y="809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40"/>
            <p:cNvSpPr/>
            <p:nvPr/>
          </p:nvSpPr>
          <p:spPr>
            <a:xfrm>
              <a:off x="6361026" y="2514091"/>
              <a:ext cx="305851" cy="237658"/>
            </a:xfrm>
            <a:custGeom>
              <a:avLst/>
              <a:gdLst/>
              <a:ahLst/>
              <a:cxnLst/>
              <a:rect l="l" t="t" r="r" b="b"/>
              <a:pathLst>
                <a:path w="18447" h="14334" extrusionOk="0">
                  <a:moveTo>
                    <a:pt x="4512" y="1"/>
                  </a:moveTo>
                  <a:lnTo>
                    <a:pt x="0" y="6238"/>
                  </a:lnTo>
                  <a:lnTo>
                    <a:pt x="14067" y="14333"/>
                  </a:lnTo>
                  <a:lnTo>
                    <a:pt x="18447" y="8096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40"/>
            <p:cNvSpPr/>
            <p:nvPr/>
          </p:nvSpPr>
          <p:spPr>
            <a:xfrm>
              <a:off x="6361026" y="2514091"/>
              <a:ext cx="305851" cy="237658"/>
            </a:xfrm>
            <a:custGeom>
              <a:avLst/>
              <a:gdLst/>
              <a:ahLst/>
              <a:cxnLst/>
              <a:rect l="l" t="t" r="r" b="b"/>
              <a:pathLst>
                <a:path w="18447" h="14334" fill="none" extrusionOk="0">
                  <a:moveTo>
                    <a:pt x="4512" y="1"/>
                  </a:moveTo>
                  <a:lnTo>
                    <a:pt x="0" y="6238"/>
                  </a:lnTo>
                  <a:lnTo>
                    <a:pt x="14067" y="14333"/>
                  </a:lnTo>
                  <a:lnTo>
                    <a:pt x="18447" y="8096"/>
                  </a:lnTo>
                  <a:lnTo>
                    <a:pt x="4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40"/>
            <p:cNvSpPr/>
            <p:nvPr/>
          </p:nvSpPr>
          <p:spPr>
            <a:xfrm>
              <a:off x="6361026" y="2617517"/>
              <a:ext cx="305851" cy="134232"/>
            </a:xfrm>
            <a:custGeom>
              <a:avLst/>
              <a:gdLst/>
              <a:ahLst/>
              <a:cxnLst/>
              <a:rect l="l" t="t" r="r" b="b"/>
              <a:pathLst>
                <a:path w="18447" h="8096" extrusionOk="0">
                  <a:moveTo>
                    <a:pt x="0" y="0"/>
                  </a:moveTo>
                  <a:lnTo>
                    <a:pt x="14067" y="8095"/>
                  </a:lnTo>
                  <a:lnTo>
                    <a:pt x="18447" y="1858"/>
                  </a:lnTo>
                  <a:lnTo>
                    <a:pt x="13935" y="7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40"/>
            <p:cNvSpPr/>
            <p:nvPr/>
          </p:nvSpPr>
          <p:spPr>
            <a:xfrm>
              <a:off x="6361026" y="2617517"/>
              <a:ext cx="305851" cy="134232"/>
            </a:xfrm>
            <a:custGeom>
              <a:avLst/>
              <a:gdLst/>
              <a:ahLst/>
              <a:cxnLst/>
              <a:rect l="l" t="t" r="r" b="b"/>
              <a:pathLst>
                <a:path w="18447" h="8096" fill="none" extrusionOk="0">
                  <a:moveTo>
                    <a:pt x="0" y="0"/>
                  </a:moveTo>
                  <a:lnTo>
                    <a:pt x="14067" y="8095"/>
                  </a:lnTo>
                  <a:lnTo>
                    <a:pt x="18447" y="1858"/>
                  </a:lnTo>
                  <a:lnTo>
                    <a:pt x="13935" y="769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40"/>
            <p:cNvSpPr/>
            <p:nvPr/>
          </p:nvSpPr>
          <p:spPr>
            <a:xfrm>
              <a:off x="6666861" y="2514091"/>
              <a:ext cx="233264" cy="354281"/>
            </a:xfrm>
            <a:custGeom>
              <a:avLst/>
              <a:gdLst/>
              <a:ahLst/>
              <a:cxnLst/>
              <a:rect l="l" t="t" r="r" b="b"/>
              <a:pathLst>
                <a:path w="14069" h="21368" extrusionOk="0">
                  <a:moveTo>
                    <a:pt x="14068" y="1"/>
                  </a:moveTo>
                  <a:lnTo>
                    <a:pt x="1" y="8096"/>
                  </a:lnTo>
                  <a:lnTo>
                    <a:pt x="1" y="21367"/>
                  </a:lnTo>
                  <a:lnTo>
                    <a:pt x="14068" y="13272"/>
                  </a:lnTo>
                  <a:lnTo>
                    <a:pt x="1406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40"/>
            <p:cNvSpPr/>
            <p:nvPr/>
          </p:nvSpPr>
          <p:spPr>
            <a:xfrm>
              <a:off x="6666861" y="2514091"/>
              <a:ext cx="233264" cy="354281"/>
            </a:xfrm>
            <a:custGeom>
              <a:avLst/>
              <a:gdLst/>
              <a:ahLst/>
              <a:cxnLst/>
              <a:rect l="l" t="t" r="r" b="b"/>
              <a:pathLst>
                <a:path w="14069" h="21368" fill="none" extrusionOk="0">
                  <a:moveTo>
                    <a:pt x="14068" y="1"/>
                  </a:moveTo>
                  <a:lnTo>
                    <a:pt x="14068" y="13272"/>
                  </a:lnTo>
                  <a:lnTo>
                    <a:pt x="1" y="21367"/>
                  </a:lnTo>
                  <a:lnTo>
                    <a:pt x="1" y="8096"/>
                  </a:lnTo>
                  <a:lnTo>
                    <a:pt x="140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40"/>
            <p:cNvSpPr/>
            <p:nvPr/>
          </p:nvSpPr>
          <p:spPr>
            <a:xfrm>
              <a:off x="6666861" y="2648322"/>
              <a:ext cx="173841" cy="220050"/>
            </a:xfrm>
            <a:custGeom>
              <a:avLst/>
              <a:gdLst/>
              <a:ahLst/>
              <a:cxnLst/>
              <a:rect l="l" t="t" r="r" b="b"/>
              <a:pathLst>
                <a:path w="10485" h="13272" extrusionOk="0">
                  <a:moveTo>
                    <a:pt x="1" y="0"/>
                  </a:moveTo>
                  <a:lnTo>
                    <a:pt x="1" y="13271"/>
                  </a:lnTo>
                  <a:lnTo>
                    <a:pt x="10485" y="7166"/>
                  </a:lnTo>
                  <a:lnTo>
                    <a:pt x="266" y="127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40"/>
            <p:cNvSpPr/>
            <p:nvPr/>
          </p:nvSpPr>
          <p:spPr>
            <a:xfrm>
              <a:off x="6666861" y="2648322"/>
              <a:ext cx="173841" cy="220050"/>
            </a:xfrm>
            <a:custGeom>
              <a:avLst/>
              <a:gdLst/>
              <a:ahLst/>
              <a:cxnLst/>
              <a:rect l="l" t="t" r="r" b="b"/>
              <a:pathLst>
                <a:path w="10485" h="13272" fill="none" extrusionOk="0">
                  <a:moveTo>
                    <a:pt x="1" y="0"/>
                  </a:moveTo>
                  <a:lnTo>
                    <a:pt x="266" y="12740"/>
                  </a:lnTo>
                  <a:lnTo>
                    <a:pt x="10485" y="7166"/>
                  </a:lnTo>
                  <a:lnTo>
                    <a:pt x="1" y="1327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40"/>
            <p:cNvSpPr/>
            <p:nvPr/>
          </p:nvSpPr>
          <p:spPr>
            <a:xfrm>
              <a:off x="6666861" y="2514091"/>
              <a:ext cx="305868" cy="237658"/>
            </a:xfrm>
            <a:custGeom>
              <a:avLst/>
              <a:gdLst/>
              <a:ahLst/>
              <a:cxnLst/>
              <a:rect l="l" t="t" r="r" b="b"/>
              <a:pathLst>
                <a:path w="18448" h="14334" extrusionOk="0">
                  <a:moveTo>
                    <a:pt x="14068" y="1"/>
                  </a:moveTo>
                  <a:lnTo>
                    <a:pt x="1" y="8096"/>
                  </a:lnTo>
                  <a:lnTo>
                    <a:pt x="4513" y="14333"/>
                  </a:lnTo>
                  <a:lnTo>
                    <a:pt x="18448" y="6238"/>
                  </a:lnTo>
                  <a:lnTo>
                    <a:pt x="140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40"/>
            <p:cNvSpPr/>
            <p:nvPr/>
          </p:nvSpPr>
          <p:spPr>
            <a:xfrm>
              <a:off x="6728472" y="2782537"/>
              <a:ext cx="2222" cy="26412"/>
            </a:xfrm>
            <a:custGeom>
              <a:avLst/>
              <a:gdLst/>
              <a:ahLst/>
              <a:cxnLst/>
              <a:rect l="l" t="t" r="r" b="b"/>
              <a:pathLst>
                <a:path w="134" h="1593" extrusionOk="0">
                  <a:moveTo>
                    <a:pt x="133" y="0"/>
                  </a:moveTo>
                  <a:lnTo>
                    <a:pt x="1" y="266"/>
                  </a:lnTo>
                  <a:lnTo>
                    <a:pt x="1" y="1593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40"/>
            <p:cNvSpPr/>
            <p:nvPr/>
          </p:nvSpPr>
          <p:spPr>
            <a:xfrm>
              <a:off x="6728472" y="2782537"/>
              <a:ext cx="2222" cy="26412"/>
            </a:xfrm>
            <a:custGeom>
              <a:avLst/>
              <a:gdLst/>
              <a:ahLst/>
              <a:cxnLst/>
              <a:rect l="l" t="t" r="r" b="b"/>
              <a:pathLst>
                <a:path w="134" h="1593" fill="none" extrusionOk="0">
                  <a:moveTo>
                    <a:pt x="133" y="0"/>
                  </a:moveTo>
                  <a:lnTo>
                    <a:pt x="1" y="266"/>
                  </a:lnTo>
                  <a:lnTo>
                    <a:pt x="1" y="1593"/>
                  </a:lnTo>
                  <a:lnTo>
                    <a:pt x="133" y="1593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40"/>
            <p:cNvSpPr/>
            <p:nvPr/>
          </p:nvSpPr>
          <p:spPr>
            <a:xfrm>
              <a:off x="6724078" y="2778144"/>
              <a:ext cx="11009" cy="13214"/>
            </a:xfrm>
            <a:custGeom>
              <a:avLst/>
              <a:gdLst/>
              <a:ahLst/>
              <a:cxnLst/>
              <a:rect l="l" t="t" r="r" b="b"/>
              <a:pathLst>
                <a:path w="664" h="797" extrusionOk="0">
                  <a:moveTo>
                    <a:pt x="266" y="0"/>
                  </a:moveTo>
                  <a:lnTo>
                    <a:pt x="0" y="664"/>
                  </a:lnTo>
                  <a:lnTo>
                    <a:pt x="133" y="796"/>
                  </a:lnTo>
                  <a:lnTo>
                    <a:pt x="133" y="664"/>
                  </a:lnTo>
                  <a:lnTo>
                    <a:pt x="266" y="531"/>
                  </a:lnTo>
                  <a:lnTo>
                    <a:pt x="398" y="265"/>
                  </a:lnTo>
                  <a:lnTo>
                    <a:pt x="398" y="398"/>
                  </a:lnTo>
                  <a:lnTo>
                    <a:pt x="531" y="531"/>
                  </a:lnTo>
                  <a:lnTo>
                    <a:pt x="664" y="531"/>
                  </a:lnTo>
                  <a:lnTo>
                    <a:pt x="664" y="398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40"/>
            <p:cNvSpPr/>
            <p:nvPr/>
          </p:nvSpPr>
          <p:spPr>
            <a:xfrm>
              <a:off x="6724078" y="2778144"/>
              <a:ext cx="11009" cy="13214"/>
            </a:xfrm>
            <a:custGeom>
              <a:avLst/>
              <a:gdLst/>
              <a:ahLst/>
              <a:cxnLst/>
              <a:rect l="l" t="t" r="r" b="b"/>
              <a:pathLst>
                <a:path w="664" h="797" fill="none" extrusionOk="0">
                  <a:moveTo>
                    <a:pt x="266" y="0"/>
                  </a:moveTo>
                  <a:lnTo>
                    <a:pt x="0" y="664"/>
                  </a:lnTo>
                  <a:lnTo>
                    <a:pt x="133" y="796"/>
                  </a:lnTo>
                  <a:lnTo>
                    <a:pt x="133" y="796"/>
                  </a:lnTo>
                  <a:lnTo>
                    <a:pt x="133" y="664"/>
                  </a:lnTo>
                  <a:lnTo>
                    <a:pt x="266" y="531"/>
                  </a:lnTo>
                  <a:lnTo>
                    <a:pt x="398" y="265"/>
                  </a:lnTo>
                  <a:lnTo>
                    <a:pt x="398" y="398"/>
                  </a:lnTo>
                  <a:lnTo>
                    <a:pt x="531" y="531"/>
                  </a:lnTo>
                  <a:lnTo>
                    <a:pt x="664" y="531"/>
                  </a:lnTo>
                  <a:lnTo>
                    <a:pt x="664" y="398"/>
                  </a:lnTo>
                  <a:lnTo>
                    <a:pt x="2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40"/>
            <p:cNvSpPr/>
            <p:nvPr/>
          </p:nvSpPr>
          <p:spPr>
            <a:xfrm>
              <a:off x="6739481" y="2775939"/>
              <a:ext cx="2205" cy="26412"/>
            </a:xfrm>
            <a:custGeom>
              <a:avLst/>
              <a:gdLst/>
              <a:ahLst/>
              <a:cxnLst/>
              <a:rect l="l" t="t" r="r" b="b"/>
              <a:pathLst>
                <a:path w="133" h="1593" extrusionOk="0">
                  <a:moveTo>
                    <a:pt x="133" y="0"/>
                  </a:moveTo>
                  <a:lnTo>
                    <a:pt x="0" y="266"/>
                  </a:lnTo>
                  <a:lnTo>
                    <a:pt x="0" y="1593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40"/>
            <p:cNvSpPr/>
            <p:nvPr/>
          </p:nvSpPr>
          <p:spPr>
            <a:xfrm>
              <a:off x="6739481" y="2775939"/>
              <a:ext cx="2205" cy="26412"/>
            </a:xfrm>
            <a:custGeom>
              <a:avLst/>
              <a:gdLst/>
              <a:ahLst/>
              <a:cxnLst/>
              <a:rect l="l" t="t" r="r" b="b"/>
              <a:pathLst>
                <a:path w="133" h="1593" fill="none" extrusionOk="0">
                  <a:moveTo>
                    <a:pt x="133" y="0"/>
                  </a:moveTo>
                  <a:lnTo>
                    <a:pt x="0" y="266"/>
                  </a:lnTo>
                  <a:lnTo>
                    <a:pt x="0" y="1593"/>
                  </a:lnTo>
                  <a:lnTo>
                    <a:pt x="133" y="1593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40"/>
            <p:cNvSpPr/>
            <p:nvPr/>
          </p:nvSpPr>
          <p:spPr>
            <a:xfrm>
              <a:off x="6737276" y="2771528"/>
              <a:ext cx="8821" cy="13231"/>
            </a:xfrm>
            <a:custGeom>
              <a:avLst/>
              <a:gdLst/>
              <a:ahLst/>
              <a:cxnLst/>
              <a:rect l="l" t="t" r="r" b="b"/>
              <a:pathLst>
                <a:path w="532" h="798" extrusionOk="0">
                  <a:moveTo>
                    <a:pt x="266" y="1"/>
                  </a:moveTo>
                  <a:lnTo>
                    <a:pt x="1" y="664"/>
                  </a:lnTo>
                  <a:lnTo>
                    <a:pt x="1" y="797"/>
                  </a:lnTo>
                  <a:lnTo>
                    <a:pt x="133" y="664"/>
                  </a:lnTo>
                  <a:lnTo>
                    <a:pt x="133" y="532"/>
                  </a:lnTo>
                  <a:lnTo>
                    <a:pt x="266" y="266"/>
                  </a:lnTo>
                  <a:lnTo>
                    <a:pt x="266" y="399"/>
                  </a:lnTo>
                  <a:lnTo>
                    <a:pt x="399" y="532"/>
                  </a:lnTo>
                  <a:lnTo>
                    <a:pt x="531" y="532"/>
                  </a:lnTo>
                  <a:lnTo>
                    <a:pt x="531" y="399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40"/>
            <p:cNvSpPr/>
            <p:nvPr/>
          </p:nvSpPr>
          <p:spPr>
            <a:xfrm>
              <a:off x="6737276" y="2771528"/>
              <a:ext cx="8821" cy="13231"/>
            </a:xfrm>
            <a:custGeom>
              <a:avLst/>
              <a:gdLst/>
              <a:ahLst/>
              <a:cxnLst/>
              <a:rect l="l" t="t" r="r" b="b"/>
              <a:pathLst>
                <a:path w="532" h="798" fill="none" extrusionOk="0">
                  <a:moveTo>
                    <a:pt x="266" y="1"/>
                  </a:moveTo>
                  <a:lnTo>
                    <a:pt x="1" y="664"/>
                  </a:lnTo>
                  <a:lnTo>
                    <a:pt x="1" y="797"/>
                  </a:lnTo>
                  <a:lnTo>
                    <a:pt x="1" y="797"/>
                  </a:lnTo>
                  <a:lnTo>
                    <a:pt x="133" y="664"/>
                  </a:lnTo>
                  <a:lnTo>
                    <a:pt x="133" y="532"/>
                  </a:lnTo>
                  <a:lnTo>
                    <a:pt x="266" y="266"/>
                  </a:lnTo>
                  <a:lnTo>
                    <a:pt x="266" y="399"/>
                  </a:lnTo>
                  <a:lnTo>
                    <a:pt x="399" y="532"/>
                  </a:lnTo>
                  <a:lnTo>
                    <a:pt x="531" y="532"/>
                  </a:lnTo>
                  <a:lnTo>
                    <a:pt x="531" y="399"/>
                  </a:lnTo>
                  <a:lnTo>
                    <a:pt x="2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40"/>
            <p:cNvSpPr/>
            <p:nvPr/>
          </p:nvSpPr>
          <p:spPr>
            <a:xfrm>
              <a:off x="6693273" y="2806744"/>
              <a:ext cx="8821" cy="22018"/>
            </a:xfrm>
            <a:custGeom>
              <a:avLst/>
              <a:gdLst/>
              <a:ahLst/>
              <a:cxnLst/>
              <a:rect l="l" t="t" r="r" b="b"/>
              <a:pathLst>
                <a:path w="532" h="1328" extrusionOk="0">
                  <a:moveTo>
                    <a:pt x="531" y="0"/>
                  </a:moveTo>
                  <a:lnTo>
                    <a:pt x="398" y="133"/>
                  </a:lnTo>
                  <a:lnTo>
                    <a:pt x="398" y="797"/>
                  </a:lnTo>
                  <a:lnTo>
                    <a:pt x="398" y="1062"/>
                  </a:lnTo>
                  <a:lnTo>
                    <a:pt x="266" y="1195"/>
                  </a:lnTo>
                  <a:lnTo>
                    <a:pt x="133" y="1195"/>
                  </a:lnTo>
                  <a:lnTo>
                    <a:pt x="133" y="929"/>
                  </a:lnTo>
                  <a:lnTo>
                    <a:pt x="133" y="797"/>
                  </a:lnTo>
                  <a:lnTo>
                    <a:pt x="0" y="929"/>
                  </a:lnTo>
                  <a:lnTo>
                    <a:pt x="0" y="1195"/>
                  </a:lnTo>
                  <a:lnTo>
                    <a:pt x="133" y="1327"/>
                  </a:lnTo>
                  <a:lnTo>
                    <a:pt x="266" y="1327"/>
                  </a:lnTo>
                  <a:lnTo>
                    <a:pt x="531" y="1062"/>
                  </a:lnTo>
                  <a:lnTo>
                    <a:pt x="531" y="797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40"/>
            <p:cNvSpPr/>
            <p:nvPr/>
          </p:nvSpPr>
          <p:spPr>
            <a:xfrm>
              <a:off x="6693273" y="2806744"/>
              <a:ext cx="8821" cy="22018"/>
            </a:xfrm>
            <a:custGeom>
              <a:avLst/>
              <a:gdLst/>
              <a:ahLst/>
              <a:cxnLst/>
              <a:rect l="l" t="t" r="r" b="b"/>
              <a:pathLst>
                <a:path w="532" h="1328" fill="none" extrusionOk="0">
                  <a:moveTo>
                    <a:pt x="531" y="0"/>
                  </a:moveTo>
                  <a:lnTo>
                    <a:pt x="398" y="133"/>
                  </a:lnTo>
                  <a:lnTo>
                    <a:pt x="398" y="797"/>
                  </a:lnTo>
                  <a:lnTo>
                    <a:pt x="398" y="797"/>
                  </a:lnTo>
                  <a:lnTo>
                    <a:pt x="398" y="1062"/>
                  </a:lnTo>
                  <a:lnTo>
                    <a:pt x="266" y="1195"/>
                  </a:lnTo>
                  <a:lnTo>
                    <a:pt x="133" y="1195"/>
                  </a:lnTo>
                  <a:lnTo>
                    <a:pt x="133" y="1195"/>
                  </a:lnTo>
                  <a:lnTo>
                    <a:pt x="133" y="929"/>
                  </a:lnTo>
                  <a:lnTo>
                    <a:pt x="133" y="797"/>
                  </a:lnTo>
                  <a:lnTo>
                    <a:pt x="0" y="929"/>
                  </a:lnTo>
                  <a:lnTo>
                    <a:pt x="0" y="1195"/>
                  </a:lnTo>
                  <a:lnTo>
                    <a:pt x="0" y="1195"/>
                  </a:lnTo>
                  <a:lnTo>
                    <a:pt x="133" y="1327"/>
                  </a:lnTo>
                  <a:lnTo>
                    <a:pt x="266" y="1327"/>
                  </a:lnTo>
                  <a:lnTo>
                    <a:pt x="266" y="1327"/>
                  </a:lnTo>
                  <a:lnTo>
                    <a:pt x="266" y="1327"/>
                  </a:lnTo>
                  <a:lnTo>
                    <a:pt x="531" y="1062"/>
                  </a:lnTo>
                  <a:lnTo>
                    <a:pt x="531" y="797"/>
                  </a:lnTo>
                  <a:lnTo>
                    <a:pt x="5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40"/>
            <p:cNvSpPr/>
            <p:nvPr/>
          </p:nvSpPr>
          <p:spPr>
            <a:xfrm>
              <a:off x="6684469" y="2784743"/>
              <a:ext cx="33027" cy="33011"/>
            </a:xfrm>
            <a:custGeom>
              <a:avLst/>
              <a:gdLst/>
              <a:ahLst/>
              <a:cxnLst/>
              <a:rect l="l" t="t" r="r" b="b"/>
              <a:pathLst>
                <a:path w="1992" h="1991" extrusionOk="0">
                  <a:moveTo>
                    <a:pt x="1328" y="133"/>
                  </a:moveTo>
                  <a:lnTo>
                    <a:pt x="1593" y="266"/>
                  </a:lnTo>
                  <a:lnTo>
                    <a:pt x="1726" y="398"/>
                  </a:lnTo>
                  <a:lnTo>
                    <a:pt x="1726" y="796"/>
                  </a:lnTo>
                  <a:lnTo>
                    <a:pt x="133" y="1725"/>
                  </a:lnTo>
                  <a:lnTo>
                    <a:pt x="133" y="1327"/>
                  </a:lnTo>
                  <a:lnTo>
                    <a:pt x="399" y="929"/>
                  </a:lnTo>
                  <a:lnTo>
                    <a:pt x="664" y="531"/>
                  </a:lnTo>
                  <a:lnTo>
                    <a:pt x="929" y="266"/>
                  </a:lnTo>
                  <a:lnTo>
                    <a:pt x="1328" y="133"/>
                  </a:lnTo>
                  <a:close/>
                  <a:moveTo>
                    <a:pt x="1328" y="0"/>
                  </a:moveTo>
                  <a:lnTo>
                    <a:pt x="929" y="133"/>
                  </a:lnTo>
                  <a:lnTo>
                    <a:pt x="531" y="531"/>
                  </a:lnTo>
                  <a:lnTo>
                    <a:pt x="266" y="929"/>
                  </a:lnTo>
                  <a:lnTo>
                    <a:pt x="0" y="1327"/>
                  </a:lnTo>
                  <a:lnTo>
                    <a:pt x="0" y="1858"/>
                  </a:lnTo>
                  <a:lnTo>
                    <a:pt x="0" y="1991"/>
                  </a:lnTo>
                  <a:lnTo>
                    <a:pt x="929" y="1460"/>
                  </a:lnTo>
                  <a:lnTo>
                    <a:pt x="1062" y="1327"/>
                  </a:lnTo>
                  <a:lnTo>
                    <a:pt x="1991" y="796"/>
                  </a:lnTo>
                  <a:lnTo>
                    <a:pt x="1858" y="398"/>
                  </a:lnTo>
                  <a:lnTo>
                    <a:pt x="1593" y="133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40"/>
            <p:cNvSpPr/>
            <p:nvPr/>
          </p:nvSpPr>
          <p:spPr>
            <a:xfrm>
              <a:off x="6686674" y="2786931"/>
              <a:ext cx="26412" cy="26429"/>
            </a:xfrm>
            <a:custGeom>
              <a:avLst/>
              <a:gdLst/>
              <a:ahLst/>
              <a:cxnLst/>
              <a:rect l="l" t="t" r="r" b="b"/>
              <a:pathLst>
                <a:path w="1593" h="1594" fill="none" extrusionOk="0">
                  <a:moveTo>
                    <a:pt x="0" y="1593"/>
                  </a:moveTo>
                  <a:lnTo>
                    <a:pt x="0" y="1593"/>
                  </a:lnTo>
                  <a:lnTo>
                    <a:pt x="0" y="1195"/>
                  </a:lnTo>
                  <a:lnTo>
                    <a:pt x="266" y="797"/>
                  </a:lnTo>
                  <a:lnTo>
                    <a:pt x="531" y="399"/>
                  </a:lnTo>
                  <a:lnTo>
                    <a:pt x="796" y="134"/>
                  </a:lnTo>
                  <a:lnTo>
                    <a:pt x="796" y="134"/>
                  </a:lnTo>
                  <a:lnTo>
                    <a:pt x="1195" y="1"/>
                  </a:lnTo>
                  <a:lnTo>
                    <a:pt x="1195" y="1"/>
                  </a:lnTo>
                  <a:lnTo>
                    <a:pt x="1460" y="134"/>
                  </a:lnTo>
                  <a:lnTo>
                    <a:pt x="1460" y="134"/>
                  </a:lnTo>
                  <a:lnTo>
                    <a:pt x="1593" y="266"/>
                  </a:lnTo>
                  <a:lnTo>
                    <a:pt x="1593" y="664"/>
                  </a:lnTo>
                  <a:lnTo>
                    <a:pt x="0" y="15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40"/>
            <p:cNvSpPr/>
            <p:nvPr/>
          </p:nvSpPr>
          <p:spPr>
            <a:xfrm>
              <a:off x="6684469" y="2784743"/>
              <a:ext cx="33027" cy="33011"/>
            </a:xfrm>
            <a:custGeom>
              <a:avLst/>
              <a:gdLst/>
              <a:ahLst/>
              <a:cxnLst/>
              <a:rect l="l" t="t" r="r" b="b"/>
              <a:pathLst>
                <a:path w="1992" h="1991" fill="none" extrusionOk="0">
                  <a:moveTo>
                    <a:pt x="1328" y="0"/>
                  </a:moveTo>
                  <a:lnTo>
                    <a:pt x="1328" y="0"/>
                  </a:lnTo>
                  <a:lnTo>
                    <a:pt x="929" y="133"/>
                  </a:lnTo>
                  <a:lnTo>
                    <a:pt x="929" y="133"/>
                  </a:lnTo>
                  <a:lnTo>
                    <a:pt x="531" y="531"/>
                  </a:lnTo>
                  <a:lnTo>
                    <a:pt x="266" y="929"/>
                  </a:lnTo>
                  <a:lnTo>
                    <a:pt x="0" y="1327"/>
                  </a:lnTo>
                  <a:lnTo>
                    <a:pt x="0" y="1858"/>
                  </a:lnTo>
                  <a:lnTo>
                    <a:pt x="0" y="1991"/>
                  </a:lnTo>
                  <a:lnTo>
                    <a:pt x="929" y="1460"/>
                  </a:lnTo>
                  <a:lnTo>
                    <a:pt x="1062" y="1327"/>
                  </a:lnTo>
                  <a:lnTo>
                    <a:pt x="1991" y="796"/>
                  </a:lnTo>
                  <a:lnTo>
                    <a:pt x="1991" y="796"/>
                  </a:lnTo>
                  <a:lnTo>
                    <a:pt x="1991" y="796"/>
                  </a:lnTo>
                  <a:lnTo>
                    <a:pt x="1858" y="398"/>
                  </a:lnTo>
                  <a:lnTo>
                    <a:pt x="1593" y="133"/>
                  </a:lnTo>
                  <a:lnTo>
                    <a:pt x="1593" y="133"/>
                  </a:lnTo>
                  <a:lnTo>
                    <a:pt x="13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40"/>
            <p:cNvSpPr/>
            <p:nvPr/>
          </p:nvSpPr>
          <p:spPr>
            <a:xfrm>
              <a:off x="7298360" y="3099381"/>
              <a:ext cx="453297" cy="264070"/>
            </a:xfrm>
            <a:custGeom>
              <a:avLst/>
              <a:gdLst/>
              <a:ahLst/>
              <a:cxnLst/>
              <a:rect l="l" t="t" r="r" b="b"/>
              <a:pathLst>
                <a:path w="27340" h="15927" extrusionOk="0">
                  <a:moveTo>
                    <a:pt x="13670" y="1"/>
                  </a:moveTo>
                  <a:lnTo>
                    <a:pt x="1" y="7963"/>
                  </a:lnTo>
                  <a:lnTo>
                    <a:pt x="13670" y="15926"/>
                  </a:lnTo>
                  <a:lnTo>
                    <a:pt x="27339" y="7963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40"/>
            <p:cNvSpPr/>
            <p:nvPr/>
          </p:nvSpPr>
          <p:spPr>
            <a:xfrm>
              <a:off x="7298360" y="3099381"/>
              <a:ext cx="453297" cy="264070"/>
            </a:xfrm>
            <a:custGeom>
              <a:avLst/>
              <a:gdLst/>
              <a:ahLst/>
              <a:cxnLst/>
              <a:rect l="l" t="t" r="r" b="b"/>
              <a:pathLst>
                <a:path w="27340" h="15927" fill="none" extrusionOk="0">
                  <a:moveTo>
                    <a:pt x="1" y="7963"/>
                  </a:moveTo>
                  <a:lnTo>
                    <a:pt x="13670" y="1"/>
                  </a:lnTo>
                  <a:lnTo>
                    <a:pt x="27339" y="7963"/>
                  </a:lnTo>
                  <a:lnTo>
                    <a:pt x="13670" y="15926"/>
                  </a:lnTo>
                  <a:lnTo>
                    <a:pt x="1" y="79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40"/>
            <p:cNvSpPr/>
            <p:nvPr/>
          </p:nvSpPr>
          <p:spPr>
            <a:xfrm>
              <a:off x="7293966" y="2874954"/>
              <a:ext cx="231042" cy="246445"/>
            </a:xfrm>
            <a:custGeom>
              <a:avLst/>
              <a:gdLst/>
              <a:ahLst/>
              <a:cxnLst/>
              <a:rect l="l" t="t" r="r" b="b"/>
              <a:pathLst>
                <a:path w="13935" h="14864" extrusionOk="0">
                  <a:moveTo>
                    <a:pt x="13935" y="0"/>
                  </a:moveTo>
                  <a:lnTo>
                    <a:pt x="0" y="8096"/>
                  </a:lnTo>
                  <a:lnTo>
                    <a:pt x="11679" y="14864"/>
                  </a:lnTo>
                  <a:lnTo>
                    <a:pt x="13935" y="13537"/>
                  </a:lnTo>
                  <a:lnTo>
                    <a:pt x="1393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40"/>
            <p:cNvSpPr/>
            <p:nvPr/>
          </p:nvSpPr>
          <p:spPr>
            <a:xfrm>
              <a:off x="7524992" y="2874954"/>
              <a:ext cx="233264" cy="246445"/>
            </a:xfrm>
            <a:custGeom>
              <a:avLst/>
              <a:gdLst/>
              <a:ahLst/>
              <a:cxnLst/>
              <a:rect l="l" t="t" r="r" b="b"/>
              <a:pathLst>
                <a:path w="14069" h="14864" extrusionOk="0">
                  <a:moveTo>
                    <a:pt x="1" y="0"/>
                  </a:moveTo>
                  <a:lnTo>
                    <a:pt x="1" y="13537"/>
                  </a:lnTo>
                  <a:lnTo>
                    <a:pt x="2257" y="14864"/>
                  </a:lnTo>
                  <a:lnTo>
                    <a:pt x="14068" y="80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40"/>
            <p:cNvSpPr/>
            <p:nvPr/>
          </p:nvSpPr>
          <p:spPr>
            <a:xfrm>
              <a:off x="7293966" y="3009169"/>
              <a:ext cx="231042" cy="354281"/>
            </a:xfrm>
            <a:custGeom>
              <a:avLst/>
              <a:gdLst/>
              <a:ahLst/>
              <a:cxnLst/>
              <a:rect l="l" t="t" r="r" b="b"/>
              <a:pathLst>
                <a:path w="13935" h="21368" extrusionOk="0">
                  <a:moveTo>
                    <a:pt x="0" y="1"/>
                  </a:moveTo>
                  <a:lnTo>
                    <a:pt x="0" y="13272"/>
                  </a:lnTo>
                  <a:lnTo>
                    <a:pt x="13935" y="21367"/>
                  </a:lnTo>
                  <a:lnTo>
                    <a:pt x="13935" y="80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40"/>
            <p:cNvSpPr/>
            <p:nvPr/>
          </p:nvSpPr>
          <p:spPr>
            <a:xfrm>
              <a:off x="7293966" y="3009169"/>
              <a:ext cx="231042" cy="354281"/>
            </a:xfrm>
            <a:custGeom>
              <a:avLst/>
              <a:gdLst/>
              <a:ahLst/>
              <a:cxnLst/>
              <a:rect l="l" t="t" r="r" b="b"/>
              <a:pathLst>
                <a:path w="13935" h="21368" fill="none" extrusionOk="0">
                  <a:moveTo>
                    <a:pt x="0" y="1"/>
                  </a:moveTo>
                  <a:lnTo>
                    <a:pt x="0" y="13272"/>
                  </a:lnTo>
                  <a:lnTo>
                    <a:pt x="13935" y="21367"/>
                  </a:lnTo>
                  <a:lnTo>
                    <a:pt x="13935" y="809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40"/>
            <p:cNvSpPr/>
            <p:nvPr/>
          </p:nvSpPr>
          <p:spPr>
            <a:xfrm>
              <a:off x="7219157" y="3009169"/>
              <a:ext cx="305851" cy="237658"/>
            </a:xfrm>
            <a:custGeom>
              <a:avLst/>
              <a:gdLst/>
              <a:ahLst/>
              <a:cxnLst/>
              <a:rect l="l" t="t" r="r" b="b"/>
              <a:pathLst>
                <a:path w="18447" h="14334" extrusionOk="0">
                  <a:moveTo>
                    <a:pt x="4512" y="1"/>
                  </a:moveTo>
                  <a:lnTo>
                    <a:pt x="0" y="6238"/>
                  </a:lnTo>
                  <a:lnTo>
                    <a:pt x="14067" y="14333"/>
                  </a:lnTo>
                  <a:lnTo>
                    <a:pt x="18447" y="8096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40"/>
            <p:cNvSpPr/>
            <p:nvPr/>
          </p:nvSpPr>
          <p:spPr>
            <a:xfrm>
              <a:off x="7219157" y="3009169"/>
              <a:ext cx="305851" cy="237658"/>
            </a:xfrm>
            <a:custGeom>
              <a:avLst/>
              <a:gdLst/>
              <a:ahLst/>
              <a:cxnLst/>
              <a:rect l="l" t="t" r="r" b="b"/>
              <a:pathLst>
                <a:path w="18447" h="14334" fill="none" extrusionOk="0">
                  <a:moveTo>
                    <a:pt x="4512" y="1"/>
                  </a:moveTo>
                  <a:lnTo>
                    <a:pt x="0" y="6238"/>
                  </a:lnTo>
                  <a:lnTo>
                    <a:pt x="14067" y="14333"/>
                  </a:lnTo>
                  <a:lnTo>
                    <a:pt x="18447" y="8096"/>
                  </a:lnTo>
                  <a:lnTo>
                    <a:pt x="45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40"/>
            <p:cNvSpPr/>
            <p:nvPr/>
          </p:nvSpPr>
          <p:spPr>
            <a:xfrm>
              <a:off x="7219157" y="3112595"/>
              <a:ext cx="305851" cy="134232"/>
            </a:xfrm>
            <a:custGeom>
              <a:avLst/>
              <a:gdLst/>
              <a:ahLst/>
              <a:cxnLst/>
              <a:rect l="l" t="t" r="r" b="b"/>
              <a:pathLst>
                <a:path w="18447" h="8096" extrusionOk="0">
                  <a:moveTo>
                    <a:pt x="0" y="0"/>
                  </a:moveTo>
                  <a:lnTo>
                    <a:pt x="14067" y="8095"/>
                  </a:lnTo>
                  <a:lnTo>
                    <a:pt x="18447" y="1858"/>
                  </a:lnTo>
                  <a:lnTo>
                    <a:pt x="13935" y="7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7B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40"/>
            <p:cNvSpPr/>
            <p:nvPr/>
          </p:nvSpPr>
          <p:spPr>
            <a:xfrm>
              <a:off x="7219157" y="3112595"/>
              <a:ext cx="305851" cy="134232"/>
            </a:xfrm>
            <a:custGeom>
              <a:avLst/>
              <a:gdLst/>
              <a:ahLst/>
              <a:cxnLst/>
              <a:rect l="l" t="t" r="r" b="b"/>
              <a:pathLst>
                <a:path w="18447" h="8096" fill="none" extrusionOk="0">
                  <a:moveTo>
                    <a:pt x="0" y="0"/>
                  </a:moveTo>
                  <a:lnTo>
                    <a:pt x="14067" y="8095"/>
                  </a:lnTo>
                  <a:lnTo>
                    <a:pt x="18447" y="1858"/>
                  </a:lnTo>
                  <a:lnTo>
                    <a:pt x="18447" y="1858"/>
                  </a:lnTo>
                  <a:lnTo>
                    <a:pt x="13935" y="769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40"/>
            <p:cNvSpPr/>
            <p:nvPr/>
          </p:nvSpPr>
          <p:spPr>
            <a:xfrm>
              <a:off x="7524992" y="3009169"/>
              <a:ext cx="233264" cy="354281"/>
            </a:xfrm>
            <a:custGeom>
              <a:avLst/>
              <a:gdLst/>
              <a:ahLst/>
              <a:cxnLst/>
              <a:rect l="l" t="t" r="r" b="b"/>
              <a:pathLst>
                <a:path w="14069" h="21368" extrusionOk="0">
                  <a:moveTo>
                    <a:pt x="14068" y="1"/>
                  </a:moveTo>
                  <a:lnTo>
                    <a:pt x="1" y="8096"/>
                  </a:lnTo>
                  <a:lnTo>
                    <a:pt x="1" y="21367"/>
                  </a:lnTo>
                  <a:lnTo>
                    <a:pt x="14068" y="13272"/>
                  </a:lnTo>
                  <a:lnTo>
                    <a:pt x="1406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40"/>
            <p:cNvSpPr/>
            <p:nvPr/>
          </p:nvSpPr>
          <p:spPr>
            <a:xfrm>
              <a:off x="7524992" y="3009169"/>
              <a:ext cx="233264" cy="354281"/>
            </a:xfrm>
            <a:custGeom>
              <a:avLst/>
              <a:gdLst/>
              <a:ahLst/>
              <a:cxnLst/>
              <a:rect l="l" t="t" r="r" b="b"/>
              <a:pathLst>
                <a:path w="14069" h="21368" fill="none" extrusionOk="0">
                  <a:moveTo>
                    <a:pt x="14068" y="1"/>
                  </a:moveTo>
                  <a:lnTo>
                    <a:pt x="14068" y="13272"/>
                  </a:lnTo>
                  <a:lnTo>
                    <a:pt x="1" y="21367"/>
                  </a:lnTo>
                  <a:lnTo>
                    <a:pt x="1" y="8096"/>
                  </a:lnTo>
                  <a:lnTo>
                    <a:pt x="140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40"/>
            <p:cNvSpPr/>
            <p:nvPr/>
          </p:nvSpPr>
          <p:spPr>
            <a:xfrm>
              <a:off x="7524992" y="3143385"/>
              <a:ext cx="173841" cy="220066"/>
            </a:xfrm>
            <a:custGeom>
              <a:avLst/>
              <a:gdLst/>
              <a:ahLst/>
              <a:cxnLst/>
              <a:rect l="l" t="t" r="r" b="b"/>
              <a:pathLst>
                <a:path w="10485" h="13273" extrusionOk="0">
                  <a:moveTo>
                    <a:pt x="1" y="1"/>
                  </a:moveTo>
                  <a:lnTo>
                    <a:pt x="1" y="13272"/>
                  </a:lnTo>
                  <a:lnTo>
                    <a:pt x="10485" y="7167"/>
                  </a:lnTo>
                  <a:lnTo>
                    <a:pt x="266" y="127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40"/>
            <p:cNvSpPr/>
            <p:nvPr/>
          </p:nvSpPr>
          <p:spPr>
            <a:xfrm>
              <a:off x="7524992" y="3143385"/>
              <a:ext cx="173841" cy="220066"/>
            </a:xfrm>
            <a:custGeom>
              <a:avLst/>
              <a:gdLst/>
              <a:ahLst/>
              <a:cxnLst/>
              <a:rect l="l" t="t" r="r" b="b"/>
              <a:pathLst>
                <a:path w="10485" h="13273" fill="none" extrusionOk="0">
                  <a:moveTo>
                    <a:pt x="1" y="1"/>
                  </a:moveTo>
                  <a:lnTo>
                    <a:pt x="266" y="12741"/>
                  </a:lnTo>
                  <a:lnTo>
                    <a:pt x="10485" y="7167"/>
                  </a:lnTo>
                  <a:lnTo>
                    <a:pt x="1" y="1327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40"/>
            <p:cNvSpPr/>
            <p:nvPr/>
          </p:nvSpPr>
          <p:spPr>
            <a:xfrm>
              <a:off x="7524992" y="3009169"/>
              <a:ext cx="305868" cy="237658"/>
            </a:xfrm>
            <a:custGeom>
              <a:avLst/>
              <a:gdLst/>
              <a:ahLst/>
              <a:cxnLst/>
              <a:rect l="l" t="t" r="r" b="b"/>
              <a:pathLst>
                <a:path w="18448" h="14334" extrusionOk="0">
                  <a:moveTo>
                    <a:pt x="14068" y="1"/>
                  </a:moveTo>
                  <a:lnTo>
                    <a:pt x="1" y="8096"/>
                  </a:lnTo>
                  <a:lnTo>
                    <a:pt x="4513" y="14333"/>
                  </a:lnTo>
                  <a:lnTo>
                    <a:pt x="18448" y="6238"/>
                  </a:lnTo>
                  <a:lnTo>
                    <a:pt x="140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40"/>
            <p:cNvSpPr/>
            <p:nvPr/>
          </p:nvSpPr>
          <p:spPr>
            <a:xfrm>
              <a:off x="7586603" y="3277616"/>
              <a:ext cx="2222" cy="28617"/>
            </a:xfrm>
            <a:custGeom>
              <a:avLst/>
              <a:gdLst/>
              <a:ahLst/>
              <a:cxnLst/>
              <a:rect l="l" t="t" r="r" b="b"/>
              <a:pathLst>
                <a:path w="134" h="1726" extrusionOk="0">
                  <a:moveTo>
                    <a:pt x="133" y="0"/>
                  </a:moveTo>
                  <a:lnTo>
                    <a:pt x="1" y="266"/>
                  </a:lnTo>
                  <a:lnTo>
                    <a:pt x="1" y="1593"/>
                  </a:lnTo>
                  <a:lnTo>
                    <a:pt x="1" y="1726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40"/>
            <p:cNvSpPr/>
            <p:nvPr/>
          </p:nvSpPr>
          <p:spPr>
            <a:xfrm>
              <a:off x="7586603" y="3277616"/>
              <a:ext cx="2222" cy="28617"/>
            </a:xfrm>
            <a:custGeom>
              <a:avLst/>
              <a:gdLst/>
              <a:ahLst/>
              <a:cxnLst/>
              <a:rect l="l" t="t" r="r" b="b"/>
              <a:pathLst>
                <a:path w="134" h="1726" fill="none" extrusionOk="0">
                  <a:moveTo>
                    <a:pt x="133" y="0"/>
                  </a:moveTo>
                  <a:lnTo>
                    <a:pt x="1" y="266"/>
                  </a:lnTo>
                  <a:lnTo>
                    <a:pt x="1" y="1593"/>
                  </a:lnTo>
                  <a:lnTo>
                    <a:pt x="1" y="1726"/>
                  </a:lnTo>
                  <a:lnTo>
                    <a:pt x="133" y="1593"/>
                  </a:lnTo>
                  <a:lnTo>
                    <a:pt x="133" y="133"/>
                  </a:lnTo>
                  <a:lnTo>
                    <a:pt x="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40"/>
            <p:cNvSpPr/>
            <p:nvPr/>
          </p:nvSpPr>
          <p:spPr>
            <a:xfrm>
              <a:off x="7582209" y="3273206"/>
              <a:ext cx="11009" cy="13231"/>
            </a:xfrm>
            <a:custGeom>
              <a:avLst/>
              <a:gdLst/>
              <a:ahLst/>
              <a:cxnLst/>
              <a:rect l="l" t="t" r="r" b="b"/>
              <a:pathLst>
                <a:path w="664" h="798" extrusionOk="0">
                  <a:moveTo>
                    <a:pt x="266" y="1"/>
                  </a:moveTo>
                  <a:lnTo>
                    <a:pt x="0" y="664"/>
                  </a:lnTo>
                  <a:lnTo>
                    <a:pt x="133" y="797"/>
                  </a:lnTo>
                  <a:lnTo>
                    <a:pt x="133" y="664"/>
                  </a:lnTo>
                  <a:lnTo>
                    <a:pt x="266" y="532"/>
                  </a:lnTo>
                  <a:lnTo>
                    <a:pt x="398" y="266"/>
                  </a:lnTo>
                  <a:lnTo>
                    <a:pt x="398" y="399"/>
                  </a:lnTo>
                  <a:lnTo>
                    <a:pt x="531" y="532"/>
                  </a:lnTo>
                  <a:lnTo>
                    <a:pt x="664" y="399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40"/>
            <p:cNvSpPr/>
            <p:nvPr/>
          </p:nvSpPr>
          <p:spPr>
            <a:xfrm>
              <a:off x="7582209" y="3273206"/>
              <a:ext cx="11009" cy="13231"/>
            </a:xfrm>
            <a:custGeom>
              <a:avLst/>
              <a:gdLst/>
              <a:ahLst/>
              <a:cxnLst/>
              <a:rect l="l" t="t" r="r" b="b"/>
              <a:pathLst>
                <a:path w="664" h="798" fill="none" extrusionOk="0">
                  <a:moveTo>
                    <a:pt x="266" y="1"/>
                  </a:moveTo>
                  <a:lnTo>
                    <a:pt x="0" y="664"/>
                  </a:lnTo>
                  <a:lnTo>
                    <a:pt x="133" y="797"/>
                  </a:lnTo>
                  <a:lnTo>
                    <a:pt x="133" y="797"/>
                  </a:lnTo>
                  <a:lnTo>
                    <a:pt x="133" y="664"/>
                  </a:lnTo>
                  <a:lnTo>
                    <a:pt x="266" y="532"/>
                  </a:lnTo>
                  <a:lnTo>
                    <a:pt x="398" y="266"/>
                  </a:lnTo>
                  <a:lnTo>
                    <a:pt x="398" y="399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664" y="399"/>
                  </a:lnTo>
                  <a:lnTo>
                    <a:pt x="2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40"/>
            <p:cNvSpPr/>
            <p:nvPr/>
          </p:nvSpPr>
          <p:spPr>
            <a:xfrm>
              <a:off x="7597612" y="3273206"/>
              <a:ext cx="2222" cy="26429"/>
            </a:xfrm>
            <a:custGeom>
              <a:avLst/>
              <a:gdLst/>
              <a:ahLst/>
              <a:cxnLst/>
              <a:rect l="l" t="t" r="r" b="b"/>
              <a:pathLst>
                <a:path w="134" h="1594" extrusionOk="0">
                  <a:moveTo>
                    <a:pt x="133" y="1"/>
                  </a:moveTo>
                  <a:lnTo>
                    <a:pt x="0" y="134"/>
                  </a:lnTo>
                  <a:lnTo>
                    <a:pt x="0" y="1461"/>
                  </a:lnTo>
                  <a:lnTo>
                    <a:pt x="133" y="1593"/>
                  </a:lnTo>
                  <a:lnTo>
                    <a:pt x="133" y="1461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40"/>
            <p:cNvSpPr/>
            <p:nvPr/>
          </p:nvSpPr>
          <p:spPr>
            <a:xfrm>
              <a:off x="7597612" y="3273206"/>
              <a:ext cx="2222" cy="26429"/>
            </a:xfrm>
            <a:custGeom>
              <a:avLst/>
              <a:gdLst/>
              <a:ahLst/>
              <a:cxnLst/>
              <a:rect l="l" t="t" r="r" b="b"/>
              <a:pathLst>
                <a:path w="134" h="1594" fill="none" extrusionOk="0">
                  <a:moveTo>
                    <a:pt x="133" y="1"/>
                  </a:moveTo>
                  <a:lnTo>
                    <a:pt x="0" y="134"/>
                  </a:lnTo>
                  <a:lnTo>
                    <a:pt x="0" y="1461"/>
                  </a:lnTo>
                  <a:lnTo>
                    <a:pt x="133" y="1593"/>
                  </a:lnTo>
                  <a:lnTo>
                    <a:pt x="133" y="1461"/>
                  </a:lnTo>
                  <a:lnTo>
                    <a:pt x="133" y="1"/>
                  </a:lnTo>
                  <a:lnTo>
                    <a:pt x="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40"/>
            <p:cNvSpPr/>
            <p:nvPr/>
          </p:nvSpPr>
          <p:spPr>
            <a:xfrm>
              <a:off x="7595407" y="3266607"/>
              <a:ext cx="8821" cy="13231"/>
            </a:xfrm>
            <a:custGeom>
              <a:avLst/>
              <a:gdLst/>
              <a:ahLst/>
              <a:cxnLst/>
              <a:rect l="l" t="t" r="r" b="b"/>
              <a:pathLst>
                <a:path w="532" h="798" extrusionOk="0">
                  <a:moveTo>
                    <a:pt x="266" y="1"/>
                  </a:moveTo>
                  <a:lnTo>
                    <a:pt x="1" y="664"/>
                  </a:lnTo>
                  <a:lnTo>
                    <a:pt x="1" y="797"/>
                  </a:lnTo>
                  <a:lnTo>
                    <a:pt x="133" y="664"/>
                  </a:lnTo>
                  <a:lnTo>
                    <a:pt x="133" y="532"/>
                  </a:lnTo>
                  <a:lnTo>
                    <a:pt x="266" y="399"/>
                  </a:lnTo>
                  <a:lnTo>
                    <a:pt x="399" y="532"/>
                  </a:lnTo>
                  <a:lnTo>
                    <a:pt x="531" y="532"/>
                  </a:lnTo>
                  <a:lnTo>
                    <a:pt x="531" y="399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40"/>
            <p:cNvSpPr/>
            <p:nvPr/>
          </p:nvSpPr>
          <p:spPr>
            <a:xfrm>
              <a:off x="7595407" y="3266607"/>
              <a:ext cx="8821" cy="13231"/>
            </a:xfrm>
            <a:custGeom>
              <a:avLst/>
              <a:gdLst/>
              <a:ahLst/>
              <a:cxnLst/>
              <a:rect l="l" t="t" r="r" b="b"/>
              <a:pathLst>
                <a:path w="532" h="798" fill="none" extrusionOk="0">
                  <a:moveTo>
                    <a:pt x="266" y="1"/>
                  </a:moveTo>
                  <a:lnTo>
                    <a:pt x="1" y="664"/>
                  </a:lnTo>
                  <a:lnTo>
                    <a:pt x="1" y="797"/>
                  </a:lnTo>
                  <a:lnTo>
                    <a:pt x="1" y="797"/>
                  </a:lnTo>
                  <a:lnTo>
                    <a:pt x="133" y="664"/>
                  </a:lnTo>
                  <a:lnTo>
                    <a:pt x="133" y="532"/>
                  </a:lnTo>
                  <a:lnTo>
                    <a:pt x="266" y="399"/>
                  </a:lnTo>
                  <a:lnTo>
                    <a:pt x="266" y="399"/>
                  </a:lnTo>
                  <a:lnTo>
                    <a:pt x="399" y="532"/>
                  </a:lnTo>
                  <a:lnTo>
                    <a:pt x="531" y="532"/>
                  </a:lnTo>
                  <a:lnTo>
                    <a:pt x="531" y="399"/>
                  </a:lnTo>
                  <a:lnTo>
                    <a:pt x="26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40"/>
            <p:cNvSpPr/>
            <p:nvPr/>
          </p:nvSpPr>
          <p:spPr>
            <a:xfrm>
              <a:off x="7551404" y="3301823"/>
              <a:ext cx="8821" cy="22018"/>
            </a:xfrm>
            <a:custGeom>
              <a:avLst/>
              <a:gdLst/>
              <a:ahLst/>
              <a:cxnLst/>
              <a:rect l="l" t="t" r="r" b="b"/>
              <a:pathLst>
                <a:path w="532" h="1328" extrusionOk="0">
                  <a:moveTo>
                    <a:pt x="531" y="0"/>
                  </a:moveTo>
                  <a:lnTo>
                    <a:pt x="399" y="133"/>
                  </a:lnTo>
                  <a:lnTo>
                    <a:pt x="399" y="796"/>
                  </a:lnTo>
                  <a:lnTo>
                    <a:pt x="266" y="1062"/>
                  </a:lnTo>
                  <a:lnTo>
                    <a:pt x="266" y="1195"/>
                  </a:lnTo>
                  <a:lnTo>
                    <a:pt x="133" y="1195"/>
                  </a:lnTo>
                  <a:lnTo>
                    <a:pt x="133" y="929"/>
                  </a:lnTo>
                  <a:lnTo>
                    <a:pt x="0" y="929"/>
                  </a:lnTo>
                  <a:lnTo>
                    <a:pt x="0" y="1195"/>
                  </a:lnTo>
                  <a:lnTo>
                    <a:pt x="133" y="1327"/>
                  </a:lnTo>
                  <a:lnTo>
                    <a:pt x="266" y="1327"/>
                  </a:lnTo>
                  <a:lnTo>
                    <a:pt x="399" y="1062"/>
                  </a:lnTo>
                  <a:lnTo>
                    <a:pt x="531" y="796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40"/>
            <p:cNvSpPr/>
            <p:nvPr/>
          </p:nvSpPr>
          <p:spPr>
            <a:xfrm>
              <a:off x="7551404" y="3301823"/>
              <a:ext cx="8821" cy="22018"/>
            </a:xfrm>
            <a:custGeom>
              <a:avLst/>
              <a:gdLst/>
              <a:ahLst/>
              <a:cxnLst/>
              <a:rect l="l" t="t" r="r" b="b"/>
              <a:pathLst>
                <a:path w="532" h="1328" fill="none" extrusionOk="0">
                  <a:moveTo>
                    <a:pt x="531" y="0"/>
                  </a:moveTo>
                  <a:lnTo>
                    <a:pt x="399" y="133"/>
                  </a:lnTo>
                  <a:lnTo>
                    <a:pt x="399" y="796"/>
                  </a:lnTo>
                  <a:lnTo>
                    <a:pt x="399" y="796"/>
                  </a:lnTo>
                  <a:lnTo>
                    <a:pt x="266" y="1062"/>
                  </a:lnTo>
                  <a:lnTo>
                    <a:pt x="266" y="1195"/>
                  </a:lnTo>
                  <a:lnTo>
                    <a:pt x="133" y="1195"/>
                  </a:lnTo>
                  <a:lnTo>
                    <a:pt x="133" y="1195"/>
                  </a:lnTo>
                  <a:lnTo>
                    <a:pt x="133" y="929"/>
                  </a:lnTo>
                  <a:lnTo>
                    <a:pt x="133" y="929"/>
                  </a:lnTo>
                  <a:lnTo>
                    <a:pt x="0" y="929"/>
                  </a:lnTo>
                  <a:lnTo>
                    <a:pt x="0" y="1195"/>
                  </a:lnTo>
                  <a:lnTo>
                    <a:pt x="0" y="1195"/>
                  </a:lnTo>
                  <a:lnTo>
                    <a:pt x="133" y="1327"/>
                  </a:lnTo>
                  <a:lnTo>
                    <a:pt x="133" y="1327"/>
                  </a:lnTo>
                  <a:lnTo>
                    <a:pt x="266" y="1327"/>
                  </a:lnTo>
                  <a:lnTo>
                    <a:pt x="266" y="1327"/>
                  </a:lnTo>
                  <a:lnTo>
                    <a:pt x="399" y="1062"/>
                  </a:lnTo>
                  <a:lnTo>
                    <a:pt x="531" y="796"/>
                  </a:lnTo>
                  <a:lnTo>
                    <a:pt x="5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40"/>
            <p:cNvSpPr/>
            <p:nvPr/>
          </p:nvSpPr>
          <p:spPr>
            <a:xfrm>
              <a:off x="7542600" y="3279821"/>
              <a:ext cx="30822" cy="33011"/>
            </a:xfrm>
            <a:custGeom>
              <a:avLst/>
              <a:gdLst/>
              <a:ahLst/>
              <a:cxnLst/>
              <a:rect l="l" t="t" r="r" b="b"/>
              <a:pathLst>
                <a:path w="1859" h="1991" extrusionOk="0">
                  <a:moveTo>
                    <a:pt x="1328" y="0"/>
                  </a:moveTo>
                  <a:lnTo>
                    <a:pt x="930" y="265"/>
                  </a:lnTo>
                  <a:lnTo>
                    <a:pt x="1593" y="265"/>
                  </a:lnTo>
                  <a:lnTo>
                    <a:pt x="1726" y="398"/>
                  </a:lnTo>
                  <a:lnTo>
                    <a:pt x="1726" y="796"/>
                  </a:lnTo>
                  <a:lnTo>
                    <a:pt x="133" y="1725"/>
                  </a:lnTo>
                  <a:lnTo>
                    <a:pt x="133" y="1327"/>
                  </a:lnTo>
                  <a:lnTo>
                    <a:pt x="399" y="929"/>
                  </a:lnTo>
                  <a:lnTo>
                    <a:pt x="664" y="531"/>
                  </a:lnTo>
                  <a:lnTo>
                    <a:pt x="930" y="265"/>
                  </a:lnTo>
                  <a:lnTo>
                    <a:pt x="531" y="531"/>
                  </a:lnTo>
                  <a:lnTo>
                    <a:pt x="266" y="929"/>
                  </a:lnTo>
                  <a:lnTo>
                    <a:pt x="1" y="1327"/>
                  </a:lnTo>
                  <a:lnTo>
                    <a:pt x="1" y="1858"/>
                  </a:lnTo>
                  <a:lnTo>
                    <a:pt x="1" y="1991"/>
                  </a:lnTo>
                  <a:lnTo>
                    <a:pt x="930" y="1460"/>
                  </a:lnTo>
                  <a:lnTo>
                    <a:pt x="1062" y="1327"/>
                  </a:lnTo>
                  <a:lnTo>
                    <a:pt x="1858" y="796"/>
                  </a:lnTo>
                  <a:lnTo>
                    <a:pt x="1858" y="398"/>
                  </a:lnTo>
                  <a:lnTo>
                    <a:pt x="1593" y="133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BEC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40"/>
            <p:cNvSpPr/>
            <p:nvPr/>
          </p:nvSpPr>
          <p:spPr>
            <a:xfrm>
              <a:off x="7544805" y="3284215"/>
              <a:ext cx="26412" cy="24223"/>
            </a:xfrm>
            <a:custGeom>
              <a:avLst/>
              <a:gdLst/>
              <a:ahLst/>
              <a:cxnLst/>
              <a:rect l="l" t="t" r="r" b="b"/>
              <a:pathLst>
                <a:path w="1593" h="1461" fill="none" extrusionOk="0">
                  <a:moveTo>
                    <a:pt x="0" y="1460"/>
                  </a:moveTo>
                  <a:lnTo>
                    <a:pt x="0" y="1460"/>
                  </a:lnTo>
                  <a:lnTo>
                    <a:pt x="0" y="1062"/>
                  </a:lnTo>
                  <a:lnTo>
                    <a:pt x="266" y="664"/>
                  </a:lnTo>
                  <a:lnTo>
                    <a:pt x="531" y="266"/>
                  </a:lnTo>
                  <a:lnTo>
                    <a:pt x="797" y="0"/>
                  </a:lnTo>
                  <a:lnTo>
                    <a:pt x="797" y="0"/>
                  </a:lnTo>
                  <a:lnTo>
                    <a:pt x="1195" y="0"/>
                  </a:lnTo>
                  <a:lnTo>
                    <a:pt x="1195" y="0"/>
                  </a:lnTo>
                  <a:lnTo>
                    <a:pt x="1460" y="0"/>
                  </a:lnTo>
                  <a:lnTo>
                    <a:pt x="1460" y="0"/>
                  </a:lnTo>
                  <a:lnTo>
                    <a:pt x="1593" y="133"/>
                  </a:lnTo>
                  <a:lnTo>
                    <a:pt x="1593" y="531"/>
                  </a:lnTo>
                  <a:lnTo>
                    <a:pt x="0" y="14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40"/>
            <p:cNvSpPr/>
            <p:nvPr/>
          </p:nvSpPr>
          <p:spPr>
            <a:xfrm>
              <a:off x="7542600" y="3279821"/>
              <a:ext cx="30822" cy="33011"/>
            </a:xfrm>
            <a:custGeom>
              <a:avLst/>
              <a:gdLst/>
              <a:ahLst/>
              <a:cxnLst/>
              <a:rect l="l" t="t" r="r" b="b"/>
              <a:pathLst>
                <a:path w="1859" h="1991" fill="none" extrusionOk="0">
                  <a:moveTo>
                    <a:pt x="1328" y="0"/>
                  </a:moveTo>
                  <a:lnTo>
                    <a:pt x="1328" y="0"/>
                  </a:lnTo>
                  <a:lnTo>
                    <a:pt x="930" y="265"/>
                  </a:lnTo>
                  <a:lnTo>
                    <a:pt x="930" y="265"/>
                  </a:lnTo>
                  <a:lnTo>
                    <a:pt x="531" y="531"/>
                  </a:lnTo>
                  <a:lnTo>
                    <a:pt x="266" y="929"/>
                  </a:lnTo>
                  <a:lnTo>
                    <a:pt x="1" y="1327"/>
                  </a:lnTo>
                  <a:lnTo>
                    <a:pt x="1" y="1858"/>
                  </a:lnTo>
                  <a:lnTo>
                    <a:pt x="1" y="1991"/>
                  </a:lnTo>
                  <a:lnTo>
                    <a:pt x="930" y="1460"/>
                  </a:lnTo>
                  <a:lnTo>
                    <a:pt x="1062" y="1327"/>
                  </a:lnTo>
                  <a:lnTo>
                    <a:pt x="1858" y="796"/>
                  </a:lnTo>
                  <a:lnTo>
                    <a:pt x="1858" y="796"/>
                  </a:lnTo>
                  <a:lnTo>
                    <a:pt x="1858" y="796"/>
                  </a:lnTo>
                  <a:lnTo>
                    <a:pt x="1858" y="398"/>
                  </a:lnTo>
                  <a:lnTo>
                    <a:pt x="1593" y="133"/>
                  </a:lnTo>
                  <a:lnTo>
                    <a:pt x="1593" y="133"/>
                  </a:lnTo>
                  <a:lnTo>
                    <a:pt x="13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40"/>
            <p:cNvSpPr/>
            <p:nvPr/>
          </p:nvSpPr>
          <p:spPr>
            <a:xfrm>
              <a:off x="6257600" y="3719888"/>
              <a:ext cx="851549" cy="589701"/>
            </a:xfrm>
            <a:custGeom>
              <a:avLst/>
              <a:gdLst/>
              <a:ahLst/>
              <a:cxnLst/>
              <a:rect l="l" t="t" r="r" b="b"/>
              <a:pathLst>
                <a:path w="51360" h="35567" extrusionOk="0">
                  <a:moveTo>
                    <a:pt x="25614" y="16324"/>
                  </a:moveTo>
                  <a:lnTo>
                    <a:pt x="27737" y="16456"/>
                  </a:lnTo>
                  <a:lnTo>
                    <a:pt x="29860" y="16854"/>
                  </a:lnTo>
                  <a:lnTo>
                    <a:pt x="31851" y="17385"/>
                  </a:lnTo>
                  <a:lnTo>
                    <a:pt x="33576" y="18181"/>
                  </a:lnTo>
                  <a:lnTo>
                    <a:pt x="34505" y="18845"/>
                  </a:lnTo>
                  <a:lnTo>
                    <a:pt x="33576" y="19376"/>
                  </a:lnTo>
                  <a:lnTo>
                    <a:pt x="31851" y="20172"/>
                  </a:lnTo>
                  <a:lnTo>
                    <a:pt x="29860" y="20836"/>
                  </a:lnTo>
                  <a:lnTo>
                    <a:pt x="27737" y="21101"/>
                  </a:lnTo>
                  <a:lnTo>
                    <a:pt x="25614" y="21234"/>
                  </a:lnTo>
                  <a:lnTo>
                    <a:pt x="23490" y="21101"/>
                  </a:lnTo>
                  <a:lnTo>
                    <a:pt x="21500" y="20836"/>
                  </a:lnTo>
                  <a:lnTo>
                    <a:pt x="19509" y="20172"/>
                  </a:lnTo>
                  <a:lnTo>
                    <a:pt x="17784" y="19376"/>
                  </a:lnTo>
                  <a:lnTo>
                    <a:pt x="16855" y="18845"/>
                  </a:lnTo>
                  <a:lnTo>
                    <a:pt x="17784" y="18181"/>
                  </a:lnTo>
                  <a:lnTo>
                    <a:pt x="19509" y="17385"/>
                  </a:lnTo>
                  <a:lnTo>
                    <a:pt x="21500" y="16854"/>
                  </a:lnTo>
                  <a:lnTo>
                    <a:pt x="23490" y="16456"/>
                  </a:lnTo>
                  <a:lnTo>
                    <a:pt x="25614" y="16324"/>
                  </a:lnTo>
                  <a:close/>
                  <a:moveTo>
                    <a:pt x="22031" y="0"/>
                  </a:moveTo>
                  <a:lnTo>
                    <a:pt x="21765" y="133"/>
                  </a:lnTo>
                  <a:lnTo>
                    <a:pt x="21632" y="398"/>
                  </a:lnTo>
                  <a:lnTo>
                    <a:pt x="21500" y="531"/>
                  </a:lnTo>
                  <a:lnTo>
                    <a:pt x="20969" y="3716"/>
                  </a:lnTo>
                  <a:lnTo>
                    <a:pt x="20703" y="4114"/>
                  </a:lnTo>
                  <a:lnTo>
                    <a:pt x="20305" y="4380"/>
                  </a:lnTo>
                  <a:lnTo>
                    <a:pt x="18447" y="4778"/>
                  </a:lnTo>
                  <a:lnTo>
                    <a:pt x="16589" y="5176"/>
                  </a:lnTo>
                  <a:lnTo>
                    <a:pt x="16059" y="5309"/>
                  </a:lnTo>
                  <a:lnTo>
                    <a:pt x="15528" y="5176"/>
                  </a:lnTo>
                  <a:lnTo>
                    <a:pt x="10883" y="2920"/>
                  </a:lnTo>
                  <a:lnTo>
                    <a:pt x="10352" y="2920"/>
                  </a:lnTo>
                  <a:lnTo>
                    <a:pt x="9821" y="3052"/>
                  </a:lnTo>
                  <a:lnTo>
                    <a:pt x="5176" y="5707"/>
                  </a:lnTo>
                  <a:lnTo>
                    <a:pt x="5044" y="5839"/>
                  </a:lnTo>
                  <a:lnTo>
                    <a:pt x="4911" y="5972"/>
                  </a:lnTo>
                  <a:lnTo>
                    <a:pt x="4911" y="12210"/>
                  </a:lnTo>
                  <a:lnTo>
                    <a:pt x="531" y="12475"/>
                  </a:lnTo>
                  <a:lnTo>
                    <a:pt x="266" y="12608"/>
                  </a:lnTo>
                  <a:lnTo>
                    <a:pt x="133" y="12740"/>
                  </a:lnTo>
                  <a:lnTo>
                    <a:pt x="1" y="12873"/>
                  </a:lnTo>
                  <a:lnTo>
                    <a:pt x="1" y="13138"/>
                  </a:lnTo>
                  <a:lnTo>
                    <a:pt x="1" y="16589"/>
                  </a:lnTo>
                  <a:lnTo>
                    <a:pt x="1" y="18978"/>
                  </a:lnTo>
                  <a:lnTo>
                    <a:pt x="1" y="22428"/>
                  </a:lnTo>
                  <a:lnTo>
                    <a:pt x="1" y="22694"/>
                  </a:lnTo>
                  <a:lnTo>
                    <a:pt x="133" y="22959"/>
                  </a:lnTo>
                  <a:lnTo>
                    <a:pt x="399" y="23092"/>
                  </a:lnTo>
                  <a:lnTo>
                    <a:pt x="664" y="23092"/>
                  </a:lnTo>
                  <a:lnTo>
                    <a:pt x="4911" y="23357"/>
                  </a:lnTo>
                  <a:lnTo>
                    <a:pt x="4911" y="26940"/>
                  </a:lnTo>
                  <a:lnTo>
                    <a:pt x="4911" y="27073"/>
                  </a:lnTo>
                  <a:lnTo>
                    <a:pt x="4911" y="28135"/>
                  </a:lnTo>
                  <a:lnTo>
                    <a:pt x="4911" y="29595"/>
                  </a:lnTo>
                  <a:lnTo>
                    <a:pt x="5044" y="29727"/>
                  </a:lnTo>
                  <a:lnTo>
                    <a:pt x="5176" y="29860"/>
                  </a:lnTo>
                  <a:lnTo>
                    <a:pt x="9821" y="32647"/>
                  </a:lnTo>
                  <a:lnTo>
                    <a:pt x="10219" y="32647"/>
                  </a:lnTo>
                  <a:lnTo>
                    <a:pt x="10352" y="32780"/>
                  </a:lnTo>
                  <a:lnTo>
                    <a:pt x="10617" y="32780"/>
                  </a:lnTo>
                  <a:lnTo>
                    <a:pt x="10617" y="32647"/>
                  </a:lnTo>
                  <a:lnTo>
                    <a:pt x="10883" y="32647"/>
                  </a:lnTo>
                  <a:lnTo>
                    <a:pt x="15528" y="30391"/>
                  </a:lnTo>
                  <a:lnTo>
                    <a:pt x="16589" y="30391"/>
                  </a:lnTo>
                  <a:lnTo>
                    <a:pt x="18447" y="30922"/>
                  </a:lnTo>
                  <a:lnTo>
                    <a:pt x="20305" y="31320"/>
                  </a:lnTo>
                  <a:lnTo>
                    <a:pt x="20703" y="31453"/>
                  </a:lnTo>
                  <a:lnTo>
                    <a:pt x="20969" y="31983"/>
                  </a:lnTo>
                  <a:lnTo>
                    <a:pt x="21500" y="35036"/>
                  </a:lnTo>
                  <a:lnTo>
                    <a:pt x="21632" y="35168"/>
                  </a:lnTo>
                  <a:lnTo>
                    <a:pt x="21632" y="35301"/>
                  </a:lnTo>
                  <a:lnTo>
                    <a:pt x="21765" y="35434"/>
                  </a:lnTo>
                  <a:lnTo>
                    <a:pt x="21898" y="35434"/>
                  </a:lnTo>
                  <a:lnTo>
                    <a:pt x="22296" y="35567"/>
                  </a:lnTo>
                  <a:lnTo>
                    <a:pt x="29330" y="35567"/>
                  </a:lnTo>
                  <a:lnTo>
                    <a:pt x="29462" y="35434"/>
                  </a:lnTo>
                  <a:lnTo>
                    <a:pt x="29728" y="35301"/>
                  </a:lnTo>
                  <a:lnTo>
                    <a:pt x="29728" y="35036"/>
                  </a:lnTo>
                  <a:lnTo>
                    <a:pt x="30391" y="31983"/>
                  </a:lnTo>
                  <a:lnTo>
                    <a:pt x="30657" y="31453"/>
                  </a:lnTo>
                  <a:lnTo>
                    <a:pt x="31055" y="31320"/>
                  </a:lnTo>
                  <a:lnTo>
                    <a:pt x="32913" y="30922"/>
                  </a:lnTo>
                  <a:lnTo>
                    <a:pt x="34771" y="30391"/>
                  </a:lnTo>
                  <a:lnTo>
                    <a:pt x="35832" y="30391"/>
                  </a:lnTo>
                  <a:lnTo>
                    <a:pt x="40477" y="32647"/>
                  </a:lnTo>
                  <a:lnTo>
                    <a:pt x="41008" y="32780"/>
                  </a:lnTo>
                  <a:lnTo>
                    <a:pt x="41274" y="32647"/>
                  </a:lnTo>
                  <a:lnTo>
                    <a:pt x="41539" y="32647"/>
                  </a:lnTo>
                  <a:lnTo>
                    <a:pt x="46184" y="29860"/>
                  </a:lnTo>
                  <a:lnTo>
                    <a:pt x="46317" y="29727"/>
                  </a:lnTo>
                  <a:lnTo>
                    <a:pt x="46449" y="29595"/>
                  </a:lnTo>
                  <a:lnTo>
                    <a:pt x="46449" y="23357"/>
                  </a:lnTo>
                  <a:lnTo>
                    <a:pt x="50829" y="23092"/>
                  </a:lnTo>
                  <a:lnTo>
                    <a:pt x="51094" y="23092"/>
                  </a:lnTo>
                  <a:lnTo>
                    <a:pt x="51227" y="22959"/>
                  </a:lnTo>
                  <a:lnTo>
                    <a:pt x="51360" y="22694"/>
                  </a:lnTo>
                  <a:lnTo>
                    <a:pt x="51360" y="22428"/>
                  </a:lnTo>
                  <a:lnTo>
                    <a:pt x="51360" y="16058"/>
                  </a:lnTo>
                  <a:lnTo>
                    <a:pt x="51360" y="15925"/>
                  </a:lnTo>
                  <a:lnTo>
                    <a:pt x="51360" y="13138"/>
                  </a:lnTo>
                  <a:lnTo>
                    <a:pt x="51360" y="12873"/>
                  </a:lnTo>
                  <a:lnTo>
                    <a:pt x="51227" y="12740"/>
                  </a:lnTo>
                  <a:lnTo>
                    <a:pt x="51094" y="12608"/>
                  </a:lnTo>
                  <a:lnTo>
                    <a:pt x="50829" y="12475"/>
                  </a:lnTo>
                  <a:lnTo>
                    <a:pt x="46449" y="12210"/>
                  </a:lnTo>
                  <a:lnTo>
                    <a:pt x="46449" y="6105"/>
                  </a:lnTo>
                  <a:lnTo>
                    <a:pt x="46317" y="5839"/>
                  </a:lnTo>
                  <a:lnTo>
                    <a:pt x="46184" y="5707"/>
                  </a:lnTo>
                  <a:lnTo>
                    <a:pt x="41539" y="3052"/>
                  </a:lnTo>
                  <a:lnTo>
                    <a:pt x="41008" y="2920"/>
                  </a:lnTo>
                  <a:lnTo>
                    <a:pt x="40477" y="2920"/>
                  </a:lnTo>
                  <a:lnTo>
                    <a:pt x="35832" y="5176"/>
                  </a:lnTo>
                  <a:lnTo>
                    <a:pt x="35302" y="5309"/>
                  </a:lnTo>
                  <a:lnTo>
                    <a:pt x="34771" y="5176"/>
                  </a:lnTo>
                  <a:lnTo>
                    <a:pt x="32913" y="4778"/>
                  </a:lnTo>
                  <a:lnTo>
                    <a:pt x="31055" y="4380"/>
                  </a:lnTo>
                  <a:lnTo>
                    <a:pt x="30657" y="4114"/>
                  </a:lnTo>
                  <a:lnTo>
                    <a:pt x="30391" y="3716"/>
                  </a:lnTo>
                  <a:lnTo>
                    <a:pt x="29728" y="531"/>
                  </a:lnTo>
                  <a:lnTo>
                    <a:pt x="29728" y="398"/>
                  </a:lnTo>
                  <a:lnTo>
                    <a:pt x="29595" y="133"/>
                  </a:lnTo>
                  <a:lnTo>
                    <a:pt x="2933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40"/>
            <p:cNvSpPr/>
            <p:nvPr/>
          </p:nvSpPr>
          <p:spPr>
            <a:xfrm>
              <a:off x="6257600" y="3719888"/>
              <a:ext cx="851549" cy="589701"/>
            </a:xfrm>
            <a:custGeom>
              <a:avLst/>
              <a:gdLst/>
              <a:ahLst/>
              <a:cxnLst/>
              <a:rect l="l" t="t" r="r" b="b"/>
              <a:pathLst>
                <a:path w="51360" h="35567" fill="none" extrusionOk="0">
                  <a:moveTo>
                    <a:pt x="51360" y="15925"/>
                  </a:moveTo>
                  <a:lnTo>
                    <a:pt x="51360" y="13138"/>
                  </a:lnTo>
                  <a:lnTo>
                    <a:pt x="51360" y="13138"/>
                  </a:lnTo>
                  <a:lnTo>
                    <a:pt x="51360" y="12873"/>
                  </a:lnTo>
                  <a:lnTo>
                    <a:pt x="51227" y="12740"/>
                  </a:lnTo>
                  <a:lnTo>
                    <a:pt x="51094" y="12608"/>
                  </a:lnTo>
                  <a:lnTo>
                    <a:pt x="50829" y="12475"/>
                  </a:lnTo>
                  <a:lnTo>
                    <a:pt x="46449" y="12210"/>
                  </a:lnTo>
                  <a:lnTo>
                    <a:pt x="46449" y="5972"/>
                  </a:lnTo>
                  <a:lnTo>
                    <a:pt x="46449" y="6105"/>
                  </a:lnTo>
                  <a:lnTo>
                    <a:pt x="46449" y="6105"/>
                  </a:lnTo>
                  <a:lnTo>
                    <a:pt x="46317" y="5839"/>
                  </a:lnTo>
                  <a:lnTo>
                    <a:pt x="46184" y="5707"/>
                  </a:lnTo>
                  <a:lnTo>
                    <a:pt x="41539" y="3052"/>
                  </a:lnTo>
                  <a:lnTo>
                    <a:pt x="41539" y="3052"/>
                  </a:lnTo>
                  <a:lnTo>
                    <a:pt x="41008" y="2920"/>
                  </a:lnTo>
                  <a:lnTo>
                    <a:pt x="40477" y="2920"/>
                  </a:lnTo>
                  <a:lnTo>
                    <a:pt x="35832" y="5176"/>
                  </a:lnTo>
                  <a:lnTo>
                    <a:pt x="35832" y="5176"/>
                  </a:lnTo>
                  <a:lnTo>
                    <a:pt x="35302" y="5309"/>
                  </a:lnTo>
                  <a:lnTo>
                    <a:pt x="34771" y="5176"/>
                  </a:lnTo>
                  <a:lnTo>
                    <a:pt x="34771" y="5176"/>
                  </a:lnTo>
                  <a:lnTo>
                    <a:pt x="32913" y="4778"/>
                  </a:lnTo>
                  <a:lnTo>
                    <a:pt x="31055" y="4380"/>
                  </a:lnTo>
                  <a:lnTo>
                    <a:pt x="31055" y="4380"/>
                  </a:lnTo>
                  <a:lnTo>
                    <a:pt x="30657" y="4114"/>
                  </a:lnTo>
                  <a:lnTo>
                    <a:pt x="30391" y="3716"/>
                  </a:lnTo>
                  <a:lnTo>
                    <a:pt x="29728" y="531"/>
                  </a:lnTo>
                  <a:lnTo>
                    <a:pt x="29728" y="531"/>
                  </a:lnTo>
                  <a:lnTo>
                    <a:pt x="29728" y="398"/>
                  </a:lnTo>
                  <a:lnTo>
                    <a:pt x="29595" y="133"/>
                  </a:lnTo>
                  <a:lnTo>
                    <a:pt x="29330" y="0"/>
                  </a:lnTo>
                  <a:lnTo>
                    <a:pt x="29064" y="0"/>
                  </a:lnTo>
                  <a:lnTo>
                    <a:pt x="22296" y="0"/>
                  </a:lnTo>
                  <a:lnTo>
                    <a:pt x="22296" y="0"/>
                  </a:lnTo>
                  <a:lnTo>
                    <a:pt x="22031" y="0"/>
                  </a:lnTo>
                  <a:lnTo>
                    <a:pt x="21765" y="133"/>
                  </a:lnTo>
                  <a:lnTo>
                    <a:pt x="21632" y="398"/>
                  </a:lnTo>
                  <a:lnTo>
                    <a:pt x="21500" y="531"/>
                  </a:lnTo>
                  <a:lnTo>
                    <a:pt x="20969" y="3716"/>
                  </a:lnTo>
                  <a:lnTo>
                    <a:pt x="20969" y="3716"/>
                  </a:lnTo>
                  <a:lnTo>
                    <a:pt x="20703" y="4114"/>
                  </a:lnTo>
                  <a:lnTo>
                    <a:pt x="20305" y="4380"/>
                  </a:lnTo>
                  <a:lnTo>
                    <a:pt x="20305" y="4380"/>
                  </a:lnTo>
                  <a:lnTo>
                    <a:pt x="18447" y="4778"/>
                  </a:lnTo>
                  <a:lnTo>
                    <a:pt x="16589" y="5176"/>
                  </a:lnTo>
                  <a:lnTo>
                    <a:pt x="16589" y="5176"/>
                  </a:lnTo>
                  <a:lnTo>
                    <a:pt x="16059" y="5309"/>
                  </a:lnTo>
                  <a:lnTo>
                    <a:pt x="15528" y="5176"/>
                  </a:lnTo>
                  <a:lnTo>
                    <a:pt x="10883" y="2920"/>
                  </a:lnTo>
                  <a:lnTo>
                    <a:pt x="10883" y="2920"/>
                  </a:lnTo>
                  <a:lnTo>
                    <a:pt x="10352" y="2920"/>
                  </a:lnTo>
                  <a:lnTo>
                    <a:pt x="9821" y="3052"/>
                  </a:lnTo>
                  <a:lnTo>
                    <a:pt x="5176" y="5707"/>
                  </a:lnTo>
                  <a:lnTo>
                    <a:pt x="5176" y="5707"/>
                  </a:lnTo>
                  <a:lnTo>
                    <a:pt x="5044" y="5839"/>
                  </a:lnTo>
                  <a:lnTo>
                    <a:pt x="4911" y="5972"/>
                  </a:lnTo>
                  <a:lnTo>
                    <a:pt x="4911" y="5972"/>
                  </a:lnTo>
                  <a:lnTo>
                    <a:pt x="4911" y="12210"/>
                  </a:lnTo>
                  <a:lnTo>
                    <a:pt x="531" y="12475"/>
                  </a:lnTo>
                  <a:lnTo>
                    <a:pt x="531" y="12475"/>
                  </a:lnTo>
                  <a:lnTo>
                    <a:pt x="266" y="12608"/>
                  </a:lnTo>
                  <a:lnTo>
                    <a:pt x="133" y="12740"/>
                  </a:lnTo>
                  <a:lnTo>
                    <a:pt x="1" y="12873"/>
                  </a:lnTo>
                  <a:lnTo>
                    <a:pt x="1" y="13138"/>
                  </a:lnTo>
                  <a:lnTo>
                    <a:pt x="1" y="16589"/>
                  </a:lnTo>
                  <a:lnTo>
                    <a:pt x="1" y="16589"/>
                  </a:lnTo>
                  <a:lnTo>
                    <a:pt x="1" y="18978"/>
                  </a:lnTo>
                  <a:lnTo>
                    <a:pt x="1" y="18978"/>
                  </a:lnTo>
                  <a:lnTo>
                    <a:pt x="1" y="22428"/>
                  </a:lnTo>
                  <a:lnTo>
                    <a:pt x="1" y="22428"/>
                  </a:lnTo>
                  <a:lnTo>
                    <a:pt x="1" y="22428"/>
                  </a:lnTo>
                  <a:lnTo>
                    <a:pt x="1" y="22428"/>
                  </a:lnTo>
                  <a:lnTo>
                    <a:pt x="1" y="22694"/>
                  </a:lnTo>
                  <a:lnTo>
                    <a:pt x="1" y="22694"/>
                  </a:lnTo>
                  <a:lnTo>
                    <a:pt x="133" y="22959"/>
                  </a:lnTo>
                  <a:lnTo>
                    <a:pt x="133" y="22959"/>
                  </a:lnTo>
                  <a:lnTo>
                    <a:pt x="399" y="23092"/>
                  </a:lnTo>
                  <a:lnTo>
                    <a:pt x="531" y="23092"/>
                  </a:lnTo>
                  <a:lnTo>
                    <a:pt x="664" y="23092"/>
                  </a:lnTo>
                  <a:lnTo>
                    <a:pt x="4911" y="23357"/>
                  </a:lnTo>
                  <a:lnTo>
                    <a:pt x="4911" y="23357"/>
                  </a:lnTo>
                  <a:lnTo>
                    <a:pt x="4911" y="26940"/>
                  </a:lnTo>
                  <a:lnTo>
                    <a:pt x="4911" y="26940"/>
                  </a:lnTo>
                  <a:lnTo>
                    <a:pt x="4911" y="26940"/>
                  </a:lnTo>
                  <a:lnTo>
                    <a:pt x="4911" y="27073"/>
                  </a:lnTo>
                  <a:lnTo>
                    <a:pt x="4911" y="28135"/>
                  </a:lnTo>
                  <a:lnTo>
                    <a:pt x="4911" y="29595"/>
                  </a:lnTo>
                  <a:lnTo>
                    <a:pt x="4911" y="29595"/>
                  </a:lnTo>
                  <a:lnTo>
                    <a:pt x="4911" y="29595"/>
                  </a:lnTo>
                  <a:lnTo>
                    <a:pt x="5044" y="29727"/>
                  </a:lnTo>
                  <a:lnTo>
                    <a:pt x="5044" y="29727"/>
                  </a:lnTo>
                  <a:lnTo>
                    <a:pt x="5044" y="29727"/>
                  </a:lnTo>
                  <a:lnTo>
                    <a:pt x="5176" y="29860"/>
                  </a:lnTo>
                  <a:lnTo>
                    <a:pt x="9821" y="32647"/>
                  </a:lnTo>
                  <a:lnTo>
                    <a:pt x="9821" y="32647"/>
                  </a:lnTo>
                  <a:lnTo>
                    <a:pt x="9821" y="32647"/>
                  </a:lnTo>
                  <a:lnTo>
                    <a:pt x="10219" y="32647"/>
                  </a:lnTo>
                  <a:lnTo>
                    <a:pt x="10352" y="32780"/>
                  </a:lnTo>
                  <a:lnTo>
                    <a:pt x="10352" y="32780"/>
                  </a:lnTo>
                  <a:lnTo>
                    <a:pt x="10617" y="32780"/>
                  </a:lnTo>
                  <a:lnTo>
                    <a:pt x="10617" y="32647"/>
                  </a:lnTo>
                  <a:lnTo>
                    <a:pt x="10617" y="32647"/>
                  </a:lnTo>
                  <a:lnTo>
                    <a:pt x="10883" y="32647"/>
                  </a:lnTo>
                  <a:lnTo>
                    <a:pt x="15528" y="30391"/>
                  </a:lnTo>
                  <a:lnTo>
                    <a:pt x="15528" y="30391"/>
                  </a:lnTo>
                  <a:lnTo>
                    <a:pt x="16059" y="30391"/>
                  </a:lnTo>
                  <a:lnTo>
                    <a:pt x="16589" y="30391"/>
                  </a:lnTo>
                  <a:lnTo>
                    <a:pt x="16589" y="30391"/>
                  </a:lnTo>
                  <a:lnTo>
                    <a:pt x="18447" y="30922"/>
                  </a:lnTo>
                  <a:lnTo>
                    <a:pt x="20305" y="31320"/>
                  </a:lnTo>
                  <a:lnTo>
                    <a:pt x="20305" y="31320"/>
                  </a:lnTo>
                  <a:lnTo>
                    <a:pt x="20703" y="31453"/>
                  </a:lnTo>
                  <a:lnTo>
                    <a:pt x="20969" y="31983"/>
                  </a:lnTo>
                  <a:lnTo>
                    <a:pt x="21500" y="35036"/>
                  </a:lnTo>
                  <a:lnTo>
                    <a:pt x="21500" y="35036"/>
                  </a:lnTo>
                  <a:lnTo>
                    <a:pt x="21632" y="35168"/>
                  </a:lnTo>
                  <a:lnTo>
                    <a:pt x="21632" y="35301"/>
                  </a:lnTo>
                  <a:lnTo>
                    <a:pt x="21765" y="35434"/>
                  </a:lnTo>
                  <a:lnTo>
                    <a:pt x="21898" y="35434"/>
                  </a:lnTo>
                  <a:lnTo>
                    <a:pt x="21898" y="35434"/>
                  </a:lnTo>
                  <a:lnTo>
                    <a:pt x="22296" y="35567"/>
                  </a:lnTo>
                  <a:lnTo>
                    <a:pt x="29064" y="35567"/>
                  </a:lnTo>
                  <a:lnTo>
                    <a:pt x="29064" y="35567"/>
                  </a:lnTo>
                  <a:lnTo>
                    <a:pt x="29330" y="35567"/>
                  </a:lnTo>
                  <a:lnTo>
                    <a:pt x="29462" y="35434"/>
                  </a:lnTo>
                  <a:lnTo>
                    <a:pt x="29462" y="35434"/>
                  </a:lnTo>
                  <a:lnTo>
                    <a:pt x="29462" y="35434"/>
                  </a:lnTo>
                  <a:lnTo>
                    <a:pt x="29728" y="35301"/>
                  </a:lnTo>
                  <a:lnTo>
                    <a:pt x="29728" y="35036"/>
                  </a:lnTo>
                  <a:lnTo>
                    <a:pt x="30391" y="31983"/>
                  </a:lnTo>
                  <a:lnTo>
                    <a:pt x="30391" y="31983"/>
                  </a:lnTo>
                  <a:lnTo>
                    <a:pt x="30657" y="31453"/>
                  </a:lnTo>
                  <a:lnTo>
                    <a:pt x="31055" y="31320"/>
                  </a:lnTo>
                  <a:lnTo>
                    <a:pt x="31055" y="31320"/>
                  </a:lnTo>
                  <a:lnTo>
                    <a:pt x="32913" y="30922"/>
                  </a:lnTo>
                  <a:lnTo>
                    <a:pt x="34771" y="30391"/>
                  </a:lnTo>
                  <a:lnTo>
                    <a:pt x="34771" y="30391"/>
                  </a:lnTo>
                  <a:lnTo>
                    <a:pt x="35302" y="30391"/>
                  </a:lnTo>
                  <a:lnTo>
                    <a:pt x="35832" y="30391"/>
                  </a:lnTo>
                  <a:lnTo>
                    <a:pt x="40477" y="32647"/>
                  </a:lnTo>
                  <a:lnTo>
                    <a:pt x="40477" y="32647"/>
                  </a:lnTo>
                  <a:lnTo>
                    <a:pt x="41008" y="32780"/>
                  </a:lnTo>
                  <a:lnTo>
                    <a:pt x="41008" y="32780"/>
                  </a:lnTo>
                  <a:lnTo>
                    <a:pt x="41008" y="32780"/>
                  </a:lnTo>
                  <a:lnTo>
                    <a:pt x="41274" y="32647"/>
                  </a:lnTo>
                  <a:lnTo>
                    <a:pt x="41539" y="32647"/>
                  </a:lnTo>
                  <a:lnTo>
                    <a:pt x="46184" y="29860"/>
                  </a:lnTo>
                  <a:lnTo>
                    <a:pt x="46184" y="29860"/>
                  </a:lnTo>
                  <a:lnTo>
                    <a:pt x="46317" y="29727"/>
                  </a:lnTo>
                  <a:lnTo>
                    <a:pt x="46449" y="29595"/>
                  </a:lnTo>
                  <a:lnTo>
                    <a:pt x="46449" y="29595"/>
                  </a:lnTo>
                  <a:lnTo>
                    <a:pt x="46449" y="23357"/>
                  </a:lnTo>
                  <a:lnTo>
                    <a:pt x="50829" y="23092"/>
                  </a:lnTo>
                  <a:lnTo>
                    <a:pt x="50829" y="23092"/>
                  </a:lnTo>
                  <a:lnTo>
                    <a:pt x="51094" y="23092"/>
                  </a:lnTo>
                  <a:lnTo>
                    <a:pt x="51227" y="22959"/>
                  </a:lnTo>
                  <a:lnTo>
                    <a:pt x="51360" y="22694"/>
                  </a:lnTo>
                  <a:lnTo>
                    <a:pt x="51360" y="22428"/>
                  </a:lnTo>
                  <a:lnTo>
                    <a:pt x="51360" y="16058"/>
                  </a:lnTo>
                  <a:lnTo>
                    <a:pt x="51360" y="159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40"/>
            <p:cNvSpPr/>
            <p:nvPr/>
          </p:nvSpPr>
          <p:spPr>
            <a:xfrm>
              <a:off x="6537039" y="3990523"/>
              <a:ext cx="292670" cy="81424"/>
            </a:xfrm>
            <a:custGeom>
              <a:avLst/>
              <a:gdLst/>
              <a:ahLst/>
              <a:cxnLst/>
              <a:rect l="l" t="t" r="r" b="b"/>
              <a:pathLst>
                <a:path w="17652" h="4911" fill="none" extrusionOk="0">
                  <a:moveTo>
                    <a:pt x="17651" y="2522"/>
                  </a:moveTo>
                  <a:lnTo>
                    <a:pt x="17651" y="2522"/>
                  </a:lnTo>
                  <a:lnTo>
                    <a:pt x="16722" y="3053"/>
                  </a:lnTo>
                  <a:lnTo>
                    <a:pt x="16722" y="3053"/>
                  </a:lnTo>
                  <a:lnTo>
                    <a:pt x="14997" y="3849"/>
                  </a:lnTo>
                  <a:lnTo>
                    <a:pt x="13006" y="4513"/>
                  </a:lnTo>
                  <a:lnTo>
                    <a:pt x="10883" y="4778"/>
                  </a:lnTo>
                  <a:lnTo>
                    <a:pt x="8760" y="4911"/>
                  </a:lnTo>
                  <a:lnTo>
                    <a:pt x="6636" y="4778"/>
                  </a:lnTo>
                  <a:lnTo>
                    <a:pt x="4646" y="4513"/>
                  </a:lnTo>
                  <a:lnTo>
                    <a:pt x="2655" y="3849"/>
                  </a:lnTo>
                  <a:lnTo>
                    <a:pt x="930" y="3053"/>
                  </a:lnTo>
                  <a:lnTo>
                    <a:pt x="930" y="3053"/>
                  </a:lnTo>
                  <a:lnTo>
                    <a:pt x="1" y="2522"/>
                  </a:lnTo>
                  <a:lnTo>
                    <a:pt x="1" y="2522"/>
                  </a:lnTo>
                  <a:lnTo>
                    <a:pt x="930" y="1858"/>
                  </a:lnTo>
                  <a:lnTo>
                    <a:pt x="930" y="1858"/>
                  </a:lnTo>
                  <a:lnTo>
                    <a:pt x="2655" y="1062"/>
                  </a:lnTo>
                  <a:lnTo>
                    <a:pt x="4646" y="531"/>
                  </a:lnTo>
                  <a:lnTo>
                    <a:pt x="6636" y="133"/>
                  </a:lnTo>
                  <a:lnTo>
                    <a:pt x="8760" y="1"/>
                  </a:lnTo>
                  <a:lnTo>
                    <a:pt x="10883" y="133"/>
                  </a:lnTo>
                  <a:lnTo>
                    <a:pt x="13006" y="531"/>
                  </a:lnTo>
                  <a:lnTo>
                    <a:pt x="14997" y="1062"/>
                  </a:lnTo>
                  <a:lnTo>
                    <a:pt x="16722" y="1858"/>
                  </a:lnTo>
                  <a:lnTo>
                    <a:pt x="16722" y="1858"/>
                  </a:lnTo>
                  <a:lnTo>
                    <a:pt x="17651" y="25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40"/>
            <p:cNvSpPr/>
            <p:nvPr/>
          </p:nvSpPr>
          <p:spPr>
            <a:xfrm>
              <a:off x="6257600" y="3999327"/>
              <a:ext cx="851549" cy="310262"/>
            </a:xfrm>
            <a:custGeom>
              <a:avLst/>
              <a:gdLst/>
              <a:ahLst/>
              <a:cxnLst/>
              <a:rect l="l" t="t" r="r" b="b"/>
              <a:pathLst>
                <a:path w="51360" h="18713" extrusionOk="0">
                  <a:moveTo>
                    <a:pt x="1" y="0"/>
                  </a:moveTo>
                  <a:lnTo>
                    <a:pt x="1" y="5574"/>
                  </a:lnTo>
                  <a:lnTo>
                    <a:pt x="1" y="5840"/>
                  </a:lnTo>
                  <a:lnTo>
                    <a:pt x="133" y="6105"/>
                  </a:lnTo>
                  <a:lnTo>
                    <a:pt x="266" y="6238"/>
                  </a:lnTo>
                  <a:lnTo>
                    <a:pt x="664" y="6238"/>
                  </a:lnTo>
                  <a:lnTo>
                    <a:pt x="4115" y="6503"/>
                  </a:lnTo>
                  <a:lnTo>
                    <a:pt x="4911" y="6503"/>
                  </a:lnTo>
                  <a:lnTo>
                    <a:pt x="4911" y="6901"/>
                  </a:lnTo>
                  <a:lnTo>
                    <a:pt x="5044" y="6636"/>
                  </a:lnTo>
                  <a:lnTo>
                    <a:pt x="5176" y="6503"/>
                  </a:lnTo>
                  <a:lnTo>
                    <a:pt x="8760" y="3849"/>
                  </a:lnTo>
                  <a:lnTo>
                    <a:pt x="9025" y="3716"/>
                  </a:lnTo>
                  <a:lnTo>
                    <a:pt x="9025" y="3584"/>
                  </a:lnTo>
                  <a:lnTo>
                    <a:pt x="9025" y="3318"/>
                  </a:lnTo>
                  <a:lnTo>
                    <a:pt x="8892" y="3185"/>
                  </a:lnTo>
                  <a:lnTo>
                    <a:pt x="8096" y="2256"/>
                  </a:lnTo>
                  <a:lnTo>
                    <a:pt x="7565" y="1327"/>
                  </a:lnTo>
                  <a:lnTo>
                    <a:pt x="7167" y="929"/>
                  </a:lnTo>
                  <a:lnTo>
                    <a:pt x="6769" y="797"/>
                  </a:lnTo>
                  <a:lnTo>
                    <a:pt x="531" y="399"/>
                  </a:lnTo>
                  <a:lnTo>
                    <a:pt x="266" y="266"/>
                  </a:lnTo>
                  <a:lnTo>
                    <a:pt x="133" y="133"/>
                  </a:lnTo>
                  <a:lnTo>
                    <a:pt x="1" y="0"/>
                  </a:lnTo>
                  <a:close/>
                  <a:moveTo>
                    <a:pt x="51360" y="0"/>
                  </a:moveTo>
                  <a:lnTo>
                    <a:pt x="51227" y="133"/>
                  </a:lnTo>
                  <a:lnTo>
                    <a:pt x="51094" y="266"/>
                  </a:lnTo>
                  <a:lnTo>
                    <a:pt x="50829" y="399"/>
                  </a:lnTo>
                  <a:lnTo>
                    <a:pt x="44591" y="797"/>
                  </a:lnTo>
                  <a:lnTo>
                    <a:pt x="44193" y="929"/>
                  </a:lnTo>
                  <a:lnTo>
                    <a:pt x="43795" y="1327"/>
                  </a:lnTo>
                  <a:lnTo>
                    <a:pt x="43132" y="2256"/>
                  </a:lnTo>
                  <a:lnTo>
                    <a:pt x="42468" y="3185"/>
                  </a:lnTo>
                  <a:lnTo>
                    <a:pt x="42335" y="3318"/>
                  </a:lnTo>
                  <a:lnTo>
                    <a:pt x="42335" y="3584"/>
                  </a:lnTo>
                  <a:lnTo>
                    <a:pt x="42335" y="3716"/>
                  </a:lnTo>
                  <a:lnTo>
                    <a:pt x="42468" y="3849"/>
                  </a:lnTo>
                  <a:lnTo>
                    <a:pt x="46184" y="6503"/>
                  </a:lnTo>
                  <a:lnTo>
                    <a:pt x="46317" y="6636"/>
                  </a:lnTo>
                  <a:lnTo>
                    <a:pt x="46449" y="6901"/>
                  </a:lnTo>
                  <a:lnTo>
                    <a:pt x="46449" y="6503"/>
                  </a:lnTo>
                  <a:lnTo>
                    <a:pt x="50829" y="6238"/>
                  </a:lnTo>
                  <a:lnTo>
                    <a:pt x="51094" y="6238"/>
                  </a:lnTo>
                  <a:lnTo>
                    <a:pt x="51227" y="6105"/>
                  </a:lnTo>
                  <a:lnTo>
                    <a:pt x="51360" y="5840"/>
                  </a:lnTo>
                  <a:lnTo>
                    <a:pt x="51360" y="5574"/>
                  </a:lnTo>
                  <a:lnTo>
                    <a:pt x="51360" y="0"/>
                  </a:lnTo>
                  <a:close/>
                  <a:moveTo>
                    <a:pt x="4911" y="6901"/>
                  </a:moveTo>
                  <a:lnTo>
                    <a:pt x="4911" y="10086"/>
                  </a:lnTo>
                  <a:lnTo>
                    <a:pt x="4911" y="11281"/>
                  </a:lnTo>
                  <a:lnTo>
                    <a:pt x="4911" y="12741"/>
                  </a:lnTo>
                  <a:lnTo>
                    <a:pt x="5044" y="12873"/>
                  </a:lnTo>
                  <a:lnTo>
                    <a:pt x="5044" y="13006"/>
                  </a:lnTo>
                  <a:lnTo>
                    <a:pt x="5176" y="13006"/>
                  </a:lnTo>
                  <a:lnTo>
                    <a:pt x="9821" y="15793"/>
                  </a:lnTo>
                  <a:lnTo>
                    <a:pt x="10219" y="15793"/>
                  </a:lnTo>
                  <a:lnTo>
                    <a:pt x="10485" y="15926"/>
                  </a:lnTo>
                  <a:lnTo>
                    <a:pt x="10617" y="15926"/>
                  </a:lnTo>
                  <a:lnTo>
                    <a:pt x="10617" y="15793"/>
                  </a:lnTo>
                  <a:lnTo>
                    <a:pt x="10883" y="15793"/>
                  </a:lnTo>
                  <a:lnTo>
                    <a:pt x="15528" y="13537"/>
                  </a:lnTo>
                  <a:lnTo>
                    <a:pt x="16589" y="13537"/>
                  </a:lnTo>
                  <a:lnTo>
                    <a:pt x="18447" y="14068"/>
                  </a:lnTo>
                  <a:lnTo>
                    <a:pt x="20305" y="14466"/>
                  </a:lnTo>
                  <a:lnTo>
                    <a:pt x="20703" y="14599"/>
                  </a:lnTo>
                  <a:lnTo>
                    <a:pt x="20836" y="14864"/>
                  </a:lnTo>
                  <a:lnTo>
                    <a:pt x="20969" y="15129"/>
                  </a:lnTo>
                  <a:lnTo>
                    <a:pt x="21500" y="18182"/>
                  </a:lnTo>
                  <a:lnTo>
                    <a:pt x="21632" y="18314"/>
                  </a:lnTo>
                  <a:lnTo>
                    <a:pt x="21632" y="18447"/>
                  </a:lnTo>
                  <a:lnTo>
                    <a:pt x="21898" y="18580"/>
                  </a:lnTo>
                  <a:lnTo>
                    <a:pt x="22163" y="18713"/>
                  </a:lnTo>
                  <a:lnTo>
                    <a:pt x="29330" y="18713"/>
                  </a:lnTo>
                  <a:lnTo>
                    <a:pt x="29462" y="18580"/>
                  </a:lnTo>
                  <a:lnTo>
                    <a:pt x="29728" y="18447"/>
                  </a:lnTo>
                  <a:lnTo>
                    <a:pt x="29728" y="18182"/>
                  </a:lnTo>
                  <a:lnTo>
                    <a:pt x="30391" y="15129"/>
                  </a:lnTo>
                  <a:lnTo>
                    <a:pt x="30524" y="14731"/>
                  </a:lnTo>
                  <a:lnTo>
                    <a:pt x="30789" y="14599"/>
                  </a:lnTo>
                  <a:lnTo>
                    <a:pt x="30789" y="14466"/>
                  </a:lnTo>
                  <a:lnTo>
                    <a:pt x="31055" y="14466"/>
                  </a:lnTo>
                  <a:lnTo>
                    <a:pt x="32913" y="14068"/>
                  </a:lnTo>
                  <a:lnTo>
                    <a:pt x="34771" y="13537"/>
                  </a:lnTo>
                  <a:lnTo>
                    <a:pt x="35832" y="13537"/>
                  </a:lnTo>
                  <a:lnTo>
                    <a:pt x="40477" y="15793"/>
                  </a:lnTo>
                  <a:lnTo>
                    <a:pt x="41008" y="15926"/>
                  </a:lnTo>
                  <a:lnTo>
                    <a:pt x="41274" y="15793"/>
                  </a:lnTo>
                  <a:lnTo>
                    <a:pt x="41539" y="15793"/>
                  </a:lnTo>
                  <a:lnTo>
                    <a:pt x="46184" y="13006"/>
                  </a:lnTo>
                  <a:lnTo>
                    <a:pt x="46317" y="12873"/>
                  </a:lnTo>
                  <a:lnTo>
                    <a:pt x="46449" y="12741"/>
                  </a:lnTo>
                  <a:lnTo>
                    <a:pt x="46449" y="6901"/>
                  </a:lnTo>
                  <a:lnTo>
                    <a:pt x="46317" y="7034"/>
                  </a:lnTo>
                  <a:lnTo>
                    <a:pt x="46184" y="7167"/>
                  </a:lnTo>
                  <a:lnTo>
                    <a:pt x="41539" y="9821"/>
                  </a:lnTo>
                  <a:lnTo>
                    <a:pt x="41008" y="9954"/>
                  </a:lnTo>
                  <a:lnTo>
                    <a:pt x="40477" y="9954"/>
                  </a:lnTo>
                  <a:lnTo>
                    <a:pt x="35832" y="7698"/>
                  </a:lnTo>
                  <a:lnTo>
                    <a:pt x="35302" y="7565"/>
                  </a:lnTo>
                  <a:lnTo>
                    <a:pt x="34771" y="7698"/>
                  </a:lnTo>
                  <a:lnTo>
                    <a:pt x="32913" y="8096"/>
                  </a:lnTo>
                  <a:lnTo>
                    <a:pt x="31055" y="8494"/>
                  </a:lnTo>
                  <a:lnTo>
                    <a:pt x="30657" y="8759"/>
                  </a:lnTo>
                  <a:lnTo>
                    <a:pt x="30391" y="9157"/>
                  </a:lnTo>
                  <a:lnTo>
                    <a:pt x="29728" y="12342"/>
                  </a:lnTo>
                  <a:lnTo>
                    <a:pt x="29728" y="12475"/>
                  </a:lnTo>
                  <a:lnTo>
                    <a:pt x="29595" y="12741"/>
                  </a:lnTo>
                  <a:lnTo>
                    <a:pt x="29330" y="12873"/>
                  </a:lnTo>
                  <a:lnTo>
                    <a:pt x="22031" y="12873"/>
                  </a:lnTo>
                  <a:lnTo>
                    <a:pt x="21765" y="12741"/>
                  </a:lnTo>
                  <a:lnTo>
                    <a:pt x="21632" y="12475"/>
                  </a:lnTo>
                  <a:lnTo>
                    <a:pt x="21500" y="12342"/>
                  </a:lnTo>
                  <a:lnTo>
                    <a:pt x="20969" y="9157"/>
                  </a:lnTo>
                  <a:lnTo>
                    <a:pt x="20703" y="8759"/>
                  </a:lnTo>
                  <a:lnTo>
                    <a:pt x="20305" y="8494"/>
                  </a:lnTo>
                  <a:lnTo>
                    <a:pt x="18447" y="8096"/>
                  </a:lnTo>
                  <a:lnTo>
                    <a:pt x="16589" y="7698"/>
                  </a:lnTo>
                  <a:lnTo>
                    <a:pt x="16059" y="7565"/>
                  </a:lnTo>
                  <a:lnTo>
                    <a:pt x="15528" y="7698"/>
                  </a:lnTo>
                  <a:lnTo>
                    <a:pt x="10883" y="9954"/>
                  </a:lnTo>
                  <a:lnTo>
                    <a:pt x="10352" y="9954"/>
                  </a:lnTo>
                  <a:lnTo>
                    <a:pt x="9821" y="9821"/>
                  </a:lnTo>
                  <a:lnTo>
                    <a:pt x="5176" y="7167"/>
                  </a:lnTo>
                  <a:lnTo>
                    <a:pt x="5044" y="7034"/>
                  </a:lnTo>
                  <a:lnTo>
                    <a:pt x="4911" y="690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40"/>
            <p:cNvSpPr/>
            <p:nvPr/>
          </p:nvSpPr>
          <p:spPr>
            <a:xfrm>
              <a:off x="6257600" y="3983924"/>
              <a:ext cx="851549" cy="325664"/>
            </a:xfrm>
            <a:custGeom>
              <a:avLst/>
              <a:gdLst/>
              <a:ahLst/>
              <a:cxnLst/>
              <a:rect l="l" t="t" r="r" b="b"/>
              <a:pathLst>
                <a:path w="51360" h="19642" fill="none" extrusionOk="0">
                  <a:moveTo>
                    <a:pt x="51360" y="133"/>
                  </a:moveTo>
                  <a:lnTo>
                    <a:pt x="51360" y="6503"/>
                  </a:lnTo>
                  <a:lnTo>
                    <a:pt x="51360" y="6503"/>
                  </a:lnTo>
                  <a:lnTo>
                    <a:pt x="51360" y="6769"/>
                  </a:lnTo>
                  <a:lnTo>
                    <a:pt x="51227" y="7034"/>
                  </a:lnTo>
                  <a:lnTo>
                    <a:pt x="51094" y="7167"/>
                  </a:lnTo>
                  <a:lnTo>
                    <a:pt x="50829" y="7167"/>
                  </a:lnTo>
                  <a:lnTo>
                    <a:pt x="46449" y="7432"/>
                  </a:lnTo>
                  <a:lnTo>
                    <a:pt x="46449" y="13670"/>
                  </a:lnTo>
                  <a:lnTo>
                    <a:pt x="46449" y="13670"/>
                  </a:lnTo>
                  <a:lnTo>
                    <a:pt x="46317" y="13802"/>
                  </a:lnTo>
                  <a:lnTo>
                    <a:pt x="46184" y="13935"/>
                  </a:lnTo>
                  <a:lnTo>
                    <a:pt x="41539" y="16722"/>
                  </a:lnTo>
                  <a:lnTo>
                    <a:pt x="41539" y="16722"/>
                  </a:lnTo>
                  <a:lnTo>
                    <a:pt x="41274" y="16722"/>
                  </a:lnTo>
                  <a:lnTo>
                    <a:pt x="41008" y="16855"/>
                  </a:lnTo>
                  <a:lnTo>
                    <a:pt x="41008" y="16855"/>
                  </a:lnTo>
                  <a:lnTo>
                    <a:pt x="41008" y="16855"/>
                  </a:lnTo>
                  <a:lnTo>
                    <a:pt x="40477" y="16722"/>
                  </a:lnTo>
                  <a:lnTo>
                    <a:pt x="35832" y="14466"/>
                  </a:lnTo>
                  <a:lnTo>
                    <a:pt x="35832" y="14466"/>
                  </a:lnTo>
                  <a:lnTo>
                    <a:pt x="35302" y="14466"/>
                  </a:lnTo>
                  <a:lnTo>
                    <a:pt x="35302" y="14466"/>
                  </a:lnTo>
                  <a:lnTo>
                    <a:pt x="35302" y="14466"/>
                  </a:lnTo>
                  <a:lnTo>
                    <a:pt x="34771" y="14466"/>
                  </a:lnTo>
                  <a:lnTo>
                    <a:pt x="34771" y="14466"/>
                  </a:lnTo>
                  <a:lnTo>
                    <a:pt x="32913" y="14997"/>
                  </a:lnTo>
                  <a:lnTo>
                    <a:pt x="31055" y="15395"/>
                  </a:lnTo>
                  <a:lnTo>
                    <a:pt x="31055" y="15395"/>
                  </a:lnTo>
                  <a:lnTo>
                    <a:pt x="30789" y="15395"/>
                  </a:lnTo>
                  <a:lnTo>
                    <a:pt x="30789" y="15528"/>
                  </a:lnTo>
                  <a:lnTo>
                    <a:pt x="30789" y="15528"/>
                  </a:lnTo>
                  <a:lnTo>
                    <a:pt x="30524" y="15660"/>
                  </a:lnTo>
                  <a:lnTo>
                    <a:pt x="30391" y="16058"/>
                  </a:lnTo>
                  <a:lnTo>
                    <a:pt x="29728" y="19111"/>
                  </a:lnTo>
                  <a:lnTo>
                    <a:pt x="29728" y="19111"/>
                  </a:lnTo>
                  <a:lnTo>
                    <a:pt x="29728" y="19376"/>
                  </a:lnTo>
                  <a:lnTo>
                    <a:pt x="29462" y="19509"/>
                  </a:lnTo>
                  <a:lnTo>
                    <a:pt x="29462" y="19509"/>
                  </a:lnTo>
                  <a:lnTo>
                    <a:pt x="29462" y="19509"/>
                  </a:lnTo>
                  <a:lnTo>
                    <a:pt x="29330" y="19642"/>
                  </a:lnTo>
                  <a:lnTo>
                    <a:pt x="29064" y="19642"/>
                  </a:lnTo>
                  <a:lnTo>
                    <a:pt x="22296" y="19642"/>
                  </a:lnTo>
                  <a:lnTo>
                    <a:pt x="22163" y="19642"/>
                  </a:lnTo>
                  <a:lnTo>
                    <a:pt x="22163" y="19642"/>
                  </a:lnTo>
                  <a:lnTo>
                    <a:pt x="21898" y="19509"/>
                  </a:lnTo>
                  <a:lnTo>
                    <a:pt x="21632" y="19376"/>
                  </a:lnTo>
                  <a:lnTo>
                    <a:pt x="21632" y="19243"/>
                  </a:lnTo>
                  <a:lnTo>
                    <a:pt x="21632" y="19243"/>
                  </a:lnTo>
                  <a:lnTo>
                    <a:pt x="21500" y="19111"/>
                  </a:lnTo>
                  <a:lnTo>
                    <a:pt x="20969" y="16058"/>
                  </a:lnTo>
                  <a:lnTo>
                    <a:pt x="20969" y="16058"/>
                  </a:lnTo>
                  <a:lnTo>
                    <a:pt x="20836" y="15793"/>
                  </a:lnTo>
                  <a:lnTo>
                    <a:pt x="20703" y="15528"/>
                  </a:lnTo>
                  <a:lnTo>
                    <a:pt x="20703" y="15528"/>
                  </a:lnTo>
                  <a:lnTo>
                    <a:pt x="20703" y="15528"/>
                  </a:lnTo>
                  <a:lnTo>
                    <a:pt x="20305" y="15395"/>
                  </a:lnTo>
                  <a:lnTo>
                    <a:pt x="20305" y="15395"/>
                  </a:lnTo>
                  <a:lnTo>
                    <a:pt x="18447" y="14997"/>
                  </a:lnTo>
                  <a:lnTo>
                    <a:pt x="16589" y="14466"/>
                  </a:lnTo>
                  <a:lnTo>
                    <a:pt x="16589" y="14466"/>
                  </a:lnTo>
                  <a:lnTo>
                    <a:pt x="15926" y="14466"/>
                  </a:lnTo>
                  <a:lnTo>
                    <a:pt x="15926" y="14466"/>
                  </a:lnTo>
                  <a:lnTo>
                    <a:pt x="15926" y="14466"/>
                  </a:lnTo>
                  <a:lnTo>
                    <a:pt x="15528" y="14466"/>
                  </a:lnTo>
                  <a:lnTo>
                    <a:pt x="10883" y="16722"/>
                  </a:lnTo>
                  <a:lnTo>
                    <a:pt x="10883" y="16722"/>
                  </a:lnTo>
                  <a:lnTo>
                    <a:pt x="10617" y="16722"/>
                  </a:lnTo>
                  <a:lnTo>
                    <a:pt x="10617" y="16855"/>
                  </a:lnTo>
                  <a:lnTo>
                    <a:pt x="10485" y="16855"/>
                  </a:lnTo>
                  <a:lnTo>
                    <a:pt x="10485" y="16855"/>
                  </a:lnTo>
                  <a:lnTo>
                    <a:pt x="10219" y="16722"/>
                  </a:lnTo>
                  <a:lnTo>
                    <a:pt x="9821" y="16722"/>
                  </a:lnTo>
                  <a:lnTo>
                    <a:pt x="9821" y="16722"/>
                  </a:lnTo>
                  <a:lnTo>
                    <a:pt x="5176" y="13935"/>
                  </a:lnTo>
                  <a:lnTo>
                    <a:pt x="5044" y="13935"/>
                  </a:lnTo>
                  <a:lnTo>
                    <a:pt x="5044" y="13802"/>
                  </a:lnTo>
                  <a:lnTo>
                    <a:pt x="4911" y="13670"/>
                  </a:lnTo>
                  <a:lnTo>
                    <a:pt x="4911" y="13670"/>
                  </a:lnTo>
                  <a:lnTo>
                    <a:pt x="4911" y="12210"/>
                  </a:lnTo>
                  <a:lnTo>
                    <a:pt x="4911" y="11015"/>
                  </a:lnTo>
                  <a:lnTo>
                    <a:pt x="4911" y="7432"/>
                  </a:lnTo>
                  <a:lnTo>
                    <a:pt x="4115" y="7432"/>
                  </a:lnTo>
                  <a:lnTo>
                    <a:pt x="664" y="7167"/>
                  </a:lnTo>
                  <a:lnTo>
                    <a:pt x="531" y="7167"/>
                  </a:lnTo>
                  <a:lnTo>
                    <a:pt x="531" y="7167"/>
                  </a:lnTo>
                  <a:lnTo>
                    <a:pt x="531" y="7167"/>
                  </a:lnTo>
                  <a:lnTo>
                    <a:pt x="266" y="7167"/>
                  </a:lnTo>
                  <a:lnTo>
                    <a:pt x="133" y="7034"/>
                  </a:lnTo>
                  <a:lnTo>
                    <a:pt x="1" y="6769"/>
                  </a:lnTo>
                  <a:lnTo>
                    <a:pt x="1" y="6503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929"/>
                  </a:lnTo>
                  <a:lnTo>
                    <a:pt x="133" y="1062"/>
                  </a:lnTo>
                  <a:lnTo>
                    <a:pt x="266" y="1195"/>
                  </a:lnTo>
                  <a:lnTo>
                    <a:pt x="531" y="1328"/>
                  </a:lnTo>
                  <a:lnTo>
                    <a:pt x="6769" y="1726"/>
                  </a:lnTo>
                  <a:lnTo>
                    <a:pt x="6769" y="1726"/>
                  </a:lnTo>
                  <a:lnTo>
                    <a:pt x="7167" y="1858"/>
                  </a:lnTo>
                  <a:lnTo>
                    <a:pt x="7565" y="2256"/>
                  </a:lnTo>
                  <a:lnTo>
                    <a:pt x="7565" y="2256"/>
                  </a:lnTo>
                  <a:lnTo>
                    <a:pt x="8096" y="3185"/>
                  </a:lnTo>
                  <a:lnTo>
                    <a:pt x="8892" y="4114"/>
                  </a:lnTo>
                  <a:lnTo>
                    <a:pt x="8892" y="4114"/>
                  </a:lnTo>
                  <a:lnTo>
                    <a:pt x="9025" y="4247"/>
                  </a:lnTo>
                  <a:lnTo>
                    <a:pt x="9025" y="4513"/>
                  </a:lnTo>
                  <a:lnTo>
                    <a:pt x="9025" y="4645"/>
                  </a:lnTo>
                  <a:lnTo>
                    <a:pt x="8760" y="4778"/>
                  </a:lnTo>
                  <a:lnTo>
                    <a:pt x="5176" y="7432"/>
                  </a:lnTo>
                  <a:lnTo>
                    <a:pt x="5176" y="7432"/>
                  </a:lnTo>
                  <a:lnTo>
                    <a:pt x="5044" y="7565"/>
                  </a:lnTo>
                  <a:lnTo>
                    <a:pt x="4911" y="7830"/>
                  </a:lnTo>
                  <a:lnTo>
                    <a:pt x="5044" y="7963"/>
                  </a:lnTo>
                  <a:lnTo>
                    <a:pt x="5176" y="8096"/>
                  </a:lnTo>
                  <a:lnTo>
                    <a:pt x="9821" y="10750"/>
                  </a:lnTo>
                  <a:lnTo>
                    <a:pt x="9821" y="10750"/>
                  </a:lnTo>
                  <a:lnTo>
                    <a:pt x="10352" y="10883"/>
                  </a:lnTo>
                  <a:lnTo>
                    <a:pt x="10883" y="10883"/>
                  </a:lnTo>
                  <a:lnTo>
                    <a:pt x="15528" y="8627"/>
                  </a:lnTo>
                  <a:lnTo>
                    <a:pt x="15528" y="8627"/>
                  </a:lnTo>
                  <a:lnTo>
                    <a:pt x="16059" y="8494"/>
                  </a:lnTo>
                  <a:lnTo>
                    <a:pt x="16589" y="8627"/>
                  </a:lnTo>
                  <a:lnTo>
                    <a:pt x="16589" y="8627"/>
                  </a:lnTo>
                  <a:lnTo>
                    <a:pt x="18447" y="9025"/>
                  </a:lnTo>
                  <a:lnTo>
                    <a:pt x="20305" y="9423"/>
                  </a:lnTo>
                  <a:lnTo>
                    <a:pt x="20305" y="9423"/>
                  </a:lnTo>
                  <a:lnTo>
                    <a:pt x="20703" y="9688"/>
                  </a:lnTo>
                  <a:lnTo>
                    <a:pt x="20969" y="10086"/>
                  </a:lnTo>
                  <a:lnTo>
                    <a:pt x="21500" y="13271"/>
                  </a:lnTo>
                  <a:lnTo>
                    <a:pt x="21500" y="13271"/>
                  </a:lnTo>
                  <a:lnTo>
                    <a:pt x="21632" y="13404"/>
                  </a:lnTo>
                  <a:lnTo>
                    <a:pt x="21765" y="13670"/>
                  </a:lnTo>
                  <a:lnTo>
                    <a:pt x="22031" y="13802"/>
                  </a:lnTo>
                  <a:lnTo>
                    <a:pt x="22296" y="13802"/>
                  </a:lnTo>
                  <a:lnTo>
                    <a:pt x="29064" y="13802"/>
                  </a:lnTo>
                  <a:lnTo>
                    <a:pt x="29064" y="13802"/>
                  </a:lnTo>
                  <a:lnTo>
                    <a:pt x="29330" y="13802"/>
                  </a:lnTo>
                  <a:lnTo>
                    <a:pt x="29595" y="13670"/>
                  </a:lnTo>
                  <a:lnTo>
                    <a:pt x="29728" y="13404"/>
                  </a:lnTo>
                  <a:lnTo>
                    <a:pt x="29728" y="13271"/>
                  </a:lnTo>
                  <a:lnTo>
                    <a:pt x="30391" y="10086"/>
                  </a:lnTo>
                  <a:lnTo>
                    <a:pt x="30391" y="10086"/>
                  </a:lnTo>
                  <a:lnTo>
                    <a:pt x="30657" y="9688"/>
                  </a:lnTo>
                  <a:lnTo>
                    <a:pt x="31055" y="9423"/>
                  </a:lnTo>
                  <a:lnTo>
                    <a:pt x="31055" y="9423"/>
                  </a:lnTo>
                  <a:lnTo>
                    <a:pt x="32913" y="9025"/>
                  </a:lnTo>
                  <a:lnTo>
                    <a:pt x="34771" y="8627"/>
                  </a:lnTo>
                  <a:lnTo>
                    <a:pt x="34771" y="8627"/>
                  </a:lnTo>
                  <a:lnTo>
                    <a:pt x="35302" y="8494"/>
                  </a:lnTo>
                  <a:lnTo>
                    <a:pt x="35832" y="8627"/>
                  </a:lnTo>
                  <a:lnTo>
                    <a:pt x="40477" y="10883"/>
                  </a:lnTo>
                  <a:lnTo>
                    <a:pt x="40477" y="10883"/>
                  </a:lnTo>
                  <a:lnTo>
                    <a:pt x="41008" y="10883"/>
                  </a:lnTo>
                  <a:lnTo>
                    <a:pt x="41539" y="10750"/>
                  </a:lnTo>
                  <a:lnTo>
                    <a:pt x="46184" y="8096"/>
                  </a:lnTo>
                  <a:lnTo>
                    <a:pt x="46184" y="8096"/>
                  </a:lnTo>
                  <a:lnTo>
                    <a:pt x="46317" y="7963"/>
                  </a:lnTo>
                  <a:lnTo>
                    <a:pt x="46449" y="7830"/>
                  </a:lnTo>
                  <a:lnTo>
                    <a:pt x="46317" y="7565"/>
                  </a:lnTo>
                  <a:lnTo>
                    <a:pt x="46184" y="7432"/>
                  </a:lnTo>
                  <a:lnTo>
                    <a:pt x="42468" y="4778"/>
                  </a:lnTo>
                  <a:lnTo>
                    <a:pt x="42468" y="4778"/>
                  </a:lnTo>
                  <a:lnTo>
                    <a:pt x="42335" y="4645"/>
                  </a:lnTo>
                  <a:lnTo>
                    <a:pt x="42335" y="4513"/>
                  </a:lnTo>
                  <a:lnTo>
                    <a:pt x="42335" y="4247"/>
                  </a:lnTo>
                  <a:lnTo>
                    <a:pt x="42468" y="4114"/>
                  </a:lnTo>
                  <a:lnTo>
                    <a:pt x="42468" y="4114"/>
                  </a:lnTo>
                  <a:lnTo>
                    <a:pt x="43132" y="3185"/>
                  </a:lnTo>
                  <a:lnTo>
                    <a:pt x="43795" y="2256"/>
                  </a:lnTo>
                  <a:lnTo>
                    <a:pt x="43795" y="2256"/>
                  </a:lnTo>
                  <a:lnTo>
                    <a:pt x="44193" y="1858"/>
                  </a:lnTo>
                  <a:lnTo>
                    <a:pt x="44591" y="1726"/>
                  </a:lnTo>
                  <a:lnTo>
                    <a:pt x="50829" y="1328"/>
                  </a:lnTo>
                  <a:lnTo>
                    <a:pt x="50829" y="1328"/>
                  </a:lnTo>
                  <a:lnTo>
                    <a:pt x="51094" y="1195"/>
                  </a:lnTo>
                  <a:lnTo>
                    <a:pt x="51227" y="1062"/>
                  </a:lnTo>
                  <a:lnTo>
                    <a:pt x="51360" y="929"/>
                  </a:lnTo>
                  <a:lnTo>
                    <a:pt x="51360" y="664"/>
                  </a:lnTo>
                  <a:lnTo>
                    <a:pt x="51360" y="0"/>
                  </a:lnTo>
                  <a:lnTo>
                    <a:pt x="51360" y="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40"/>
            <p:cNvSpPr/>
            <p:nvPr/>
          </p:nvSpPr>
          <p:spPr>
            <a:xfrm>
              <a:off x="6959514" y="3821092"/>
              <a:ext cx="68227" cy="101237"/>
            </a:xfrm>
            <a:custGeom>
              <a:avLst/>
              <a:gdLst/>
              <a:ahLst/>
              <a:cxnLst/>
              <a:rect l="l" t="t" r="r" b="b"/>
              <a:pathLst>
                <a:path w="4115" h="6106" extrusionOk="0">
                  <a:moveTo>
                    <a:pt x="4114" y="1"/>
                  </a:moveTo>
                  <a:lnTo>
                    <a:pt x="3849" y="266"/>
                  </a:lnTo>
                  <a:lnTo>
                    <a:pt x="133" y="2920"/>
                  </a:lnTo>
                  <a:lnTo>
                    <a:pt x="0" y="3053"/>
                  </a:lnTo>
                  <a:lnTo>
                    <a:pt x="0" y="3186"/>
                  </a:lnTo>
                  <a:lnTo>
                    <a:pt x="0" y="3451"/>
                  </a:lnTo>
                  <a:lnTo>
                    <a:pt x="133" y="3584"/>
                  </a:lnTo>
                  <a:lnTo>
                    <a:pt x="797" y="4513"/>
                  </a:lnTo>
                  <a:lnTo>
                    <a:pt x="1460" y="5442"/>
                  </a:lnTo>
                  <a:lnTo>
                    <a:pt x="1858" y="5840"/>
                  </a:lnTo>
                  <a:lnTo>
                    <a:pt x="2256" y="5973"/>
                  </a:lnTo>
                  <a:lnTo>
                    <a:pt x="4114" y="6106"/>
                  </a:lnTo>
                  <a:lnTo>
                    <a:pt x="411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40"/>
            <p:cNvSpPr/>
            <p:nvPr/>
          </p:nvSpPr>
          <p:spPr>
            <a:xfrm>
              <a:off x="6339008" y="3818903"/>
              <a:ext cx="68227" cy="103426"/>
            </a:xfrm>
            <a:custGeom>
              <a:avLst/>
              <a:gdLst/>
              <a:ahLst/>
              <a:cxnLst/>
              <a:rect l="l" t="t" r="r" b="b"/>
              <a:pathLst>
                <a:path w="4115" h="6238" extrusionOk="0">
                  <a:moveTo>
                    <a:pt x="1" y="0"/>
                  </a:moveTo>
                  <a:lnTo>
                    <a:pt x="1" y="6238"/>
                  </a:lnTo>
                  <a:lnTo>
                    <a:pt x="1859" y="6105"/>
                  </a:lnTo>
                  <a:lnTo>
                    <a:pt x="2257" y="5972"/>
                  </a:lnTo>
                  <a:lnTo>
                    <a:pt x="2655" y="5574"/>
                  </a:lnTo>
                  <a:lnTo>
                    <a:pt x="3186" y="4645"/>
                  </a:lnTo>
                  <a:lnTo>
                    <a:pt x="3982" y="3716"/>
                  </a:lnTo>
                  <a:lnTo>
                    <a:pt x="4115" y="3583"/>
                  </a:lnTo>
                  <a:lnTo>
                    <a:pt x="4115" y="3318"/>
                  </a:lnTo>
                  <a:lnTo>
                    <a:pt x="4115" y="3185"/>
                  </a:lnTo>
                  <a:lnTo>
                    <a:pt x="3850" y="3052"/>
                  </a:lnTo>
                  <a:lnTo>
                    <a:pt x="266" y="398"/>
                  </a:lnTo>
                  <a:lnTo>
                    <a:pt x="134" y="2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40"/>
            <p:cNvSpPr/>
            <p:nvPr/>
          </p:nvSpPr>
          <p:spPr>
            <a:xfrm>
              <a:off x="6257600" y="3719888"/>
              <a:ext cx="851549" cy="492890"/>
            </a:xfrm>
            <a:custGeom>
              <a:avLst/>
              <a:gdLst/>
              <a:ahLst/>
              <a:cxnLst/>
              <a:rect l="l" t="t" r="r" b="b"/>
              <a:pathLst>
                <a:path w="51360" h="29728" extrusionOk="0">
                  <a:moveTo>
                    <a:pt x="25614" y="8494"/>
                  </a:moveTo>
                  <a:lnTo>
                    <a:pt x="27737" y="8626"/>
                  </a:lnTo>
                  <a:lnTo>
                    <a:pt x="29860" y="8892"/>
                  </a:lnTo>
                  <a:lnTo>
                    <a:pt x="31851" y="9555"/>
                  </a:lnTo>
                  <a:lnTo>
                    <a:pt x="33576" y="10352"/>
                  </a:lnTo>
                  <a:lnTo>
                    <a:pt x="34240" y="10750"/>
                  </a:lnTo>
                  <a:lnTo>
                    <a:pt x="34903" y="11281"/>
                  </a:lnTo>
                  <a:lnTo>
                    <a:pt x="35567" y="11811"/>
                  </a:lnTo>
                  <a:lnTo>
                    <a:pt x="35965" y="12475"/>
                  </a:lnTo>
                  <a:lnTo>
                    <a:pt x="36363" y="13006"/>
                  </a:lnTo>
                  <a:lnTo>
                    <a:pt x="36629" y="13669"/>
                  </a:lnTo>
                  <a:lnTo>
                    <a:pt x="36761" y="14200"/>
                  </a:lnTo>
                  <a:lnTo>
                    <a:pt x="36761" y="14864"/>
                  </a:lnTo>
                  <a:lnTo>
                    <a:pt x="36761" y="15527"/>
                  </a:lnTo>
                  <a:lnTo>
                    <a:pt x="36629" y="16058"/>
                  </a:lnTo>
                  <a:lnTo>
                    <a:pt x="36363" y="16722"/>
                  </a:lnTo>
                  <a:lnTo>
                    <a:pt x="35965" y="17253"/>
                  </a:lnTo>
                  <a:lnTo>
                    <a:pt x="35567" y="17783"/>
                  </a:lnTo>
                  <a:lnTo>
                    <a:pt x="34903" y="18447"/>
                  </a:lnTo>
                  <a:lnTo>
                    <a:pt x="34240" y="18845"/>
                  </a:lnTo>
                  <a:lnTo>
                    <a:pt x="33576" y="19376"/>
                  </a:lnTo>
                  <a:lnTo>
                    <a:pt x="31851" y="20172"/>
                  </a:lnTo>
                  <a:lnTo>
                    <a:pt x="29860" y="20836"/>
                  </a:lnTo>
                  <a:lnTo>
                    <a:pt x="27737" y="21101"/>
                  </a:lnTo>
                  <a:lnTo>
                    <a:pt x="25614" y="21234"/>
                  </a:lnTo>
                  <a:lnTo>
                    <a:pt x="23490" y="21101"/>
                  </a:lnTo>
                  <a:lnTo>
                    <a:pt x="21500" y="20836"/>
                  </a:lnTo>
                  <a:lnTo>
                    <a:pt x="19509" y="20172"/>
                  </a:lnTo>
                  <a:lnTo>
                    <a:pt x="17784" y="19376"/>
                  </a:lnTo>
                  <a:lnTo>
                    <a:pt x="16988" y="18845"/>
                  </a:lnTo>
                  <a:lnTo>
                    <a:pt x="16324" y="18447"/>
                  </a:lnTo>
                  <a:lnTo>
                    <a:pt x="15793" y="17783"/>
                  </a:lnTo>
                  <a:lnTo>
                    <a:pt x="15395" y="17253"/>
                  </a:lnTo>
                  <a:lnTo>
                    <a:pt x="14997" y="16722"/>
                  </a:lnTo>
                  <a:lnTo>
                    <a:pt x="14731" y="16058"/>
                  </a:lnTo>
                  <a:lnTo>
                    <a:pt x="14599" y="15527"/>
                  </a:lnTo>
                  <a:lnTo>
                    <a:pt x="14599" y="14864"/>
                  </a:lnTo>
                  <a:lnTo>
                    <a:pt x="14599" y="14200"/>
                  </a:lnTo>
                  <a:lnTo>
                    <a:pt x="14731" y="13669"/>
                  </a:lnTo>
                  <a:lnTo>
                    <a:pt x="14997" y="13006"/>
                  </a:lnTo>
                  <a:lnTo>
                    <a:pt x="15395" y="12475"/>
                  </a:lnTo>
                  <a:lnTo>
                    <a:pt x="15793" y="11811"/>
                  </a:lnTo>
                  <a:lnTo>
                    <a:pt x="16324" y="11281"/>
                  </a:lnTo>
                  <a:lnTo>
                    <a:pt x="16988" y="10750"/>
                  </a:lnTo>
                  <a:lnTo>
                    <a:pt x="17784" y="10352"/>
                  </a:lnTo>
                  <a:lnTo>
                    <a:pt x="19509" y="9555"/>
                  </a:lnTo>
                  <a:lnTo>
                    <a:pt x="21500" y="8892"/>
                  </a:lnTo>
                  <a:lnTo>
                    <a:pt x="23490" y="8626"/>
                  </a:lnTo>
                  <a:lnTo>
                    <a:pt x="25614" y="8494"/>
                  </a:lnTo>
                  <a:close/>
                  <a:moveTo>
                    <a:pt x="22031" y="0"/>
                  </a:moveTo>
                  <a:lnTo>
                    <a:pt x="21765" y="133"/>
                  </a:lnTo>
                  <a:lnTo>
                    <a:pt x="21632" y="398"/>
                  </a:lnTo>
                  <a:lnTo>
                    <a:pt x="21500" y="531"/>
                  </a:lnTo>
                  <a:lnTo>
                    <a:pt x="20969" y="3716"/>
                  </a:lnTo>
                  <a:lnTo>
                    <a:pt x="20703" y="4114"/>
                  </a:lnTo>
                  <a:lnTo>
                    <a:pt x="20305" y="4380"/>
                  </a:lnTo>
                  <a:lnTo>
                    <a:pt x="18447" y="4778"/>
                  </a:lnTo>
                  <a:lnTo>
                    <a:pt x="16589" y="5176"/>
                  </a:lnTo>
                  <a:lnTo>
                    <a:pt x="16059" y="5309"/>
                  </a:lnTo>
                  <a:lnTo>
                    <a:pt x="15528" y="5176"/>
                  </a:lnTo>
                  <a:lnTo>
                    <a:pt x="10883" y="2920"/>
                  </a:lnTo>
                  <a:lnTo>
                    <a:pt x="10352" y="2920"/>
                  </a:lnTo>
                  <a:lnTo>
                    <a:pt x="9821" y="3052"/>
                  </a:lnTo>
                  <a:lnTo>
                    <a:pt x="5176" y="5707"/>
                  </a:lnTo>
                  <a:lnTo>
                    <a:pt x="5044" y="5839"/>
                  </a:lnTo>
                  <a:lnTo>
                    <a:pt x="4911" y="5972"/>
                  </a:lnTo>
                  <a:lnTo>
                    <a:pt x="5044" y="6238"/>
                  </a:lnTo>
                  <a:lnTo>
                    <a:pt x="5176" y="6370"/>
                  </a:lnTo>
                  <a:lnTo>
                    <a:pt x="8760" y="9024"/>
                  </a:lnTo>
                  <a:lnTo>
                    <a:pt x="9025" y="9157"/>
                  </a:lnTo>
                  <a:lnTo>
                    <a:pt x="9025" y="9290"/>
                  </a:lnTo>
                  <a:lnTo>
                    <a:pt x="9025" y="9555"/>
                  </a:lnTo>
                  <a:lnTo>
                    <a:pt x="8892" y="9688"/>
                  </a:lnTo>
                  <a:lnTo>
                    <a:pt x="8096" y="10617"/>
                  </a:lnTo>
                  <a:lnTo>
                    <a:pt x="7565" y="11546"/>
                  </a:lnTo>
                  <a:lnTo>
                    <a:pt x="7167" y="11944"/>
                  </a:lnTo>
                  <a:lnTo>
                    <a:pt x="6769" y="12077"/>
                  </a:lnTo>
                  <a:lnTo>
                    <a:pt x="531" y="12475"/>
                  </a:lnTo>
                  <a:lnTo>
                    <a:pt x="266" y="12608"/>
                  </a:lnTo>
                  <a:lnTo>
                    <a:pt x="133" y="12740"/>
                  </a:lnTo>
                  <a:lnTo>
                    <a:pt x="1" y="12873"/>
                  </a:lnTo>
                  <a:lnTo>
                    <a:pt x="1" y="13138"/>
                  </a:lnTo>
                  <a:lnTo>
                    <a:pt x="1" y="16589"/>
                  </a:lnTo>
                  <a:lnTo>
                    <a:pt x="1" y="16854"/>
                  </a:lnTo>
                  <a:lnTo>
                    <a:pt x="133" y="16987"/>
                  </a:lnTo>
                  <a:lnTo>
                    <a:pt x="266" y="17120"/>
                  </a:lnTo>
                  <a:lnTo>
                    <a:pt x="531" y="17253"/>
                  </a:lnTo>
                  <a:lnTo>
                    <a:pt x="6769" y="17651"/>
                  </a:lnTo>
                  <a:lnTo>
                    <a:pt x="7167" y="17783"/>
                  </a:lnTo>
                  <a:lnTo>
                    <a:pt x="7565" y="18181"/>
                  </a:lnTo>
                  <a:lnTo>
                    <a:pt x="8096" y="19110"/>
                  </a:lnTo>
                  <a:lnTo>
                    <a:pt x="8892" y="20039"/>
                  </a:lnTo>
                  <a:lnTo>
                    <a:pt x="9025" y="20172"/>
                  </a:lnTo>
                  <a:lnTo>
                    <a:pt x="9025" y="20438"/>
                  </a:lnTo>
                  <a:lnTo>
                    <a:pt x="9025" y="20570"/>
                  </a:lnTo>
                  <a:lnTo>
                    <a:pt x="8760" y="20703"/>
                  </a:lnTo>
                  <a:lnTo>
                    <a:pt x="5176" y="23357"/>
                  </a:lnTo>
                  <a:lnTo>
                    <a:pt x="5044" y="23490"/>
                  </a:lnTo>
                  <a:lnTo>
                    <a:pt x="4911" y="23755"/>
                  </a:lnTo>
                  <a:lnTo>
                    <a:pt x="5044" y="23888"/>
                  </a:lnTo>
                  <a:lnTo>
                    <a:pt x="5176" y="24021"/>
                  </a:lnTo>
                  <a:lnTo>
                    <a:pt x="9821" y="26675"/>
                  </a:lnTo>
                  <a:lnTo>
                    <a:pt x="10352" y="26808"/>
                  </a:lnTo>
                  <a:lnTo>
                    <a:pt x="10883" y="26808"/>
                  </a:lnTo>
                  <a:lnTo>
                    <a:pt x="15528" y="24552"/>
                  </a:lnTo>
                  <a:lnTo>
                    <a:pt x="16059" y="24419"/>
                  </a:lnTo>
                  <a:lnTo>
                    <a:pt x="16589" y="24552"/>
                  </a:lnTo>
                  <a:lnTo>
                    <a:pt x="18447" y="24950"/>
                  </a:lnTo>
                  <a:lnTo>
                    <a:pt x="20305" y="25348"/>
                  </a:lnTo>
                  <a:lnTo>
                    <a:pt x="20703" y="25613"/>
                  </a:lnTo>
                  <a:lnTo>
                    <a:pt x="20969" y="26011"/>
                  </a:lnTo>
                  <a:lnTo>
                    <a:pt x="21500" y="29196"/>
                  </a:lnTo>
                  <a:lnTo>
                    <a:pt x="21632" y="29329"/>
                  </a:lnTo>
                  <a:lnTo>
                    <a:pt x="21765" y="29595"/>
                  </a:lnTo>
                  <a:lnTo>
                    <a:pt x="22031" y="29727"/>
                  </a:lnTo>
                  <a:lnTo>
                    <a:pt x="29330" y="29727"/>
                  </a:lnTo>
                  <a:lnTo>
                    <a:pt x="29595" y="29595"/>
                  </a:lnTo>
                  <a:lnTo>
                    <a:pt x="29728" y="29329"/>
                  </a:lnTo>
                  <a:lnTo>
                    <a:pt x="29728" y="29196"/>
                  </a:lnTo>
                  <a:lnTo>
                    <a:pt x="30391" y="26011"/>
                  </a:lnTo>
                  <a:lnTo>
                    <a:pt x="30657" y="25613"/>
                  </a:lnTo>
                  <a:lnTo>
                    <a:pt x="31055" y="25348"/>
                  </a:lnTo>
                  <a:lnTo>
                    <a:pt x="32913" y="24950"/>
                  </a:lnTo>
                  <a:lnTo>
                    <a:pt x="34771" y="24552"/>
                  </a:lnTo>
                  <a:lnTo>
                    <a:pt x="35302" y="24419"/>
                  </a:lnTo>
                  <a:lnTo>
                    <a:pt x="35832" y="24552"/>
                  </a:lnTo>
                  <a:lnTo>
                    <a:pt x="40477" y="26808"/>
                  </a:lnTo>
                  <a:lnTo>
                    <a:pt x="41008" y="26808"/>
                  </a:lnTo>
                  <a:lnTo>
                    <a:pt x="41539" y="26675"/>
                  </a:lnTo>
                  <a:lnTo>
                    <a:pt x="46184" y="24021"/>
                  </a:lnTo>
                  <a:lnTo>
                    <a:pt x="46317" y="23888"/>
                  </a:lnTo>
                  <a:lnTo>
                    <a:pt x="46449" y="23755"/>
                  </a:lnTo>
                  <a:lnTo>
                    <a:pt x="46317" y="23490"/>
                  </a:lnTo>
                  <a:lnTo>
                    <a:pt x="46184" y="23357"/>
                  </a:lnTo>
                  <a:lnTo>
                    <a:pt x="42468" y="20703"/>
                  </a:lnTo>
                  <a:lnTo>
                    <a:pt x="42335" y="20570"/>
                  </a:lnTo>
                  <a:lnTo>
                    <a:pt x="42335" y="20438"/>
                  </a:lnTo>
                  <a:lnTo>
                    <a:pt x="42335" y="20172"/>
                  </a:lnTo>
                  <a:lnTo>
                    <a:pt x="42468" y="20039"/>
                  </a:lnTo>
                  <a:lnTo>
                    <a:pt x="43132" y="19110"/>
                  </a:lnTo>
                  <a:lnTo>
                    <a:pt x="43795" y="18181"/>
                  </a:lnTo>
                  <a:lnTo>
                    <a:pt x="44193" y="17783"/>
                  </a:lnTo>
                  <a:lnTo>
                    <a:pt x="44591" y="17651"/>
                  </a:lnTo>
                  <a:lnTo>
                    <a:pt x="50829" y="17253"/>
                  </a:lnTo>
                  <a:lnTo>
                    <a:pt x="51094" y="17120"/>
                  </a:lnTo>
                  <a:lnTo>
                    <a:pt x="51227" y="16987"/>
                  </a:lnTo>
                  <a:lnTo>
                    <a:pt x="51360" y="16854"/>
                  </a:lnTo>
                  <a:lnTo>
                    <a:pt x="51360" y="16589"/>
                  </a:lnTo>
                  <a:lnTo>
                    <a:pt x="51360" y="13138"/>
                  </a:lnTo>
                  <a:lnTo>
                    <a:pt x="51360" y="12873"/>
                  </a:lnTo>
                  <a:lnTo>
                    <a:pt x="51227" y="12740"/>
                  </a:lnTo>
                  <a:lnTo>
                    <a:pt x="51094" y="12608"/>
                  </a:lnTo>
                  <a:lnTo>
                    <a:pt x="50829" y="12475"/>
                  </a:lnTo>
                  <a:lnTo>
                    <a:pt x="44591" y="12077"/>
                  </a:lnTo>
                  <a:lnTo>
                    <a:pt x="44193" y="11944"/>
                  </a:lnTo>
                  <a:lnTo>
                    <a:pt x="43795" y="11546"/>
                  </a:lnTo>
                  <a:lnTo>
                    <a:pt x="43132" y="10617"/>
                  </a:lnTo>
                  <a:lnTo>
                    <a:pt x="42468" y="9688"/>
                  </a:lnTo>
                  <a:lnTo>
                    <a:pt x="42335" y="9555"/>
                  </a:lnTo>
                  <a:lnTo>
                    <a:pt x="42335" y="9290"/>
                  </a:lnTo>
                  <a:lnTo>
                    <a:pt x="42335" y="9157"/>
                  </a:lnTo>
                  <a:lnTo>
                    <a:pt x="42468" y="9024"/>
                  </a:lnTo>
                  <a:lnTo>
                    <a:pt x="46184" y="6370"/>
                  </a:lnTo>
                  <a:lnTo>
                    <a:pt x="46317" y="6238"/>
                  </a:lnTo>
                  <a:lnTo>
                    <a:pt x="46449" y="5972"/>
                  </a:lnTo>
                  <a:lnTo>
                    <a:pt x="46317" y="5839"/>
                  </a:lnTo>
                  <a:lnTo>
                    <a:pt x="46184" y="5707"/>
                  </a:lnTo>
                  <a:lnTo>
                    <a:pt x="41539" y="3052"/>
                  </a:lnTo>
                  <a:lnTo>
                    <a:pt x="41008" y="2920"/>
                  </a:lnTo>
                  <a:lnTo>
                    <a:pt x="40477" y="2920"/>
                  </a:lnTo>
                  <a:lnTo>
                    <a:pt x="35832" y="5176"/>
                  </a:lnTo>
                  <a:lnTo>
                    <a:pt x="35302" y="5309"/>
                  </a:lnTo>
                  <a:lnTo>
                    <a:pt x="34771" y="5176"/>
                  </a:lnTo>
                  <a:lnTo>
                    <a:pt x="32913" y="4778"/>
                  </a:lnTo>
                  <a:lnTo>
                    <a:pt x="31055" y="4380"/>
                  </a:lnTo>
                  <a:lnTo>
                    <a:pt x="30657" y="4114"/>
                  </a:lnTo>
                  <a:lnTo>
                    <a:pt x="30391" y="3716"/>
                  </a:lnTo>
                  <a:lnTo>
                    <a:pt x="29728" y="531"/>
                  </a:lnTo>
                  <a:lnTo>
                    <a:pt x="29728" y="398"/>
                  </a:lnTo>
                  <a:lnTo>
                    <a:pt x="29595" y="133"/>
                  </a:lnTo>
                  <a:lnTo>
                    <a:pt x="2933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40"/>
            <p:cNvSpPr/>
            <p:nvPr/>
          </p:nvSpPr>
          <p:spPr>
            <a:xfrm>
              <a:off x="6257600" y="3719888"/>
              <a:ext cx="851549" cy="492890"/>
            </a:xfrm>
            <a:custGeom>
              <a:avLst/>
              <a:gdLst/>
              <a:ahLst/>
              <a:cxnLst/>
              <a:rect l="l" t="t" r="r" b="b"/>
              <a:pathLst>
                <a:path w="51360" h="29728" fill="none" extrusionOk="0">
                  <a:moveTo>
                    <a:pt x="9821" y="3052"/>
                  </a:moveTo>
                  <a:lnTo>
                    <a:pt x="5176" y="5707"/>
                  </a:lnTo>
                  <a:lnTo>
                    <a:pt x="5176" y="5707"/>
                  </a:lnTo>
                  <a:lnTo>
                    <a:pt x="5044" y="5839"/>
                  </a:lnTo>
                  <a:lnTo>
                    <a:pt x="4911" y="5972"/>
                  </a:lnTo>
                  <a:lnTo>
                    <a:pt x="5044" y="6238"/>
                  </a:lnTo>
                  <a:lnTo>
                    <a:pt x="5176" y="6370"/>
                  </a:lnTo>
                  <a:lnTo>
                    <a:pt x="8760" y="9024"/>
                  </a:lnTo>
                  <a:lnTo>
                    <a:pt x="8760" y="9024"/>
                  </a:lnTo>
                  <a:lnTo>
                    <a:pt x="9025" y="9157"/>
                  </a:lnTo>
                  <a:lnTo>
                    <a:pt x="9025" y="9290"/>
                  </a:lnTo>
                  <a:lnTo>
                    <a:pt x="9025" y="9555"/>
                  </a:lnTo>
                  <a:lnTo>
                    <a:pt x="8892" y="9688"/>
                  </a:lnTo>
                  <a:lnTo>
                    <a:pt x="8892" y="9688"/>
                  </a:lnTo>
                  <a:lnTo>
                    <a:pt x="8096" y="10617"/>
                  </a:lnTo>
                  <a:lnTo>
                    <a:pt x="7565" y="11546"/>
                  </a:lnTo>
                  <a:lnTo>
                    <a:pt x="7565" y="11546"/>
                  </a:lnTo>
                  <a:lnTo>
                    <a:pt x="7167" y="11944"/>
                  </a:lnTo>
                  <a:lnTo>
                    <a:pt x="6769" y="12077"/>
                  </a:lnTo>
                  <a:lnTo>
                    <a:pt x="531" y="12475"/>
                  </a:lnTo>
                  <a:lnTo>
                    <a:pt x="531" y="12475"/>
                  </a:lnTo>
                  <a:lnTo>
                    <a:pt x="266" y="12608"/>
                  </a:lnTo>
                  <a:lnTo>
                    <a:pt x="133" y="12740"/>
                  </a:lnTo>
                  <a:lnTo>
                    <a:pt x="1" y="12873"/>
                  </a:lnTo>
                  <a:lnTo>
                    <a:pt x="1" y="13138"/>
                  </a:lnTo>
                  <a:lnTo>
                    <a:pt x="1" y="16589"/>
                  </a:lnTo>
                  <a:lnTo>
                    <a:pt x="1" y="16589"/>
                  </a:lnTo>
                  <a:lnTo>
                    <a:pt x="1" y="16854"/>
                  </a:lnTo>
                  <a:lnTo>
                    <a:pt x="133" y="16987"/>
                  </a:lnTo>
                  <a:lnTo>
                    <a:pt x="266" y="17120"/>
                  </a:lnTo>
                  <a:lnTo>
                    <a:pt x="531" y="17253"/>
                  </a:lnTo>
                  <a:lnTo>
                    <a:pt x="6769" y="17651"/>
                  </a:lnTo>
                  <a:lnTo>
                    <a:pt x="6769" y="17651"/>
                  </a:lnTo>
                  <a:lnTo>
                    <a:pt x="7167" y="17783"/>
                  </a:lnTo>
                  <a:lnTo>
                    <a:pt x="7565" y="18181"/>
                  </a:lnTo>
                  <a:lnTo>
                    <a:pt x="7565" y="18181"/>
                  </a:lnTo>
                  <a:lnTo>
                    <a:pt x="8096" y="19110"/>
                  </a:lnTo>
                  <a:lnTo>
                    <a:pt x="8892" y="20039"/>
                  </a:lnTo>
                  <a:lnTo>
                    <a:pt x="8892" y="20039"/>
                  </a:lnTo>
                  <a:lnTo>
                    <a:pt x="9025" y="20172"/>
                  </a:lnTo>
                  <a:lnTo>
                    <a:pt x="9025" y="20438"/>
                  </a:lnTo>
                  <a:lnTo>
                    <a:pt x="9025" y="20570"/>
                  </a:lnTo>
                  <a:lnTo>
                    <a:pt x="8760" y="20703"/>
                  </a:lnTo>
                  <a:lnTo>
                    <a:pt x="5176" y="23357"/>
                  </a:lnTo>
                  <a:lnTo>
                    <a:pt x="5176" y="23357"/>
                  </a:lnTo>
                  <a:lnTo>
                    <a:pt x="5044" y="23490"/>
                  </a:lnTo>
                  <a:lnTo>
                    <a:pt x="4911" y="23755"/>
                  </a:lnTo>
                  <a:lnTo>
                    <a:pt x="5044" y="23888"/>
                  </a:lnTo>
                  <a:lnTo>
                    <a:pt x="5176" y="24021"/>
                  </a:lnTo>
                  <a:lnTo>
                    <a:pt x="9821" y="26675"/>
                  </a:lnTo>
                  <a:lnTo>
                    <a:pt x="9821" y="26675"/>
                  </a:lnTo>
                  <a:lnTo>
                    <a:pt x="10352" y="26808"/>
                  </a:lnTo>
                  <a:lnTo>
                    <a:pt x="10883" y="26808"/>
                  </a:lnTo>
                  <a:lnTo>
                    <a:pt x="15528" y="24552"/>
                  </a:lnTo>
                  <a:lnTo>
                    <a:pt x="15528" y="24552"/>
                  </a:lnTo>
                  <a:lnTo>
                    <a:pt x="16059" y="24419"/>
                  </a:lnTo>
                  <a:lnTo>
                    <a:pt x="16589" y="24552"/>
                  </a:lnTo>
                  <a:lnTo>
                    <a:pt x="16589" y="24552"/>
                  </a:lnTo>
                  <a:lnTo>
                    <a:pt x="18447" y="24950"/>
                  </a:lnTo>
                  <a:lnTo>
                    <a:pt x="20305" y="25348"/>
                  </a:lnTo>
                  <a:lnTo>
                    <a:pt x="20305" y="25348"/>
                  </a:lnTo>
                  <a:lnTo>
                    <a:pt x="20703" y="25613"/>
                  </a:lnTo>
                  <a:lnTo>
                    <a:pt x="20969" y="26011"/>
                  </a:lnTo>
                  <a:lnTo>
                    <a:pt x="21500" y="29196"/>
                  </a:lnTo>
                  <a:lnTo>
                    <a:pt x="21500" y="29196"/>
                  </a:lnTo>
                  <a:lnTo>
                    <a:pt x="21632" y="29329"/>
                  </a:lnTo>
                  <a:lnTo>
                    <a:pt x="21765" y="29595"/>
                  </a:lnTo>
                  <a:lnTo>
                    <a:pt x="22031" y="29727"/>
                  </a:lnTo>
                  <a:lnTo>
                    <a:pt x="22296" y="29727"/>
                  </a:lnTo>
                  <a:lnTo>
                    <a:pt x="29064" y="29727"/>
                  </a:lnTo>
                  <a:lnTo>
                    <a:pt x="29064" y="29727"/>
                  </a:lnTo>
                  <a:lnTo>
                    <a:pt x="29330" y="29727"/>
                  </a:lnTo>
                  <a:lnTo>
                    <a:pt x="29595" y="29595"/>
                  </a:lnTo>
                  <a:lnTo>
                    <a:pt x="29728" y="29329"/>
                  </a:lnTo>
                  <a:lnTo>
                    <a:pt x="29728" y="29196"/>
                  </a:lnTo>
                  <a:lnTo>
                    <a:pt x="30391" y="26011"/>
                  </a:lnTo>
                  <a:lnTo>
                    <a:pt x="30391" y="26011"/>
                  </a:lnTo>
                  <a:lnTo>
                    <a:pt x="30657" y="25613"/>
                  </a:lnTo>
                  <a:lnTo>
                    <a:pt x="31055" y="25348"/>
                  </a:lnTo>
                  <a:lnTo>
                    <a:pt x="31055" y="25348"/>
                  </a:lnTo>
                  <a:lnTo>
                    <a:pt x="32913" y="24950"/>
                  </a:lnTo>
                  <a:lnTo>
                    <a:pt x="34771" y="24552"/>
                  </a:lnTo>
                  <a:lnTo>
                    <a:pt x="34771" y="24552"/>
                  </a:lnTo>
                  <a:lnTo>
                    <a:pt x="35302" y="24419"/>
                  </a:lnTo>
                  <a:lnTo>
                    <a:pt x="35832" y="24552"/>
                  </a:lnTo>
                  <a:lnTo>
                    <a:pt x="40477" y="26808"/>
                  </a:lnTo>
                  <a:lnTo>
                    <a:pt x="40477" y="26808"/>
                  </a:lnTo>
                  <a:lnTo>
                    <a:pt x="41008" y="26808"/>
                  </a:lnTo>
                  <a:lnTo>
                    <a:pt x="41539" y="26675"/>
                  </a:lnTo>
                  <a:lnTo>
                    <a:pt x="46184" y="24021"/>
                  </a:lnTo>
                  <a:lnTo>
                    <a:pt x="46184" y="24021"/>
                  </a:lnTo>
                  <a:lnTo>
                    <a:pt x="46317" y="23888"/>
                  </a:lnTo>
                  <a:lnTo>
                    <a:pt x="46449" y="23755"/>
                  </a:lnTo>
                  <a:lnTo>
                    <a:pt x="46317" y="23490"/>
                  </a:lnTo>
                  <a:lnTo>
                    <a:pt x="46184" y="23357"/>
                  </a:lnTo>
                  <a:lnTo>
                    <a:pt x="42468" y="20703"/>
                  </a:lnTo>
                  <a:lnTo>
                    <a:pt x="42468" y="20703"/>
                  </a:lnTo>
                  <a:lnTo>
                    <a:pt x="42335" y="20570"/>
                  </a:lnTo>
                  <a:lnTo>
                    <a:pt x="42335" y="20438"/>
                  </a:lnTo>
                  <a:lnTo>
                    <a:pt x="42335" y="20172"/>
                  </a:lnTo>
                  <a:lnTo>
                    <a:pt x="42468" y="20039"/>
                  </a:lnTo>
                  <a:lnTo>
                    <a:pt x="42468" y="20039"/>
                  </a:lnTo>
                  <a:lnTo>
                    <a:pt x="43132" y="19110"/>
                  </a:lnTo>
                  <a:lnTo>
                    <a:pt x="43795" y="18181"/>
                  </a:lnTo>
                  <a:lnTo>
                    <a:pt x="43795" y="18181"/>
                  </a:lnTo>
                  <a:lnTo>
                    <a:pt x="44193" y="17783"/>
                  </a:lnTo>
                  <a:lnTo>
                    <a:pt x="44591" y="17651"/>
                  </a:lnTo>
                  <a:lnTo>
                    <a:pt x="50829" y="17253"/>
                  </a:lnTo>
                  <a:lnTo>
                    <a:pt x="50829" y="17253"/>
                  </a:lnTo>
                  <a:lnTo>
                    <a:pt x="51094" y="17120"/>
                  </a:lnTo>
                  <a:lnTo>
                    <a:pt x="51227" y="16987"/>
                  </a:lnTo>
                  <a:lnTo>
                    <a:pt x="51360" y="16854"/>
                  </a:lnTo>
                  <a:lnTo>
                    <a:pt x="51360" y="16589"/>
                  </a:lnTo>
                  <a:lnTo>
                    <a:pt x="51360" y="13138"/>
                  </a:lnTo>
                  <a:lnTo>
                    <a:pt x="51360" y="13138"/>
                  </a:lnTo>
                  <a:lnTo>
                    <a:pt x="51360" y="12873"/>
                  </a:lnTo>
                  <a:lnTo>
                    <a:pt x="51227" y="12740"/>
                  </a:lnTo>
                  <a:lnTo>
                    <a:pt x="51094" y="12608"/>
                  </a:lnTo>
                  <a:lnTo>
                    <a:pt x="50829" y="12475"/>
                  </a:lnTo>
                  <a:lnTo>
                    <a:pt x="44591" y="12077"/>
                  </a:lnTo>
                  <a:lnTo>
                    <a:pt x="44591" y="12077"/>
                  </a:lnTo>
                  <a:lnTo>
                    <a:pt x="44193" y="11944"/>
                  </a:lnTo>
                  <a:lnTo>
                    <a:pt x="43795" y="11546"/>
                  </a:lnTo>
                  <a:lnTo>
                    <a:pt x="43795" y="11546"/>
                  </a:lnTo>
                  <a:lnTo>
                    <a:pt x="43132" y="10617"/>
                  </a:lnTo>
                  <a:lnTo>
                    <a:pt x="42468" y="9688"/>
                  </a:lnTo>
                  <a:lnTo>
                    <a:pt x="42468" y="9688"/>
                  </a:lnTo>
                  <a:lnTo>
                    <a:pt x="42335" y="9555"/>
                  </a:lnTo>
                  <a:lnTo>
                    <a:pt x="42335" y="9290"/>
                  </a:lnTo>
                  <a:lnTo>
                    <a:pt x="42335" y="9157"/>
                  </a:lnTo>
                  <a:lnTo>
                    <a:pt x="42468" y="9024"/>
                  </a:lnTo>
                  <a:lnTo>
                    <a:pt x="46184" y="6370"/>
                  </a:lnTo>
                  <a:lnTo>
                    <a:pt x="46184" y="6370"/>
                  </a:lnTo>
                  <a:lnTo>
                    <a:pt x="46317" y="6238"/>
                  </a:lnTo>
                  <a:lnTo>
                    <a:pt x="46449" y="5972"/>
                  </a:lnTo>
                  <a:lnTo>
                    <a:pt x="46317" y="5839"/>
                  </a:lnTo>
                  <a:lnTo>
                    <a:pt x="46184" y="5707"/>
                  </a:lnTo>
                  <a:lnTo>
                    <a:pt x="41539" y="3052"/>
                  </a:lnTo>
                  <a:lnTo>
                    <a:pt x="41539" y="3052"/>
                  </a:lnTo>
                  <a:lnTo>
                    <a:pt x="41008" y="2920"/>
                  </a:lnTo>
                  <a:lnTo>
                    <a:pt x="40477" y="2920"/>
                  </a:lnTo>
                  <a:lnTo>
                    <a:pt x="35832" y="5176"/>
                  </a:lnTo>
                  <a:lnTo>
                    <a:pt x="35832" y="5176"/>
                  </a:lnTo>
                  <a:lnTo>
                    <a:pt x="35302" y="5309"/>
                  </a:lnTo>
                  <a:lnTo>
                    <a:pt x="34771" y="5176"/>
                  </a:lnTo>
                  <a:lnTo>
                    <a:pt x="34771" y="5176"/>
                  </a:lnTo>
                  <a:lnTo>
                    <a:pt x="32913" y="4778"/>
                  </a:lnTo>
                  <a:lnTo>
                    <a:pt x="31055" y="4380"/>
                  </a:lnTo>
                  <a:lnTo>
                    <a:pt x="31055" y="4380"/>
                  </a:lnTo>
                  <a:lnTo>
                    <a:pt x="30657" y="4114"/>
                  </a:lnTo>
                  <a:lnTo>
                    <a:pt x="30391" y="3716"/>
                  </a:lnTo>
                  <a:lnTo>
                    <a:pt x="29728" y="531"/>
                  </a:lnTo>
                  <a:lnTo>
                    <a:pt x="29728" y="531"/>
                  </a:lnTo>
                  <a:lnTo>
                    <a:pt x="29728" y="398"/>
                  </a:lnTo>
                  <a:lnTo>
                    <a:pt x="29595" y="133"/>
                  </a:lnTo>
                  <a:lnTo>
                    <a:pt x="29330" y="0"/>
                  </a:lnTo>
                  <a:lnTo>
                    <a:pt x="29064" y="0"/>
                  </a:lnTo>
                  <a:lnTo>
                    <a:pt x="22296" y="0"/>
                  </a:lnTo>
                  <a:lnTo>
                    <a:pt x="22296" y="0"/>
                  </a:lnTo>
                  <a:lnTo>
                    <a:pt x="22031" y="0"/>
                  </a:lnTo>
                  <a:lnTo>
                    <a:pt x="21765" y="133"/>
                  </a:lnTo>
                  <a:lnTo>
                    <a:pt x="21632" y="398"/>
                  </a:lnTo>
                  <a:lnTo>
                    <a:pt x="21500" y="531"/>
                  </a:lnTo>
                  <a:lnTo>
                    <a:pt x="20969" y="3716"/>
                  </a:lnTo>
                  <a:lnTo>
                    <a:pt x="20969" y="3716"/>
                  </a:lnTo>
                  <a:lnTo>
                    <a:pt x="20703" y="4114"/>
                  </a:lnTo>
                  <a:lnTo>
                    <a:pt x="20305" y="4380"/>
                  </a:lnTo>
                  <a:lnTo>
                    <a:pt x="20305" y="4380"/>
                  </a:lnTo>
                  <a:lnTo>
                    <a:pt x="18447" y="4778"/>
                  </a:lnTo>
                  <a:lnTo>
                    <a:pt x="16589" y="5176"/>
                  </a:lnTo>
                  <a:lnTo>
                    <a:pt x="16589" y="5176"/>
                  </a:lnTo>
                  <a:lnTo>
                    <a:pt x="16059" y="5309"/>
                  </a:lnTo>
                  <a:lnTo>
                    <a:pt x="15528" y="5176"/>
                  </a:lnTo>
                  <a:lnTo>
                    <a:pt x="10883" y="2920"/>
                  </a:lnTo>
                  <a:lnTo>
                    <a:pt x="10883" y="2920"/>
                  </a:lnTo>
                  <a:lnTo>
                    <a:pt x="10352" y="2920"/>
                  </a:lnTo>
                  <a:lnTo>
                    <a:pt x="9821" y="30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40"/>
            <p:cNvSpPr/>
            <p:nvPr/>
          </p:nvSpPr>
          <p:spPr>
            <a:xfrm>
              <a:off x="6499635" y="3860702"/>
              <a:ext cx="367479" cy="211246"/>
            </a:xfrm>
            <a:custGeom>
              <a:avLst/>
              <a:gdLst/>
              <a:ahLst/>
              <a:cxnLst/>
              <a:rect l="l" t="t" r="r" b="b"/>
              <a:pathLst>
                <a:path w="22164" h="12741" fill="none" extrusionOk="0">
                  <a:moveTo>
                    <a:pt x="18978" y="1859"/>
                  </a:moveTo>
                  <a:lnTo>
                    <a:pt x="18978" y="1859"/>
                  </a:lnTo>
                  <a:lnTo>
                    <a:pt x="19642" y="2257"/>
                  </a:lnTo>
                  <a:lnTo>
                    <a:pt x="20305" y="2788"/>
                  </a:lnTo>
                  <a:lnTo>
                    <a:pt x="20969" y="3318"/>
                  </a:lnTo>
                  <a:lnTo>
                    <a:pt x="21367" y="3982"/>
                  </a:lnTo>
                  <a:lnTo>
                    <a:pt x="21765" y="4513"/>
                  </a:lnTo>
                  <a:lnTo>
                    <a:pt x="22031" y="5176"/>
                  </a:lnTo>
                  <a:lnTo>
                    <a:pt x="22163" y="5707"/>
                  </a:lnTo>
                  <a:lnTo>
                    <a:pt x="22163" y="6371"/>
                  </a:lnTo>
                  <a:lnTo>
                    <a:pt x="22163" y="7034"/>
                  </a:lnTo>
                  <a:lnTo>
                    <a:pt x="22031" y="7565"/>
                  </a:lnTo>
                  <a:lnTo>
                    <a:pt x="21765" y="8229"/>
                  </a:lnTo>
                  <a:lnTo>
                    <a:pt x="21367" y="8760"/>
                  </a:lnTo>
                  <a:lnTo>
                    <a:pt x="20969" y="9290"/>
                  </a:lnTo>
                  <a:lnTo>
                    <a:pt x="20305" y="9954"/>
                  </a:lnTo>
                  <a:lnTo>
                    <a:pt x="19642" y="10352"/>
                  </a:lnTo>
                  <a:lnTo>
                    <a:pt x="18978" y="10883"/>
                  </a:lnTo>
                  <a:lnTo>
                    <a:pt x="18978" y="10883"/>
                  </a:lnTo>
                  <a:lnTo>
                    <a:pt x="17253" y="11679"/>
                  </a:lnTo>
                  <a:lnTo>
                    <a:pt x="15262" y="12343"/>
                  </a:lnTo>
                  <a:lnTo>
                    <a:pt x="13139" y="12608"/>
                  </a:lnTo>
                  <a:lnTo>
                    <a:pt x="11016" y="12741"/>
                  </a:lnTo>
                  <a:lnTo>
                    <a:pt x="8892" y="12608"/>
                  </a:lnTo>
                  <a:lnTo>
                    <a:pt x="6902" y="12343"/>
                  </a:lnTo>
                  <a:lnTo>
                    <a:pt x="4911" y="11679"/>
                  </a:lnTo>
                  <a:lnTo>
                    <a:pt x="3186" y="10883"/>
                  </a:lnTo>
                  <a:lnTo>
                    <a:pt x="3186" y="10883"/>
                  </a:lnTo>
                  <a:lnTo>
                    <a:pt x="2390" y="10352"/>
                  </a:lnTo>
                  <a:lnTo>
                    <a:pt x="1726" y="9954"/>
                  </a:lnTo>
                  <a:lnTo>
                    <a:pt x="1195" y="9290"/>
                  </a:lnTo>
                  <a:lnTo>
                    <a:pt x="797" y="8760"/>
                  </a:lnTo>
                  <a:lnTo>
                    <a:pt x="399" y="8229"/>
                  </a:lnTo>
                  <a:lnTo>
                    <a:pt x="133" y="7565"/>
                  </a:lnTo>
                  <a:lnTo>
                    <a:pt x="1" y="7034"/>
                  </a:lnTo>
                  <a:lnTo>
                    <a:pt x="1" y="6371"/>
                  </a:lnTo>
                  <a:lnTo>
                    <a:pt x="1" y="5707"/>
                  </a:lnTo>
                  <a:lnTo>
                    <a:pt x="133" y="5176"/>
                  </a:lnTo>
                  <a:lnTo>
                    <a:pt x="399" y="4513"/>
                  </a:lnTo>
                  <a:lnTo>
                    <a:pt x="797" y="3982"/>
                  </a:lnTo>
                  <a:lnTo>
                    <a:pt x="1195" y="3318"/>
                  </a:lnTo>
                  <a:lnTo>
                    <a:pt x="1726" y="2788"/>
                  </a:lnTo>
                  <a:lnTo>
                    <a:pt x="2390" y="2257"/>
                  </a:lnTo>
                  <a:lnTo>
                    <a:pt x="3186" y="1859"/>
                  </a:lnTo>
                  <a:lnTo>
                    <a:pt x="3186" y="1859"/>
                  </a:lnTo>
                  <a:lnTo>
                    <a:pt x="4911" y="1062"/>
                  </a:lnTo>
                  <a:lnTo>
                    <a:pt x="6902" y="399"/>
                  </a:lnTo>
                  <a:lnTo>
                    <a:pt x="8892" y="133"/>
                  </a:lnTo>
                  <a:lnTo>
                    <a:pt x="11016" y="1"/>
                  </a:lnTo>
                  <a:lnTo>
                    <a:pt x="13139" y="133"/>
                  </a:lnTo>
                  <a:lnTo>
                    <a:pt x="15262" y="399"/>
                  </a:lnTo>
                  <a:lnTo>
                    <a:pt x="17253" y="1062"/>
                  </a:lnTo>
                  <a:lnTo>
                    <a:pt x="18978" y="18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40"/>
            <p:cNvSpPr/>
            <p:nvPr/>
          </p:nvSpPr>
          <p:spPr>
            <a:xfrm>
              <a:off x="6257600" y="3999327"/>
              <a:ext cx="116640" cy="114435"/>
            </a:xfrm>
            <a:custGeom>
              <a:avLst/>
              <a:gdLst/>
              <a:ahLst/>
              <a:cxnLst/>
              <a:rect l="l" t="t" r="r" b="b"/>
              <a:pathLst>
                <a:path w="7035" h="6902" extrusionOk="0">
                  <a:moveTo>
                    <a:pt x="1" y="0"/>
                  </a:moveTo>
                  <a:lnTo>
                    <a:pt x="1" y="5574"/>
                  </a:lnTo>
                  <a:lnTo>
                    <a:pt x="1" y="5840"/>
                  </a:lnTo>
                  <a:lnTo>
                    <a:pt x="133" y="6105"/>
                  </a:lnTo>
                  <a:lnTo>
                    <a:pt x="266" y="6238"/>
                  </a:lnTo>
                  <a:lnTo>
                    <a:pt x="664" y="6238"/>
                  </a:lnTo>
                  <a:lnTo>
                    <a:pt x="4115" y="6503"/>
                  </a:lnTo>
                  <a:lnTo>
                    <a:pt x="4911" y="6503"/>
                  </a:lnTo>
                  <a:lnTo>
                    <a:pt x="4911" y="6901"/>
                  </a:lnTo>
                  <a:lnTo>
                    <a:pt x="5044" y="6636"/>
                  </a:lnTo>
                  <a:lnTo>
                    <a:pt x="5176" y="6503"/>
                  </a:lnTo>
                  <a:lnTo>
                    <a:pt x="7034" y="5176"/>
                  </a:lnTo>
                  <a:lnTo>
                    <a:pt x="7034" y="797"/>
                  </a:lnTo>
                  <a:lnTo>
                    <a:pt x="6769" y="797"/>
                  </a:lnTo>
                  <a:lnTo>
                    <a:pt x="531" y="399"/>
                  </a:lnTo>
                  <a:lnTo>
                    <a:pt x="266" y="266"/>
                  </a:lnTo>
                  <a:lnTo>
                    <a:pt x="133" y="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40"/>
            <p:cNvSpPr/>
            <p:nvPr/>
          </p:nvSpPr>
          <p:spPr>
            <a:xfrm>
              <a:off x="6427031" y="4124738"/>
              <a:ext cx="94622" cy="138642"/>
            </a:xfrm>
            <a:custGeom>
              <a:avLst/>
              <a:gdLst/>
              <a:ahLst/>
              <a:cxnLst/>
              <a:rect l="l" t="t" r="r" b="b"/>
              <a:pathLst>
                <a:path w="5707" h="8362" extrusionOk="0">
                  <a:moveTo>
                    <a:pt x="5707" y="1"/>
                  </a:moveTo>
                  <a:lnTo>
                    <a:pt x="5309" y="134"/>
                  </a:lnTo>
                  <a:lnTo>
                    <a:pt x="664" y="2390"/>
                  </a:lnTo>
                  <a:lnTo>
                    <a:pt x="0" y="2390"/>
                  </a:lnTo>
                  <a:lnTo>
                    <a:pt x="0" y="8362"/>
                  </a:lnTo>
                  <a:lnTo>
                    <a:pt x="398" y="8362"/>
                  </a:lnTo>
                  <a:lnTo>
                    <a:pt x="398" y="8229"/>
                  </a:lnTo>
                  <a:lnTo>
                    <a:pt x="664" y="8229"/>
                  </a:lnTo>
                  <a:lnTo>
                    <a:pt x="5309" y="5973"/>
                  </a:lnTo>
                  <a:lnTo>
                    <a:pt x="5707" y="5973"/>
                  </a:lnTo>
                  <a:lnTo>
                    <a:pt x="5707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40"/>
            <p:cNvSpPr/>
            <p:nvPr/>
          </p:nvSpPr>
          <p:spPr>
            <a:xfrm>
              <a:off x="6603061" y="4146740"/>
              <a:ext cx="13214" cy="156250"/>
            </a:xfrm>
            <a:custGeom>
              <a:avLst/>
              <a:gdLst/>
              <a:ahLst/>
              <a:cxnLst/>
              <a:rect l="l" t="t" r="r" b="b"/>
              <a:pathLst>
                <a:path w="797" h="9424" extrusionOk="0">
                  <a:moveTo>
                    <a:pt x="0" y="1"/>
                  </a:moveTo>
                  <a:lnTo>
                    <a:pt x="0" y="5973"/>
                  </a:lnTo>
                  <a:lnTo>
                    <a:pt x="133" y="6238"/>
                  </a:lnTo>
                  <a:lnTo>
                    <a:pt x="664" y="9291"/>
                  </a:lnTo>
                  <a:lnTo>
                    <a:pt x="796" y="9423"/>
                  </a:lnTo>
                  <a:lnTo>
                    <a:pt x="796" y="3584"/>
                  </a:lnTo>
                  <a:lnTo>
                    <a:pt x="664" y="3451"/>
                  </a:lnTo>
                  <a:lnTo>
                    <a:pt x="133" y="2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40"/>
            <p:cNvSpPr/>
            <p:nvPr/>
          </p:nvSpPr>
          <p:spPr>
            <a:xfrm>
              <a:off x="6750474" y="4148945"/>
              <a:ext cx="11026" cy="57234"/>
            </a:xfrm>
            <a:custGeom>
              <a:avLst/>
              <a:gdLst/>
              <a:ahLst/>
              <a:cxnLst/>
              <a:rect l="l" t="t" r="r" b="b"/>
              <a:pathLst>
                <a:path w="665" h="3452" extrusionOk="0">
                  <a:moveTo>
                    <a:pt x="664" y="1"/>
                  </a:moveTo>
                  <a:lnTo>
                    <a:pt x="664" y="1"/>
                  </a:lnTo>
                  <a:lnTo>
                    <a:pt x="664" y="133"/>
                  </a:lnTo>
                  <a:lnTo>
                    <a:pt x="1" y="3318"/>
                  </a:lnTo>
                  <a:lnTo>
                    <a:pt x="1" y="3318"/>
                  </a:lnTo>
                  <a:lnTo>
                    <a:pt x="1" y="3451"/>
                  </a:lnTo>
                  <a:lnTo>
                    <a:pt x="1" y="3451"/>
                  </a:lnTo>
                  <a:lnTo>
                    <a:pt x="1" y="3451"/>
                  </a:lnTo>
                  <a:lnTo>
                    <a:pt x="1" y="3318"/>
                  </a:lnTo>
                  <a:lnTo>
                    <a:pt x="664" y="133"/>
                  </a:lnTo>
                  <a:lnTo>
                    <a:pt x="664" y="13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40"/>
            <p:cNvSpPr/>
            <p:nvPr/>
          </p:nvSpPr>
          <p:spPr>
            <a:xfrm>
              <a:off x="6750474" y="4148945"/>
              <a:ext cx="11026" cy="57234"/>
            </a:xfrm>
            <a:custGeom>
              <a:avLst/>
              <a:gdLst/>
              <a:ahLst/>
              <a:cxnLst/>
              <a:rect l="l" t="t" r="r" b="b"/>
              <a:pathLst>
                <a:path w="665" h="3452" fill="none" extrusionOk="0">
                  <a:moveTo>
                    <a:pt x="664" y="1"/>
                  </a:moveTo>
                  <a:lnTo>
                    <a:pt x="664" y="1"/>
                  </a:lnTo>
                  <a:lnTo>
                    <a:pt x="664" y="133"/>
                  </a:lnTo>
                  <a:lnTo>
                    <a:pt x="1" y="3318"/>
                  </a:lnTo>
                  <a:lnTo>
                    <a:pt x="1" y="3318"/>
                  </a:lnTo>
                  <a:lnTo>
                    <a:pt x="1" y="3451"/>
                  </a:lnTo>
                  <a:lnTo>
                    <a:pt x="1" y="3451"/>
                  </a:lnTo>
                  <a:lnTo>
                    <a:pt x="1" y="3451"/>
                  </a:lnTo>
                  <a:lnTo>
                    <a:pt x="1" y="3318"/>
                  </a:lnTo>
                  <a:lnTo>
                    <a:pt x="664" y="133"/>
                  </a:lnTo>
                  <a:lnTo>
                    <a:pt x="664" y="133"/>
                  </a:lnTo>
                  <a:lnTo>
                    <a:pt x="6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40"/>
            <p:cNvSpPr/>
            <p:nvPr/>
          </p:nvSpPr>
          <p:spPr>
            <a:xfrm>
              <a:off x="6761483" y="4245756"/>
              <a:ext cx="2222" cy="2222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133" y="1"/>
                  </a:moveTo>
                  <a:lnTo>
                    <a:pt x="133" y="1"/>
                  </a:lnTo>
                  <a:lnTo>
                    <a:pt x="0" y="134"/>
                  </a:lnTo>
                  <a:lnTo>
                    <a:pt x="0" y="134"/>
                  </a:lnTo>
                  <a:lnTo>
                    <a:pt x="133" y="1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40"/>
            <p:cNvSpPr/>
            <p:nvPr/>
          </p:nvSpPr>
          <p:spPr>
            <a:xfrm>
              <a:off x="6761483" y="4245756"/>
              <a:ext cx="2222" cy="2222"/>
            </a:xfrm>
            <a:custGeom>
              <a:avLst/>
              <a:gdLst/>
              <a:ahLst/>
              <a:cxnLst/>
              <a:rect l="l" t="t" r="r" b="b"/>
              <a:pathLst>
                <a:path w="134" h="134" fill="none" extrusionOk="0">
                  <a:moveTo>
                    <a:pt x="133" y="1"/>
                  </a:moveTo>
                  <a:lnTo>
                    <a:pt x="133" y="1"/>
                  </a:lnTo>
                  <a:lnTo>
                    <a:pt x="0" y="134"/>
                  </a:lnTo>
                  <a:lnTo>
                    <a:pt x="0" y="134"/>
                  </a:lnTo>
                  <a:lnTo>
                    <a:pt x="133" y="1"/>
                  </a:lnTo>
                  <a:lnTo>
                    <a:pt x="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40"/>
            <p:cNvSpPr/>
            <p:nvPr/>
          </p:nvSpPr>
          <p:spPr>
            <a:xfrm>
              <a:off x="6750474" y="4146740"/>
              <a:ext cx="13231" cy="154045"/>
            </a:xfrm>
            <a:custGeom>
              <a:avLst/>
              <a:gdLst/>
              <a:ahLst/>
              <a:cxnLst/>
              <a:rect l="l" t="t" r="r" b="b"/>
              <a:pathLst>
                <a:path w="798" h="9291" extrusionOk="0">
                  <a:moveTo>
                    <a:pt x="797" y="1"/>
                  </a:moveTo>
                  <a:lnTo>
                    <a:pt x="664" y="134"/>
                  </a:lnTo>
                  <a:lnTo>
                    <a:pt x="664" y="266"/>
                  </a:lnTo>
                  <a:lnTo>
                    <a:pt x="1" y="3451"/>
                  </a:lnTo>
                  <a:lnTo>
                    <a:pt x="1" y="3584"/>
                  </a:lnTo>
                  <a:lnTo>
                    <a:pt x="1" y="9291"/>
                  </a:lnTo>
                  <a:lnTo>
                    <a:pt x="664" y="6238"/>
                  </a:lnTo>
                  <a:lnTo>
                    <a:pt x="664" y="6106"/>
                  </a:lnTo>
                  <a:lnTo>
                    <a:pt x="797" y="5973"/>
                  </a:lnTo>
                  <a:lnTo>
                    <a:pt x="797" y="1"/>
                  </a:lnTo>
                  <a:close/>
                </a:path>
              </a:pathLst>
            </a:custGeom>
            <a:solidFill>
              <a:srgbClr val="202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40"/>
            <p:cNvSpPr/>
            <p:nvPr/>
          </p:nvSpPr>
          <p:spPr>
            <a:xfrm>
              <a:off x="6750474" y="4146740"/>
              <a:ext cx="13231" cy="158455"/>
            </a:xfrm>
            <a:custGeom>
              <a:avLst/>
              <a:gdLst/>
              <a:ahLst/>
              <a:cxnLst/>
              <a:rect l="l" t="t" r="r" b="b"/>
              <a:pathLst>
                <a:path w="798" h="9557" fill="none" extrusionOk="0">
                  <a:moveTo>
                    <a:pt x="797" y="1"/>
                  </a:moveTo>
                  <a:lnTo>
                    <a:pt x="797" y="1"/>
                  </a:lnTo>
                  <a:lnTo>
                    <a:pt x="664" y="134"/>
                  </a:lnTo>
                  <a:lnTo>
                    <a:pt x="664" y="134"/>
                  </a:lnTo>
                  <a:lnTo>
                    <a:pt x="664" y="266"/>
                  </a:lnTo>
                  <a:lnTo>
                    <a:pt x="1" y="3451"/>
                  </a:lnTo>
                  <a:lnTo>
                    <a:pt x="1" y="3451"/>
                  </a:lnTo>
                  <a:lnTo>
                    <a:pt x="1" y="3584"/>
                  </a:lnTo>
                  <a:lnTo>
                    <a:pt x="1" y="9556"/>
                  </a:lnTo>
                  <a:lnTo>
                    <a:pt x="1" y="9556"/>
                  </a:lnTo>
                  <a:lnTo>
                    <a:pt x="1" y="9291"/>
                  </a:lnTo>
                  <a:lnTo>
                    <a:pt x="1" y="9291"/>
                  </a:lnTo>
                  <a:lnTo>
                    <a:pt x="1" y="9291"/>
                  </a:lnTo>
                  <a:lnTo>
                    <a:pt x="1" y="9291"/>
                  </a:lnTo>
                  <a:lnTo>
                    <a:pt x="664" y="6238"/>
                  </a:lnTo>
                  <a:lnTo>
                    <a:pt x="664" y="6238"/>
                  </a:lnTo>
                  <a:lnTo>
                    <a:pt x="664" y="6106"/>
                  </a:lnTo>
                  <a:lnTo>
                    <a:pt x="664" y="6106"/>
                  </a:lnTo>
                  <a:lnTo>
                    <a:pt x="797" y="5973"/>
                  </a:lnTo>
                  <a:lnTo>
                    <a:pt x="7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40"/>
            <p:cNvSpPr/>
            <p:nvPr/>
          </p:nvSpPr>
          <p:spPr>
            <a:xfrm>
              <a:off x="6935308" y="4164348"/>
              <a:ext cx="4410" cy="17"/>
            </a:xfrm>
            <a:custGeom>
              <a:avLst/>
              <a:gdLst/>
              <a:ahLst/>
              <a:cxnLst/>
              <a:rect l="l" t="t" r="r" b="b"/>
              <a:pathLst>
                <a:path w="266" h="1" extrusionOk="0">
                  <a:moveTo>
                    <a:pt x="0" y="1"/>
                  </a:moveTo>
                  <a:lnTo>
                    <a:pt x="0" y="1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266" y="1"/>
                  </a:lnTo>
                  <a:lnTo>
                    <a:pt x="266" y="1"/>
                  </a:lnTo>
                  <a:lnTo>
                    <a:pt x="266" y="1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40"/>
            <p:cNvSpPr/>
            <p:nvPr/>
          </p:nvSpPr>
          <p:spPr>
            <a:xfrm>
              <a:off x="6935308" y="4164348"/>
              <a:ext cx="4410" cy="17"/>
            </a:xfrm>
            <a:custGeom>
              <a:avLst/>
              <a:gdLst/>
              <a:ahLst/>
              <a:cxnLst/>
              <a:rect l="l" t="t" r="r" b="b"/>
              <a:pathLst>
                <a:path w="266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266" y="1"/>
                  </a:lnTo>
                  <a:lnTo>
                    <a:pt x="266" y="1"/>
                  </a:lnTo>
                  <a:lnTo>
                    <a:pt x="266" y="1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40"/>
            <p:cNvSpPr/>
            <p:nvPr/>
          </p:nvSpPr>
          <p:spPr>
            <a:xfrm>
              <a:off x="6845096" y="4223754"/>
              <a:ext cx="94622" cy="37421"/>
            </a:xfrm>
            <a:custGeom>
              <a:avLst/>
              <a:gdLst/>
              <a:ahLst/>
              <a:cxnLst/>
              <a:rect l="l" t="t" r="r" b="b"/>
              <a:pathLst>
                <a:path w="5707" h="2257" extrusionOk="0">
                  <a:moveTo>
                    <a:pt x="5707" y="2257"/>
                  </a:moveTo>
                  <a:lnTo>
                    <a:pt x="5707" y="2257"/>
                  </a:lnTo>
                  <a:lnTo>
                    <a:pt x="5707" y="2257"/>
                  </a:lnTo>
                  <a:lnTo>
                    <a:pt x="5707" y="2257"/>
                  </a:lnTo>
                  <a:lnTo>
                    <a:pt x="5707" y="2257"/>
                  </a:lnTo>
                  <a:close/>
                  <a:moveTo>
                    <a:pt x="5707" y="2257"/>
                  </a:moveTo>
                  <a:lnTo>
                    <a:pt x="5707" y="2257"/>
                  </a:lnTo>
                  <a:lnTo>
                    <a:pt x="5707" y="2257"/>
                  </a:lnTo>
                  <a:lnTo>
                    <a:pt x="5707" y="2257"/>
                  </a:lnTo>
                  <a:lnTo>
                    <a:pt x="5707" y="2257"/>
                  </a:lnTo>
                  <a:close/>
                  <a:moveTo>
                    <a:pt x="5707" y="2257"/>
                  </a:moveTo>
                  <a:lnTo>
                    <a:pt x="5707" y="2257"/>
                  </a:lnTo>
                  <a:lnTo>
                    <a:pt x="5707" y="2257"/>
                  </a:lnTo>
                  <a:lnTo>
                    <a:pt x="5707" y="2257"/>
                  </a:lnTo>
                  <a:lnTo>
                    <a:pt x="5707" y="2257"/>
                  </a:lnTo>
                  <a:lnTo>
                    <a:pt x="5707" y="2257"/>
                  </a:lnTo>
                  <a:close/>
                  <a:moveTo>
                    <a:pt x="398" y="1"/>
                  </a:moveTo>
                  <a:lnTo>
                    <a:pt x="398" y="1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398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40"/>
            <p:cNvSpPr/>
            <p:nvPr/>
          </p:nvSpPr>
          <p:spPr>
            <a:xfrm>
              <a:off x="6939701" y="426115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40"/>
            <p:cNvSpPr/>
            <p:nvPr/>
          </p:nvSpPr>
          <p:spPr>
            <a:xfrm>
              <a:off x="6939701" y="426115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40"/>
            <p:cNvSpPr/>
            <p:nvPr/>
          </p:nvSpPr>
          <p:spPr>
            <a:xfrm>
              <a:off x="6939701" y="426115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40"/>
            <p:cNvSpPr/>
            <p:nvPr/>
          </p:nvSpPr>
          <p:spPr>
            <a:xfrm>
              <a:off x="6851695" y="4223754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40"/>
            <p:cNvSpPr/>
            <p:nvPr/>
          </p:nvSpPr>
          <p:spPr>
            <a:xfrm>
              <a:off x="6845096" y="4223754"/>
              <a:ext cx="6615" cy="17"/>
            </a:xfrm>
            <a:custGeom>
              <a:avLst/>
              <a:gdLst/>
              <a:ahLst/>
              <a:cxnLst/>
              <a:rect l="l" t="t" r="r" b="b"/>
              <a:pathLst>
                <a:path w="399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40"/>
            <p:cNvSpPr/>
            <p:nvPr/>
          </p:nvSpPr>
          <p:spPr>
            <a:xfrm>
              <a:off x="6845096" y="4124738"/>
              <a:ext cx="94622" cy="138642"/>
            </a:xfrm>
            <a:custGeom>
              <a:avLst/>
              <a:gdLst/>
              <a:ahLst/>
              <a:cxnLst/>
              <a:rect l="l" t="t" r="r" b="b"/>
              <a:pathLst>
                <a:path w="5707" h="8362" extrusionOk="0">
                  <a:moveTo>
                    <a:pt x="0" y="1"/>
                  </a:moveTo>
                  <a:lnTo>
                    <a:pt x="0" y="5973"/>
                  </a:lnTo>
                  <a:lnTo>
                    <a:pt x="398" y="5973"/>
                  </a:lnTo>
                  <a:lnTo>
                    <a:pt x="5043" y="8229"/>
                  </a:lnTo>
                  <a:lnTo>
                    <a:pt x="5574" y="8362"/>
                  </a:lnTo>
                  <a:lnTo>
                    <a:pt x="5707" y="8229"/>
                  </a:lnTo>
                  <a:lnTo>
                    <a:pt x="5707" y="2390"/>
                  </a:lnTo>
                  <a:lnTo>
                    <a:pt x="5043" y="2390"/>
                  </a:lnTo>
                  <a:lnTo>
                    <a:pt x="398" y="134"/>
                  </a:lnTo>
                  <a:lnTo>
                    <a:pt x="266" y="1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2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40"/>
            <p:cNvSpPr/>
            <p:nvPr/>
          </p:nvSpPr>
          <p:spPr>
            <a:xfrm>
              <a:off x="6845096" y="4124738"/>
              <a:ext cx="94622" cy="138642"/>
            </a:xfrm>
            <a:custGeom>
              <a:avLst/>
              <a:gdLst/>
              <a:ahLst/>
              <a:cxnLst/>
              <a:rect l="l" t="t" r="r" b="b"/>
              <a:pathLst>
                <a:path w="5707" h="8362" fill="none" extrusionOk="0">
                  <a:moveTo>
                    <a:pt x="0" y="1"/>
                  </a:moveTo>
                  <a:lnTo>
                    <a:pt x="0" y="5973"/>
                  </a:lnTo>
                  <a:lnTo>
                    <a:pt x="0" y="5973"/>
                  </a:lnTo>
                  <a:lnTo>
                    <a:pt x="398" y="5973"/>
                  </a:lnTo>
                  <a:lnTo>
                    <a:pt x="398" y="5973"/>
                  </a:lnTo>
                  <a:lnTo>
                    <a:pt x="398" y="5973"/>
                  </a:lnTo>
                  <a:lnTo>
                    <a:pt x="398" y="5973"/>
                  </a:lnTo>
                  <a:lnTo>
                    <a:pt x="398" y="5973"/>
                  </a:lnTo>
                  <a:lnTo>
                    <a:pt x="398" y="5973"/>
                  </a:lnTo>
                  <a:lnTo>
                    <a:pt x="398" y="5973"/>
                  </a:lnTo>
                  <a:lnTo>
                    <a:pt x="5043" y="8229"/>
                  </a:lnTo>
                  <a:lnTo>
                    <a:pt x="5043" y="8229"/>
                  </a:lnTo>
                  <a:lnTo>
                    <a:pt x="5574" y="8362"/>
                  </a:lnTo>
                  <a:lnTo>
                    <a:pt x="5574" y="8362"/>
                  </a:lnTo>
                  <a:lnTo>
                    <a:pt x="5574" y="8362"/>
                  </a:lnTo>
                  <a:lnTo>
                    <a:pt x="5574" y="8362"/>
                  </a:lnTo>
                  <a:lnTo>
                    <a:pt x="5574" y="8362"/>
                  </a:lnTo>
                  <a:lnTo>
                    <a:pt x="5574" y="8362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8229"/>
                  </a:lnTo>
                  <a:lnTo>
                    <a:pt x="5707" y="2390"/>
                  </a:lnTo>
                  <a:lnTo>
                    <a:pt x="5707" y="2390"/>
                  </a:lnTo>
                  <a:lnTo>
                    <a:pt x="5574" y="2390"/>
                  </a:lnTo>
                  <a:lnTo>
                    <a:pt x="5574" y="2390"/>
                  </a:lnTo>
                  <a:lnTo>
                    <a:pt x="5441" y="2390"/>
                  </a:lnTo>
                  <a:lnTo>
                    <a:pt x="5441" y="2390"/>
                  </a:lnTo>
                  <a:lnTo>
                    <a:pt x="5043" y="2390"/>
                  </a:lnTo>
                  <a:lnTo>
                    <a:pt x="398" y="134"/>
                  </a:lnTo>
                  <a:lnTo>
                    <a:pt x="398" y="134"/>
                  </a:lnTo>
                  <a:lnTo>
                    <a:pt x="266" y="134"/>
                  </a:lnTo>
                  <a:lnTo>
                    <a:pt x="266" y="13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40"/>
            <p:cNvSpPr/>
            <p:nvPr/>
          </p:nvSpPr>
          <p:spPr>
            <a:xfrm>
              <a:off x="6849490" y="4126943"/>
              <a:ext cx="90228" cy="37421"/>
            </a:xfrm>
            <a:custGeom>
              <a:avLst/>
              <a:gdLst/>
              <a:ahLst/>
              <a:cxnLst/>
              <a:rect l="l" t="t" r="r" b="b"/>
              <a:pathLst>
                <a:path w="5442" h="2257" extrusionOk="0">
                  <a:moveTo>
                    <a:pt x="1" y="1"/>
                  </a:moveTo>
                  <a:lnTo>
                    <a:pt x="1" y="1"/>
                  </a:lnTo>
                  <a:lnTo>
                    <a:pt x="133" y="1"/>
                  </a:lnTo>
                  <a:lnTo>
                    <a:pt x="4778" y="2257"/>
                  </a:lnTo>
                  <a:lnTo>
                    <a:pt x="4778" y="2257"/>
                  </a:lnTo>
                  <a:lnTo>
                    <a:pt x="5176" y="2257"/>
                  </a:lnTo>
                  <a:lnTo>
                    <a:pt x="5176" y="2257"/>
                  </a:lnTo>
                  <a:lnTo>
                    <a:pt x="5309" y="2257"/>
                  </a:lnTo>
                  <a:lnTo>
                    <a:pt x="5309" y="2257"/>
                  </a:lnTo>
                  <a:lnTo>
                    <a:pt x="5442" y="2257"/>
                  </a:lnTo>
                  <a:lnTo>
                    <a:pt x="5442" y="2257"/>
                  </a:lnTo>
                  <a:lnTo>
                    <a:pt x="5442" y="2257"/>
                  </a:lnTo>
                  <a:lnTo>
                    <a:pt x="5309" y="2257"/>
                  </a:lnTo>
                  <a:lnTo>
                    <a:pt x="5309" y="2257"/>
                  </a:lnTo>
                  <a:lnTo>
                    <a:pt x="4778" y="2257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B4D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40"/>
            <p:cNvSpPr/>
            <p:nvPr/>
          </p:nvSpPr>
          <p:spPr>
            <a:xfrm>
              <a:off x="6849490" y="4126943"/>
              <a:ext cx="90228" cy="37421"/>
            </a:xfrm>
            <a:custGeom>
              <a:avLst/>
              <a:gdLst/>
              <a:ahLst/>
              <a:cxnLst/>
              <a:rect l="l" t="t" r="r" b="b"/>
              <a:pathLst>
                <a:path w="5442" h="225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33" y="1"/>
                  </a:lnTo>
                  <a:lnTo>
                    <a:pt x="4778" y="2257"/>
                  </a:lnTo>
                  <a:lnTo>
                    <a:pt x="4778" y="2257"/>
                  </a:lnTo>
                  <a:lnTo>
                    <a:pt x="5176" y="2257"/>
                  </a:lnTo>
                  <a:lnTo>
                    <a:pt x="5176" y="2257"/>
                  </a:lnTo>
                  <a:lnTo>
                    <a:pt x="5309" y="2257"/>
                  </a:lnTo>
                  <a:lnTo>
                    <a:pt x="5309" y="2257"/>
                  </a:lnTo>
                  <a:lnTo>
                    <a:pt x="5442" y="2257"/>
                  </a:lnTo>
                  <a:lnTo>
                    <a:pt x="5442" y="2257"/>
                  </a:lnTo>
                  <a:lnTo>
                    <a:pt x="5442" y="2257"/>
                  </a:lnTo>
                  <a:lnTo>
                    <a:pt x="5309" y="2257"/>
                  </a:lnTo>
                  <a:lnTo>
                    <a:pt x="5309" y="2257"/>
                  </a:lnTo>
                  <a:lnTo>
                    <a:pt x="4778" y="2257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40"/>
            <p:cNvSpPr/>
            <p:nvPr/>
          </p:nvSpPr>
          <p:spPr>
            <a:xfrm>
              <a:off x="6992509" y="3999327"/>
              <a:ext cx="116640" cy="112230"/>
            </a:xfrm>
            <a:custGeom>
              <a:avLst/>
              <a:gdLst/>
              <a:ahLst/>
              <a:cxnLst/>
              <a:rect l="l" t="t" r="r" b="b"/>
              <a:pathLst>
                <a:path w="7035" h="6769" extrusionOk="0">
                  <a:moveTo>
                    <a:pt x="7035" y="0"/>
                  </a:moveTo>
                  <a:lnTo>
                    <a:pt x="6769" y="266"/>
                  </a:lnTo>
                  <a:lnTo>
                    <a:pt x="6504" y="399"/>
                  </a:lnTo>
                  <a:lnTo>
                    <a:pt x="2921" y="531"/>
                  </a:lnTo>
                  <a:lnTo>
                    <a:pt x="266" y="797"/>
                  </a:lnTo>
                  <a:lnTo>
                    <a:pt x="1" y="797"/>
                  </a:lnTo>
                  <a:lnTo>
                    <a:pt x="1" y="5176"/>
                  </a:lnTo>
                  <a:lnTo>
                    <a:pt x="1859" y="6503"/>
                  </a:lnTo>
                  <a:lnTo>
                    <a:pt x="1992" y="6636"/>
                  </a:lnTo>
                  <a:lnTo>
                    <a:pt x="2124" y="6769"/>
                  </a:lnTo>
                  <a:lnTo>
                    <a:pt x="2124" y="6503"/>
                  </a:lnTo>
                  <a:lnTo>
                    <a:pt x="6504" y="6238"/>
                  </a:lnTo>
                  <a:lnTo>
                    <a:pt x="6769" y="6238"/>
                  </a:lnTo>
                  <a:lnTo>
                    <a:pt x="6902" y="6105"/>
                  </a:lnTo>
                  <a:lnTo>
                    <a:pt x="7035" y="5840"/>
                  </a:lnTo>
                  <a:lnTo>
                    <a:pt x="7035" y="5574"/>
                  </a:lnTo>
                  <a:lnTo>
                    <a:pt x="7035" y="0"/>
                  </a:lnTo>
                  <a:close/>
                </a:path>
              </a:pathLst>
            </a:custGeom>
            <a:solidFill>
              <a:srgbClr val="202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40"/>
            <p:cNvSpPr/>
            <p:nvPr/>
          </p:nvSpPr>
          <p:spPr>
            <a:xfrm>
              <a:off x="6992509" y="3983924"/>
              <a:ext cx="116640" cy="127633"/>
            </a:xfrm>
            <a:custGeom>
              <a:avLst/>
              <a:gdLst/>
              <a:ahLst/>
              <a:cxnLst/>
              <a:rect l="l" t="t" r="r" b="b"/>
              <a:pathLst>
                <a:path w="7035" h="7698" fill="none" extrusionOk="0">
                  <a:moveTo>
                    <a:pt x="7035" y="0"/>
                  </a:moveTo>
                  <a:lnTo>
                    <a:pt x="7035" y="664"/>
                  </a:lnTo>
                  <a:lnTo>
                    <a:pt x="7035" y="664"/>
                  </a:lnTo>
                  <a:lnTo>
                    <a:pt x="7035" y="929"/>
                  </a:lnTo>
                  <a:lnTo>
                    <a:pt x="6769" y="1195"/>
                  </a:lnTo>
                  <a:lnTo>
                    <a:pt x="6769" y="1195"/>
                  </a:lnTo>
                  <a:lnTo>
                    <a:pt x="6504" y="1328"/>
                  </a:lnTo>
                  <a:lnTo>
                    <a:pt x="2921" y="1460"/>
                  </a:lnTo>
                  <a:lnTo>
                    <a:pt x="266" y="1726"/>
                  </a:lnTo>
                  <a:lnTo>
                    <a:pt x="266" y="1726"/>
                  </a:lnTo>
                  <a:lnTo>
                    <a:pt x="134" y="1726"/>
                  </a:lnTo>
                  <a:lnTo>
                    <a:pt x="134" y="1726"/>
                  </a:lnTo>
                  <a:lnTo>
                    <a:pt x="1" y="1726"/>
                  </a:lnTo>
                  <a:lnTo>
                    <a:pt x="1" y="6105"/>
                  </a:lnTo>
                  <a:lnTo>
                    <a:pt x="1859" y="7432"/>
                  </a:lnTo>
                  <a:lnTo>
                    <a:pt x="1859" y="7432"/>
                  </a:lnTo>
                  <a:lnTo>
                    <a:pt x="1992" y="7565"/>
                  </a:lnTo>
                  <a:lnTo>
                    <a:pt x="2124" y="7698"/>
                  </a:lnTo>
                  <a:lnTo>
                    <a:pt x="2124" y="7698"/>
                  </a:lnTo>
                  <a:lnTo>
                    <a:pt x="2124" y="7432"/>
                  </a:lnTo>
                  <a:lnTo>
                    <a:pt x="6504" y="7167"/>
                  </a:lnTo>
                  <a:lnTo>
                    <a:pt x="6504" y="7167"/>
                  </a:lnTo>
                  <a:lnTo>
                    <a:pt x="6769" y="7167"/>
                  </a:lnTo>
                  <a:lnTo>
                    <a:pt x="6902" y="7034"/>
                  </a:lnTo>
                  <a:lnTo>
                    <a:pt x="7035" y="6769"/>
                  </a:lnTo>
                  <a:lnTo>
                    <a:pt x="7035" y="6503"/>
                  </a:lnTo>
                  <a:lnTo>
                    <a:pt x="7035" y="133"/>
                  </a:lnTo>
                  <a:lnTo>
                    <a:pt x="70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40"/>
            <p:cNvSpPr/>
            <p:nvPr/>
          </p:nvSpPr>
          <p:spPr>
            <a:xfrm>
              <a:off x="7025519" y="4109335"/>
              <a:ext cx="2222" cy="4427"/>
            </a:xfrm>
            <a:custGeom>
              <a:avLst/>
              <a:gdLst/>
              <a:ahLst/>
              <a:cxnLst/>
              <a:rect l="l" t="t" r="r" b="b"/>
              <a:pathLst>
                <a:path w="134" h="267" extrusionOk="0">
                  <a:moveTo>
                    <a:pt x="1" y="1"/>
                  </a:moveTo>
                  <a:lnTo>
                    <a:pt x="133" y="266"/>
                  </a:lnTo>
                  <a:lnTo>
                    <a:pt x="133" y="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B4D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40"/>
            <p:cNvSpPr/>
            <p:nvPr/>
          </p:nvSpPr>
          <p:spPr>
            <a:xfrm>
              <a:off x="6992509" y="4085145"/>
              <a:ext cx="35232" cy="28617"/>
            </a:xfrm>
            <a:custGeom>
              <a:avLst/>
              <a:gdLst/>
              <a:ahLst/>
              <a:cxnLst/>
              <a:rect l="l" t="t" r="r" b="b"/>
              <a:pathLst>
                <a:path w="2125" h="172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859" y="1327"/>
                  </a:lnTo>
                  <a:lnTo>
                    <a:pt x="1859" y="1327"/>
                  </a:lnTo>
                  <a:lnTo>
                    <a:pt x="1992" y="1460"/>
                  </a:lnTo>
                  <a:lnTo>
                    <a:pt x="2124" y="1725"/>
                  </a:lnTo>
                  <a:lnTo>
                    <a:pt x="2124" y="1725"/>
                  </a:lnTo>
                  <a:lnTo>
                    <a:pt x="2124" y="1593"/>
                  </a:lnTo>
                  <a:lnTo>
                    <a:pt x="2124" y="1593"/>
                  </a:lnTo>
                  <a:lnTo>
                    <a:pt x="1992" y="1460"/>
                  </a:lnTo>
                  <a:lnTo>
                    <a:pt x="1859" y="132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40"/>
            <p:cNvSpPr/>
            <p:nvPr/>
          </p:nvSpPr>
          <p:spPr>
            <a:xfrm>
              <a:off x="6994714" y="4008131"/>
              <a:ext cx="46225" cy="4410"/>
            </a:xfrm>
            <a:custGeom>
              <a:avLst/>
              <a:gdLst/>
              <a:ahLst/>
              <a:cxnLst/>
              <a:rect l="l" t="t" r="r" b="b"/>
              <a:pathLst>
                <a:path w="2788" h="266" fill="none" extrusionOk="0">
                  <a:moveTo>
                    <a:pt x="2788" y="0"/>
                  </a:moveTo>
                  <a:lnTo>
                    <a:pt x="133" y="266"/>
                  </a:lnTo>
                  <a:lnTo>
                    <a:pt x="133" y="266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33" y="266"/>
                  </a:lnTo>
                  <a:lnTo>
                    <a:pt x="27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40"/>
            <p:cNvSpPr/>
            <p:nvPr/>
          </p:nvSpPr>
          <p:spPr>
            <a:xfrm>
              <a:off x="7104739" y="3983924"/>
              <a:ext cx="4410" cy="19813"/>
            </a:xfrm>
            <a:custGeom>
              <a:avLst/>
              <a:gdLst/>
              <a:ahLst/>
              <a:cxnLst/>
              <a:rect l="l" t="t" r="r" b="b"/>
              <a:pathLst>
                <a:path w="266" h="1195" fill="none" extrusionOk="0">
                  <a:moveTo>
                    <a:pt x="266" y="0"/>
                  </a:moveTo>
                  <a:lnTo>
                    <a:pt x="266" y="664"/>
                  </a:lnTo>
                  <a:lnTo>
                    <a:pt x="266" y="664"/>
                  </a:lnTo>
                  <a:lnTo>
                    <a:pt x="266" y="929"/>
                  </a:lnTo>
                  <a:lnTo>
                    <a:pt x="0" y="1195"/>
                  </a:lnTo>
                  <a:lnTo>
                    <a:pt x="0" y="1195"/>
                  </a:lnTo>
                  <a:lnTo>
                    <a:pt x="0" y="1195"/>
                  </a:lnTo>
                  <a:lnTo>
                    <a:pt x="266" y="929"/>
                  </a:lnTo>
                  <a:lnTo>
                    <a:pt x="266" y="664"/>
                  </a:lnTo>
                  <a:lnTo>
                    <a:pt x="266" y="0"/>
                  </a:lnTo>
                  <a:lnTo>
                    <a:pt x="26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40"/>
            <p:cNvSpPr/>
            <p:nvPr/>
          </p:nvSpPr>
          <p:spPr>
            <a:xfrm>
              <a:off x="7027725" y="4113746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2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40"/>
            <p:cNvSpPr/>
            <p:nvPr/>
          </p:nvSpPr>
          <p:spPr>
            <a:xfrm>
              <a:off x="7027725" y="4113746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40"/>
            <p:cNvSpPr/>
            <p:nvPr/>
          </p:nvSpPr>
          <p:spPr>
            <a:xfrm>
              <a:off x="7027725" y="4113746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4D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40"/>
            <p:cNvSpPr/>
            <p:nvPr/>
          </p:nvSpPr>
          <p:spPr>
            <a:xfrm>
              <a:off x="7027725" y="4113746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40"/>
            <p:cNvSpPr/>
            <p:nvPr/>
          </p:nvSpPr>
          <p:spPr>
            <a:xfrm>
              <a:off x="5648103" y="3352425"/>
              <a:ext cx="684323" cy="481898"/>
            </a:xfrm>
            <a:custGeom>
              <a:avLst/>
              <a:gdLst/>
              <a:ahLst/>
              <a:cxnLst/>
              <a:rect l="l" t="t" r="r" b="b"/>
              <a:pathLst>
                <a:path w="41274" h="29065" extrusionOk="0">
                  <a:moveTo>
                    <a:pt x="20571" y="13139"/>
                  </a:moveTo>
                  <a:lnTo>
                    <a:pt x="22296" y="13272"/>
                  </a:lnTo>
                  <a:lnTo>
                    <a:pt x="24021" y="13537"/>
                  </a:lnTo>
                  <a:lnTo>
                    <a:pt x="25614" y="13935"/>
                  </a:lnTo>
                  <a:lnTo>
                    <a:pt x="27074" y="14731"/>
                  </a:lnTo>
                  <a:lnTo>
                    <a:pt x="27737" y="15129"/>
                  </a:lnTo>
                  <a:lnTo>
                    <a:pt x="27074" y="15660"/>
                  </a:lnTo>
                  <a:lnTo>
                    <a:pt x="25747" y="16324"/>
                  </a:lnTo>
                  <a:lnTo>
                    <a:pt x="24154" y="16722"/>
                  </a:lnTo>
                  <a:lnTo>
                    <a:pt x="22827" y="16987"/>
                  </a:lnTo>
                  <a:lnTo>
                    <a:pt x="21500" y="17120"/>
                  </a:lnTo>
                  <a:lnTo>
                    <a:pt x="18846" y="17120"/>
                  </a:lnTo>
                  <a:lnTo>
                    <a:pt x="17519" y="16855"/>
                  </a:lnTo>
                  <a:lnTo>
                    <a:pt x="16324" y="16589"/>
                  </a:lnTo>
                  <a:lnTo>
                    <a:pt x="15130" y="16191"/>
                  </a:lnTo>
                  <a:lnTo>
                    <a:pt x="14201" y="15660"/>
                  </a:lnTo>
                  <a:lnTo>
                    <a:pt x="13405" y="15129"/>
                  </a:lnTo>
                  <a:lnTo>
                    <a:pt x="14068" y="14731"/>
                  </a:lnTo>
                  <a:lnTo>
                    <a:pt x="15528" y="13935"/>
                  </a:lnTo>
                  <a:lnTo>
                    <a:pt x="17120" y="13537"/>
                  </a:lnTo>
                  <a:lnTo>
                    <a:pt x="18846" y="13272"/>
                  </a:lnTo>
                  <a:lnTo>
                    <a:pt x="20571" y="13139"/>
                  </a:lnTo>
                  <a:close/>
                  <a:moveTo>
                    <a:pt x="14997" y="0"/>
                  </a:moveTo>
                  <a:lnTo>
                    <a:pt x="9954" y="1195"/>
                  </a:lnTo>
                  <a:lnTo>
                    <a:pt x="9689" y="1328"/>
                  </a:lnTo>
                  <a:lnTo>
                    <a:pt x="9556" y="1593"/>
                  </a:lnTo>
                  <a:lnTo>
                    <a:pt x="9556" y="5442"/>
                  </a:lnTo>
                  <a:lnTo>
                    <a:pt x="8627" y="6105"/>
                  </a:lnTo>
                  <a:lnTo>
                    <a:pt x="8096" y="6371"/>
                  </a:lnTo>
                  <a:lnTo>
                    <a:pt x="7698" y="6371"/>
                  </a:lnTo>
                  <a:lnTo>
                    <a:pt x="2788" y="5574"/>
                  </a:lnTo>
                  <a:lnTo>
                    <a:pt x="2390" y="5574"/>
                  </a:lnTo>
                  <a:lnTo>
                    <a:pt x="1991" y="5840"/>
                  </a:lnTo>
                  <a:lnTo>
                    <a:pt x="134" y="8494"/>
                  </a:lnTo>
                  <a:lnTo>
                    <a:pt x="1" y="8759"/>
                  </a:lnTo>
                  <a:lnTo>
                    <a:pt x="1" y="8892"/>
                  </a:lnTo>
                  <a:lnTo>
                    <a:pt x="1" y="14864"/>
                  </a:lnTo>
                  <a:lnTo>
                    <a:pt x="1" y="14997"/>
                  </a:lnTo>
                  <a:lnTo>
                    <a:pt x="1" y="20305"/>
                  </a:lnTo>
                  <a:lnTo>
                    <a:pt x="1" y="20438"/>
                  </a:lnTo>
                  <a:lnTo>
                    <a:pt x="2124" y="23225"/>
                  </a:lnTo>
                  <a:lnTo>
                    <a:pt x="2390" y="23490"/>
                  </a:lnTo>
                  <a:lnTo>
                    <a:pt x="2920" y="23490"/>
                  </a:lnTo>
                  <a:lnTo>
                    <a:pt x="7565" y="22694"/>
                  </a:lnTo>
                  <a:lnTo>
                    <a:pt x="8096" y="22694"/>
                  </a:lnTo>
                  <a:lnTo>
                    <a:pt x="8494" y="22827"/>
                  </a:lnTo>
                  <a:lnTo>
                    <a:pt x="9689" y="23623"/>
                  </a:lnTo>
                  <a:lnTo>
                    <a:pt x="9689" y="27604"/>
                  </a:lnTo>
                  <a:lnTo>
                    <a:pt x="9689" y="27737"/>
                  </a:lnTo>
                  <a:lnTo>
                    <a:pt x="9954" y="27870"/>
                  </a:lnTo>
                  <a:lnTo>
                    <a:pt x="15130" y="29064"/>
                  </a:lnTo>
                  <a:lnTo>
                    <a:pt x="15528" y="29064"/>
                  </a:lnTo>
                  <a:lnTo>
                    <a:pt x="15926" y="28799"/>
                  </a:lnTo>
                  <a:lnTo>
                    <a:pt x="18049" y="26543"/>
                  </a:lnTo>
                  <a:lnTo>
                    <a:pt x="18448" y="26277"/>
                  </a:lnTo>
                  <a:lnTo>
                    <a:pt x="18978" y="26144"/>
                  </a:lnTo>
                  <a:lnTo>
                    <a:pt x="22694" y="26144"/>
                  </a:lnTo>
                  <a:lnTo>
                    <a:pt x="22960" y="26410"/>
                  </a:lnTo>
                  <a:lnTo>
                    <a:pt x="25349" y="28931"/>
                  </a:lnTo>
                  <a:lnTo>
                    <a:pt x="25747" y="29064"/>
                  </a:lnTo>
                  <a:lnTo>
                    <a:pt x="26277" y="29064"/>
                  </a:lnTo>
                  <a:lnTo>
                    <a:pt x="31188" y="27870"/>
                  </a:lnTo>
                  <a:lnTo>
                    <a:pt x="31453" y="27737"/>
                  </a:lnTo>
                  <a:lnTo>
                    <a:pt x="31586" y="27472"/>
                  </a:lnTo>
                  <a:lnTo>
                    <a:pt x="31586" y="23623"/>
                  </a:lnTo>
                  <a:lnTo>
                    <a:pt x="32648" y="22959"/>
                  </a:lnTo>
                  <a:lnTo>
                    <a:pt x="33046" y="22694"/>
                  </a:lnTo>
                  <a:lnTo>
                    <a:pt x="33577" y="22694"/>
                  </a:lnTo>
                  <a:lnTo>
                    <a:pt x="38487" y="23490"/>
                  </a:lnTo>
                  <a:lnTo>
                    <a:pt x="38885" y="23490"/>
                  </a:lnTo>
                  <a:lnTo>
                    <a:pt x="39283" y="23092"/>
                  </a:lnTo>
                  <a:lnTo>
                    <a:pt x="41141" y="20571"/>
                  </a:lnTo>
                  <a:lnTo>
                    <a:pt x="41274" y="20172"/>
                  </a:lnTo>
                  <a:lnTo>
                    <a:pt x="41274" y="16457"/>
                  </a:lnTo>
                  <a:lnTo>
                    <a:pt x="41274" y="16324"/>
                  </a:lnTo>
                  <a:lnTo>
                    <a:pt x="41274" y="8759"/>
                  </a:lnTo>
                  <a:lnTo>
                    <a:pt x="41141" y="8627"/>
                  </a:lnTo>
                  <a:lnTo>
                    <a:pt x="39150" y="5707"/>
                  </a:lnTo>
                  <a:lnTo>
                    <a:pt x="38752" y="5574"/>
                  </a:lnTo>
                  <a:lnTo>
                    <a:pt x="38354" y="5574"/>
                  </a:lnTo>
                  <a:lnTo>
                    <a:pt x="33577" y="6371"/>
                  </a:lnTo>
                  <a:lnTo>
                    <a:pt x="33178" y="6371"/>
                  </a:lnTo>
                  <a:lnTo>
                    <a:pt x="32780" y="6238"/>
                  </a:lnTo>
                  <a:lnTo>
                    <a:pt x="31586" y="5442"/>
                  </a:lnTo>
                  <a:lnTo>
                    <a:pt x="31586" y="1593"/>
                  </a:lnTo>
                  <a:lnTo>
                    <a:pt x="31453" y="1328"/>
                  </a:lnTo>
                  <a:lnTo>
                    <a:pt x="31320" y="1195"/>
                  </a:lnTo>
                  <a:lnTo>
                    <a:pt x="26145" y="0"/>
                  </a:lnTo>
                  <a:lnTo>
                    <a:pt x="25614" y="0"/>
                  </a:lnTo>
                  <a:lnTo>
                    <a:pt x="25216" y="266"/>
                  </a:lnTo>
                  <a:lnTo>
                    <a:pt x="23092" y="2522"/>
                  </a:lnTo>
                  <a:lnTo>
                    <a:pt x="22694" y="2787"/>
                  </a:lnTo>
                  <a:lnTo>
                    <a:pt x="22296" y="2920"/>
                  </a:lnTo>
                  <a:lnTo>
                    <a:pt x="18580" y="2920"/>
                  </a:lnTo>
                  <a:lnTo>
                    <a:pt x="18182" y="2655"/>
                  </a:lnTo>
                  <a:lnTo>
                    <a:pt x="15793" y="133"/>
                  </a:lnTo>
                  <a:lnTo>
                    <a:pt x="15528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40"/>
            <p:cNvSpPr/>
            <p:nvPr/>
          </p:nvSpPr>
          <p:spPr>
            <a:xfrm>
              <a:off x="5648103" y="3352425"/>
              <a:ext cx="684323" cy="481898"/>
            </a:xfrm>
            <a:custGeom>
              <a:avLst/>
              <a:gdLst/>
              <a:ahLst/>
              <a:cxnLst/>
              <a:rect l="l" t="t" r="r" b="b"/>
              <a:pathLst>
                <a:path w="41274" h="29065" fill="none" extrusionOk="0">
                  <a:moveTo>
                    <a:pt x="1" y="14997"/>
                  </a:moveTo>
                  <a:lnTo>
                    <a:pt x="1" y="14997"/>
                  </a:lnTo>
                  <a:lnTo>
                    <a:pt x="1" y="20305"/>
                  </a:lnTo>
                  <a:lnTo>
                    <a:pt x="1" y="20438"/>
                  </a:lnTo>
                  <a:lnTo>
                    <a:pt x="2124" y="23225"/>
                  </a:lnTo>
                  <a:lnTo>
                    <a:pt x="2124" y="23225"/>
                  </a:lnTo>
                  <a:lnTo>
                    <a:pt x="2390" y="23490"/>
                  </a:lnTo>
                  <a:lnTo>
                    <a:pt x="2920" y="23490"/>
                  </a:lnTo>
                  <a:lnTo>
                    <a:pt x="7565" y="22694"/>
                  </a:lnTo>
                  <a:lnTo>
                    <a:pt x="7565" y="22694"/>
                  </a:lnTo>
                  <a:lnTo>
                    <a:pt x="8096" y="22694"/>
                  </a:lnTo>
                  <a:lnTo>
                    <a:pt x="8494" y="22827"/>
                  </a:lnTo>
                  <a:lnTo>
                    <a:pt x="8494" y="22827"/>
                  </a:lnTo>
                  <a:lnTo>
                    <a:pt x="9689" y="23623"/>
                  </a:lnTo>
                  <a:lnTo>
                    <a:pt x="9689" y="23623"/>
                  </a:lnTo>
                  <a:lnTo>
                    <a:pt x="9689" y="27604"/>
                  </a:lnTo>
                  <a:lnTo>
                    <a:pt x="9689" y="27604"/>
                  </a:lnTo>
                  <a:lnTo>
                    <a:pt x="9689" y="27737"/>
                  </a:lnTo>
                  <a:lnTo>
                    <a:pt x="9954" y="27870"/>
                  </a:lnTo>
                  <a:lnTo>
                    <a:pt x="15130" y="29064"/>
                  </a:lnTo>
                  <a:lnTo>
                    <a:pt x="15130" y="29064"/>
                  </a:lnTo>
                  <a:lnTo>
                    <a:pt x="15528" y="29064"/>
                  </a:lnTo>
                  <a:lnTo>
                    <a:pt x="15926" y="28799"/>
                  </a:lnTo>
                  <a:lnTo>
                    <a:pt x="18049" y="26543"/>
                  </a:lnTo>
                  <a:lnTo>
                    <a:pt x="18049" y="26543"/>
                  </a:lnTo>
                  <a:lnTo>
                    <a:pt x="18448" y="26277"/>
                  </a:lnTo>
                  <a:lnTo>
                    <a:pt x="18978" y="26144"/>
                  </a:lnTo>
                  <a:lnTo>
                    <a:pt x="18978" y="26144"/>
                  </a:lnTo>
                  <a:lnTo>
                    <a:pt x="20571" y="26144"/>
                  </a:lnTo>
                  <a:lnTo>
                    <a:pt x="22163" y="26144"/>
                  </a:lnTo>
                  <a:lnTo>
                    <a:pt x="22163" y="26144"/>
                  </a:lnTo>
                  <a:lnTo>
                    <a:pt x="22694" y="26144"/>
                  </a:lnTo>
                  <a:lnTo>
                    <a:pt x="22960" y="26410"/>
                  </a:lnTo>
                  <a:lnTo>
                    <a:pt x="25349" y="28931"/>
                  </a:lnTo>
                  <a:lnTo>
                    <a:pt x="25349" y="28931"/>
                  </a:lnTo>
                  <a:lnTo>
                    <a:pt x="25747" y="29064"/>
                  </a:lnTo>
                  <a:lnTo>
                    <a:pt x="26277" y="29064"/>
                  </a:lnTo>
                  <a:lnTo>
                    <a:pt x="31188" y="27870"/>
                  </a:lnTo>
                  <a:lnTo>
                    <a:pt x="31188" y="27870"/>
                  </a:lnTo>
                  <a:lnTo>
                    <a:pt x="31453" y="27737"/>
                  </a:lnTo>
                  <a:lnTo>
                    <a:pt x="31586" y="27472"/>
                  </a:lnTo>
                  <a:lnTo>
                    <a:pt x="31586" y="23623"/>
                  </a:lnTo>
                  <a:lnTo>
                    <a:pt x="31586" y="23623"/>
                  </a:lnTo>
                  <a:lnTo>
                    <a:pt x="32648" y="22959"/>
                  </a:lnTo>
                  <a:lnTo>
                    <a:pt x="32648" y="22959"/>
                  </a:lnTo>
                  <a:lnTo>
                    <a:pt x="33046" y="22694"/>
                  </a:lnTo>
                  <a:lnTo>
                    <a:pt x="33577" y="22694"/>
                  </a:lnTo>
                  <a:lnTo>
                    <a:pt x="38487" y="23490"/>
                  </a:lnTo>
                  <a:lnTo>
                    <a:pt x="38487" y="23490"/>
                  </a:lnTo>
                  <a:lnTo>
                    <a:pt x="38885" y="23490"/>
                  </a:lnTo>
                  <a:lnTo>
                    <a:pt x="39283" y="23092"/>
                  </a:lnTo>
                  <a:lnTo>
                    <a:pt x="41141" y="20571"/>
                  </a:lnTo>
                  <a:lnTo>
                    <a:pt x="41141" y="20571"/>
                  </a:lnTo>
                  <a:lnTo>
                    <a:pt x="41274" y="20172"/>
                  </a:lnTo>
                  <a:lnTo>
                    <a:pt x="41274" y="20172"/>
                  </a:lnTo>
                  <a:lnTo>
                    <a:pt x="41274" y="16457"/>
                  </a:lnTo>
                  <a:lnTo>
                    <a:pt x="41274" y="16324"/>
                  </a:lnTo>
                  <a:lnTo>
                    <a:pt x="41274" y="16324"/>
                  </a:lnTo>
                  <a:lnTo>
                    <a:pt x="41274" y="8759"/>
                  </a:lnTo>
                  <a:lnTo>
                    <a:pt x="41274" y="8759"/>
                  </a:lnTo>
                  <a:lnTo>
                    <a:pt x="41141" y="8627"/>
                  </a:lnTo>
                  <a:lnTo>
                    <a:pt x="39150" y="5707"/>
                  </a:lnTo>
                  <a:lnTo>
                    <a:pt x="39150" y="5707"/>
                  </a:lnTo>
                  <a:lnTo>
                    <a:pt x="38752" y="5574"/>
                  </a:lnTo>
                  <a:lnTo>
                    <a:pt x="38354" y="5574"/>
                  </a:lnTo>
                  <a:lnTo>
                    <a:pt x="33577" y="6371"/>
                  </a:lnTo>
                  <a:lnTo>
                    <a:pt x="33577" y="6371"/>
                  </a:lnTo>
                  <a:lnTo>
                    <a:pt x="33178" y="6371"/>
                  </a:lnTo>
                  <a:lnTo>
                    <a:pt x="32780" y="6238"/>
                  </a:lnTo>
                  <a:lnTo>
                    <a:pt x="32780" y="6238"/>
                  </a:lnTo>
                  <a:lnTo>
                    <a:pt x="31586" y="5442"/>
                  </a:lnTo>
                  <a:lnTo>
                    <a:pt x="31586" y="5442"/>
                  </a:lnTo>
                  <a:lnTo>
                    <a:pt x="31586" y="1593"/>
                  </a:lnTo>
                  <a:lnTo>
                    <a:pt x="31586" y="1593"/>
                  </a:lnTo>
                  <a:lnTo>
                    <a:pt x="31586" y="1593"/>
                  </a:lnTo>
                  <a:lnTo>
                    <a:pt x="31453" y="1328"/>
                  </a:lnTo>
                  <a:lnTo>
                    <a:pt x="31320" y="1195"/>
                  </a:lnTo>
                  <a:lnTo>
                    <a:pt x="26145" y="0"/>
                  </a:lnTo>
                  <a:lnTo>
                    <a:pt x="26145" y="0"/>
                  </a:lnTo>
                  <a:lnTo>
                    <a:pt x="25614" y="0"/>
                  </a:lnTo>
                  <a:lnTo>
                    <a:pt x="25216" y="266"/>
                  </a:lnTo>
                  <a:lnTo>
                    <a:pt x="23092" y="2522"/>
                  </a:lnTo>
                  <a:lnTo>
                    <a:pt x="23092" y="2522"/>
                  </a:lnTo>
                  <a:lnTo>
                    <a:pt x="22694" y="2787"/>
                  </a:lnTo>
                  <a:lnTo>
                    <a:pt x="22296" y="2920"/>
                  </a:lnTo>
                  <a:lnTo>
                    <a:pt x="22296" y="2920"/>
                  </a:lnTo>
                  <a:lnTo>
                    <a:pt x="20571" y="2920"/>
                  </a:lnTo>
                  <a:lnTo>
                    <a:pt x="18978" y="2920"/>
                  </a:lnTo>
                  <a:lnTo>
                    <a:pt x="18978" y="2920"/>
                  </a:lnTo>
                  <a:lnTo>
                    <a:pt x="18580" y="2920"/>
                  </a:lnTo>
                  <a:lnTo>
                    <a:pt x="18182" y="2655"/>
                  </a:lnTo>
                  <a:lnTo>
                    <a:pt x="15793" y="133"/>
                  </a:lnTo>
                  <a:lnTo>
                    <a:pt x="15793" y="133"/>
                  </a:lnTo>
                  <a:lnTo>
                    <a:pt x="15528" y="0"/>
                  </a:lnTo>
                  <a:lnTo>
                    <a:pt x="14997" y="0"/>
                  </a:lnTo>
                  <a:lnTo>
                    <a:pt x="9954" y="1195"/>
                  </a:lnTo>
                  <a:lnTo>
                    <a:pt x="9954" y="1195"/>
                  </a:lnTo>
                  <a:lnTo>
                    <a:pt x="9689" y="1328"/>
                  </a:lnTo>
                  <a:lnTo>
                    <a:pt x="9556" y="1593"/>
                  </a:lnTo>
                  <a:lnTo>
                    <a:pt x="9556" y="1593"/>
                  </a:lnTo>
                  <a:lnTo>
                    <a:pt x="9556" y="5442"/>
                  </a:lnTo>
                  <a:lnTo>
                    <a:pt x="9556" y="5442"/>
                  </a:lnTo>
                  <a:lnTo>
                    <a:pt x="8627" y="6105"/>
                  </a:lnTo>
                  <a:lnTo>
                    <a:pt x="8627" y="6105"/>
                  </a:lnTo>
                  <a:lnTo>
                    <a:pt x="8096" y="6371"/>
                  </a:lnTo>
                  <a:lnTo>
                    <a:pt x="7698" y="6371"/>
                  </a:lnTo>
                  <a:lnTo>
                    <a:pt x="2788" y="5574"/>
                  </a:lnTo>
                  <a:lnTo>
                    <a:pt x="2788" y="5574"/>
                  </a:lnTo>
                  <a:lnTo>
                    <a:pt x="2390" y="5574"/>
                  </a:lnTo>
                  <a:lnTo>
                    <a:pt x="1991" y="5840"/>
                  </a:lnTo>
                  <a:lnTo>
                    <a:pt x="134" y="8494"/>
                  </a:lnTo>
                  <a:lnTo>
                    <a:pt x="134" y="8494"/>
                  </a:lnTo>
                  <a:lnTo>
                    <a:pt x="1" y="8759"/>
                  </a:lnTo>
                  <a:lnTo>
                    <a:pt x="1" y="8892"/>
                  </a:lnTo>
                  <a:lnTo>
                    <a:pt x="1" y="8892"/>
                  </a:lnTo>
                  <a:lnTo>
                    <a:pt x="1" y="14864"/>
                  </a:lnTo>
                  <a:lnTo>
                    <a:pt x="1" y="14864"/>
                  </a:lnTo>
                  <a:lnTo>
                    <a:pt x="1" y="14997"/>
                  </a:lnTo>
                  <a:lnTo>
                    <a:pt x="1" y="14997"/>
                  </a:lnTo>
                  <a:lnTo>
                    <a:pt x="1" y="14997"/>
                  </a:lnTo>
                  <a:lnTo>
                    <a:pt x="1" y="149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40"/>
            <p:cNvSpPr/>
            <p:nvPr/>
          </p:nvSpPr>
          <p:spPr>
            <a:xfrm>
              <a:off x="5870341" y="3570253"/>
              <a:ext cx="237658" cy="66038"/>
            </a:xfrm>
            <a:custGeom>
              <a:avLst/>
              <a:gdLst/>
              <a:ahLst/>
              <a:cxnLst/>
              <a:rect l="l" t="t" r="r" b="b"/>
              <a:pathLst>
                <a:path w="14334" h="3983" fill="none" extrusionOk="0">
                  <a:moveTo>
                    <a:pt x="13670" y="2522"/>
                  </a:moveTo>
                  <a:lnTo>
                    <a:pt x="13670" y="2522"/>
                  </a:lnTo>
                  <a:lnTo>
                    <a:pt x="12343" y="3186"/>
                  </a:lnTo>
                  <a:lnTo>
                    <a:pt x="10750" y="3584"/>
                  </a:lnTo>
                  <a:lnTo>
                    <a:pt x="10750" y="3584"/>
                  </a:lnTo>
                  <a:lnTo>
                    <a:pt x="9423" y="3849"/>
                  </a:lnTo>
                  <a:lnTo>
                    <a:pt x="8096" y="3982"/>
                  </a:lnTo>
                  <a:lnTo>
                    <a:pt x="6636" y="3982"/>
                  </a:lnTo>
                  <a:lnTo>
                    <a:pt x="5442" y="3982"/>
                  </a:lnTo>
                  <a:lnTo>
                    <a:pt x="4115" y="3717"/>
                  </a:lnTo>
                  <a:lnTo>
                    <a:pt x="2920" y="3451"/>
                  </a:lnTo>
                  <a:lnTo>
                    <a:pt x="1726" y="3053"/>
                  </a:lnTo>
                  <a:lnTo>
                    <a:pt x="797" y="2522"/>
                  </a:lnTo>
                  <a:lnTo>
                    <a:pt x="797" y="2522"/>
                  </a:lnTo>
                  <a:lnTo>
                    <a:pt x="1" y="1991"/>
                  </a:lnTo>
                  <a:lnTo>
                    <a:pt x="1" y="1991"/>
                  </a:lnTo>
                  <a:lnTo>
                    <a:pt x="664" y="1593"/>
                  </a:lnTo>
                  <a:lnTo>
                    <a:pt x="664" y="1593"/>
                  </a:lnTo>
                  <a:lnTo>
                    <a:pt x="2124" y="797"/>
                  </a:lnTo>
                  <a:lnTo>
                    <a:pt x="3716" y="399"/>
                  </a:lnTo>
                  <a:lnTo>
                    <a:pt x="5442" y="134"/>
                  </a:lnTo>
                  <a:lnTo>
                    <a:pt x="7167" y="1"/>
                  </a:lnTo>
                  <a:lnTo>
                    <a:pt x="8892" y="134"/>
                  </a:lnTo>
                  <a:lnTo>
                    <a:pt x="10617" y="399"/>
                  </a:lnTo>
                  <a:lnTo>
                    <a:pt x="12210" y="797"/>
                  </a:lnTo>
                  <a:lnTo>
                    <a:pt x="13670" y="1593"/>
                  </a:lnTo>
                  <a:lnTo>
                    <a:pt x="13670" y="1593"/>
                  </a:lnTo>
                  <a:lnTo>
                    <a:pt x="14333" y="1991"/>
                  </a:lnTo>
                  <a:lnTo>
                    <a:pt x="14333" y="1991"/>
                  </a:lnTo>
                  <a:lnTo>
                    <a:pt x="13670" y="25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40"/>
            <p:cNvSpPr/>
            <p:nvPr/>
          </p:nvSpPr>
          <p:spPr>
            <a:xfrm>
              <a:off x="6149780" y="3378837"/>
              <a:ext cx="22018" cy="63816"/>
            </a:xfrm>
            <a:custGeom>
              <a:avLst/>
              <a:gdLst/>
              <a:ahLst/>
              <a:cxnLst/>
              <a:rect l="l" t="t" r="r" b="b"/>
              <a:pathLst>
                <a:path w="1328" h="3849" extrusionOk="0">
                  <a:moveTo>
                    <a:pt x="1328" y="0"/>
                  </a:moveTo>
                  <a:lnTo>
                    <a:pt x="1195" y="133"/>
                  </a:lnTo>
                  <a:lnTo>
                    <a:pt x="1" y="2654"/>
                  </a:lnTo>
                  <a:lnTo>
                    <a:pt x="1" y="3052"/>
                  </a:lnTo>
                  <a:lnTo>
                    <a:pt x="134" y="3318"/>
                  </a:lnTo>
                  <a:lnTo>
                    <a:pt x="1328" y="3849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40"/>
            <p:cNvSpPr/>
            <p:nvPr/>
          </p:nvSpPr>
          <p:spPr>
            <a:xfrm>
              <a:off x="6332409" y="3623060"/>
              <a:ext cx="17" cy="2222"/>
            </a:xfrm>
            <a:custGeom>
              <a:avLst/>
              <a:gdLst/>
              <a:ahLst/>
              <a:cxnLst/>
              <a:rect l="l" t="t" r="r" b="b"/>
              <a:pathLst>
                <a:path w="1" h="134" extrusionOk="0">
                  <a:moveTo>
                    <a:pt x="1" y="1"/>
                  </a:moveTo>
                  <a:lnTo>
                    <a:pt x="1" y="13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40"/>
            <p:cNvSpPr/>
            <p:nvPr/>
          </p:nvSpPr>
          <p:spPr>
            <a:xfrm>
              <a:off x="6332409" y="3623060"/>
              <a:ext cx="17" cy="2222"/>
            </a:xfrm>
            <a:custGeom>
              <a:avLst/>
              <a:gdLst/>
              <a:ahLst/>
              <a:cxnLst/>
              <a:rect l="l" t="t" r="r" b="b"/>
              <a:pathLst>
                <a:path w="1" h="134" fill="none" extrusionOk="0">
                  <a:moveTo>
                    <a:pt x="1" y="1"/>
                  </a:moveTo>
                  <a:lnTo>
                    <a:pt x="1" y="13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40"/>
            <p:cNvSpPr/>
            <p:nvPr/>
          </p:nvSpPr>
          <p:spPr>
            <a:xfrm>
              <a:off x="6246608" y="3497649"/>
              <a:ext cx="85818" cy="103426"/>
            </a:xfrm>
            <a:custGeom>
              <a:avLst/>
              <a:gdLst/>
              <a:ahLst/>
              <a:cxnLst/>
              <a:rect l="l" t="t" r="r" b="b"/>
              <a:pathLst>
                <a:path w="5176" h="6238" extrusionOk="0">
                  <a:moveTo>
                    <a:pt x="5176" y="0"/>
                  </a:moveTo>
                  <a:lnTo>
                    <a:pt x="5043" y="266"/>
                  </a:lnTo>
                  <a:lnTo>
                    <a:pt x="4778" y="399"/>
                  </a:lnTo>
                  <a:lnTo>
                    <a:pt x="531" y="1726"/>
                  </a:lnTo>
                  <a:lnTo>
                    <a:pt x="133" y="1991"/>
                  </a:lnTo>
                  <a:lnTo>
                    <a:pt x="0" y="2256"/>
                  </a:lnTo>
                  <a:lnTo>
                    <a:pt x="133" y="3053"/>
                  </a:lnTo>
                  <a:lnTo>
                    <a:pt x="133" y="3982"/>
                  </a:lnTo>
                  <a:lnTo>
                    <a:pt x="133" y="4247"/>
                  </a:lnTo>
                  <a:lnTo>
                    <a:pt x="398" y="4513"/>
                  </a:lnTo>
                  <a:lnTo>
                    <a:pt x="4910" y="5972"/>
                  </a:lnTo>
                  <a:lnTo>
                    <a:pt x="5043" y="5972"/>
                  </a:lnTo>
                  <a:lnTo>
                    <a:pt x="5176" y="6238"/>
                  </a:lnTo>
                  <a:lnTo>
                    <a:pt x="5176" y="399"/>
                  </a:lnTo>
                  <a:lnTo>
                    <a:pt x="5176" y="0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40"/>
            <p:cNvSpPr/>
            <p:nvPr/>
          </p:nvSpPr>
          <p:spPr>
            <a:xfrm>
              <a:off x="6246608" y="3497649"/>
              <a:ext cx="85818" cy="127633"/>
            </a:xfrm>
            <a:custGeom>
              <a:avLst/>
              <a:gdLst/>
              <a:ahLst/>
              <a:cxnLst/>
              <a:rect l="l" t="t" r="r" b="b"/>
              <a:pathLst>
                <a:path w="5176" h="7698" fill="none" extrusionOk="0">
                  <a:moveTo>
                    <a:pt x="5176" y="0"/>
                  </a:moveTo>
                  <a:lnTo>
                    <a:pt x="5176" y="0"/>
                  </a:lnTo>
                  <a:lnTo>
                    <a:pt x="5043" y="266"/>
                  </a:lnTo>
                  <a:lnTo>
                    <a:pt x="4778" y="399"/>
                  </a:lnTo>
                  <a:lnTo>
                    <a:pt x="531" y="1726"/>
                  </a:lnTo>
                  <a:lnTo>
                    <a:pt x="531" y="1726"/>
                  </a:lnTo>
                  <a:lnTo>
                    <a:pt x="133" y="1991"/>
                  </a:lnTo>
                  <a:lnTo>
                    <a:pt x="0" y="2256"/>
                  </a:lnTo>
                  <a:lnTo>
                    <a:pt x="0" y="2256"/>
                  </a:lnTo>
                  <a:lnTo>
                    <a:pt x="133" y="3053"/>
                  </a:lnTo>
                  <a:lnTo>
                    <a:pt x="133" y="3982"/>
                  </a:lnTo>
                  <a:lnTo>
                    <a:pt x="133" y="3982"/>
                  </a:lnTo>
                  <a:lnTo>
                    <a:pt x="133" y="4247"/>
                  </a:lnTo>
                  <a:lnTo>
                    <a:pt x="398" y="4513"/>
                  </a:lnTo>
                  <a:lnTo>
                    <a:pt x="4910" y="5972"/>
                  </a:lnTo>
                  <a:lnTo>
                    <a:pt x="4910" y="5972"/>
                  </a:lnTo>
                  <a:lnTo>
                    <a:pt x="5043" y="5972"/>
                  </a:lnTo>
                  <a:lnTo>
                    <a:pt x="5176" y="6238"/>
                  </a:lnTo>
                  <a:lnTo>
                    <a:pt x="5176" y="6238"/>
                  </a:lnTo>
                  <a:lnTo>
                    <a:pt x="5176" y="7698"/>
                  </a:lnTo>
                  <a:lnTo>
                    <a:pt x="5176" y="7698"/>
                  </a:lnTo>
                  <a:lnTo>
                    <a:pt x="5176" y="7565"/>
                  </a:lnTo>
                  <a:lnTo>
                    <a:pt x="5176" y="7565"/>
                  </a:lnTo>
                  <a:lnTo>
                    <a:pt x="5176" y="399"/>
                  </a:lnTo>
                  <a:lnTo>
                    <a:pt x="517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40"/>
            <p:cNvSpPr/>
            <p:nvPr/>
          </p:nvSpPr>
          <p:spPr>
            <a:xfrm>
              <a:off x="6200399" y="3728675"/>
              <a:ext cx="50619" cy="8821"/>
            </a:xfrm>
            <a:custGeom>
              <a:avLst/>
              <a:gdLst/>
              <a:ahLst/>
              <a:cxnLst/>
              <a:rect l="l" t="t" r="r" b="b"/>
              <a:pathLst>
                <a:path w="3053" h="532" extrusionOk="0">
                  <a:moveTo>
                    <a:pt x="133" y="1"/>
                  </a:moveTo>
                  <a:lnTo>
                    <a:pt x="133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266" y="1"/>
                  </a:lnTo>
                  <a:lnTo>
                    <a:pt x="3052" y="532"/>
                  </a:lnTo>
                  <a:lnTo>
                    <a:pt x="266" y="1"/>
                  </a:lnTo>
                  <a:lnTo>
                    <a:pt x="266" y="1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40"/>
            <p:cNvSpPr/>
            <p:nvPr/>
          </p:nvSpPr>
          <p:spPr>
            <a:xfrm>
              <a:off x="6200399" y="3728675"/>
              <a:ext cx="50619" cy="8821"/>
            </a:xfrm>
            <a:custGeom>
              <a:avLst/>
              <a:gdLst/>
              <a:ahLst/>
              <a:cxnLst/>
              <a:rect l="l" t="t" r="r" b="b"/>
              <a:pathLst>
                <a:path w="3053" h="532" fill="none" extrusionOk="0">
                  <a:moveTo>
                    <a:pt x="133" y="1"/>
                  </a:moveTo>
                  <a:lnTo>
                    <a:pt x="133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266" y="1"/>
                  </a:lnTo>
                  <a:lnTo>
                    <a:pt x="3052" y="532"/>
                  </a:lnTo>
                  <a:lnTo>
                    <a:pt x="266" y="1"/>
                  </a:lnTo>
                  <a:lnTo>
                    <a:pt x="266" y="1"/>
                  </a:lnTo>
                  <a:lnTo>
                    <a:pt x="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40"/>
            <p:cNvSpPr/>
            <p:nvPr/>
          </p:nvSpPr>
          <p:spPr>
            <a:xfrm>
              <a:off x="6200399" y="3640668"/>
              <a:ext cx="90228" cy="101237"/>
            </a:xfrm>
            <a:custGeom>
              <a:avLst/>
              <a:gdLst/>
              <a:ahLst/>
              <a:cxnLst/>
              <a:rect l="l" t="t" r="r" b="b"/>
              <a:pathLst>
                <a:path w="5442" h="6106" extrusionOk="0">
                  <a:moveTo>
                    <a:pt x="0" y="1"/>
                  </a:moveTo>
                  <a:lnTo>
                    <a:pt x="0" y="5309"/>
                  </a:lnTo>
                  <a:lnTo>
                    <a:pt x="266" y="5309"/>
                  </a:lnTo>
                  <a:lnTo>
                    <a:pt x="3052" y="5840"/>
                  </a:lnTo>
                  <a:lnTo>
                    <a:pt x="5176" y="6105"/>
                  </a:lnTo>
                  <a:lnTo>
                    <a:pt x="5441" y="6105"/>
                  </a:lnTo>
                  <a:lnTo>
                    <a:pt x="5441" y="797"/>
                  </a:lnTo>
                  <a:lnTo>
                    <a:pt x="5176" y="930"/>
                  </a:lnTo>
                  <a:lnTo>
                    <a:pt x="5176" y="797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40"/>
            <p:cNvSpPr/>
            <p:nvPr/>
          </p:nvSpPr>
          <p:spPr>
            <a:xfrm>
              <a:off x="6200399" y="3640668"/>
              <a:ext cx="90228" cy="101237"/>
            </a:xfrm>
            <a:custGeom>
              <a:avLst/>
              <a:gdLst/>
              <a:ahLst/>
              <a:cxnLst/>
              <a:rect l="l" t="t" r="r" b="b"/>
              <a:pathLst>
                <a:path w="5442" h="6106" fill="none" extrusionOk="0">
                  <a:moveTo>
                    <a:pt x="133" y="1"/>
                  </a:moveTo>
                  <a:lnTo>
                    <a:pt x="133" y="1"/>
                  </a:lnTo>
                  <a:lnTo>
                    <a:pt x="0" y="1"/>
                  </a:lnTo>
                  <a:lnTo>
                    <a:pt x="0" y="5309"/>
                  </a:lnTo>
                  <a:lnTo>
                    <a:pt x="0" y="5309"/>
                  </a:lnTo>
                  <a:lnTo>
                    <a:pt x="133" y="5309"/>
                  </a:lnTo>
                  <a:lnTo>
                    <a:pt x="133" y="5309"/>
                  </a:lnTo>
                  <a:lnTo>
                    <a:pt x="266" y="5309"/>
                  </a:lnTo>
                  <a:lnTo>
                    <a:pt x="3052" y="5840"/>
                  </a:lnTo>
                  <a:lnTo>
                    <a:pt x="5176" y="6105"/>
                  </a:lnTo>
                  <a:lnTo>
                    <a:pt x="5176" y="6105"/>
                  </a:lnTo>
                  <a:lnTo>
                    <a:pt x="5176" y="6105"/>
                  </a:lnTo>
                  <a:lnTo>
                    <a:pt x="5176" y="6105"/>
                  </a:lnTo>
                  <a:lnTo>
                    <a:pt x="5441" y="6105"/>
                  </a:lnTo>
                  <a:lnTo>
                    <a:pt x="5441" y="797"/>
                  </a:lnTo>
                  <a:lnTo>
                    <a:pt x="5441" y="797"/>
                  </a:lnTo>
                  <a:lnTo>
                    <a:pt x="5176" y="930"/>
                  </a:lnTo>
                  <a:lnTo>
                    <a:pt x="5176" y="930"/>
                  </a:lnTo>
                  <a:lnTo>
                    <a:pt x="5176" y="797"/>
                  </a:lnTo>
                  <a:lnTo>
                    <a:pt x="266" y="1"/>
                  </a:lnTo>
                  <a:lnTo>
                    <a:pt x="266" y="1"/>
                  </a:lnTo>
                  <a:lnTo>
                    <a:pt x="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40"/>
            <p:cNvSpPr/>
            <p:nvPr/>
          </p:nvSpPr>
          <p:spPr>
            <a:xfrm>
              <a:off x="6147592" y="3640668"/>
              <a:ext cx="52824" cy="103426"/>
            </a:xfrm>
            <a:custGeom>
              <a:avLst/>
              <a:gdLst/>
              <a:ahLst/>
              <a:cxnLst/>
              <a:rect l="l" t="t" r="r" b="b"/>
              <a:pathLst>
                <a:path w="3186" h="6238" extrusionOk="0">
                  <a:moveTo>
                    <a:pt x="3185" y="1"/>
                  </a:moveTo>
                  <a:lnTo>
                    <a:pt x="2787" y="133"/>
                  </a:lnTo>
                  <a:lnTo>
                    <a:pt x="2389" y="266"/>
                  </a:lnTo>
                  <a:lnTo>
                    <a:pt x="1460" y="930"/>
                  </a:lnTo>
                  <a:lnTo>
                    <a:pt x="398" y="1460"/>
                  </a:lnTo>
                  <a:lnTo>
                    <a:pt x="133" y="1726"/>
                  </a:lnTo>
                  <a:lnTo>
                    <a:pt x="0" y="1859"/>
                  </a:lnTo>
                  <a:lnTo>
                    <a:pt x="133" y="1991"/>
                  </a:lnTo>
                  <a:lnTo>
                    <a:pt x="1460" y="4778"/>
                  </a:lnTo>
                  <a:lnTo>
                    <a:pt x="1460" y="6238"/>
                  </a:lnTo>
                  <a:lnTo>
                    <a:pt x="2522" y="5574"/>
                  </a:lnTo>
                  <a:lnTo>
                    <a:pt x="2787" y="5442"/>
                  </a:lnTo>
                  <a:lnTo>
                    <a:pt x="3185" y="5309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40"/>
            <p:cNvSpPr/>
            <p:nvPr/>
          </p:nvSpPr>
          <p:spPr>
            <a:xfrm>
              <a:off x="6024369" y="3785893"/>
              <a:ext cx="4410" cy="2222"/>
            </a:xfrm>
            <a:custGeom>
              <a:avLst/>
              <a:gdLst/>
              <a:ahLst/>
              <a:cxnLst/>
              <a:rect l="l" t="t" r="r" b="b"/>
              <a:pathLst>
                <a:path w="266" h="134" extrusionOk="0">
                  <a:moveTo>
                    <a:pt x="0" y="0"/>
                  </a:moveTo>
                  <a:lnTo>
                    <a:pt x="0" y="133"/>
                  </a:lnTo>
                  <a:lnTo>
                    <a:pt x="266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40"/>
            <p:cNvSpPr/>
            <p:nvPr/>
          </p:nvSpPr>
          <p:spPr>
            <a:xfrm>
              <a:off x="6024369" y="3785893"/>
              <a:ext cx="4410" cy="2222"/>
            </a:xfrm>
            <a:custGeom>
              <a:avLst/>
              <a:gdLst/>
              <a:ahLst/>
              <a:cxnLst/>
              <a:rect l="l" t="t" r="r" b="b"/>
              <a:pathLst>
                <a:path w="266" h="134" fill="none" extrusionOk="0">
                  <a:moveTo>
                    <a:pt x="0" y="0"/>
                  </a:moveTo>
                  <a:lnTo>
                    <a:pt x="0" y="133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266" y="133"/>
                  </a:lnTo>
                  <a:lnTo>
                    <a:pt x="266" y="1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40"/>
            <p:cNvSpPr/>
            <p:nvPr/>
          </p:nvSpPr>
          <p:spPr>
            <a:xfrm>
              <a:off x="6024369" y="3700075"/>
              <a:ext cx="52824" cy="134248"/>
            </a:xfrm>
            <a:custGeom>
              <a:avLst/>
              <a:gdLst/>
              <a:ahLst/>
              <a:cxnLst/>
              <a:rect l="l" t="t" r="r" b="b"/>
              <a:pathLst>
                <a:path w="3186" h="8097" extrusionOk="0">
                  <a:moveTo>
                    <a:pt x="0" y="1"/>
                  </a:moveTo>
                  <a:lnTo>
                    <a:pt x="0" y="5176"/>
                  </a:lnTo>
                  <a:lnTo>
                    <a:pt x="266" y="5309"/>
                  </a:lnTo>
                  <a:lnTo>
                    <a:pt x="266" y="5442"/>
                  </a:lnTo>
                  <a:lnTo>
                    <a:pt x="2655" y="7963"/>
                  </a:lnTo>
                  <a:lnTo>
                    <a:pt x="3185" y="8096"/>
                  </a:lnTo>
                  <a:lnTo>
                    <a:pt x="3185" y="2788"/>
                  </a:lnTo>
                  <a:lnTo>
                    <a:pt x="2920" y="2788"/>
                  </a:lnTo>
                  <a:lnTo>
                    <a:pt x="2655" y="2655"/>
                  </a:lnTo>
                  <a:lnTo>
                    <a:pt x="266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40"/>
            <p:cNvSpPr/>
            <p:nvPr/>
          </p:nvSpPr>
          <p:spPr>
            <a:xfrm>
              <a:off x="6024369" y="3700075"/>
              <a:ext cx="52824" cy="134248"/>
            </a:xfrm>
            <a:custGeom>
              <a:avLst/>
              <a:gdLst/>
              <a:ahLst/>
              <a:cxnLst/>
              <a:rect l="l" t="t" r="r" b="b"/>
              <a:pathLst>
                <a:path w="3186" h="8097" fill="none" extrusionOk="0">
                  <a:moveTo>
                    <a:pt x="0" y="1"/>
                  </a:moveTo>
                  <a:lnTo>
                    <a:pt x="0" y="5176"/>
                  </a:lnTo>
                  <a:lnTo>
                    <a:pt x="0" y="5176"/>
                  </a:lnTo>
                  <a:lnTo>
                    <a:pt x="266" y="5309"/>
                  </a:lnTo>
                  <a:lnTo>
                    <a:pt x="266" y="5309"/>
                  </a:lnTo>
                  <a:lnTo>
                    <a:pt x="266" y="5442"/>
                  </a:lnTo>
                  <a:lnTo>
                    <a:pt x="2655" y="7963"/>
                  </a:lnTo>
                  <a:lnTo>
                    <a:pt x="2655" y="7963"/>
                  </a:lnTo>
                  <a:lnTo>
                    <a:pt x="3185" y="8096"/>
                  </a:lnTo>
                  <a:lnTo>
                    <a:pt x="3185" y="2788"/>
                  </a:lnTo>
                  <a:lnTo>
                    <a:pt x="3185" y="2788"/>
                  </a:lnTo>
                  <a:lnTo>
                    <a:pt x="2920" y="2788"/>
                  </a:lnTo>
                  <a:lnTo>
                    <a:pt x="2655" y="2655"/>
                  </a:lnTo>
                  <a:lnTo>
                    <a:pt x="266" y="133"/>
                  </a:lnTo>
                  <a:lnTo>
                    <a:pt x="266" y="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40"/>
            <p:cNvSpPr/>
            <p:nvPr/>
          </p:nvSpPr>
          <p:spPr>
            <a:xfrm>
              <a:off x="5958348" y="3697886"/>
              <a:ext cx="66038" cy="90228"/>
            </a:xfrm>
            <a:custGeom>
              <a:avLst/>
              <a:gdLst/>
              <a:ahLst/>
              <a:cxnLst/>
              <a:rect l="l" t="t" r="r" b="b"/>
              <a:pathLst>
                <a:path w="3983" h="5442" extrusionOk="0">
                  <a:moveTo>
                    <a:pt x="266" y="0"/>
                  </a:moveTo>
                  <a:lnTo>
                    <a:pt x="1" y="133"/>
                  </a:lnTo>
                  <a:lnTo>
                    <a:pt x="1" y="5308"/>
                  </a:lnTo>
                  <a:lnTo>
                    <a:pt x="3451" y="5308"/>
                  </a:lnTo>
                  <a:lnTo>
                    <a:pt x="3982" y="5441"/>
                  </a:lnTo>
                  <a:lnTo>
                    <a:pt x="3982" y="133"/>
                  </a:lnTo>
                  <a:lnTo>
                    <a:pt x="3451" y="0"/>
                  </a:lnTo>
                  <a:lnTo>
                    <a:pt x="1859" y="133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40"/>
            <p:cNvSpPr/>
            <p:nvPr/>
          </p:nvSpPr>
          <p:spPr>
            <a:xfrm>
              <a:off x="5958348" y="3697886"/>
              <a:ext cx="66038" cy="90228"/>
            </a:xfrm>
            <a:custGeom>
              <a:avLst/>
              <a:gdLst/>
              <a:ahLst/>
              <a:cxnLst/>
              <a:rect l="l" t="t" r="r" b="b"/>
              <a:pathLst>
                <a:path w="3983" h="5442" fill="none" extrusionOk="0">
                  <a:moveTo>
                    <a:pt x="1" y="133"/>
                  </a:moveTo>
                  <a:lnTo>
                    <a:pt x="1" y="5308"/>
                  </a:lnTo>
                  <a:lnTo>
                    <a:pt x="1" y="5308"/>
                  </a:lnTo>
                  <a:lnTo>
                    <a:pt x="266" y="5308"/>
                  </a:lnTo>
                  <a:lnTo>
                    <a:pt x="266" y="5308"/>
                  </a:lnTo>
                  <a:lnTo>
                    <a:pt x="1859" y="5308"/>
                  </a:lnTo>
                  <a:lnTo>
                    <a:pt x="3451" y="5308"/>
                  </a:lnTo>
                  <a:lnTo>
                    <a:pt x="3451" y="5308"/>
                  </a:lnTo>
                  <a:lnTo>
                    <a:pt x="3982" y="5441"/>
                  </a:lnTo>
                  <a:lnTo>
                    <a:pt x="3982" y="133"/>
                  </a:lnTo>
                  <a:lnTo>
                    <a:pt x="3982" y="133"/>
                  </a:lnTo>
                  <a:lnTo>
                    <a:pt x="3451" y="0"/>
                  </a:lnTo>
                  <a:lnTo>
                    <a:pt x="3451" y="0"/>
                  </a:lnTo>
                  <a:lnTo>
                    <a:pt x="1859" y="133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1" y="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40"/>
            <p:cNvSpPr/>
            <p:nvPr/>
          </p:nvSpPr>
          <p:spPr>
            <a:xfrm>
              <a:off x="5912156" y="3785893"/>
              <a:ext cx="46208" cy="44020"/>
            </a:xfrm>
            <a:custGeom>
              <a:avLst/>
              <a:gdLst/>
              <a:ahLst/>
              <a:cxnLst/>
              <a:rect l="l" t="t" r="r" b="b"/>
              <a:pathLst>
                <a:path w="2787" h="2655" extrusionOk="0">
                  <a:moveTo>
                    <a:pt x="0" y="2655"/>
                  </a:moveTo>
                  <a:lnTo>
                    <a:pt x="0" y="2655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0" y="2655"/>
                  </a:lnTo>
                  <a:close/>
                  <a:moveTo>
                    <a:pt x="2787" y="0"/>
                  </a:moveTo>
                  <a:lnTo>
                    <a:pt x="2787" y="0"/>
                  </a:lnTo>
                  <a:lnTo>
                    <a:pt x="2256" y="266"/>
                  </a:lnTo>
                  <a:lnTo>
                    <a:pt x="2256" y="266"/>
                  </a:lnTo>
                  <a:lnTo>
                    <a:pt x="2787" y="0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40"/>
            <p:cNvSpPr/>
            <p:nvPr/>
          </p:nvSpPr>
          <p:spPr>
            <a:xfrm>
              <a:off x="5912156" y="3829896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40"/>
            <p:cNvSpPr/>
            <p:nvPr/>
          </p:nvSpPr>
          <p:spPr>
            <a:xfrm>
              <a:off x="5949560" y="3785893"/>
              <a:ext cx="8804" cy="4410"/>
            </a:xfrm>
            <a:custGeom>
              <a:avLst/>
              <a:gdLst/>
              <a:ahLst/>
              <a:cxnLst/>
              <a:rect l="l" t="t" r="r" b="b"/>
              <a:pathLst>
                <a:path w="531" h="266" fill="none" extrusionOk="0">
                  <a:moveTo>
                    <a:pt x="531" y="0"/>
                  </a:moveTo>
                  <a:lnTo>
                    <a:pt x="531" y="0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531" y="0"/>
                  </a:lnTo>
                  <a:lnTo>
                    <a:pt x="5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40"/>
            <p:cNvSpPr/>
            <p:nvPr/>
          </p:nvSpPr>
          <p:spPr>
            <a:xfrm>
              <a:off x="5905540" y="3700075"/>
              <a:ext cx="52824" cy="134248"/>
            </a:xfrm>
            <a:custGeom>
              <a:avLst/>
              <a:gdLst/>
              <a:ahLst/>
              <a:cxnLst/>
              <a:rect l="l" t="t" r="r" b="b"/>
              <a:pathLst>
                <a:path w="3186" h="8097" extrusionOk="0">
                  <a:moveTo>
                    <a:pt x="3186" y="1"/>
                  </a:moveTo>
                  <a:lnTo>
                    <a:pt x="2788" y="133"/>
                  </a:lnTo>
                  <a:lnTo>
                    <a:pt x="2522" y="266"/>
                  </a:lnTo>
                  <a:lnTo>
                    <a:pt x="399" y="2522"/>
                  </a:lnTo>
                  <a:lnTo>
                    <a:pt x="1" y="2788"/>
                  </a:lnTo>
                  <a:lnTo>
                    <a:pt x="1" y="8096"/>
                  </a:lnTo>
                  <a:lnTo>
                    <a:pt x="399" y="7831"/>
                  </a:lnTo>
                  <a:lnTo>
                    <a:pt x="2522" y="5575"/>
                  </a:lnTo>
                  <a:lnTo>
                    <a:pt x="2655" y="5442"/>
                  </a:lnTo>
                  <a:lnTo>
                    <a:pt x="3186" y="5176"/>
                  </a:lnTo>
                  <a:lnTo>
                    <a:pt x="3186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40"/>
            <p:cNvSpPr/>
            <p:nvPr/>
          </p:nvSpPr>
          <p:spPr>
            <a:xfrm>
              <a:off x="5905540" y="3700075"/>
              <a:ext cx="52824" cy="134248"/>
            </a:xfrm>
            <a:custGeom>
              <a:avLst/>
              <a:gdLst/>
              <a:ahLst/>
              <a:cxnLst/>
              <a:rect l="l" t="t" r="r" b="b"/>
              <a:pathLst>
                <a:path w="3186" h="8097" fill="none" extrusionOk="0">
                  <a:moveTo>
                    <a:pt x="3186" y="1"/>
                  </a:moveTo>
                  <a:lnTo>
                    <a:pt x="3186" y="1"/>
                  </a:lnTo>
                  <a:lnTo>
                    <a:pt x="2788" y="133"/>
                  </a:lnTo>
                  <a:lnTo>
                    <a:pt x="2522" y="266"/>
                  </a:lnTo>
                  <a:lnTo>
                    <a:pt x="399" y="2522"/>
                  </a:lnTo>
                  <a:lnTo>
                    <a:pt x="399" y="2522"/>
                  </a:lnTo>
                  <a:lnTo>
                    <a:pt x="1" y="2788"/>
                  </a:lnTo>
                  <a:lnTo>
                    <a:pt x="1" y="8096"/>
                  </a:lnTo>
                  <a:lnTo>
                    <a:pt x="1" y="8096"/>
                  </a:lnTo>
                  <a:lnTo>
                    <a:pt x="1" y="8096"/>
                  </a:lnTo>
                  <a:lnTo>
                    <a:pt x="399" y="7831"/>
                  </a:lnTo>
                  <a:lnTo>
                    <a:pt x="399" y="7831"/>
                  </a:lnTo>
                  <a:lnTo>
                    <a:pt x="399" y="7831"/>
                  </a:lnTo>
                  <a:lnTo>
                    <a:pt x="399" y="7831"/>
                  </a:lnTo>
                  <a:lnTo>
                    <a:pt x="399" y="7831"/>
                  </a:lnTo>
                  <a:lnTo>
                    <a:pt x="2522" y="5575"/>
                  </a:lnTo>
                  <a:lnTo>
                    <a:pt x="2522" y="5575"/>
                  </a:lnTo>
                  <a:lnTo>
                    <a:pt x="2655" y="5442"/>
                  </a:lnTo>
                  <a:lnTo>
                    <a:pt x="2655" y="5442"/>
                  </a:lnTo>
                  <a:lnTo>
                    <a:pt x="3186" y="5176"/>
                  </a:lnTo>
                  <a:lnTo>
                    <a:pt x="3186" y="1"/>
                  </a:lnTo>
                  <a:lnTo>
                    <a:pt x="31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40"/>
            <p:cNvSpPr/>
            <p:nvPr/>
          </p:nvSpPr>
          <p:spPr>
            <a:xfrm>
              <a:off x="5958348" y="3700075"/>
              <a:ext cx="17" cy="85835"/>
            </a:xfrm>
            <a:custGeom>
              <a:avLst/>
              <a:gdLst/>
              <a:ahLst/>
              <a:cxnLst/>
              <a:rect l="l" t="t" r="r" b="b"/>
              <a:pathLst>
                <a:path w="1" h="5177" extrusionOk="0">
                  <a:moveTo>
                    <a:pt x="1" y="1"/>
                  </a:moveTo>
                  <a:lnTo>
                    <a:pt x="1" y="1"/>
                  </a:lnTo>
                  <a:lnTo>
                    <a:pt x="1" y="5176"/>
                  </a:lnTo>
                  <a:lnTo>
                    <a:pt x="1" y="5176"/>
                  </a:lnTo>
                  <a:lnTo>
                    <a:pt x="1" y="51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02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40"/>
            <p:cNvSpPr/>
            <p:nvPr/>
          </p:nvSpPr>
          <p:spPr>
            <a:xfrm>
              <a:off x="5958348" y="3700075"/>
              <a:ext cx="17" cy="85835"/>
            </a:xfrm>
            <a:custGeom>
              <a:avLst/>
              <a:gdLst/>
              <a:ahLst/>
              <a:cxnLst/>
              <a:rect l="l" t="t" r="r" b="b"/>
              <a:pathLst>
                <a:path w="1" h="5177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5176"/>
                  </a:lnTo>
                  <a:lnTo>
                    <a:pt x="1" y="5176"/>
                  </a:lnTo>
                  <a:lnTo>
                    <a:pt x="1" y="517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40"/>
            <p:cNvSpPr/>
            <p:nvPr/>
          </p:nvSpPr>
          <p:spPr>
            <a:xfrm>
              <a:off x="5808730" y="3724281"/>
              <a:ext cx="96827" cy="110041"/>
            </a:xfrm>
            <a:custGeom>
              <a:avLst/>
              <a:gdLst/>
              <a:ahLst/>
              <a:cxnLst/>
              <a:rect l="l" t="t" r="r" b="b"/>
              <a:pathLst>
                <a:path w="5840" h="6637" extrusionOk="0">
                  <a:moveTo>
                    <a:pt x="1" y="1"/>
                  </a:moveTo>
                  <a:lnTo>
                    <a:pt x="1" y="1195"/>
                  </a:lnTo>
                  <a:lnTo>
                    <a:pt x="1" y="2522"/>
                  </a:lnTo>
                  <a:lnTo>
                    <a:pt x="1" y="3186"/>
                  </a:lnTo>
                  <a:lnTo>
                    <a:pt x="1" y="5176"/>
                  </a:lnTo>
                  <a:lnTo>
                    <a:pt x="1" y="5309"/>
                  </a:lnTo>
                  <a:lnTo>
                    <a:pt x="266" y="5442"/>
                  </a:lnTo>
                  <a:lnTo>
                    <a:pt x="5442" y="6636"/>
                  </a:lnTo>
                  <a:lnTo>
                    <a:pt x="5840" y="6636"/>
                  </a:lnTo>
                  <a:lnTo>
                    <a:pt x="5840" y="1328"/>
                  </a:lnTo>
                  <a:lnTo>
                    <a:pt x="5442" y="1328"/>
                  </a:lnTo>
                  <a:lnTo>
                    <a:pt x="266" y="1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40"/>
            <p:cNvSpPr/>
            <p:nvPr/>
          </p:nvSpPr>
          <p:spPr>
            <a:xfrm>
              <a:off x="5808730" y="3722076"/>
              <a:ext cx="96827" cy="112247"/>
            </a:xfrm>
            <a:custGeom>
              <a:avLst/>
              <a:gdLst/>
              <a:ahLst/>
              <a:cxnLst/>
              <a:rect l="l" t="t" r="r" b="b"/>
              <a:pathLst>
                <a:path w="5840" h="6770" fill="none" extrusionOk="0">
                  <a:moveTo>
                    <a:pt x="1" y="1"/>
                  </a:moveTo>
                  <a:lnTo>
                    <a:pt x="1" y="1328"/>
                  </a:lnTo>
                  <a:lnTo>
                    <a:pt x="1" y="1328"/>
                  </a:lnTo>
                  <a:lnTo>
                    <a:pt x="1" y="1328"/>
                  </a:lnTo>
                  <a:lnTo>
                    <a:pt x="1" y="2655"/>
                  </a:lnTo>
                  <a:lnTo>
                    <a:pt x="1" y="3319"/>
                  </a:lnTo>
                  <a:lnTo>
                    <a:pt x="1" y="3319"/>
                  </a:lnTo>
                  <a:lnTo>
                    <a:pt x="1" y="5309"/>
                  </a:lnTo>
                  <a:lnTo>
                    <a:pt x="1" y="5309"/>
                  </a:lnTo>
                  <a:lnTo>
                    <a:pt x="1" y="5442"/>
                  </a:lnTo>
                  <a:lnTo>
                    <a:pt x="266" y="5575"/>
                  </a:lnTo>
                  <a:lnTo>
                    <a:pt x="5442" y="6769"/>
                  </a:lnTo>
                  <a:lnTo>
                    <a:pt x="5442" y="6769"/>
                  </a:lnTo>
                  <a:lnTo>
                    <a:pt x="5840" y="6769"/>
                  </a:lnTo>
                  <a:lnTo>
                    <a:pt x="5840" y="1461"/>
                  </a:lnTo>
                  <a:lnTo>
                    <a:pt x="5840" y="1461"/>
                  </a:lnTo>
                  <a:lnTo>
                    <a:pt x="5442" y="1461"/>
                  </a:lnTo>
                  <a:lnTo>
                    <a:pt x="266" y="266"/>
                  </a:lnTo>
                  <a:lnTo>
                    <a:pt x="266" y="266"/>
                  </a:lnTo>
                  <a:lnTo>
                    <a:pt x="1" y="1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40"/>
            <p:cNvSpPr/>
            <p:nvPr/>
          </p:nvSpPr>
          <p:spPr>
            <a:xfrm>
              <a:off x="5780129" y="3728675"/>
              <a:ext cx="24223" cy="13231"/>
            </a:xfrm>
            <a:custGeom>
              <a:avLst/>
              <a:gdLst/>
              <a:ahLst/>
              <a:cxnLst/>
              <a:rect l="l" t="t" r="r" b="b"/>
              <a:pathLst>
                <a:path w="1461" h="798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31" y="134"/>
                  </a:lnTo>
                  <a:lnTo>
                    <a:pt x="531" y="134"/>
                  </a:lnTo>
                  <a:lnTo>
                    <a:pt x="1460" y="797"/>
                  </a:lnTo>
                  <a:lnTo>
                    <a:pt x="1460" y="797"/>
                  </a:lnTo>
                  <a:lnTo>
                    <a:pt x="531" y="134"/>
                  </a:lnTo>
                  <a:lnTo>
                    <a:pt x="531" y="1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40"/>
            <p:cNvSpPr/>
            <p:nvPr/>
          </p:nvSpPr>
          <p:spPr>
            <a:xfrm>
              <a:off x="5780129" y="3728675"/>
              <a:ext cx="24223" cy="13231"/>
            </a:xfrm>
            <a:custGeom>
              <a:avLst/>
              <a:gdLst/>
              <a:ahLst/>
              <a:cxnLst/>
              <a:rect l="l" t="t" r="r" b="b"/>
              <a:pathLst>
                <a:path w="1461" h="79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31" y="134"/>
                  </a:lnTo>
                  <a:lnTo>
                    <a:pt x="531" y="134"/>
                  </a:lnTo>
                  <a:lnTo>
                    <a:pt x="1460" y="797"/>
                  </a:lnTo>
                  <a:lnTo>
                    <a:pt x="1460" y="797"/>
                  </a:lnTo>
                  <a:lnTo>
                    <a:pt x="531" y="134"/>
                  </a:lnTo>
                  <a:lnTo>
                    <a:pt x="531" y="13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40"/>
            <p:cNvSpPr/>
            <p:nvPr/>
          </p:nvSpPr>
          <p:spPr>
            <a:xfrm>
              <a:off x="5780129" y="3640668"/>
              <a:ext cx="50619" cy="103426"/>
            </a:xfrm>
            <a:custGeom>
              <a:avLst/>
              <a:gdLst/>
              <a:ahLst/>
              <a:cxnLst/>
              <a:rect l="l" t="t" r="r" b="b"/>
              <a:pathLst>
                <a:path w="3053" h="6238" extrusionOk="0">
                  <a:moveTo>
                    <a:pt x="0" y="1"/>
                  </a:moveTo>
                  <a:lnTo>
                    <a:pt x="0" y="5309"/>
                  </a:lnTo>
                  <a:lnTo>
                    <a:pt x="531" y="5442"/>
                  </a:lnTo>
                  <a:lnTo>
                    <a:pt x="1460" y="6105"/>
                  </a:lnTo>
                  <a:lnTo>
                    <a:pt x="1726" y="6238"/>
                  </a:lnTo>
                  <a:lnTo>
                    <a:pt x="1726" y="5574"/>
                  </a:lnTo>
                  <a:lnTo>
                    <a:pt x="1726" y="4778"/>
                  </a:lnTo>
                  <a:lnTo>
                    <a:pt x="1726" y="4645"/>
                  </a:lnTo>
                  <a:lnTo>
                    <a:pt x="2920" y="2124"/>
                  </a:lnTo>
                  <a:lnTo>
                    <a:pt x="3053" y="1726"/>
                  </a:lnTo>
                  <a:lnTo>
                    <a:pt x="2787" y="1460"/>
                  </a:lnTo>
                  <a:lnTo>
                    <a:pt x="1593" y="930"/>
                  </a:lnTo>
                  <a:lnTo>
                    <a:pt x="531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40"/>
            <p:cNvSpPr/>
            <p:nvPr/>
          </p:nvSpPr>
          <p:spPr>
            <a:xfrm>
              <a:off x="5780129" y="3640668"/>
              <a:ext cx="50619" cy="103426"/>
            </a:xfrm>
            <a:custGeom>
              <a:avLst/>
              <a:gdLst/>
              <a:ahLst/>
              <a:cxnLst/>
              <a:rect l="l" t="t" r="r" b="b"/>
              <a:pathLst>
                <a:path w="3053" h="6238" fill="none" extrusionOk="0">
                  <a:moveTo>
                    <a:pt x="0" y="1"/>
                  </a:moveTo>
                  <a:lnTo>
                    <a:pt x="0" y="5309"/>
                  </a:lnTo>
                  <a:lnTo>
                    <a:pt x="0" y="5309"/>
                  </a:lnTo>
                  <a:lnTo>
                    <a:pt x="531" y="5442"/>
                  </a:lnTo>
                  <a:lnTo>
                    <a:pt x="531" y="5442"/>
                  </a:lnTo>
                  <a:lnTo>
                    <a:pt x="1460" y="6105"/>
                  </a:lnTo>
                  <a:lnTo>
                    <a:pt x="1460" y="6105"/>
                  </a:lnTo>
                  <a:lnTo>
                    <a:pt x="1726" y="6238"/>
                  </a:lnTo>
                  <a:lnTo>
                    <a:pt x="1726" y="5574"/>
                  </a:lnTo>
                  <a:lnTo>
                    <a:pt x="1726" y="5574"/>
                  </a:lnTo>
                  <a:lnTo>
                    <a:pt x="1726" y="4778"/>
                  </a:lnTo>
                  <a:lnTo>
                    <a:pt x="1726" y="4778"/>
                  </a:lnTo>
                  <a:lnTo>
                    <a:pt x="1726" y="4645"/>
                  </a:lnTo>
                  <a:lnTo>
                    <a:pt x="2920" y="2124"/>
                  </a:lnTo>
                  <a:lnTo>
                    <a:pt x="2920" y="2124"/>
                  </a:lnTo>
                  <a:lnTo>
                    <a:pt x="3053" y="1726"/>
                  </a:lnTo>
                  <a:lnTo>
                    <a:pt x="2787" y="1460"/>
                  </a:lnTo>
                  <a:lnTo>
                    <a:pt x="2787" y="1460"/>
                  </a:lnTo>
                  <a:lnTo>
                    <a:pt x="1593" y="930"/>
                  </a:lnTo>
                  <a:lnTo>
                    <a:pt x="531" y="133"/>
                  </a:lnTo>
                  <a:lnTo>
                    <a:pt x="531" y="13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40"/>
            <p:cNvSpPr/>
            <p:nvPr/>
          </p:nvSpPr>
          <p:spPr>
            <a:xfrm>
              <a:off x="5808730" y="3733085"/>
              <a:ext cx="17" cy="11009"/>
            </a:xfrm>
            <a:custGeom>
              <a:avLst/>
              <a:gdLst/>
              <a:ahLst/>
              <a:cxnLst/>
              <a:rect l="l" t="t" r="r" b="b"/>
              <a:pathLst>
                <a:path w="1" h="664" extrusionOk="0">
                  <a:moveTo>
                    <a:pt x="1" y="0"/>
                  </a:moveTo>
                  <a:lnTo>
                    <a:pt x="1" y="66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40"/>
            <p:cNvSpPr/>
            <p:nvPr/>
          </p:nvSpPr>
          <p:spPr>
            <a:xfrm>
              <a:off x="5808730" y="3733085"/>
              <a:ext cx="17" cy="11009"/>
            </a:xfrm>
            <a:custGeom>
              <a:avLst/>
              <a:gdLst/>
              <a:ahLst/>
              <a:cxnLst/>
              <a:rect l="l" t="t" r="r" b="b"/>
              <a:pathLst>
                <a:path w="1" h="664" fill="none" extrusionOk="0">
                  <a:moveTo>
                    <a:pt x="1" y="0"/>
                  </a:moveTo>
                  <a:lnTo>
                    <a:pt x="1" y="66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40"/>
            <p:cNvSpPr/>
            <p:nvPr/>
          </p:nvSpPr>
          <p:spPr>
            <a:xfrm>
              <a:off x="5648103" y="3603264"/>
              <a:ext cx="39626" cy="138642"/>
            </a:xfrm>
            <a:custGeom>
              <a:avLst/>
              <a:gdLst/>
              <a:ahLst/>
              <a:cxnLst/>
              <a:rect l="l" t="t" r="r" b="b"/>
              <a:pathLst>
                <a:path w="2390" h="8362" extrusionOk="0">
                  <a:moveTo>
                    <a:pt x="1" y="0"/>
                  </a:moveTo>
                  <a:lnTo>
                    <a:pt x="1" y="5176"/>
                  </a:lnTo>
                  <a:lnTo>
                    <a:pt x="1" y="5309"/>
                  </a:lnTo>
                  <a:lnTo>
                    <a:pt x="2124" y="8096"/>
                  </a:lnTo>
                  <a:lnTo>
                    <a:pt x="2390" y="8361"/>
                  </a:lnTo>
                  <a:lnTo>
                    <a:pt x="2390" y="3053"/>
                  </a:lnTo>
                  <a:lnTo>
                    <a:pt x="2124" y="29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40"/>
            <p:cNvSpPr/>
            <p:nvPr/>
          </p:nvSpPr>
          <p:spPr>
            <a:xfrm>
              <a:off x="5648103" y="3352425"/>
              <a:ext cx="684323" cy="393874"/>
            </a:xfrm>
            <a:custGeom>
              <a:avLst/>
              <a:gdLst/>
              <a:ahLst/>
              <a:cxnLst/>
              <a:rect l="l" t="t" r="r" b="b"/>
              <a:pathLst>
                <a:path w="41274" h="23756" extrusionOk="0">
                  <a:moveTo>
                    <a:pt x="20704" y="6636"/>
                  </a:moveTo>
                  <a:lnTo>
                    <a:pt x="22429" y="6769"/>
                  </a:lnTo>
                  <a:lnTo>
                    <a:pt x="24154" y="7034"/>
                  </a:lnTo>
                  <a:lnTo>
                    <a:pt x="25614" y="7432"/>
                  </a:lnTo>
                  <a:lnTo>
                    <a:pt x="27074" y="8096"/>
                  </a:lnTo>
                  <a:lnTo>
                    <a:pt x="28135" y="8892"/>
                  </a:lnTo>
                  <a:lnTo>
                    <a:pt x="29064" y="9821"/>
                  </a:lnTo>
                  <a:lnTo>
                    <a:pt x="29463" y="10617"/>
                  </a:lnTo>
                  <a:lnTo>
                    <a:pt x="29728" y="11414"/>
                  </a:lnTo>
                  <a:lnTo>
                    <a:pt x="29728" y="12343"/>
                  </a:lnTo>
                  <a:lnTo>
                    <a:pt x="29463" y="13006"/>
                  </a:lnTo>
                  <a:lnTo>
                    <a:pt x="29463" y="13139"/>
                  </a:lnTo>
                  <a:lnTo>
                    <a:pt x="29463" y="13272"/>
                  </a:lnTo>
                  <a:lnTo>
                    <a:pt x="29330" y="13404"/>
                  </a:lnTo>
                  <a:lnTo>
                    <a:pt x="28666" y="14333"/>
                  </a:lnTo>
                  <a:lnTo>
                    <a:pt x="27737" y="15129"/>
                  </a:lnTo>
                  <a:lnTo>
                    <a:pt x="27074" y="15660"/>
                  </a:lnTo>
                  <a:lnTo>
                    <a:pt x="25747" y="16324"/>
                  </a:lnTo>
                  <a:lnTo>
                    <a:pt x="24154" y="16722"/>
                  </a:lnTo>
                  <a:lnTo>
                    <a:pt x="22827" y="16987"/>
                  </a:lnTo>
                  <a:lnTo>
                    <a:pt x="21500" y="17120"/>
                  </a:lnTo>
                  <a:lnTo>
                    <a:pt x="18846" y="17120"/>
                  </a:lnTo>
                  <a:lnTo>
                    <a:pt x="17519" y="16855"/>
                  </a:lnTo>
                  <a:lnTo>
                    <a:pt x="16324" y="16589"/>
                  </a:lnTo>
                  <a:lnTo>
                    <a:pt x="15130" y="16191"/>
                  </a:lnTo>
                  <a:lnTo>
                    <a:pt x="14201" y="15660"/>
                  </a:lnTo>
                  <a:lnTo>
                    <a:pt x="13405" y="15129"/>
                  </a:lnTo>
                  <a:lnTo>
                    <a:pt x="12741" y="14599"/>
                  </a:lnTo>
                  <a:lnTo>
                    <a:pt x="12210" y="13935"/>
                  </a:lnTo>
                  <a:lnTo>
                    <a:pt x="11679" y="13006"/>
                  </a:lnTo>
                  <a:lnTo>
                    <a:pt x="11414" y="12077"/>
                  </a:lnTo>
                  <a:lnTo>
                    <a:pt x="11547" y="11148"/>
                  </a:lnTo>
                  <a:lnTo>
                    <a:pt x="11945" y="10219"/>
                  </a:lnTo>
                  <a:lnTo>
                    <a:pt x="12077" y="9954"/>
                  </a:lnTo>
                  <a:lnTo>
                    <a:pt x="12210" y="9688"/>
                  </a:lnTo>
                  <a:lnTo>
                    <a:pt x="12476" y="9556"/>
                  </a:lnTo>
                  <a:lnTo>
                    <a:pt x="12476" y="9423"/>
                  </a:lnTo>
                  <a:lnTo>
                    <a:pt x="12608" y="9290"/>
                  </a:lnTo>
                  <a:lnTo>
                    <a:pt x="13537" y="8627"/>
                  </a:lnTo>
                  <a:lnTo>
                    <a:pt x="14466" y="7963"/>
                  </a:lnTo>
                  <a:lnTo>
                    <a:pt x="15661" y="7432"/>
                  </a:lnTo>
                  <a:lnTo>
                    <a:pt x="17120" y="7034"/>
                  </a:lnTo>
                  <a:lnTo>
                    <a:pt x="18846" y="6769"/>
                  </a:lnTo>
                  <a:lnTo>
                    <a:pt x="20704" y="6636"/>
                  </a:lnTo>
                  <a:close/>
                  <a:moveTo>
                    <a:pt x="14997" y="0"/>
                  </a:moveTo>
                  <a:lnTo>
                    <a:pt x="9954" y="1195"/>
                  </a:lnTo>
                  <a:lnTo>
                    <a:pt x="9689" y="1328"/>
                  </a:lnTo>
                  <a:lnTo>
                    <a:pt x="9556" y="1593"/>
                  </a:lnTo>
                  <a:lnTo>
                    <a:pt x="9689" y="1726"/>
                  </a:lnTo>
                  <a:lnTo>
                    <a:pt x="11016" y="4380"/>
                  </a:lnTo>
                  <a:lnTo>
                    <a:pt x="11016" y="4513"/>
                  </a:lnTo>
                  <a:lnTo>
                    <a:pt x="11016" y="4645"/>
                  </a:lnTo>
                  <a:lnTo>
                    <a:pt x="10618" y="4911"/>
                  </a:lnTo>
                  <a:lnTo>
                    <a:pt x="9556" y="5442"/>
                  </a:lnTo>
                  <a:lnTo>
                    <a:pt x="8627" y="6105"/>
                  </a:lnTo>
                  <a:lnTo>
                    <a:pt x="8096" y="6371"/>
                  </a:lnTo>
                  <a:lnTo>
                    <a:pt x="7698" y="6371"/>
                  </a:lnTo>
                  <a:lnTo>
                    <a:pt x="2788" y="5574"/>
                  </a:lnTo>
                  <a:lnTo>
                    <a:pt x="2390" y="5574"/>
                  </a:lnTo>
                  <a:lnTo>
                    <a:pt x="1991" y="5840"/>
                  </a:lnTo>
                  <a:lnTo>
                    <a:pt x="134" y="8494"/>
                  </a:lnTo>
                  <a:lnTo>
                    <a:pt x="1" y="8759"/>
                  </a:lnTo>
                  <a:lnTo>
                    <a:pt x="1" y="8892"/>
                  </a:lnTo>
                  <a:lnTo>
                    <a:pt x="1" y="9025"/>
                  </a:lnTo>
                  <a:lnTo>
                    <a:pt x="266" y="9158"/>
                  </a:lnTo>
                  <a:lnTo>
                    <a:pt x="4646" y="10485"/>
                  </a:lnTo>
                  <a:lnTo>
                    <a:pt x="5044" y="10750"/>
                  </a:lnTo>
                  <a:lnTo>
                    <a:pt x="5044" y="11148"/>
                  </a:lnTo>
                  <a:lnTo>
                    <a:pt x="5044" y="11944"/>
                  </a:lnTo>
                  <a:lnTo>
                    <a:pt x="5044" y="12741"/>
                  </a:lnTo>
                  <a:lnTo>
                    <a:pt x="4911" y="13006"/>
                  </a:lnTo>
                  <a:lnTo>
                    <a:pt x="4646" y="13272"/>
                  </a:lnTo>
                  <a:lnTo>
                    <a:pt x="399" y="14599"/>
                  </a:lnTo>
                  <a:lnTo>
                    <a:pt x="1" y="14864"/>
                  </a:lnTo>
                  <a:lnTo>
                    <a:pt x="1" y="14997"/>
                  </a:lnTo>
                  <a:lnTo>
                    <a:pt x="1" y="15129"/>
                  </a:lnTo>
                  <a:lnTo>
                    <a:pt x="2124" y="18049"/>
                  </a:lnTo>
                  <a:lnTo>
                    <a:pt x="2390" y="18182"/>
                  </a:lnTo>
                  <a:lnTo>
                    <a:pt x="2788" y="18182"/>
                  </a:lnTo>
                  <a:lnTo>
                    <a:pt x="7565" y="17386"/>
                  </a:lnTo>
                  <a:lnTo>
                    <a:pt x="8096" y="17386"/>
                  </a:lnTo>
                  <a:lnTo>
                    <a:pt x="8494" y="17518"/>
                  </a:lnTo>
                  <a:lnTo>
                    <a:pt x="9556" y="18315"/>
                  </a:lnTo>
                  <a:lnTo>
                    <a:pt x="10750" y="18845"/>
                  </a:lnTo>
                  <a:lnTo>
                    <a:pt x="11016" y="19111"/>
                  </a:lnTo>
                  <a:lnTo>
                    <a:pt x="10883" y="19509"/>
                  </a:lnTo>
                  <a:lnTo>
                    <a:pt x="9689" y="22030"/>
                  </a:lnTo>
                  <a:lnTo>
                    <a:pt x="9689" y="22296"/>
                  </a:lnTo>
                  <a:lnTo>
                    <a:pt x="9689" y="22429"/>
                  </a:lnTo>
                  <a:lnTo>
                    <a:pt x="9954" y="22561"/>
                  </a:lnTo>
                  <a:lnTo>
                    <a:pt x="15130" y="23756"/>
                  </a:lnTo>
                  <a:lnTo>
                    <a:pt x="15528" y="23756"/>
                  </a:lnTo>
                  <a:lnTo>
                    <a:pt x="15926" y="23490"/>
                  </a:lnTo>
                  <a:lnTo>
                    <a:pt x="18049" y="21234"/>
                  </a:lnTo>
                  <a:lnTo>
                    <a:pt x="18448" y="20969"/>
                  </a:lnTo>
                  <a:lnTo>
                    <a:pt x="18978" y="20836"/>
                  </a:lnTo>
                  <a:lnTo>
                    <a:pt x="20571" y="20969"/>
                  </a:lnTo>
                  <a:lnTo>
                    <a:pt x="22163" y="20836"/>
                  </a:lnTo>
                  <a:lnTo>
                    <a:pt x="22694" y="20969"/>
                  </a:lnTo>
                  <a:lnTo>
                    <a:pt x="22960" y="21101"/>
                  </a:lnTo>
                  <a:lnTo>
                    <a:pt x="25349" y="23623"/>
                  </a:lnTo>
                  <a:lnTo>
                    <a:pt x="25747" y="23756"/>
                  </a:lnTo>
                  <a:lnTo>
                    <a:pt x="26145" y="23756"/>
                  </a:lnTo>
                  <a:lnTo>
                    <a:pt x="31188" y="22561"/>
                  </a:lnTo>
                  <a:lnTo>
                    <a:pt x="31586" y="22429"/>
                  </a:lnTo>
                  <a:lnTo>
                    <a:pt x="31586" y="22296"/>
                  </a:lnTo>
                  <a:lnTo>
                    <a:pt x="31586" y="22163"/>
                  </a:lnTo>
                  <a:lnTo>
                    <a:pt x="30259" y="19376"/>
                  </a:lnTo>
                  <a:lnTo>
                    <a:pt x="30126" y="19244"/>
                  </a:lnTo>
                  <a:lnTo>
                    <a:pt x="30259" y="19111"/>
                  </a:lnTo>
                  <a:lnTo>
                    <a:pt x="30524" y="18845"/>
                  </a:lnTo>
                  <a:lnTo>
                    <a:pt x="31586" y="18315"/>
                  </a:lnTo>
                  <a:lnTo>
                    <a:pt x="32515" y="17651"/>
                  </a:lnTo>
                  <a:lnTo>
                    <a:pt x="33046" y="17518"/>
                  </a:lnTo>
                  <a:lnTo>
                    <a:pt x="33577" y="17386"/>
                  </a:lnTo>
                  <a:lnTo>
                    <a:pt x="38487" y="18182"/>
                  </a:lnTo>
                  <a:lnTo>
                    <a:pt x="38885" y="18182"/>
                  </a:lnTo>
                  <a:lnTo>
                    <a:pt x="39150" y="17916"/>
                  </a:lnTo>
                  <a:lnTo>
                    <a:pt x="41141" y="15262"/>
                  </a:lnTo>
                  <a:lnTo>
                    <a:pt x="41274" y="14997"/>
                  </a:lnTo>
                  <a:lnTo>
                    <a:pt x="41141" y="14731"/>
                  </a:lnTo>
                  <a:lnTo>
                    <a:pt x="41008" y="14731"/>
                  </a:lnTo>
                  <a:lnTo>
                    <a:pt x="36496" y="13272"/>
                  </a:lnTo>
                  <a:lnTo>
                    <a:pt x="36231" y="13006"/>
                  </a:lnTo>
                  <a:lnTo>
                    <a:pt x="36231" y="12741"/>
                  </a:lnTo>
                  <a:lnTo>
                    <a:pt x="36231" y="11812"/>
                  </a:lnTo>
                  <a:lnTo>
                    <a:pt x="36098" y="11015"/>
                  </a:lnTo>
                  <a:lnTo>
                    <a:pt x="36231" y="10750"/>
                  </a:lnTo>
                  <a:lnTo>
                    <a:pt x="36629" y="10485"/>
                  </a:lnTo>
                  <a:lnTo>
                    <a:pt x="40876" y="9158"/>
                  </a:lnTo>
                  <a:lnTo>
                    <a:pt x="41141" y="9025"/>
                  </a:lnTo>
                  <a:lnTo>
                    <a:pt x="41274" y="8759"/>
                  </a:lnTo>
                  <a:lnTo>
                    <a:pt x="41141" y="8627"/>
                  </a:lnTo>
                  <a:lnTo>
                    <a:pt x="39150" y="5707"/>
                  </a:lnTo>
                  <a:lnTo>
                    <a:pt x="38752" y="5574"/>
                  </a:lnTo>
                  <a:lnTo>
                    <a:pt x="38354" y="5574"/>
                  </a:lnTo>
                  <a:lnTo>
                    <a:pt x="33577" y="6371"/>
                  </a:lnTo>
                  <a:lnTo>
                    <a:pt x="33178" y="6371"/>
                  </a:lnTo>
                  <a:lnTo>
                    <a:pt x="32780" y="6238"/>
                  </a:lnTo>
                  <a:lnTo>
                    <a:pt x="31586" y="5442"/>
                  </a:lnTo>
                  <a:lnTo>
                    <a:pt x="30392" y="4911"/>
                  </a:lnTo>
                  <a:lnTo>
                    <a:pt x="30259" y="4645"/>
                  </a:lnTo>
                  <a:lnTo>
                    <a:pt x="30259" y="4247"/>
                  </a:lnTo>
                  <a:lnTo>
                    <a:pt x="31453" y="1726"/>
                  </a:lnTo>
                  <a:lnTo>
                    <a:pt x="31586" y="1593"/>
                  </a:lnTo>
                  <a:lnTo>
                    <a:pt x="31453" y="1328"/>
                  </a:lnTo>
                  <a:lnTo>
                    <a:pt x="31320" y="1195"/>
                  </a:lnTo>
                  <a:lnTo>
                    <a:pt x="26145" y="0"/>
                  </a:lnTo>
                  <a:lnTo>
                    <a:pt x="25614" y="0"/>
                  </a:lnTo>
                  <a:lnTo>
                    <a:pt x="25216" y="266"/>
                  </a:lnTo>
                  <a:lnTo>
                    <a:pt x="23092" y="2522"/>
                  </a:lnTo>
                  <a:lnTo>
                    <a:pt x="22694" y="2787"/>
                  </a:lnTo>
                  <a:lnTo>
                    <a:pt x="22296" y="2920"/>
                  </a:lnTo>
                  <a:lnTo>
                    <a:pt x="18580" y="2920"/>
                  </a:lnTo>
                  <a:lnTo>
                    <a:pt x="18182" y="2655"/>
                  </a:lnTo>
                  <a:lnTo>
                    <a:pt x="15793" y="133"/>
                  </a:lnTo>
                  <a:lnTo>
                    <a:pt x="1552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40"/>
            <p:cNvSpPr/>
            <p:nvPr/>
          </p:nvSpPr>
          <p:spPr>
            <a:xfrm>
              <a:off x="5489681" y="3882703"/>
              <a:ext cx="684323" cy="481898"/>
            </a:xfrm>
            <a:custGeom>
              <a:avLst/>
              <a:gdLst/>
              <a:ahLst/>
              <a:cxnLst/>
              <a:rect l="l" t="t" r="r" b="b"/>
              <a:pathLst>
                <a:path w="41274" h="29065" extrusionOk="0">
                  <a:moveTo>
                    <a:pt x="22429" y="13139"/>
                  </a:moveTo>
                  <a:lnTo>
                    <a:pt x="24154" y="13537"/>
                  </a:lnTo>
                  <a:lnTo>
                    <a:pt x="25746" y="13935"/>
                  </a:lnTo>
                  <a:lnTo>
                    <a:pt x="27074" y="14599"/>
                  </a:lnTo>
                  <a:lnTo>
                    <a:pt x="27870" y="15130"/>
                  </a:lnTo>
                  <a:lnTo>
                    <a:pt x="27074" y="15661"/>
                  </a:lnTo>
                  <a:lnTo>
                    <a:pt x="25746" y="16191"/>
                  </a:lnTo>
                  <a:lnTo>
                    <a:pt x="24154" y="16722"/>
                  </a:lnTo>
                  <a:lnTo>
                    <a:pt x="22827" y="16988"/>
                  </a:lnTo>
                  <a:lnTo>
                    <a:pt x="21500" y="17120"/>
                  </a:lnTo>
                  <a:lnTo>
                    <a:pt x="20173" y="17120"/>
                  </a:lnTo>
                  <a:lnTo>
                    <a:pt x="18846" y="16988"/>
                  </a:lnTo>
                  <a:lnTo>
                    <a:pt x="17518" y="16855"/>
                  </a:lnTo>
                  <a:lnTo>
                    <a:pt x="16324" y="16457"/>
                  </a:lnTo>
                  <a:lnTo>
                    <a:pt x="15262" y="16059"/>
                  </a:lnTo>
                  <a:lnTo>
                    <a:pt x="14201" y="15661"/>
                  </a:lnTo>
                  <a:lnTo>
                    <a:pt x="13404" y="15130"/>
                  </a:lnTo>
                  <a:lnTo>
                    <a:pt x="14201" y="14599"/>
                  </a:lnTo>
                  <a:lnTo>
                    <a:pt x="15660" y="13935"/>
                  </a:lnTo>
                  <a:lnTo>
                    <a:pt x="17253" y="13537"/>
                  </a:lnTo>
                  <a:lnTo>
                    <a:pt x="18846" y="13139"/>
                  </a:lnTo>
                  <a:close/>
                  <a:moveTo>
                    <a:pt x="15130" y="1"/>
                  </a:moveTo>
                  <a:lnTo>
                    <a:pt x="10087" y="1195"/>
                  </a:lnTo>
                  <a:lnTo>
                    <a:pt x="9821" y="1328"/>
                  </a:lnTo>
                  <a:lnTo>
                    <a:pt x="9689" y="1461"/>
                  </a:lnTo>
                  <a:lnTo>
                    <a:pt x="9689" y="5442"/>
                  </a:lnTo>
                  <a:lnTo>
                    <a:pt x="8760" y="6105"/>
                  </a:lnTo>
                  <a:lnTo>
                    <a:pt x="8229" y="6238"/>
                  </a:lnTo>
                  <a:lnTo>
                    <a:pt x="7698" y="6371"/>
                  </a:lnTo>
                  <a:lnTo>
                    <a:pt x="2788" y="5442"/>
                  </a:lnTo>
                  <a:lnTo>
                    <a:pt x="2389" y="5575"/>
                  </a:lnTo>
                  <a:lnTo>
                    <a:pt x="2124" y="5840"/>
                  </a:lnTo>
                  <a:lnTo>
                    <a:pt x="133" y="8494"/>
                  </a:lnTo>
                  <a:lnTo>
                    <a:pt x="133" y="8760"/>
                  </a:lnTo>
                  <a:lnTo>
                    <a:pt x="133" y="14864"/>
                  </a:lnTo>
                  <a:lnTo>
                    <a:pt x="1" y="14997"/>
                  </a:lnTo>
                  <a:lnTo>
                    <a:pt x="1" y="20173"/>
                  </a:lnTo>
                  <a:lnTo>
                    <a:pt x="133" y="20305"/>
                  </a:lnTo>
                  <a:lnTo>
                    <a:pt x="2124" y="23225"/>
                  </a:lnTo>
                  <a:lnTo>
                    <a:pt x="2522" y="23490"/>
                  </a:lnTo>
                  <a:lnTo>
                    <a:pt x="2920" y="23490"/>
                  </a:lnTo>
                  <a:lnTo>
                    <a:pt x="7698" y="22694"/>
                  </a:lnTo>
                  <a:lnTo>
                    <a:pt x="8229" y="22694"/>
                  </a:lnTo>
                  <a:lnTo>
                    <a:pt x="8494" y="22827"/>
                  </a:lnTo>
                  <a:lnTo>
                    <a:pt x="9689" y="23490"/>
                  </a:lnTo>
                  <a:lnTo>
                    <a:pt x="9689" y="27472"/>
                  </a:lnTo>
                  <a:lnTo>
                    <a:pt x="9821" y="27737"/>
                  </a:lnTo>
                  <a:lnTo>
                    <a:pt x="9954" y="27737"/>
                  </a:lnTo>
                  <a:lnTo>
                    <a:pt x="15130" y="29064"/>
                  </a:lnTo>
                  <a:lnTo>
                    <a:pt x="15660" y="28932"/>
                  </a:lnTo>
                  <a:lnTo>
                    <a:pt x="16059" y="28666"/>
                  </a:lnTo>
                  <a:lnTo>
                    <a:pt x="18182" y="26410"/>
                  </a:lnTo>
                  <a:lnTo>
                    <a:pt x="18580" y="26145"/>
                  </a:lnTo>
                  <a:lnTo>
                    <a:pt x="22694" y="26145"/>
                  </a:lnTo>
                  <a:lnTo>
                    <a:pt x="23092" y="26277"/>
                  </a:lnTo>
                  <a:lnTo>
                    <a:pt x="25481" y="28799"/>
                  </a:lnTo>
                  <a:lnTo>
                    <a:pt x="25879" y="29064"/>
                  </a:lnTo>
                  <a:lnTo>
                    <a:pt x="26277" y="29064"/>
                  </a:lnTo>
                  <a:lnTo>
                    <a:pt x="31320" y="27870"/>
                  </a:lnTo>
                  <a:lnTo>
                    <a:pt x="31586" y="27605"/>
                  </a:lnTo>
                  <a:lnTo>
                    <a:pt x="31718" y="27472"/>
                  </a:lnTo>
                  <a:lnTo>
                    <a:pt x="31718" y="23490"/>
                  </a:lnTo>
                  <a:lnTo>
                    <a:pt x="32647" y="22960"/>
                  </a:lnTo>
                  <a:lnTo>
                    <a:pt x="33178" y="22694"/>
                  </a:lnTo>
                  <a:lnTo>
                    <a:pt x="33576" y="22694"/>
                  </a:lnTo>
                  <a:lnTo>
                    <a:pt x="38487" y="23490"/>
                  </a:lnTo>
                  <a:lnTo>
                    <a:pt x="38885" y="23358"/>
                  </a:lnTo>
                  <a:lnTo>
                    <a:pt x="39283" y="23092"/>
                  </a:lnTo>
                  <a:lnTo>
                    <a:pt x="41141" y="20438"/>
                  </a:lnTo>
                  <a:lnTo>
                    <a:pt x="41274" y="20173"/>
                  </a:lnTo>
                  <a:lnTo>
                    <a:pt x="41274" y="16324"/>
                  </a:lnTo>
                  <a:lnTo>
                    <a:pt x="41274" y="8760"/>
                  </a:lnTo>
                  <a:lnTo>
                    <a:pt x="41274" y="8627"/>
                  </a:lnTo>
                  <a:lnTo>
                    <a:pt x="39150" y="5707"/>
                  </a:lnTo>
                  <a:lnTo>
                    <a:pt x="38885" y="5575"/>
                  </a:lnTo>
                  <a:lnTo>
                    <a:pt x="38487" y="5442"/>
                  </a:lnTo>
                  <a:lnTo>
                    <a:pt x="33709" y="6371"/>
                  </a:lnTo>
                  <a:lnTo>
                    <a:pt x="33178" y="6238"/>
                  </a:lnTo>
                  <a:lnTo>
                    <a:pt x="32780" y="6105"/>
                  </a:lnTo>
                  <a:lnTo>
                    <a:pt x="31586" y="5442"/>
                  </a:lnTo>
                  <a:lnTo>
                    <a:pt x="31586" y="1593"/>
                  </a:lnTo>
                  <a:lnTo>
                    <a:pt x="31586" y="1461"/>
                  </a:lnTo>
                  <a:lnTo>
                    <a:pt x="31586" y="1328"/>
                  </a:lnTo>
                  <a:lnTo>
                    <a:pt x="31320" y="1195"/>
                  </a:lnTo>
                  <a:lnTo>
                    <a:pt x="26145" y="1"/>
                  </a:lnTo>
                  <a:lnTo>
                    <a:pt x="25746" y="1"/>
                  </a:lnTo>
                  <a:lnTo>
                    <a:pt x="25348" y="266"/>
                  </a:lnTo>
                  <a:lnTo>
                    <a:pt x="23225" y="2522"/>
                  </a:lnTo>
                  <a:lnTo>
                    <a:pt x="22827" y="2788"/>
                  </a:lnTo>
                  <a:lnTo>
                    <a:pt x="22296" y="2920"/>
                  </a:lnTo>
                  <a:lnTo>
                    <a:pt x="20703" y="2788"/>
                  </a:lnTo>
                  <a:lnTo>
                    <a:pt x="19111" y="2920"/>
                  </a:lnTo>
                  <a:lnTo>
                    <a:pt x="18580" y="2788"/>
                  </a:lnTo>
                  <a:lnTo>
                    <a:pt x="18315" y="2655"/>
                  </a:lnTo>
                  <a:lnTo>
                    <a:pt x="15926" y="133"/>
                  </a:lnTo>
                  <a:lnTo>
                    <a:pt x="1552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40"/>
            <p:cNvSpPr/>
            <p:nvPr/>
          </p:nvSpPr>
          <p:spPr>
            <a:xfrm>
              <a:off x="5489681" y="3882703"/>
              <a:ext cx="684323" cy="481898"/>
            </a:xfrm>
            <a:custGeom>
              <a:avLst/>
              <a:gdLst/>
              <a:ahLst/>
              <a:cxnLst/>
              <a:rect l="l" t="t" r="r" b="b"/>
              <a:pathLst>
                <a:path w="41274" h="29065" fill="none" extrusionOk="0">
                  <a:moveTo>
                    <a:pt x="1" y="14997"/>
                  </a:moveTo>
                  <a:lnTo>
                    <a:pt x="1" y="14997"/>
                  </a:lnTo>
                  <a:lnTo>
                    <a:pt x="1" y="20173"/>
                  </a:lnTo>
                  <a:lnTo>
                    <a:pt x="133" y="20305"/>
                  </a:lnTo>
                  <a:lnTo>
                    <a:pt x="2124" y="23225"/>
                  </a:lnTo>
                  <a:lnTo>
                    <a:pt x="2124" y="23225"/>
                  </a:lnTo>
                  <a:lnTo>
                    <a:pt x="2522" y="23490"/>
                  </a:lnTo>
                  <a:lnTo>
                    <a:pt x="2920" y="23490"/>
                  </a:lnTo>
                  <a:lnTo>
                    <a:pt x="7698" y="22694"/>
                  </a:lnTo>
                  <a:lnTo>
                    <a:pt x="7698" y="22694"/>
                  </a:lnTo>
                  <a:lnTo>
                    <a:pt x="8229" y="22694"/>
                  </a:lnTo>
                  <a:lnTo>
                    <a:pt x="8494" y="22827"/>
                  </a:lnTo>
                  <a:lnTo>
                    <a:pt x="8494" y="22827"/>
                  </a:lnTo>
                  <a:lnTo>
                    <a:pt x="9689" y="23490"/>
                  </a:lnTo>
                  <a:lnTo>
                    <a:pt x="9689" y="23490"/>
                  </a:lnTo>
                  <a:lnTo>
                    <a:pt x="9689" y="27472"/>
                  </a:lnTo>
                  <a:lnTo>
                    <a:pt x="9689" y="27472"/>
                  </a:lnTo>
                  <a:lnTo>
                    <a:pt x="9821" y="27737"/>
                  </a:lnTo>
                  <a:lnTo>
                    <a:pt x="9954" y="27737"/>
                  </a:lnTo>
                  <a:lnTo>
                    <a:pt x="15130" y="29064"/>
                  </a:lnTo>
                  <a:lnTo>
                    <a:pt x="15130" y="29064"/>
                  </a:lnTo>
                  <a:lnTo>
                    <a:pt x="15660" y="28932"/>
                  </a:lnTo>
                  <a:lnTo>
                    <a:pt x="16059" y="28666"/>
                  </a:lnTo>
                  <a:lnTo>
                    <a:pt x="18182" y="26410"/>
                  </a:lnTo>
                  <a:lnTo>
                    <a:pt x="18182" y="26410"/>
                  </a:lnTo>
                  <a:lnTo>
                    <a:pt x="18580" y="26145"/>
                  </a:lnTo>
                  <a:lnTo>
                    <a:pt x="18978" y="26145"/>
                  </a:lnTo>
                  <a:lnTo>
                    <a:pt x="18978" y="26145"/>
                  </a:lnTo>
                  <a:lnTo>
                    <a:pt x="20703" y="26145"/>
                  </a:lnTo>
                  <a:lnTo>
                    <a:pt x="22296" y="26145"/>
                  </a:lnTo>
                  <a:lnTo>
                    <a:pt x="22296" y="26145"/>
                  </a:lnTo>
                  <a:lnTo>
                    <a:pt x="22694" y="26145"/>
                  </a:lnTo>
                  <a:lnTo>
                    <a:pt x="23092" y="26277"/>
                  </a:lnTo>
                  <a:lnTo>
                    <a:pt x="25481" y="28799"/>
                  </a:lnTo>
                  <a:lnTo>
                    <a:pt x="25481" y="28799"/>
                  </a:lnTo>
                  <a:lnTo>
                    <a:pt x="25879" y="29064"/>
                  </a:lnTo>
                  <a:lnTo>
                    <a:pt x="26277" y="29064"/>
                  </a:lnTo>
                  <a:lnTo>
                    <a:pt x="31320" y="27870"/>
                  </a:lnTo>
                  <a:lnTo>
                    <a:pt x="31320" y="27870"/>
                  </a:lnTo>
                  <a:lnTo>
                    <a:pt x="31586" y="27605"/>
                  </a:lnTo>
                  <a:lnTo>
                    <a:pt x="31718" y="27472"/>
                  </a:lnTo>
                  <a:lnTo>
                    <a:pt x="31718" y="23490"/>
                  </a:lnTo>
                  <a:lnTo>
                    <a:pt x="31718" y="23490"/>
                  </a:lnTo>
                  <a:lnTo>
                    <a:pt x="32647" y="22960"/>
                  </a:lnTo>
                  <a:lnTo>
                    <a:pt x="32647" y="22960"/>
                  </a:lnTo>
                  <a:lnTo>
                    <a:pt x="33178" y="22694"/>
                  </a:lnTo>
                  <a:lnTo>
                    <a:pt x="33576" y="22694"/>
                  </a:lnTo>
                  <a:lnTo>
                    <a:pt x="38487" y="23490"/>
                  </a:lnTo>
                  <a:lnTo>
                    <a:pt x="38487" y="23490"/>
                  </a:lnTo>
                  <a:lnTo>
                    <a:pt x="38885" y="23358"/>
                  </a:lnTo>
                  <a:lnTo>
                    <a:pt x="39283" y="23092"/>
                  </a:lnTo>
                  <a:lnTo>
                    <a:pt x="41141" y="20438"/>
                  </a:lnTo>
                  <a:lnTo>
                    <a:pt x="41141" y="20438"/>
                  </a:lnTo>
                  <a:lnTo>
                    <a:pt x="41274" y="20173"/>
                  </a:lnTo>
                  <a:lnTo>
                    <a:pt x="41274" y="20173"/>
                  </a:lnTo>
                  <a:lnTo>
                    <a:pt x="41274" y="16324"/>
                  </a:lnTo>
                  <a:lnTo>
                    <a:pt x="41274" y="16324"/>
                  </a:lnTo>
                  <a:lnTo>
                    <a:pt x="41274" y="16324"/>
                  </a:lnTo>
                  <a:lnTo>
                    <a:pt x="41274" y="8760"/>
                  </a:lnTo>
                  <a:lnTo>
                    <a:pt x="41274" y="8760"/>
                  </a:lnTo>
                  <a:lnTo>
                    <a:pt x="41274" y="8627"/>
                  </a:lnTo>
                  <a:lnTo>
                    <a:pt x="39150" y="5707"/>
                  </a:lnTo>
                  <a:lnTo>
                    <a:pt x="39150" y="5707"/>
                  </a:lnTo>
                  <a:lnTo>
                    <a:pt x="38885" y="5575"/>
                  </a:lnTo>
                  <a:lnTo>
                    <a:pt x="38487" y="5442"/>
                  </a:lnTo>
                  <a:lnTo>
                    <a:pt x="33709" y="6371"/>
                  </a:lnTo>
                  <a:lnTo>
                    <a:pt x="33709" y="6371"/>
                  </a:lnTo>
                  <a:lnTo>
                    <a:pt x="33178" y="6238"/>
                  </a:lnTo>
                  <a:lnTo>
                    <a:pt x="32780" y="6105"/>
                  </a:lnTo>
                  <a:lnTo>
                    <a:pt x="32780" y="6105"/>
                  </a:lnTo>
                  <a:lnTo>
                    <a:pt x="31586" y="5442"/>
                  </a:lnTo>
                  <a:lnTo>
                    <a:pt x="31586" y="5442"/>
                  </a:lnTo>
                  <a:lnTo>
                    <a:pt x="31586" y="1593"/>
                  </a:lnTo>
                  <a:lnTo>
                    <a:pt x="31586" y="1461"/>
                  </a:lnTo>
                  <a:lnTo>
                    <a:pt x="31586" y="1461"/>
                  </a:lnTo>
                  <a:lnTo>
                    <a:pt x="31586" y="1328"/>
                  </a:lnTo>
                  <a:lnTo>
                    <a:pt x="31320" y="1195"/>
                  </a:lnTo>
                  <a:lnTo>
                    <a:pt x="26145" y="1"/>
                  </a:lnTo>
                  <a:lnTo>
                    <a:pt x="26145" y="1"/>
                  </a:lnTo>
                  <a:lnTo>
                    <a:pt x="25746" y="1"/>
                  </a:lnTo>
                  <a:lnTo>
                    <a:pt x="25348" y="266"/>
                  </a:lnTo>
                  <a:lnTo>
                    <a:pt x="23225" y="2522"/>
                  </a:lnTo>
                  <a:lnTo>
                    <a:pt x="23225" y="2522"/>
                  </a:lnTo>
                  <a:lnTo>
                    <a:pt x="22827" y="2788"/>
                  </a:lnTo>
                  <a:lnTo>
                    <a:pt x="22296" y="2920"/>
                  </a:lnTo>
                  <a:lnTo>
                    <a:pt x="22296" y="2920"/>
                  </a:lnTo>
                  <a:lnTo>
                    <a:pt x="20703" y="2788"/>
                  </a:lnTo>
                  <a:lnTo>
                    <a:pt x="19111" y="2920"/>
                  </a:lnTo>
                  <a:lnTo>
                    <a:pt x="19111" y="2920"/>
                  </a:lnTo>
                  <a:lnTo>
                    <a:pt x="18580" y="2788"/>
                  </a:lnTo>
                  <a:lnTo>
                    <a:pt x="18315" y="2655"/>
                  </a:lnTo>
                  <a:lnTo>
                    <a:pt x="15926" y="133"/>
                  </a:lnTo>
                  <a:lnTo>
                    <a:pt x="15926" y="133"/>
                  </a:lnTo>
                  <a:lnTo>
                    <a:pt x="15528" y="1"/>
                  </a:lnTo>
                  <a:lnTo>
                    <a:pt x="15130" y="1"/>
                  </a:lnTo>
                  <a:lnTo>
                    <a:pt x="10087" y="1195"/>
                  </a:lnTo>
                  <a:lnTo>
                    <a:pt x="10087" y="1195"/>
                  </a:lnTo>
                  <a:lnTo>
                    <a:pt x="9821" y="1328"/>
                  </a:lnTo>
                  <a:lnTo>
                    <a:pt x="9689" y="1461"/>
                  </a:lnTo>
                  <a:lnTo>
                    <a:pt x="9689" y="1461"/>
                  </a:lnTo>
                  <a:lnTo>
                    <a:pt x="9689" y="5442"/>
                  </a:lnTo>
                  <a:lnTo>
                    <a:pt x="9689" y="5442"/>
                  </a:lnTo>
                  <a:lnTo>
                    <a:pt x="8760" y="6105"/>
                  </a:lnTo>
                  <a:lnTo>
                    <a:pt x="8760" y="6105"/>
                  </a:lnTo>
                  <a:lnTo>
                    <a:pt x="8229" y="6238"/>
                  </a:lnTo>
                  <a:lnTo>
                    <a:pt x="7698" y="6371"/>
                  </a:lnTo>
                  <a:lnTo>
                    <a:pt x="2788" y="5442"/>
                  </a:lnTo>
                  <a:lnTo>
                    <a:pt x="2788" y="5442"/>
                  </a:lnTo>
                  <a:lnTo>
                    <a:pt x="2389" y="5575"/>
                  </a:lnTo>
                  <a:lnTo>
                    <a:pt x="2124" y="5840"/>
                  </a:lnTo>
                  <a:lnTo>
                    <a:pt x="133" y="8494"/>
                  </a:lnTo>
                  <a:lnTo>
                    <a:pt x="133" y="8494"/>
                  </a:lnTo>
                  <a:lnTo>
                    <a:pt x="133" y="8760"/>
                  </a:lnTo>
                  <a:lnTo>
                    <a:pt x="133" y="8760"/>
                  </a:lnTo>
                  <a:lnTo>
                    <a:pt x="133" y="8760"/>
                  </a:lnTo>
                  <a:lnTo>
                    <a:pt x="133" y="14864"/>
                  </a:lnTo>
                  <a:lnTo>
                    <a:pt x="133" y="14864"/>
                  </a:lnTo>
                  <a:lnTo>
                    <a:pt x="1" y="14997"/>
                  </a:lnTo>
                  <a:lnTo>
                    <a:pt x="1" y="14997"/>
                  </a:lnTo>
                  <a:lnTo>
                    <a:pt x="1" y="14997"/>
                  </a:lnTo>
                  <a:lnTo>
                    <a:pt x="1" y="149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40"/>
            <p:cNvSpPr/>
            <p:nvPr/>
          </p:nvSpPr>
          <p:spPr>
            <a:xfrm>
              <a:off x="5711919" y="4100548"/>
              <a:ext cx="239846" cy="66022"/>
            </a:xfrm>
            <a:custGeom>
              <a:avLst/>
              <a:gdLst/>
              <a:ahLst/>
              <a:cxnLst/>
              <a:rect l="l" t="t" r="r" b="b"/>
              <a:pathLst>
                <a:path w="14466" h="3982" fill="none" extrusionOk="0">
                  <a:moveTo>
                    <a:pt x="13670" y="2522"/>
                  </a:moveTo>
                  <a:lnTo>
                    <a:pt x="13670" y="2522"/>
                  </a:lnTo>
                  <a:lnTo>
                    <a:pt x="12342" y="3052"/>
                  </a:lnTo>
                  <a:lnTo>
                    <a:pt x="10750" y="3583"/>
                  </a:lnTo>
                  <a:lnTo>
                    <a:pt x="10750" y="3583"/>
                  </a:lnTo>
                  <a:lnTo>
                    <a:pt x="9423" y="3849"/>
                  </a:lnTo>
                  <a:lnTo>
                    <a:pt x="8096" y="3981"/>
                  </a:lnTo>
                  <a:lnTo>
                    <a:pt x="6769" y="3981"/>
                  </a:lnTo>
                  <a:lnTo>
                    <a:pt x="5442" y="3849"/>
                  </a:lnTo>
                  <a:lnTo>
                    <a:pt x="4114" y="3716"/>
                  </a:lnTo>
                  <a:lnTo>
                    <a:pt x="2920" y="3318"/>
                  </a:lnTo>
                  <a:lnTo>
                    <a:pt x="1858" y="2920"/>
                  </a:lnTo>
                  <a:lnTo>
                    <a:pt x="797" y="2522"/>
                  </a:lnTo>
                  <a:lnTo>
                    <a:pt x="797" y="2522"/>
                  </a:lnTo>
                  <a:lnTo>
                    <a:pt x="0" y="1991"/>
                  </a:lnTo>
                  <a:lnTo>
                    <a:pt x="0" y="1991"/>
                  </a:lnTo>
                  <a:lnTo>
                    <a:pt x="797" y="1460"/>
                  </a:lnTo>
                  <a:lnTo>
                    <a:pt x="797" y="1460"/>
                  </a:lnTo>
                  <a:lnTo>
                    <a:pt x="2256" y="796"/>
                  </a:lnTo>
                  <a:lnTo>
                    <a:pt x="3849" y="398"/>
                  </a:lnTo>
                  <a:lnTo>
                    <a:pt x="5442" y="0"/>
                  </a:lnTo>
                  <a:lnTo>
                    <a:pt x="7299" y="0"/>
                  </a:lnTo>
                  <a:lnTo>
                    <a:pt x="9025" y="0"/>
                  </a:lnTo>
                  <a:lnTo>
                    <a:pt x="10750" y="398"/>
                  </a:lnTo>
                  <a:lnTo>
                    <a:pt x="12342" y="796"/>
                  </a:lnTo>
                  <a:lnTo>
                    <a:pt x="13670" y="1460"/>
                  </a:lnTo>
                  <a:lnTo>
                    <a:pt x="13670" y="1460"/>
                  </a:lnTo>
                  <a:lnTo>
                    <a:pt x="14466" y="1991"/>
                  </a:lnTo>
                  <a:lnTo>
                    <a:pt x="14466" y="1991"/>
                  </a:lnTo>
                  <a:lnTo>
                    <a:pt x="13670" y="25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40"/>
            <p:cNvSpPr/>
            <p:nvPr/>
          </p:nvSpPr>
          <p:spPr>
            <a:xfrm>
              <a:off x="5991358" y="3911304"/>
              <a:ext cx="22018" cy="61628"/>
            </a:xfrm>
            <a:custGeom>
              <a:avLst/>
              <a:gdLst/>
              <a:ahLst/>
              <a:cxnLst/>
              <a:rect l="l" t="t" r="r" b="b"/>
              <a:pathLst>
                <a:path w="1328" h="3717" extrusionOk="0">
                  <a:moveTo>
                    <a:pt x="1328" y="1"/>
                  </a:moveTo>
                  <a:lnTo>
                    <a:pt x="133" y="2522"/>
                  </a:lnTo>
                  <a:lnTo>
                    <a:pt x="1" y="2788"/>
                  </a:lnTo>
                  <a:lnTo>
                    <a:pt x="266" y="3053"/>
                  </a:lnTo>
                  <a:lnTo>
                    <a:pt x="1328" y="3717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40"/>
            <p:cNvSpPr/>
            <p:nvPr/>
          </p:nvSpPr>
          <p:spPr>
            <a:xfrm>
              <a:off x="6173987" y="415335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40"/>
            <p:cNvSpPr/>
            <p:nvPr/>
          </p:nvSpPr>
          <p:spPr>
            <a:xfrm>
              <a:off x="6173987" y="415335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40"/>
            <p:cNvSpPr/>
            <p:nvPr/>
          </p:nvSpPr>
          <p:spPr>
            <a:xfrm>
              <a:off x="6090374" y="4027928"/>
              <a:ext cx="83630" cy="99032"/>
            </a:xfrm>
            <a:custGeom>
              <a:avLst/>
              <a:gdLst/>
              <a:ahLst/>
              <a:cxnLst/>
              <a:rect l="l" t="t" r="r" b="b"/>
              <a:pathLst>
                <a:path w="5044" h="5973" extrusionOk="0">
                  <a:moveTo>
                    <a:pt x="5044" y="1"/>
                  </a:moveTo>
                  <a:lnTo>
                    <a:pt x="4911" y="133"/>
                  </a:lnTo>
                  <a:lnTo>
                    <a:pt x="4778" y="399"/>
                  </a:lnTo>
                  <a:lnTo>
                    <a:pt x="399" y="1726"/>
                  </a:lnTo>
                  <a:lnTo>
                    <a:pt x="133" y="1859"/>
                  </a:lnTo>
                  <a:lnTo>
                    <a:pt x="1" y="2257"/>
                  </a:lnTo>
                  <a:lnTo>
                    <a:pt x="1" y="3053"/>
                  </a:lnTo>
                  <a:lnTo>
                    <a:pt x="1" y="3849"/>
                  </a:lnTo>
                  <a:lnTo>
                    <a:pt x="133" y="4247"/>
                  </a:lnTo>
                  <a:lnTo>
                    <a:pt x="399" y="4513"/>
                  </a:lnTo>
                  <a:lnTo>
                    <a:pt x="4778" y="5840"/>
                  </a:lnTo>
                  <a:lnTo>
                    <a:pt x="5044" y="5973"/>
                  </a:lnTo>
                  <a:lnTo>
                    <a:pt x="5044" y="266"/>
                  </a:lnTo>
                  <a:lnTo>
                    <a:pt x="5044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40"/>
            <p:cNvSpPr/>
            <p:nvPr/>
          </p:nvSpPr>
          <p:spPr>
            <a:xfrm>
              <a:off x="6090374" y="4027928"/>
              <a:ext cx="83630" cy="125444"/>
            </a:xfrm>
            <a:custGeom>
              <a:avLst/>
              <a:gdLst/>
              <a:ahLst/>
              <a:cxnLst/>
              <a:rect l="l" t="t" r="r" b="b"/>
              <a:pathLst>
                <a:path w="5044" h="7566" fill="none" extrusionOk="0">
                  <a:moveTo>
                    <a:pt x="5044" y="1"/>
                  </a:moveTo>
                  <a:lnTo>
                    <a:pt x="5044" y="1"/>
                  </a:lnTo>
                  <a:lnTo>
                    <a:pt x="4911" y="133"/>
                  </a:lnTo>
                  <a:lnTo>
                    <a:pt x="4778" y="399"/>
                  </a:lnTo>
                  <a:lnTo>
                    <a:pt x="399" y="1726"/>
                  </a:lnTo>
                  <a:lnTo>
                    <a:pt x="399" y="1726"/>
                  </a:lnTo>
                  <a:lnTo>
                    <a:pt x="133" y="1859"/>
                  </a:lnTo>
                  <a:lnTo>
                    <a:pt x="1" y="2257"/>
                  </a:lnTo>
                  <a:lnTo>
                    <a:pt x="1" y="2257"/>
                  </a:lnTo>
                  <a:lnTo>
                    <a:pt x="1" y="3053"/>
                  </a:lnTo>
                  <a:lnTo>
                    <a:pt x="1" y="3849"/>
                  </a:lnTo>
                  <a:lnTo>
                    <a:pt x="1" y="3849"/>
                  </a:lnTo>
                  <a:lnTo>
                    <a:pt x="133" y="4247"/>
                  </a:lnTo>
                  <a:lnTo>
                    <a:pt x="399" y="4513"/>
                  </a:lnTo>
                  <a:lnTo>
                    <a:pt x="4778" y="5840"/>
                  </a:lnTo>
                  <a:lnTo>
                    <a:pt x="4778" y="5840"/>
                  </a:lnTo>
                  <a:lnTo>
                    <a:pt x="5044" y="5973"/>
                  </a:lnTo>
                  <a:lnTo>
                    <a:pt x="5044" y="6105"/>
                  </a:lnTo>
                  <a:lnTo>
                    <a:pt x="5044" y="6105"/>
                  </a:lnTo>
                  <a:lnTo>
                    <a:pt x="5044" y="7565"/>
                  </a:lnTo>
                  <a:lnTo>
                    <a:pt x="5044" y="7565"/>
                  </a:lnTo>
                  <a:lnTo>
                    <a:pt x="5044" y="7565"/>
                  </a:lnTo>
                  <a:lnTo>
                    <a:pt x="5044" y="7565"/>
                  </a:lnTo>
                  <a:lnTo>
                    <a:pt x="5044" y="266"/>
                  </a:lnTo>
                  <a:lnTo>
                    <a:pt x="50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40"/>
            <p:cNvSpPr/>
            <p:nvPr/>
          </p:nvSpPr>
          <p:spPr>
            <a:xfrm>
              <a:off x="6044166" y="4258970"/>
              <a:ext cx="57234" cy="8821"/>
            </a:xfrm>
            <a:custGeom>
              <a:avLst/>
              <a:gdLst/>
              <a:ahLst/>
              <a:cxnLst/>
              <a:rect l="l" t="t" r="r" b="b"/>
              <a:pathLst>
                <a:path w="3452" h="532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33" y="0"/>
                  </a:lnTo>
                  <a:lnTo>
                    <a:pt x="3451" y="531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40"/>
            <p:cNvSpPr/>
            <p:nvPr/>
          </p:nvSpPr>
          <p:spPr>
            <a:xfrm>
              <a:off x="6044166" y="4258970"/>
              <a:ext cx="57234" cy="8821"/>
            </a:xfrm>
            <a:custGeom>
              <a:avLst/>
              <a:gdLst/>
              <a:ahLst/>
              <a:cxnLst/>
              <a:rect l="l" t="t" r="r" b="b"/>
              <a:pathLst>
                <a:path w="3452" h="53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33" y="0"/>
                  </a:lnTo>
                  <a:lnTo>
                    <a:pt x="3451" y="531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40"/>
            <p:cNvSpPr/>
            <p:nvPr/>
          </p:nvSpPr>
          <p:spPr>
            <a:xfrm>
              <a:off x="6044166" y="4170947"/>
              <a:ext cx="88040" cy="101237"/>
            </a:xfrm>
            <a:custGeom>
              <a:avLst/>
              <a:gdLst/>
              <a:ahLst/>
              <a:cxnLst/>
              <a:rect l="l" t="t" r="r" b="b"/>
              <a:pathLst>
                <a:path w="5310" h="6106" extrusionOk="0">
                  <a:moveTo>
                    <a:pt x="1" y="1"/>
                  </a:moveTo>
                  <a:lnTo>
                    <a:pt x="1" y="5309"/>
                  </a:lnTo>
                  <a:lnTo>
                    <a:pt x="133" y="5309"/>
                  </a:lnTo>
                  <a:lnTo>
                    <a:pt x="3451" y="5840"/>
                  </a:lnTo>
                  <a:lnTo>
                    <a:pt x="5044" y="6105"/>
                  </a:lnTo>
                  <a:lnTo>
                    <a:pt x="5309" y="6105"/>
                  </a:lnTo>
                  <a:lnTo>
                    <a:pt x="5309" y="797"/>
                  </a:lnTo>
                  <a:lnTo>
                    <a:pt x="5044" y="797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40"/>
            <p:cNvSpPr/>
            <p:nvPr/>
          </p:nvSpPr>
          <p:spPr>
            <a:xfrm>
              <a:off x="6044166" y="4170947"/>
              <a:ext cx="88040" cy="101237"/>
            </a:xfrm>
            <a:custGeom>
              <a:avLst/>
              <a:gdLst/>
              <a:ahLst/>
              <a:cxnLst/>
              <a:rect l="l" t="t" r="r" b="b"/>
              <a:pathLst>
                <a:path w="5310" h="6106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5309"/>
                  </a:lnTo>
                  <a:lnTo>
                    <a:pt x="1" y="5309"/>
                  </a:lnTo>
                  <a:lnTo>
                    <a:pt x="1" y="5309"/>
                  </a:lnTo>
                  <a:lnTo>
                    <a:pt x="1" y="5309"/>
                  </a:lnTo>
                  <a:lnTo>
                    <a:pt x="133" y="5309"/>
                  </a:lnTo>
                  <a:lnTo>
                    <a:pt x="3451" y="5840"/>
                  </a:lnTo>
                  <a:lnTo>
                    <a:pt x="5044" y="6105"/>
                  </a:lnTo>
                  <a:lnTo>
                    <a:pt x="5044" y="6105"/>
                  </a:lnTo>
                  <a:lnTo>
                    <a:pt x="5176" y="6105"/>
                  </a:lnTo>
                  <a:lnTo>
                    <a:pt x="5176" y="6105"/>
                  </a:lnTo>
                  <a:lnTo>
                    <a:pt x="5309" y="6105"/>
                  </a:lnTo>
                  <a:lnTo>
                    <a:pt x="5309" y="797"/>
                  </a:lnTo>
                  <a:lnTo>
                    <a:pt x="5309" y="797"/>
                  </a:lnTo>
                  <a:lnTo>
                    <a:pt x="5176" y="797"/>
                  </a:lnTo>
                  <a:lnTo>
                    <a:pt x="5176" y="797"/>
                  </a:lnTo>
                  <a:lnTo>
                    <a:pt x="5044" y="797"/>
                  </a:lnTo>
                  <a:lnTo>
                    <a:pt x="133" y="1"/>
                  </a:lnTo>
                  <a:lnTo>
                    <a:pt x="133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40"/>
            <p:cNvSpPr/>
            <p:nvPr/>
          </p:nvSpPr>
          <p:spPr>
            <a:xfrm>
              <a:off x="5991358" y="4170947"/>
              <a:ext cx="52824" cy="101237"/>
            </a:xfrm>
            <a:custGeom>
              <a:avLst/>
              <a:gdLst/>
              <a:ahLst/>
              <a:cxnLst/>
              <a:rect l="l" t="t" r="r" b="b"/>
              <a:pathLst>
                <a:path w="3186" h="6106" extrusionOk="0">
                  <a:moveTo>
                    <a:pt x="3186" y="1"/>
                  </a:moveTo>
                  <a:lnTo>
                    <a:pt x="2788" y="134"/>
                  </a:lnTo>
                  <a:lnTo>
                    <a:pt x="2389" y="266"/>
                  </a:lnTo>
                  <a:lnTo>
                    <a:pt x="1460" y="797"/>
                  </a:lnTo>
                  <a:lnTo>
                    <a:pt x="399" y="1461"/>
                  </a:lnTo>
                  <a:lnTo>
                    <a:pt x="1" y="1726"/>
                  </a:lnTo>
                  <a:lnTo>
                    <a:pt x="1" y="1859"/>
                  </a:lnTo>
                  <a:lnTo>
                    <a:pt x="1" y="1991"/>
                  </a:lnTo>
                  <a:lnTo>
                    <a:pt x="1328" y="4646"/>
                  </a:lnTo>
                  <a:lnTo>
                    <a:pt x="1460" y="4778"/>
                  </a:lnTo>
                  <a:lnTo>
                    <a:pt x="1460" y="6105"/>
                  </a:lnTo>
                  <a:lnTo>
                    <a:pt x="2389" y="5575"/>
                  </a:lnTo>
                  <a:lnTo>
                    <a:pt x="2788" y="5309"/>
                  </a:lnTo>
                  <a:lnTo>
                    <a:pt x="3186" y="5309"/>
                  </a:lnTo>
                  <a:lnTo>
                    <a:pt x="31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40"/>
            <p:cNvSpPr/>
            <p:nvPr/>
          </p:nvSpPr>
          <p:spPr>
            <a:xfrm>
              <a:off x="5868136" y="4316171"/>
              <a:ext cx="44036" cy="46225"/>
            </a:xfrm>
            <a:custGeom>
              <a:avLst/>
              <a:gdLst/>
              <a:ahLst/>
              <a:cxnLst/>
              <a:rect l="l" t="t" r="r" b="b"/>
              <a:pathLst>
                <a:path w="2656" h="2788" extrusionOk="0">
                  <a:moveTo>
                    <a:pt x="1726" y="1726"/>
                  </a:moveTo>
                  <a:lnTo>
                    <a:pt x="2655" y="2655"/>
                  </a:lnTo>
                  <a:lnTo>
                    <a:pt x="2655" y="2655"/>
                  </a:lnTo>
                  <a:lnTo>
                    <a:pt x="2655" y="2788"/>
                  </a:lnTo>
                  <a:lnTo>
                    <a:pt x="2655" y="2788"/>
                  </a:lnTo>
                  <a:lnTo>
                    <a:pt x="2655" y="2655"/>
                  </a:lnTo>
                  <a:lnTo>
                    <a:pt x="1726" y="1726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266" y="133"/>
                  </a:lnTo>
                  <a:lnTo>
                    <a:pt x="266" y="1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40"/>
            <p:cNvSpPr/>
            <p:nvPr/>
          </p:nvSpPr>
          <p:spPr>
            <a:xfrm>
              <a:off x="5896753" y="4344771"/>
              <a:ext cx="15419" cy="17625"/>
            </a:xfrm>
            <a:custGeom>
              <a:avLst/>
              <a:gdLst/>
              <a:ahLst/>
              <a:cxnLst/>
              <a:rect l="l" t="t" r="r" b="b"/>
              <a:pathLst>
                <a:path w="930" h="1063" fill="none" extrusionOk="0">
                  <a:moveTo>
                    <a:pt x="0" y="1"/>
                  </a:moveTo>
                  <a:lnTo>
                    <a:pt x="929" y="930"/>
                  </a:lnTo>
                  <a:lnTo>
                    <a:pt x="929" y="930"/>
                  </a:lnTo>
                  <a:lnTo>
                    <a:pt x="929" y="1063"/>
                  </a:lnTo>
                  <a:lnTo>
                    <a:pt x="929" y="1063"/>
                  </a:lnTo>
                  <a:lnTo>
                    <a:pt x="929" y="93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40"/>
            <p:cNvSpPr/>
            <p:nvPr/>
          </p:nvSpPr>
          <p:spPr>
            <a:xfrm>
              <a:off x="5868136" y="4316171"/>
              <a:ext cx="4427" cy="2222"/>
            </a:xfrm>
            <a:custGeom>
              <a:avLst/>
              <a:gdLst/>
              <a:ahLst/>
              <a:cxnLst/>
              <a:rect l="l" t="t" r="r" b="b"/>
              <a:pathLst>
                <a:path w="267" h="13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266" y="133"/>
                  </a:lnTo>
                  <a:lnTo>
                    <a:pt x="266" y="13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40"/>
            <p:cNvSpPr/>
            <p:nvPr/>
          </p:nvSpPr>
          <p:spPr>
            <a:xfrm>
              <a:off x="5868136" y="4228164"/>
              <a:ext cx="50635" cy="136437"/>
            </a:xfrm>
            <a:custGeom>
              <a:avLst/>
              <a:gdLst/>
              <a:ahLst/>
              <a:cxnLst/>
              <a:rect l="l" t="t" r="r" b="b"/>
              <a:pathLst>
                <a:path w="3054" h="8229" extrusionOk="0">
                  <a:moveTo>
                    <a:pt x="1" y="0"/>
                  </a:moveTo>
                  <a:lnTo>
                    <a:pt x="1" y="5309"/>
                  </a:lnTo>
                  <a:lnTo>
                    <a:pt x="266" y="5441"/>
                  </a:lnTo>
                  <a:lnTo>
                    <a:pt x="1726" y="7034"/>
                  </a:lnTo>
                  <a:lnTo>
                    <a:pt x="2655" y="7963"/>
                  </a:lnTo>
                  <a:lnTo>
                    <a:pt x="2655" y="8096"/>
                  </a:lnTo>
                  <a:lnTo>
                    <a:pt x="3053" y="8228"/>
                  </a:lnTo>
                  <a:lnTo>
                    <a:pt x="3053" y="2920"/>
                  </a:lnTo>
                  <a:lnTo>
                    <a:pt x="2788" y="2920"/>
                  </a:lnTo>
                  <a:lnTo>
                    <a:pt x="2655" y="2787"/>
                  </a:lnTo>
                  <a:lnTo>
                    <a:pt x="266" y="2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40"/>
            <p:cNvSpPr/>
            <p:nvPr/>
          </p:nvSpPr>
          <p:spPr>
            <a:xfrm>
              <a:off x="5868136" y="4228164"/>
              <a:ext cx="50635" cy="136437"/>
            </a:xfrm>
            <a:custGeom>
              <a:avLst/>
              <a:gdLst/>
              <a:ahLst/>
              <a:cxnLst/>
              <a:rect l="l" t="t" r="r" b="b"/>
              <a:pathLst>
                <a:path w="3054" h="8229" fill="none" extrusionOk="0">
                  <a:moveTo>
                    <a:pt x="1" y="0"/>
                  </a:moveTo>
                  <a:lnTo>
                    <a:pt x="1" y="5309"/>
                  </a:lnTo>
                  <a:lnTo>
                    <a:pt x="1" y="5309"/>
                  </a:lnTo>
                  <a:lnTo>
                    <a:pt x="266" y="5441"/>
                  </a:lnTo>
                  <a:lnTo>
                    <a:pt x="266" y="5441"/>
                  </a:lnTo>
                  <a:lnTo>
                    <a:pt x="266" y="5441"/>
                  </a:lnTo>
                  <a:lnTo>
                    <a:pt x="1726" y="7034"/>
                  </a:lnTo>
                  <a:lnTo>
                    <a:pt x="2655" y="7963"/>
                  </a:lnTo>
                  <a:lnTo>
                    <a:pt x="2655" y="7963"/>
                  </a:lnTo>
                  <a:lnTo>
                    <a:pt x="2655" y="8096"/>
                  </a:lnTo>
                  <a:lnTo>
                    <a:pt x="2655" y="8096"/>
                  </a:lnTo>
                  <a:lnTo>
                    <a:pt x="3053" y="8228"/>
                  </a:lnTo>
                  <a:lnTo>
                    <a:pt x="3053" y="2920"/>
                  </a:lnTo>
                  <a:lnTo>
                    <a:pt x="3053" y="2920"/>
                  </a:lnTo>
                  <a:lnTo>
                    <a:pt x="2788" y="2920"/>
                  </a:lnTo>
                  <a:lnTo>
                    <a:pt x="2655" y="2787"/>
                  </a:lnTo>
                  <a:lnTo>
                    <a:pt x="266" y="266"/>
                  </a:lnTo>
                  <a:lnTo>
                    <a:pt x="266" y="26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40"/>
            <p:cNvSpPr/>
            <p:nvPr/>
          </p:nvSpPr>
          <p:spPr>
            <a:xfrm>
              <a:off x="5799926" y="4228164"/>
              <a:ext cx="68227" cy="88023"/>
            </a:xfrm>
            <a:custGeom>
              <a:avLst/>
              <a:gdLst/>
              <a:ahLst/>
              <a:cxnLst/>
              <a:rect l="l" t="t" r="r" b="b"/>
              <a:pathLst>
                <a:path w="4115" h="5309" extrusionOk="0">
                  <a:moveTo>
                    <a:pt x="1" y="0"/>
                  </a:moveTo>
                  <a:lnTo>
                    <a:pt x="1" y="5309"/>
                  </a:lnTo>
                  <a:lnTo>
                    <a:pt x="4115" y="5309"/>
                  </a:lnTo>
                  <a:lnTo>
                    <a:pt x="411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40"/>
            <p:cNvSpPr/>
            <p:nvPr/>
          </p:nvSpPr>
          <p:spPr>
            <a:xfrm>
              <a:off x="5799926" y="4228164"/>
              <a:ext cx="68227" cy="88023"/>
            </a:xfrm>
            <a:custGeom>
              <a:avLst/>
              <a:gdLst/>
              <a:ahLst/>
              <a:cxnLst/>
              <a:rect l="l" t="t" r="r" b="b"/>
              <a:pathLst>
                <a:path w="4115" h="5309" fill="none" extrusionOk="0">
                  <a:moveTo>
                    <a:pt x="1" y="0"/>
                  </a:moveTo>
                  <a:lnTo>
                    <a:pt x="1" y="5309"/>
                  </a:lnTo>
                  <a:lnTo>
                    <a:pt x="1" y="5309"/>
                  </a:lnTo>
                  <a:lnTo>
                    <a:pt x="266" y="5309"/>
                  </a:lnTo>
                  <a:lnTo>
                    <a:pt x="266" y="5309"/>
                  </a:lnTo>
                  <a:lnTo>
                    <a:pt x="1991" y="5309"/>
                  </a:lnTo>
                  <a:lnTo>
                    <a:pt x="3584" y="5309"/>
                  </a:lnTo>
                  <a:lnTo>
                    <a:pt x="3584" y="5309"/>
                  </a:lnTo>
                  <a:lnTo>
                    <a:pt x="4115" y="5309"/>
                  </a:lnTo>
                  <a:lnTo>
                    <a:pt x="4115" y="0"/>
                  </a:lnTo>
                  <a:lnTo>
                    <a:pt x="4115" y="0"/>
                  </a:lnTo>
                  <a:lnTo>
                    <a:pt x="3584" y="0"/>
                  </a:lnTo>
                  <a:lnTo>
                    <a:pt x="3584" y="0"/>
                  </a:lnTo>
                  <a:lnTo>
                    <a:pt x="1991" y="0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40"/>
            <p:cNvSpPr/>
            <p:nvPr/>
          </p:nvSpPr>
          <p:spPr>
            <a:xfrm>
              <a:off x="5753717" y="4316171"/>
              <a:ext cx="46225" cy="44020"/>
            </a:xfrm>
            <a:custGeom>
              <a:avLst/>
              <a:gdLst/>
              <a:ahLst/>
              <a:cxnLst/>
              <a:rect l="l" t="t" r="r" b="b"/>
              <a:pathLst>
                <a:path w="2788" h="2655" extrusionOk="0">
                  <a:moveTo>
                    <a:pt x="134" y="2655"/>
                  </a:moveTo>
                  <a:lnTo>
                    <a:pt x="134" y="2655"/>
                  </a:lnTo>
                  <a:lnTo>
                    <a:pt x="1" y="2655"/>
                  </a:lnTo>
                  <a:lnTo>
                    <a:pt x="1" y="2655"/>
                  </a:lnTo>
                  <a:lnTo>
                    <a:pt x="134" y="2655"/>
                  </a:lnTo>
                  <a:close/>
                  <a:moveTo>
                    <a:pt x="2788" y="1"/>
                  </a:moveTo>
                  <a:lnTo>
                    <a:pt x="2788" y="1"/>
                  </a:lnTo>
                  <a:lnTo>
                    <a:pt x="2390" y="266"/>
                  </a:lnTo>
                  <a:lnTo>
                    <a:pt x="2390" y="266"/>
                  </a:lnTo>
                  <a:lnTo>
                    <a:pt x="2788" y="1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40"/>
            <p:cNvSpPr/>
            <p:nvPr/>
          </p:nvSpPr>
          <p:spPr>
            <a:xfrm>
              <a:off x="5753717" y="4360174"/>
              <a:ext cx="2222" cy="17"/>
            </a:xfrm>
            <a:custGeom>
              <a:avLst/>
              <a:gdLst/>
              <a:ahLst/>
              <a:cxnLst/>
              <a:rect l="l" t="t" r="r" b="b"/>
              <a:pathLst>
                <a:path w="134" h="1" fill="none" extrusionOk="0">
                  <a:moveTo>
                    <a:pt x="134" y="1"/>
                  </a:moveTo>
                  <a:lnTo>
                    <a:pt x="13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3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40"/>
            <p:cNvSpPr/>
            <p:nvPr/>
          </p:nvSpPr>
          <p:spPr>
            <a:xfrm>
              <a:off x="5793327" y="4316171"/>
              <a:ext cx="6615" cy="4427"/>
            </a:xfrm>
            <a:custGeom>
              <a:avLst/>
              <a:gdLst/>
              <a:ahLst/>
              <a:cxnLst/>
              <a:rect l="l" t="t" r="r" b="b"/>
              <a:pathLst>
                <a:path w="399" h="267" fill="none" extrusionOk="0">
                  <a:moveTo>
                    <a:pt x="399" y="1"/>
                  </a:moveTo>
                  <a:lnTo>
                    <a:pt x="399" y="1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399" y="1"/>
                  </a:lnTo>
                  <a:lnTo>
                    <a:pt x="3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40"/>
            <p:cNvSpPr/>
            <p:nvPr/>
          </p:nvSpPr>
          <p:spPr>
            <a:xfrm>
              <a:off x="5747119" y="4228164"/>
              <a:ext cx="52824" cy="136437"/>
            </a:xfrm>
            <a:custGeom>
              <a:avLst/>
              <a:gdLst/>
              <a:ahLst/>
              <a:cxnLst/>
              <a:rect l="l" t="t" r="r" b="b"/>
              <a:pathLst>
                <a:path w="3186" h="8229" extrusionOk="0">
                  <a:moveTo>
                    <a:pt x="3186" y="0"/>
                  </a:moveTo>
                  <a:lnTo>
                    <a:pt x="2920" y="133"/>
                  </a:lnTo>
                  <a:lnTo>
                    <a:pt x="2655" y="398"/>
                  </a:lnTo>
                  <a:lnTo>
                    <a:pt x="532" y="2654"/>
                  </a:lnTo>
                  <a:lnTo>
                    <a:pt x="1" y="2920"/>
                  </a:lnTo>
                  <a:lnTo>
                    <a:pt x="1" y="8228"/>
                  </a:lnTo>
                  <a:lnTo>
                    <a:pt x="399" y="7963"/>
                  </a:lnTo>
                  <a:lnTo>
                    <a:pt x="532" y="7963"/>
                  </a:lnTo>
                  <a:lnTo>
                    <a:pt x="532" y="7830"/>
                  </a:lnTo>
                  <a:lnTo>
                    <a:pt x="2655" y="5574"/>
                  </a:lnTo>
                  <a:lnTo>
                    <a:pt x="2788" y="5574"/>
                  </a:lnTo>
                  <a:lnTo>
                    <a:pt x="3186" y="5309"/>
                  </a:lnTo>
                  <a:lnTo>
                    <a:pt x="3186" y="0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40"/>
            <p:cNvSpPr/>
            <p:nvPr/>
          </p:nvSpPr>
          <p:spPr>
            <a:xfrm>
              <a:off x="5747119" y="4228164"/>
              <a:ext cx="52824" cy="136437"/>
            </a:xfrm>
            <a:custGeom>
              <a:avLst/>
              <a:gdLst/>
              <a:ahLst/>
              <a:cxnLst/>
              <a:rect l="l" t="t" r="r" b="b"/>
              <a:pathLst>
                <a:path w="3186" h="8229" fill="none" extrusionOk="0">
                  <a:moveTo>
                    <a:pt x="3186" y="0"/>
                  </a:moveTo>
                  <a:lnTo>
                    <a:pt x="3186" y="0"/>
                  </a:lnTo>
                  <a:lnTo>
                    <a:pt x="2920" y="133"/>
                  </a:lnTo>
                  <a:lnTo>
                    <a:pt x="2655" y="398"/>
                  </a:lnTo>
                  <a:lnTo>
                    <a:pt x="532" y="2654"/>
                  </a:lnTo>
                  <a:lnTo>
                    <a:pt x="532" y="2654"/>
                  </a:lnTo>
                  <a:lnTo>
                    <a:pt x="1" y="2920"/>
                  </a:lnTo>
                  <a:lnTo>
                    <a:pt x="1" y="8228"/>
                  </a:lnTo>
                  <a:lnTo>
                    <a:pt x="1" y="8228"/>
                  </a:lnTo>
                  <a:lnTo>
                    <a:pt x="1" y="8228"/>
                  </a:lnTo>
                  <a:lnTo>
                    <a:pt x="399" y="7963"/>
                  </a:lnTo>
                  <a:lnTo>
                    <a:pt x="399" y="7963"/>
                  </a:lnTo>
                  <a:lnTo>
                    <a:pt x="532" y="7963"/>
                  </a:lnTo>
                  <a:lnTo>
                    <a:pt x="532" y="7963"/>
                  </a:lnTo>
                  <a:lnTo>
                    <a:pt x="532" y="7830"/>
                  </a:lnTo>
                  <a:lnTo>
                    <a:pt x="2655" y="5574"/>
                  </a:lnTo>
                  <a:lnTo>
                    <a:pt x="2655" y="5574"/>
                  </a:lnTo>
                  <a:lnTo>
                    <a:pt x="2788" y="5574"/>
                  </a:lnTo>
                  <a:lnTo>
                    <a:pt x="2788" y="5574"/>
                  </a:lnTo>
                  <a:lnTo>
                    <a:pt x="3186" y="5309"/>
                  </a:lnTo>
                  <a:lnTo>
                    <a:pt x="3186" y="0"/>
                  </a:lnTo>
                  <a:lnTo>
                    <a:pt x="318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40"/>
            <p:cNvSpPr/>
            <p:nvPr/>
          </p:nvSpPr>
          <p:spPr>
            <a:xfrm>
              <a:off x="5799926" y="4228164"/>
              <a:ext cx="17" cy="88023"/>
            </a:xfrm>
            <a:custGeom>
              <a:avLst/>
              <a:gdLst/>
              <a:ahLst/>
              <a:cxnLst/>
              <a:rect l="l" t="t" r="r" b="b"/>
              <a:pathLst>
                <a:path w="1" h="5309" extrusionOk="0">
                  <a:moveTo>
                    <a:pt x="1" y="0"/>
                  </a:moveTo>
                  <a:lnTo>
                    <a:pt x="1" y="0"/>
                  </a:lnTo>
                  <a:lnTo>
                    <a:pt x="1" y="5309"/>
                  </a:lnTo>
                  <a:lnTo>
                    <a:pt x="1" y="5309"/>
                  </a:lnTo>
                  <a:lnTo>
                    <a:pt x="1" y="53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2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40"/>
            <p:cNvSpPr/>
            <p:nvPr/>
          </p:nvSpPr>
          <p:spPr>
            <a:xfrm>
              <a:off x="5799926" y="4228164"/>
              <a:ext cx="17" cy="88023"/>
            </a:xfrm>
            <a:custGeom>
              <a:avLst/>
              <a:gdLst/>
              <a:ahLst/>
              <a:cxnLst/>
              <a:rect l="l" t="t" r="r" b="b"/>
              <a:pathLst>
                <a:path w="1" h="530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5309"/>
                  </a:lnTo>
                  <a:lnTo>
                    <a:pt x="1" y="5309"/>
                  </a:lnTo>
                  <a:lnTo>
                    <a:pt x="1" y="5309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40"/>
            <p:cNvSpPr/>
            <p:nvPr/>
          </p:nvSpPr>
          <p:spPr>
            <a:xfrm>
              <a:off x="5650308" y="4252371"/>
              <a:ext cx="96827" cy="112230"/>
            </a:xfrm>
            <a:custGeom>
              <a:avLst/>
              <a:gdLst/>
              <a:ahLst/>
              <a:cxnLst/>
              <a:rect l="l" t="t" r="r" b="b"/>
              <a:pathLst>
                <a:path w="5840" h="6769" extrusionOk="0">
                  <a:moveTo>
                    <a:pt x="1" y="0"/>
                  </a:moveTo>
                  <a:lnTo>
                    <a:pt x="1" y="1194"/>
                  </a:lnTo>
                  <a:lnTo>
                    <a:pt x="1" y="2654"/>
                  </a:lnTo>
                  <a:lnTo>
                    <a:pt x="1" y="3318"/>
                  </a:lnTo>
                  <a:lnTo>
                    <a:pt x="1" y="5176"/>
                  </a:lnTo>
                  <a:lnTo>
                    <a:pt x="133" y="5441"/>
                  </a:lnTo>
                  <a:lnTo>
                    <a:pt x="266" y="5441"/>
                  </a:lnTo>
                  <a:lnTo>
                    <a:pt x="5442" y="6768"/>
                  </a:lnTo>
                  <a:lnTo>
                    <a:pt x="5840" y="6768"/>
                  </a:lnTo>
                  <a:lnTo>
                    <a:pt x="5840" y="1460"/>
                  </a:lnTo>
                  <a:lnTo>
                    <a:pt x="5442" y="1460"/>
                  </a:lnTo>
                  <a:lnTo>
                    <a:pt x="266" y="266"/>
                  </a:lnTo>
                  <a:lnTo>
                    <a:pt x="133" y="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40"/>
            <p:cNvSpPr/>
            <p:nvPr/>
          </p:nvSpPr>
          <p:spPr>
            <a:xfrm>
              <a:off x="5650308" y="4252371"/>
              <a:ext cx="96827" cy="112230"/>
            </a:xfrm>
            <a:custGeom>
              <a:avLst/>
              <a:gdLst/>
              <a:ahLst/>
              <a:cxnLst/>
              <a:rect l="l" t="t" r="r" b="b"/>
              <a:pathLst>
                <a:path w="5840" h="6769" fill="none" extrusionOk="0">
                  <a:moveTo>
                    <a:pt x="1" y="0"/>
                  </a:moveTo>
                  <a:lnTo>
                    <a:pt x="1" y="1194"/>
                  </a:lnTo>
                  <a:lnTo>
                    <a:pt x="1" y="1194"/>
                  </a:lnTo>
                  <a:lnTo>
                    <a:pt x="1" y="1194"/>
                  </a:lnTo>
                  <a:lnTo>
                    <a:pt x="1" y="2654"/>
                  </a:lnTo>
                  <a:lnTo>
                    <a:pt x="1" y="3318"/>
                  </a:lnTo>
                  <a:lnTo>
                    <a:pt x="1" y="3318"/>
                  </a:lnTo>
                  <a:lnTo>
                    <a:pt x="1" y="5176"/>
                  </a:lnTo>
                  <a:lnTo>
                    <a:pt x="1" y="5176"/>
                  </a:lnTo>
                  <a:lnTo>
                    <a:pt x="133" y="5441"/>
                  </a:lnTo>
                  <a:lnTo>
                    <a:pt x="266" y="5441"/>
                  </a:lnTo>
                  <a:lnTo>
                    <a:pt x="5442" y="6768"/>
                  </a:lnTo>
                  <a:lnTo>
                    <a:pt x="5442" y="6768"/>
                  </a:lnTo>
                  <a:lnTo>
                    <a:pt x="5840" y="6768"/>
                  </a:lnTo>
                  <a:lnTo>
                    <a:pt x="5840" y="1460"/>
                  </a:lnTo>
                  <a:lnTo>
                    <a:pt x="5840" y="1460"/>
                  </a:lnTo>
                  <a:lnTo>
                    <a:pt x="5442" y="1460"/>
                  </a:lnTo>
                  <a:lnTo>
                    <a:pt x="266" y="266"/>
                  </a:lnTo>
                  <a:lnTo>
                    <a:pt x="266" y="266"/>
                  </a:lnTo>
                  <a:lnTo>
                    <a:pt x="133" y="13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40"/>
            <p:cNvSpPr/>
            <p:nvPr/>
          </p:nvSpPr>
          <p:spPr>
            <a:xfrm>
              <a:off x="5623896" y="4258970"/>
              <a:ext cx="24223" cy="13214"/>
            </a:xfrm>
            <a:custGeom>
              <a:avLst/>
              <a:gdLst/>
              <a:ahLst/>
              <a:cxnLst/>
              <a:rect l="l" t="t" r="r" b="b"/>
              <a:pathLst>
                <a:path w="1461" h="797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99" y="133"/>
                  </a:lnTo>
                  <a:lnTo>
                    <a:pt x="399" y="133"/>
                  </a:lnTo>
                  <a:lnTo>
                    <a:pt x="1461" y="796"/>
                  </a:lnTo>
                  <a:lnTo>
                    <a:pt x="1461" y="796"/>
                  </a:lnTo>
                  <a:lnTo>
                    <a:pt x="399" y="133"/>
                  </a:lnTo>
                  <a:lnTo>
                    <a:pt x="399" y="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40"/>
            <p:cNvSpPr/>
            <p:nvPr/>
          </p:nvSpPr>
          <p:spPr>
            <a:xfrm>
              <a:off x="5623896" y="4258970"/>
              <a:ext cx="24223" cy="13214"/>
            </a:xfrm>
            <a:custGeom>
              <a:avLst/>
              <a:gdLst/>
              <a:ahLst/>
              <a:cxnLst/>
              <a:rect l="l" t="t" r="r" b="b"/>
              <a:pathLst>
                <a:path w="1461" h="79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99" y="133"/>
                  </a:lnTo>
                  <a:lnTo>
                    <a:pt x="399" y="133"/>
                  </a:lnTo>
                  <a:lnTo>
                    <a:pt x="1461" y="796"/>
                  </a:lnTo>
                  <a:lnTo>
                    <a:pt x="1461" y="796"/>
                  </a:lnTo>
                  <a:lnTo>
                    <a:pt x="399" y="133"/>
                  </a:lnTo>
                  <a:lnTo>
                    <a:pt x="399" y="13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40"/>
            <p:cNvSpPr/>
            <p:nvPr/>
          </p:nvSpPr>
          <p:spPr>
            <a:xfrm>
              <a:off x="5623896" y="4170947"/>
              <a:ext cx="48430" cy="101237"/>
            </a:xfrm>
            <a:custGeom>
              <a:avLst/>
              <a:gdLst/>
              <a:ahLst/>
              <a:cxnLst/>
              <a:rect l="l" t="t" r="r" b="b"/>
              <a:pathLst>
                <a:path w="2921" h="6106" extrusionOk="0">
                  <a:moveTo>
                    <a:pt x="1" y="1"/>
                  </a:moveTo>
                  <a:lnTo>
                    <a:pt x="1" y="5309"/>
                  </a:lnTo>
                  <a:lnTo>
                    <a:pt x="399" y="5442"/>
                  </a:lnTo>
                  <a:lnTo>
                    <a:pt x="1461" y="6105"/>
                  </a:lnTo>
                  <a:lnTo>
                    <a:pt x="1594" y="6105"/>
                  </a:lnTo>
                  <a:lnTo>
                    <a:pt x="1594" y="5575"/>
                  </a:lnTo>
                  <a:lnTo>
                    <a:pt x="1594" y="4778"/>
                  </a:lnTo>
                  <a:lnTo>
                    <a:pt x="1726" y="4513"/>
                  </a:lnTo>
                  <a:lnTo>
                    <a:pt x="2921" y="2124"/>
                  </a:lnTo>
                  <a:lnTo>
                    <a:pt x="2921" y="1726"/>
                  </a:lnTo>
                  <a:lnTo>
                    <a:pt x="2788" y="1461"/>
                  </a:lnTo>
                  <a:lnTo>
                    <a:pt x="1594" y="797"/>
                  </a:lnTo>
                  <a:lnTo>
                    <a:pt x="399" y="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40"/>
            <p:cNvSpPr/>
            <p:nvPr/>
          </p:nvSpPr>
          <p:spPr>
            <a:xfrm>
              <a:off x="5623896" y="4170947"/>
              <a:ext cx="48430" cy="101237"/>
            </a:xfrm>
            <a:custGeom>
              <a:avLst/>
              <a:gdLst/>
              <a:ahLst/>
              <a:cxnLst/>
              <a:rect l="l" t="t" r="r" b="b"/>
              <a:pathLst>
                <a:path w="2921" h="6106" fill="none" extrusionOk="0">
                  <a:moveTo>
                    <a:pt x="1" y="1"/>
                  </a:moveTo>
                  <a:lnTo>
                    <a:pt x="1" y="5309"/>
                  </a:lnTo>
                  <a:lnTo>
                    <a:pt x="1" y="5309"/>
                  </a:lnTo>
                  <a:lnTo>
                    <a:pt x="399" y="5442"/>
                  </a:lnTo>
                  <a:lnTo>
                    <a:pt x="399" y="5442"/>
                  </a:lnTo>
                  <a:lnTo>
                    <a:pt x="1461" y="6105"/>
                  </a:lnTo>
                  <a:lnTo>
                    <a:pt x="1461" y="6105"/>
                  </a:lnTo>
                  <a:lnTo>
                    <a:pt x="1594" y="6105"/>
                  </a:lnTo>
                  <a:lnTo>
                    <a:pt x="1594" y="5575"/>
                  </a:lnTo>
                  <a:lnTo>
                    <a:pt x="1594" y="5575"/>
                  </a:lnTo>
                  <a:lnTo>
                    <a:pt x="1594" y="4778"/>
                  </a:lnTo>
                  <a:lnTo>
                    <a:pt x="1594" y="4778"/>
                  </a:lnTo>
                  <a:lnTo>
                    <a:pt x="1726" y="4513"/>
                  </a:lnTo>
                  <a:lnTo>
                    <a:pt x="2921" y="2124"/>
                  </a:lnTo>
                  <a:lnTo>
                    <a:pt x="2921" y="2124"/>
                  </a:lnTo>
                  <a:lnTo>
                    <a:pt x="2921" y="1726"/>
                  </a:lnTo>
                  <a:lnTo>
                    <a:pt x="2788" y="1461"/>
                  </a:lnTo>
                  <a:lnTo>
                    <a:pt x="2788" y="1461"/>
                  </a:lnTo>
                  <a:lnTo>
                    <a:pt x="1594" y="797"/>
                  </a:lnTo>
                  <a:lnTo>
                    <a:pt x="399" y="134"/>
                  </a:lnTo>
                  <a:lnTo>
                    <a:pt x="399" y="13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40"/>
            <p:cNvSpPr/>
            <p:nvPr/>
          </p:nvSpPr>
          <p:spPr>
            <a:xfrm>
              <a:off x="5650308" y="4263364"/>
              <a:ext cx="17" cy="8821"/>
            </a:xfrm>
            <a:custGeom>
              <a:avLst/>
              <a:gdLst/>
              <a:ahLst/>
              <a:cxnLst/>
              <a:rect l="l" t="t" r="r" b="b"/>
              <a:pathLst>
                <a:path w="1" h="532" extrusionOk="0">
                  <a:moveTo>
                    <a:pt x="1" y="1"/>
                  </a:moveTo>
                  <a:lnTo>
                    <a:pt x="1" y="531"/>
                  </a:lnTo>
                  <a:lnTo>
                    <a:pt x="1" y="531"/>
                  </a:lnTo>
                  <a:lnTo>
                    <a:pt x="1" y="531"/>
                  </a:lnTo>
                  <a:lnTo>
                    <a:pt x="1" y="5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40"/>
            <p:cNvSpPr/>
            <p:nvPr/>
          </p:nvSpPr>
          <p:spPr>
            <a:xfrm>
              <a:off x="5650308" y="4263364"/>
              <a:ext cx="17" cy="8821"/>
            </a:xfrm>
            <a:custGeom>
              <a:avLst/>
              <a:gdLst/>
              <a:ahLst/>
              <a:cxnLst/>
              <a:rect l="l" t="t" r="r" b="b"/>
              <a:pathLst>
                <a:path w="1" h="532" fill="none" extrusionOk="0">
                  <a:moveTo>
                    <a:pt x="1" y="1"/>
                  </a:moveTo>
                  <a:lnTo>
                    <a:pt x="1" y="531"/>
                  </a:lnTo>
                  <a:lnTo>
                    <a:pt x="1" y="531"/>
                  </a:lnTo>
                  <a:lnTo>
                    <a:pt x="1" y="531"/>
                  </a:lnTo>
                  <a:lnTo>
                    <a:pt x="1" y="53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40"/>
            <p:cNvSpPr/>
            <p:nvPr/>
          </p:nvSpPr>
          <p:spPr>
            <a:xfrm>
              <a:off x="5489681" y="4131354"/>
              <a:ext cx="41831" cy="140831"/>
            </a:xfrm>
            <a:custGeom>
              <a:avLst/>
              <a:gdLst/>
              <a:ahLst/>
              <a:cxnLst/>
              <a:rect l="l" t="t" r="r" b="b"/>
              <a:pathLst>
                <a:path w="2523" h="8494" extrusionOk="0">
                  <a:moveTo>
                    <a:pt x="1" y="0"/>
                  </a:moveTo>
                  <a:lnTo>
                    <a:pt x="1" y="5176"/>
                  </a:lnTo>
                  <a:lnTo>
                    <a:pt x="133" y="5308"/>
                  </a:lnTo>
                  <a:lnTo>
                    <a:pt x="2124" y="8228"/>
                  </a:lnTo>
                  <a:lnTo>
                    <a:pt x="2522" y="8493"/>
                  </a:lnTo>
                  <a:lnTo>
                    <a:pt x="2522" y="3185"/>
                  </a:lnTo>
                  <a:lnTo>
                    <a:pt x="2124" y="2920"/>
                  </a:lnTo>
                  <a:lnTo>
                    <a:pt x="133" y="1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40"/>
            <p:cNvSpPr/>
            <p:nvPr/>
          </p:nvSpPr>
          <p:spPr>
            <a:xfrm>
              <a:off x="5489681" y="3882703"/>
              <a:ext cx="684323" cy="393874"/>
            </a:xfrm>
            <a:custGeom>
              <a:avLst/>
              <a:gdLst/>
              <a:ahLst/>
              <a:cxnLst/>
              <a:rect l="l" t="t" r="r" b="b"/>
              <a:pathLst>
                <a:path w="41274" h="23756" extrusionOk="0">
                  <a:moveTo>
                    <a:pt x="20703" y="6504"/>
                  </a:moveTo>
                  <a:lnTo>
                    <a:pt x="22429" y="6636"/>
                  </a:lnTo>
                  <a:lnTo>
                    <a:pt x="24154" y="7034"/>
                  </a:lnTo>
                  <a:lnTo>
                    <a:pt x="25746" y="7433"/>
                  </a:lnTo>
                  <a:lnTo>
                    <a:pt x="27074" y="8096"/>
                  </a:lnTo>
                  <a:lnTo>
                    <a:pt x="28268" y="8892"/>
                  </a:lnTo>
                  <a:lnTo>
                    <a:pt x="29064" y="9821"/>
                  </a:lnTo>
                  <a:lnTo>
                    <a:pt x="29595" y="10618"/>
                  </a:lnTo>
                  <a:lnTo>
                    <a:pt x="29728" y="11414"/>
                  </a:lnTo>
                  <a:lnTo>
                    <a:pt x="29728" y="12210"/>
                  </a:lnTo>
                  <a:lnTo>
                    <a:pt x="29595" y="13006"/>
                  </a:lnTo>
                  <a:lnTo>
                    <a:pt x="29595" y="13139"/>
                  </a:lnTo>
                  <a:lnTo>
                    <a:pt x="29462" y="13272"/>
                  </a:lnTo>
                  <a:lnTo>
                    <a:pt x="29462" y="13404"/>
                  </a:lnTo>
                  <a:lnTo>
                    <a:pt x="28799" y="14333"/>
                  </a:lnTo>
                  <a:lnTo>
                    <a:pt x="27870" y="15130"/>
                  </a:lnTo>
                  <a:lnTo>
                    <a:pt x="27074" y="15661"/>
                  </a:lnTo>
                  <a:lnTo>
                    <a:pt x="25746" y="16191"/>
                  </a:lnTo>
                  <a:lnTo>
                    <a:pt x="24154" y="16722"/>
                  </a:lnTo>
                  <a:lnTo>
                    <a:pt x="22827" y="16988"/>
                  </a:lnTo>
                  <a:lnTo>
                    <a:pt x="21500" y="17120"/>
                  </a:lnTo>
                  <a:lnTo>
                    <a:pt x="20173" y="17120"/>
                  </a:lnTo>
                  <a:lnTo>
                    <a:pt x="18846" y="16988"/>
                  </a:lnTo>
                  <a:lnTo>
                    <a:pt x="17518" y="16855"/>
                  </a:lnTo>
                  <a:lnTo>
                    <a:pt x="16324" y="16457"/>
                  </a:lnTo>
                  <a:lnTo>
                    <a:pt x="15262" y="16059"/>
                  </a:lnTo>
                  <a:lnTo>
                    <a:pt x="14201" y="15661"/>
                  </a:lnTo>
                  <a:lnTo>
                    <a:pt x="13404" y="15130"/>
                  </a:lnTo>
                  <a:lnTo>
                    <a:pt x="12741" y="14466"/>
                  </a:lnTo>
                  <a:lnTo>
                    <a:pt x="12210" y="13803"/>
                  </a:lnTo>
                  <a:lnTo>
                    <a:pt x="11679" y="13006"/>
                  </a:lnTo>
                  <a:lnTo>
                    <a:pt x="11546" y="12077"/>
                  </a:lnTo>
                  <a:lnTo>
                    <a:pt x="11679" y="11148"/>
                  </a:lnTo>
                  <a:lnTo>
                    <a:pt x="11945" y="10219"/>
                  </a:lnTo>
                  <a:lnTo>
                    <a:pt x="12077" y="10087"/>
                  </a:lnTo>
                  <a:lnTo>
                    <a:pt x="12077" y="9954"/>
                  </a:lnTo>
                  <a:lnTo>
                    <a:pt x="12343" y="9689"/>
                  </a:lnTo>
                  <a:lnTo>
                    <a:pt x="12475" y="9423"/>
                  </a:lnTo>
                  <a:lnTo>
                    <a:pt x="12608" y="9423"/>
                  </a:lnTo>
                  <a:lnTo>
                    <a:pt x="12741" y="9290"/>
                  </a:lnTo>
                  <a:lnTo>
                    <a:pt x="13537" y="8494"/>
                  </a:lnTo>
                  <a:lnTo>
                    <a:pt x="14599" y="7963"/>
                  </a:lnTo>
                  <a:lnTo>
                    <a:pt x="15793" y="7433"/>
                  </a:lnTo>
                  <a:lnTo>
                    <a:pt x="17120" y="7034"/>
                  </a:lnTo>
                  <a:lnTo>
                    <a:pt x="18978" y="6636"/>
                  </a:lnTo>
                  <a:lnTo>
                    <a:pt x="20703" y="6504"/>
                  </a:lnTo>
                  <a:close/>
                  <a:moveTo>
                    <a:pt x="15130" y="1"/>
                  </a:moveTo>
                  <a:lnTo>
                    <a:pt x="10087" y="1195"/>
                  </a:lnTo>
                  <a:lnTo>
                    <a:pt x="9821" y="1328"/>
                  </a:lnTo>
                  <a:lnTo>
                    <a:pt x="9689" y="1461"/>
                  </a:lnTo>
                  <a:lnTo>
                    <a:pt x="9689" y="1593"/>
                  </a:lnTo>
                  <a:lnTo>
                    <a:pt x="11016" y="4380"/>
                  </a:lnTo>
                  <a:lnTo>
                    <a:pt x="11148" y="4513"/>
                  </a:lnTo>
                  <a:lnTo>
                    <a:pt x="11016" y="4646"/>
                  </a:lnTo>
                  <a:lnTo>
                    <a:pt x="10750" y="4911"/>
                  </a:lnTo>
                  <a:lnTo>
                    <a:pt x="9689" y="5442"/>
                  </a:lnTo>
                  <a:lnTo>
                    <a:pt x="8760" y="6105"/>
                  </a:lnTo>
                  <a:lnTo>
                    <a:pt x="8229" y="6238"/>
                  </a:lnTo>
                  <a:lnTo>
                    <a:pt x="7698" y="6371"/>
                  </a:lnTo>
                  <a:lnTo>
                    <a:pt x="2788" y="5442"/>
                  </a:lnTo>
                  <a:lnTo>
                    <a:pt x="2389" y="5575"/>
                  </a:lnTo>
                  <a:lnTo>
                    <a:pt x="2124" y="5840"/>
                  </a:lnTo>
                  <a:lnTo>
                    <a:pt x="133" y="8494"/>
                  </a:lnTo>
                  <a:lnTo>
                    <a:pt x="133" y="8760"/>
                  </a:lnTo>
                  <a:lnTo>
                    <a:pt x="133" y="8892"/>
                  </a:lnTo>
                  <a:lnTo>
                    <a:pt x="266" y="9025"/>
                  </a:lnTo>
                  <a:lnTo>
                    <a:pt x="4778" y="10485"/>
                  </a:lnTo>
                  <a:lnTo>
                    <a:pt x="5044" y="10750"/>
                  </a:lnTo>
                  <a:lnTo>
                    <a:pt x="5176" y="11016"/>
                  </a:lnTo>
                  <a:lnTo>
                    <a:pt x="5044" y="11812"/>
                  </a:lnTo>
                  <a:lnTo>
                    <a:pt x="5176" y="12741"/>
                  </a:lnTo>
                  <a:lnTo>
                    <a:pt x="5044" y="13006"/>
                  </a:lnTo>
                  <a:lnTo>
                    <a:pt x="4646" y="13272"/>
                  </a:lnTo>
                  <a:lnTo>
                    <a:pt x="399" y="14599"/>
                  </a:lnTo>
                  <a:lnTo>
                    <a:pt x="133" y="14864"/>
                  </a:lnTo>
                  <a:lnTo>
                    <a:pt x="1" y="14997"/>
                  </a:lnTo>
                  <a:lnTo>
                    <a:pt x="133" y="15130"/>
                  </a:lnTo>
                  <a:lnTo>
                    <a:pt x="2124" y="17917"/>
                  </a:lnTo>
                  <a:lnTo>
                    <a:pt x="2522" y="18182"/>
                  </a:lnTo>
                  <a:lnTo>
                    <a:pt x="2920" y="18182"/>
                  </a:lnTo>
                  <a:lnTo>
                    <a:pt x="7698" y="17386"/>
                  </a:lnTo>
                  <a:lnTo>
                    <a:pt x="8096" y="17386"/>
                  </a:lnTo>
                  <a:lnTo>
                    <a:pt x="8494" y="17519"/>
                  </a:lnTo>
                  <a:lnTo>
                    <a:pt x="9689" y="18182"/>
                  </a:lnTo>
                  <a:lnTo>
                    <a:pt x="10883" y="18846"/>
                  </a:lnTo>
                  <a:lnTo>
                    <a:pt x="11016" y="19111"/>
                  </a:lnTo>
                  <a:lnTo>
                    <a:pt x="11016" y="19509"/>
                  </a:lnTo>
                  <a:lnTo>
                    <a:pt x="9821" y="21898"/>
                  </a:lnTo>
                  <a:lnTo>
                    <a:pt x="9689" y="22296"/>
                  </a:lnTo>
                  <a:lnTo>
                    <a:pt x="9821" y="22429"/>
                  </a:lnTo>
                  <a:lnTo>
                    <a:pt x="9954" y="22562"/>
                  </a:lnTo>
                  <a:lnTo>
                    <a:pt x="15130" y="23756"/>
                  </a:lnTo>
                  <a:lnTo>
                    <a:pt x="15660" y="23756"/>
                  </a:lnTo>
                  <a:lnTo>
                    <a:pt x="16059" y="23490"/>
                  </a:lnTo>
                  <a:lnTo>
                    <a:pt x="18182" y="21234"/>
                  </a:lnTo>
                  <a:lnTo>
                    <a:pt x="18580" y="20969"/>
                  </a:lnTo>
                  <a:lnTo>
                    <a:pt x="18978" y="20836"/>
                  </a:lnTo>
                  <a:lnTo>
                    <a:pt x="22694" y="20836"/>
                  </a:lnTo>
                  <a:lnTo>
                    <a:pt x="23092" y="21102"/>
                  </a:lnTo>
                  <a:lnTo>
                    <a:pt x="25481" y="23623"/>
                  </a:lnTo>
                  <a:lnTo>
                    <a:pt x="25746" y="23756"/>
                  </a:lnTo>
                  <a:lnTo>
                    <a:pt x="26277" y="23756"/>
                  </a:lnTo>
                  <a:lnTo>
                    <a:pt x="31320" y="22562"/>
                  </a:lnTo>
                  <a:lnTo>
                    <a:pt x="31586" y="22296"/>
                  </a:lnTo>
                  <a:lnTo>
                    <a:pt x="31718" y="22163"/>
                  </a:lnTo>
                  <a:lnTo>
                    <a:pt x="31586" y="22031"/>
                  </a:lnTo>
                  <a:lnTo>
                    <a:pt x="30259" y="19376"/>
                  </a:lnTo>
                  <a:lnTo>
                    <a:pt x="30259" y="19244"/>
                  </a:lnTo>
                  <a:lnTo>
                    <a:pt x="30259" y="19111"/>
                  </a:lnTo>
                  <a:lnTo>
                    <a:pt x="30657" y="18846"/>
                  </a:lnTo>
                  <a:lnTo>
                    <a:pt x="31718" y="18182"/>
                  </a:lnTo>
                  <a:lnTo>
                    <a:pt x="32647" y="17651"/>
                  </a:lnTo>
                  <a:lnTo>
                    <a:pt x="33178" y="17386"/>
                  </a:lnTo>
                  <a:lnTo>
                    <a:pt x="33576" y="17386"/>
                  </a:lnTo>
                  <a:lnTo>
                    <a:pt x="38487" y="18182"/>
                  </a:lnTo>
                  <a:lnTo>
                    <a:pt x="38885" y="18182"/>
                  </a:lnTo>
                  <a:lnTo>
                    <a:pt x="39283" y="17784"/>
                  </a:lnTo>
                  <a:lnTo>
                    <a:pt x="41141" y="15262"/>
                  </a:lnTo>
                  <a:lnTo>
                    <a:pt x="41274" y="14864"/>
                  </a:lnTo>
                  <a:lnTo>
                    <a:pt x="41274" y="14732"/>
                  </a:lnTo>
                  <a:lnTo>
                    <a:pt x="41008" y="14599"/>
                  </a:lnTo>
                  <a:lnTo>
                    <a:pt x="36629" y="13272"/>
                  </a:lnTo>
                  <a:lnTo>
                    <a:pt x="36363" y="13006"/>
                  </a:lnTo>
                  <a:lnTo>
                    <a:pt x="36231" y="12608"/>
                  </a:lnTo>
                  <a:lnTo>
                    <a:pt x="36231" y="11812"/>
                  </a:lnTo>
                  <a:lnTo>
                    <a:pt x="36231" y="11016"/>
                  </a:lnTo>
                  <a:lnTo>
                    <a:pt x="36363" y="10618"/>
                  </a:lnTo>
                  <a:lnTo>
                    <a:pt x="36629" y="10485"/>
                  </a:lnTo>
                  <a:lnTo>
                    <a:pt x="40875" y="9158"/>
                  </a:lnTo>
                  <a:lnTo>
                    <a:pt x="41141" y="8892"/>
                  </a:lnTo>
                  <a:lnTo>
                    <a:pt x="41274" y="8760"/>
                  </a:lnTo>
                  <a:lnTo>
                    <a:pt x="41274" y="8627"/>
                  </a:lnTo>
                  <a:lnTo>
                    <a:pt x="39150" y="5707"/>
                  </a:lnTo>
                  <a:lnTo>
                    <a:pt x="38885" y="5575"/>
                  </a:lnTo>
                  <a:lnTo>
                    <a:pt x="38487" y="5442"/>
                  </a:lnTo>
                  <a:lnTo>
                    <a:pt x="33709" y="6371"/>
                  </a:lnTo>
                  <a:lnTo>
                    <a:pt x="33178" y="6238"/>
                  </a:lnTo>
                  <a:lnTo>
                    <a:pt x="32780" y="6105"/>
                  </a:lnTo>
                  <a:lnTo>
                    <a:pt x="31586" y="5442"/>
                  </a:lnTo>
                  <a:lnTo>
                    <a:pt x="30524" y="4778"/>
                  </a:lnTo>
                  <a:lnTo>
                    <a:pt x="30259" y="4513"/>
                  </a:lnTo>
                  <a:lnTo>
                    <a:pt x="30391" y="4247"/>
                  </a:lnTo>
                  <a:lnTo>
                    <a:pt x="31586" y="1726"/>
                  </a:lnTo>
                  <a:lnTo>
                    <a:pt x="31586" y="1593"/>
                  </a:lnTo>
                  <a:lnTo>
                    <a:pt x="31586" y="1461"/>
                  </a:lnTo>
                  <a:lnTo>
                    <a:pt x="31586" y="1328"/>
                  </a:lnTo>
                  <a:lnTo>
                    <a:pt x="31320" y="1195"/>
                  </a:lnTo>
                  <a:lnTo>
                    <a:pt x="26145" y="1"/>
                  </a:lnTo>
                  <a:lnTo>
                    <a:pt x="25746" y="1"/>
                  </a:lnTo>
                  <a:lnTo>
                    <a:pt x="25348" y="266"/>
                  </a:lnTo>
                  <a:lnTo>
                    <a:pt x="23225" y="2522"/>
                  </a:lnTo>
                  <a:lnTo>
                    <a:pt x="22827" y="2788"/>
                  </a:lnTo>
                  <a:lnTo>
                    <a:pt x="22296" y="2920"/>
                  </a:lnTo>
                  <a:lnTo>
                    <a:pt x="20703" y="2788"/>
                  </a:lnTo>
                  <a:lnTo>
                    <a:pt x="19111" y="2920"/>
                  </a:lnTo>
                  <a:lnTo>
                    <a:pt x="18580" y="2788"/>
                  </a:lnTo>
                  <a:lnTo>
                    <a:pt x="18315" y="2655"/>
                  </a:lnTo>
                  <a:lnTo>
                    <a:pt x="15926" y="133"/>
                  </a:lnTo>
                  <a:lnTo>
                    <a:pt x="1552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40"/>
            <p:cNvSpPr/>
            <p:nvPr/>
          </p:nvSpPr>
          <p:spPr>
            <a:xfrm>
              <a:off x="5043016" y="2386474"/>
              <a:ext cx="1445643" cy="915365"/>
            </a:xfrm>
            <a:custGeom>
              <a:avLst/>
              <a:gdLst/>
              <a:ahLst/>
              <a:cxnLst/>
              <a:rect l="l" t="t" r="r" b="b"/>
              <a:pathLst>
                <a:path w="87192" h="55209" fill="none" extrusionOk="0">
                  <a:moveTo>
                    <a:pt x="85201" y="1"/>
                  </a:moveTo>
                  <a:lnTo>
                    <a:pt x="85201" y="1"/>
                  </a:lnTo>
                  <a:lnTo>
                    <a:pt x="84404" y="133"/>
                  </a:lnTo>
                  <a:lnTo>
                    <a:pt x="83475" y="531"/>
                  </a:lnTo>
                  <a:lnTo>
                    <a:pt x="75247" y="5176"/>
                  </a:lnTo>
                  <a:lnTo>
                    <a:pt x="75247" y="6636"/>
                  </a:lnTo>
                  <a:lnTo>
                    <a:pt x="74053" y="7300"/>
                  </a:lnTo>
                  <a:lnTo>
                    <a:pt x="74053" y="5973"/>
                  </a:lnTo>
                  <a:lnTo>
                    <a:pt x="64498" y="11414"/>
                  </a:lnTo>
                  <a:lnTo>
                    <a:pt x="64498" y="12741"/>
                  </a:lnTo>
                  <a:lnTo>
                    <a:pt x="63436" y="13404"/>
                  </a:lnTo>
                  <a:lnTo>
                    <a:pt x="63436" y="12077"/>
                  </a:lnTo>
                  <a:lnTo>
                    <a:pt x="53881" y="17518"/>
                  </a:lnTo>
                  <a:lnTo>
                    <a:pt x="53881" y="18978"/>
                  </a:lnTo>
                  <a:lnTo>
                    <a:pt x="52686" y="19642"/>
                  </a:lnTo>
                  <a:lnTo>
                    <a:pt x="52686" y="18315"/>
                  </a:lnTo>
                  <a:lnTo>
                    <a:pt x="43131" y="23756"/>
                  </a:lnTo>
                  <a:lnTo>
                    <a:pt x="43131" y="25083"/>
                  </a:lnTo>
                  <a:lnTo>
                    <a:pt x="41937" y="25746"/>
                  </a:lnTo>
                  <a:lnTo>
                    <a:pt x="41937" y="24419"/>
                  </a:lnTo>
                  <a:lnTo>
                    <a:pt x="32514" y="29993"/>
                  </a:lnTo>
                  <a:lnTo>
                    <a:pt x="32514" y="31320"/>
                  </a:lnTo>
                  <a:lnTo>
                    <a:pt x="31320" y="31984"/>
                  </a:lnTo>
                  <a:lnTo>
                    <a:pt x="31320" y="30657"/>
                  </a:lnTo>
                  <a:lnTo>
                    <a:pt x="21765" y="36098"/>
                  </a:lnTo>
                  <a:lnTo>
                    <a:pt x="21765" y="37425"/>
                  </a:lnTo>
                  <a:lnTo>
                    <a:pt x="20571" y="38088"/>
                  </a:lnTo>
                  <a:lnTo>
                    <a:pt x="20571" y="36761"/>
                  </a:lnTo>
                  <a:lnTo>
                    <a:pt x="11148" y="42202"/>
                  </a:lnTo>
                  <a:lnTo>
                    <a:pt x="11148" y="42202"/>
                  </a:lnTo>
                  <a:lnTo>
                    <a:pt x="11148" y="42335"/>
                  </a:lnTo>
                  <a:lnTo>
                    <a:pt x="11148" y="42202"/>
                  </a:lnTo>
                  <a:lnTo>
                    <a:pt x="11148" y="43530"/>
                  </a:lnTo>
                  <a:lnTo>
                    <a:pt x="84006" y="1460"/>
                  </a:lnTo>
                  <a:lnTo>
                    <a:pt x="84006" y="1460"/>
                  </a:lnTo>
                  <a:lnTo>
                    <a:pt x="84670" y="1195"/>
                  </a:lnTo>
                  <a:lnTo>
                    <a:pt x="85201" y="1195"/>
                  </a:lnTo>
                  <a:lnTo>
                    <a:pt x="85201" y="1195"/>
                  </a:lnTo>
                  <a:lnTo>
                    <a:pt x="85599" y="1195"/>
                  </a:lnTo>
                  <a:lnTo>
                    <a:pt x="85599" y="1195"/>
                  </a:lnTo>
                  <a:lnTo>
                    <a:pt x="85731" y="1460"/>
                  </a:lnTo>
                  <a:lnTo>
                    <a:pt x="85864" y="1726"/>
                  </a:lnTo>
                  <a:lnTo>
                    <a:pt x="85997" y="2389"/>
                  </a:lnTo>
                  <a:lnTo>
                    <a:pt x="85997" y="2389"/>
                  </a:lnTo>
                  <a:lnTo>
                    <a:pt x="85997" y="3186"/>
                  </a:lnTo>
                  <a:lnTo>
                    <a:pt x="85731" y="3849"/>
                  </a:lnTo>
                  <a:lnTo>
                    <a:pt x="85466" y="4645"/>
                  </a:lnTo>
                  <a:lnTo>
                    <a:pt x="85068" y="5442"/>
                  </a:lnTo>
                  <a:lnTo>
                    <a:pt x="84670" y="6105"/>
                  </a:lnTo>
                  <a:lnTo>
                    <a:pt x="84006" y="6769"/>
                  </a:lnTo>
                  <a:lnTo>
                    <a:pt x="83475" y="7300"/>
                  </a:lnTo>
                  <a:lnTo>
                    <a:pt x="82812" y="7698"/>
                  </a:lnTo>
                  <a:lnTo>
                    <a:pt x="3318" y="53616"/>
                  </a:lnTo>
                  <a:lnTo>
                    <a:pt x="3318" y="53616"/>
                  </a:lnTo>
                  <a:lnTo>
                    <a:pt x="2655" y="53881"/>
                  </a:lnTo>
                  <a:lnTo>
                    <a:pt x="2124" y="54014"/>
                  </a:lnTo>
                  <a:lnTo>
                    <a:pt x="2124" y="54014"/>
                  </a:lnTo>
                  <a:lnTo>
                    <a:pt x="1593" y="53881"/>
                  </a:lnTo>
                  <a:lnTo>
                    <a:pt x="1593" y="53881"/>
                  </a:lnTo>
                  <a:lnTo>
                    <a:pt x="1460" y="53616"/>
                  </a:lnTo>
                  <a:lnTo>
                    <a:pt x="1328" y="53350"/>
                  </a:lnTo>
                  <a:lnTo>
                    <a:pt x="1195" y="52687"/>
                  </a:lnTo>
                  <a:lnTo>
                    <a:pt x="1195" y="52687"/>
                  </a:lnTo>
                  <a:lnTo>
                    <a:pt x="1195" y="52023"/>
                  </a:lnTo>
                  <a:lnTo>
                    <a:pt x="1328" y="51360"/>
                  </a:lnTo>
                  <a:lnTo>
                    <a:pt x="1593" y="50563"/>
                  </a:lnTo>
                  <a:lnTo>
                    <a:pt x="1991" y="49900"/>
                  </a:lnTo>
                  <a:lnTo>
                    <a:pt x="2522" y="49236"/>
                  </a:lnTo>
                  <a:lnTo>
                    <a:pt x="3053" y="48573"/>
                  </a:lnTo>
                  <a:lnTo>
                    <a:pt x="3584" y="48042"/>
                  </a:lnTo>
                  <a:lnTo>
                    <a:pt x="4247" y="47644"/>
                  </a:lnTo>
                  <a:lnTo>
                    <a:pt x="10086" y="44193"/>
                  </a:lnTo>
                  <a:lnTo>
                    <a:pt x="10086" y="44193"/>
                  </a:lnTo>
                  <a:lnTo>
                    <a:pt x="9954" y="44326"/>
                  </a:lnTo>
                  <a:lnTo>
                    <a:pt x="9954" y="42999"/>
                  </a:lnTo>
                  <a:lnTo>
                    <a:pt x="3584" y="46582"/>
                  </a:lnTo>
                  <a:lnTo>
                    <a:pt x="3584" y="46582"/>
                  </a:lnTo>
                  <a:lnTo>
                    <a:pt x="2920" y="47113"/>
                  </a:lnTo>
                  <a:lnTo>
                    <a:pt x="2256" y="47776"/>
                  </a:lnTo>
                  <a:lnTo>
                    <a:pt x="1593" y="48440"/>
                  </a:lnTo>
                  <a:lnTo>
                    <a:pt x="1062" y="49236"/>
                  </a:lnTo>
                  <a:lnTo>
                    <a:pt x="664" y="50032"/>
                  </a:lnTo>
                  <a:lnTo>
                    <a:pt x="266" y="50961"/>
                  </a:lnTo>
                  <a:lnTo>
                    <a:pt x="133" y="51758"/>
                  </a:lnTo>
                  <a:lnTo>
                    <a:pt x="0" y="52554"/>
                  </a:lnTo>
                  <a:lnTo>
                    <a:pt x="0" y="52554"/>
                  </a:lnTo>
                  <a:lnTo>
                    <a:pt x="0" y="52819"/>
                  </a:lnTo>
                  <a:lnTo>
                    <a:pt x="0" y="52819"/>
                  </a:lnTo>
                  <a:lnTo>
                    <a:pt x="133" y="53483"/>
                  </a:lnTo>
                  <a:lnTo>
                    <a:pt x="266" y="54014"/>
                  </a:lnTo>
                  <a:lnTo>
                    <a:pt x="664" y="54545"/>
                  </a:lnTo>
                  <a:lnTo>
                    <a:pt x="1062" y="54943"/>
                  </a:lnTo>
                  <a:lnTo>
                    <a:pt x="1062" y="54943"/>
                  </a:lnTo>
                  <a:lnTo>
                    <a:pt x="1593" y="55075"/>
                  </a:lnTo>
                  <a:lnTo>
                    <a:pt x="2124" y="55208"/>
                  </a:lnTo>
                  <a:lnTo>
                    <a:pt x="2124" y="55208"/>
                  </a:lnTo>
                  <a:lnTo>
                    <a:pt x="2920" y="55075"/>
                  </a:lnTo>
                  <a:lnTo>
                    <a:pt x="3982" y="54545"/>
                  </a:lnTo>
                  <a:lnTo>
                    <a:pt x="83210" y="8759"/>
                  </a:lnTo>
                  <a:lnTo>
                    <a:pt x="84006" y="7698"/>
                  </a:lnTo>
                  <a:lnTo>
                    <a:pt x="84404" y="7963"/>
                  </a:lnTo>
                  <a:lnTo>
                    <a:pt x="84404" y="7963"/>
                  </a:lnTo>
                  <a:lnTo>
                    <a:pt x="84935" y="7432"/>
                  </a:lnTo>
                  <a:lnTo>
                    <a:pt x="85466" y="6769"/>
                  </a:lnTo>
                  <a:lnTo>
                    <a:pt x="86395" y="5442"/>
                  </a:lnTo>
                  <a:lnTo>
                    <a:pt x="86793" y="4645"/>
                  </a:lnTo>
                  <a:lnTo>
                    <a:pt x="86926" y="3849"/>
                  </a:lnTo>
                  <a:lnTo>
                    <a:pt x="87191" y="3186"/>
                  </a:lnTo>
                  <a:lnTo>
                    <a:pt x="87191" y="2389"/>
                  </a:lnTo>
                  <a:lnTo>
                    <a:pt x="87191" y="2389"/>
                  </a:lnTo>
                  <a:lnTo>
                    <a:pt x="87059" y="1726"/>
                  </a:lnTo>
                  <a:lnTo>
                    <a:pt x="86926" y="1062"/>
                  </a:lnTo>
                  <a:lnTo>
                    <a:pt x="86528" y="531"/>
                  </a:lnTo>
                  <a:lnTo>
                    <a:pt x="86130" y="266"/>
                  </a:lnTo>
                  <a:lnTo>
                    <a:pt x="86130" y="266"/>
                  </a:lnTo>
                  <a:lnTo>
                    <a:pt x="85731" y="1"/>
                  </a:lnTo>
                  <a:lnTo>
                    <a:pt x="8520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40"/>
            <p:cNvSpPr/>
            <p:nvPr/>
          </p:nvSpPr>
          <p:spPr>
            <a:xfrm>
              <a:off x="4816384" y="2861757"/>
              <a:ext cx="411482" cy="237641"/>
            </a:xfrm>
            <a:custGeom>
              <a:avLst/>
              <a:gdLst/>
              <a:ahLst/>
              <a:cxnLst/>
              <a:rect l="l" t="t" r="r" b="b"/>
              <a:pathLst>
                <a:path w="24818" h="14333" fill="none" extrusionOk="0">
                  <a:moveTo>
                    <a:pt x="1195" y="0"/>
                  </a:moveTo>
                  <a:lnTo>
                    <a:pt x="0" y="664"/>
                  </a:lnTo>
                  <a:lnTo>
                    <a:pt x="23623" y="14333"/>
                  </a:lnTo>
                  <a:lnTo>
                    <a:pt x="23755" y="14200"/>
                  </a:lnTo>
                  <a:lnTo>
                    <a:pt x="24817" y="13669"/>
                  </a:lnTo>
                  <a:lnTo>
                    <a:pt x="11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40"/>
            <p:cNvSpPr/>
            <p:nvPr/>
          </p:nvSpPr>
          <p:spPr>
            <a:xfrm>
              <a:off x="5296060" y="2934360"/>
              <a:ext cx="107820" cy="61628"/>
            </a:xfrm>
            <a:custGeom>
              <a:avLst/>
              <a:gdLst/>
              <a:ahLst/>
              <a:cxnLst/>
              <a:rect l="l" t="t" r="r" b="b"/>
              <a:pathLst>
                <a:path w="6503" h="3717" fill="none" extrusionOk="0">
                  <a:moveTo>
                    <a:pt x="1195" y="0"/>
                  </a:moveTo>
                  <a:lnTo>
                    <a:pt x="0" y="664"/>
                  </a:lnTo>
                  <a:lnTo>
                    <a:pt x="5309" y="3716"/>
                  </a:lnTo>
                  <a:lnTo>
                    <a:pt x="6503" y="3053"/>
                  </a:lnTo>
                  <a:lnTo>
                    <a:pt x="11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40"/>
            <p:cNvSpPr/>
            <p:nvPr/>
          </p:nvSpPr>
          <p:spPr>
            <a:xfrm>
              <a:off x="5432480" y="2797940"/>
              <a:ext cx="149635" cy="96827"/>
            </a:xfrm>
            <a:custGeom>
              <a:avLst/>
              <a:gdLst/>
              <a:ahLst/>
              <a:cxnLst/>
              <a:rect l="l" t="t" r="r" b="b"/>
              <a:pathLst>
                <a:path w="9025" h="5840" fill="none" extrusionOk="0">
                  <a:moveTo>
                    <a:pt x="0" y="0"/>
                  </a:moveTo>
                  <a:lnTo>
                    <a:pt x="0" y="1328"/>
                  </a:lnTo>
                  <a:lnTo>
                    <a:pt x="7830" y="5840"/>
                  </a:lnTo>
                  <a:lnTo>
                    <a:pt x="9024" y="51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40"/>
            <p:cNvSpPr/>
            <p:nvPr/>
          </p:nvSpPr>
          <p:spPr>
            <a:xfrm>
              <a:off x="5348867" y="2553700"/>
              <a:ext cx="409277" cy="237658"/>
            </a:xfrm>
            <a:custGeom>
              <a:avLst/>
              <a:gdLst/>
              <a:ahLst/>
              <a:cxnLst/>
              <a:rect l="l" t="t" r="r" b="b"/>
              <a:pathLst>
                <a:path w="24685" h="14334" fill="none" extrusionOk="0">
                  <a:moveTo>
                    <a:pt x="1062" y="1"/>
                  </a:moveTo>
                  <a:lnTo>
                    <a:pt x="0" y="664"/>
                  </a:lnTo>
                  <a:lnTo>
                    <a:pt x="0" y="664"/>
                  </a:lnTo>
                  <a:lnTo>
                    <a:pt x="23490" y="14333"/>
                  </a:lnTo>
                  <a:lnTo>
                    <a:pt x="24684" y="13670"/>
                  </a:lnTo>
                  <a:lnTo>
                    <a:pt x="10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40"/>
            <p:cNvSpPr/>
            <p:nvPr/>
          </p:nvSpPr>
          <p:spPr>
            <a:xfrm>
              <a:off x="5828543" y="2628509"/>
              <a:ext cx="107820" cy="61628"/>
            </a:xfrm>
            <a:custGeom>
              <a:avLst/>
              <a:gdLst/>
              <a:ahLst/>
              <a:cxnLst/>
              <a:rect l="l" t="t" r="r" b="b"/>
              <a:pathLst>
                <a:path w="6503" h="3717" fill="none" extrusionOk="0">
                  <a:moveTo>
                    <a:pt x="1194" y="1"/>
                  </a:moveTo>
                  <a:lnTo>
                    <a:pt x="0" y="664"/>
                  </a:lnTo>
                  <a:lnTo>
                    <a:pt x="5308" y="3717"/>
                  </a:lnTo>
                  <a:lnTo>
                    <a:pt x="6503" y="2920"/>
                  </a:lnTo>
                  <a:lnTo>
                    <a:pt x="11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40"/>
            <p:cNvSpPr/>
            <p:nvPr/>
          </p:nvSpPr>
          <p:spPr>
            <a:xfrm>
              <a:off x="5969357" y="2492089"/>
              <a:ext cx="143036" cy="94639"/>
            </a:xfrm>
            <a:custGeom>
              <a:avLst/>
              <a:gdLst/>
              <a:ahLst/>
              <a:cxnLst/>
              <a:rect l="l" t="t" r="r" b="b"/>
              <a:pathLst>
                <a:path w="8627" h="5708" fill="none" extrusionOk="0">
                  <a:moveTo>
                    <a:pt x="1" y="1"/>
                  </a:moveTo>
                  <a:lnTo>
                    <a:pt x="1" y="1460"/>
                  </a:lnTo>
                  <a:lnTo>
                    <a:pt x="7565" y="5707"/>
                  </a:lnTo>
                  <a:lnTo>
                    <a:pt x="8627" y="504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40"/>
            <p:cNvSpPr/>
            <p:nvPr/>
          </p:nvSpPr>
          <p:spPr>
            <a:xfrm>
              <a:off x="5879145" y="2247849"/>
              <a:ext cx="411482" cy="237658"/>
            </a:xfrm>
            <a:custGeom>
              <a:avLst/>
              <a:gdLst/>
              <a:ahLst/>
              <a:cxnLst/>
              <a:rect l="l" t="t" r="r" b="b"/>
              <a:pathLst>
                <a:path w="24818" h="14334" fill="none" extrusionOk="0">
                  <a:moveTo>
                    <a:pt x="1195" y="1"/>
                  </a:moveTo>
                  <a:lnTo>
                    <a:pt x="399" y="532"/>
                  </a:lnTo>
                  <a:lnTo>
                    <a:pt x="0" y="664"/>
                  </a:lnTo>
                  <a:lnTo>
                    <a:pt x="23623" y="14334"/>
                  </a:lnTo>
                  <a:lnTo>
                    <a:pt x="24817" y="13537"/>
                  </a:lnTo>
                  <a:lnTo>
                    <a:pt x="119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40"/>
            <p:cNvSpPr/>
            <p:nvPr/>
          </p:nvSpPr>
          <p:spPr>
            <a:xfrm>
              <a:off x="6319211" y="1986018"/>
              <a:ext cx="35216" cy="213451"/>
            </a:xfrm>
            <a:custGeom>
              <a:avLst/>
              <a:gdLst/>
              <a:ahLst/>
              <a:cxnLst/>
              <a:rect l="l" t="t" r="r" b="b"/>
              <a:pathLst>
                <a:path w="2124" h="12874" extrusionOk="0">
                  <a:moveTo>
                    <a:pt x="929" y="0"/>
                  </a:moveTo>
                  <a:lnTo>
                    <a:pt x="1195" y="2256"/>
                  </a:lnTo>
                  <a:lnTo>
                    <a:pt x="1" y="12873"/>
                  </a:lnTo>
                  <a:lnTo>
                    <a:pt x="2124" y="1991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30"/>
          <p:cNvSpPr/>
          <p:nvPr/>
        </p:nvSpPr>
        <p:spPr>
          <a:xfrm>
            <a:off x="2389775" y="2336750"/>
            <a:ext cx="6297000" cy="659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30"/>
          <p:cNvSpPr/>
          <p:nvPr/>
        </p:nvSpPr>
        <p:spPr>
          <a:xfrm>
            <a:off x="1140300" y="3481225"/>
            <a:ext cx="7546500" cy="659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30"/>
          <p:cNvSpPr/>
          <p:nvPr/>
        </p:nvSpPr>
        <p:spPr>
          <a:xfrm>
            <a:off x="3687800" y="1179975"/>
            <a:ext cx="4998900" cy="659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9" name="Google Shape;1949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grpSp>
        <p:nvGrpSpPr>
          <p:cNvPr id="1950" name="Google Shape;1950;p30"/>
          <p:cNvGrpSpPr/>
          <p:nvPr/>
        </p:nvGrpSpPr>
        <p:grpSpPr>
          <a:xfrm>
            <a:off x="646275" y="1180075"/>
            <a:ext cx="889870" cy="3552015"/>
            <a:chOff x="679600" y="1180075"/>
            <a:chExt cx="889870" cy="3552015"/>
          </a:xfrm>
        </p:grpSpPr>
        <p:sp>
          <p:nvSpPr>
            <p:cNvPr id="1951" name="Google Shape;1951;p30"/>
            <p:cNvSpPr/>
            <p:nvPr/>
          </p:nvSpPr>
          <p:spPr>
            <a:xfrm>
              <a:off x="902050" y="1264922"/>
              <a:ext cx="500552" cy="3467168"/>
            </a:xfrm>
            <a:custGeom>
              <a:avLst/>
              <a:gdLst/>
              <a:ahLst/>
              <a:cxnLst/>
              <a:rect l="l" t="t" r="r" b="b"/>
              <a:pathLst>
                <a:path w="3492" h="26689" extrusionOk="0">
                  <a:moveTo>
                    <a:pt x="466" y="0"/>
                  </a:moveTo>
                  <a:lnTo>
                    <a:pt x="1" y="26689"/>
                  </a:lnTo>
                  <a:lnTo>
                    <a:pt x="3492" y="26689"/>
                  </a:lnTo>
                  <a:lnTo>
                    <a:pt x="3026" y="0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0"/>
            <p:cNvSpPr/>
            <p:nvPr/>
          </p:nvSpPr>
          <p:spPr>
            <a:xfrm>
              <a:off x="902057" y="1180075"/>
              <a:ext cx="489515" cy="178175"/>
            </a:xfrm>
            <a:custGeom>
              <a:avLst/>
              <a:gdLst/>
              <a:ahLst/>
              <a:cxnLst/>
              <a:rect l="l" t="t" r="r" b="b"/>
              <a:pathLst>
                <a:path w="3415" h="1243" extrusionOk="0">
                  <a:moveTo>
                    <a:pt x="621" y="1"/>
                  </a:moveTo>
                  <a:lnTo>
                    <a:pt x="388" y="78"/>
                  </a:lnTo>
                  <a:lnTo>
                    <a:pt x="233" y="156"/>
                  </a:lnTo>
                  <a:lnTo>
                    <a:pt x="78" y="389"/>
                  </a:lnTo>
                  <a:lnTo>
                    <a:pt x="1" y="621"/>
                  </a:lnTo>
                  <a:lnTo>
                    <a:pt x="78" y="854"/>
                  </a:lnTo>
                  <a:lnTo>
                    <a:pt x="233" y="1009"/>
                  </a:lnTo>
                  <a:lnTo>
                    <a:pt x="388" y="1164"/>
                  </a:lnTo>
                  <a:lnTo>
                    <a:pt x="621" y="1242"/>
                  </a:lnTo>
                  <a:lnTo>
                    <a:pt x="2793" y="1242"/>
                  </a:lnTo>
                  <a:lnTo>
                    <a:pt x="3026" y="1164"/>
                  </a:lnTo>
                  <a:lnTo>
                    <a:pt x="3259" y="1009"/>
                  </a:lnTo>
                  <a:lnTo>
                    <a:pt x="3337" y="854"/>
                  </a:lnTo>
                  <a:lnTo>
                    <a:pt x="3414" y="621"/>
                  </a:lnTo>
                  <a:lnTo>
                    <a:pt x="3337" y="389"/>
                  </a:lnTo>
                  <a:lnTo>
                    <a:pt x="3259" y="156"/>
                  </a:lnTo>
                  <a:lnTo>
                    <a:pt x="3026" y="78"/>
                  </a:lnTo>
                  <a:lnTo>
                    <a:pt x="2793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0"/>
            <p:cNvSpPr/>
            <p:nvPr/>
          </p:nvSpPr>
          <p:spPr>
            <a:xfrm>
              <a:off x="679600" y="3949125"/>
              <a:ext cx="889870" cy="481491"/>
            </a:xfrm>
            <a:custGeom>
              <a:avLst/>
              <a:gdLst/>
              <a:ahLst/>
              <a:cxnLst/>
              <a:rect l="l" t="t" r="r" b="b"/>
              <a:pathLst>
                <a:path w="6208" h="8690" extrusionOk="0">
                  <a:moveTo>
                    <a:pt x="932" y="1"/>
                  </a:moveTo>
                  <a:lnTo>
                    <a:pt x="1" y="8690"/>
                  </a:lnTo>
                  <a:lnTo>
                    <a:pt x="6207" y="8690"/>
                  </a:lnTo>
                  <a:lnTo>
                    <a:pt x="55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" name="Google Shape;1954;p30"/>
          <p:cNvGrpSpPr/>
          <p:nvPr/>
        </p:nvGrpSpPr>
        <p:grpSpPr>
          <a:xfrm>
            <a:off x="1925153" y="1180075"/>
            <a:ext cx="878690" cy="3511743"/>
            <a:chOff x="1958478" y="1180075"/>
            <a:chExt cx="878690" cy="3511743"/>
          </a:xfrm>
        </p:grpSpPr>
        <p:sp>
          <p:nvSpPr>
            <p:cNvPr id="1955" name="Google Shape;1955;p30"/>
            <p:cNvSpPr/>
            <p:nvPr/>
          </p:nvSpPr>
          <p:spPr>
            <a:xfrm>
              <a:off x="2147547" y="1224650"/>
              <a:ext cx="500552" cy="3467168"/>
            </a:xfrm>
            <a:custGeom>
              <a:avLst/>
              <a:gdLst/>
              <a:ahLst/>
              <a:cxnLst/>
              <a:rect l="l" t="t" r="r" b="b"/>
              <a:pathLst>
                <a:path w="3492" h="26689" extrusionOk="0">
                  <a:moveTo>
                    <a:pt x="466" y="0"/>
                  </a:moveTo>
                  <a:lnTo>
                    <a:pt x="1" y="26688"/>
                  </a:lnTo>
                  <a:lnTo>
                    <a:pt x="3492" y="26688"/>
                  </a:lnTo>
                  <a:lnTo>
                    <a:pt x="3026" y="0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0"/>
            <p:cNvSpPr/>
            <p:nvPr/>
          </p:nvSpPr>
          <p:spPr>
            <a:xfrm>
              <a:off x="2153138" y="1180075"/>
              <a:ext cx="489371" cy="178175"/>
            </a:xfrm>
            <a:custGeom>
              <a:avLst/>
              <a:gdLst/>
              <a:ahLst/>
              <a:cxnLst/>
              <a:rect l="l" t="t" r="r" b="b"/>
              <a:pathLst>
                <a:path w="3414" h="1243" extrusionOk="0">
                  <a:moveTo>
                    <a:pt x="621" y="1"/>
                  </a:moveTo>
                  <a:lnTo>
                    <a:pt x="388" y="78"/>
                  </a:lnTo>
                  <a:lnTo>
                    <a:pt x="233" y="156"/>
                  </a:lnTo>
                  <a:lnTo>
                    <a:pt x="78" y="389"/>
                  </a:lnTo>
                  <a:lnTo>
                    <a:pt x="0" y="621"/>
                  </a:lnTo>
                  <a:lnTo>
                    <a:pt x="78" y="854"/>
                  </a:lnTo>
                  <a:lnTo>
                    <a:pt x="233" y="1009"/>
                  </a:lnTo>
                  <a:lnTo>
                    <a:pt x="388" y="1164"/>
                  </a:lnTo>
                  <a:lnTo>
                    <a:pt x="621" y="1242"/>
                  </a:lnTo>
                  <a:lnTo>
                    <a:pt x="2793" y="1242"/>
                  </a:lnTo>
                  <a:lnTo>
                    <a:pt x="3026" y="1164"/>
                  </a:lnTo>
                  <a:lnTo>
                    <a:pt x="3259" y="1009"/>
                  </a:lnTo>
                  <a:lnTo>
                    <a:pt x="3336" y="854"/>
                  </a:lnTo>
                  <a:lnTo>
                    <a:pt x="3414" y="621"/>
                  </a:lnTo>
                  <a:lnTo>
                    <a:pt x="3336" y="389"/>
                  </a:lnTo>
                  <a:lnTo>
                    <a:pt x="3259" y="156"/>
                  </a:lnTo>
                  <a:lnTo>
                    <a:pt x="3026" y="78"/>
                  </a:lnTo>
                  <a:lnTo>
                    <a:pt x="2793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0"/>
            <p:cNvSpPr/>
            <p:nvPr/>
          </p:nvSpPr>
          <p:spPr>
            <a:xfrm>
              <a:off x="1958478" y="3949125"/>
              <a:ext cx="878690" cy="481491"/>
            </a:xfrm>
            <a:custGeom>
              <a:avLst/>
              <a:gdLst/>
              <a:ahLst/>
              <a:cxnLst/>
              <a:rect l="l" t="t" r="r" b="b"/>
              <a:pathLst>
                <a:path w="6130" h="8690" extrusionOk="0">
                  <a:moveTo>
                    <a:pt x="854" y="1"/>
                  </a:moveTo>
                  <a:lnTo>
                    <a:pt x="1" y="8690"/>
                  </a:lnTo>
                  <a:lnTo>
                    <a:pt x="6130" y="8690"/>
                  </a:lnTo>
                  <a:lnTo>
                    <a:pt x="54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8" name="Google Shape;1958;p30"/>
          <p:cNvGrpSpPr/>
          <p:nvPr/>
        </p:nvGrpSpPr>
        <p:grpSpPr>
          <a:xfrm>
            <a:off x="3248611" y="1180075"/>
            <a:ext cx="878690" cy="3542012"/>
            <a:chOff x="3281936" y="1180075"/>
            <a:chExt cx="878690" cy="3542012"/>
          </a:xfrm>
        </p:grpSpPr>
        <p:sp>
          <p:nvSpPr>
            <p:cNvPr id="1959" name="Google Shape;1959;p30"/>
            <p:cNvSpPr/>
            <p:nvPr/>
          </p:nvSpPr>
          <p:spPr>
            <a:xfrm>
              <a:off x="3476595" y="1254789"/>
              <a:ext cx="489371" cy="3467298"/>
            </a:xfrm>
            <a:custGeom>
              <a:avLst/>
              <a:gdLst/>
              <a:ahLst/>
              <a:cxnLst/>
              <a:rect l="l" t="t" r="r" b="b"/>
              <a:pathLst>
                <a:path w="3414" h="26690" extrusionOk="0">
                  <a:moveTo>
                    <a:pt x="466" y="1"/>
                  </a:moveTo>
                  <a:lnTo>
                    <a:pt x="0" y="26689"/>
                  </a:lnTo>
                  <a:lnTo>
                    <a:pt x="3414" y="26689"/>
                  </a:lnTo>
                  <a:lnTo>
                    <a:pt x="3026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0"/>
            <p:cNvSpPr/>
            <p:nvPr/>
          </p:nvSpPr>
          <p:spPr>
            <a:xfrm>
              <a:off x="3476595" y="1180075"/>
              <a:ext cx="489371" cy="178175"/>
            </a:xfrm>
            <a:custGeom>
              <a:avLst/>
              <a:gdLst/>
              <a:ahLst/>
              <a:cxnLst/>
              <a:rect l="l" t="t" r="r" b="b"/>
              <a:pathLst>
                <a:path w="3414" h="1243" extrusionOk="0">
                  <a:moveTo>
                    <a:pt x="621" y="1"/>
                  </a:moveTo>
                  <a:lnTo>
                    <a:pt x="388" y="78"/>
                  </a:lnTo>
                  <a:lnTo>
                    <a:pt x="233" y="156"/>
                  </a:lnTo>
                  <a:lnTo>
                    <a:pt x="78" y="389"/>
                  </a:lnTo>
                  <a:lnTo>
                    <a:pt x="0" y="621"/>
                  </a:lnTo>
                  <a:lnTo>
                    <a:pt x="78" y="854"/>
                  </a:lnTo>
                  <a:lnTo>
                    <a:pt x="233" y="1009"/>
                  </a:lnTo>
                  <a:lnTo>
                    <a:pt x="388" y="1164"/>
                  </a:lnTo>
                  <a:lnTo>
                    <a:pt x="621" y="1242"/>
                  </a:lnTo>
                  <a:lnTo>
                    <a:pt x="2793" y="1242"/>
                  </a:lnTo>
                  <a:lnTo>
                    <a:pt x="3026" y="1164"/>
                  </a:lnTo>
                  <a:lnTo>
                    <a:pt x="3258" y="1009"/>
                  </a:lnTo>
                  <a:lnTo>
                    <a:pt x="3336" y="854"/>
                  </a:lnTo>
                  <a:lnTo>
                    <a:pt x="3414" y="621"/>
                  </a:lnTo>
                  <a:lnTo>
                    <a:pt x="3336" y="389"/>
                  </a:lnTo>
                  <a:lnTo>
                    <a:pt x="3258" y="156"/>
                  </a:lnTo>
                  <a:lnTo>
                    <a:pt x="3026" y="78"/>
                  </a:lnTo>
                  <a:lnTo>
                    <a:pt x="2793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0"/>
            <p:cNvSpPr/>
            <p:nvPr/>
          </p:nvSpPr>
          <p:spPr>
            <a:xfrm>
              <a:off x="3281936" y="3949125"/>
              <a:ext cx="878690" cy="481491"/>
            </a:xfrm>
            <a:custGeom>
              <a:avLst/>
              <a:gdLst/>
              <a:ahLst/>
              <a:cxnLst/>
              <a:rect l="l" t="t" r="r" b="b"/>
              <a:pathLst>
                <a:path w="6130" h="8690" extrusionOk="0">
                  <a:moveTo>
                    <a:pt x="854" y="1"/>
                  </a:moveTo>
                  <a:lnTo>
                    <a:pt x="0" y="8690"/>
                  </a:lnTo>
                  <a:lnTo>
                    <a:pt x="6129" y="8690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2" name="Google Shape;1962;p30"/>
          <p:cNvSpPr/>
          <p:nvPr/>
        </p:nvSpPr>
        <p:spPr>
          <a:xfrm>
            <a:off x="457200" y="4430625"/>
            <a:ext cx="8229563" cy="301454"/>
          </a:xfrm>
          <a:custGeom>
            <a:avLst/>
            <a:gdLst/>
            <a:ahLst/>
            <a:cxnLst/>
            <a:rect l="l" t="t" r="r" b="b"/>
            <a:pathLst>
              <a:path w="32508" h="6596" extrusionOk="0">
                <a:moveTo>
                  <a:pt x="0" y="1"/>
                </a:moveTo>
                <a:lnTo>
                  <a:pt x="0" y="6595"/>
                </a:lnTo>
                <a:lnTo>
                  <a:pt x="32507" y="6595"/>
                </a:lnTo>
                <a:lnTo>
                  <a:pt x="3250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30"/>
          <p:cNvSpPr txBox="1"/>
          <p:nvPr/>
        </p:nvSpPr>
        <p:spPr>
          <a:xfrm>
            <a:off x="6592500" y="2049738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64" name="Google Shape;1964;p30"/>
          <p:cNvSpPr txBox="1"/>
          <p:nvPr/>
        </p:nvSpPr>
        <p:spPr>
          <a:xfrm>
            <a:off x="5902000" y="2397063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closest planet to the Sun and the smallest one in the Solar System—it’s only a bit larger than our Moon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5" name="Google Shape;1965;p30"/>
          <p:cNvSpPr txBox="1"/>
          <p:nvPr/>
        </p:nvSpPr>
        <p:spPr>
          <a:xfrm>
            <a:off x="5257800" y="2380688"/>
            <a:ext cx="7506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33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66" name="Google Shape;1966;p30"/>
          <p:cNvSpPr txBox="1"/>
          <p:nvPr/>
        </p:nvSpPr>
        <p:spPr>
          <a:xfrm>
            <a:off x="6592500" y="3194213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67" name="Google Shape;1967;p30"/>
          <p:cNvSpPr txBox="1"/>
          <p:nvPr/>
        </p:nvSpPr>
        <p:spPr>
          <a:xfrm>
            <a:off x="5902000" y="3541538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it’s the biggest planet in the Solar System. Jupiter is the fourth-brightest object in the sky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8" name="Google Shape;1968;p30"/>
          <p:cNvSpPr txBox="1"/>
          <p:nvPr/>
        </p:nvSpPr>
        <p:spPr>
          <a:xfrm>
            <a:off x="5257800" y="3525163"/>
            <a:ext cx="7506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3300"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69" name="Google Shape;1969;p30"/>
          <p:cNvSpPr txBox="1"/>
          <p:nvPr/>
        </p:nvSpPr>
        <p:spPr>
          <a:xfrm>
            <a:off x="6592500" y="892963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70" name="Google Shape;1970;p30"/>
          <p:cNvSpPr txBox="1"/>
          <p:nvPr/>
        </p:nvSpPr>
        <p:spPr>
          <a:xfrm>
            <a:off x="5902000" y="1240288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dust, which gives the planet its reddish cast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1" name="Google Shape;1971;p30"/>
          <p:cNvSpPr txBox="1"/>
          <p:nvPr/>
        </p:nvSpPr>
        <p:spPr>
          <a:xfrm>
            <a:off x="5257800" y="1223913"/>
            <a:ext cx="7506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33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3"/>
          <p:cNvSpPr/>
          <p:nvPr/>
        </p:nvSpPr>
        <p:spPr>
          <a:xfrm>
            <a:off x="3103750" y="2963272"/>
            <a:ext cx="823389" cy="32429"/>
          </a:xfrm>
          <a:custGeom>
            <a:avLst/>
            <a:gdLst/>
            <a:ahLst/>
            <a:cxnLst/>
            <a:rect l="l" t="t" r="r" b="b"/>
            <a:pathLst>
              <a:path w="23664" h="932" extrusionOk="0">
                <a:moveTo>
                  <a:pt x="0" y="0"/>
                </a:moveTo>
                <a:lnTo>
                  <a:pt x="0" y="931"/>
                </a:lnTo>
                <a:lnTo>
                  <a:pt x="23663" y="931"/>
                </a:lnTo>
                <a:lnTo>
                  <a:pt x="23663" y="0"/>
                </a:lnTo>
                <a:close/>
              </a:path>
            </a:pathLst>
          </a:custGeom>
          <a:solidFill>
            <a:srgbClr val="F298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4" name="Google Shape;2104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2105" name="Google Shape;2105;p33"/>
          <p:cNvSpPr/>
          <p:nvPr/>
        </p:nvSpPr>
        <p:spPr>
          <a:xfrm>
            <a:off x="461975" y="3836200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6" name="Google Shape;2106;p33"/>
          <p:cNvSpPr/>
          <p:nvPr/>
        </p:nvSpPr>
        <p:spPr>
          <a:xfrm>
            <a:off x="5390388" y="3975636"/>
            <a:ext cx="689400" cy="689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7" name="Google Shape;2107;p33"/>
          <p:cNvSpPr/>
          <p:nvPr/>
        </p:nvSpPr>
        <p:spPr>
          <a:xfrm>
            <a:off x="5390338" y="3005475"/>
            <a:ext cx="689400" cy="689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8" name="Google Shape;2108;p33"/>
          <p:cNvSpPr/>
          <p:nvPr/>
        </p:nvSpPr>
        <p:spPr>
          <a:xfrm>
            <a:off x="5390400" y="2090763"/>
            <a:ext cx="689400" cy="689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9" name="Google Shape;2109;p33"/>
          <p:cNvSpPr/>
          <p:nvPr/>
        </p:nvSpPr>
        <p:spPr>
          <a:xfrm>
            <a:off x="5390388" y="1171961"/>
            <a:ext cx="689400" cy="689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0" name="Google Shape;2110;p33"/>
          <p:cNvGrpSpPr/>
          <p:nvPr/>
        </p:nvGrpSpPr>
        <p:grpSpPr>
          <a:xfrm>
            <a:off x="6210596" y="1205233"/>
            <a:ext cx="2476683" cy="622701"/>
            <a:chOff x="5990700" y="1272350"/>
            <a:chExt cx="2696150" cy="622701"/>
          </a:xfrm>
        </p:grpSpPr>
        <p:sp>
          <p:nvSpPr>
            <p:cNvPr id="2111" name="Google Shape;2111;p33"/>
            <p:cNvSpPr txBox="1"/>
            <p:nvPr/>
          </p:nvSpPr>
          <p:spPr>
            <a:xfrm>
              <a:off x="6951950" y="1272350"/>
              <a:ext cx="17349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01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12" name="Google Shape;2112;p33"/>
            <p:cNvSpPr txBox="1"/>
            <p:nvPr/>
          </p:nvSpPr>
          <p:spPr>
            <a:xfrm>
              <a:off x="5990700" y="1523651"/>
              <a:ext cx="26961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one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3" name="Google Shape;2113;p33"/>
          <p:cNvGrpSpPr/>
          <p:nvPr/>
        </p:nvGrpSpPr>
        <p:grpSpPr>
          <a:xfrm>
            <a:off x="6210596" y="2124056"/>
            <a:ext cx="2476683" cy="622691"/>
            <a:chOff x="5990700" y="2191173"/>
            <a:chExt cx="2696150" cy="622691"/>
          </a:xfrm>
        </p:grpSpPr>
        <p:sp>
          <p:nvSpPr>
            <p:cNvPr id="2114" name="Google Shape;2114;p33"/>
            <p:cNvSpPr txBox="1"/>
            <p:nvPr/>
          </p:nvSpPr>
          <p:spPr>
            <a:xfrm>
              <a:off x="6951950" y="2191173"/>
              <a:ext cx="17349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02</a:t>
              </a:r>
              <a:endParaRPr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15" name="Google Shape;2115;p33"/>
            <p:cNvSpPr txBox="1"/>
            <p:nvPr/>
          </p:nvSpPr>
          <p:spPr>
            <a:xfrm>
              <a:off x="5990700" y="2442464"/>
              <a:ext cx="26961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6" name="Google Shape;2116;p33"/>
          <p:cNvGrpSpPr/>
          <p:nvPr/>
        </p:nvGrpSpPr>
        <p:grpSpPr>
          <a:xfrm>
            <a:off x="6210596" y="3042885"/>
            <a:ext cx="2476683" cy="685885"/>
            <a:chOff x="5990700" y="3110002"/>
            <a:chExt cx="2696150" cy="685885"/>
          </a:xfrm>
        </p:grpSpPr>
        <p:sp>
          <p:nvSpPr>
            <p:cNvPr id="2117" name="Google Shape;2117;p33"/>
            <p:cNvSpPr txBox="1"/>
            <p:nvPr/>
          </p:nvSpPr>
          <p:spPr>
            <a:xfrm>
              <a:off x="6951950" y="3110002"/>
              <a:ext cx="17349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03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18" name="Google Shape;2118;p33"/>
            <p:cNvSpPr txBox="1"/>
            <p:nvPr/>
          </p:nvSpPr>
          <p:spPr>
            <a:xfrm>
              <a:off x="5990700" y="3359087"/>
              <a:ext cx="26961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 full of iron oxide dust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9" name="Google Shape;2119;p33"/>
          <p:cNvGrpSpPr/>
          <p:nvPr/>
        </p:nvGrpSpPr>
        <p:grpSpPr>
          <a:xfrm>
            <a:off x="6210596" y="3975557"/>
            <a:ext cx="2476637" cy="689389"/>
            <a:chOff x="5990700" y="4042674"/>
            <a:chExt cx="2696100" cy="689389"/>
          </a:xfrm>
        </p:grpSpPr>
        <p:sp>
          <p:nvSpPr>
            <p:cNvPr id="2120" name="Google Shape;2120;p33"/>
            <p:cNvSpPr txBox="1"/>
            <p:nvPr/>
          </p:nvSpPr>
          <p:spPr>
            <a:xfrm>
              <a:off x="7042487" y="4042674"/>
              <a:ext cx="16443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04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21" name="Google Shape;2121;p33"/>
            <p:cNvSpPr txBox="1"/>
            <p:nvPr/>
          </p:nvSpPr>
          <p:spPr>
            <a:xfrm>
              <a:off x="5990700" y="4295263"/>
              <a:ext cx="26961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It’s 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 gas giant and the biggest planet in the Solar System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22" name="Google Shape;2122;p33"/>
          <p:cNvSpPr txBox="1"/>
          <p:nvPr/>
        </p:nvSpPr>
        <p:spPr>
          <a:xfrm>
            <a:off x="457250" y="3531250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3" name="Google Shape;2123;p33"/>
          <p:cNvSpPr txBox="1"/>
          <p:nvPr/>
        </p:nvSpPr>
        <p:spPr>
          <a:xfrm>
            <a:off x="2606925" y="3531250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4" name="Google Shape;2124;p33"/>
          <p:cNvSpPr/>
          <p:nvPr/>
        </p:nvSpPr>
        <p:spPr>
          <a:xfrm>
            <a:off x="495650" y="3869525"/>
            <a:ext cx="9927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2125;p33"/>
          <p:cNvSpPr/>
          <p:nvPr/>
        </p:nvSpPr>
        <p:spPr>
          <a:xfrm>
            <a:off x="2606925" y="3836200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2126;p33"/>
          <p:cNvSpPr/>
          <p:nvPr/>
        </p:nvSpPr>
        <p:spPr>
          <a:xfrm>
            <a:off x="2640600" y="3869525"/>
            <a:ext cx="14265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2127;p33"/>
          <p:cNvSpPr/>
          <p:nvPr/>
        </p:nvSpPr>
        <p:spPr>
          <a:xfrm>
            <a:off x="461975" y="4469688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2128;p33"/>
          <p:cNvSpPr txBox="1"/>
          <p:nvPr/>
        </p:nvSpPr>
        <p:spPr>
          <a:xfrm>
            <a:off x="457250" y="4164738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9" name="Google Shape;2129;p33"/>
          <p:cNvSpPr txBox="1"/>
          <p:nvPr/>
        </p:nvSpPr>
        <p:spPr>
          <a:xfrm>
            <a:off x="2606925" y="4164738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30" name="Google Shape;2130;p33"/>
          <p:cNvSpPr/>
          <p:nvPr/>
        </p:nvSpPr>
        <p:spPr>
          <a:xfrm>
            <a:off x="495650" y="4503025"/>
            <a:ext cx="14265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33"/>
          <p:cNvSpPr/>
          <p:nvPr/>
        </p:nvSpPr>
        <p:spPr>
          <a:xfrm>
            <a:off x="2606925" y="4469688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2132" name="Google Shape;2132;p33"/>
          <p:cNvSpPr/>
          <p:nvPr/>
        </p:nvSpPr>
        <p:spPr>
          <a:xfrm>
            <a:off x="2640600" y="4503025"/>
            <a:ext cx="9927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33"/>
          <p:cNvSpPr/>
          <p:nvPr/>
        </p:nvSpPr>
        <p:spPr>
          <a:xfrm>
            <a:off x="908075" y="2934646"/>
            <a:ext cx="1097882" cy="61055"/>
          </a:xfrm>
          <a:custGeom>
            <a:avLst/>
            <a:gdLst/>
            <a:ahLst/>
            <a:cxnLst/>
            <a:rect l="l" t="t" r="r" b="b"/>
            <a:pathLst>
              <a:path w="16759" h="932" extrusionOk="0">
                <a:moveTo>
                  <a:pt x="0" y="0"/>
                </a:moveTo>
                <a:lnTo>
                  <a:pt x="0" y="931"/>
                </a:lnTo>
                <a:lnTo>
                  <a:pt x="16758" y="931"/>
                </a:lnTo>
                <a:lnTo>
                  <a:pt x="16758" y="0"/>
                </a:lnTo>
                <a:close/>
              </a:path>
            </a:pathLst>
          </a:custGeom>
          <a:solidFill>
            <a:srgbClr val="F25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4" name="Google Shape;2134;p33"/>
          <p:cNvGrpSpPr/>
          <p:nvPr/>
        </p:nvGrpSpPr>
        <p:grpSpPr>
          <a:xfrm>
            <a:off x="1034117" y="1023651"/>
            <a:ext cx="2962166" cy="1972056"/>
            <a:chOff x="948757" y="1023651"/>
            <a:chExt cx="2962166" cy="1972056"/>
          </a:xfrm>
        </p:grpSpPr>
        <p:sp>
          <p:nvSpPr>
            <p:cNvPr id="2135" name="Google Shape;2135;p33"/>
            <p:cNvSpPr/>
            <p:nvPr/>
          </p:nvSpPr>
          <p:spPr>
            <a:xfrm>
              <a:off x="3133429" y="2169658"/>
              <a:ext cx="777494" cy="820675"/>
            </a:xfrm>
            <a:custGeom>
              <a:avLst/>
              <a:gdLst/>
              <a:ahLst/>
              <a:cxnLst/>
              <a:rect l="l" t="t" r="r" b="b"/>
              <a:pathLst>
                <a:path w="22345" h="23586" extrusionOk="0">
                  <a:moveTo>
                    <a:pt x="6673" y="0"/>
                  </a:moveTo>
                  <a:lnTo>
                    <a:pt x="6595" y="2560"/>
                  </a:lnTo>
                  <a:lnTo>
                    <a:pt x="6440" y="4422"/>
                  </a:lnTo>
                  <a:lnTo>
                    <a:pt x="6130" y="6983"/>
                  </a:lnTo>
                  <a:lnTo>
                    <a:pt x="5820" y="9310"/>
                  </a:lnTo>
                  <a:lnTo>
                    <a:pt x="5432" y="11482"/>
                  </a:lnTo>
                  <a:lnTo>
                    <a:pt x="4889" y="13422"/>
                  </a:lnTo>
                  <a:lnTo>
                    <a:pt x="4423" y="15206"/>
                  </a:lnTo>
                  <a:lnTo>
                    <a:pt x="3880" y="16758"/>
                  </a:lnTo>
                  <a:lnTo>
                    <a:pt x="3337" y="18155"/>
                  </a:lnTo>
                  <a:lnTo>
                    <a:pt x="2794" y="19318"/>
                  </a:lnTo>
                  <a:lnTo>
                    <a:pt x="2251" y="20404"/>
                  </a:lnTo>
                  <a:lnTo>
                    <a:pt x="1708" y="21258"/>
                  </a:lnTo>
                  <a:lnTo>
                    <a:pt x="854" y="22577"/>
                  </a:lnTo>
                  <a:lnTo>
                    <a:pt x="234" y="23353"/>
                  </a:lnTo>
                  <a:lnTo>
                    <a:pt x="1" y="23585"/>
                  </a:lnTo>
                  <a:lnTo>
                    <a:pt x="22345" y="23585"/>
                  </a:lnTo>
                  <a:lnTo>
                    <a:pt x="22112" y="23353"/>
                  </a:lnTo>
                  <a:lnTo>
                    <a:pt x="21336" y="22732"/>
                  </a:lnTo>
                  <a:lnTo>
                    <a:pt x="20871" y="22189"/>
                  </a:lnTo>
                  <a:lnTo>
                    <a:pt x="20250" y="21491"/>
                  </a:lnTo>
                  <a:lnTo>
                    <a:pt x="19629" y="20715"/>
                  </a:lnTo>
                  <a:lnTo>
                    <a:pt x="19009" y="19706"/>
                  </a:lnTo>
                  <a:lnTo>
                    <a:pt x="18388" y="18465"/>
                  </a:lnTo>
                  <a:lnTo>
                    <a:pt x="17767" y="17068"/>
                  </a:lnTo>
                  <a:lnTo>
                    <a:pt x="17147" y="15517"/>
                  </a:lnTo>
                  <a:lnTo>
                    <a:pt x="16526" y="13655"/>
                  </a:lnTo>
                  <a:lnTo>
                    <a:pt x="16060" y="11638"/>
                  </a:lnTo>
                  <a:lnTo>
                    <a:pt x="15595" y="9310"/>
                  </a:lnTo>
                  <a:lnTo>
                    <a:pt x="15285" y="6750"/>
                  </a:lnTo>
                  <a:lnTo>
                    <a:pt x="15052" y="3957"/>
                  </a:lnTo>
                  <a:lnTo>
                    <a:pt x="14974" y="2250"/>
                  </a:lnTo>
                  <a:lnTo>
                    <a:pt x="14974" y="0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3"/>
            <p:cNvSpPr/>
            <p:nvPr/>
          </p:nvSpPr>
          <p:spPr>
            <a:xfrm>
              <a:off x="3344000" y="2131872"/>
              <a:ext cx="326655" cy="59395"/>
            </a:xfrm>
            <a:custGeom>
              <a:avLst/>
              <a:gdLst/>
              <a:ahLst/>
              <a:cxnLst/>
              <a:rect l="l" t="t" r="r" b="b"/>
              <a:pathLst>
                <a:path w="9388" h="1707" extrusionOk="0">
                  <a:moveTo>
                    <a:pt x="0" y="0"/>
                  </a:moveTo>
                  <a:lnTo>
                    <a:pt x="0" y="1707"/>
                  </a:lnTo>
                  <a:lnTo>
                    <a:pt x="9388" y="1707"/>
                  </a:lnTo>
                  <a:lnTo>
                    <a:pt x="9388" y="0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3"/>
            <p:cNvSpPr/>
            <p:nvPr/>
          </p:nvSpPr>
          <p:spPr>
            <a:xfrm>
              <a:off x="3354786" y="2210158"/>
              <a:ext cx="307797" cy="35108"/>
            </a:xfrm>
            <a:custGeom>
              <a:avLst/>
              <a:gdLst/>
              <a:ahLst/>
              <a:cxnLst/>
              <a:rect l="l" t="t" r="r" b="b"/>
              <a:pathLst>
                <a:path w="8846" h="1009" extrusionOk="0">
                  <a:moveTo>
                    <a:pt x="1" y="0"/>
                  </a:moveTo>
                  <a:lnTo>
                    <a:pt x="1" y="1009"/>
                  </a:lnTo>
                  <a:lnTo>
                    <a:pt x="8845" y="1009"/>
                  </a:lnTo>
                  <a:lnTo>
                    <a:pt x="8845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3"/>
            <p:cNvSpPr/>
            <p:nvPr/>
          </p:nvSpPr>
          <p:spPr>
            <a:xfrm>
              <a:off x="3354786" y="2269516"/>
              <a:ext cx="307797" cy="35143"/>
            </a:xfrm>
            <a:custGeom>
              <a:avLst/>
              <a:gdLst/>
              <a:ahLst/>
              <a:cxnLst/>
              <a:rect l="l" t="t" r="r" b="b"/>
              <a:pathLst>
                <a:path w="8846" h="1010" extrusionOk="0">
                  <a:moveTo>
                    <a:pt x="1" y="1"/>
                  </a:moveTo>
                  <a:lnTo>
                    <a:pt x="1" y="1009"/>
                  </a:lnTo>
                  <a:lnTo>
                    <a:pt x="8845" y="1009"/>
                  </a:lnTo>
                  <a:lnTo>
                    <a:pt x="884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9" name="Google Shape;2139;p33"/>
            <p:cNvGrpSpPr/>
            <p:nvPr/>
          </p:nvGrpSpPr>
          <p:grpSpPr>
            <a:xfrm>
              <a:off x="3368393" y="1496880"/>
              <a:ext cx="470128" cy="543269"/>
              <a:chOff x="3368397" y="1349117"/>
              <a:chExt cx="597975" cy="691006"/>
            </a:xfrm>
          </p:grpSpPr>
          <p:sp>
            <p:nvSpPr>
              <p:cNvPr id="2140" name="Google Shape;2140;p33"/>
              <p:cNvSpPr/>
              <p:nvPr/>
            </p:nvSpPr>
            <p:spPr>
              <a:xfrm>
                <a:off x="3368397" y="1703464"/>
                <a:ext cx="336674" cy="336660"/>
              </a:xfrm>
              <a:custGeom>
                <a:avLst/>
                <a:gdLst/>
                <a:ahLst/>
                <a:cxnLst/>
                <a:rect l="l" t="t" r="r" b="b"/>
                <a:pathLst>
                  <a:path w="5897" h="5897" extrusionOk="0">
                    <a:moveTo>
                      <a:pt x="2948" y="0"/>
                    </a:moveTo>
                    <a:lnTo>
                      <a:pt x="2405" y="78"/>
                    </a:lnTo>
                    <a:lnTo>
                      <a:pt x="1785" y="233"/>
                    </a:lnTo>
                    <a:lnTo>
                      <a:pt x="1319" y="543"/>
                    </a:lnTo>
                    <a:lnTo>
                      <a:pt x="854" y="853"/>
                    </a:lnTo>
                    <a:lnTo>
                      <a:pt x="543" y="1319"/>
                    </a:lnTo>
                    <a:lnTo>
                      <a:pt x="233" y="1784"/>
                    </a:lnTo>
                    <a:lnTo>
                      <a:pt x="78" y="2328"/>
                    </a:lnTo>
                    <a:lnTo>
                      <a:pt x="0" y="2948"/>
                    </a:lnTo>
                    <a:lnTo>
                      <a:pt x="78" y="3569"/>
                    </a:lnTo>
                    <a:lnTo>
                      <a:pt x="233" y="4112"/>
                    </a:lnTo>
                    <a:lnTo>
                      <a:pt x="543" y="4577"/>
                    </a:lnTo>
                    <a:lnTo>
                      <a:pt x="854" y="5043"/>
                    </a:lnTo>
                    <a:lnTo>
                      <a:pt x="1319" y="5353"/>
                    </a:lnTo>
                    <a:lnTo>
                      <a:pt x="1785" y="5664"/>
                    </a:lnTo>
                    <a:lnTo>
                      <a:pt x="2405" y="5819"/>
                    </a:lnTo>
                    <a:lnTo>
                      <a:pt x="2948" y="5896"/>
                    </a:lnTo>
                    <a:lnTo>
                      <a:pt x="3569" y="5819"/>
                    </a:lnTo>
                    <a:lnTo>
                      <a:pt x="4112" y="5664"/>
                    </a:lnTo>
                    <a:lnTo>
                      <a:pt x="4578" y="5353"/>
                    </a:lnTo>
                    <a:lnTo>
                      <a:pt x="5043" y="5043"/>
                    </a:lnTo>
                    <a:lnTo>
                      <a:pt x="5353" y="4577"/>
                    </a:lnTo>
                    <a:lnTo>
                      <a:pt x="5664" y="4112"/>
                    </a:lnTo>
                    <a:lnTo>
                      <a:pt x="5819" y="3569"/>
                    </a:lnTo>
                    <a:lnTo>
                      <a:pt x="5897" y="2948"/>
                    </a:lnTo>
                    <a:lnTo>
                      <a:pt x="5819" y="2328"/>
                    </a:lnTo>
                    <a:lnTo>
                      <a:pt x="5664" y="1784"/>
                    </a:lnTo>
                    <a:lnTo>
                      <a:pt x="5353" y="1319"/>
                    </a:lnTo>
                    <a:lnTo>
                      <a:pt x="5043" y="853"/>
                    </a:lnTo>
                    <a:lnTo>
                      <a:pt x="4578" y="543"/>
                    </a:lnTo>
                    <a:lnTo>
                      <a:pt x="4112" y="233"/>
                    </a:lnTo>
                    <a:lnTo>
                      <a:pt x="3569" y="78"/>
                    </a:lnTo>
                    <a:lnTo>
                      <a:pt x="294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3"/>
              <p:cNvSpPr/>
              <p:nvPr/>
            </p:nvSpPr>
            <p:spPr>
              <a:xfrm>
                <a:off x="3501246" y="1535111"/>
                <a:ext cx="349977" cy="354415"/>
              </a:xfrm>
              <a:custGeom>
                <a:avLst/>
                <a:gdLst/>
                <a:ahLst/>
                <a:cxnLst/>
                <a:rect l="l" t="t" r="r" b="b"/>
                <a:pathLst>
                  <a:path w="6130" h="6208" extrusionOk="0">
                    <a:moveTo>
                      <a:pt x="3104" y="1"/>
                    </a:moveTo>
                    <a:lnTo>
                      <a:pt x="2483" y="79"/>
                    </a:lnTo>
                    <a:lnTo>
                      <a:pt x="1863" y="311"/>
                    </a:lnTo>
                    <a:lnTo>
                      <a:pt x="1320" y="544"/>
                    </a:lnTo>
                    <a:lnTo>
                      <a:pt x="854" y="932"/>
                    </a:lnTo>
                    <a:lnTo>
                      <a:pt x="544" y="1397"/>
                    </a:lnTo>
                    <a:lnTo>
                      <a:pt x="234" y="1940"/>
                    </a:lnTo>
                    <a:lnTo>
                      <a:pt x="78" y="2484"/>
                    </a:lnTo>
                    <a:lnTo>
                      <a:pt x="1" y="3104"/>
                    </a:lnTo>
                    <a:lnTo>
                      <a:pt x="78" y="3725"/>
                    </a:lnTo>
                    <a:lnTo>
                      <a:pt x="234" y="4346"/>
                    </a:lnTo>
                    <a:lnTo>
                      <a:pt x="544" y="4889"/>
                    </a:lnTo>
                    <a:lnTo>
                      <a:pt x="854" y="5277"/>
                    </a:lnTo>
                    <a:lnTo>
                      <a:pt x="1320" y="5664"/>
                    </a:lnTo>
                    <a:lnTo>
                      <a:pt x="1863" y="5975"/>
                    </a:lnTo>
                    <a:lnTo>
                      <a:pt x="2483" y="6130"/>
                    </a:lnTo>
                    <a:lnTo>
                      <a:pt x="3104" y="6208"/>
                    </a:lnTo>
                    <a:lnTo>
                      <a:pt x="3725" y="6130"/>
                    </a:lnTo>
                    <a:lnTo>
                      <a:pt x="4268" y="5975"/>
                    </a:lnTo>
                    <a:lnTo>
                      <a:pt x="4811" y="5664"/>
                    </a:lnTo>
                    <a:lnTo>
                      <a:pt x="5276" y="5277"/>
                    </a:lnTo>
                    <a:lnTo>
                      <a:pt x="5664" y="4889"/>
                    </a:lnTo>
                    <a:lnTo>
                      <a:pt x="5897" y="4346"/>
                    </a:lnTo>
                    <a:lnTo>
                      <a:pt x="6130" y="3725"/>
                    </a:lnTo>
                    <a:lnTo>
                      <a:pt x="6130" y="3104"/>
                    </a:lnTo>
                    <a:lnTo>
                      <a:pt x="6130" y="2484"/>
                    </a:lnTo>
                    <a:lnTo>
                      <a:pt x="5897" y="1940"/>
                    </a:lnTo>
                    <a:lnTo>
                      <a:pt x="5664" y="1397"/>
                    </a:lnTo>
                    <a:lnTo>
                      <a:pt x="5276" y="932"/>
                    </a:lnTo>
                    <a:lnTo>
                      <a:pt x="4811" y="544"/>
                    </a:lnTo>
                    <a:lnTo>
                      <a:pt x="4268" y="311"/>
                    </a:lnTo>
                    <a:lnTo>
                      <a:pt x="3725" y="79"/>
                    </a:lnTo>
                    <a:lnTo>
                      <a:pt x="310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3"/>
              <p:cNvSpPr/>
              <p:nvPr/>
            </p:nvSpPr>
            <p:spPr>
              <a:xfrm>
                <a:off x="3483548" y="1424417"/>
                <a:ext cx="314523" cy="318962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587" extrusionOk="0">
                    <a:moveTo>
                      <a:pt x="2716" y="0"/>
                    </a:moveTo>
                    <a:lnTo>
                      <a:pt x="2173" y="78"/>
                    </a:lnTo>
                    <a:lnTo>
                      <a:pt x="1630" y="233"/>
                    </a:lnTo>
                    <a:lnTo>
                      <a:pt x="1164" y="466"/>
                    </a:lnTo>
                    <a:lnTo>
                      <a:pt x="776" y="854"/>
                    </a:lnTo>
                    <a:lnTo>
                      <a:pt x="466" y="1242"/>
                    </a:lnTo>
                    <a:lnTo>
                      <a:pt x="156" y="1707"/>
                    </a:lnTo>
                    <a:lnTo>
                      <a:pt x="0" y="2250"/>
                    </a:lnTo>
                    <a:lnTo>
                      <a:pt x="0" y="2793"/>
                    </a:lnTo>
                    <a:lnTo>
                      <a:pt x="0" y="3336"/>
                    </a:lnTo>
                    <a:lnTo>
                      <a:pt x="156" y="3879"/>
                    </a:lnTo>
                    <a:lnTo>
                      <a:pt x="466" y="4345"/>
                    </a:lnTo>
                    <a:lnTo>
                      <a:pt x="776" y="4733"/>
                    </a:lnTo>
                    <a:lnTo>
                      <a:pt x="1164" y="5043"/>
                    </a:lnTo>
                    <a:lnTo>
                      <a:pt x="1630" y="5354"/>
                    </a:lnTo>
                    <a:lnTo>
                      <a:pt x="2173" y="5509"/>
                    </a:lnTo>
                    <a:lnTo>
                      <a:pt x="2716" y="5586"/>
                    </a:lnTo>
                    <a:lnTo>
                      <a:pt x="3259" y="5509"/>
                    </a:lnTo>
                    <a:lnTo>
                      <a:pt x="3802" y="5354"/>
                    </a:lnTo>
                    <a:lnTo>
                      <a:pt x="4267" y="5043"/>
                    </a:lnTo>
                    <a:lnTo>
                      <a:pt x="4655" y="4733"/>
                    </a:lnTo>
                    <a:lnTo>
                      <a:pt x="5043" y="4345"/>
                    </a:lnTo>
                    <a:lnTo>
                      <a:pt x="5276" y="3879"/>
                    </a:lnTo>
                    <a:lnTo>
                      <a:pt x="5431" y="3336"/>
                    </a:lnTo>
                    <a:lnTo>
                      <a:pt x="5509" y="2793"/>
                    </a:lnTo>
                    <a:lnTo>
                      <a:pt x="5431" y="2250"/>
                    </a:lnTo>
                    <a:lnTo>
                      <a:pt x="5276" y="1707"/>
                    </a:lnTo>
                    <a:lnTo>
                      <a:pt x="5043" y="1242"/>
                    </a:lnTo>
                    <a:lnTo>
                      <a:pt x="4655" y="854"/>
                    </a:lnTo>
                    <a:lnTo>
                      <a:pt x="4267" y="466"/>
                    </a:lnTo>
                    <a:lnTo>
                      <a:pt x="3802" y="233"/>
                    </a:lnTo>
                    <a:lnTo>
                      <a:pt x="3259" y="78"/>
                    </a:lnTo>
                    <a:lnTo>
                      <a:pt x="2716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3"/>
              <p:cNvSpPr/>
              <p:nvPr/>
            </p:nvSpPr>
            <p:spPr>
              <a:xfrm>
                <a:off x="3687304" y="1349117"/>
                <a:ext cx="279068" cy="279113"/>
              </a:xfrm>
              <a:custGeom>
                <a:avLst/>
                <a:gdLst/>
                <a:ahLst/>
                <a:cxnLst/>
                <a:rect l="l" t="t" r="r" b="b"/>
                <a:pathLst>
                  <a:path w="4888" h="4889" extrusionOk="0">
                    <a:moveTo>
                      <a:pt x="2405" y="0"/>
                    </a:moveTo>
                    <a:lnTo>
                      <a:pt x="1940" y="78"/>
                    </a:lnTo>
                    <a:lnTo>
                      <a:pt x="1474" y="233"/>
                    </a:lnTo>
                    <a:lnTo>
                      <a:pt x="1086" y="466"/>
                    </a:lnTo>
                    <a:lnTo>
                      <a:pt x="698" y="776"/>
                    </a:lnTo>
                    <a:lnTo>
                      <a:pt x="388" y="1087"/>
                    </a:lnTo>
                    <a:lnTo>
                      <a:pt x="155" y="1552"/>
                    </a:lnTo>
                    <a:lnTo>
                      <a:pt x="0" y="2018"/>
                    </a:lnTo>
                    <a:lnTo>
                      <a:pt x="0" y="2483"/>
                    </a:lnTo>
                    <a:lnTo>
                      <a:pt x="0" y="2949"/>
                    </a:lnTo>
                    <a:lnTo>
                      <a:pt x="155" y="3414"/>
                    </a:lnTo>
                    <a:lnTo>
                      <a:pt x="388" y="3880"/>
                    </a:lnTo>
                    <a:lnTo>
                      <a:pt x="698" y="4190"/>
                    </a:lnTo>
                    <a:lnTo>
                      <a:pt x="1086" y="4500"/>
                    </a:lnTo>
                    <a:lnTo>
                      <a:pt x="1474" y="4733"/>
                    </a:lnTo>
                    <a:lnTo>
                      <a:pt x="1940" y="4888"/>
                    </a:lnTo>
                    <a:lnTo>
                      <a:pt x="2948" y="4888"/>
                    </a:lnTo>
                    <a:lnTo>
                      <a:pt x="3336" y="4733"/>
                    </a:lnTo>
                    <a:lnTo>
                      <a:pt x="3802" y="4500"/>
                    </a:lnTo>
                    <a:lnTo>
                      <a:pt x="4112" y="4190"/>
                    </a:lnTo>
                    <a:lnTo>
                      <a:pt x="4422" y="3880"/>
                    </a:lnTo>
                    <a:lnTo>
                      <a:pt x="4655" y="3414"/>
                    </a:lnTo>
                    <a:lnTo>
                      <a:pt x="4810" y="2949"/>
                    </a:lnTo>
                    <a:lnTo>
                      <a:pt x="4888" y="2483"/>
                    </a:lnTo>
                    <a:lnTo>
                      <a:pt x="4810" y="2018"/>
                    </a:lnTo>
                    <a:lnTo>
                      <a:pt x="4655" y="1552"/>
                    </a:lnTo>
                    <a:lnTo>
                      <a:pt x="4422" y="1087"/>
                    </a:lnTo>
                    <a:lnTo>
                      <a:pt x="4112" y="776"/>
                    </a:lnTo>
                    <a:lnTo>
                      <a:pt x="3802" y="466"/>
                    </a:lnTo>
                    <a:lnTo>
                      <a:pt x="3336" y="233"/>
                    </a:lnTo>
                    <a:lnTo>
                      <a:pt x="2948" y="78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44" name="Google Shape;2144;p33"/>
            <p:cNvSpPr/>
            <p:nvPr/>
          </p:nvSpPr>
          <p:spPr>
            <a:xfrm>
              <a:off x="2407426" y="1023651"/>
              <a:ext cx="315169" cy="1931431"/>
            </a:xfrm>
            <a:custGeom>
              <a:avLst/>
              <a:gdLst/>
              <a:ahLst/>
              <a:cxnLst/>
              <a:rect l="l" t="t" r="r" b="b"/>
              <a:pathLst>
                <a:path w="4811" h="29483" extrusionOk="0">
                  <a:moveTo>
                    <a:pt x="698" y="1"/>
                  </a:moveTo>
                  <a:lnTo>
                    <a:pt x="0" y="29482"/>
                  </a:lnTo>
                  <a:lnTo>
                    <a:pt x="4810" y="29482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3"/>
            <p:cNvSpPr/>
            <p:nvPr/>
          </p:nvSpPr>
          <p:spPr>
            <a:xfrm>
              <a:off x="2112626" y="1481112"/>
              <a:ext cx="884385" cy="813241"/>
            </a:xfrm>
            <a:custGeom>
              <a:avLst/>
              <a:gdLst/>
              <a:ahLst/>
              <a:cxnLst/>
              <a:rect l="l" t="t" r="r" b="b"/>
              <a:pathLst>
                <a:path w="13500" h="12414" extrusionOk="0">
                  <a:moveTo>
                    <a:pt x="6052" y="0"/>
                  </a:moveTo>
                  <a:lnTo>
                    <a:pt x="5354" y="78"/>
                  </a:lnTo>
                  <a:lnTo>
                    <a:pt x="4733" y="233"/>
                  </a:lnTo>
                  <a:lnTo>
                    <a:pt x="4112" y="466"/>
                  </a:lnTo>
                  <a:lnTo>
                    <a:pt x="3492" y="699"/>
                  </a:lnTo>
                  <a:lnTo>
                    <a:pt x="2949" y="1009"/>
                  </a:lnTo>
                  <a:lnTo>
                    <a:pt x="2406" y="1397"/>
                  </a:lnTo>
                  <a:lnTo>
                    <a:pt x="1940" y="1785"/>
                  </a:lnTo>
                  <a:lnTo>
                    <a:pt x="1552" y="2250"/>
                  </a:lnTo>
                  <a:lnTo>
                    <a:pt x="1164" y="2716"/>
                  </a:lnTo>
                  <a:lnTo>
                    <a:pt x="776" y="3259"/>
                  </a:lnTo>
                  <a:lnTo>
                    <a:pt x="544" y="3802"/>
                  </a:lnTo>
                  <a:lnTo>
                    <a:pt x="311" y="4345"/>
                  </a:lnTo>
                  <a:lnTo>
                    <a:pt x="78" y="4966"/>
                  </a:lnTo>
                  <a:lnTo>
                    <a:pt x="0" y="5586"/>
                  </a:lnTo>
                  <a:lnTo>
                    <a:pt x="0" y="6207"/>
                  </a:lnTo>
                  <a:lnTo>
                    <a:pt x="0" y="6828"/>
                  </a:lnTo>
                  <a:lnTo>
                    <a:pt x="78" y="7448"/>
                  </a:lnTo>
                  <a:lnTo>
                    <a:pt x="311" y="8069"/>
                  </a:lnTo>
                  <a:lnTo>
                    <a:pt x="544" y="8612"/>
                  </a:lnTo>
                  <a:lnTo>
                    <a:pt x="776" y="9155"/>
                  </a:lnTo>
                  <a:lnTo>
                    <a:pt x="1164" y="9698"/>
                  </a:lnTo>
                  <a:lnTo>
                    <a:pt x="1552" y="10164"/>
                  </a:lnTo>
                  <a:lnTo>
                    <a:pt x="1940" y="10629"/>
                  </a:lnTo>
                  <a:lnTo>
                    <a:pt x="2406" y="11017"/>
                  </a:lnTo>
                  <a:lnTo>
                    <a:pt x="2949" y="11327"/>
                  </a:lnTo>
                  <a:lnTo>
                    <a:pt x="3492" y="11638"/>
                  </a:lnTo>
                  <a:lnTo>
                    <a:pt x="4112" y="11948"/>
                  </a:lnTo>
                  <a:lnTo>
                    <a:pt x="4733" y="12103"/>
                  </a:lnTo>
                  <a:lnTo>
                    <a:pt x="5354" y="12258"/>
                  </a:lnTo>
                  <a:lnTo>
                    <a:pt x="6052" y="12414"/>
                  </a:lnTo>
                  <a:lnTo>
                    <a:pt x="7448" y="12414"/>
                  </a:lnTo>
                  <a:lnTo>
                    <a:pt x="8069" y="12258"/>
                  </a:lnTo>
                  <a:lnTo>
                    <a:pt x="8767" y="12103"/>
                  </a:lnTo>
                  <a:lnTo>
                    <a:pt x="9388" y="11948"/>
                  </a:lnTo>
                  <a:lnTo>
                    <a:pt x="9931" y="11638"/>
                  </a:lnTo>
                  <a:lnTo>
                    <a:pt x="10474" y="11327"/>
                  </a:lnTo>
                  <a:lnTo>
                    <a:pt x="11017" y="11017"/>
                  </a:lnTo>
                  <a:lnTo>
                    <a:pt x="11483" y="10629"/>
                  </a:lnTo>
                  <a:lnTo>
                    <a:pt x="11948" y="10164"/>
                  </a:lnTo>
                  <a:lnTo>
                    <a:pt x="12336" y="9698"/>
                  </a:lnTo>
                  <a:lnTo>
                    <a:pt x="12646" y="9155"/>
                  </a:lnTo>
                  <a:lnTo>
                    <a:pt x="12957" y="8612"/>
                  </a:lnTo>
                  <a:lnTo>
                    <a:pt x="13189" y="8069"/>
                  </a:lnTo>
                  <a:lnTo>
                    <a:pt x="13345" y="7448"/>
                  </a:lnTo>
                  <a:lnTo>
                    <a:pt x="13422" y="6828"/>
                  </a:lnTo>
                  <a:lnTo>
                    <a:pt x="13500" y="6207"/>
                  </a:lnTo>
                  <a:lnTo>
                    <a:pt x="13422" y="5586"/>
                  </a:lnTo>
                  <a:lnTo>
                    <a:pt x="13345" y="4966"/>
                  </a:lnTo>
                  <a:lnTo>
                    <a:pt x="13189" y="4345"/>
                  </a:lnTo>
                  <a:lnTo>
                    <a:pt x="12957" y="3802"/>
                  </a:lnTo>
                  <a:lnTo>
                    <a:pt x="12646" y="3259"/>
                  </a:lnTo>
                  <a:lnTo>
                    <a:pt x="12336" y="2716"/>
                  </a:lnTo>
                  <a:lnTo>
                    <a:pt x="11948" y="2250"/>
                  </a:lnTo>
                  <a:lnTo>
                    <a:pt x="11483" y="1785"/>
                  </a:lnTo>
                  <a:lnTo>
                    <a:pt x="11017" y="1397"/>
                  </a:lnTo>
                  <a:lnTo>
                    <a:pt x="10474" y="1009"/>
                  </a:lnTo>
                  <a:lnTo>
                    <a:pt x="9931" y="699"/>
                  </a:lnTo>
                  <a:lnTo>
                    <a:pt x="9388" y="466"/>
                  </a:lnTo>
                  <a:lnTo>
                    <a:pt x="8767" y="233"/>
                  </a:lnTo>
                  <a:lnTo>
                    <a:pt x="8069" y="78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3"/>
            <p:cNvSpPr/>
            <p:nvPr/>
          </p:nvSpPr>
          <p:spPr>
            <a:xfrm>
              <a:off x="1949962" y="1730117"/>
              <a:ext cx="1158872" cy="767515"/>
            </a:xfrm>
            <a:custGeom>
              <a:avLst/>
              <a:gdLst/>
              <a:ahLst/>
              <a:cxnLst/>
              <a:rect l="l" t="t" r="r" b="b"/>
              <a:pathLst>
                <a:path w="17690" h="11716" extrusionOk="0">
                  <a:moveTo>
                    <a:pt x="1" y="1"/>
                  </a:moveTo>
                  <a:lnTo>
                    <a:pt x="1" y="11716"/>
                  </a:lnTo>
                  <a:lnTo>
                    <a:pt x="17690" y="11716"/>
                  </a:lnTo>
                  <a:lnTo>
                    <a:pt x="17690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3"/>
            <p:cNvSpPr/>
            <p:nvPr/>
          </p:nvSpPr>
          <p:spPr>
            <a:xfrm>
              <a:off x="1568819" y="1933462"/>
              <a:ext cx="1677253" cy="1062245"/>
            </a:xfrm>
            <a:custGeom>
              <a:avLst/>
              <a:gdLst/>
              <a:ahLst/>
              <a:cxnLst/>
              <a:rect l="l" t="t" r="r" b="b"/>
              <a:pathLst>
                <a:path w="25603" h="16215" extrusionOk="0">
                  <a:moveTo>
                    <a:pt x="0" y="0"/>
                  </a:moveTo>
                  <a:lnTo>
                    <a:pt x="0" y="16215"/>
                  </a:lnTo>
                  <a:lnTo>
                    <a:pt x="25602" y="16215"/>
                  </a:lnTo>
                  <a:lnTo>
                    <a:pt x="25602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3"/>
            <p:cNvSpPr/>
            <p:nvPr/>
          </p:nvSpPr>
          <p:spPr>
            <a:xfrm>
              <a:off x="1680581" y="2091015"/>
              <a:ext cx="157683" cy="157617"/>
            </a:xfrm>
            <a:custGeom>
              <a:avLst/>
              <a:gdLst/>
              <a:ahLst/>
              <a:cxnLst/>
              <a:rect l="l" t="t" r="r" b="b"/>
              <a:pathLst>
                <a:path w="2407" h="2406" extrusionOk="0">
                  <a:moveTo>
                    <a:pt x="1" y="0"/>
                  </a:moveTo>
                  <a:lnTo>
                    <a:pt x="1" y="2405"/>
                  </a:lnTo>
                  <a:lnTo>
                    <a:pt x="2406" y="2405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3"/>
            <p:cNvSpPr/>
            <p:nvPr/>
          </p:nvSpPr>
          <p:spPr>
            <a:xfrm>
              <a:off x="1929654" y="2091015"/>
              <a:ext cx="157617" cy="157617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1" y="0"/>
                  </a:moveTo>
                  <a:lnTo>
                    <a:pt x="1" y="2405"/>
                  </a:lnTo>
                  <a:lnTo>
                    <a:pt x="2406" y="2405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3"/>
            <p:cNvSpPr/>
            <p:nvPr/>
          </p:nvSpPr>
          <p:spPr>
            <a:xfrm>
              <a:off x="2178727" y="2091015"/>
              <a:ext cx="157617" cy="157617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0" y="0"/>
                  </a:moveTo>
                  <a:lnTo>
                    <a:pt x="0" y="2405"/>
                  </a:lnTo>
                  <a:lnTo>
                    <a:pt x="2405" y="240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3"/>
            <p:cNvSpPr/>
            <p:nvPr/>
          </p:nvSpPr>
          <p:spPr>
            <a:xfrm>
              <a:off x="2427734" y="2091015"/>
              <a:ext cx="157617" cy="157617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1" y="0"/>
                  </a:moveTo>
                  <a:lnTo>
                    <a:pt x="1" y="2405"/>
                  </a:lnTo>
                  <a:lnTo>
                    <a:pt x="2406" y="2405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3"/>
            <p:cNvSpPr/>
            <p:nvPr/>
          </p:nvSpPr>
          <p:spPr>
            <a:xfrm>
              <a:off x="2676807" y="2091015"/>
              <a:ext cx="157617" cy="157617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0" y="0"/>
                  </a:moveTo>
                  <a:lnTo>
                    <a:pt x="0" y="2405"/>
                  </a:lnTo>
                  <a:lnTo>
                    <a:pt x="2405" y="240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3"/>
            <p:cNvSpPr/>
            <p:nvPr/>
          </p:nvSpPr>
          <p:spPr>
            <a:xfrm>
              <a:off x="2925814" y="2091015"/>
              <a:ext cx="162727" cy="157617"/>
            </a:xfrm>
            <a:custGeom>
              <a:avLst/>
              <a:gdLst/>
              <a:ahLst/>
              <a:cxnLst/>
              <a:rect l="l" t="t" r="r" b="b"/>
              <a:pathLst>
                <a:path w="2484" h="2406" extrusionOk="0">
                  <a:moveTo>
                    <a:pt x="1" y="0"/>
                  </a:moveTo>
                  <a:lnTo>
                    <a:pt x="1" y="2405"/>
                  </a:lnTo>
                  <a:lnTo>
                    <a:pt x="2483" y="2405"/>
                  </a:lnTo>
                  <a:lnTo>
                    <a:pt x="248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3"/>
            <p:cNvSpPr/>
            <p:nvPr/>
          </p:nvSpPr>
          <p:spPr>
            <a:xfrm>
              <a:off x="1680581" y="2360395"/>
              <a:ext cx="157683" cy="162661"/>
            </a:xfrm>
            <a:custGeom>
              <a:avLst/>
              <a:gdLst/>
              <a:ahLst/>
              <a:cxnLst/>
              <a:rect l="l" t="t" r="r" b="b"/>
              <a:pathLst>
                <a:path w="2407" h="2483" extrusionOk="0">
                  <a:moveTo>
                    <a:pt x="1" y="0"/>
                  </a:moveTo>
                  <a:lnTo>
                    <a:pt x="1" y="2483"/>
                  </a:lnTo>
                  <a:lnTo>
                    <a:pt x="2406" y="2483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3"/>
            <p:cNvSpPr/>
            <p:nvPr/>
          </p:nvSpPr>
          <p:spPr>
            <a:xfrm>
              <a:off x="1929654" y="2360395"/>
              <a:ext cx="157617" cy="162661"/>
            </a:xfrm>
            <a:custGeom>
              <a:avLst/>
              <a:gdLst/>
              <a:ahLst/>
              <a:cxnLst/>
              <a:rect l="l" t="t" r="r" b="b"/>
              <a:pathLst>
                <a:path w="2406" h="2483" extrusionOk="0">
                  <a:moveTo>
                    <a:pt x="1" y="0"/>
                  </a:moveTo>
                  <a:lnTo>
                    <a:pt x="1" y="2483"/>
                  </a:lnTo>
                  <a:lnTo>
                    <a:pt x="2406" y="2483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3"/>
            <p:cNvSpPr/>
            <p:nvPr/>
          </p:nvSpPr>
          <p:spPr>
            <a:xfrm>
              <a:off x="2178727" y="2360395"/>
              <a:ext cx="157617" cy="162661"/>
            </a:xfrm>
            <a:custGeom>
              <a:avLst/>
              <a:gdLst/>
              <a:ahLst/>
              <a:cxnLst/>
              <a:rect l="l" t="t" r="r" b="b"/>
              <a:pathLst>
                <a:path w="2406" h="2483" extrusionOk="0">
                  <a:moveTo>
                    <a:pt x="0" y="0"/>
                  </a:moveTo>
                  <a:lnTo>
                    <a:pt x="0" y="2483"/>
                  </a:lnTo>
                  <a:lnTo>
                    <a:pt x="2405" y="2483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3"/>
            <p:cNvSpPr/>
            <p:nvPr/>
          </p:nvSpPr>
          <p:spPr>
            <a:xfrm>
              <a:off x="2427734" y="2360395"/>
              <a:ext cx="157617" cy="162661"/>
            </a:xfrm>
            <a:custGeom>
              <a:avLst/>
              <a:gdLst/>
              <a:ahLst/>
              <a:cxnLst/>
              <a:rect l="l" t="t" r="r" b="b"/>
              <a:pathLst>
                <a:path w="2406" h="2483" extrusionOk="0">
                  <a:moveTo>
                    <a:pt x="1" y="0"/>
                  </a:moveTo>
                  <a:lnTo>
                    <a:pt x="1" y="2483"/>
                  </a:lnTo>
                  <a:lnTo>
                    <a:pt x="2406" y="2483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3"/>
            <p:cNvSpPr/>
            <p:nvPr/>
          </p:nvSpPr>
          <p:spPr>
            <a:xfrm>
              <a:off x="2676807" y="2360395"/>
              <a:ext cx="157617" cy="162661"/>
            </a:xfrm>
            <a:custGeom>
              <a:avLst/>
              <a:gdLst/>
              <a:ahLst/>
              <a:cxnLst/>
              <a:rect l="l" t="t" r="r" b="b"/>
              <a:pathLst>
                <a:path w="2406" h="2483" extrusionOk="0">
                  <a:moveTo>
                    <a:pt x="0" y="0"/>
                  </a:moveTo>
                  <a:lnTo>
                    <a:pt x="0" y="2483"/>
                  </a:lnTo>
                  <a:lnTo>
                    <a:pt x="2405" y="2483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3"/>
            <p:cNvSpPr/>
            <p:nvPr/>
          </p:nvSpPr>
          <p:spPr>
            <a:xfrm>
              <a:off x="2925814" y="2360395"/>
              <a:ext cx="162727" cy="162661"/>
            </a:xfrm>
            <a:custGeom>
              <a:avLst/>
              <a:gdLst/>
              <a:ahLst/>
              <a:cxnLst/>
              <a:rect l="l" t="t" r="r" b="b"/>
              <a:pathLst>
                <a:path w="2484" h="2483" extrusionOk="0">
                  <a:moveTo>
                    <a:pt x="1" y="0"/>
                  </a:moveTo>
                  <a:lnTo>
                    <a:pt x="1" y="2483"/>
                  </a:lnTo>
                  <a:lnTo>
                    <a:pt x="2483" y="2483"/>
                  </a:lnTo>
                  <a:lnTo>
                    <a:pt x="248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3"/>
            <p:cNvSpPr/>
            <p:nvPr/>
          </p:nvSpPr>
          <p:spPr>
            <a:xfrm>
              <a:off x="1680581" y="2634819"/>
              <a:ext cx="157683" cy="157617"/>
            </a:xfrm>
            <a:custGeom>
              <a:avLst/>
              <a:gdLst/>
              <a:ahLst/>
              <a:cxnLst/>
              <a:rect l="l" t="t" r="r" b="b"/>
              <a:pathLst>
                <a:path w="2407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2406" y="240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3"/>
            <p:cNvSpPr/>
            <p:nvPr/>
          </p:nvSpPr>
          <p:spPr>
            <a:xfrm>
              <a:off x="1929654" y="2634819"/>
              <a:ext cx="157617" cy="157617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2406" y="240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3"/>
            <p:cNvSpPr/>
            <p:nvPr/>
          </p:nvSpPr>
          <p:spPr>
            <a:xfrm>
              <a:off x="2178727" y="2634819"/>
              <a:ext cx="157617" cy="157617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0" y="1"/>
                  </a:moveTo>
                  <a:lnTo>
                    <a:pt x="0" y="2406"/>
                  </a:lnTo>
                  <a:lnTo>
                    <a:pt x="2405" y="240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3"/>
            <p:cNvSpPr/>
            <p:nvPr/>
          </p:nvSpPr>
          <p:spPr>
            <a:xfrm>
              <a:off x="2427734" y="2634819"/>
              <a:ext cx="157617" cy="157617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2406" y="240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3"/>
            <p:cNvSpPr/>
            <p:nvPr/>
          </p:nvSpPr>
          <p:spPr>
            <a:xfrm>
              <a:off x="2676807" y="2634819"/>
              <a:ext cx="157617" cy="157617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0" y="1"/>
                  </a:moveTo>
                  <a:lnTo>
                    <a:pt x="0" y="2406"/>
                  </a:lnTo>
                  <a:lnTo>
                    <a:pt x="2405" y="240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3"/>
            <p:cNvSpPr/>
            <p:nvPr/>
          </p:nvSpPr>
          <p:spPr>
            <a:xfrm>
              <a:off x="2925814" y="2634819"/>
              <a:ext cx="162727" cy="157617"/>
            </a:xfrm>
            <a:custGeom>
              <a:avLst/>
              <a:gdLst/>
              <a:ahLst/>
              <a:cxnLst/>
              <a:rect l="l" t="t" r="r" b="b"/>
              <a:pathLst>
                <a:path w="2484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2483" y="2406"/>
                  </a:lnTo>
                  <a:lnTo>
                    <a:pt x="24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3"/>
            <p:cNvSpPr/>
            <p:nvPr/>
          </p:nvSpPr>
          <p:spPr>
            <a:xfrm>
              <a:off x="948757" y="1445539"/>
              <a:ext cx="1036827" cy="1545119"/>
            </a:xfrm>
            <a:custGeom>
              <a:avLst/>
              <a:gdLst/>
              <a:ahLst/>
              <a:cxnLst/>
              <a:rect l="l" t="t" r="r" b="b"/>
              <a:pathLst>
                <a:path w="15827" h="23586" extrusionOk="0">
                  <a:moveTo>
                    <a:pt x="4733" y="0"/>
                  </a:moveTo>
                  <a:lnTo>
                    <a:pt x="4577" y="4422"/>
                  </a:lnTo>
                  <a:lnTo>
                    <a:pt x="4345" y="6983"/>
                  </a:lnTo>
                  <a:lnTo>
                    <a:pt x="4112" y="9310"/>
                  </a:lnTo>
                  <a:lnTo>
                    <a:pt x="3802" y="11482"/>
                  </a:lnTo>
                  <a:lnTo>
                    <a:pt x="3491" y="13422"/>
                  </a:lnTo>
                  <a:lnTo>
                    <a:pt x="3103" y="15129"/>
                  </a:lnTo>
                  <a:lnTo>
                    <a:pt x="2716" y="16758"/>
                  </a:lnTo>
                  <a:lnTo>
                    <a:pt x="2328" y="18077"/>
                  </a:lnTo>
                  <a:lnTo>
                    <a:pt x="1940" y="19318"/>
                  </a:lnTo>
                  <a:lnTo>
                    <a:pt x="1241" y="21258"/>
                  </a:lnTo>
                  <a:lnTo>
                    <a:pt x="621" y="22577"/>
                  </a:lnTo>
                  <a:lnTo>
                    <a:pt x="155" y="23275"/>
                  </a:lnTo>
                  <a:lnTo>
                    <a:pt x="0" y="23585"/>
                  </a:lnTo>
                  <a:lnTo>
                    <a:pt x="15827" y="23585"/>
                  </a:lnTo>
                  <a:lnTo>
                    <a:pt x="15672" y="23353"/>
                  </a:lnTo>
                  <a:lnTo>
                    <a:pt x="15129" y="22732"/>
                  </a:lnTo>
                  <a:lnTo>
                    <a:pt x="14741" y="22189"/>
                  </a:lnTo>
                  <a:lnTo>
                    <a:pt x="14353" y="21491"/>
                  </a:lnTo>
                  <a:lnTo>
                    <a:pt x="13965" y="20637"/>
                  </a:lnTo>
                  <a:lnTo>
                    <a:pt x="13499" y="19706"/>
                  </a:lnTo>
                  <a:lnTo>
                    <a:pt x="13034" y="18465"/>
                  </a:lnTo>
                  <a:lnTo>
                    <a:pt x="12568" y="17068"/>
                  </a:lnTo>
                  <a:lnTo>
                    <a:pt x="12103" y="15517"/>
                  </a:lnTo>
                  <a:lnTo>
                    <a:pt x="11715" y="13655"/>
                  </a:lnTo>
                  <a:lnTo>
                    <a:pt x="11405" y="11638"/>
                  </a:lnTo>
                  <a:lnTo>
                    <a:pt x="11094" y="9310"/>
                  </a:lnTo>
                  <a:lnTo>
                    <a:pt x="10862" y="6750"/>
                  </a:lnTo>
                  <a:lnTo>
                    <a:pt x="10706" y="3957"/>
                  </a:lnTo>
                  <a:lnTo>
                    <a:pt x="10629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3"/>
            <p:cNvSpPr/>
            <p:nvPr/>
          </p:nvSpPr>
          <p:spPr>
            <a:xfrm>
              <a:off x="1233337" y="1389593"/>
              <a:ext cx="432104" cy="111891"/>
            </a:xfrm>
            <a:custGeom>
              <a:avLst/>
              <a:gdLst/>
              <a:ahLst/>
              <a:cxnLst/>
              <a:rect l="l" t="t" r="r" b="b"/>
              <a:pathLst>
                <a:path w="6596" h="1708" extrusionOk="0">
                  <a:moveTo>
                    <a:pt x="1" y="1"/>
                  </a:moveTo>
                  <a:lnTo>
                    <a:pt x="1" y="1708"/>
                  </a:lnTo>
                  <a:lnTo>
                    <a:pt x="6595" y="1708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3"/>
            <p:cNvSpPr/>
            <p:nvPr/>
          </p:nvSpPr>
          <p:spPr>
            <a:xfrm>
              <a:off x="1243491" y="1536992"/>
              <a:ext cx="411796" cy="66165"/>
            </a:xfrm>
            <a:custGeom>
              <a:avLst/>
              <a:gdLst/>
              <a:ahLst/>
              <a:cxnLst/>
              <a:rect l="l" t="t" r="r" b="b"/>
              <a:pathLst>
                <a:path w="6286" h="1010" extrusionOk="0">
                  <a:moveTo>
                    <a:pt x="1" y="1"/>
                  </a:moveTo>
                  <a:lnTo>
                    <a:pt x="1" y="1009"/>
                  </a:lnTo>
                  <a:lnTo>
                    <a:pt x="6285" y="1009"/>
                  </a:lnTo>
                  <a:lnTo>
                    <a:pt x="62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3"/>
            <p:cNvSpPr/>
            <p:nvPr/>
          </p:nvSpPr>
          <p:spPr>
            <a:xfrm>
              <a:off x="1243491" y="1648819"/>
              <a:ext cx="411796" cy="61055"/>
            </a:xfrm>
            <a:custGeom>
              <a:avLst/>
              <a:gdLst/>
              <a:ahLst/>
              <a:cxnLst/>
              <a:rect l="l" t="t" r="r" b="b"/>
              <a:pathLst>
                <a:path w="6286" h="932" extrusionOk="0">
                  <a:moveTo>
                    <a:pt x="1" y="1"/>
                  </a:moveTo>
                  <a:lnTo>
                    <a:pt x="1" y="932"/>
                  </a:lnTo>
                  <a:lnTo>
                    <a:pt x="6285" y="932"/>
                  </a:lnTo>
                  <a:lnTo>
                    <a:pt x="62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0" name="Google Shape;2170;p33"/>
          <p:cNvSpPr/>
          <p:nvPr/>
        </p:nvSpPr>
        <p:spPr>
          <a:xfrm>
            <a:off x="457200" y="3046500"/>
            <a:ext cx="4116000" cy="1119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1" name="Google Shape;2171;p33"/>
          <p:cNvGrpSpPr/>
          <p:nvPr/>
        </p:nvGrpSpPr>
        <p:grpSpPr>
          <a:xfrm flipH="1">
            <a:off x="5506517" y="4190787"/>
            <a:ext cx="457164" cy="259080"/>
            <a:chOff x="5014900" y="1023650"/>
            <a:chExt cx="758400" cy="438375"/>
          </a:xfrm>
        </p:grpSpPr>
        <p:sp>
          <p:nvSpPr>
            <p:cNvPr id="2172" name="Google Shape;2172;p33"/>
            <p:cNvSpPr/>
            <p:nvPr/>
          </p:nvSpPr>
          <p:spPr>
            <a:xfrm>
              <a:off x="5253450" y="1023650"/>
              <a:ext cx="519850" cy="331700"/>
            </a:xfrm>
            <a:custGeom>
              <a:avLst/>
              <a:gdLst/>
              <a:ahLst/>
              <a:cxnLst/>
              <a:rect l="l" t="t" r="r" b="b"/>
              <a:pathLst>
                <a:path w="20794" h="13268" extrusionOk="0">
                  <a:moveTo>
                    <a:pt x="1" y="1"/>
                  </a:moveTo>
                  <a:lnTo>
                    <a:pt x="79" y="13267"/>
                  </a:lnTo>
                  <a:lnTo>
                    <a:pt x="20638" y="13190"/>
                  </a:lnTo>
                  <a:lnTo>
                    <a:pt x="2079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3"/>
            <p:cNvSpPr/>
            <p:nvPr/>
          </p:nvSpPr>
          <p:spPr>
            <a:xfrm>
              <a:off x="5014900" y="1099300"/>
              <a:ext cx="244400" cy="254100"/>
            </a:xfrm>
            <a:custGeom>
              <a:avLst/>
              <a:gdLst/>
              <a:ahLst/>
              <a:cxnLst/>
              <a:rect l="l" t="t" r="r" b="b"/>
              <a:pathLst>
                <a:path w="9776" h="10164" extrusionOk="0">
                  <a:moveTo>
                    <a:pt x="9000" y="776"/>
                  </a:moveTo>
                  <a:lnTo>
                    <a:pt x="9000" y="5043"/>
                  </a:lnTo>
                  <a:lnTo>
                    <a:pt x="1242" y="5043"/>
                  </a:lnTo>
                  <a:lnTo>
                    <a:pt x="2793" y="776"/>
                  </a:lnTo>
                  <a:close/>
                  <a:moveTo>
                    <a:pt x="2405" y="0"/>
                  </a:moveTo>
                  <a:lnTo>
                    <a:pt x="0" y="5897"/>
                  </a:lnTo>
                  <a:lnTo>
                    <a:pt x="0" y="10164"/>
                  </a:lnTo>
                  <a:lnTo>
                    <a:pt x="9776" y="10164"/>
                  </a:lnTo>
                  <a:lnTo>
                    <a:pt x="9776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3"/>
            <p:cNvSpPr/>
            <p:nvPr/>
          </p:nvSpPr>
          <p:spPr>
            <a:xfrm>
              <a:off x="5075025" y="1322350"/>
              <a:ext cx="141600" cy="139675"/>
            </a:xfrm>
            <a:custGeom>
              <a:avLst/>
              <a:gdLst/>
              <a:ahLst/>
              <a:cxnLst/>
              <a:rect l="l" t="t" r="r" b="b"/>
              <a:pathLst>
                <a:path w="5664" h="5587" extrusionOk="0">
                  <a:moveTo>
                    <a:pt x="2793" y="1552"/>
                  </a:moveTo>
                  <a:lnTo>
                    <a:pt x="3104" y="1630"/>
                  </a:lnTo>
                  <a:lnTo>
                    <a:pt x="3336" y="1707"/>
                  </a:lnTo>
                  <a:lnTo>
                    <a:pt x="3724" y="1940"/>
                  </a:lnTo>
                  <a:lnTo>
                    <a:pt x="3957" y="2328"/>
                  </a:lnTo>
                  <a:lnTo>
                    <a:pt x="4035" y="2561"/>
                  </a:lnTo>
                  <a:lnTo>
                    <a:pt x="4035" y="2793"/>
                  </a:lnTo>
                  <a:lnTo>
                    <a:pt x="4035" y="3026"/>
                  </a:lnTo>
                  <a:lnTo>
                    <a:pt x="3957" y="3259"/>
                  </a:lnTo>
                  <a:lnTo>
                    <a:pt x="3724" y="3647"/>
                  </a:lnTo>
                  <a:lnTo>
                    <a:pt x="3336" y="3957"/>
                  </a:lnTo>
                  <a:lnTo>
                    <a:pt x="3104" y="4035"/>
                  </a:lnTo>
                  <a:lnTo>
                    <a:pt x="2561" y="4035"/>
                  </a:lnTo>
                  <a:lnTo>
                    <a:pt x="2328" y="3957"/>
                  </a:lnTo>
                  <a:lnTo>
                    <a:pt x="1940" y="3647"/>
                  </a:lnTo>
                  <a:lnTo>
                    <a:pt x="1707" y="3259"/>
                  </a:lnTo>
                  <a:lnTo>
                    <a:pt x="1630" y="3026"/>
                  </a:lnTo>
                  <a:lnTo>
                    <a:pt x="1630" y="2793"/>
                  </a:lnTo>
                  <a:lnTo>
                    <a:pt x="1630" y="2561"/>
                  </a:lnTo>
                  <a:lnTo>
                    <a:pt x="1707" y="2328"/>
                  </a:lnTo>
                  <a:lnTo>
                    <a:pt x="1940" y="1940"/>
                  </a:lnTo>
                  <a:lnTo>
                    <a:pt x="2328" y="1707"/>
                  </a:lnTo>
                  <a:lnTo>
                    <a:pt x="2561" y="1630"/>
                  </a:lnTo>
                  <a:lnTo>
                    <a:pt x="2793" y="1552"/>
                  </a:lnTo>
                  <a:close/>
                  <a:moveTo>
                    <a:pt x="2793" y="0"/>
                  </a:moveTo>
                  <a:lnTo>
                    <a:pt x="2250" y="78"/>
                  </a:lnTo>
                  <a:lnTo>
                    <a:pt x="1707" y="233"/>
                  </a:lnTo>
                  <a:lnTo>
                    <a:pt x="1242" y="466"/>
                  </a:lnTo>
                  <a:lnTo>
                    <a:pt x="854" y="854"/>
                  </a:lnTo>
                  <a:lnTo>
                    <a:pt x="466" y="1242"/>
                  </a:lnTo>
                  <a:lnTo>
                    <a:pt x="233" y="1707"/>
                  </a:lnTo>
                  <a:lnTo>
                    <a:pt x="78" y="2250"/>
                  </a:lnTo>
                  <a:lnTo>
                    <a:pt x="0" y="2793"/>
                  </a:lnTo>
                  <a:lnTo>
                    <a:pt x="78" y="3414"/>
                  </a:lnTo>
                  <a:lnTo>
                    <a:pt x="233" y="3880"/>
                  </a:lnTo>
                  <a:lnTo>
                    <a:pt x="466" y="4345"/>
                  </a:lnTo>
                  <a:lnTo>
                    <a:pt x="854" y="4811"/>
                  </a:lnTo>
                  <a:lnTo>
                    <a:pt x="1242" y="5121"/>
                  </a:lnTo>
                  <a:lnTo>
                    <a:pt x="1707" y="5431"/>
                  </a:lnTo>
                  <a:lnTo>
                    <a:pt x="2250" y="5586"/>
                  </a:lnTo>
                  <a:lnTo>
                    <a:pt x="3414" y="5586"/>
                  </a:lnTo>
                  <a:lnTo>
                    <a:pt x="3880" y="5431"/>
                  </a:lnTo>
                  <a:lnTo>
                    <a:pt x="4423" y="5121"/>
                  </a:lnTo>
                  <a:lnTo>
                    <a:pt x="4811" y="4811"/>
                  </a:lnTo>
                  <a:lnTo>
                    <a:pt x="5121" y="4345"/>
                  </a:lnTo>
                  <a:lnTo>
                    <a:pt x="5431" y="3880"/>
                  </a:lnTo>
                  <a:lnTo>
                    <a:pt x="5586" y="3414"/>
                  </a:lnTo>
                  <a:lnTo>
                    <a:pt x="5664" y="2793"/>
                  </a:lnTo>
                  <a:lnTo>
                    <a:pt x="5586" y="2250"/>
                  </a:lnTo>
                  <a:lnTo>
                    <a:pt x="5431" y="1707"/>
                  </a:lnTo>
                  <a:lnTo>
                    <a:pt x="5121" y="1242"/>
                  </a:lnTo>
                  <a:lnTo>
                    <a:pt x="4811" y="854"/>
                  </a:lnTo>
                  <a:lnTo>
                    <a:pt x="4423" y="466"/>
                  </a:lnTo>
                  <a:lnTo>
                    <a:pt x="3880" y="233"/>
                  </a:lnTo>
                  <a:lnTo>
                    <a:pt x="3414" y="78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3"/>
            <p:cNvSpPr/>
            <p:nvPr/>
          </p:nvSpPr>
          <p:spPr>
            <a:xfrm>
              <a:off x="5534700" y="1310700"/>
              <a:ext cx="139675" cy="139675"/>
            </a:xfrm>
            <a:custGeom>
              <a:avLst/>
              <a:gdLst/>
              <a:ahLst/>
              <a:cxnLst/>
              <a:rect l="l" t="t" r="r" b="b"/>
              <a:pathLst>
                <a:path w="5587" h="5587" extrusionOk="0">
                  <a:moveTo>
                    <a:pt x="2793" y="1553"/>
                  </a:moveTo>
                  <a:lnTo>
                    <a:pt x="3026" y="1630"/>
                  </a:lnTo>
                  <a:lnTo>
                    <a:pt x="3259" y="1708"/>
                  </a:lnTo>
                  <a:lnTo>
                    <a:pt x="3647" y="1941"/>
                  </a:lnTo>
                  <a:lnTo>
                    <a:pt x="3880" y="2328"/>
                  </a:lnTo>
                  <a:lnTo>
                    <a:pt x="3957" y="2561"/>
                  </a:lnTo>
                  <a:lnTo>
                    <a:pt x="3957" y="2794"/>
                  </a:lnTo>
                  <a:lnTo>
                    <a:pt x="3957" y="3027"/>
                  </a:lnTo>
                  <a:lnTo>
                    <a:pt x="3880" y="3259"/>
                  </a:lnTo>
                  <a:lnTo>
                    <a:pt x="3647" y="3647"/>
                  </a:lnTo>
                  <a:lnTo>
                    <a:pt x="3259" y="3958"/>
                  </a:lnTo>
                  <a:lnTo>
                    <a:pt x="3026" y="4035"/>
                  </a:lnTo>
                  <a:lnTo>
                    <a:pt x="2483" y="4035"/>
                  </a:lnTo>
                  <a:lnTo>
                    <a:pt x="2250" y="3958"/>
                  </a:lnTo>
                  <a:lnTo>
                    <a:pt x="1862" y="3647"/>
                  </a:lnTo>
                  <a:lnTo>
                    <a:pt x="1630" y="3259"/>
                  </a:lnTo>
                  <a:lnTo>
                    <a:pt x="1552" y="3027"/>
                  </a:lnTo>
                  <a:lnTo>
                    <a:pt x="1552" y="2794"/>
                  </a:lnTo>
                  <a:lnTo>
                    <a:pt x="1552" y="2561"/>
                  </a:lnTo>
                  <a:lnTo>
                    <a:pt x="1630" y="2328"/>
                  </a:lnTo>
                  <a:lnTo>
                    <a:pt x="1862" y="1941"/>
                  </a:lnTo>
                  <a:lnTo>
                    <a:pt x="2250" y="1708"/>
                  </a:lnTo>
                  <a:lnTo>
                    <a:pt x="2483" y="1630"/>
                  </a:lnTo>
                  <a:lnTo>
                    <a:pt x="2793" y="1553"/>
                  </a:lnTo>
                  <a:close/>
                  <a:moveTo>
                    <a:pt x="2793" y="1"/>
                  </a:moveTo>
                  <a:lnTo>
                    <a:pt x="2173" y="79"/>
                  </a:lnTo>
                  <a:lnTo>
                    <a:pt x="1707" y="234"/>
                  </a:lnTo>
                  <a:lnTo>
                    <a:pt x="1164" y="466"/>
                  </a:lnTo>
                  <a:lnTo>
                    <a:pt x="776" y="854"/>
                  </a:lnTo>
                  <a:lnTo>
                    <a:pt x="466" y="1242"/>
                  </a:lnTo>
                  <a:lnTo>
                    <a:pt x="156" y="1708"/>
                  </a:lnTo>
                  <a:lnTo>
                    <a:pt x="0" y="2251"/>
                  </a:lnTo>
                  <a:lnTo>
                    <a:pt x="0" y="2794"/>
                  </a:lnTo>
                  <a:lnTo>
                    <a:pt x="0" y="3415"/>
                  </a:lnTo>
                  <a:lnTo>
                    <a:pt x="156" y="3880"/>
                  </a:lnTo>
                  <a:lnTo>
                    <a:pt x="466" y="4423"/>
                  </a:lnTo>
                  <a:lnTo>
                    <a:pt x="776" y="4811"/>
                  </a:lnTo>
                  <a:lnTo>
                    <a:pt x="1164" y="5121"/>
                  </a:lnTo>
                  <a:lnTo>
                    <a:pt x="1707" y="5432"/>
                  </a:lnTo>
                  <a:lnTo>
                    <a:pt x="2173" y="5587"/>
                  </a:lnTo>
                  <a:lnTo>
                    <a:pt x="3336" y="5587"/>
                  </a:lnTo>
                  <a:lnTo>
                    <a:pt x="3880" y="5432"/>
                  </a:lnTo>
                  <a:lnTo>
                    <a:pt x="4345" y="5121"/>
                  </a:lnTo>
                  <a:lnTo>
                    <a:pt x="4733" y="4811"/>
                  </a:lnTo>
                  <a:lnTo>
                    <a:pt x="5121" y="4423"/>
                  </a:lnTo>
                  <a:lnTo>
                    <a:pt x="5354" y="3880"/>
                  </a:lnTo>
                  <a:lnTo>
                    <a:pt x="5509" y="3415"/>
                  </a:lnTo>
                  <a:lnTo>
                    <a:pt x="5586" y="2794"/>
                  </a:lnTo>
                  <a:lnTo>
                    <a:pt x="5509" y="2251"/>
                  </a:lnTo>
                  <a:lnTo>
                    <a:pt x="5354" y="1708"/>
                  </a:lnTo>
                  <a:lnTo>
                    <a:pt x="5121" y="1242"/>
                  </a:lnTo>
                  <a:lnTo>
                    <a:pt x="4733" y="854"/>
                  </a:lnTo>
                  <a:lnTo>
                    <a:pt x="4345" y="466"/>
                  </a:lnTo>
                  <a:lnTo>
                    <a:pt x="3880" y="234"/>
                  </a:lnTo>
                  <a:lnTo>
                    <a:pt x="3336" y="79"/>
                  </a:lnTo>
                  <a:lnTo>
                    <a:pt x="27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" name="Google Shape;2176;p33"/>
          <p:cNvGrpSpPr/>
          <p:nvPr/>
        </p:nvGrpSpPr>
        <p:grpSpPr>
          <a:xfrm>
            <a:off x="5556545" y="2204805"/>
            <a:ext cx="342899" cy="457198"/>
            <a:chOff x="4204150" y="2158300"/>
            <a:chExt cx="424800" cy="578000"/>
          </a:xfrm>
        </p:grpSpPr>
        <p:sp>
          <p:nvSpPr>
            <p:cNvPr id="2177" name="Google Shape;2177;p33"/>
            <p:cNvSpPr/>
            <p:nvPr/>
          </p:nvSpPr>
          <p:spPr>
            <a:xfrm>
              <a:off x="4299200" y="2175750"/>
              <a:ext cx="232775" cy="438375"/>
            </a:xfrm>
            <a:custGeom>
              <a:avLst/>
              <a:gdLst/>
              <a:ahLst/>
              <a:cxnLst/>
              <a:rect l="l" t="t" r="r" b="b"/>
              <a:pathLst>
                <a:path w="9311" h="17535" extrusionOk="0">
                  <a:moveTo>
                    <a:pt x="4655" y="1"/>
                  </a:moveTo>
                  <a:lnTo>
                    <a:pt x="4190" y="78"/>
                  </a:lnTo>
                  <a:lnTo>
                    <a:pt x="3724" y="156"/>
                  </a:lnTo>
                  <a:lnTo>
                    <a:pt x="2871" y="389"/>
                  </a:lnTo>
                  <a:lnTo>
                    <a:pt x="2095" y="854"/>
                  </a:lnTo>
                  <a:lnTo>
                    <a:pt x="1397" y="1397"/>
                  </a:lnTo>
                  <a:lnTo>
                    <a:pt x="776" y="2095"/>
                  </a:lnTo>
                  <a:lnTo>
                    <a:pt x="388" y="2871"/>
                  </a:lnTo>
                  <a:lnTo>
                    <a:pt x="78" y="3725"/>
                  </a:lnTo>
                  <a:lnTo>
                    <a:pt x="78" y="4190"/>
                  </a:lnTo>
                  <a:lnTo>
                    <a:pt x="0" y="4656"/>
                  </a:lnTo>
                  <a:lnTo>
                    <a:pt x="0" y="12879"/>
                  </a:lnTo>
                  <a:lnTo>
                    <a:pt x="78" y="13345"/>
                  </a:lnTo>
                  <a:lnTo>
                    <a:pt x="78" y="13810"/>
                  </a:lnTo>
                  <a:lnTo>
                    <a:pt x="388" y="14741"/>
                  </a:lnTo>
                  <a:lnTo>
                    <a:pt x="776" y="15517"/>
                  </a:lnTo>
                  <a:lnTo>
                    <a:pt x="1397" y="16215"/>
                  </a:lnTo>
                  <a:lnTo>
                    <a:pt x="2095" y="16758"/>
                  </a:lnTo>
                  <a:lnTo>
                    <a:pt x="2871" y="17146"/>
                  </a:lnTo>
                  <a:lnTo>
                    <a:pt x="3724" y="17457"/>
                  </a:lnTo>
                  <a:lnTo>
                    <a:pt x="4190" y="17534"/>
                  </a:lnTo>
                  <a:lnTo>
                    <a:pt x="5121" y="17534"/>
                  </a:lnTo>
                  <a:lnTo>
                    <a:pt x="5586" y="17457"/>
                  </a:lnTo>
                  <a:lnTo>
                    <a:pt x="6517" y="17146"/>
                  </a:lnTo>
                  <a:lnTo>
                    <a:pt x="7293" y="16758"/>
                  </a:lnTo>
                  <a:lnTo>
                    <a:pt x="7991" y="16215"/>
                  </a:lnTo>
                  <a:lnTo>
                    <a:pt x="8535" y="15517"/>
                  </a:lnTo>
                  <a:lnTo>
                    <a:pt x="9000" y="14741"/>
                  </a:lnTo>
                  <a:lnTo>
                    <a:pt x="9233" y="13810"/>
                  </a:lnTo>
                  <a:lnTo>
                    <a:pt x="9310" y="13345"/>
                  </a:lnTo>
                  <a:lnTo>
                    <a:pt x="9310" y="12879"/>
                  </a:lnTo>
                  <a:lnTo>
                    <a:pt x="9310" y="4656"/>
                  </a:lnTo>
                  <a:lnTo>
                    <a:pt x="9310" y="4190"/>
                  </a:lnTo>
                  <a:lnTo>
                    <a:pt x="9233" y="3725"/>
                  </a:lnTo>
                  <a:lnTo>
                    <a:pt x="9000" y="2871"/>
                  </a:lnTo>
                  <a:lnTo>
                    <a:pt x="8535" y="2095"/>
                  </a:lnTo>
                  <a:lnTo>
                    <a:pt x="7991" y="1397"/>
                  </a:lnTo>
                  <a:lnTo>
                    <a:pt x="7293" y="854"/>
                  </a:lnTo>
                  <a:lnTo>
                    <a:pt x="6517" y="389"/>
                  </a:lnTo>
                  <a:lnTo>
                    <a:pt x="5586" y="156"/>
                  </a:lnTo>
                  <a:lnTo>
                    <a:pt x="5121" y="78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3"/>
            <p:cNvSpPr/>
            <p:nvPr/>
          </p:nvSpPr>
          <p:spPr>
            <a:xfrm>
              <a:off x="4227425" y="2484150"/>
              <a:ext cx="133875" cy="252150"/>
            </a:xfrm>
            <a:custGeom>
              <a:avLst/>
              <a:gdLst/>
              <a:ahLst/>
              <a:cxnLst/>
              <a:rect l="l" t="t" r="r" b="b"/>
              <a:pathLst>
                <a:path w="5355" h="10086" extrusionOk="0">
                  <a:moveTo>
                    <a:pt x="4578" y="0"/>
                  </a:moveTo>
                  <a:lnTo>
                    <a:pt x="4578" y="388"/>
                  </a:lnTo>
                  <a:lnTo>
                    <a:pt x="4501" y="1397"/>
                  </a:lnTo>
                  <a:lnTo>
                    <a:pt x="4423" y="2793"/>
                  </a:lnTo>
                  <a:lnTo>
                    <a:pt x="4113" y="4345"/>
                  </a:lnTo>
                  <a:lnTo>
                    <a:pt x="3880" y="5198"/>
                  </a:lnTo>
                  <a:lnTo>
                    <a:pt x="3570" y="6052"/>
                  </a:lnTo>
                  <a:lnTo>
                    <a:pt x="3259" y="6828"/>
                  </a:lnTo>
                  <a:lnTo>
                    <a:pt x="2794" y="7526"/>
                  </a:lnTo>
                  <a:lnTo>
                    <a:pt x="2251" y="8146"/>
                  </a:lnTo>
                  <a:lnTo>
                    <a:pt x="1630" y="8690"/>
                  </a:lnTo>
                  <a:lnTo>
                    <a:pt x="854" y="9077"/>
                  </a:lnTo>
                  <a:lnTo>
                    <a:pt x="466" y="9233"/>
                  </a:lnTo>
                  <a:lnTo>
                    <a:pt x="1" y="9310"/>
                  </a:lnTo>
                  <a:lnTo>
                    <a:pt x="156" y="10086"/>
                  </a:lnTo>
                  <a:lnTo>
                    <a:pt x="1010" y="9853"/>
                  </a:lnTo>
                  <a:lnTo>
                    <a:pt x="1785" y="9465"/>
                  </a:lnTo>
                  <a:lnTo>
                    <a:pt x="2406" y="9000"/>
                  </a:lnTo>
                  <a:lnTo>
                    <a:pt x="3104" y="8379"/>
                  </a:lnTo>
                  <a:lnTo>
                    <a:pt x="3647" y="7603"/>
                  </a:lnTo>
                  <a:lnTo>
                    <a:pt x="4113" y="6750"/>
                  </a:lnTo>
                  <a:lnTo>
                    <a:pt x="4501" y="5741"/>
                  </a:lnTo>
                  <a:lnTo>
                    <a:pt x="4811" y="4578"/>
                  </a:lnTo>
                  <a:lnTo>
                    <a:pt x="5044" y="3724"/>
                  </a:lnTo>
                  <a:lnTo>
                    <a:pt x="5121" y="2871"/>
                  </a:lnTo>
                  <a:lnTo>
                    <a:pt x="5277" y="1474"/>
                  </a:lnTo>
                  <a:lnTo>
                    <a:pt x="5354" y="388"/>
                  </a:lnTo>
                  <a:lnTo>
                    <a:pt x="5277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3"/>
            <p:cNvSpPr/>
            <p:nvPr/>
          </p:nvSpPr>
          <p:spPr>
            <a:xfrm>
              <a:off x="4477650" y="2484150"/>
              <a:ext cx="131900" cy="252150"/>
            </a:xfrm>
            <a:custGeom>
              <a:avLst/>
              <a:gdLst/>
              <a:ahLst/>
              <a:cxnLst/>
              <a:rect l="l" t="t" r="r" b="b"/>
              <a:pathLst>
                <a:path w="5276" h="10086" extrusionOk="0">
                  <a:moveTo>
                    <a:pt x="0" y="0"/>
                  </a:moveTo>
                  <a:lnTo>
                    <a:pt x="0" y="388"/>
                  </a:lnTo>
                  <a:lnTo>
                    <a:pt x="78" y="1474"/>
                  </a:lnTo>
                  <a:lnTo>
                    <a:pt x="155" y="2871"/>
                  </a:lnTo>
                  <a:lnTo>
                    <a:pt x="310" y="3724"/>
                  </a:lnTo>
                  <a:lnTo>
                    <a:pt x="466" y="4578"/>
                  </a:lnTo>
                  <a:lnTo>
                    <a:pt x="853" y="5741"/>
                  </a:lnTo>
                  <a:lnTo>
                    <a:pt x="1241" y="6750"/>
                  </a:lnTo>
                  <a:lnTo>
                    <a:pt x="1707" y="7603"/>
                  </a:lnTo>
                  <a:lnTo>
                    <a:pt x="2250" y="8379"/>
                  </a:lnTo>
                  <a:lnTo>
                    <a:pt x="2871" y="9000"/>
                  </a:lnTo>
                  <a:lnTo>
                    <a:pt x="3569" y="9465"/>
                  </a:lnTo>
                  <a:lnTo>
                    <a:pt x="4345" y="9853"/>
                  </a:lnTo>
                  <a:lnTo>
                    <a:pt x="5198" y="10086"/>
                  </a:lnTo>
                  <a:lnTo>
                    <a:pt x="5276" y="9310"/>
                  </a:lnTo>
                  <a:lnTo>
                    <a:pt x="4888" y="9233"/>
                  </a:lnTo>
                  <a:lnTo>
                    <a:pt x="4500" y="9077"/>
                  </a:lnTo>
                  <a:lnTo>
                    <a:pt x="3724" y="8690"/>
                  </a:lnTo>
                  <a:lnTo>
                    <a:pt x="3103" y="8146"/>
                  </a:lnTo>
                  <a:lnTo>
                    <a:pt x="2560" y="7526"/>
                  </a:lnTo>
                  <a:lnTo>
                    <a:pt x="2095" y="6828"/>
                  </a:lnTo>
                  <a:lnTo>
                    <a:pt x="1784" y="6052"/>
                  </a:lnTo>
                  <a:lnTo>
                    <a:pt x="1474" y="5198"/>
                  </a:lnTo>
                  <a:lnTo>
                    <a:pt x="1241" y="4345"/>
                  </a:lnTo>
                  <a:lnTo>
                    <a:pt x="931" y="2793"/>
                  </a:lnTo>
                  <a:lnTo>
                    <a:pt x="776" y="1397"/>
                  </a:lnTo>
                  <a:lnTo>
                    <a:pt x="776" y="388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3"/>
            <p:cNvSpPr/>
            <p:nvPr/>
          </p:nvSpPr>
          <p:spPr>
            <a:xfrm>
              <a:off x="4289500" y="2464750"/>
              <a:ext cx="254100" cy="46575"/>
            </a:xfrm>
            <a:custGeom>
              <a:avLst/>
              <a:gdLst/>
              <a:ahLst/>
              <a:cxnLst/>
              <a:rect l="l" t="t" r="r" b="b"/>
              <a:pathLst>
                <a:path w="10164" h="1863" extrusionOk="0">
                  <a:moveTo>
                    <a:pt x="1" y="0"/>
                  </a:moveTo>
                  <a:lnTo>
                    <a:pt x="1" y="1862"/>
                  </a:lnTo>
                  <a:lnTo>
                    <a:pt x="10164" y="1862"/>
                  </a:lnTo>
                  <a:lnTo>
                    <a:pt x="1016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3"/>
            <p:cNvSpPr/>
            <p:nvPr/>
          </p:nvSpPr>
          <p:spPr>
            <a:xfrm>
              <a:off x="4204150" y="2707200"/>
              <a:ext cx="424800" cy="29100"/>
            </a:xfrm>
            <a:custGeom>
              <a:avLst/>
              <a:gdLst/>
              <a:ahLst/>
              <a:cxnLst/>
              <a:rect l="l" t="t" r="r" b="b"/>
              <a:pathLst>
                <a:path w="16992" h="1164" extrusionOk="0">
                  <a:moveTo>
                    <a:pt x="1" y="0"/>
                  </a:moveTo>
                  <a:lnTo>
                    <a:pt x="1" y="1164"/>
                  </a:lnTo>
                  <a:lnTo>
                    <a:pt x="16991" y="1164"/>
                  </a:lnTo>
                  <a:lnTo>
                    <a:pt x="16991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3"/>
            <p:cNvSpPr/>
            <p:nvPr/>
          </p:nvSpPr>
          <p:spPr>
            <a:xfrm>
              <a:off x="4398125" y="2158300"/>
              <a:ext cx="38800" cy="33000"/>
            </a:xfrm>
            <a:custGeom>
              <a:avLst/>
              <a:gdLst/>
              <a:ahLst/>
              <a:cxnLst/>
              <a:rect l="l" t="t" r="r" b="b"/>
              <a:pathLst>
                <a:path w="1552" h="1320" extrusionOk="0">
                  <a:moveTo>
                    <a:pt x="0" y="0"/>
                  </a:moveTo>
                  <a:lnTo>
                    <a:pt x="0" y="1319"/>
                  </a:lnTo>
                  <a:lnTo>
                    <a:pt x="1552" y="1319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3"/>
            <p:cNvSpPr/>
            <p:nvPr/>
          </p:nvSpPr>
          <p:spPr>
            <a:xfrm>
              <a:off x="4299200" y="2356125"/>
              <a:ext cx="236650" cy="21375"/>
            </a:xfrm>
            <a:custGeom>
              <a:avLst/>
              <a:gdLst/>
              <a:ahLst/>
              <a:cxnLst/>
              <a:rect l="l" t="t" r="r" b="b"/>
              <a:pathLst>
                <a:path w="9466" h="855" extrusionOk="0">
                  <a:moveTo>
                    <a:pt x="0" y="1"/>
                  </a:moveTo>
                  <a:lnTo>
                    <a:pt x="0" y="854"/>
                  </a:lnTo>
                  <a:lnTo>
                    <a:pt x="9466" y="854"/>
                  </a:lnTo>
                  <a:lnTo>
                    <a:pt x="9466" y="1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3"/>
            <p:cNvSpPr/>
            <p:nvPr/>
          </p:nvSpPr>
          <p:spPr>
            <a:xfrm>
              <a:off x="4299200" y="2387175"/>
              <a:ext cx="236650" cy="15525"/>
            </a:xfrm>
            <a:custGeom>
              <a:avLst/>
              <a:gdLst/>
              <a:ahLst/>
              <a:cxnLst/>
              <a:rect l="l" t="t" r="r" b="b"/>
              <a:pathLst>
                <a:path w="9466" h="621" extrusionOk="0">
                  <a:moveTo>
                    <a:pt x="0" y="0"/>
                  </a:moveTo>
                  <a:lnTo>
                    <a:pt x="0" y="621"/>
                  </a:lnTo>
                  <a:lnTo>
                    <a:pt x="9466" y="621"/>
                  </a:lnTo>
                  <a:lnTo>
                    <a:pt x="9466" y="0"/>
                  </a:lnTo>
                  <a:close/>
                </a:path>
              </a:pathLst>
            </a:custGeom>
            <a:solidFill>
              <a:srgbClr val="F298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33"/>
          <p:cNvGrpSpPr/>
          <p:nvPr/>
        </p:nvGrpSpPr>
        <p:grpSpPr>
          <a:xfrm>
            <a:off x="5599263" y="1310077"/>
            <a:ext cx="271550" cy="413150"/>
            <a:chOff x="4890775" y="3723525"/>
            <a:chExt cx="271550" cy="413150"/>
          </a:xfrm>
        </p:grpSpPr>
        <p:sp>
          <p:nvSpPr>
            <p:cNvPr id="2186" name="Google Shape;2186;p33"/>
            <p:cNvSpPr/>
            <p:nvPr/>
          </p:nvSpPr>
          <p:spPr>
            <a:xfrm>
              <a:off x="4900475" y="3742925"/>
              <a:ext cx="257975" cy="391800"/>
            </a:xfrm>
            <a:custGeom>
              <a:avLst/>
              <a:gdLst/>
              <a:ahLst/>
              <a:cxnLst/>
              <a:rect l="l" t="t" r="r" b="b"/>
              <a:pathLst>
                <a:path w="10319" h="15672" extrusionOk="0">
                  <a:moveTo>
                    <a:pt x="3026" y="0"/>
                  </a:moveTo>
                  <a:lnTo>
                    <a:pt x="2948" y="2871"/>
                  </a:lnTo>
                  <a:lnTo>
                    <a:pt x="2793" y="4578"/>
                  </a:lnTo>
                  <a:lnTo>
                    <a:pt x="2638" y="6207"/>
                  </a:lnTo>
                  <a:lnTo>
                    <a:pt x="2250" y="8922"/>
                  </a:lnTo>
                  <a:lnTo>
                    <a:pt x="1784" y="11095"/>
                  </a:lnTo>
                  <a:lnTo>
                    <a:pt x="1241" y="12801"/>
                  </a:lnTo>
                  <a:lnTo>
                    <a:pt x="776" y="14120"/>
                  </a:lnTo>
                  <a:lnTo>
                    <a:pt x="388" y="14974"/>
                  </a:lnTo>
                  <a:lnTo>
                    <a:pt x="0" y="15672"/>
                  </a:lnTo>
                  <a:lnTo>
                    <a:pt x="10318" y="15672"/>
                  </a:lnTo>
                  <a:lnTo>
                    <a:pt x="10163" y="15517"/>
                  </a:lnTo>
                  <a:lnTo>
                    <a:pt x="9853" y="15051"/>
                  </a:lnTo>
                  <a:lnTo>
                    <a:pt x="9310" y="14275"/>
                  </a:lnTo>
                  <a:lnTo>
                    <a:pt x="8767" y="13034"/>
                  </a:lnTo>
                  <a:lnTo>
                    <a:pt x="8456" y="12258"/>
                  </a:lnTo>
                  <a:lnTo>
                    <a:pt x="8146" y="11327"/>
                  </a:lnTo>
                  <a:lnTo>
                    <a:pt x="7913" y="10241"/>
                  </a:lnTo>
                  <a:lnTo>
                    <a:pt x="7603" y="9077"/>
                  </a:lnTo>
                  <a:lnTo>
                    <a:pt x="7370" y="7681"/>
                  </a:lnTo>
                  <a:lnTo>
                    <a:pt x="7215" y="6129"/>
                  </a:lnTo>
                  <a:lnTo>
                    <a:pt x="7060" y="4500"/>
                  </a:lnTo>
                  <a:lnTo>
                    <a:pt x="6905" y="2560"/>
                  </a:lnTo>
                  <a:lnTo>
                    <a:pt x="69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3"/>
            <p:cNvSpPr/>
            <p:nvPr/>
          </p:nvSpPr>
          <p:spPr>
            <a:xfrm>
              <a:off x="4970275" y="3723525"/>
              <a:ext cx="108650" cy="29125"/>
            </a:xfrm>
            <a:custGeom>
              <a:avLst/>
              <a:gdLst/>
              <a:ahLst/>
              <a:cxnLst/>
              <a:rect l="l" t="t" r="r" b="b"/>
              <a:pathLst>
                <a:path w="4346" h="1165" extrusionOk="0">
                  <a:moveTo>
                    <a:pt x="1" y="0"/>
                  </a:moveTo>
                  <a:lnTo>
                    <a:pt x="1" y="1164"/>
                  </a:lnTo>
                  <a:lnTo>
                    <a:pt x="4346" y="1164"/>
                  </a:lnTo>
                  <a:lnTo>
                    <a:pt x="434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3"/>
            <p:cNvSpPr/>
            <p:nvPr/>
          </p:nvSpPr>
          <p:spPr>
            <a:xfrm>
              <a:off x="4890775" y="4121125"/>
              <a:ext cx="271550" cy="15550"/>
            </a:xfrm>
            <a:custGeom>
              <a:avLst/>
              <a:gdLst/>
              <a:ahLst/>
              <a:cxnLst/>
              <a:rect l="l" t="t" r="r" b="b"/>
              <a:pathLst>
                <a:path w="10862" h="622" extrusionOk="0">
                  <a:moveTo>
                    <a:pt x="0" y="1"/>
                  </a:moveTo>
                  <a:lnTo>
                    <a:pt x="0" y="621"/>
                  </a:lnTo>
                  <a:lnTo>
                    <a:pt x="10862" y="621"/>
                  </a:lnTo>
                  <a:lnTo>
                    <a:pt x="10862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3"/>
            <p:cNvSpPr/>
            <p:nvPr/>
          </p:nvSpPr>
          <p:spPr>
            <a:xfrm>
              <a:off x="4972225" y="3762325"/>
              <a:ext cx="102825" cy="15525"/>
            </a:xfrm>
            <a:custGeom>
              <a:avLst/>
              <a:gdLst/>
              <a:ahLst/>
              <a:cxnLst/>
              <a:rect l="l" t="t" r="r" b="b"/>
              <a:pathLst>
                <a:path w="4113" h="621" extrusionOk="0">
                  <a:moveTo>
                    <a:pt x="1" y="0"/>
                  </a:moveTo>
                  <a:lnTo>
                    <a:pt x="1" y="621"/>
                  </a:lnTo>
                  <a:lnTo>
                    <a:pt x="4112" y="621"/>
                  </a:lnTo>
                  <a:lnTo>
                    <a:pt x="4112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3"/>
            <p:cNvSpPr/>
            <p:nvPr/>
          </p:nvSpPr>
          <p:spPr>
            <a:xfrm>
              <a:off x="4972225" y="3789475"/>
              <a:ext cx="102825" cy="15525"/>
            </a:xfrm>
            <a:custGeom>
              <a:avLst/>
              <a:gdLst/>
              <a:ahLst/>
              <a:cxnLst/>
              <a:rect l="l" t="t" r="r" b="b"/>
              <a:pathLst>
                <a:path w="4113" h="621" extrusionOk="0">
                  <a:moveTo>
                    <a:pt x="1" y="0"/>
                  </a:moveTo>
                  <a:lnTo>
                    <a:pt x="1" y="621"/>
                  </a:lnTo>
                  <a:lnTo>
                    <a:pt x="4112" y="621"/>
                  </a:lnTo>
                  <a:lnTo>
                    <a:pt x="4112" y="0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1" name="Google Shape;2191;p33"/>
          <p:cNvGrpSpPr/>
          <p:nvPr/>
        </p:nvGrpSpPr>
        <p:grpSpPr>
          <a:xfrm>
            <a:off x="5504677" y="3148256"/>
            <a:ext cx="457223" cy="403843"/>
            <a:chOff x="6372575" y="4883375"/>
            <a:chExt cx="696350" cy="607100"/>
          </a:xfrm>
        </p:grpSpPr>
        <p:sp>
          <p:nvSpPr>
            <p:cNvPr id="2192" name="Google Shape;2192;p33"/>
            <p:cNvSpPr/>
            <p:nvPr/>
          </p:nvSpPr>
          <p:spPr>
            <a:xfrm>
              <a:off x="6372575" y="4883375"/>
              <a:ext cx="240550" cy="607100"/>
            </a:xfrm>
            <a:custGeom>
              <a:avLst/>
              <a:gdLst/>
              <a:ahLst/>
              <a:cxnLst/>
              <a:rect l="l" t="t" r="r" b="b"/>
              <a:pathLst>
                <a:path w="9622" h="24284" extrusionOk="0">
                  <a:moveTo>
                    <a:pt x="9621" y="1"/>
                  </a:moveTo>
                  <a:lnTo>
                    <a:pt x="1" y="4268"/>
                  </a:lnTo>
                  <a:lnTo>
                    <a:pt x="1" y="24206"/>
                  </a:lnTo>
                  <a:lnTo>
                    <a:pt x="9621" y="24284"/>
                  </a:lnTo>
                  <a:lnTo>
                    <a:pt x="962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3"/>
            <p:cNvSpPr/>
            <p:nvPr/>
          </p:nvSpPr>
          <p:spPr>
            <a:xfrm>
              <a:off x="6601450" y="4883375"/>
              <a:ext cx="240525" cy="607100"/>
            </a:xfrm>
            <a:custGeom>
              <a:avLst/>
              <a:gdLst/>
              <a:ahLst/>
              <a:cxnLst/>
              <a:rect l="l" t="t" r="r" b="b"/>
              <a:pathLst>
                <a:path w="9621" h="24284" extrusionOk="0">
                  <a:moveTo>
                    <a:pt x="9621" y="1"/>
                  </a:moveTo>
                  <a:lnTo>
                    <a:pt x="1" y="4268"/>
                  </a:lnTo>
                  <a:lnTo>
                    <a:pt x="1" y="24206"/>
                  </a:lnTo>
                  <a:lnTo>
                    <a:pt x="9621" y="24284"/>
                  </a:lnTo>
                  <a:lnTo>
                    <a:pt x="962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3"/>
            <p:cNvSpPr/>
            <p:nvPr/>
          </p:nvSpPr>
          <p:spPr>
            <a:xfrm>
              <a:off x="6830325" y="4883375"/>
              <a:ext cx="238600" cy="607100"/>
            </a:xfrm>
            <a:custGeom>
              <a:avLst/>
              <a:gdLst/>
              <a:ahLst/>
              <a:cxnLst/>
              <a:rect l="l" t="t" r="r" b="b"/>
              <a:pathLst>
                <a:path w="9544" h="24284" extrusionOk="0">
                  <a:moveTo>
                    <a:pt x="9543" y="1"/>
                  </a:moveTo>
                  <a:lnTo>
                    <a:pt x="0" y="4268"/>
                  </a:lnTo>
                  <a:lnTo>
                    <a:pt x="0" y="24206"/>
                  </a:lnTo>
                  <a:lnTo>
                    <a:pt x="9543" y="24284"/>
                  </a:lnTo>
                  <a:lnTo>
                    <a:pt x="954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3"/>
            <p:cNvSpPr/>
            <p:nvPr/>
          </p:nvSpPr>
          <p:spPr>
            <a:xfrm>
              <a:off x="6434650" y="5059875"/>
              <a:ext cx="44625" cy="75675"/>
            </a:xfrm>
            <a:custGeom>
              <a:avLst/>
              <a:gdLst/>
              <a:ahLst/>
              <a:cxnLst/>
              <a:rect l="l" t="t" r="r" b="b"/>
              <a:pathLst>
                <a:path w="1785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3"/>
            <p:cNvSpPr/>
            <p:nvPr/>
          </p:nvSpPr>
          <p:spPr>
            <a:xfrm>
              <a:off x="6504475" y="5059875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863" y="3026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3"/>
            <p:cNvSpPr/>
            <p:nvPr/>
          </p:nvSpPr>
          <p:spPr>
            <a:xfrm>
              <a:off x="6434650" y="5176250"/>
              <a:ext cx="44625" cy="75675"/>
            </a:xfrm>
            <a:custGeom>
              <a:avLst/>
              <a:gdLst/>
              <a:ahLst/>
              <a:cxnLst/>
              <a:rect l="l" t="t" r="r" b="b"/>
              <a:pathLst>
                <a:path w="1785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3"/>
            <p:cNvSpPr/>
            <p:nvPr/>
          </p:nvSpPr>
          <p:spPr>
            <a:xfrm>
              <a:off x="6504475" y="5176250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863" y="3026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3"/>
            <p:cNvSpPr/>
            <p:nvPr/>
          </p:nvSpPr>
          <p:spPr>
            <a:xfrm>
              <a:off x="6663525" y="5059875"/>
              <a:ext cx="44625" cy="75675"/>
            </a:xfrm>
            <a:custGeom>
              <a:avLst/>
              <a:gdLst/>
              <a:ahLst/>
              <a:cxnLst/>
              <a:rect l="l" t="t" r="r" b="b"/>
              <a:pathLst>
                <a:path w="1785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3"/>
            <p:cNvSpPr/>
            <p:nvPr/>
          </p:nvSpPr>
          <p:spPr>
            <a:xfrm>
              <a:off x="6733350" y="5059875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862" y="3026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3"/>
            <p:cNvSpPr/>
            <p:nvPr/>
          </p:nvSpPr>
          <p:spPr>
            <a:xfrm>
              <a:off x="6663525" y="5176250"/>
              <a:ext cx="44625" cy="75675"/>
            </a:xfrm>
            <a:custGeom>
              <a:avLst/>
              <a:gdLst/>
              <a:ahLst/>
              <a:cxnLst/>
              <a:rect l="l" t="t" r="r" b="b"/>
              <a:pathLst>
                <a:path w="1785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3"/>
            <p:cNvSpPr/>
            <p:nvPr/>
          </p:nvSpPr>
          <p:spPr>
            <a:xfrm>
              <a:off x="6733350" y="5176250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862" y="3026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3"/>
            <p:cNvSpPr/>
            <p:nvPr/>
          </p:nvSpPr>
          <p:spPr>
            <a:xfrm>
              <a:off x="6876875" y="5059875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862" y="3026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3"/>
            <p:cNvSpPr/>
            <p:nvPr/>
          </p:nvSpPr>
          <p:spPr>
            <a:xfrm>
              <a:off x="6948625" y="5059875"/>
              <a:ext cx="44650" cy="75675"/>
            </a:xfrm>
            <a:custGeom>
              <a:avLst/>
              <a:gdLst/>
              <a:ahLst/>
              <a:cxnLst/>
              <a:rect l="l" t="t" r="r" b="b"/>
              <a:pathLst>
                <a:path w="1786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3"/>
            <p:cNvSpPr/>
            <p:nvPr/>
          </p:nvSpPr>
          <p:spPr>
            <a:xfrm>
              <a:off x="6876875" y="5176250"/>
              <a:ext cx="46575" cy="75675"/>
            </a:xfrm>
            <a:custGeom>
              <a:avLst/>
              <a:gdLst/>
              <a:ahLst/>
              <a:cxnLst/>
              <a:rect l="l" t="t" r="r" b="b"/>
              <a:pathLst>
                <a:path w="1863" h="3027" extrusionOk="0">
                  <a:moveTo>
                    <a:pt x="0" y="1"/>
                  </a:moveTo>
                  <a:lnTo>
                    <a:pt x="0" y="3026"/>
                  </a:lnTo>
                  <a:lnTo>
                    <a:pt x="1862" y="3026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3"/>
            <p:cNvSpPr/>
            <p:nvPr/>
          </p:nvSpPr>
          <p:spPr>
            <a:xfrm>
              <a:off x="6948625" y="5176250"/>
              <a:ext cx="44650" cy="75675"/>
            </a:xfrm>
            <a:custGeom>
              <a:avLst/>
              <a:gdLst/>
              <a:ahLst/>
              <a:cxnLst/>
              <a:rect l="l" t="t" r="r" b="b"/>
              <a:pathLst>
                <a:path w="1786" h="3027" extrusionOk="0">
                  <a:moveTo>
                    <a:pt x="1" y="1"/>
                  </a:moveTo>
                  <a:lnTo>
                    <a:pt x="1" y="3026"/>
                  </a:lnTo>
                  <a:lnTo>
                    <a:pt x="1785" y="302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4B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34"/>
          <p:cNvSpPr/>
          <p:nvPr/>
        </p:nvSpPr>
        <p:spPr>
          <a:xfrm>
            <a:off x="1002666" y="1311550"/>
            <a:ext cx="5620500" cy="531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2" name="Google Shape;2212;p34"/>
          <p:cNvSpPr/>
          <p:nvPr/>
        </p:nvSpPr>
        <p:spPr>
          <a:xfrm>
            <a:off x="987255" y="1311542"/>
            <a:ext cx="1155300" cy="53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3" name="Google Shape;2213;p34"/>
          <p:cNvSpPr/>
          <p:nvPr/>
        </p:nvSpPr>
        <p:spPr>
          <a:xfrm>
            <a:off x="627838" y="1268700"/>
            <a:ext cx="617700" cy="617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4" name="Google Shape;2214;p34"/>
          <p:cNvSpPr txBox="1"/>
          <p:nvPr/>
        </p:nvSpPr>
        <p:spPr>
          <a:xfrm>
            <a:off x="3681150" y="1309425"/>
            <a:ext cx="17817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5" name="Google Shape;2215;p34"/>
          <p:cNvSpPr txBox="1"/>
          <p:nvPr/>
        </p:nvSpPr>
        <p:spPr>
          <a:xfrm>
            <a:off x="1200150" y="1309425"/>
            <a:ext cx="8883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8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6" name="Google Shape;2216;p34"/>
          <p:cNvSpPr txBox="1"/>
          <p:nvPr/>
        </p:nvSpPr>
        <p:spPr>
          <a:xfrm>
            <a:off x="2464500" y="1307625"/>
            <a:ext cx="10485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7" name="Google Shape;2217;p34"/>
          <p:cNvSpPr/>
          <p:nvPr/>
        </p:nvSpPr>
        <p:spPr>
          <a:xfrm>
            <a:off x="947725" y="2122815"/>
            <a:ext cx="5665800" cy="5310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8" name="Google Shape;2218;p34"/>
          <p:cNvSpPr/>
          <p:nvPr/>
        </p:nvSpPr>
        <p:spPr>
          <a:xfrm>
            <a:off x="947725" y="2123338"/>
            <a:ext cx="1164600" cy="53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9" name="Google Shape;2219;p34"/>
          <p:cNvSpPr txBox="1"/>
          <p:nvPr/>
        </p:nvSpPr>
        <p:spPr>
          <a:xfrm>
            <a:off x="2464500" y="2123800"/>
            <a:ext cx="10485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0" name="Google Shape;2220;p34"/>
          <p:cNvSpPr txBox="1"/>
          <p:nvPr/>
        </p:nvSpPr>
        <p:spPr>
          <a:xfrm>
            <a:off x="3681150" y="2122900"/>
            <a:ext cx="17553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planet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1" name="Google Shape;2221;p34"/>
          <p:cNvSpPr txBox="1"/>
          <p:nvPr/>
        </p:nvSpPr>
        <p:spPr>
          <a:xfrm>
            <a:off x="1200150" y="2105275"/>
            <a:ext cx="8883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8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2" name="Google Shape;2222;p34"/>
          <p:cNvSpPr/>
          <p:nvPr/>
        </p:nvSpPr>
        <p:spPr>
          <a:xfrm>
            <a:off x="627901" y="2080438"/>
            <a:ext cx="617700" cy="617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3" name="Google Shape;2223;p34"/>
          <p:cNvSpPr/>
          <p:nvPr/>
        </p:nvSpPr>
        <p:spPr>
          <a:xfrm>
            <a:off x="986241" y="2932772"/>
            <a:ext cx="5637300" cy="531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4" name="Google Shape;2224;p34"/>
          <p:cNvSpPr/>
          <p:nvPr/>
        </p:nvSpPr>
        <p:spPr>
          <a:xfrm>
            <a:off x="975437" y="2933142"/>
            <a:ext cx="1158600" cy="53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5" name="Google Shape;2225;p34"/>
          <p:cNvSpPr/>
          <p:nvPr/>
        </p:nvSpPr>
        <p:spPr>
          <a:xfrm>
            <a:off x="627901" y="2892113"/>
            <a:ext cx="617700" cy="617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6" name="Google Shape;2226;p34"/>
          <p:cNvSpPr txBox="1"/>
          <p:nvPr/>
        </p:nvSpPr>
        <p:spPr>
          <a:xfrm>
            <a:off x="2519100" y="2933525"/>
            <a:ext cx="993900" cy="5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7" name="Google Shape;2227;p34"/>
          <p:cNvSpPr txBox="1"/>
          <p:nvPr/>
        </p:nvSpPr>
        <p:spPr>
          <a:xfrm>
            <a:off x="3681150" y="2938025"/>
            <a:ext cx="17640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8" name="Google Shape;2228;p34"/>
          <p:cNvSpPr txBox="1"/>
          <p:nvPr/>
        </p:nvSpPr>
        <p:spPr>
          <a:xfrm>
            <a:off x="1200150" y="2930075"/>
            <a:ext cx="942900" cy="5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8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9" name="Google Shape;2229;p34"/>
          <p:cNvSpPr/>
          <p:nvPr/>
        </p:nvSpPr>
        <p:spPr>
          <a:xfrm>
            <a:off x="986148" y="3732776"/>
            <a:ext cx="5637300" cy="5400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0" name="Google Shape;2230;p34"/>
          <p:cNvSpPr/>
          <p:nvPr/>
        </p:nvSpPr>
        <p:spPr>
          <a:xfrm>
            <a:off x="975370" y="3735069"/>
            <a:ext cx="11586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1" name="Google Shape;2231;p34"/>
          <p:cNvSpPr/>
          <p:nvPr/>
        </p:nvSpPr>
        <p:spPr>
          <a:xfrm>
            <a:off x="627838" y="3703811"/>
            <a:ext cx="617700" cy="61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2" name="Google Shape;2232;p34"/>
          <p:cNvSpPr txBox="1"/>
          <p:nvPr/>
        </p:nvSpPr>
        <p:spPr>
          <a:xfrm>
            <a:off x="2519100" y="3739294"/>
            <a:ext cx="9939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33" name="Google Shape;2233;p34"/>
          <p:cNvSpPr txBox="1"/>
          <p:nvPr/>
        </p:nvSpPr>
        <p:spPr>
          <a:xfrm>
            <a:off x="3681150" y="3735400"/>
            <a:ext cx="17112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4" name="Google Shape;2234;p34"/>
          <p:cNvSpPr txBox="1"/>
          <p:nvPr/>
        </p:nvSpPr>
        <p:spPr>
          <a:xfrm>
            <a:off x="1200150" y="3735394"/>
            <a:ext cx="9429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35" name="Google Shape;2235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grpSp>
        <p:nvGrpSpPr>
          <p:cNvPr id="2236" name="Google Shape;2236;p34"/>
          <p:cNvGrpSpPr/>
          <p:nvPr/>
        </p:nvGrpSpPr>
        <p:grpSpPr>
          <a:xfrm>
            <a:off x="5702175" y="1157876"/>
            <a:ext cx="3096354" cy="3584795"/>
            <a:chOff x="4124800" y="2958225"/>
            <a:chExt cx="2175475" cy="2518650"/>
          </a:xfrm>
        </p:grpSpPr>
        <p:sp>
          <p:nvSpPr>
            <p:cNvPr id="2237" name="Google Shape;2237;p34"/>
            <p:cNvSpPr/>
            <p:nvPr/>
          </p:nvSpPr>
          <p:spPr>
            <a:xfrm>
              <a:off x="4124800" y="4774800"/>
              <a:ext cx="1114525" cy="702075"/>
            </a:xfrm>
            <a:custGeom>
              <a:avLst/>
              <a:gdLst/>
              <a:ahLst/>
              <a:cxnLst/>
              <a:rect l="l" t="t" r="r" b="b"/>
              <a:pathLst>
                <a:path w="44581" h="28083" extrusionOk="0">
                  <a:moveTo>
                    <a:pt x="1" y="0"/>
                  </a:moveTo>
                  <a:lnTo>
                    <a:pt x="1" y="2519"/>
                  </a:lnTo>
                  <a:lnTo>
                    <a:pt x="44580" y="28083"/>
                  </a:lnTo>
                  <a:lnTo>
                    <a:pt x="44580" y="254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4"/>
            <p:cNvSpPr/>
            <p:nvPr/>
          </p:nvSpPr>
          <p:spPr>
            <a:xfrm>
              <a:off x="5239300" y="4774800"/>
              <a:ext cx="1060975" cy="702075"/>
            </a:xfrm>
            <a:custGeom>
              <a:avLst/>
              <a:gdLst/>
              <a:ahLst/>
              <a:cxnLst/>
              <a:rect l="l" t="t" r="r" b="b"/>
              <a:pathLst>
                <a:path w="42439" h="28083" extrusionOk="0">
                  <a:moveTo>
                    <a:pt x="42439" y="0"/>
                  </a:moveTo>
                  <a:lnTo>
                    <a:pt x="0" y="25438"/>
                  </a:lnTo>
                  <a:lnTo>
                    <a:pt x="0" y="28083"/>
                  </a:lnTo>
                  <a:lnTo>
                    <a:pt x="42439" y="2645"/>
                  </a:lnTo>
                  <a:lnTo>
                    <a:pt x="42439" y="0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4"/>
            <p:cNvSpPr/>
            <p:nvPr/>
          </p:nvSpPr>
          <p:spPr>
            <a:xfrm>
              <a:off x="4124800" y="4652000"/>
              <a:ext cx="2175475" cy="758775"/>
            </a:xfrm>
            <a:custGeom>
              <a:avLst/>
              <a:gdLst/>
              <a:ahLst/>
              <a:cxnLst/>
              <a:rect l="l" t="t" r="r" b="b"/>
              <a:pathLst>
                <a:path w="87019" h="30351" extrusionOk="0">
                  <a:moveTo>
                    <a:pt x="8186" y="1"/>
                  </a:moveTo>
                  <a:lnTo>
                    <a:pt x="1" y="4912"/>
                  </a:lnTo>
                  <a:lnTo>
                    <a:pt x="44580" y="30350"/>
                  </a:lnTo>
                  <a:lnTo>
                    <a:pt x="87019" y="4912"/>
                  </a:lnTo>
                  <a:lnTo>
                    <a:pt x="79463" y="631"/>
                  </a:lnTo>
                  <a:lnTo>
                    <a:pt x="818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4"/>
            <p:cNvSpPr/>
            <p:nvPr/>
          </p:nvSpPr>
          <p:spPr>
            <a:xfrm>
              <a:off x="4124800" y="4652000"/>
              <a:ext cx="2175475" cy="758775"/>
            </a:xfrm>
            <a:custGeom>
              <a:avLst/>
              <a:gdLst/>
              <a:ahLst/>
              <a:cxnLst/>
              <a:rect l="l" t="t" r="r" b="b"/>
              <a:pathLst>
                <a:path w="87019" h="30351" fill="none" extrusionOk="0">
                  <a:moveTo>
                    <a:pt x="79463" y="631"/>
                  </a:moveTo>
                  <a:lnTo>
                    <a:pt x="87019" y="4912"/>
                  </a:lnTo>
                  <a:lnTo>
                    <a:pt x="44580" y="30350"/>
                  </a:lnTo>
                  <a:lnTo>
                    <a:pt x="1" y="4912"/>
                  </a:lnTo>
                  <a:lnTo>
                    <a:pt x="8186" y="1"/>
                  </a:lnTo>
                  <a:lnTo>
                    <a:pt x="79463" y="6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4"/>
            <p:cNvSpPr/>
            <p:nvPr/>
          </p:nvSpPr>
          <p:spPr>
            <a:xfrm>
              <a:off x="4543525" y="3562700"/>
              <a:ext cx="692650" cy="1382125"/>
            </a:xfrm>
            <a:custGeom>
              <a:avLst/>
              <a:gdLst/>
              <a:ahLst/>
              <a:cxnLst/>
              <a:rect l="l" t="t" r="r" b="b"/>
              <a:pathLst>
                <a:path w="27706" h="55285" extrusionOk="0">
                  <a:moveTo>
                    <a:pt x="0" y="1"/>
                  </a:moveTo>
                  <a:lnTo>
                    <a:pt x="0" y="40299"/>
                  </a:lnTo>
                  <a:lnTo>
                    <a:pt x="27705" y="55285"/>
                  </a:lnTo>
                  <a:lnTo>
                    <a:pt x="27705" y="15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4"/>
            <p:cNvSpPr/>
            <p:nvPr/>
          </p:nvSpPr>
          <p:spPr>
            <a:xfrm>
              <a:off x="4543525" y="3562700"/>
              <a:ext cx="692650" cy="1382125"/>
            </a:xfrm>
            <a:custGeom>
              <a:avLst/>
              <a:gdLst/>
              <a:ahLst/>
              <a:cxnLst/>
              <a:rect l="l" t="t" r="r" b="b"/>
              <a:pathLst>
                <a:path w="27706" h="55285" fill="none" extrusionOk="0">
                  <a:moveTo>
                    <a:pt x="0" y="1"/>
                  </a:moveTo>
                  <a:lnTo>
                    <a:pt x="0" y="40299"/>
                  </a:lnTo>
                  <a:lnTo>
                    <a:pt x="27705" y="55285"/>
                  </a:lnTo>
                  <a:lnTo>
                    <a:pt x="27705" y="1599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4"/>
            <p:cNvSpPr/>
            <p:nvPr/>
          </p:nvSpPr>
          <p:spPr>
            <a:xfrm>
              <a:off x="4543525" y="3181750"/>
              <a:ext cx="1375825" cy="780800"/>
            </a:xfrm>
            <a:custGeom>
              <a:avLst/>
              <a:gdLst/>
              <a:ahLst/>
              <a:cxnLst/>
              <a:rect l="l" t="t" r="r" b="b"/>
              <a:pathLst>
                <a:path w="55033" h="31232" extrusionOk="0">
                  <a:moveTo>
                    <a:pt x="27453" y="1"/>
                  </a:moveTo>
                  <a:lnTo>
                    <a:pt x="0" y="15239"/>
                  </a:lnTo>
                  <a:lnTo>
                    <a:pt x="27705" y="31232"/>
                  </a:lnTo>
                  <a:lnTo>
                    <a:pt x="55032" y="16120"/>
                  </a:lnTo>
                  <a:lnTo>
                    <a:pt x="27453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4"/>
            <p:cNvSpPr/>
            <p:nvPr/>
          </p:nvSpPr>
          <p:spPr>
            <a:xfrm>
              <a:off x="5236150" y="3584750"/>
              <a:ext cx="683200" cy="1360075"/>
            </a:xfrm>
            <a:custGeom>
              <a:avLst/>
              <a:gdLst/>
              <a:ahLst/>
              <a:cxnLst/>
              <a:rect l="l" t="t" r="r" b="b"/>
              <a:pathLst>
                <a:path w="27328" h="54403" extrusionOk="0">
                  <a:moveTo>
                    <a:pt x="27327" y="0"/>
                  </a:moveTo>
                  <a:lnTo>
                    <a:pt x="0" y="15112"/>
                  </a:lnTo>
                  <a:lnTo>
                    <a:pt x="0" y="54403"/>
                  </a:lnTo>
                  <a:lnTo>
                    <a:pt x="27327" y="38283"/>
                  </a:lnTo>
                  <a:lnTo>
                    <a:pt x="2732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4"/>
            <p:cNvSpPr/>
            <p:nvPr/>
          </p:nvSpPr>
          <p:spPr>
            <a:xfrm>
              <a:off x="5236150" y="3584750"/>
              <a:ext cx="683200" cy="1360075"/>
            </a:xfrm>
            <a:custGeom>
              <a:avLst/>
              <a:gdLst/>
              <a:ahLst/>
              <a:cxnLst/>
              <a:rect l="l" t="t" r="r" b="b"/>
              <a:pathLst>
                <a:path w="27328" h="54403" fill="none" extrusionOk="0">
                  <a:moveTo>
                    <a:pt x="27327" y="0"/>
                  </a:moveTo>
                  <a:lnTo>
                    <a:pt x="27327" y="38283"/>
                  </a:lnTo>
                  <a:lnTo>
                    <a:pt x="0" y="54403"/>
                  </a:lnTo>
                  <a:lnTo>
                    <a:pt x="0" y="15112"/>
                  </a:lnTo>
                  <a:lnTo>
                    <a:pt x="2732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4"/>
            <p:cNvSpPr/>
            <p:nvPr/>
          </p:nvSpPr>
          <p:spPr>
            <a:xfrm>
              <a:off x="5239300" y="4888125"/>
              <a:ext cx="188925" cy="160600"/>
            </a:xfrm>
            <a:custGeom>
              <a:avLst/>
              <a:gdLst/>
              <a:ahLst/>
              <a:cxnLst/>
              <a:rect l="l" t="t" r="r" b="b"/>
              <a:pathLst>
                <a:path w="7557" h="6424" extrusionOk="0">
                  <a:moveTo>
                    <a:pt x="0" y="1"/>
                  </a:moveTo>
                  <a:lnTo>
                    <a:pt x="0" y="1890"/>
                  </a:lnTo>
                  <a:lnTo>
                    <a:pt x="7556" y="6423"/>
                  </a:lnTo>
                  <a:lnTo>
                    <a:pt x="7556" y="42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4"/>
            <p:cNvSpPr/>
            <p:nvPr/>
          </p:nvSpPr>
          <p:spPr>
            <a:xfrm>
              <a:off x="5239300" y="4507200"/>
              <a:ext cx="872100" cy="488000"/>
            </a:xfrm>
            <a:custGeom>
              <a:avLst/>
              <a:gdLst/>
              <a:ahLst/>
              <a:cxnLst/>
              <a:rect l="l" t="t" r="r" b="b"/>
              <a:pathLst>
                <a:path w="34884" h="19520" extrusionOk="0">
                  <a:moveTo>
                    <a:pt x="27327" y="0"/>
                  </a:moveTo>
                  <a:lnTo>
                    <a:pt x="0" y="15238"/>
                  </a:lnTo>
                  <a:lnTo>
                    <a:pt x="7556" y="19519"/>
                  </a:lnTo>
                  <a:lnTo>
                    <a:pt x="34883" y="4408"/>
                  </a:lnTo>
                  <a:lnTo>
                    <a:pt x="2732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4"/>
            <p:cNvSpPr/>
            <p:nvPr/>
          </p:nvSpPr>
          <p:spPr>
            <a:xfrm>
              <a:off x="5428200" y="4617375"/>
              <a:ext cx="683200" cy="431350"/>
            </a:xfrm>
            <a:custGeom>
              <a:avLst/>
              <a:gdLst/>
              <a:ahLst/>
              <a:cxnLst/>
              <a:rect l="l" t="t" r="r" b="b"/>
              <a:pathLst>
                <a:path w="27328" h="17254" extrusionOk="0">
                  <a:moveTo>
                    <a:pt x="27327" y="1"/>
                  </a:moveTo>
                  <a:lnTo>
                    <a:pt x="0" y="15112"/>
                  </a:lnTo>
                  <a:lnTo>
                    <a:pt x="0" y="17253"/>
                  </a:lnTo>
                  <a:lnTo>
                    <a:pt x="27327" y="2016"/>
                  </a:lnTo>
                  <a:lnTo>
                    <a:pt x="27327" y="1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4"/>
            <p:cNvSpPr/>
            <p:nvPr/>
          </p:nvSpPr>
          <p:spPr>
            <a:xfrm>
              <a:off x="4235000" y="3776800"/>
              <a:ext cx="1004325" cy="585600"/>
            </a:xfrm>
            <a:custGeom>
              <a:avLst/>
              <a:gdLst/>
              <a:ahLst/>
              <a:cxnLst/>
              <a:rect l="l" t="t" r="r" b="b"/>
              <a:pathLst>
                <a:path w="40173" h="23424" extrusionOk="0">
                  <a:moveTo>
                    <a:pt x="12341" y="0"/>
                  </a:moveTo>
                  <a:lnTo>
                    <a:pt x="0" y="7178"/>
                  </a:lnTo>
                  <a:lnTo>
                    <a:pt x="27831" y="23423"/>
                  </a:lnTo>
                  <a:lnTo>
                    <a:pt x="40172" y="15993"/>
                  </a:lnTo>
                  <a:lnTo>
                    <a:pt x="12341" y="0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4"/>
            <p:cNvSpPr/>
            <p:nvPr/>
          </p:nvSpPr>
          <p:spPr>
            <a:xfrm>
              <a:off x="4543525" y="3839750"/>
              <a:ext cx="613950" cy="393575"/>
            </a:xfrm>
            <a:custGeom>
              <a:avLst/>
              <a:gdLst/>
              <a:ahLst/>
              <a:cxnLst/>
              <a:rect l="l" t="t" r="r" b="b"/>
              <a:pathLst>
                <a:path w="24558" h="15743" extrusionOk="0">
                  <a:moveTo>
                    <a:pt x="0" y="1"/>
                  </a:moveTo>
                  <a:lnTo>
                    <a:pt x="0" y="1764"/>
                  </a:lnTo>
                  <a:lnTo>
                    <a:pt x="24557" y="15742"/>
                  </a:lnTo>
                  <a:lnTo>
                    <a:pt x="24557" y="13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4"/>
            <p:cNvSpPr/>
            <p:nvPr/>
          </p:nvSpPr>
          <p:spPr>
            <a:xfrm>
              <a:off x="4313700" y="3839750"/>
              <a:ext cx="229850" cy="176325"/>
            </a:xfrm>
            <a:custGeom>
              <a:avLst/>
              <a:gdLst/>
              <a:ahLst/>
              <a:cxnLst/>
              <a:rect l="l" t="t" r="r" b="b"/>
              <a:pathLst>
                <a:path w="9194" h="7053" extrusionOk="0">
                  <a:moveTo>
                    <a:pt x="9193" y="1"/>
                  </a:moveTo>
                  <a:lnTo>
                    <a:pt x="0" y="5290"/>
                  </a:lnTo>
                  <a:lnTo>
                    <a:pt x="0" y="7053"/>
                  </a:lnTo>
                  <a:lnTo>
                    <a:pt x="9193" y="1764"/>
                  </a:lnTo>
                  <a:lnTo>
                    <a:pt x="9193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4"/>
            <p:cNvSpPr/>
            <p:nvPr/>
          </p:nvSpPr>
          <p:spPr>
            <a:xfrm>
              <a:off x="4930750" y="4176625"/>
              <a:ext cx="308575" cy="944500"/>
            </a:xfrm>
            <a:custGeom>
              <a:avLst/>
              <a:gdLst/>
              <a:ahLst/>
              <a:cxnLst/>
              <a:rect l="l" t="t" r="r" b="b"/>
              <a:pathLst>
                <a:path w="12343" h="37780" extrusionOk="0">
                  <a:moveTo>
                    <a:pt x="12342" y="0"/>
                  </a:moveTo>
                  <a:lnTo>
                    <a:pt x="1" y="7430"/>
                  </a:lnTo>
                  <a:lnTo>
                    <a:pt x="1" y="37780"/>
                  </a:lnTo>
                  <a:lnTo>
                    <a:pt x="12342" y="30602"/>
                  </a:lnTo>
                  <a:lnTo>
                    <a:pt x="12342" y="0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4"/>
            <p:cNvSpPr/>
            <p:nvPr/>
          </p:nvSpPr>
          <p:spPr>
            <a:xfrm>
              <a:off x="4235000" y="3956250"/>
              <a:ext cx="695775" cy="1164875"/>
            </a:xfrm>
            <a:custGeom>
              <a:avLst/>
              <a:gdLst/>
              <a:ahLst/>
              <a:cxnLst/>
              <a:rect l="l" t="t" r="r" b="b"/>
              <a:pathLst>
                <a:path w="27831" h="46595" extrusionOk="0">
                  <a:moveTo>
                    <a:pt x="0" y="0"/>
                  </a:moveTo>
                  <a:lnTo>
                    <a:pt x="0" y="30098"/>
                  </a:lnTo>
                  <a:lnTo>
                    <a:pt x="27831" y="46595"/>
                  </a:lnTo>
                  <a:lnTo>
                    <a:pt x="27831" y="162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4"/>
            <p:cNvSpPr/>
            <p:nvPr/>
          </p:nvSpPr>
          <p:spPr>
            <a:xfrm>
              <a:off x="4235000" y="3956250"/>
              <a:ext cx="695775" cy="1164875"/>
            </a:xfrm>
            <a:custGeom>
              <a:avLst/>
              <a:gdLst/>
              <a:ahLst/>
              <a:cxnLst/>
              <a:rect l="l" t="t" r="r" b="b"/>
              <a:pathLst>
                <a:path w="27831" h="46595" fill="none" extrusionOk="0">
                  <a:moveTo>
                    <a:pt x="0" y="0"/>
                  </a:moveTo>
                  <a:lnTo>
                    <a:pt x="0" y="30098"/>
                  </a:lnTo>
                  <a:lnTo>
                    <a:pt x="27831" y="46595"/>
                  </a:lnTo>
                  <a:lnTo>
                    <a:pt x="27831" y="162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4"/>
            <p:cNvSpPr/>
            <p:nvPr/>
          </p:nvSpPr>
          <p:spPr>
            <a:xfrm>
              <a:off x="4930750" y="4135700"/>
              <a:ext cx="308575" cy="226700"/>
            </a:xfrm>
            <a:custGeom>
              <a:avLst/>
              <a:gdLst/>
              <a:ahLst/>
              <a:cxnLst/>
              <a:rect l="l" t="t" r="r" b="b"/>
              <a:pathLst>
                <a:path w="12343" h="9068" extrusionOk="0">
                  <a:moveTo>
                    <a:pt x="9320" y="0"/>
                  </a:moveTo>
                  <a:lnTo>
                    <a:pt x="1" y="5667"/>
                  </a:lnTo>
                  <a:lnTo>
                    <a:pt x="1" y="9067"/>
                  </a:lnTo>
                  <a:lnTo>
                    <a:pt x="12342" y="1637"/>
                  </a:lnTo>
                  <a:lnTo>
                    <a:pt x="9320" y="0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4"/>
            <p:cNvSpPr/>
            <p:nvPr/>
          </p:nvSpPr>
          <p:spPr>
            <a:xfrm>
              <a:off x="4235000" y="3924750"/>
              <a:ext cx="695775" cy="437650"/>
            </a:xfrm>
            <a:custGeom>
              <a:avLst/>
              <a:gdLst/>
              <a:ahLst/>
              <a:cxnLst/>
              <a:rect l="l" t="t" r="r" b="b"/>
              <a:pathLst>
                <a:path w="27831" h="17506" extrusionOk="0">
                  <a:moveTo>
                    <a:pt x="3023" y="1"/>
                  </a:moveTo>
                  <a:lnTo>
                    <a:pt x="0" y="1260"/>
                  </a:lnTo>
                  <a:lnTo>
                    <a:pt x="27831" y="17505"/>
                  </a:lnTo>
                  <a:lnTo>
                    <a:pt x="27831" y="14357"/>
                  </a:lnTo>
                  <a:lnTo>
                    <a:pt x="3023" y="1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4"/>
            <p:cNvSpPr/>
            <p:nvPr/>
          </p:nvSpPr>
          <p:spPr>
            <a:xfrm>
              <a:off x="4382950" y="3883825"/>
              <a:ext cx="692650" cy="399850"/>
            </a:xfrm>
            <a:custGeom>
              <a:avLst/>
              <a:gdLst/>
              <a:ahLst/>
              <a:cxnLst/>
              <a:rect l="l" t="t" r="r" b="b"/>
              <a:pathLst>
                <a:path w="27706" h="15994" extrusionOk="0">
                  <a:moveTo>
                    <a:pt x="6423" y="1"/>
                  </a:moveTo>
                  <a:lnTo>
                    <a:pt x="1" y="3401"/>
                  </a:lnTo>
                  <a:lnTo>
                    <a:pt x="21913" y="15994"/>
                  </a:lnTo>
                  <a:lnTo>
                    <a:pt x="27706" y="12090"/>
                  </a:lnTo>
                  <a:lnTo>
                    <a:pt x="64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4"/>
            <p:cNvSpPr/>
            <p:nvPr/>
          </p:nvSpPr>
          <p:spPr>
            <a:xfrm>
              <a:off x="5050400" y="4343475"/>
              <a:ext cx="107075" cy="113375"/>
            </a:xfrm>
            <a:custGeom>
              <a:avLst/>
              <a:gdLst/>
              <a:ahLst/>
              <a:cxnLst/>
              <a:rect l="l" t="t" r="r" b="b"/>
              <a:pathLst>
                <a:path w="4283" h="4535" extrusionOk="0">
                  <a:moveTo>
                    <a:pt x="2645" y="1"/>
                  </a:moveTo>
                  <a:lnTo>
                    <a:pt x="2141" y="127"/>
                  </a:lnTo>
                  <a:lnTo>
                    <a:pt x="1763" y="378"/>
                  </a:lnTo>
                  <a:lnTo>
                    <a:pt x="1386" y="630"/>
                  </a:lnTo>
                  <a:lnTo>
                    <a:pt x="630" y="1386"/>
                  </a:lnTo>
                  <a:lnTo>
                    <a:pt x="252" y="2142"/>
                  </a:lnTo>
                  <a:lnTo>
                    <a:pt x="126" y="2645"/>
                  </a:lnTo>
                  <a:lnTo>
                    <a:pt x="0" y="3149"/>
                  </a:lnTo>
                  <a:lnTo>
                    <a:pt x="126" y="3527"/>
                  </a:lnTo>
                  <a:lnTo>
                    <a:pt x="252" y="3905"/>
                  </a:lnTo>
                  <a:lnTo>
                    <a:pt x="378" y="4156"/>
                  </a:lnTo>
                  <a:lnTo>
                    <a:pt x="630" y="4408"/>
                  </a:lnTo>
                  <a:lnTo>
                    <a:pt x="1008" y="4534"/>
                  </a:lnTo>
                  <a:lnTo>
                    <a:pt x="1763" y="4534"/>
                  </a:lnTo>
                  <a:lnTo>
                    <a:pt x="2141" y="4408"/>
                  </a:lnTo>
                  <a:lnTo>
                    <a:pt x="2645" y="4156"/>
                  </a:lnTo>
                  <a:lnTo>
                    <a:pt x="3023" y="3905"/>
                  </a:lnTo>
                  <a:lnTo>
                    <a:pt x="3652" y="3149"/>
                  </a:lnTo>
                  <a:lnTo>
                    <a:pt x="4156" y="2393"/>
                  </a:lnTo>
                  <a:lnTo>
                    <a:pt x="4282" y="1890"/>
                  </a:lnTo>
                  <a:lnTo>
                    <a:pt x="4282" y="1386"/>
                  </a:lnTo>
                  <a:lnTo>
                    <a:pt x="4282" y="1008"/>
                  </a:lnTo>
                  <a:lnTo>
                    <a:pt x="4156" y="630"/>
                  </a:lnTo>
                  <a:lnTo>
                    <a:pt x="3904" y="378"/>
                  </a:lnTo>
                  <a:lnTo>
                    <a:pt x="3652" y="127"/>
                  </a:lnTo>
                  <a:lnTo>
                    <a:pt x="340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4"/>
            <p:cNvSpPr/>
            <p:nvPr/>
          </p:nvSpPr>
          <p:spPr>
            <a:xfrm>
              <a:off x="5075575" y="4359225"/>
              <a:ext cx="69300" cy="81875"/>
            </a:xfrm>
            <a:custGeom>
              <a:avLst/>
              <a:gdLst/>
              <a:ahLst/>
              <a:cxnLst/>
              <a:rect l="l" t="t" r="r" b="b"/>
              <a:pathLst>
                <a:path w="2772" h="3275" extrusionOk="0">
                  <a:moveTo>
                    <a:pt x="2016" y="0"/>
                  </a:moveTo>
                  <a:lnTo>
                    <a:pt x="2268" y="378"/>
                  </a:lnTo>
                  <a:lnTo>
                    <a:pt x="2394" y="882"/>
                  </a:lnTo>
                  <a:lnTo>
                    <a:pt x="2268" y="1637"/>
                  </a:lnTo>
                  <a:lnTo>
                    <a:pt x="1890" y="2141"/>
                  </a:lnTo>
                  <a:lnTo>
                    <a:pt x="1386" y="2771"/>
                  </a:lnTo>
                  <a:lnTo>
                    <a:pt x="882" y="3023"/>
                  </a:lnTo>
                  <a:lnTo>
                    <a:pt x="379" y="3149"/>
                  </a:lnTo>
                  <a:lnTo>
                    <a:pt x="1" y="3149"/>
                  </a:lnTo>
                  <a:lnTo>
                    <a:pt x="505" y="3275"/>
                  </a:lnTo>
                  <a:lnTo>
                    <a:pt x="1134" y="3149"/>
                  </a:lnTo>
                  <a:lnTo>
                    <a:pt x="1764" y="2897"/>
                  </a:lnTo>
                  <a:lnTo>
                    <a:pt x="2268" y="2393"/>
                  </a:lnTo>
                  <a:lnTo>
                    <a:pt x="2645" y="1763"/>
                  </a:lnTo>
                  <a:lnTo>
                    <a:pt x="2771" y="1134"/>
                  </a:lnTo>
                  <a:lnTo>
                    <a:pt x="2645" y="630"/>
                  </a:lnTo>
                  <a:lnTo>
                    <a:pt x="2519" y="378"/>
                  </a:lnTo>
                  <a:lnTo>
                    <a:pt x="2268" y="126"/>
                  </a:lnTo>
                  <a:lnTo>
                    <a:pt x="201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4"/>
            <p:cNvSpPr/>
            <p:nvPr/>
          </p:nvSpPr>
          <p:spPr>
            <a:xfrm>
              <a:off x="5066150" y="4359225"/>
              <a:ext cx="69275" cy="78725"/>
            </a:xfrm>
            <a:custGeom>
              <a:avLst/>
              <a:gdLst/>
              <a:ahLst/>
              <a:cxnLst/>
              <a:rect l="l" t="t" r="r" b="b"/>
              <a:pathLst>
                <a:path w="2771" h="3149" extrusionOk="0">
                  <a:moveTo>
                    <a:pt x="1511" y="0"/>
                  </a:moveTo>
                  <a:lnTo>
                    <a:pt x="1259" y="252"/>
                  </a:lnTo>
                  <a:lnTo>
                    <a:pt x="756" y="630"/>
                  </a:lnTo>
                  <a:lnTo>
                    <a:pt x="504" y="882"/>
                  </a:lnTo>
                  <a:lnTo>
                    <a:pt x="252" y="1260"/>
                  </a:lnTo>
                  <a:lnTo>
                    <a:pt x="0" y="2015"/>
                  </a:lnTo>
                  <a:lnTo>
                    <a:pt x="0" y="2141"/>
                  </a:lnTo>
                  <a:lnTo>
                    <a:pt x="0" y="2267"/>
                  </a:lnTo>
                  <a:lnTo>
                    <a:pt x="126" y="2771"/>
                  </a:lnTo>
                  <a:lnTo>
                    <a:pt x="378" y="3149"/>
                  </a:lnTo>
                  <a:lnTo>
                    <a:pt x="756" y="3149"/>
                  </a:lnTo>
                  <a:lnTo>
                    <a:pt x="1259" y="3023"/>
                  </a:lnTo>
                  <a:lnTo>
                    <a:pt x="1511" y="2897"/>
                  </a:lnTo>
                  <a:lnTo>
                    <a:pt x="1763" y="2771"/>
                  </a:lnTo>
                  <a:lnTo>
                    <a:pt x="2267" y="2267"/>
                  </a:lnTo>
                  <a:lnTo>
                    <a:pt x="2519" y="1889"/>
                  </a:lnTo>
                  <a:lnTo>
                    <a:pt x="2645" y="1512"/>
                  </a:lnTo>
                  <a:lnTo>
                    <a:pt x="2771" y="882"/>
                  </a:lnTo>
                  <a:lnTo>
                    <a:pt x="2645" y="378"/>
                  </a:lnTo>
                  <a:lnTo>
                    <a:pt x="239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4"/>
            <p:cNvSpPr/>
            <p:nvPr/>
          </p:nvSpPr>
          <p:spPr>
            <a:xfrm>
              <a:off x="4729275" y="4453675"/>
              <a:ext cx="116500" cy="204650"/>
            </a:xfrm>
            <a:custGeom>
              <a:avLst/>
              <a:gdLst/>
              <a:ahLst/>
              <a:cxnLst/>
              <a:rect l="l" t="t" r="r" b="b"/>
              <a:pathLst>
                <a:path w="4660" h="8186" extrusionOk="0">
                  <a:moveTo>
                    <a:pt x="0" y="0"/>
                  </a:moveTo>
                  <a:lnTo>
                    <a:pt x="0" y="5415"/>
                  </a:lnTo>
                  <a:lnTo>
                    <a:pt x="4660" y="8186"/>
                  </a:lnTo>
                  <a:lnTo>
                    <a:pt x="4660" y="27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4"/>
            <p:cNvSpPr/>
            <p:nvPr/>
          </p:nvSpPr>
          <p:spPr>
            <a:xfrm>
              <a:off x="4729275" y="4453675"/>
              <a:ext cx="116500" cy="204650"/>
            </a:xfrm>
            <a:custGeom>
              <a:avLst/>
              <a:gdLst/>
              <a:ahLst/>
              <a:cxnLst/>
              <a:rect l="l" t="t" r="r" b="b"/>
              <a:pathLst>
                <a:path w="4660" h="8186" fill="none" extrusionOk="0">
                  <a:moveTo>
                    <a:pt x="0" y="5415"/>
                  </a:moveTo>
                  <a:lnTo>
                    <a:pt x="0" y="0"/>
                  </a:lnTo>
                  <a:lnTo>
                    <a:pt x="4660" y="2771"/>
                  </a:lnTo>
                  <a:lnTo>
                    <a:pt x="4660" y="8186"/>
                  </a:lnTo>
                  <a:lnTo>
                    <a:pt x="0" y="54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4"/>
            <p:cNvSpPr/>
            <p:nvPr/>
          </p:nvSpPr>
          <p:spPr>
            <a:xfrm>
              <a:off x="4745025" y="4482000"/>
              <a:ext cx="85025" cy="148000"/>
            </a:xfrm>
            <a:custGeom>
              <a:avLst/>
              <a:gdLst/>
              <a:ahLst/>
              <a:cxnLst/>
              <a:rect l="l" t="t" r="r" b="b"/>
              <a:pathLst>
                <a:path w="3401" h="5920" extrusionOk="0">
                  <a:moveTo>
                    <a:pt x="0" y="1"/>
                  </a:moveTo>
                  <a:lnTo>
                    <a:pt x="0" y="1638"/>
                  </a:lnTo>
                  <a:lnTo>
                    <a:pt x="0" y="2141"/>
                  </a:lnTo>
                  <a:lnTo>
                    <a:pt x="0" y="2771"/>
                  </a:lnTo>
                  <a:lnTo>
                    <a:pt x="0" y="3149"/>
                  </a:lnTo>
                  <a:lnTo>
                    <a:pt x="0" y="3905"/>
                  </a:lnTo>
                  <a:lnTo>
                    <a:pt x="378" y="4156"/>
                  </a:lnTo>
                  <a:lnTo>
                    <a:pt x="1007" y="4534"/>
                  </a:lnTo>
                  <a:lnTo>
                    <a:pt x="1259" y="4660"/>
                  </a:lnTo>
                  <a:lnTo>
                    <a:pt x="1385" y="4786"/>
                  </a:lnTo>
                  <a:lnTo>
                    <a:pt x="3400" y="5919"/>
                  </a:lnTo>
                  <a:lnTo>
                    <a:pt x="3400" y="3653"/>
                  </a:lnTo>
                  <a:lnTo>
                    <a:pt x="3400" y="3401"/>
                  </a:lnTo>
                  <a:lnTo>
                    <a:pt x="3400" y="3149"/>
                  </a:lnTo>
                  <a:lnTo>
                    <a:pt x="3400" y="2393"/>
                  </a:lnTo>
                  <a:lnTo>
                    <a:pt x="3400" y="2016"/>
                  </a:lnTo>
                  <a:lnTo>
                    <a:pt x="2645" y="1512"/>
                  </a:lnTo>
                  <a:lnTo>
                    <a:pt x="2519" y="1386"/>
                  </a:lnTo>
                  <a:lnTo>
                    <a:pt x="1889" y="1134"/>
                  </a:lnTo>
                  <a:lnTo>
                    <a:pt x="1385" y="7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4"/>
            <p:cNvSpPr/>
            <p:nvPr/>
          </p:nvSpPr>
          <p:spPr>
            <a:xfrm>
              <a:off x="4745025" y="4482000"/>
              <a:ext cx="85025" cy="148000"/>
            </a:xfrm>
            <a:custGeom>
              <a:avLst/>
              <a:gdLst/>
              <a:ahLst/>
              <a:cxnLst/>
              <a:rect l="l" t="t" r="r" b="b"/>
              <a:pathLst>
                <a:path w="3401" h="5920" fill="none" extrusionOk="0">
                  <a:moveTo>
                    <a:pt x="2645" y="1512"/>
                  </a:moveTo>
                  <a:lnTo>
                    <a:pt x="2519" y="1386"/>
                  </a:lnTo>
                  <a:lnTo>
                    <a:pt x="1889" y="1134"/>
                  </a:lnTo>
                  <a:lnTo>
                    <a:pt x="1385" y="756"/>
                  </a:lnTo>
                  <a:lnTo>
                    <a:pt x="0" y="1"/>
                  </a:lnTo>
                  <a:lnTo>
                    <a:pt x="0" y="1638"/>
                  </a:lnTo>
                  <a:lnTo>
                    <a:pt x="0" y="2141"/>
                  </a:lnTo>
                  <a:lnTo>
                    <a:pt x="0" y="2771"/>
                  </a:lnTo>
                  <a:lnTo>
                    <a:pt x="0" y="3149"/>
                  </a:lnTo>
                  <a:lnTo>
                    <a:pt x="0" y="3905"/>
                  </a:lnTo>
                  <a:lnTo>
                    <a:pt x="378" y="4156"/>
                  </a:lnTo>
                  <a:lnTo>
                    <a:pt x="1007" y="4534"/>
                  </a:lnTo>
                  <a:lnTo>
                    <a:pt x="1259" y="4660"/>
                  </a:lnTo>
                  <a:lnTo>
                    <a:pt x="1385" y="4786"/>
                  </a:lnTo>
                  <a:lnTo>
                    <a:pt x="3400" y="5919"/>
                  </a:lnTo>
                  <a:lnTo>
                    <a:pt x="3400" y="3653"/>
                  </a:lnTo>
                  <a:lnTo>
                    <a:pt x="3400" y="3401"/>
                  </a:lnTo>
                  <a:lnTo>
                    <a:pt x="3400" y="3149"/>
                  </a:lnTo>
                  <a:lnTo>
                    <a:pt x="3400" y="2393"/>
                  </a:lnTo>
                  <a:lnTo>
                    <a:pt x="3400" y="2016"/>
                  </a:lnTo>
                  <a:lnTo>
                    <a:pt x="2645" y="1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4"/>
            <p:cNvSpPr/>
            <p:nvPr/>
          </p:nvSpPr>
          <p:spPr>
            <a:xfrm>
              <a:off x="4745025" y="4516625"/>
              <a:ext cx="66125" cy="44100"/>
            </a:xfrm>
            <a:custGeom>
              <a:avLst/>
              <a:gdLst/>
              <a:ahLst/>
              <a:cxnLst/>
              <a:rect l="l" t="t" r="r" b="b"/>
              <a:pathLst>
                <a:path w="2645" h="1764" extrusionOk="0">
                  <a:moveTo>
                    <a:pt x="2519" y="1"/>
                  </a:moveTo>
                  <a:lnTo>
                    <a:pt x="0" y="1386"/>
                  </a:lnTo>
                  <a:lnTo>
                    <a:pt x="0" y="1764"/>
                  </a:lnTo>
                  <a:lnTo>
                    <a:pt x="2645" y="127"/>
                  </a:lnTo>
                  <a:lnTo>
                    <a:pt x="2519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4"/>
            <p:cNvSpPr/>
            <p:nvPr/>
          </p:nvSpPr>
          <p:spPr>
            <a:xfrm>
              <a:off x="4745025" y="4516625"/>
              <a:ext cx="66125" cy="44100"/>
            </a:xfrm>
            <a:custGeom>
              <a:avLst/>
              <a:gdLst/>
              <a:ahLst/>
              <a:cxnLst/>
              <a:rect l="l" t="t" r="r" b="b"/>
              <a:pathLst>
                <a:path w="2645" h="1764" fill="none" extrusionOk="0">
                  <a:moveTo>
                    <a:pt x="2519" y="1"/>
                  </a:moveTo>
                  <a:lnTo>
                    <a:pt x="0" y="1386"/>
                  </a:lnTo>
                  <a:lnTo>
                    <a:pt x="0" y="1764"/>
                  </a:lnTo>
                  <a:lnTo>
                    <a:pt x="2645" y="127"/>
                  </a:lnTo>
                  <a:lnTo>
                    <a:pt x="25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4"/>
            <p:cNvSpPr/>
            <p:nvPr/>
          </p:nvSpPr>
          <p:spPr>
            <a:xfrm>
              <a:off x="4745025" y="4510350"/>
              <a:ext cx="62975" cy="40950"/>
            </a:xfrm>
            <a:custGeom>
              <a:avLst/>
              <a:gdLst/>
              <a:ahLst/>
              <a:cxnLst/>
              <a:rect l="l" t="t" r="r" b="b"/>
              <a:pathLst>
                <a:path w="2519" h="1638" extrusionOk="0">
                  <a:moveTo>
                    <a:pt x="1889" y="0"/>
                  </a:moveTo>
                  <a:lnTo>
                    <a:pt x="0" y="1007"/>
                  </a:lnTo>
                  <a:lnTo>
                    <a:pt x="0" y="1637"/>
                  </a:lnTo>
                  <a:lnTo>
                    <a:pt x="2519" y="252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4"/>
            <p:cNvSpPr/>
            <p:nvPr/>
          </p:nvSpPr>
          <p:spPr>
            <a:xfrm>
              <a:off x="4745025" y="4510350"/>
              <a:ext cx="62975" cy="40950"/>
            </a:xfrm>
            <a:custGeom>
              <a:avLst/>
              <a:gdLst/>
              <a:ahLst/>
              <a:cxnLst/>
              <a:rect l="l" t="t" r="r" b="b"/>
              <a:pathLst>
                <a:path w="2519" h="1638" fill="none" extrusionOk="0">
                  <a:moveTo>
                    <a:pt x="1889" y="0"/>
                  </a:moveTo>
                  <a:lnTo>
                    <a:pt x="0" y="1007"/>
                  </a:lnTo>
                  <a:lnTo>
                    <a:pt x="0" y="1637"/>
                  </a:lnTo>
                  <a:lnTo>
                    <a:pt x="2519" y="252"/>
                  </a:lnTo>
                  <a:lnTo>
                    <a:pt x="18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4"/>
            <p:cNvSpPr/>
            <p:nvPr/>
          </p:nvSpPr>
          <p:spPr>
            <a:xfrm>
              <a:off x="4745025" y="4500900"/>
              <a:ext cx="47225" cy="34650"/>
            </a:xfrm>
            <a:custGeom>
              <a:avLst/>
              <a:gdLst/>
              <a:ahLst/>
              <a:cxnLst/>
              <a:rect l="l" t="t" r="r" b="b"/>
              <a:pathLst>
                <a:path w="1889" h="1386" extrusionOk="0">
                  <a:moveTo>
                    <a:pt x="1385" y="0"/>
                  </a:moveTo>
                  <a:lnTo>
                    <a:pt x="0" y="882"/>
                  </a:lnTo>
                  <a:lnTo>
                    <a:pt x="0" y="1385"/>
                  </a:lnTo>
                  <a:lnTo>
                    <a:pt x="1889" y="378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4"/>
            <p:cNvSpPr/>
            <p:nvPr/>
          </p:nvSpPr>
          <p:spPr>
            <a:xfrm>
              <a:off x="4745025" y="4500900"/>
              <a:ext cx="47225" cy="34650"/>
            </a:xfrm>
            <a:custGeom>
              <a:avLst/>
              <a:gdLst/>
              <a:ahLst/>
              <a:cxnLst/>
              <a:rect l="l" t="t" r="r" b="b"/>
              <a:pathLst>
                <a:path w="1889" h="1386" fill="none" extrusionOk="0">
                  <a:moveTo>
                    <a:pt x="1385" y="0"/>
                  </a:moveTo>
                  <a:lnTo>
                    <a:pt x="0" y="882"/>
                  </a:lnTo>
                  <a:lnTo>
                    <a:pt x="0" y="1385"/>
                  </a:lnTo>
                  <a:lnTo>
                    <a:pt x="1889" y="378"/>
                  </a:lnTo>
                  <a:lnTo>
                    <a:pt x="1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4"/>
            <p:cNvSpPr/>
            <p:nvPr/>
          </p:nvSpPr>
          <p:spPr>
            <a:xfrm>
              <a:off x="4745025" y="4482000"/>
              <a:ext cx="34650" cy="40950"/>
            </a:xfrm>
            <a:custGeom>
              <a:avLst/>
              <a:gdLst/>
              <a:ahLst/>
              <a:cxnLst/>
              <a:rect l="l" t="t" r="r" b="b"/>
              <a:pathLst>
                <a:path w="1386" h="1638" extrusionOk="0">
                  <a:moveTo>
                    <a:pt x="0" y="1"/>
                  </a:moveTo>
                  <a:lnTo>
                    <a:pt x="0" y="1638"/>
                  </a:lnTo>
                  <a:lnTo>
                    <a:pt x="1385" y="7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4"/>
            <p:cNvSpPr/>
            <p:nvPr/>
          </p:nvSpPr>
          <p:spPr>
            <a:xfrm>
              <a:off x="4754450" y="4541825"/>
              <a:ext cx="75600" cy="53550"/>
            </a:xfrm>
            <a:custGeom>
              <a:avLst/>
              <a:gdLst/>
              <a:ahLst/>
              <a:cxnLst/>
              <a:rect l="l" t="t" r="r" b="b"/>
              <a:pathLst>
                <a:path w="3024" h="2142" extrusionOk="0">
                  <a:moveTo>
                    <a:pt x="3023" y="0"/>
                  </a:moveTo>
                  <a:lnTo>
                    <a:pt x="1" y="1763"/>
                  </a:lnTo>
                  <a:lnTo>
                    <a:pt x="630" y="2141"/>
                  </a:lnTo>
                  <a:lnTo>
                    <a:pt x="3023" y="756"/>
                  </a:lnTo>
                  <a:lnTo>
                    <a:pt x="3023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4"/>
            <p:cNvSpPr/>
            <p:nvPr/>
          </p:nvSpPr>
          <p:spPr>
            <a:xfrm>
              <a:off x="4754450" y="4541825"/>
              <a:ext cx="75600" cy="53550"/>
            </a:xfrm>
            <a:custGeom>
              <a:avLst/>
              <a:gdLst/>
              <a:ahLst/>
              <a:cxnLst/>
              <a:rect l="l" t="t" r="r" b="b"/>
              <a:pathLst>
                <a:path w="3024" h="2142" fill="none" extrusionOk="0">
                  <a:moveTo>
                    <a:pt x="3023" y="0"/>
                  </a:moveTo>
                  <a:lnTo>
                    <a:pt x="1" y="1763"/>
                  </a:lnTo>
                  <a:lnTo>
                    <a:pt x="630" y="2141"/>
                  </a:lnTo>
                  <a:lnTo>
                    <a:pt x="3023" y="756"/>
                  </a:lnTo>
                  <a:lnTo>
                    <a:pt x="302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4"/>
            <p:cNvSpPr/>
            <p:nvPr/>
          </p:nvSpPr>
          <p:spPr>
            <a:xfrm>
              <a:off x="4745025" y="4519775"/>
              <a:ext cx="85025" cy="66150"/>
            </a:xfrm>
            <a:custGeom>
              <a:avLst/>
              <a:gdLst/>
              <a:ahLst/>
              <a:cxnLst/>
              <a:rect l="l" t="t" r="r" b="b"/>
              <a:pathLst>
                <a:path w="3401" h="2646" extrusionOk="0">
                  <a:moveTo>
                    <a:pt x="2645" y="1"/>
                  </a:moveTo>
                  <a:lnTo>
                    <a:pt x="0" y="1638"/>
                  </a:lnTo>
                  <a:lnTo>
                    <a:pt x="0" y="2394"/>
                  </a:lnTo>
                  <a:lnTo>
                    <a:pt x="378" y="2645"/>
                  </a:lnTo>
                  <a:lnTo>
                    <a:pt x="3400" y="882"/>
                  </a:lnTo>
                  <a:lnTo>
                    <a:pt x="3400" y="505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4"/>
            <p:cNvSpPr/>
            <p:nvPr/>
          </p:nvSpPr>
          <p:spPr>
            <a:xfrm>
              <a:off x="4779650" y="4573300"/>
              <a:ext cx="50400" cy="56700"/>
            </a:xfrm>
            <a:custGeom>
              <a:avLst/>
              <a:gdLst/>
              <a:ahLst/>
              <a:cxnLst/>
              <a:rect l="l" t="t" r="r" b="b"/>
              <a:pathLst>
                <a:path w="2016" h="2268" extrusionOk="0">
                  <a:moveTo>
                    <a:pt x="2015" y="1"/>
                  </a:moveTo>
                  <a:lnTo>
                    <a:pt x="0" y="1134"/>
                  </a:lnTo>
                  <a:lnTo>
                    <a:pt x="2015" y="2267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4"/>
            <p:cNvSpPr/>
            <p:nvPr/>
          </p:nvSpPr>
          <p:spPr>
            <a:xfrm>
              <a:off x="4779650" y="4573300"/>
              <a:ext cx="50400" cy="56700"/>
            </a:xfrm>
            <a:custGeom>
              <a:avLst/>
              <a:gdLst/>
              <a:ahLst/>
              <a:cxnLst/>
              <a:rect l="l" t="t" r="r" b="b"/>
              <a:pathLst>
                <a:path w="2016" h="2268" fill="none" extrusionOk="0">
                  <a:moveTo>
                    <a:pt x="2015" y="1"/>
                  </a:moveTo>
                  <a:lnTo>
                    <a:pt x="0" y="1134"/>
                  </a:lnTo>
                  <a:lnTo>
                    <a:pt x="2015" y="2267"/>
                  </a:lnTo>
                  <a:lnTo>
                    <a:pt x="20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4"/>
            <p:cNvSpPr/>
            <p:nvPr/>
          </p:nvSpPr>
          <p:spPr>
            <a:xfrm>
              <a:off x="4776500" y="4567000"/>
              <a:ext cx="53550" cy="34675"/>
            </a:xfrm>
            <a:custGeom>
              <a:avLst/>
              <a:gdLst/>
              <a:ahLst/>
              <a:cxnLst/>
              <a:rect l="l" t="t" r="r" b="b"/>
              <a:pathLst>
                <a:path w="2142" h="1387" extrusionOk="0">
                  <a:moveTo>
                    <a:pt x="2141" y="1"/>
                  </a:moveTo>
                  <a:lnTo>
                    <a:pt x="0" y="1260"/>
                  </a:lnTo>
                  <a:lnTo>
                    <a:pt x="126" y="1386"/>
                  </a:lnTo>
                  <a:lnTo>
                    <a:pt x="2141" y="253"/>
                  </a:lnTo>
                  <a:lnTo>
                    <a:pt x="214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4"/>
            <p:cNvSpPr/>
            <p:nvPr/>
          </p:nvSpPr>
          <p:spPr>
            <a:xfrm>
              <a:off x="4776500" y="4567000"/>
              <a:ext cx="53550" cy="34675"/>
            </a:xfrm>
            <a:custGeom>
              <a:avLst/>
              <a:gdLst/>
              <a:ahLst/>
              <a:cxnLst/>
              <a:rect l="l" t="t" r="r" b="b"/>
              <a:pathLst>
                <a:path w="2142" h="1387" fill="none" extrusionOk="0">
                  <a:moveTo>
                    <a:pt x="2141" y="1"/>
                  </a:moveTo>
                  <a:lnTo>
                    <a:pt x="0" y="1260"/>
                  </a:lnTo>
                  <a:lnTo>
                    <a:pt x="126" y="1386"/>
                  </a:lnTo>
                  <a:lnTo>
                    <a:pt x="2141" y="253"/>
                  </a:lnTo>
                  <a:lnTo>
                    <a:pt x="21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4"/>
            <p:cNvSpPr/>
            <p:nvPr/>
          </p:nvSpPr>
          <p:spPr>
            <a:xfrm>
              <a:off x="4770200" y="4560700"/>
              <a:ext cx="59850" cy="37825"/>
            </a:xfrm>
            <a:custGeom>
              <a:avLst/>
              <a:gdLst/>
              <a:ahLst/>
              <a:cxnLst/>
              <a:rect l="l" t="t" r="r" b="b"/>
              <a:pathLst>
                <a:path w="2394" h="1513" extrusionOk="0">
                  <a:moveTo>
                    <a:pt x="2393" y="1"/>
                  </a:moveTo>
                  <a:lnTo>
                    <a:pt x="0" y="1386"/>
                  </a:lnTo>
                  <a:lnTo>
                    <a:pt x="252" y="1512"/>
                  </a:lnTo>
                  <a:lnTo>
                    <a:pt x="2393" y="253"/>
                  </a:lnTo>
                  <a:lnTo>
                    <a:pt x="2393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4"/>
            <p:cNvSpPr/>
            <p:nvPr/>
          </p:nvSpPr>
          <p:spPr>
            <a:xfrm>
              <a:off x="4729275" y="4453675"/>
              <a:ext cx="116500" cy="78725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0" y="0"/>
                  </a:moveTo>
                  <a:lnTo>
                    <a:pt x="630" y="1134"/>
                  </a:lnTo>
                  <a:lnTo>
                    <a:pt x="4030" y="3149"/>
                  </a:lnTo>
                  <a:lnTo>
                    <a:pt x="4660" y="27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4"/>
            <p:cNvSpPr/>
            <p:nvPr/>
          </p:nvSpPr>
          <p:spPr>
            <a:xfrm>
              <a:off x="4729275" y="4579600"/>
              <a:ext cx="116500" cy="78725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630" y="1"/>
                  </a:moveTo>
                  <a:lnTo>
                    <a:pt x="0" y="378"/>
                  </a:lnTo>
                  <a:lnTo>
                    <a:pt x="4660" y="3149"/>
                  </a:lnTo>
                  <a:lnTo>
                    <a:pt x="4030" y="2015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4"/>
            <p:cNvSpPr/>
            <p:nvPr/>
          </p:nvSpPr>
          <p:spPr>
            <a:xfrm>
              <a:off x="4745025" y="4576450"/>
              <a:ext cx="85025" cy="53550"/>
            </a:xfrm>
            <a:custGeom>
              <a:avLst/>
              <a:gdLst/>
              <a:ahLst/>
              <a:cxnLst/>
              <a:rect l="l" t="t" r="r" b="b"/>
              <a:pathLst>
                <a:path w="3401" h="2142" extrusionOk="0">
                  <a:moveTo>
                    <a:pt x="252" y="1"/>
                  </a:moveTo>
                  <a:lnTo>
                    <a:pt x="0" y="127"/>
                  </a:lnTo>
                  <a:lnTo>
                    <a:pt x="3400" y="2141"/>
                  </a:lnTo>
                  <a:lnTo>
                    <a:pt x="3400" y="1890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4"/>
            <p:cNvSpPr/>
            <p:nvPr/>
          </p:nvSpPr>
          <p:spPr>
            <a:xfrm>
              <a:off x="4745025" y="4482000"/>
              <a:ext cx="6300" cy="97625"/>
            </a:xfrm>
            <a:custGeom>
              <a:avLst/>
              <a:gdLst/>
              <a:ahLst/>
              <a:cxnLst/>
              <a:rect l="l" t="t" r="r" b="b"/>
              <a:pathLst>
                <a:path w="252" h="3905" extrusionOk="0">
                  <a:moveTo>
                    <a:pt x="0" y="1"/>
                  </a:moveTo>
                  <a:lnTo>
                    <a:pt x="0" y="3905"/>
                  </a:lnTo>
                  <a:lnTo>
                    <a:pt x="252" y="3779"/>
                  </a:lnTo>
                  <a:lnTo>
                    <a:pt x="252" y="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4"/>
            <p:cNvSpPr/>
            <p:nvPr/>
          </p:nvSpPr>
          <p:spPr>
            <a:xfrm>
              <a:off x="4845750" y="4519775"/>
              <a:ext cx="6325" cy="138550"/>
            </a:xfrm>
            <a:custGeom>
              <a:avLst/>
              <a:gdLst/>
              <a:ahLst/>
              <a:cxnLst/>
              <a:rect l="l" t="t" r="r" b="b"/>
              <a:pathLst>
                <a:path w="253" h="5542" extrusionOk="0">
                  <a:moveTo>
                    <a:pt x="253" y="1"/>
                  </a:moveTo>
                  <a:lnTo>
                    <a:pt x="1" y="127"/>
                  </a:lnTo>
                  <a:lnTo>
                    <a:pt x="1" y="5542"/>
                  </a:lnTo>
                  <a:lnTo>
                    <a:pt x="253" y="5416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4"/>
            <p:cNvSpPr/>
            <p:nvPr/>
          </p:nvSpPr>
          <p:spPr>
            <a:xfrm>
              <a:off x="4729275" y="4450525"/>
              <a:ext cx="122800" cy="72425"/>
            </a:xfrm>
            <a:custGeom>
              <a:avLst/>
              <a:gdLst/>
              <a:ahLst/>
              <a:cxnLst/>
              <a:rect l="l" t="t" r="r" b="b"/>
              <a:pathLst>
                <a:path w="4912" h="2897" extrusionOk="0">
                  <a:moveTo>
                    <a:pt x="252" y="0"/>
                  </a:moveTo>
                  <a:lnTo>
                    <a:pt x="0" y="126"/>
                  </a:lnTo>
                  <a:lnTo>
                    <a:pt x="4660" y="2897"/>
                  </a:lnTo>
                  <a:lnTo>
                    <a:pt x="4912" y="2771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4"/>
            <p:cNvSpPr/>
            <p:nvPr/>
          </p:nvSpPr>
          <p:spPr>
            <a:xfrm>
              <a:off x="5752450" y="4135700"/>
              <a:ext cx="116525" cy="204650"/>
            </a:xfrm>
            <a:custGeom>
              <a:avLst/>
              <a:gdLst/>
              <a:ahLst/>
              <a:cxnLst/>
              <a:rect l="l" t="t" r="r" b="b"/>
              <a:pathLst>
                <a:path w="4661" h="8186" extrusionOk="0">
                  <a:moveTo>
                    <a:pt x="4660" y="0"/>
                  </a:moveTo>
                  <a:lnTo>
                    <a:pt x="1" y="2771"/>
                  </a:lnTo>
                  <a:lnTo>
                    <a:pt x="1" y="8186"/>
                  </a:lnTo>
                  <a:lnTo>
                    <a:pt x="4660" y="5415"/>
                  </a:lnTo>
                  <a:lnTo>
                    <a:pt x="466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4"/>
            <p:cNvSpPr/>
            <p:nvPr/>
          </p:nvSpPr>
          <p:spPr>
            <a:xfrm>
              <a:off x="5752450" y="4135700"/>
              <a:ext cx="116525" cy="204650"/>
            </a:xfrm>
            <a:custGeom>
              <a:avLst/>
              <a:gdLst/>
              <a:ahLst/>
              <a:cxnLst/>
              <a:rect l="l" t="t" r="r" b="b"/>
              <a:pathLst>
                <a:path w="4661" h="8186" fill="none" extrusionOk="0">
                  <a:moveTo>
                    <a:pt x="4660" y="5415"/>
                  </a:moveTo>
                  <a:lnTo>
                    <a:pt x="4660" y="0"/>
                  </a:lnTo>
                  <a:lnTo>
                    <a:pt x="1" y="2771"/>
                  </a:lnTo>
                  <a:lnTo>
                    <a:pt x="1" y="8186"/>
                  </a:lnTo>
                  <a:lnTo>
                    <a:pt x="4660" y="54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4"/>
            <p:cNvSpPr/>
            <p:nvPr/>
          </p:nvSpPr>
          <p:spPr>
            <a:xfrm>
              <a:off x="5768200" y="4164025"/>
              <a:ext cx="85025" cy="148000"/>
            </a:xfrm>
            <a:custGeom>
              <a:avLst/>
              <a:gdLst/>
              <a:ahLst/>
              <a:cxnLst/>
              <a:rect l="l" t="t" r="r" b="b"/>
              <a:pathLst>
                <a:path w="3401" h="5920" extrusionOk="0">
                  <a:moveTo>
                    <a:pt x="3401" y="1"/>
                  </a:moveTo>
                  <a:lnTo>
                    <a:pt x="2016" y="756"/>
                  </a:lnTo>
                  <a:lnTo>
                    <a:pt x="1512" y="1008"/>
                  </a:lnTo>
                  <a:lnTo>
                    <a:pt x="1008" y="1386"/>
                  </a:lnTo>
                  <a:lnTo>
                    <a:pt x="756" y="1512"/>
                  </a:lnTo>
                  <a:lnTo>
                    <a:pt x="1" y="2015"/>
                  </a:lnTo>
                  <a:lnTo>
                    <a:pt x="1" y="2393"/>
                  </a:lnTo>
                  <a:lnTo>
                    <a:pt x="1" y="3023"/>
                  </a:lnTo>
                  <a:lnTo>
                    <a:pt x="1" y="3275"/>
                  </a:lnTo>
                  <a:lnTo>
                    <a:pt x="1" y="3527"/>
                  </a:lnTo>
                  <a:lnTo>
                    <a:pt x="1" y="5919"/>
                  </a:lnTo>
                  <a:lnTo>
                    <a:pt x="2016" y="4660"/>
                  </a:lnTo>
                  <a:lnTo>
                    <a:pt x="2141" y="4534"/>
                  </a:lnTo>
                  <a:lnTo>
                    <a:pt x="2393" y="4408"/>
                  </a:lnTo>
                  <a:lnTo>
                    <a:pt x="3023" y="4156"/>
                  </a:lnTo>
                  <a:lnTo>
                    <a:pt x="3401" y="3904"/>
                  </a:lnTo>
                  <a:lnTo>
                    <a:pt x="3401" y="3023"/>
                  </a:lnTo>
                  <a:lnTo>
                    <a:pt x="3401" y="2771"/>
                  </a:lnTo>
                  <a:lnTo>
                    <a:pt x="3401" y="2141"/>
                  </a:lnTo>
                  <a:lnTo>
                    <a:pt x="3401" y="1512"/>
                  </a:lnTo>
                  <a:lnTo>
                    <a:pt x="34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4"/>
            <p:cNvSpPr/>
            <p:nvPr/>
          </p:nvSpPr>
          <p:spPr>
            <a:xfrm>
              <a:off x="5768200" y="4164025"/>
              <a:ext cx="85025" cy="148000"/>
            </a:xfrm>
            <a:custGeom>
              <a:avLst/>
              <a:gdLst/>
              <a:ahLst/>
              <a:cxnLst/>
              <a:rect l="l" t="t" r="r" b="b"/>
              <a:pathLst>
                <a:path w="3401" h="5920" fill="none" extrusionOk="0">
                  <a:moveTo>
                    <a:pt x="756" y="1512"/>
                  </a:moveTo>
                  <a:lnTo>
                    <a:pt x="1008" y="1386"/>
                  </a:lnTo>
                  <a:lnTo>
                    <a:pt x="1512" y="1008"/>
                  </a:lnTo>
                  <a:lnTo>
                    <a:pt x="2016" y="756"/>
                  </a:lnTo>
                  <a:lnTo>
                    <a:pt x="3401" y="1"/>
                  </a:lnTo>
                  <a:lnTo>
                    <a:pt x="3401" y="1512"/>
                  </a:lnTo>
                  <a:lnTo>
                    <a:pt x="3401" y="2141"/>
                  </a:lnTo>
                  <a:lnTo>
                    <a:pt x="3401" y="2771"/>
                  </a:lnTo>
                  <a:lnTo>
                    <a:pt x="3401" y="3023"/>
                  </a:lnTo>
                  <a:lnTo>
                    <a:pt x="3401" y="3904"/>
                  </a:lnTo>
                  <a:lnTo>
                    <a:pt x="3023" y="4156"/>
                  </a:lnTo>
                  <a:lnTo>
                    <a:pt x="2393" y="4408"/>
                  </a:lnTo>
                  <a:lnTo>
                    <a:pt x="2141" y="4534"/>
                  </a:lnTo>
                  <a:lnTo>
                    <a:pt x="2016" y="4660"/>
                  </a:lnTo>
                  <a:lnTo>
                    <a:pt x="1" y="5919"/>
                  </a:lnTo>
                  <a:lnTo>
                    <a:pt x="1" y="3527"/>
                  </a:lnTo>
                  <a:lnTo>
                    <a:pt x="1" y="3275"/>
                  </a:lnTo>
                  <a:lnTo>
                    <a:pt x="1" y="3023"/>
                  </a:lnTo>
                  <a:lnTo>
                    <a:pt x="1" y="2393"/>
                  </a:lnTo>
                  <a:lnTo>
                    <a:pt x="1" y="2015"/>
                  </a:lnTo>
                  <a:lnTo>
                    <a:pt x="756" y="1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4"/>
            <p:cNvSpPr/>
            <p:nvPr/>
          </p:nvSpPr>
          <p:spPr>
            <a:xfrm>
              <a:off x="5787100" y="4198650"/>
              <a:ext cx="66125" cy="40950"/>
            </a:xfrm>
            <a:custGeom>
              <a:avLst/>
              <a:gdLst/>
              <a:ahLst/>
              <a:cxnLst/>
              <a:rect l="l" t="t" r="r" b="b"/>
              <a:pathLst>
                <a:path w="2645" h="1638" extrusionOk="0">
                  <a:moveTo>
                    <a:pt x="252" y="1"/>
                  </a:moveTo>
                  <a:lnTo>
                    <a:pt x="0" y="127"/>
                  </a:lnTo>
                  <a:lnTo>
                    <a:pt x="2645" y="1638"/>
                  </a:lnTo>
                  <a:lnTo>
                    <a:pt x="2645" y="138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4"/>
            <p:cNvSpPr/>
            <p:nvPr/>
          </p:nvSpPr>
          <p:spPr>
            <a:xfrm>
              <a:off x="5787100" y="4198650"/>
              <a:ext cx="66125" cy="40950"/>
            </a:xfrm>
            <a:custGeom>
              <a:avLst/>
              <a:gdLst/>
              <a:ahLst/>
              <a:cxnLst/>
              <a:rect l="l" t="t" r="r" b="b"/>
              <a:pathLst>
                <a:path w="2645" h="1638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0" y="127"/>
                  </a:lnTo>
                  <a:lnTo>
                    <a:pt x="2645" y="1638"/>
                  </a:lnTo>
                  <a:lnTo>
                    <a:pt x="2645" y="1386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4"/>
            <p:cNvSpPr/>
            <p:nvPr/>
          </p:nvSpPr>
          <p:spPr>
            <a:xfrm>
              <a:off x="5793400" y="4189225"/>
              <a:ext cx="59825" cy="44100"/>
            </a:xfrm>
            <a:custGeom>
              <a:avLst/>
              <a:gdLst/>
              <a:ahLst/>
              <a:cxnLst/>
              <a:rect l="l" t="t" r="r" b="b"/>
              <a:pathLst>
                <a:path w="2393" h="1764" extrusionOk="0">
                  <a:moveTo>
                    <a:pt x="504" y="0"/>
                  </a:moveTo>
                  <a:lnTo>
                    <a:pt x="0" y="378"/>
                  </a:lnTo>
                  <a:lnTo>
                    <a:pt x="2393" y="1763"/>
                  </a:lnTo>
                  <a:lnTo>
                    <a:pt x="2393" y="1133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4"/>
            <p:cNvSpPr/>
            <p:nvPr/>
          </p:nvSpPr>
          <p:spPr>
            <a:xfrm>
              <a:off x="5793400" y="4189225"/>
              <a:ext cx="59825" cy="44100"/>
            </a:xfrm>
            <a:custGeom>
              <a:avLst/>
              <a:gdLst/>
              <a:ahLst/>
              <a:cxnLst/>
              <a:rect l="l" t="t" r="r" b="b"/>
              <a:pathLst>
                <a:path w="2393" h="1764" fill="none" extrusionOk="0">
                  <a:moveTo>
                    <a:pt x="504" y="0"/>
                  </a:moveTo>
                  <a:lnTo>
                    <a:pt x="2393" y="1133"/>
                  </a:lnTo>
                  <a:lnTo>
                    <a:pt x="2393" y="1763"/>
                  </a:lnTo>
                  <a:lnTo>
                    <a:pt x="0" y="378"/>
                  </a:lnTo>
                  <a:lnTo>
                    <a:pt x="5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4"/>
            <p:cNvSpPr/>
            <p:nvPr/>
          </p:nvSpPr>
          <p:spPr>
            <a:xfrm>
              <a:off x="5805975" y="4182925"/>
              <a:ext cx="47250" cy="34650"/>
            </a:xfrm>
            <a:custGeom>
              <a:avLst/>
              <a:gdLst/>
              <a:ahLst/>
              <a:cxnLst/>
              <a:rect l="l" t="t" r="r" b="b"/>
              <a:pathLst>
                <a:path w="1890" h="1386" extrusionOk="0">
                  <a:moveTo>
                    <a:pt x="505" y="0"/>
                  </a:moveTo>
                  <a:lnTo>
                    <a:pt x="1" y="252"/>
                  </a:lnTo>
                  <a:lnTo>
                    <a:pt x="1890" y="1385"/>
                  </a:lnTo>
                  <a:lnTo>
                    <a:pt x="1890" y="75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4"/>
            <p:cNvSpPr/>
            <p:nvPr/>
          </p:nvSpPr>
          <p:spPr>
            <a:xfrm>
              <a:off x="5805975" y="4182925"/>
              <a:ext cx="47250" cy="34650"/>
            </a:xfrm>
            <a:custGeom>
              <a:avLst/>
              <a:gdLst/>
              <a:ahLst/>
              <a:cxnLst/>
              <a:rect l="l" t="t" r="r" b="b"/>
              <a:pathLst>
                <a:path w="1890" h="1386" fill="none" extrusionOk="0">
                  <a:moveTo>
                    <a:pt x="505" y="0"/>
                  </a:moveTo>
                  <a:lnTo>
                    <a:pt x="505" y="0"/>
                  </a:lnTo>
                  <a:lnTo>
                    <a:pt x="1" y="252"/>
                  </a:lnTo>
                  <a:lnTo>
                    <a:pt x="1890" y="1385"/>
                  </a:lnTo>
                  <a:lnTo>
                    <a:pt x="1890" y="756"/>
                  </a:lnTo>
                  <a:lnTo>
                    <a:pt x="5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4"/>
            <p:cNvSpPr/>
            <p:nvPr/>
          </p:nvSpPr>
          <p:spPr>
            <a:xfrm>
              <a:off x="5818575" y="4164025"/>
              <a:ext cx="34650" cy="37800"/>
            </a:xfrm>
            <a:custGeom>
              <a:avLst/>
              <a:gdLst/>
              <a:ahLst/>
              <a:cxnLst/>
              <a:rect l="l" t="t" r="r" b="b"/>
              <a:pathLst>
                <a:path w="1386" h="1512" extrusionOk="0">
                  <a:moveTo>
                    <a:pt x="1386" y="1"/>
                  </a:moveTo>
                  <a:lnTo>
                    <a:pt x="1" y="756"/>
                  </a:lnTo>
                  <a:lnTo>
                    <a:pt x="1386" y="1512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4"/>
            <p:cNvSpPr/>
            <p:nvPr/>
          </p:nvSpPr>
          <p:spPr>
            <a:xfrm>
              <a:off x="5768200" y="4223850"/>
              <a:ext cx="75575" cy="50400"/>
            </a:xfrm>
            <a:custGeom>
              <a:avLst/>
              <a:gdLst/>
              <a:ahLst/>
              <a:cxnLst/>
              <a:rect l="l" t="t" r="r" b="b"/>
              <a:pathLst>
                <a:path w="3023" h="2016" extrusionOk="0">
                  <a:moveTo>
                    <a:pt x="1" y="0"/>
                  </a:moveTo>
                  <a:lnTo>
                    <a:pt x="1" y="630"/>
                  </a:lnTo>
                  <a:lnTo>
                    <a:pt x="2393" y="2015"/>
                  </a:lnTo>
                  <a:lnTo>
                    <a:pt x="3023" y="17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4"/>
            <p:cNvSpPr/>
            <p:nvPr/>
          </p:nvSpPr>
          <p:spPr>
            <a:xfrm>
              <a:off x="5768200" y="4223850"/>
              <a:ext cx="75575" cy="50400"/>
            </a:xfrm>
            <a:custGeom>
              <a:avLst/>
              <a:gdLst/>
              <a:ahLst/>
              <a:cxnLst/>
              <a:rect l="l" t="t" r="r" b="b"/>
              <a:pathLst>
                <a:path w="3023" h="2016" fill="none" extrusionOk="0">
                  <a:moveTo>
                    <a:pt x="1" y="0"/>
                  </a:moveTo>
                  <a:lnTo>
                    <a:pt x="1" y="630"/>
                  </a:lnTo>
                  <a:lnTo>
                    <a:pt x="2393" y="2015"/>
                  </a:lnTo>
                  <a:lnTo>
                    <a:pt x="3023" y="176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4"/>
            <p:cNvSpPr/>
            <p:nvPr/>
          </p:nvSpPr>
          <p:spPr>
            <a:xfrm>
              <a:off x="5768200" y="4201800"/>
              <a:ext cx="85025" cy="66150"/>
            </a:xfrm>
            <a:custGeom>
              <a:avLst/>
              <a:gdLst/>
              <a:ahLst/>
              <a:cxnLst/>
              <a:rect l="l" t="t" r="r" b="b"/>
              <a:pathLst>
                <a:path w="3401" h="2646" extrusionOk="0">
                  <a:moveTo>
                    <a:pt x="756" y="1"/>
                  </a:moveTo>
                  <a:lnTo>
                    <a:pt x="1" y="504"/>
                  </a:lnTo>
                  <a:lnTo>
                    <a:pt x="1" y="882"/>
                  </a:lnTo>
                  <a:lnTo>
                    <a:pt x="3023" y="2645"/>
                  </a:lnTo>
                  <a:lnTo>
                    <a:pt x="3401" y="2393"/>
                  </a:lnTo>
                  <a:lnTo>
                    <a:pt x="3401" y="1512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4"/>
            <p:cNvSpPr/>
            <p:nvPr/>
          </p:nvSpPr>
          <p:spPr>
            <a:xfrm>
              <a:off x="5768200" y="4252175"/>
              <a:ext cx="50400" cy="59850"/>
            </a:xfrm>
            <a:custGeom>
              <a:avLst/>
              <a:gdLst/>
              <a:ahLst/>
              <a:cxnLst/>
              <a:rect l="l" t="t" r="r" b="b"/>
              <a:pathLst>
                <a:path w="2016" h="2394" extrusionOk="0">
                  <a:moveTo>
                    <a:pt x="1" y="1"/>
                  </a:moveTo>
                  <a:lnTo>
                    <a:pt x="1" y="2393"/>
                  </a:lnTo>
                  <a:lnTo>
                    <a:pt x="201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4"/>
            <p:cNvSpPr/>
            <p:nvPr/>
          </p:nvSpPr>
          <p:spPr>
            <a:xfrm>
              <a:off x="5768200" y="4252175"/>
              <a:ext cx="50400" cy="59850"/>
            </a:xfrm>
            <a:custGeom>
              <a:avLst/>
              <a:gdLst/>
              <a:ahLst/>
              <a:cxnLst/>
              <a:rect l="l" t="t" r="r" b="b"/>
              <a:pathLst>
                <a:path w="2016" h="2394" fill="none" extrusionOk="0">
                  <a:moveTo>
                    <a:pt x="1" y="1"/>
                  </a:moveTo>
                  <a:lnTo>
                    <a:pt x="2016" y="1134"/>
                  </a:lnTo>
                  <a:lnTo>
                    <a:pt x="1" y="239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4"/>
            <p:cNvSpPr/>
            <p:nvPr/>
          </p:nvSpPr>
          <p:spPr>
            <a:xfrm>
              <a:off x="5768200" y="4245875"/>
              <a:ext cx="53550" cy="34675"/>
            </a:xfrm>
            <a:custGeom>
              <a:avLst/>
              <a:gdLst/>
              <a:ahLst/>
              <a:cxnLst/>
              <a:rect l="l" t="t" r="r" b="b"/>
              <a:pathLst>
                <a:path w="2142" h="1387" extrusionOk="0">
                  <a:moveTo>
                    <a:pt x="1" y="1"/>
                  </a:moveTo>
                  <a:lnTo>
                    <a:pt x="1" y="253"/>
                  </a:lnTo>
                  <a:lnTo>
                    <a:pt x="2016" y="1386"/>
                  </a:lnTo>
                  <a:lnTo>
                    <a:pt x="2141" y="1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4"/>
            <p:cNvSpPr/>
            <p:nvPr/>
          </p:nvSpPr>
          <p:spPr>
            <a:xfrm>
              <a:off x="5768200" y="4245875"/>
              <a:ext cx="53550" cy="34675"/>
            </a:xfrm>
            <a:custGeom>
              <a:avLst/>
              <a:gdLst/>
              <a:ahLst/>
              <a:cxnLst/>
              <a:rect l="l" t="t" r="r" b="b"/>
              <a:pathLst>
                <a:path w="2142" h="1387" fill="none" extrusionOk="0">
                  <a:moveTo>
                    <a:pt x="1" y="1"/>
                  </a:moveTo>
                  <a:lnTo>
                    <a:pt x="1" y="253"/>
                  </a:lnTo>
                  <a:lnTo>
                    <a:pt x="2016" y="1386"/>
                  </a:lnTo>
                  <a:lnTo>
                    <a:pt x="2141" y="1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4"/>
            <p:cNvSpPr/>
            <p:nvPr/>
          </p:nvSpPr>
          <p:spPr>
            <a:xfrm>
              <a:off x="5768200" y="4239575"/>
              <a:ext cx="59850" cy="37825"/>
            </a:xfrm>
            <a:custGeom>
              <a:avLst/>
              <a:gdLst/>
              <a:ahLst/>
              <a:cxnLst/>
              <a:rect l="l" t="t" r="r" b="b"/>
              <a:pathLst>
                <a:path w="2394" h="1513" extrusionOk="0">
                  <a:moveTo>
                    <a:pt x="1" y="1"/>
                  </a:moveTo>
                  <a:lnTo>
                    <a:pt x="1" y="253"/>
                  </a:lnTo>
                  <a:lnTo>
                    <a:pt x="2141" y="1512"/>
                  </a:lnTo>
                  <a:lnTo>
                    <a:pt x="2393" y="13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4"/>
            <p:cNvSpPr/>
            <p:nvPr/>
          </p:nvSpPr>
          <p:spPr>
            <a:xfrm>
              <a:off x="5752450" y="4135700"/>
              <a:ext cx="116525" cy="78725"/>
            </a:xfrm>
            <a:custGeom>
              <a:avLst/>
              <a:gdLst/>
              <a:ahLst/>
              <a:cxnLst/>
              <a:rect l="l" t="t" r="r" b="b"/>
              <a:pathLst>
                <a:path w="4661" h="3149" extrusionOk="0">
                  <a:moveTo>
                    <a:pt x="4660" y="0"/>
                  </a:moveTo>
                  <a:lnTo>
                    <a:pt x="1" y="2771"/>
                  </a:lnTo>
                  <a:lnTo>
                    <a:pt x="631" y="3148"/>
                  </a:lnTo>
                  <a:lnTo>
                    <a:pt x="4031" y="1134"/>
                  </a:lnTo>
                  <a:lnTo>
                    <a:pt x="466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4"/>
            <p:cNvSpPr/>
            <p:nvPr/>
          </p:nvSpPr>
          <p:spPr>
            <a:xfrm>
              <a:off x="5752450" y="4261625"/>
              <a:ext cx="116525" cy="78725"/>
            </a:xfrm>
            <a:custGeom>
              <a:avLst/>
              <a:gdLst/>
              <a:ahLst/>
              <a:cxnLst/>
              <a:rect l="l" t="t" r="r" b="b"/>
              <a:pathLst>
                <a:path w="4661" h="3149" extrusionOk="0">
                  <a:moveTo>
                    <a:pt x="4031" y="0"/>
                  </a:moveTo>
                  <a:lnTo>
                    <a:pt x="631" y="2015"/>
                  </a:lnTo>
                  <a:lnTo>
                    <a:pt x="1" y="3149"/>
                  </a:lnTo>
                  <a:lnTo>
                    <a:pt x="4660" y="378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4"/>
            <p:cNvSpPr/>
            <p:nvPr/>
          </p:nvSpPr>
          <p:spPr>
            <a:xfrm>
              <a:off x="5768200" y="4258475"/>
              <a:ext cx="85025" cy="53550"/>
            </a:xfrm>
            <a:custGeom>
              <a:avLst/>
              <a:gdLst/>
              <a:ahLst/>
              <a:cxnLst/>
              <a:rect l="l" t="t" r="r" b="b"/>
              <a:pathLst>
                <a:path w="3401" h="2142" extrusionOk="0">
                  <a:moveTo>
                    <a:pt x="3149" y="1"/>
                  </a:moveTo>
                  <a:lnTo>
                    <a:pt x="1" y="1889"/>
                  </a:lnTo>
                  <a:lnTo>
                    <a:pt x="1" y="2141"/>
                  </a:lnTo>
                  <a:lnTo>
                    <a:pt x="3401" y="126"/>
                  </a:lnTo>
                  <a:lnTo>
                    <a:pt x="314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4"/>
            <p:cNvSpPr/>
            <p:nvPr/>
          </p:nvSpPr>
          <p:spPr>
            <a:xfrm>
              <a:off x="5846900" y="4164025"/>
              <a:ext cx="6325" cy="97625"/>
            </a:xfrm>
            <a:custGeom>
              <a:avLst/>
              <a:gdLst/>
              <a:ahLst/>
              <a:cxnLst/>
              <a:rect l="l" t="t" r="r" b="b"/>
              <a:pathLst>
                <a:path w="253" h="3905" extrusionOk="0">
                  <a:moveTo>
                    <a:pt x="253" y="1"/>
                  </a:moveTo>
                  <a:lnTo>
                    <a:pt x="1" y="127"/>
                  </a:lnTo>
                  <a:lnTo>
                    <a:pt x="1" y="3779"/>
                  </a:lnTo>
                  <a:lnTo>
                    <a:pt x="253" y="3904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4"/>
            <p:cNvSpPr/>
            <p:nvPr/>
          </p:nvSpPr>
          <p:spPr>
            <a:xfrm>
              <a:off x="5746175" y="4198650"/>
              <a:ext cx="6300" cy="141700"/>
            </a:xfrm>
            <a:custGeom>
              <a:avLst/>
              <a:gdLst/>
              <a:ahLst/>
              <a:cxnLst/>
              <a:rect l="l" t="t" r="r" b="b"/>
              <a:pathLst>
                <a:path w="252" h="5668" extrusionOk="0">
                  <a:moveTo>
                    <a:pt x="0" y="1"/>
                  </a:moveTo>
                  <a:lnTo>
                    <a:pt x="0" y="5542"/>
                  </a:lnTo>
                  <a:lnTo>
                    <a:pt x="252" y="5668"/>
                  </a:lnTo>
                  <a:lnTo>
                    <a:pt x="252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4"/>
            <p:cNvSpPr/>
            <p:nvPr/>
          </p:nvSpPr>
          <p:spPr>
            <a:xfrm>
              <a:off x="5746175" y="4132550"/>
              <a:ext cx="122800" cy="72425"/>
            </a:xfrm>
            <a:custGeom>
              <a:avLst/>
              <a:gdLst/>
              <a:ahLst/>
              <a:cxnLst/>
              <a:rect l="l" t="t" r="r" b="b"/>
              <a:pathLst>
                <a:path w="4912" h="2897" extrusionOk="0">
                  <a:moveTo>
                    <a:pt x="4660" y="0"/>
                  </a:moveTo>
                  <a:lnTo>
                    <a:pt x="0" y="2645"/>
                  </a:lnTo>
                  <a:lnTo>
                    <a:pt x="252" y="2897"/>
                  </a:lnTo>
                  <a:lnTo>
                    <a:pt x="4911" y="126"/>
                  </a:lnTo>
                  <a:lnTo>
                    <a:pt x="466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4"/>
            <p:cNvSpPr/>
            <p:nvPr/>
          </p:nvSpPr>
          <p:spPr>
            <a:xfrm>
              <a:off x="5327450" y="4378100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extrusionOk="0">
                  <a:moveTo>
                    <a:pt x="4660" y="1"/>
                  </a:moveTo>
                  <a:lnTo>
                    <a:pt x="0" y="2645"/>
                  </a:lnTo>
                  <a:lnTo>
                    <a:pt x="0" y="8186"/>
                  </a:lnTo>
                  <a:lnTo>
                    <a:pt x="4660" y="5290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4"/>
            <p:cNvSpPr/>
            <p:nvPr/>
          </p:nvSpPr>
          <p:spPr>
            <a:xfrm>
              <a:off x="5327450" y="4378100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fill="none" extrusionOk="0">
                  <a:moveTo>
                    <a:pt x="4660" y="5290"/>
                  </a:moveTo>
                  <a:lnTo>
                    <a:pt x="4660" y="1"/>
                  </a:lnTo>
                  <a:lnTo>
                    <a:pt x="0" y="2645"/>
                  </a:lnTo>
                  <a:lnTo>
                    <a:pt x="0" y="8186"/>
                  </a:lnTo>
                  <a:lnTo>
                    <a:pt x="4660" y="52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4"/>
            <p:cNvSpPr/>
            <p:nvPr/>
          </p:nvSpPr>
          <p:spPr>
            <a:xfrm>
              <a:off x="5343175" y="4403300"/>
              <a:ext cx="85050" cy="151150"/>
            </a:xfrm>
            <a:custGeom>
              <a:avLst/>
              <a:gdLst/>
              <a:ahLst/>
              <a:cxnLst/>
              <a:rect l="l" t="t" r="r" b="b"/>
              <a:pathLst>
                <a:path w="3402" h="6046" extrusionOk="0">
                  <a:moveTo>
                    <a:pt x="3401" y="0"/>
                  </a:moveTo>
                  <a:lnTo>
                    <a:pt x="2016" y="882"/>
                  </a:lnTo>
                  <a:lnTo>
                    <a:pt x="1512" y="1134"/>
                  </a:lnTo>
                  <a:lnTo>
                    <a:pt x="1008" y="1512"/>
                  </a:lnTo>
                  <a:lnTo>
                    <a:pt x="757" y="1637"/>
                  </a:lnTo>
                  <a:lnTo>
                    <a:pt x="1" y="2015"/>
                  </a:lnTo>
                  <a:lnTo>
                    <a:pt x="1" y="2519"/>
                  </a:lnTo>
                  <a:lnTo>
                    <a:pt x="1" y="3149"/>
                  </a:lnTo>
                  <a:lnTo>
                    <a:pt x="1" y="3401"/>
                  </a:lnTo>
                  <a:lnTo>
                    <a:pt x="1" y="3652"/>
                  </a:lnTo>
                  <a:lnTo>
                    <a:pt x="1" y="6045"/>
                  </a:lnTo>
                  <a:lnTo>
                    <a:pt x="2016" y="4786"/>
                  </a:lnTo>
                  <a:lnTo>
                    <a:pt x="2142" y="4660"/>
                  </a:lnTo>
                  <a:lnTo>
                    <a:pt x="2394" y="4534"/>
                  </a:lnTo>
                  <a:lnTo>
                    <a:pt x="3023" y="4156"/>
                  </a:lnTo>
                  <a:lnTo>
                    <a:pt x="3401" y="4030"/>
                  </a:lnTo>
                  <a:lnTo>
                    <a:pt x="3401" y="3149"/>
                  </a:lnTo>
                  <a:lnTo>
                    <a:pt x="3401" y="2897"/>
                  </a:lnTo>
                  <a:lnTo>
                    <a:pt x="3401" y="2141"/>
                  </a:lnTo>
                  <a:lnTo>
                    <a:pt x="3401" y="1637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4"/>
            <p:cNvSpPr/>
            <p:nvPr/>
          </p:nvSpPr>
          <p:spPr>
            <a:xfrm>
              <a:off x="5343175" y="4403300"/>
              <a:ext cx="85050" cy="151150"/>
            </a:xfrm>
            <a:custGeom>
              <a:avLst/>
              <a:gdLst/>
              <a:ahLst/>
              <a:cxnLst/>
              <a:rect l="l" t="t" r="r" b="b"/>
              <a:pathLst>
                <a:path w="3402" h="6046" fill="none" extrusionOk="0">
                  <a:moveTo>
                    <a:pt x="757" y="1637"/>
                  </a:moveTo>
                  <a:lnTo>
                    <a:pt x="1008" y="1512"/>
                  </a:lnTo>
                  <a:lnTo>
                    <a:pt x="1512" y="1134"/>
                  </a:lnTo>
                  <a:lnTo>
                    <a:pt x="2016" y="882"/>
                  </a:lnTo>
                  <a:lnTo>
                    <a:pt x="3401" y="0"/>
                  </a:lnTo>
                  <a:lnTo>
                    <a:pt x="3401" y="1637"/>
                  </a:lnTo>
                  <a:lnTo>
                    <a:pt x="3401" y="2141"/>
                  </a:lnTo>
                  <a:lnTo>
                    <a:pt x="3401" y="2897"/>
                  </a:lnTo>
                  <a:lnTo>
                    <a:pt x="3401" y="3149"/>
                  </a:lnTo>
                  <a:lnTo>
                    <a:pt x="3401" y="4030"/>
                  </a:lnTo>
                  <a:lnTo>
                    <a:pt x="3023" y="4156"/>
                  </a:lnTo>
                  <a:lnTo>
                    <a:pt x="2394" y="4534"/>
                  </a:lnTo>
                  <a:lnTo>
                    <a:pt x="2142" y="4660"/>
                  </a:lnTo>
                  <a:lnTo>
                    <a:pt x="2016" y="4786"/>
                  </a:lnTo>
                  <a:lnTo>
                    <a:pt x="1" y="6045"/>
                  </a:lnTo>
                  <a:lnTo>
                    <a:pt x="1" y="3652"/>
                  </a:lnTo>
                  <a:lnTo>
                    <a:pt x="1" y="3401"/>
                  </a:lnTo>
                  <a:lnTo>
                    <a:pt x="1" y="3149"/>
                  </a:lnTo>
                  <a:lnTo>
                    <a:pt x="1" y="2519"/>
                  </a:lnTo>
                  <a:lnTo>
                    <a:pt x="1" y="2015"/>
                  </a:lnTo>
                  <a:lnTo>
                    <a:pt x="757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4"/>
            <p:cNvSpPr/>
            <p:nvPr/>
          </p:nvSpPr>
          <p:spPr>
            <a:xfrm>
              <a:off x="5362075" y="4441075"/>
              <a:ext cx="66150" cy="40950"/>
            </a:xfrm>
            <a:custGeom>
              <a:avLst/>
              <a:gdLst/>
              <a:ahLst/>
              <a:cxnLst/>
              <a:rect l="l" t="t" r="r" b="b"/>
              <a:pathLst>
                <a:path w="2646" h="1638" extrusionOk="0">
                  <a:moveTo>
                    <a:pt x="252" y="1"/>
                  </a:moveTo>
                  <a:lnTo>
                    <a:pt x="1" y="126"/>
                  </a:lnTo>
                  <a:lnTo>
                    <a:pt x="2645" y="1638"/>
                  </a:lnTo>
                  <a:lnTo>
                    <a:pt x="2645" y="138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4"/>
            <p:cNvSpPr/>
            <p:nvPr/>
          </p:nvSpPr>
          <p:spPr>
            <a:xfrm>
              <a:off x="5362075" y="4441075"/>
              <a:ext cx="66150" cy="40950"/>
            </a:xfrm>
            <a:custGeom>
              <a:avLst/>
              <a:gdLst/>
              <a:ahLst/>
              <a:cxnLst/>
              <a:rect l="l" t="t" r="r" b="b"/>
              <a:pathLst>
                <a:path w="2646" h="1638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1" y="126"/>
                  </a:lnTo>
                  <a:lnTo>
                    <a:pt x="2645" y="1638"/>
                  </a:lnTo>
                  <a:lnTo>
                    <a:pt x="2645" y="1386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4"/>
            <p:cNvSpPr/>
            <p:nvPr/>
          </p:nvSpPr>
          <p:spPr>
            <a:xfrm>
              <a:off x="5368375" y="4431625"/>
              <a:ext cx="59850" cy="44100"/>
            </a:xfrm>
            <a:custGeom>
              <a:avLst/>
              <a:gdLst/>
              <a:ahLst/>
              <a:cxnLst/>
              <a:rect l="l" t="t" r="r" b="b"/>
              <a:pathLst>
                <a:path w="2394" h="1764" extrusionOk="0">
                  <a:moveTo>
                    <a:pt x="504" y="1"/>
                  </a:moveTo>
                  <a:lnTo>
                    <a:pt x="0" y="379"/>
                  </a:lnTo>
                  <a:lnTo>
                    <a:pt x="2393" y="1764"/>
                  </a:lnTo>
                  <a:lnTo>
                    <a:pt x="2393" y="1008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4"/>
            <p:cNvSpPr/>
            <p:nvPr/>
          </p:nvSpPr>
          <p:spPr>
            <a:xfrm>
              <a:off x="5368375" y="4431625"/>
              <a:ext cx="59850" cy="44100"/>
            </a:xfrm>
            <a:custGeom>
              <a:avLst/>
              <a:gdLst/>
              <a:ahLst/>
              <a:cxnLst/>
              <a:rect l="l" t="t" r="r" b="b"/>
              <a:pathLst>
                <a:path w="2394" h="1764" fill="none" extrusionOk="0">
                  <a:moveTo>
                    <a:pt x="504" y="1"/>
                  </a:moveTo>
                  <a:lnTo>
                    <a:pt x="2393" y="1008"/>
                  </a:lnTo>
                  <a:lnTo>
                    <a:pt x="2393" y="1764"/>
                  </a:lnTo>
                  <a:lnTo>
                    <a:pt x="0" y="379"/>
                  </a:lnTo>
                  <a:lnTo>
                    <a:pt x="5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4"/>
            <p:cNvSpPr/>
            <p:nvPr/>
          </p:nvSpPr>
          <p:spPr>
            <a:xfrm>
              <a:off x="5380975" y="4425325"/>
              <a:ext cx="47250" cy="31525"/>
            </a:xfrm>
            <a:custGeom>
              <a:avLst/>
              <a:gdLst/>
              <a:ahLst/>
              <a:cxnLst/>
              <a:rect l="l" t="t" r="r" b="b"/>
              <a:pathLst>
                <a:path w="1890" h="1261" extrusionOk="0">
                  <a:moveTo>
                    <a:pt x="504" y="1"/>
                  </a:moveTo>
                  <a:lnTo>
                    <a:pt x="0" y="253"/>
                  </a:lnTo>
                  <a:lnTo>
                    <a:pt x="1889" y="1260"/>
                  </a:lnTo>
                  <a:lnTo>
                    <a:pt x="1889" y="756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4"/>
            <p:cNvSpPr/>
            <p:nvPr/>
          </p:nvSpPr>
          <p:spPr>
            <a:xfrm>
              <a:off x="5380975" y="4425325"/>
              <a:ext cx="47250" cy="31525"/>
            </a:xfrm>
            <a:custGeom>
              <a:avLst/>
              <a:gdLst/>
              <a:ahLst/>
              <a:cxnLst/>
              <a:rect l="l" t="t" r="r" b="b"/>
              <a:pathLst>
                <a:path w="1890" h="1261" fill="none" extrusionOk="0">
                  <a:moveTo>
                    <a:pt x="504" y="1"/>
                  </a:moveTo>
                  <a:lnTo>
                    <a:pt x="504" y="1"/>
                  </a:lnTo>
                  <a:lnTo>
                    <a:pt x="0" y="253"/>
                  </a:lnTo>
                  <a:lnTo>
                    <a:pt x="1889" y="1260"/>
                  </a:lnTo>
                  <a:lnTo>
                    <a:pt x="1889" y="756"/>
                  </a:lnTo>
                  <a:lnTo>
                    <a:pt x="5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4"/>
            <p:cNvSpPr/>
            <p:nvPr/>
          </p:nvSpPr>
          <p:spPr>
            <a:xfrm>
              <a:off x="5393550" y="4403300"/>
              <a:ext cx="34675" cy="40950"/>
            </a:xfrm>
            <a:custGeom>
              <a:avLst/>
              <a:gdLst/>
              <a:ahLst/>
              <a:cxnLst/>
              <a:rect l="l" t="t" r="r" b="b"/>
              <a:pathLst>
                <a:path w="1387" h="1638" extrusionOk="0">
                  <a:moveTo>
                    <a:pt x="1386" y="0"/>
                  </a:moveTo>
                  <a:lnTo>
                    <a:pt x="1" y="882"/>
                  </a:lnTo>
                  <a:lnTo>
                    <a:pt x="1386" y="1637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4"/>
            <p:cNvSpPr/>
            <p:nvPr/>
          </p:nvSpPr>
          <p:spPr>
            <a:xfrm>
              <a:off x="5343175" y="4466250"/>
              <a:ext cx="75600" cy="50400"/>
            </a:xfrm>
            <a:custGeom>
              <a:avLst/>
              <a:gdLst/>
              <a:ahLst/>
              <a:cxnLst/>
              <a:rect l="l" t="t" r="r" b="b"/>
              <a:pathLst>
                <a:path w="3024" h="2016" extrusionOk="0">
                  <a:moveTo>
                    <a:pt x="1" y="1"/>
                  </a:moveTo>
                  <a:lnTo>
                    <a:pt x="1" y="631"/>
                  </a:lnTo>
                  <a:lnTo>
                    <a:pt x="2394" y="2016"/>
                  </a:lnTo>
                  <a:lnTo>
                    <a:pt x="3023" y="16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4"/>
            <p:cNvSpPr/>
            <p:nvPr/>
          </p:nvSpPr>
          <p:spPr>
            <a:xfrm>
              <a:off x="5343175" y="4466250"/>
              <a:ext cx="75600" cy="50400"/>
            </a:xfrm>
            <a:custGeom>
              <a:avLst/>
              <a:gdLst/>
              <a:ahLst/>
              <a:cxnLst/>
              <a:rect l="l" t="t" r="r" b="b"/>
              <a:pathLst>
                <a:path w="3024" h="2016" fill="none" extrusionOk="0">
                  <a:moveTo>
                    <a:pt x="1" y="1"/>
                  </a:moveTo>
                  <a:lnTo>
                    <a:pt x="1" y="631"/>
                  </a:lnTo>
                  <a:lnTo>
                    <a:pt x="2394" y="2016"/>
                  </a:lnTo>
                  <a:lnTo>
                    <a:pt x="3023" y="163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4"/>
            <p:cNvSpPr/>
            <p:nvPr/>
          </p:nvSpPr>
          <p:spPr>
            <a:xfrm>
              <a:off x="5343175" y="4444225"/>
              <a:ext cx="85050" cy="63000"/>
            </a:xfrm>
            <a:custGeom>
              <a:avLst/>
              <a:gdLst/>
              <a:ahLst/>
              <a:cxnLst/>
              <a:rect l="l" t="t" r="r" b="b"/>
              <a:pathLst>
                <a:path w="3402" h="2520" extrusionOk="0">
                  <a:moveTo>
                    <a:pt x="757" y="0"/>
                  </a:moveTo>
                  <a:lnTo>
                    <a:pt x="1" y="378"/>
                  </a:lnTo>
                  <a:lnTo>
                    <a:pt x="1" y="882"/>
                  </a:lnTo>
                  <a:lnTo>
                    <a:pt x="3023" y="2519"/>
                  </a:lnTo>
                  <a:lnTo>
                    <a:pt x="3401" y="2393"/>
                  </a:lnTo>
                  <a:lnTo>
                    <a:pt x="3401" y="1512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4"/>
            <p:cNvSpPr/>
            <p:nvPr/>
          </p:nvSpPr>
          <p:spPr>
            <a:xfrm>
              <a:off x="5343175" y="4494600"/>
              <a:ext cx="50400" cy="59850"/>
            </a:xfrm>
            <a:custGeom>
              <a:avLst/>
              <a:gdLst/>
              <a:ahLst/>
              <a:cxnLst/>
              <a:rect l="l" t="t" r="r" b="b"/>
              <a:pathLst>
                <a:path w="2016" h="2394" extrusionOk="0">
                  <a:moveTo>
                    <a:pt x="1" y="0"/>
                  </a:moveTo>
                  <a:lnTo>
                    <a:pt x="1" y="2393"/>
                  </a:lnTo>
                  <a:lnTo>
                    <a:pt x="2016" y="1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4"/>
            <p:cNvSpPr/>
            <p:nvPr/>
          </p:nvSpPr>
          <p:spPr>
            <a:xfrm>
              <a:off x="5343175" y="4494600"/>
              <a:ext cx="50400" cy="59850"/>
            </a:xfrm>
            <a:custGeom>
              <a:avLst/>
              <a:gdLst/>
              <a:ahLst/>
              <a:cxnLst/>
              <a:rect l="l" t="t" r="r" b="b"/>
              <a:pathLst>
                <a:path w="2016" h="2394" fill="none" extrusionOk="0">
                  <a:moveTo>
                    <a:pt x="1" y="0"/>
                  </a:moveTo>
                  <a:lnTo>
                    <a:pt x="2016" y="1134"/>
                  </a:lnTo>
                  <a:lnTo>
                    <a:pt x="1" y="239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4"/>
            <p:cNvSpPr/>
            <p:nvPr/>
          </p:nvSpPr>
          <p:spPr>
            <a:xfrm>
              <a:off x="5343175" y="4488300"/>
              <a:ext cx="53550" cy="34650"/>
            </a:xfrm>
            <a:custGeom>
              <a:avLst/>
              <a:gdLst/>
              <a:ahLst/>
              <a:cxnLst/>
              <a:rect l="l" t="t" r="r" b="b"/>
              <a:pathLst>
                <a:path w="2142" h="1386" extrusionOk="0">
                  <a:moveTo>
                    <a:pt x="1" y="1"/>
                  </a:moveTo>
                  <a:lnTo>
                    <a:pt x="1" y="252"/>
                  </a:lnTo>
                  <a:lnTo>
                    <a:pt x="2016" y="1386"/>
                  </a:lnTo>
                  <a:lnTo>
                    <a:pt x="2142" y="1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4"/>
            <p:cNvSpPr/>
            <p:nvPr/>
          </p:nvSpPr>
          <p:spPr>
            <a:xfrm>
              <a:off x="5343175" y="4488300"/>
              <a:ext cx="53550" cy="34650"/>
            </a:xfrm>
            <a:custGeom>
              <a:avLst/>
              <a:gdLst/>
              <a:ahLst/>
              <a:cxnLst/>
              <a:rect l="l" t="t" r="r" b="b"/>
              <a:pathLst>
                <a:path w="2142" h="1386" fill="none" extrusionOk="0">
                  <a:moveTo>
                    <a:pt x="1" y="1"/>
                  </a:moveTo>
                  <a:lnTo>
                    <a:pt x="1" y="252"/>
                  </a:lnTo>
                  <a:lnTo>
                    <a:pt x="2016" y="1386"/>
                  </a:lnTo>
                  <a:lnTo>
                    <a:pt x="2142" y="1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4"/>
            <p:cNvSpPr/>
            <p:nvPr/>
          </p:nvSpPr>
          <p:spPr>
            <a:xfrm>
              <a:off x="5343175" y="4482000"/>
              <a:ext cx="59850" cy="37800"/>
            </a:xfrm>
            <a:custGeom>
              <a:avLst/>
              <a:gdLst/>
              <a:ahLst/>
              <a:cxnLst/>
              <a:rect l="l" t="t" r="r" b="b"/>
              <a:pathLst>
                <a:path w="2394" h="1512" extrusionOk="0">
                  <a:moveTo>
                    <a:pt x="1" y="1"/>
                  </a:moveTo>
                  <a:lnTo>
                    <a:pt x="1" y="253"/>
                  </a:lnTo>
                  <a:lnTo>
                    <a:pt x="2142" y="1512"/>
                  </a:lnTo>
                  <a:lnTo>
                    <a:pt x="2394" y="13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4"/>
            <p:cNvSpPr/>
            <p:nvPr/>
          </p:nvSpPr>
          <p:spPr>
            <a:xfrm>
              <a:off x="5327450" y="4378100"/>
              <a:ext cx="116500" cy="75600"/>
            </a:xfrm>
            <a:custGeom>
              <a:avLst/>
              <a:gdLst/>
              <a:ahLst/>
              <a:cxnLst/>
              <a:rect l="l" t="t" r="r" b="b"/>
              <a:pathLst>
                <a:path w="4660" h="3024" extrusionOk="0">
                  <a:moveTo>
                    <a:pt x="4660" y="1"/>
                  </a:moveTo>
                  <a:lnTo>
                    <a:pt x="0" y="2645"/>
                  </a:lnTo>
                  <a:lnTo>
                    <a:pt x="630" y="3023"/>
                  </a:lnTo>
                  <a:lnTo>
                    <a:pt x="4030" y="1008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4"/>
            <p:cNvSpPr/>
            <p:nvPr/>
          </p:nvSpPr>
          <p:spPr>
            <a:xfrm>
              <a:off x="5327450" y="4504050"/>
              <a:ext cx="116500" cy="78725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4030" y="0"/>
                  </a:moveTo>
                  <a:lnTo>
                    <a:pt x="630" y="2015"/>
                  </a:lnTo>
                  <a:lnTo>
                    <a:pt x="0" y="3148"/>
                  </a:lnTo>
                  <a:lnTo>
                    <a:pt x="0" y="3148"/>
                  </a:lnTo>
                  <a:lnTo>
                    <a:pt x="4660" y="252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4"/>
            <p:cNvSpPr/>
            <p:nvPr/>
          </p:nvSpPr>
          <p:spPr>
            <a:xfrm>
              <a:off x="5343175" y="4497750"/>
              <a:ext cx="85050" cy="56700"/>
            </a:xfrm>
            <a:custGeom>
              <a:avLst/>
              <a:gdLst/>
              <a:ahLst/>
              <a:cxnLst/>
              <a:rect l="l" t="t" r="r" b="b"/>
              <a:pathLst>
                <a:path w="3402" h="2268" extrusionOk="0">
                  <a:moveTo>
                    <a:pt x="3149" y="0"/>
                  </a:moveTo>
                  <a:lnTo>
                    <a:pt x="1" y="2015"/>
                  </a:lnTo>
                  <a:lnTo>
                    <a:pt x="1" y="2267"/>
                  </a:lnTo>
                  <a:lnTo>
                    <a:pt x="3401" y="252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4"/>
            <p:cNvSpPr/>
            <p:nvPr/>
          </p:nvSpPr>
          <p:spPr>
            <a:xfrm>
              <a:off x="5421900" y="4403300"/>
              <a:ext cx="6325" cy="100775"/>
            </a:xfrm>
            <a:custGeom>
              <a:avLst/>
              <a:gdLst/>
              <a:ahLst/>
              <a:cxnLst/>
              <a:rect l="l" t="t" r="r" b="b"/>
              <a:pathLst>
                <a:path w="253" h="4031" extrusionOk="0">
                  <a:moveTo>
                    <a:pt x="252" y="0"/>
                  </a:moveTo>
                  <a:lnTo>
                    <a:pt x="0" y="126"/>
                  </a:lnTo>
                  <a:lnTo>
                    <a:pt x="0" y="3778"/>
                  </a:lnTo>
                  <a:lnTo>
                    <a:pt x="252" y="4030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4"/>
            <p:cNvSpPr/>
            <p:nvPr/>
          </p:nvSpPr>
          <p:spPr>
            <a:xfrm>
              <a:off x="5321150" y="4441075"/>
              <a:ext cx="6325" cy="141700"/>
            </a:xfrm>
            <a:custGeom>
              <a:avLst/>
              <a:gdLst/>
              <a:ahLst/>
              <a:cxnLst/>
              <a:rect l="l" t="t" r="r" b="b"/>
              <a:pathLst>
                <a:path w="253" h="5668" extrusionOk="0">
                  <a:moveTo>
                    <a:pt x="0" y="1"/>
                  </a:moveTo>
                  <a:lnTo>
                    <a:pt x="0" y="5416"/>
                  </a:lnTo>
                  <a:lnTo>
                    <a:pt x="252" y="5667"/>
                  </a:lnTo>
                  <a:lnTo>
                    <a:pt x="252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4"/>
            <p:cNvSpPr/>
            <p:nvPr/>
          </p:nvSpPr>
          <p:spPr>
            <a:xfrm>
              <a:off x="5321150" y="4371825"/>
              <a:ext cx="122800" cy="72425"/>
            </a:xfrm>
            <a:custGeom>
              <a:avLst/>
              <a:gdLst/>
              <a:ahLst/>
              <a:cxnLst/>
              <a:rect l="l" t="t" r="r" b="b"/>
              <a:pathLst>
                <a:path w="4912" h="2897" extrusionOk="0">
                  <a:moveTo>
                    <a:pt x="4660" y="0"/>
                  </a:moveTo>
                  <a:lnTo>
                    <a:pt x="0" y="2771"/>
                  </a:lnTo>
                  <a:lnTo>
                    <a:pt x="252" y="2896"/>
                  </a:lnTo>
                  <a:lnTo>
                    <a:pt x="4912" y="252"/>
                  </a:lnTo>
                  <a:lnTo>
                    <a:pt x="466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4"/>
            <p:cNvSpPr/>
            <p:nvPr/>
          </p:nvSpPr>
          <p:spPr>
            <a:xfrm>
              <a:off x="5547825" y="4245875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extrusionOk="0">
                  <a:moveTo>
                    <a:pt x="4660" y="1"/>
                  </a:moveTo>
                  <a:lnTo>
                    <a:pt x="0" y="2771"/>
                  </a:lnTo>
                  <a:lnTo>
                    <a:pt x="0" y="8186"/>
                  </a:lnTo>
                  <a:lnTo>
                    <a:pt x="4660" y="5416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4"/>
            <p:cNvSpPr/>
            <p:nvPr/>
          </p:nvSpPr>
          <p:spPr>
            <a:xfrm>
              <a:off x="5547825" y="4245875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fill="none" extrusionOk="0">
                  <a:moveTo>
                    <a:pt x="4660" y="5416"/>
                  </a:moveTo>
                  <a:lnTo>
                    <a:pt x="4660" y="1"/>
                  </a:lnTo>
                  <a:lnTo>
                    <a:pt x="0" y="2771"/>
                  </a:lnTo>
                  <a:lnTo>
                    <a:pt x="0" y="8186"/>
                  </a:lnTo>
                  <a:lnTo>
                    <a:pt x="4660" y="5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4"/>
            <p:cNvSpPr/>
            <p:nvPr/>
          </p:nvSpPr>
          <p:spPr>
            <a:xfrm>
              <a:off x="5563575" y="4274225"/>
              <a:ext cx="85025" cy="147975"/>
            </a:xfrm>
            <a:custGeom>
              <a:avLst/>
              <a:gdLst/>
              <a:ahLst/>
              <a:cxnLst/>
              <a:rect l="l" t="t" r="r" b="b"/>
              <a:pathLst>
                <a:path w="3401" h="5919" extrusionOk="0">
                  <a:moveTo>
                    <a:pt x="3400" y="0"/>
                  </a:moveTo>
                  <a:lnTo>
                    <a:pt x="2015" y="756"/>
                  </a:lnTo>
                  <a:lnTo>
                    <a:pt x="1511" y="1008"/>
                  </a:lnTo>
                  <a:lnTo>
                    <a:pt x="882" y="1385"/>
                  </a:lnTo>
                  <a:lnTo>
                    <a:pt x="630" y="1511"/>
                  </a:lnTo>
                  <a:lnTo>
                    <a:pt x="0" y="2015"/>
                  </a:lnTo>
                  <a:lnTo>
                    <a:pt x="0" y="2393"/>
                  </a:lnTo>
                  <a:lnTo>
                    <a:pt x="0" y="3023"/>
                  </a:lnTo>
                  <a:lnTo>
                    <a:pt x="0" y="3274"/>
                  </a:lnTo>
                  <a:lnTo>
                    <a:pt x="0" y="3526"/>
                  </a:lnTo>
                  <a:lnTo>
                    <a:pt x="0" y="5919"/>
                  </a:lnTo>
                  <a:lnTo>
                    <a:pt x="2015" y="4660"/>
                  </a:lnTo>
                  <a:lnTo>
                    <a:pt x="2141" y="4534"/>
                  </a:lnTo>
                  <a:lnTo>
                    <a:pt x="2393" y="4408"/>
                  </a:lnTo>
                  <a:lnTo>
                    <a:pt x="3022" y="4156"/>
                  </a:lnTo>
                  <a:lnTo>
                    <a:pt x="3400" y="3904"/>
                  </a:lnTo>
                  <a:lnTo>
                    <a:pt x="3400" y="3023"/>
                  </a:lnTo>
                  <a:lnTo>
                    <a:pt x="3400" y="2771"/>
                  </a:lnTo>
                  <a:lnTo>
                    <a:pt x="3400" y="2141"/>
                  </a:lnTo>
                  <a:lnTo>
                    <a:pt x="3400" y="1511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4"/>
            <p:cNvSpPr/>
            <p:nvPr/>
          </p:nvSpPr>
          <p:spPr>
            <a:xfrm>
              <a:off x="5563575" y="4274225"/>
              <a:ext cx="85025" cy="147975"/>
            </a:xfrm>
            <a:custGeom>
              <a:avLst/>
              <a:gdLst/>
              <a:ahLst/>
              <a:cxnLst/>
              <a:rect l="l" t="t" r="r" b="b"/>
              <a:pathLst>
                <a:path w="3401" h="5919" fill="none" extrusionOk="0">
                  <a:moveTo>
                    <a:pt x="630" y="1511"/>
                  </a:moveTo>
                  <a:lnTo>
                    <a:pt x="882" y="1385"/>
                  </a:lnTo>
                  <a:lnTo>
                    <a:pt x="1511" y="1008"/>
                  </a:lnTo>
                  <a:lnTo>
                    <a:pt x="2015" y="756"/>
                  </a:lnTo>
                  <a:lnTo>
                    <a:pt x="3400" y="0"/>
                  </a:lnTo>
                  <a:lnTo>
                    <a:pt x="3400" y="1511"/>
                  </a:lnTo>
                  <a:lnTo>
                    <a:pt x="3400" y="2141"/>
                  </a:lnTo>
                  <a:lnTo>
                    <a:pt x="3400" y="2771"/>
                  </a:lnTo>
                  <a:lnTo>
                    <a:pt x="3400" y="3023"/>
                  </a:lnTo>
                  <a:lnTo>
                    <a:pt x="3400" y="3904"/>
                  </a:lnTo>
                  <a:lnTo>
                    <a:pt x="3022" y="4156"/>
                  </a:lnTo>
                  <a:lnTo>
                    <a:pt x="2393" y="4408"/>
                  </a:lnTo>
                  <a:lnTo>
                    <a:pt x="2141" y="4534"/>
                  </a:lnTo>
                  <a:lnTo>
                    <a:pt x="2015" y="4660"/>
                  </a:lnTo>
                  <a:lnTo>
                    <a:pt x="0" y="5919"/>
                  </a:lnTo>
                  <a:lnTo>
                    <a:pt x="0" y="3526"/>
                  </a:lnTo>
                  <a:lnTo>
                    <a:pt x="0" y="3274"/>
                  </a:lnTo>
                  <a:lnTo>
                    <a:pt x="0" y="3023"/>
                  </a:lnTo>
                  <a:lnTo>
                    <a:pt x="0" y="2393"/>
                  </a:lnTo>
                  <a:lnTo>
                    <a:pt x="0" y="2015"/>
                  </a:lnTo>
                  <a:lnTo>
                    <a:pt x="630" y="15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4"/>
            <p:cNvSpPr/>
            <p:nvPr/>
          </p:nvSpPr>
          <p:spPr>
            <a:xfrm>
              <a:off x="5579300" y="4308850"/>
              <a:ext cx="69300" cy="40950"/>
            </a:xfrm>
            <a:custGeom>
              <a:avLst/>
              <a:gdLst/>
              <a:ahLst/>
              <a:cxnLst/>
              <a:rect l="l" t="t" r="r" b="b"/>
              <a:pathLst>
                <a:path w="2772" h="1638" extrusionOk="0">
                  <a:moveTo>
                    <a:pt x="253" y="0"/>
                  </a:moveTo>
                  <a:lnTo>
                    <a:pt x="1" y="126"/>
                  </a:lnTo>
                  <a:lnTo>
                    <a:pt x="2771" y="1638"/>
                  </a:lnTo>
                  <a:lnTo>
                    <a:pt x="2771" y="1386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4"/>
            <p:cNvSpPr/>
            <p:nvPr/>
          </p:nvSpPr>
          <p:spPr>
            <a:xfrm>
              <a:off x="5579300" y="4308850"/>
              <a:ext cx="69300" cy="40950"/>
            </a:xfrm>
            <a:custGeom>
              <a:avLst/>
              <a:gdLst/>
              <a:ahLst/>
              <a:cxnLst/>
              <a:rect l="l" t="t" r="r" b="b"/>
              <a:pathLst>
                <a:path w="2772" h="1638" fill="none" extrusionOk="0">
                  <a:moveTo>
                    <a:pt x="253" y="0"/>
                  </a:moveTo>
                  <a:lnTo>
                    <a:pt x="253" y="0"/>
                  </a:lnTo>
                  <a:lnTo>
                    <a:pt x="1" y="126"/>
                  </a:lnTo>
                  <a:lnTo>
                    <a:pt x="2771" y="1638"/>
                  </a:lnTo>
                  <a:lnTo>
                    <a:pt x="2771" y="1386"/>
                  </a:lnTo>
                  <a:lnTo>
                    <a:pt x="2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4"/>
            <p:cNvSpPr/>
            <p:nvPr/>
          </p:nvSpPr>
          <p:spPr>
            <a:xfrm>
              <a:off x="5585600" y="4299400"/>
              <a:ext cx="63000" cy="44100"/>
            </a:xfrm>
            <a:custGeom>
              <a:avLst/>
              <a:gdLst/>
              <a:ahLst/>
              <a:cxnLst/>
              <a:rect l="l" t="t" r="r" b="b"/>
              <a:pathLst>
                <a:path w="2520" h="1764" extrusionOk="0">
                  <a:moveTo>
                    <a:pt x="630" y="1"/>
                  </a:moveTo>
                  <a:lnTo>
                    <a:pt x="1" y="378"/>
                  </a:lnTo>
                  <a:lnTo>
                    <a:pt x="2519" y="1764"/>
                  </a:lnTo>
                  <a:lnTo>
                    <a:pt x="2519" y="1134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4"/>
            <p:cNvSpPr/>
            <p:nvPr/>
          </p:nvSpPr>
          <p:spPr>
            <a:xfrm>
              <a:off x="5585600" y="4299400"/>
              <a:ext cx="63000" cy="44100"/>
            </a:xfrm>
            <a:custGeom>
              <a:avLst/>
              <a:gdLst/>
              <a:ahLst/>
              <a:cxnLst/>
              <a:rect l="l" t="t" r="r" b="b"/>
              <a:pathLst>
                <a:path w="2520" h="1764" fill="none" extrusionOk="0">
                  <a:moveTo>
                    <a:pt x="630" y="1"/>
                  </a:moveTo>
                  <a:lnTo>
                    <a:pt x="2519" y="1134"/>
                  </a:lnTo>
                  <a:lnTo>
                    <a:pt x="2519" y="1764"/>
                  </a:lnTo>
                  <a:lnTo>
                    <a:pt x="1" y="378"/>
                  </a:lnTo>
                  <a:lnTo>
                    <a:pt x="6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4"/>
            <p:cNvSpPr/>
            <p:nvPr/>
          </p:nvSpPr>
          <p:spPr>
            <a:xfrm>
              <a:off x="5601350" y="4293100"/>
              <a:ext cx="47250" cy="34650"/>
            </a:xfrm>
            <a:custGeom>
              <a:avLst/>
              <a:gdLst/>
              <a:ahLst/>
              <a:cxnLst/>
              <a:rect l="l" t="t" r="r" b="b"/>
              <a:pathLst>
                <a:path w="1890" h="1386" extrusionOk="0">
                  <a:moveTo>
                    <a:pt x="504" y="1"/>
                  </a:moveTo>
                  <a:lnTo>
                    <a:pt x="0" y="253"/>
                  </a:lnTo>
                  <a:lnTo>
                    <a:pt x="1889" y="1386"/>
                  </a:lnTo>
                  <a:lnTo>
                    <a:pt x="1889" y="756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4"/>
            <p:cNvSpPr/>
            <p:nvPr/>
          </p:nvSpPr>
          <p:spPr>
            <a:xfrm>
              <a:off x="5601350" y="4293100"/>
              <a:ext cx="47250" cy="34650"/>
            </a:xfrm>
            <a:custGeom>
              <a:avLst/>
              <a:gdLst/>
              <a:ahLst/>
              <a:cxnLst/>
              <a:rect l="l" t="t" r="r" b="b"/>
              <a:pathLst>
                <a:path w="1890" h="1386" fill="none" extrusionOk="0">
                  <a:moveTo>
                    <a:pt x="504" y="1"/>
                  </a:moveTo>
                  <a:lnTo>
                    <a:pt x="504" y="1"/>
                  </a:lnTo>
                  <a:lnTo>
                    <a:pt x="0" y="253"/>
                  </a:lnTo>
                  <a:lnTo>
                    <a:pt x="1889" y="1386"/>
                  </a:lnTo>
                  <a:lnTo>
                    <a:pt x="1889" y="756"/>
                  </a:lnTo>
                  <a:lnTo>
                    <a:pt x="5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4"/>
            <p:cNvSpPr/>
            <p:nvPr/>
          </p:nvSpPr>
          <p:spPr>
            <a:xfrm>
              <a:off x="5613950" y="4274225"/>
              <a:ext cx="34650" cy="37800"/>
            </a:xfrm>
            <a:custGeom>
              <a:avLst/>
              <a:gdLst/>
              <a:ahLst/>
              <a:cxnLst/>
              <a:rect l="l" t="t" r="r" b="b"/>
              <a:pathLst>
                <a:path w="1386" h="1512" extrusionOk="0">
                  <a:moveTo>
                    <a:pt x="1385" y="0"/>
                  </a:moveTo>
                  <a:lnTo>
                    <a:pt x="0" y="756"/>
                  </a:lnTo>
                  <a:lnTo>
                    <a:pt x="1385" y="1511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4"/>
            <p:cNvSpPr/>
            <p:nvPr/>
          </p:nvSpPr>
          <p:spPr>
            <a:xfrm>
              <a:off x="5563575" y="4334025"/>
              <a:ext cx="75575" cy="50400"/>
            </a:xfrm>
            <a:custGeom>
              <a:avLst/>
              <a:gdLst/>
              <a:ahLst/>
              <a:cxnLst/>
              <a:rect l="l" t="t" r="r" b="b"/>
              <a:pathLst>
                <a:path w="3023" h="2016" extrusionOk="0">
                  <a:moveTo>
                    <a:pt x="0" y="1"/>
                  </a:moveTo>
                  <a:lnTo>
                    <a:pt x="0" y="631"/>
                  </a:lnTo>
                  <a:lnTo>
                    <a:pt x="2393" y="2016"/>
                  </a:lnTo>
                  <a:lnTo>
                    <a:pt x="3022" y="17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4"/>
            <p:cNvSpPr/>
            <p:nvPr/>
          </p:nvSpPr>
          <p:spPr>
            <a:xfrm>
              <a:off x="5563575" y="4334025"/>
              <a:ext cx="75575" cy="50400"/>
            </a:xfrm>
            <a:custGeom>
              <a:avLst/>
              <a:gdLst/>
              <a:ahLst/>
              <a:cxnLst/>
              <a:rect l="l" t="t" r="r" b="b"/>
              <a:pathLst>
                <a:path w="3023" h="2016" fill="none" extrusionOk="0">
                  <a:moveTo>
                    <a:pt x="0" y="1"/>
                  </a:moveTo>
                  <a:lnTo>
                    <a:pt x="0" y="631"/>
                  </a:lnTo>
                  <a:lnTo>
                    <a:pt x="2393" y="2016"/>
                  </a:lnTo>
                  <a:lnTo>
                    <a:pt x="3022" y="17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4"/>
            <p:cNvSpPr/>
            <p:nvPr/>
          </p:nvSpPr>
          <p:spPr>
            <a:xfrm>
              <a:off x="5563575" y="4312000"/>
              <a:ext cx="85025" cy="66125"/>
            </a:xfrm>
            <a:custGeom>
              <a:avLst/>
              <a:gdLst/>
              <a:ahLst/>
              <a:cxnLst/>
              <a:rect l="l" t="t" r="r" b="b"/>
              <a:pathLst>
                <a:path w="3401" h="2645" extrusionOk="0">
                  <a:moveTo>
                    <a:pt x="630" y="0"/>
                  </a:moveTo>
                  <a:lnTo>
                    <a:pt x="0" y="504"/>
                  </a:lnTo>
                  <a:lnTo>
                    <a:pt x="0" y="882"/>
                  </a:lnTo>
                  <a:lnTo>
                    <a:pt x="3022" y="2645"/>
                  </a:lnTo>
                  <a:lnTo>
                    <a:pt x="3400" y="2393"/>
                  </a:lnTo>
                  <a:lnTo>
                    <a:pt x="3400" y="1512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4"/>
            <p:cNvSpPr/>
            <p:nvPr/>
          </p:nvSpPr>
          <p:spPr>
            <a:xfrm>
              <a:off x="5563575" y="4362375"/>
              <a:ext cx="50400" cy="59825"/>
            </a:xfrm>
            <a:custGeom>
              <a:avLst/>
              <a:gdLst/>
              <a:ahLst/>
              <a:cxnLst/>
              <a:rect l="l" t="t" r="r" b="b"/>
              <a:pathLst>
                <a:path w="2016" h="2393" extrusionOk="0">
                  <a:moveTo>
                    <a:pt x="0" y="0"/>
                  </a:moveTo>
                  <a:lnTo>
                    <a:pt x="0" y="2393"/>
                  </a:lnTo>
                  <a:lnTo>
                    <a:pt x="2015" y="1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4"/>
            <p:cNvSpPr/>
            <p:nvPr/>
          </p:nvSpPr>
          <p:spPr>
            <a:xfrm>
              <a:off x="5563575" y="4362375"/>
              <a:ext cx="50400" cy="59825"/>
            </a:xfrm>
            <a:custGeom>
              <a:avLst/>
              <a:gdLst/>
              <a:ahLst/>
              <a:cxnLst/>
              <a:rect l="l" t="t" r="r" b="b"/>
              <a:pathLst>
                <a:path w="2016" h="2393" fill="none" extrusionOk="0">
                  <a:moveTo>
                    <a:pt x="0" y="0"/>
                  </a:moveTo>
                  <a:lnTo>
                    <a:pt x="2015" y="1134"/>
                  </a:lnTo>
                  <a:lnTo>
                    <a:pt x="0" y="239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4"/>
            <p:cNvSpPr/>
            <p:nvPr/>
          </p:nvSpPr>
          <p:spPr>
            <a:xfrm>
              <a:off x="5563575" y="4356075"/>
              <a:ext cx="53525" cy="34650"/>
            </a:xfrm>
            <a:custGeom>
              <a:avLst/>
              <a:gdLst/>
              <a:ahLst/>
              <a:cxnLst/>
              <a:rect l="l" t="t" r="r" b="b"/>
              <a:pathLst>
                <a:path w="2141" h="1386" extrusionOk="0">
                  <a:moveTo>
                    <a:pt x="0" y="0"/>
                  </a:moveTo>
                  <a:lnTo>
                    <a:pt x="0" y="252"/>
                  </a:lnTo>
                  <a:lnTo>
                    <a:pt x="2015" y="1386"/>
                  </a:lnTo>
                  <a:lnTo>
                    <a:pt x="2141" y="12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4"/>
            <p:cNvSpPr/>
            <p:nvPr/>
          </p:nvSpPr>
          <p:spPr>
            <a:xfrm>
              <a:off x="5563575" y="4356075"/>
              <a:ext cx="53525" cy="34650"/>
            </a:xfrm>
            <a:custGeom>
              <a:avLst/>
              <a:gdLst/>
              <a:ahLst/>
              <a:cxnLst/>
              <a:rect l="l" t="t" r="r" b="b"/>
              <a:pathLst>
                <a:path w="2141" h="1386" fill="none" extrusionOk="0">
                  <a:moveTo>
                    <a:pt x="0" y="0"/>
                  </a:moveTo>
                  <a:lnTo>
                    <a:pt x="0" y="252"/>
                  </a:lnTo>
                  <a:lnTo>
                    <a:pt x="2015" y="1386"/>
                  </a:lnTo>
                  <a:lnTo>
                    <a:pt x="2141" y="126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4"/>
            <p:cNvSpPr/>
            <p:nvPr/>
          </p:nvSpPr>
          <p:spPr>
            <a:xfrm>
              <a:off x="5563575" y="4349775"/>
              <a:ext cx="59825" cy="37800"/>
            </a:xfrm>
            <a:custGeom>
              <a:avLst/>
              <a:gdLst/>
              <a:ahLst/>
              <a:cxnLst/>
              <a:rect l="l" t="t" r="r" b="b"/>
              <a:pathLst>
                <a:path w="2393" h="1512" extrusionOk="0">
                  <a:moveTo>
                    <a:pt x="0" y="1"/>
                  </a:moveTo>
                  <a:lnTo>
                    <a:pt x="0" y="252"/>
                  </a:lnTo>
                  <a:lnTo>
                    <a:pt x="2141" y="1512"/>
                  </a:lnTo>
                  <a:lnTo>
                    <a:pt x="2393" y="1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4"/>
            <p:cNvSpPr/>
            <p:nvPr/>
          </p:nvSpPr>
          <p:spPr>
            <a:xfrm>
              <a:off x="5547825" y="4245875"/>
              <a:ext cx="116500" cy="78750"/>
            </a:xfrm>
            <a:custGeom>
              <a:avLst/>
              <a:gdLst/>
              <a:ahLst/>
              <a:cxnLst/>
              <a:rect l="l" t="t" r="r" b="b"/>
              <a:pathLst>
                <a:path w="4660" h="3150" extrusionOk="0">
                  <a:moveTo>
                    <a:pt x="4660" y="1"/>
                  </a:moveTo>
                  <a:lnTo>
                    <a:pt x="0" y="2771"/>
                  </a:lnTo>
                  <a:lnTo>
                    <a:pt x="630" y="3149"/>
                  </a:lnTo>
                  <a:lnTo>
                    <a:pt x="4030" y="1134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4"/>
            <p:cNvSpPr/>
            <p:nvPr/>
          </p:nvSpPr>
          <p:spPr>
            <a:xfrm>
              <a:off x="5547825" y="4371825"/>
              <a:ext cx="116500" cy="78725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4030" y="0"/>
                  </a:moveTo>
                  <a:lnTo>
                    <a:pt x="630" y="2015"/>
                  </a:lnTo>
                  <a:lnTo>
                    <a:pt x="0" y="3148"/>
                  </a:lnTo>
                  <a:lnTo>
                    <a:pt x="4660" y="378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4"/>
            <p:cNvSpPr/>
            <p:nvPr/>
          </p:nvSpPr>
          <p:spPr>
            <a:xfrm>
              <a:off x="5563575" y="4368675"/>
              <a:ext cx="85025" cy="53525"/>
            </a:xfrm>
            <a:custGeom>
              <a:avLst/>
              <a:gdLst/>
              <a:ahLst/>
              <a:cxnLst/>
              <a:rect l="l" t="t" r="r" b="b"/>
              <a:pathLst>
                <a:path w="3401" h="2141" extrusionOk="0">
                  <a:moveTo>
                    <a:pt x="3148" y="0"/>
                  </a:moveTo>
                  <a:lnTo>
                    <a:pt x="0" y="1889"/>
                  </a:lnTo>
                  <a:lnTo>
                    <a:pt x="0" y="2141"/>
                  </a:lnTo>
                  <a:lnTo>
                    <a:pt x="3400" y="126"/>
                  </a:lnTo>
                  <a:lnTo>
                    <a:pt x="31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4"/>
            <p:cNvSpPr/>
            <p:nvPr/>
          </p:nvSpPr>
          <p:spPr>
            <a:xfrm>
              <a:off x="5642275" y="4274225"/>
              <a:ext cx="6325" cy="97625"/>
            </a:xfrm>
            <a:custGeom>
              <a:avLst/>
              <a:gdLst/>
              <a:ahLst/>
              <a:cxnLst/>
              <a:rect l="l" t="t" r="r" b="b"/>
              <a:pathLst>
                <a:path w="253" h="3905" extrusionOk="0">
                  <a:moveTo>
                    <a:pt x="252" y="0"/>
                  </a:moveTo>
                  <a:lnTo>
                    <a:pt x="0" y="126"/>
                  </a:lnTo>
                  <a:lnTo>
                    <a:pt x="0" y="3778"/>
                  </a:lnTo>
                  <a:lnTo>
                    <a:pt x="252" y="3904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4"/>
            <p:cNvSpPr/>
            <p:nvPr/>
          </p:nvSpPr>
          <p:spPr>
            <a:xfrm>
              <a:off x="5541525" y="4308850"/>
              <a:ext cx="6325" cy="141700"/>
            </a:xfrm>
            <a:custGeom>
              <a:avLst/>
              <a:gdLst/>
              <a:ahLst/>
              <a:cxnLst/>
              <a:rect l="l" t="t" r="r" b="b"/>
              <a:pathLst>
                <a:path w="253" h="5668" extrusionOk="0">
                  <a:moveTo>
                    <a:pt x="1" y="0"/>
                  </a:moveTo>
                  <a:lnTo>
                    <a:pt x="1" y="5541"/>
                  </a:lnTo>
                  <a:lnTo>
                    <a:pt x="252" y="5667"/>
                  </a:lnTo>
                  <a:lnTo>
                    <a:pt x="252" y="2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4"/>
            <p:cNvSpPr/>
            <p:nvPr/>
          </p:nvSpPr>
          <p:spPr>
            <a:xfrm>
              <a:off x="5541525" y="4242725"/>
              <a:ext cx="122800" cy="72450"/>
            </a:xfrm>
            <a:custGeom>
              <a:avLst/>
              <a:gdLst/>
              <a:ahLst/>
              <a:cxnLst/>
              <a:rect l="l" t="t" r="r" b="b"/>
              <a:pathLst>
                <a:path w="4912" h="2898" extrusionOk="0">
                  <a:moveTo>
                    <a:pt x="4660" y="1"/>
                  </a:moveTo>
                  <a:lnTo>
                    <a:pt x="1" y="2645"/>
                  </a:lnTo>
                  <a:lnTo>
                    <a:pt x="252" y="2897"/>
                  </a:lnTo>
                  <a:lnTo>
                    <a:pt x="4912" y="127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4"/>
            <p:cNvSpPr/>
            <p:nvPr/>
          </p:nvSpPr>
          <p:spPr>
            <a:xfrm>
              <a:off x="5752450" y="3773650"/>
              <a:ext cx="116525" cy="204650"/>
            </a:xfrm>
            <a:custGeom>
              <a:avLst/>
              <a:gdLst/>
              <a:ahLst/>
              <a:cxnLst/>
              <a:rect l="l" t="t" r="r" b="b"/>
              <a:pathLst>
                <a:path w="4661" h="8186" extrusionOk="0">
                  <a:moveTo>
                    <a:pt x="4660" y="0"/>
                  </a:moveTo>
                  <a:lnTo>
                    <a:pt x="1" y="2771"/>
                  </a:lnTo>
                  <a:lnTo>
                    <a:pt x="1" y="8186"/>
                  </a:lnTo>
                  <a:lnTo>
                    <a:pt x="4660" y="5415"/>
                  </a:lnTo>
                  <a:lnTo>
                    <a:pt x="466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4"/>
            <p:cNvSpPr/>
            <p:nvPr/>
          </p:nvSpPr>
          <p:spPr>
            <a:xfrm>
              <a:off x="5752450" y="3773650"/>
              <a:ext cx="116525" cy="204650"/>
            </a:xfrm>
            <a:custGeom>
              <a:avLst/>
              <a:gdLst/>
              <a:ahLst/>
              <a:cxnLst/>
              <a:rect l="l" t="t" r="r" b="b"/>
              <a:pathLst>
                <a:path w="4661" h="8186" fill="none" extrusionOk="0">
                  <a:moveTo>
                    <a:pt x="4660" y="5415"/>
                  </a:moveTo>
                  <a:lnTo>
                    <a:pt x="4660" y="0"/>
                  </a:lnTo>
                  <a:lnTo>
                    <a:pt x="1" y="2771"/>
                  </a:lnTo>
                  <a:lnTo>
                    <a:pt x="1" y="8186"/>
                  </a:lnTo>
                  <a:lnTo>
                    <a:pt x="4660" y="54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4"/>
            <p:cNvSpPr/>
            <p:nvPr/>
          </p:nvSpPr>
          <p:spPr>
            <a:xfrm>
              <a:off x="5768200" y="3801975"/>
              <a:ext cx="85025" cy="148000"/>
            </a:xfrm>
            <a:custGeom>
              <a:avLst/>
              <a:gdLst/>
              <a:ahLst/>
              <a:cxnLst/>
              <a:rect l="l" t="t" r="r" b="b"/>
              <a:pathLst>
                <a:path w="3401" h="5920" extrusionOk="0">
                  <a:moveTo>
                    <a:pt x="3401" y="0"/>
                  </a:moveTo>
                  <a:lnTo>
                    <a:pt x="2016" y="756"/>
                  </a:lnTo>
                  <a:lnTo>
                    <a:pt x="1512" y="1008"/>
                  </a:lnTo>
                  <a:lnTo>
                    <a:pt x="1008" y="1386"/>
                  </a:lnTo>
                  <a:lnTo>
                    <a:pt x="756" y="1512"/>
                  </a:lnTo>
                  <a:lnTo>
                    <a:pt x="1" y="2015"/>
                  </a:lnTo>
                  <a:lnTo>
                    <a:pt x="1" y="2393"/>
                  </a:lnTo>
                  <a:lnTo>
                    <a:pt x="1" y="3023"/>
                  </a:lnTo>
                  <a:lnTo>
                    <a:pt x="1" y="3275"/>
                  </a:lnTo>
                  <a:lnTo>
                    <a:pt x="1" y="3527"/>
                  </a:lnTo>
                  <a:lnTo>
                    <a:pt x="1" y="5919"/>
                  </a:lnTo>
                  <a:lnTo>
                    <a:pt x="2016" y="4660"/>
                  </a:lnTo>
                  <a:lnTo>
                    <a:pt x="2141" y="4534"/>
                  </a:lnTo>
                  <a:lnTo>
                    <a:pt x="2393" y="4408"/>
                  </a:lnTo>
                  <a:lnTo>
                    <a:pt x="3023" y="4156"/>
                  </a:lnTo>
                  <a:lnTo>
                    <a:pt x="3401" y="3904"/>
                  </a:lnTo>
                  <a:lnTo>
                    <a:pt x="3401" y="3023"/>
                  </a:lnTo>
                  <a:lnTo>
                    <a:pt x="3401" y="2771"/>
                  </a:lnTo>
                  <a:lnTo>
                    <a:pt x="3401" y="2141"/>
                  </a:lnTo>
                  <a:lnTo>
                    <a:pt x="3401" y="1512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4"/>
            <p:cNvSpPr/>
            <p:nvPr/>
          </p:nvSpPr>
          <p:spPr>
            <a:xfrm>
              <a:off x="5768200" y="3801975"/>
              <a:ext cx="85025" cy="148000"/>
            </a:xfrm>
            <a:custGeom>
              <a:avLst/>
              <a:gdLst/>
              <a:ahLst/>
              <a:cxnLst/>
              <a:rect l="l" t="t" r="r" b="b"/>
              <a:pathLst>
                <a:path w="3401" h="5920" fill="none" extrusionOk="0">
                  <a:moveTo>
                    <a:pt x="756" y="1512"/>
                  </a:moveTo>
                  <a:lnTo>
                    <a:pt x="1008" y="1386"/>
                  </a:lnTo>
                  <a:lnTo>
                    <a:pt x="1512" y="1008"/>
                  </a:lnTo>
                  <a:lnTo>
                    <a:pt x="2016" y="756"/>
                  </a:lnTo>
                  <a:lnTo>
                    <a:pt x="3401" y="0"/>
                  </a:lnTo>
                  <a:lnTo>
                    <a:pt x="3401" y="1512"/>
                  </a:lnTo>
                  <a:lnTo>
                    <a:pt x="3401" y="2141"/>
                  </a:lnTo>
                  <a:lnTo>
                    <a:pt x="3401" y="2771"/>
                  </a:lnTo>
                  <a:lnTo>
                    <a:pt x="3401" y="3023"/>
                  </a:lnTo>
                  <a:lnTo>
                    <a:pt x="3401" y="3904"/>
                  </a:lnTo>
                  <a:lnTo>
                    <a:pt x="3023" y="4156"/>
                  </a:lnTo>
                  <a:lnTo>
                    <a:pt x="2393" y="4408"/>
                  </a:lnTo>
                  <a:lnTo>
                    <a:pt x="2141" y="4534"/>
                  </a:lnTo>
                  <a:lnTo>
                    <a:pt x="2016" y="4660"/>
                  </a:lnTo>
                  <a:lnTo>
                    <a:pt x="1" y="5919"/>
                  </a:lnTo>
                  <a:lnTo>
                    <a:pt x="1" y="3527"/>
                  </a:lnTo>
                  <a:lnTo>
                    <a:pt x="1" y="3275"/>
                  </a:lnTo>
                  <a:lnTo>
                    <a:pt x="1" y="3023"/>
                  </a:lnTo>
                  <a:lnTo>
                    <a:pt x="1" y="2393"/>
                  </a:lnTo>
                  <a:lnTo>
                    <a:pt x="1" y="2015"/>
                  </a:lnTo>
                  <a:lnTo>
                    <a:pt x="756" y="1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4"/>
            <p:cNvSpPr/>
            <p:nvPr/>
          </p:nvSpPr>
          <p:spPr>
            <a:xfrm>
              <a:off x="5787100" y="3836600"/>
              <a:ext cx="66125" cy="40950"/>
            </a:xfrm>
            <a:custGeom>
              <a:avLst/>
              <a:gdLst/>
              <a:ahLst/>
              <a:cxnLst/>
              <a:rect l="l" t="t" r="r" b="b"/>
              <a:pathLst>
                <a:path w="2645" h="1638" extrusionOk="0">
                  <a:moveTo>
                    <a:pt x="252" y="1"/>
                  </a:moveTo>
                  <a:lnTo>
                    <a:pt x="0" y="127"/>
                  </a:lnTo>
                  <a:lnTo>
                    <a:pt x="2645" y="1638"/>
                  </a:lnTo>
                  <a:lnTo>
                    <a:pt x="2645" y="1386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4"/>
            <p:cNvSpPr/>
            <p:nvPr/>
          </p:nvSpPr>
          <p:spPr>
            <a:xfrm>
              <a:off x="5787100" y="3836600"/>
              <a:ext cx="66125" cy="40950"/>
            </a:xfrm>
            <a:custGeom>
              <a:avLst/>
              <a:gdLst/>
              <a:ahLst/>
              <a:cxnLst/>
              <a:rect l="l" t="t" r="r" b="b"/>
              <a:pathLst>
                <a:path w="2645" h="1638" fill="none" extrusionOk="0">
                  <a:moveTo>
                    <a:pt x="252" y="1"/>
                  </a:moveTo>
                  <a:lnTo>
                    <a:pt x="252" y="1"/>
                  </a:lnTo>
                  <a:lnTo>
                    <a:pt x="0" y="127"/>
                  </a:lnTo>
                  <a:lnTo>
                    <a:pt x="2645" y="1638"/>
                  </a:lnTo>
                  <a:lnTo>
                    <a:pt x="2645" y="1386"/>
                  </a:lnTo>
                  <a:lnTo>
                    <a:pt x="25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4"/>
            <p:cNvSpPr/>
            <p:nvPr/>
          </p:nvSpPr>
          <p:spPr>
            <a:xfrm>
              <a:off x="5793400" y="3827150"/>
              <a:ext cx="59825" cy="44100"/>
            </a:xfrm>
            <a:custGeom>
              <a:avLst/>
              <a:gdLst/>
              <a:ahLst/>
              <a:cxnLst/>
              <a:rect l="l" t="t" r="r" b="b"/>
              <a:pathLst>
                <a:path w="2393" h="1764" extrusionOk="0">
                  <a:moveTo>
                    <a:pt x="504" y="1"/>
                  </a:moveTo>
                  <a:lnTo>
                    <a:pt x="0" y="379"/>
                  </a:lnTo>
                  <a:lnTo>
                    <a:pt x="2393" y="1764"/>
                  </a:lnTo>
                  <a:lnTo>
                    <a:pt x="2393" y="1134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4"/>
            <p:cNvSpPr/>
            <p:nvPr/>
          </p:nvSpPr>
          <p:spPr>
            <a:xfrm>
              <a:off x="5793400" y="3827150"/>
              <a:ext cx="59825" cy="44100"/>
            </a:xfrm>
            <a:custGeom>
              <a:avLst/>
              <a:gdLst/>
              <a:ahLst/>
              <a:cxnLst/>
              <a:rect l="l" t="t" r="r" b="b"/>
              <a:pathLst>
                <a:path w="2393" h="1764" fill="none" extrusionOk="0">
                  <a:moveTo>
                    <a:pt x="504" y="1"/>
                  </a:moveTo>
                  <a:lnTo>
                    <a:pt x="2393" y="1134"/>
                  </a:lnTo>
                  <a:lnTo>
                    <a:pt x="2393" y="1764"/>
                  </a:lnTo>
                  <a:lnTo>
                    <a:pt x="0" y="379"/>
                  </a:lnTo>
                  <a:lnTo>
                    <a:pt x="5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4"/>
            <p:cNvSpPr/>
            <p:nvPr/>
          </p:nvSpPr>
          <p:spPr>
            <a:xfrm>
              <a:off x="5805975" y="3820875"/>
              <a:ext cx="47250" cy="34650"/>
            </a:xfrm>
            <a:custGeom>
              <a:avLst/>
              <a:gdLst/>
              <a:ahLst/>
              <a:cxnLst/>
              <a:rect l="l" t="t" r="r" b="b"/>
              <a:pathLst>
                <a:path w="1890" h="1386" extrusionOk="0">
                  <a:moveTo>
                    <a:pt x="505" y="0"/>
                  </a:moveTo>
                  <a:lnTo>
                    <a:pt x="1" y="252"/>
                  </a:lnTo>
                  <a:lnTo>
                    <a:pt x="1890" y="1385"/>
                  </a:lnTo>
                  <a:lnTo>
                    <a:pt x="1890" y="75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4"/>
            <p:cNvSpPr/>
            <p:nvPr/>
          </p:nvSpPr>
          <p:spPr>
            <a:xfrm>
              <a:off x="5805975" y="3820875"/>
              <a:ext cx="47250" cy="34650"/>
            </a:xfrm>
            <a:custGeom>
              <a:avLst/>
              <a:gdLst/>
              <a:ahLst/>
              <a:cxnLst/>
              <a:rect l="l" t="t" r="r" b="b"/>
              <a:pathLst>
                <a:path w="1890" h="1386" fill="none" extrusionOk="0">
                  <a:moveTo>
                    <a:pt x="505" y="0"/>
                  </a:moveTo>
                  <a:lnTo>
                    <a:pt x="505" y="0"/>
                  </a:lnTo>
                  <a:lnTo>
                    <a:pt x="1" y="252"/>
                  </a:lnTo>
                  <a:lnTo>
                    <a:pt x="1890" y="1385"/>
                  </a:lnTo>
                  <a:lnTo>
                    <a:pt x="1890" y="756"/>
                  </a:lnTo>
                  <a:lnTo>
                    <a:pt x="5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4"/>
            <p:cNvSpPr/>
            <p:nvPr/>
          </p:nvSpPr>
          <p:spPr>
            <a:xfrm>
              <a:off x="5818575" y="3801975"/>
              <a:ext cx="34650" cy="37800"/>
            </a:xfrm>
            <a:custGeom>
              <a:avLst/>
              <a:gdLst/>
              <a:ahLst/>
              <a:cxnLst/>
              <a:rect l="l" t="t" r="r" b="b"/>
              <a:pathLst>
                <a:path w="1386" h="1512" extrusionOk="0">
                  <a:moveTo>
                    <a:pt x="1386" y="0"/>
                  </a:moveTo>
                  <a:lnTo>
                    <a:pt x="1" y="756"/>
                  </a:lnTo>
                  <a:lnTo>
                    <a:pt x="1386" y="1512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4"/>
            <p:cNvSpPr/>
            <p:nvPr/>
          </p:nvSpPr>
          <p:spPr>
            <a:xfrm>
              <a:off x="5768200" y="3861800"/>
              <a:ext cx="75575" cy="50400"/>
            </a:xfrm>
            <a:custGeom>
              <a:avLst/>
              <a:gdLst/>
              <a:ahLst/>
              <a:cxnLst/>
              <a:rect l="l" t="t" r="r" b="b"/>
              <a:pathLst>
                <a:path w="3023" h="2016" extrusionOk="0">
                  <a:moveTo>
                    <a:pt x="1" y="0"/>
                  </a:moveTo>
                  <a:lnTo>
                    <a:pt x="1" y="630"/>
                  </a:lnTo>
                  <a:lnTo>
                    <a:pt x="2393" y="2015"/>
                  </a:lnTo>
                  <a:lnTo>
                    <a:pt x="3023" y="17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4"/>
            <p:cNvSpPr/>
            <p:nvPr/>
          </p:nvSpPr>
          <p:spPr>
            <a:xfrm>
              <a:off x="5768200" y="3861800"/>
              <a:ext cx="75575" cy="50400"/>
            </a:xfrm>
            <a:custGeom>
              <a:avLst/>
              <a:gdLst/>
              <a:ahLst/>
              <a:cxnLst/>
              <a:rect l="l" t="t" r="r" b="b"/>
              <a:pathLst>
                <a:path w="3023" h="2016" fill="none" extrusionOk="0">
                  <a:moveTo>
                    <a:pt x="1" y="0"/>
                  </a:moveTo>
                  <a:lnTo>
                    <a:pt x="1" y="630"/>
                  </a:lnTo>
                  <a:lnTo>
                    <a:pt x="2393" y="2015"/>
                  </a:lnTo>
                  <a:lnTo>
                    <a:pt x="3023" y="176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4"/>
            <p:cNvSpPr/>
            <p:nvPr/>
          </p:nvSpPr>
          <p:spPr>
            <a:xfrm>
              <a:off x="5768200" y="3839750"/>
              <a:ext cx="85025" cy="66150"/>
            </a:xfrm>
            <a:custGeom>
              <a:avLst/>
              <a:gdLst/>
              <a:ahLst/>
              <a:cxnLst/>
              <a:rect l="l" t="t" r="r" b="b"/>
              <a:pathLst>
                <a:path w="3401" h="2646" extrusionOk="0">
                  <a:moveTo>
                    <a:pt x="756" y="1"/>
                  </a:moveTo>
                  <a:lnTo>
                    <a:pt x="1" y="504"/>
                  </a:lnTo>
                  <a:lnTo>
                    <a:pt x="1" y="882"/>
                  </a:lnTo>
                  <a:lnTo>
                    <a:pt x="3023" y="2645"/>
                  </a:lnTo>
                  <a:lnTo>
                    <a:pt x="3401" y="2393"/>
                  </a:lnTo>
                  <a:lnTo>
                    <a:pt x="3401" y="1512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4"/>
            <p:cNvSpPr/>
            <p:nvPr/>
          </p:nvSpPr>
          <p:spPr>
            <a:xfrm>
              <a:off x="5768200" y="3890125"/>
              <a:ext cx="50400" cy="59850"/>
            </a:xfrm>
            <a:custGeom>
              <a:avLst/>
              <a:gdLst/>
              <a:ahLst/>
              <a:cxnLst/>
              <a:rect l="l" t="t" r="r" b="b"/>
              <a:pathLst>
                <a:path w="2016" h="2394" extrusionOk="0">
                  <a:moveTo>
                    <a:pt x="1" y="1"/>
                  </a:moveTo>
                  <a:lnTo>
                    <a:pt x="1" y="2393"/>
                  </a:lnTo>
                  <a:lnTo>
                    <a:pt x="2016" y="11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4"/>
            <p:cNvSpPr/>
            <p:nvPr/>
          </p:nvSpPr>
          <p:spPr>
            <a:xfrm>
              <a:off x="5768200" y="3890125"/>
              <a:ext cx="50400" cy="59850"/>
            </a:xfrm>
            <a:custGeom>
              <a:avLst/>
              <a:gdLst/>
              <a:ahLst/>
              <a:cxnLst/>
              <a:rect l="l" t="t" r="r" b="b"/>
              <a:pathLst>
                <a:path w="2016" h="2394" fill="none" extrusionOk="0">
                  <a:moveTo>
                    <a:pt x="1" y="1"/>
                  </a:moveTo>
                  <a:lnTo>
                    <a:pt x="2016" y="1134"/>
                  </a:lnTo>
                  <a:lnTo>
                    <a:pt x="1" y="239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4"/>
            <p:cNvSpPr/>
            <p:nvPr/>
          </p:nvSpPr>
          <p:spPr>
            <a:xfrm>
              <a:off x="5768200" y="3883825"/>
              <a:ext cx="53550" cy="34650"/>
            </a:xfrm>
            <a:custGeom>
              <a:avLst/>
              <a:gdLst/>
              <a:ahLst/>
              <a:cxnLst/>
              <a:rect l="l" t="t" r="r" b="b"/>
              <a:pathLst>
                <a:path w="2142" h="1386" extrusionOk="0">
                  <a:moveTo>
                    <a:pt x="1" y="1"/>
                  </a:moveTo>
                  <a:lnTo>
                    <a:pt x="1" y="253"/>
                  </a:lnTo>
                  <a:lnTo>
                    <a:pt x="2016" y="1386"/>
                  </a:lnTo>
                  <a:lnTo>
                    <a:pt x="2141" y="12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4"/>
            <p:cNvSpPr/>
            <p:nvPr/>
          </p:nvSpPr>
          <p:spPr>
            <a:xfrm>
              <a:off x="5768200" y="3883825"/>
              <a:ext cx="53550" cy="34650"/>
            </a:xfrm>
            <a:custGeom>
              <a:avLst/>
              <a:gdLst/>
              <a:ahLst/>
              <a:cxnLst/>
              <a:rect l="l" t="t" r="r" b="b"/>
              <a:pathLst>
                <a:path w="2142" h="1386" fill="none" extrusionOk="0">
                  <a:moveTo>
                    <a:pt x="1" y="1"/>
                  </a:moveTo>
                  <a:lnTo>
                    <a:pt x="1" y="253"/>
                  </a:lnTo>
                  <a:lnTo>
                    <a:pt x="2016" y="1386"/>
                  </a:lnTo>
                  <a:lnTo>
                    <a:pt x="2141" y="126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4"/>
            <p:cNvSpPr/>
            <p:nvPr/>
          </p:nvSpPr>
          <p:spPr>
            <a:xfrm>
              <a:off x="5768200" y="3877525"/>
              <a:ext cx="59850" cy="37800"/>
            </a:xfrm>
            <a:custGeom>
              <a:avLst/>
              <a:gdLst/>
              <a:ahLst/>
              <a:cxnLst/>
              <a:rect l="l" t="t" r="r" b="b"/>
              <a:pathLst>
                <a:path w="2394" h="1512" extrusionOk="0">
                  <a:moveTo>
                    <a:pt x="1" y="1"/>
                  </a:moveTo>
                  <a:lnTo>
                    <a:pt x="1" y="253"/>
                  </a:lnTo>
                  <a:lnTo>
                    <a:pt x="2141" y="1512"/>
                  </a:lnTo>
                  <a:lnTo>
                    <a:pt x="2393" y="13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4"/>
            <p:cNvSpPr/>
            <p:nvPr/>
          </p:nvSpPr>
          <p:spPr>
            <a:xfrm>
              <a:off x="5752450" y="3773650"/>
              <a:ext cx="116525" cy="78725"/>
            </a:xfrm>
            <a:custGeom>
              <a:avLst/>
              <a:gdLst/>
              <a:ahLst/>
              <a:cxnLst/>
              <a:rect l="l" t="t" r="r" b="b"/>
              <a:pathLst>
                <a:path w="4661" h="3149" extrusionOk="0">
                  <a:moveTo>
                    <a:pt x="4660" y="0"/>
                  </a:moveTo>
                  <a:lnTo>
                    <a:pt x="1" y="2771"/>
                  </a:lnTo>
                  <a:lnTo>
                    <a:pt x="631" y="3148"/>
                  </a:lnTo>
                  <a:lnTo>
                    <a:pt x="4031" y="1133"/>
                  </a:lnTo>
                  <a:lnTo>
                    <a:pt x="466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4"/>
            <p:cNvSpPr/>
            <p:nvPr/>
          </p:nvSpPr>
          <p:spPr>
            <a:xfrm>
              <a:off x="5752450" y="3899575"/>
              <a:ext cx="116525" cy="78725"/>
            </a:xfrm>
            <a:custGeom>
              <a:avLst/>
              <a:gdLst/>
              <a:ahLst/>
              <a:cxnLst/>
              <a:rect l="l" t="t" r="r" b="b"/>
              <a:pathLst>
                <a:path w="4661" h="3149" extrusionOk="0">
                  <a:moveTo>
                    <a:pt x="4031" y="0"/>
                  </a:moveTo>
                  <a:lnTo>
                    <a:pt x="631" y="2015"/>
                  </a:lnTo>
                  <a:lnTo>
                    <a:pt x="1" y="3149"/>
                  </a:lnTo>
                  <a:lnTo>
                    <a:pt x="4660" y="378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4"/>
            <p:cNvSpPr/>
            <p:nvPr/>
          </p:nvSpPr>
          <p:spPr>
            <a:xfrm>
              <a:off x="5768200" y="3896425"/>
              <a:ext cx="85025" cy="53550"/>
            </a:xfrm>
            <a:custGeom>
              <a:avLst/>
              <a:gdLst/>
              <a:ahLst/>
              <a:cxnLst/>
              <a:rect l="l" t="t" r="r" b="b"/>
              <a:pathLst>
                <a:path w="3401" h="2142" extrusionOk="0">
                  <a:moveTo>
                    <a:pt x="3149" y="0"/>
                  </a:moveTo>
                  <a:lnTo>
                    <a:pt x="1" y="1889"/>
                  </a:lnTo>
                  <a:lnTo>
                    <a:pt x="1" y="2141"/>
                  </a:lnTo>
                  <a:lnTo>
                    <a:pt x="3401" y="126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4"/>
            <p:cNvSpPr/>
            <p:nvPr/>
          </p:nvSpPr>
          <p:spPr>
            <a:xfrm>
              <a:off x="5846900" y="3801975"/>
              <a:ext cx="6325" cy="97625"/>
            </a:xfrm>
            <a:custGeom>
              <a:avLst/>
              <a:gdLst/>
              <a:ahLst/>
              <a:cxnLst/>
              <a:rect l="l" t="t" r="r" b="b"/>
              <a:pathLst>
                <a:path w="253" h="3905" extrusionOk="0">
                  <a:moveTo>
                    <a:pt x="253" y="0"/>
                  </a:moveTo>
                  <a:lnTo>
                    <a:pt x="1" y="126"/>
                  </a:lnTo>
                  <a:lnTo>
                    <a:pt x="1" y="3778"/>
                  </a:lnTo>
                  <a:lnTo>
                    <a:pt x="253" y="3904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4"/>
            <p:cNvSpPr/>
            <p:nvPr/>
          </p:nvSpPr>
          <p:spPr>
            <a:xfrm>
              <a:off x="5746175" y="3836600"/>
              <a:ext cx="6300" cy="141700"/>
            </a:xfrm>
            <a:custGeom>
              <a:avLst/>
              <a:gdLst/>
              <a:ahLst/>
              <a:cxnLst/>
              <a:rect l="l" t="t" r="r" b="b"/>
              <a:pathLst>
                <a:path w="252" h="5668" extrusionOk="0">
                  <a:moveTo>
                    <a:pt x="0" y="1"/>
                  </a:moveTo>
                  <a:lnTo>
                    <a:pt x="0" y="5542"/>
                  </a:lnTo>
                  <a:lnTo>
                    <a:pt x="252" y="5668"/>
                  </a:lnTo>
                  <a:lnTo>
                    <a:pt x="252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4"/>
            <p:cNvSpPr/>
            <p:nvPr/>
          </p:nvSpPr>
          <p:spPr>
            <a:xfrm>
              <a:off x="5746175" y="3770500"/>
              <a:ext cx="122800" cy="72425"/>
            </a:xfrm>
            <a:custGeom>
              <a:avLst/>
              <a:gdLst/>
              <a:ahLst/>
              <a:cxnLst/>
              <a:rect l="l" t="t" r="r" b="b"/>
              <a:pathLst>
                <a:path w="4912" h="2897" extrusionOk="0">
                  <a:moveTo>
                    <a:pt x="4660" y="0"/>
                  </a:moveTo>
                  <a:lnTo>
                    <a:pt x="0" y="2645"/>
                  </a:lnTo>
                  <a:lnTo>
                    <a:pt x="252" y="2897"/>
                  </a:lnTo>
                  <a:lnTo>
                    <a:pt x="4911" y="126"/>
                  </a:lnTo>
                  <a:lnTo>
                    <a:pt x="466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4"/>
            <p:cNvSpPr/>
            <p:nvPr/>
          </p:nvSpPr>
          <p:spPr>
            <a:xfrm>
              <a:off x="5327450" y="4016050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extrusionOk="0">
                  <a:moveTo>
                    <a:pt x="4660" y="1"/>
                  </a:moveTo>
                  <a:lnTo>
                    <a:pt x="0" y="2645"/>
                  </a:lnTo>
                  <a:lnTo>
                    <a:pt x="0" y="8186"/>
                  </a:lnTo>
                  <a:lnTo>
                    <a:pt x="4660" y="5416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4"/>
            <p:cNvSpPr/>
            <p:nvPr/>
          </p:nvSpPr>
          <p:spPr>
            <a:xfrm>
              <a:off x="5327450" y="4016050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fill="none" extrusionOk="0">
                  <a:moveTo>
                    <a:pt x="4660" y="5416"/>
                  </a:moveTo>
                  <a:lnTo>
                    <a:pt x="4660" y="1"/>
                  </a:lnTo>
                  <a:lnTo>
                    <a:pt x="0" y="2645"/>
                  </a:lnTo>
                  <a:lnTo>
                    <a:pt x="0" y="8186"/>
                  </a:lnTo>
                  <a:lnTo>
                    <a:pt x="4660" y="5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4"/>
            <p:cNvSpPr/>
            <p:nvPr/>
          </p:nvSpPr>
          <p:spPr>
            <a:xfrm>
              <a:off x="5343175" y="4044400"/>
              <a:ext cx="85050" cy="147975"/>
            </a:xfrm>
            <a:custGeom>
              <a:avLst/>
              <a:gdLst/>
              <a:ahLst/>
              <a:cxnLst/>
              <a:rect l="l" t="t" r="r" b="b"/>
              <a:pathLst>
                <a:path w="3402" h="5919" extrusionOk="0">
                  <a:moveTo>
                    <a:pt x="3401" y="0"/>
                  </a:moveTo>
                  <a:lnTo>
                    <a:pt x="2016" y="756"/>
                  </a:lnTo>
                  <a:lnTo>
                    <a:pt x="1512" y="1008"/>
                  </a:lnTo>
                  <a:lnTo>
                    <a:pt x="1008" y="1385"/>
                  </a:lnTo>
                  <a:lnTo>
                    <a:pt x="757" y="1511"/>
                  </a:lnTo>
                  <a:lnTo>
                    <a:pt x="1" y="1889"/>
                  </a:lnTo>
                  <a:lnTo>
                    <a:pt x="1" y="2393"/>
                  </a:lnTo>
                  <a:lnTo>
                    <a:pt x="1" y="3023"/>
                  </a:lnTo>
                  <a:lnTo>
                    <a:pt x="1" y="3274"/>
                  </a:lnTo>
                  <a:lnTo>
                    <a:pt x="1" y="3526"/>
                  </a:lnTo>
                  <a:lnTo>
                    <a:pt x="1" y="5919"/>
                  </a:lnTo>
                  <a:lnTo>
                    <a:pt x="2016" y="4660"/>
                  </a:lnTo>
                  <a:lnTo>
                    <a:pt x="2142" y="4534"/>
                  </a:lnTo>
                  <a:lnTo>
                    <a:pt x="2394" y="4408"/>
                  </a:lnTo>
                  <a:lnTo>
                    <a:pt x="3023" y="4030"/>
                  </a:lnTo>
                  <a:lnTo>
                    <a:pt x="3401" y="3904"/>
                  </a:lnTo>
                  <a:lnTo>
                    <a:pt x="3401" y="3023"/>
                  </a:lnTo>
                  <a:lnTo>
                    <a:pt x="3401" y="2771"/>
                  </a:lnTo>
                  <a:lnTo>
                    <a:pt x="3401" y="2015"/>
                  </a:lnTo>
                  <a:lnTo>
                    <a:pt x="3401" y="1511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4"/>
            <p:cNvSpPr/>
            <p:nvPr/>
          </p:nvSpPr>
          <p:spPr>
            <a:xfrm>
              <a:off x="5343175" y="4044400"/>
              <a:ext cx="85050" cy="147975"/>
            </a:xfrm>
            <a:custGeom>
              <a:avLst/>
              <a:gdLst/>
              <a:ahLst/>
              <a:cxnLst/>
              <a:rect l="l" t="t" r="r" b="b"/>
              <a:pathLst>
                <a:path w="3402" h="5919" fill="none" extrusionOk="0">
                  <a:moveTo>
                    <a:pt x="757" y="1511"/>
                  </a:moveTo>
                  <a:lnTo>
                    <a:pt x="1008" y="1385"/>
                  </a:lnTo>
                  <a:lnTo>
                    <a:pt x="1512" y="1008"/>
                  </a:lnTo>
                  <a:lnTo>
                    <a:pt x="2016" y="756"/>
                  </a:lnTo>
                  <a:lnTo>
                    <a:pt x="3401" y="0"/>
                  </a:lnTo>
                  <a:lnTo>
                    <a:pt x="3401" y="1511"/>
                  </a:lnTo>
                  <a:lnTo>
                    <a:pt x="3401" y="2015"/>
                  </a:lnTo>
                  <a:lnTo>
                    <a:pt x="3401" y="2771"/>
                  </a:lnTo>
                  <a:lnTo>
                    <a:pt x="3401" y="3023"/>
                  </a:lnTo>
                  <a:lnTo>
                    <a:pt x="3401" y="3904"/>
                  </a:lnTo>
                  <a:lnTo>
                    <a:pt x="3023" y="4030"/>
                  </a:lnTo>
                  <a:lnTo>
                    <a:pt x="2394" y="4408"/>
                  </a:lnTo>
                  <a:lnTo>
                    <a:pt x="2142" y="4534"/>
                  </a:lnTo>
                  <a:lnTo>
                    <a:pt x="2016" y="4660"/>
                  </a:lnTo>
                  <a:lnTo>
                    <a:pt x="1" y="5919"/>
                  </a:lnTo>
                  <a:lnTo>
                    <a:pt x="1" y="3526"/>
                  </a:lnTo>
                  <a:lnTo>
                    <a:pt x="1" y="3274"/>
                  </a:lnTo>
                  <a:lnTo>
                    <a:pt x="1" y="3023"/>
                  </a:lnTo>
                  <a:lnTo>
                    <a:pt x="1" y="2393"/>
                  </a:lnTo>
                  <a:lnTo>
                    <a:pt x="1" y="1889"/>
                  </a:lnTo>
                  <a:lnTo>
                    <a:pt x="757" y="15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4"/>
            <p:cNvSpPr/>
            <p:nvPr/>
          </p:nvSpPr>
          <p:spPr>
            <a:xfrm>
              <a:off x="5362075" y="4079025"/>
              <a:ext cx="66150" cy="40950"/>
            </a:xfrm>
            <a:custGeom>
              <a:avLst/>
              <a:gdLst/>
              <a:ahLst/>
              <a:cxnLst/>
              <a:rect l="l" t="t" r="r" b="b"/>
              <a:pathLst>
                <a:path w="2646" h="1638" extrusionOk="0">
                  <a:moveTo>
                    <a:pt x="252" y="0"/>
                  </a:moveTo>
                  <a:lnTo>
                    <a:pt x="1" y="126"/>
                  </a:lnTo>
                  <a:lnTo>
                    <a:pt x="2645" y="1638"/>
                  </a:lnTo>
                  <a:lnTo>
                    <a:pt x="2645" y="1386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4"/>
            <p:cNvSpPr/>
            <p:nvPr/>
          </p:nvSpPr>
          <p:spPr>
            <a:xfrm>
              <a:off x="5362075" y="4079025"/>
              <a:ext cx="66150" cy="40950"/>
            </a:xfrm>
            <a:custGeom>
              <a:avLst/>
              <a:gdLst/>
              <a:ahLst/>
              <a:cxnLst/>
              <a:rect l="l" t="t" r="r" b="b"/>
              <a:pathLst>
                <a:path w="2646" h="1638" fill="none" extrusionOk="0">
                  <a:moveTo>
                    <a:pt x="252" y="0"/>
                  </a:moveTo>
                  <a:lnTo>
                    <a:pt x="252" y="0"/>
                  </a:lnTo>
                  <a:lnTo>
                    <a:pt x="1" y="126"/>
                  </a:lnTo>
                  <a:lnTo>
                    <a:pt x="2645" y="1638"/>
                  </a:lnTo>
                  <a:lnTo>
                    <a:pt x="2645" y="1386"/>
                  </a:lnTo>
                  <a:lnTo>
                    <a:pt x="2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4"/>
            <p:cNvSpPr/>
            <p:nvPr/>
          </p:nvSpPr>
          <p:spPr>
            <a:xfrm>
              <a:off x="5368375" y="4069575"/>
              <a:ext cx="59850" cy="44100"/>
            </a:xfrm>
            <a:custGeom>
              <a:avLst/>
              <a:gdLst/>
              <a:ahLst/>
              <a:cxnLst/>
              <a:rect l="l" t="t" r="r" b="b"/>
              <a:pathLst>
                <a:path w="2394" h="1764" extrusionOk="0">
                  <a:moveTo>
                    <a:pt x="504" y="1"/>
                  </a:moveTo>
                  <a:lnTo>
                    <a:pt x="0" y="378"/>
                  </a:lnTo>
                  <a:lnTo>
                    <a:pt x="2393" y="1764"/>
                  </a:lnTo>
                  <a:lnTo>
                    <a:pt x="2393" y="1008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4"/>
            <p:cNvSpPr/>
            <p:nvPr/>
          </p:nvSpPr>
          <p:spPr>
            <a:xfrm>
              <a:off x="5368375" y="4069575"/>
              <a:ext cx="59850" cy="44100"/>
            </a:xfrm>
            <a:custGeom>
              <a:avLst/>
              <a:gdLst/>
              <a:ahLst/>
              <a:cxnLst/>
              <a:rect l="l" t="t" r="r" b="b"/>
              <a:pathLst>
                <a:path w="2394" h="1764" fill="none" extrusionOk="0">
                  <a:moveTo>
                    <a:pt x="504" y="1"/>
                  </a:moveTo>
                  <a:lnTo>
                    <a:pt x="2393" y="1008"/>
                  </a:lnTo>
                  <a:lnTo>
                    <a:pt x="2393" y="1764"/>
                  </a:lnTo>
                  <a:lnTo>
                    <a:pt x="0" y="378"/>
                  </a:lnTo>
                  <a:lnTo>
                    <a:pt x="5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4"/>
            <p:cNvSpPr/>
            <p:nvPr/>
          </p:nvSpPr>
          <p:spPr>
            <a:xfrm>
              <a:off x="5380975" y="4063275"/>
              <a:ext cx="47250" cy="31525"/>
            </a:xfrm>
            <a:custGeom>
              <a:avLst/>
              <a:gdLst/>
              <a:ahLst/>
              <a:cxnLst/>
              <a:rect l="l" t="t" r="r" b="b"/>
              <a:pathLst>
                <a:path w="1890" h="1261" extrusionOk="0">
                  <a:moveTo>
                    <a:pt x="504" y="1"/>
                  </a:moveTo>
                  <a:lnTo>
                    <a:pt x="0" y="253"/>
                  </a:lnTo>
                  <a:lnTo>
                    <a:pt x="1889" y="1260"/>
                  </a:lnTo>
                  <a:lnTo>
                    <a:pt x="1889" y="756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4"/>
            <p:cNvSpPr/>
            <p:nvPr/>
          </p:nvSpPr>
          <p:spPr>
            <a:xfrm>
              <a:off x="5380975" y="4063275"/>
              <a:ext cx="47250" cy="31525"/>
            </a:xfrm>
            <a:custGeom>
              <a:avLst/>
              <a:gdLst/>
              <a:ahLst/>
              <a:cxnLst/>
              <a:rect l="l" t="t" r="r" b="b"/>
              <a:pathLst>
                <a:path w="1890" h="1261" fill="none" extrusionOk="0">
                  <a:moveTo>
                    <a:pt x="504" y="1"/>
                  </a:moveTo>
                  <a:lnTo>
                    <a:pt x="504" y="1"/>
                  </a:lnTo>
                  <a:lnTo>
                    <a:pt x="0" y="253"/>
                  </a:lnTo>
                  <a:lnTo>
                    <a:pt x="1889" y="1260"/>
                  </a:lnTo>
                  <a:lnTo>
                    <a:pt x="1889" y="756"/>
                  </a:lnTo>
                  <a:lnTo>
                    <a:pt x="5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4"/>
            <p:cNvSpPr/>
            <p:nvPr/>
          </p:nvSpPr>
          <p:spPr>
            <a:xfrm>
              <a:off x="5393550" y="4044400"/>
              <a:ext cx="34675" cy="37800"/>
            </a:xfrm>
            <a:custGeom>
              <a:avLst/>
              <a:gdLst/>
              <a:ahLst/>
              <a:cxnLst/>
              <a:rect l="l" t="t" r="r" b="b"/>
              <a:pathLst>
                <a:path w="1387" h="1512" extrusionOk="0">
                  <a:moveTo>
                    <a:pt x="1386" y="0"/>
                  </a:moveTo>
                  <a:lnTo>
                    <a:pt x="1" y="756"/>
                  </a:lnTo>
                  <a:lnTo>
                    <a:pt x="1386" y="15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4"/>
            <p:cNvSpPr/>
            <p:nvPr/>
          </p:nvSpPr>
          <p:spPr>
            <a:xfrm>
              <a:off x="5343175" y="4104200"/>
              <a:ext cx="75600" cy="50400"/>
            </a:xfrm>
            <a:custGeom>
              <a:avLst/>
              <a:gdLst/>
              <a:ahLst/>
              <a:cxnLst/>
              <a:rect l="l" t="t" r="r" b="b"/>
              <a:pathLst>
                <a:path w="3024" h="2016" extrusionOk="0">
                  <a:moveTo>
                    <a:pt x="1" y="1"/>
                  </a:moveTo>
                  <a:lnTo>
                    <a:pt x="1" y="631"/>
                  </a:lnTo>
                  <a:lnTo>
                    <a:pt x="2394" y="2016"/>
                  </a:lnTo>
                  <a:lnTo>
                    <a:pt x="3023" y="16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4"/>
            <p:cNvSpPr/>
            <p:nvPr/>
          </p:nvSpPr>
          <p:spPr>
            <a:xfrm>
              <a:off x="5343175" y="4104200"/>
              <a:ext cx="75600" cy="50400"/>
            </a:xfrm>
            <a:custGeom>
              <a:avLst/>
              <a:gdLst/>
              <a:ahLst/>
              <a:cxnLst/>
              <a:rect l="l" t="t" r="r" b="b"/>
              <a:pathLst>
                <a:path w="3024" h="2016" fill="none" extrusionOk="0">
                  <a:moveTo>
                    <a:pt x="1" y="1"/>
                  </a:moveTo>
                  <a:lnTo>
                    <a:pt x="1" y="631"/>
                  </a:lnTo>
                  <a:lnTo>
                    <a:pt x="2394" y="2016"/>
                  </a:lnTo>
                  <a:lnTo>
                    <a:pt x="3023" y="163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4"/>
            <p:cNvSpPr/>
            <p:nvPr/>
          </p:nvSpPr>
          <p:spPr>
            <a:xfrm>
              <a:off x="5343175" y="4082175"/>
              <a:ext cx="85050" cy="62975"/>
            </a:xfrm>
            <a:custGeom>
              <a:avLst/>
              <a:gdLst/>
              <a:ahLst/>
              <a:cxnLst/>
              <a:rect l="l" t="t" r="r" b="b"/>
              <a:pathLst>
                <a:path w="3402" h="2519" extrusionOk="0">
                  <a:moveTo>
                    <a:pt x="757" y="0"/>
                  </a:moveTo>
                  <a:lnTo>
                    <a:pt x="1" y="378"/>
                  </a:lnTo>
                  <a:lnTo>
                    <a:pt x="1" y="882"/>
                  </a:lnTo>
                  <a:lnTo>
                    <a:pt x="3023" y="2519"/>
                  </a:lnTo>
                  <a:lnTo>
                    <a:pt x="3401" y="2393"/>
                  </a:lnTo>
                  <a:lnTo>
                    <a:pt x="3401" y="1512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4"/>
            <p:cNvSpPr/>
            <p:nvPr/>
          </p:nvSpPr>
          <p:spPr>
            <a:xfrm>
              <a:off x="5343175" y="4132550"/>
              <a:ext cx="50400" cy="59825"/>
            </a:xfrm>
            <a:custGeom>
              <a:avLst/>
              <a:gdLst/>
              <a:ahLst/>
              <a:cxnLst/>
              <a:rect l="l" t="t" r="r" b="b"/>
              <a:pathLst>
                <a:path w="2016" h="2393" extrusionOk="0">
                  <a:moveTo>
                    <a:pt x="1" y="0"/>
                  </a:moveTo>
                  <a:lnTo>
                    <a:pt x="1" y="2393"/>
                  </a:lnTo>
                  <a:lnTo>
                    <a:pt x="2016" y="1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4"/>
            <p:cNvSpPr/>
            <p:nvPr/>
          </p:nvSpPr>
          <p:spPr>
            <a:xfrm>
              <a:off x="5343175" y="4132550"/>
              <a:ext cx="50400" cy="59825"/>
            </a:xfrm>
            <a:custGeom>
              <a:avLst/>
              <a:gdLst/>
              <a:ahLst/>
              <a:cxnLst/>
              <a:rect l="l" t="t" r="r" b="b"/>
              <a:pathLst>
                <a:path w="2016" h="2393" fill="none" extrusionOk="0">
                  <a:moveTo>
                    <a:pt x="1" y="0"/>
                  </a:moveTo>
                  <a:lnTo>
                    <a:pt x="2016" y="1134"/>
                  </a:lnTo>
                  <a:lnTo>
                    <a:pt x="1" y="2393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4"/>
            <p:cNvSpPr/>
            <p:nvPr/>
          </p:nvSpPr>
          <p:spPr>
            <a:xfrm>
              <a:off x="5343175" y="4126250"/>
              <a:ext cx="53550" cy="34650"/>
            </a:xfrm>
            <a:custGeom>
              <a:avLst/>
              <a:gdLst/>
              <a:ahLst/>
              <a:cxnLst/>
              <a:rect l="l" t="t" r="r" b="b"/>
              <a:pathLst>
                <a:path w="2142" h="1386" extrusionOk="0">
                  <a:moveTo>
                    <a:pt x="1" y="0"/>
                  </a:moveTo>
                  <a:lnTo>
                    <a:pt x="1" y="252"/>
                  </a:lnTo>
                  <a:lnTo>
                    <a:pt x="2016" y="1386"/>
                  </a:lnTo>
                  <a:lnTo>
                    <a:pt x="2142" y="12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4"/>
            <p:cNvSpPr/>
            <p:nvPr/>
          </p:nvSpPr>
          <p:spPr>
            <a:xfrm>
              <a:off x="5343175" y="4126250"/>
              <a:ext cx="53550" cy="34650"/>
            </a:xfrm>
            <a:custGeom>
              <a:avLst/>
              <a:gdLst/>
              <a:ahLst/>
              <a:cxnLst/>
              <a:rect l="l" t="t" r="r" b="b"/>
              <a:pathLst>
                <a:path w="2142" h="1386" fill="none" extrusionOk="0">
                  <a:moveTo>
                    <a:pt x="1" y="0"/>
                  </a:moveTo>
                  <a:lnTo>
                    <a:pt x="1" y="252"/>
                  </a:lnTo>
                  <a:lnTo>
                    <a:pt x="2016" y="1386"/>
                  </a:lnTo>
                  <a:lnTo>
                    <a:pt x="2142" y="126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4"/>
            <p:cNvSpPr/>
            <p:nvPr/>
          </p:nvSpPr>
          <p:spPr>
            <a:xfrm>
              <a:off x="5343175" y="4119950"/>
              <a:ext cx="59850" cy="37800"/>
            </a:xfrm>
            <a:custGeom>
              <a:avLst/>
              <a:gdLst/>
              <a:ahLst/>
              <a:cxnLst/>
              <a:rect l="l" t="t" r="r" b="b"/>
              <a:pathLst>
                <a:path w="2394" h="1512" extrusionOk="0">
                  <a:moveTo>
                    <a:pt x="1" y="1"/>
                  </a:moveTo>
                  <a:lnTo>
                    <a:pt x="1" y="252"/>
                  </a:lnTo>
                  <a:lnTo>
                    <a:pt x="2142" y="1512"/>
                  </a:lnTo>
                  <a:lnTo>
                    <a:pt x="2394" y="13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4"/>
            <p:cNvSpPr/>
            <p:nvPr/>
          </p:nvSpPr>
          <p:spPr>
            <a:xfrm>
              <a:off x="5327450" y="4016050"/>
              <a:ext cx="116500" cy="75600"/>
            </a:xfrm>
            <a:custGeom>
              <a:avLst/>
              <a:gdLst/>
              <a:ahLst/>
              <a:cxnLst/>
              <a:rect l="l" t="t" r="r" b="b"/>
              <a:pathLst>
                <a:path w="4660" h="3024" extrusionOk="0">
                  <a:moveTo>
                    <a:pt x="4660" y="1"/>
                  </a:moveTo>
                  <a:lnTo>
                    <a:pt x="0" y="2645"/>
                  </a:lnTo>
                  <a:lnTo>
                    <a:pt x="630" y="3023"/>
                  </a:lnTo>
                  <a:lnTo>
                    <a:pt x="4030" y="1134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4"/>
            <p:cNvSpPr/>
            <p:nvPr/>
          </p:nvSpPr>
          <p:spPr>
            <a:xfrm>
              <a:off x="5327450" y="4142000"/>
              <a:ext cx="116500" cy="78725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4030" y="0"/>
                  </a:moveTo>
                  <a:lnTo>
                    <a:pt x="630" y="2015"/>
                  </a:lnTo>
                  <a:lnTo>
                    <a:pt x="0" y="3148"/>
                  </a:lnTo>
                  <a:lnTo>
                    <a:pt x="4660" y="378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4"/>
            <p:cNvSpPr/>
            <p:nvPr/>
          </p:nvSpPr>
          <p:spPr>
            <a:xfrm>
              <a:off x="5343175" y="4135700"/>
              <a:ext cx="85050" cy="56675"/>
            </a:xfrm>
            <a:custGeom>
              <a:avLst/>
              <a:gdLst/>
              <a:ahLst/>
              <a:cxnLst/>
              <a:rect l="l" t="t" r="r" b="b"/>
              <a:pathLst>
                <a:path w="3402" h="2267" extrusionOk="0">
                  <a:moveTo>
                    <a:pt x="3149" y="0"/>
                  </a:moveTo>
                  <a:lnTo>
                    <a:pt x="1" y="2015"/>
                  </a:lnTo>
                  <a:lnTo>
                    <a:pt x="1" y="2267"/>
                  </a:lnTo>
                  <a:lnTo>
                    <a:pt x="3401" y="252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4"/>
            <p:cNvSpPr/>
            <p:nvPr/>
          </p:nvSpPr>
          <p:spPr>
            <a:xfrm>
              <a:off x="5421900" y="4044400"/>
              <a:ext cx="6325" cy="97625"/>
            </a:xfrm>
            <a:custGeom>
              <a:avLst/>
              <a:gdLst/>
              <a:ahLst/>
              <a:cxnLst/>
              <a:rect l="l" t="t" r="r" b="b"/>
              <a:pathLst>
                <a:path w="253" h="3905" extrusionOk="0">
                  <a:moveTo>
                    <a:pt x="0" y="0"/>
                  </a:moveTo>
                  <a:lnTo>
                    <a:pt x="0" y="3652"/>
                  </a:lnTo>
                  <a:lnTo>
                    <a:pt x="252" y="3904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4"/>
            <p:cNvSpPr/>
            <p:nvPr/>
          </p:nvSpPr>
          <p:spPr>
            <a:xfrm>
              <a:off x="5321150" y="4079025"/>
              <a:ext cx="6325" cy="141700"/>
            </a:xfrm>
            <a:custGeom>
              <a:avLst/>
              <a:gdLst/>
              <a:ahLst/>
              <a:cxnLst/>
              <a:rect l="l" t="t" r="r" b="b"/>
              <a:pathLst>
                <a:path w="253" h="5668" extrusionOk="0">
                  <a:moveTo>
                    <a:pt x="0" y="0"/>
                  </a:moveTo>
                  <a:lnTo>
                    <a:pt x="0" y="5415"/>
                  </a:lnTo>
                  <a:lnTo>
                    <a:pt x="252" y="5667"/>
                  </a:lnTo>
                  <a:lnTo>
                    <a:pt x="252" y="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4"/>
            <p:cNvSpPr/>
            <p:nvPr/>
          </p:nvSpPr>
          <p:spPr>
            <a:xfrm>
              <a:off x="5321150" y="4009750"/>
              <a:ext cx="122800" cy="72450"/>
            </a:xfrm>
            <a:custGeom>
              <a:avLst/>
              <a:gdLst/>
              <a:ahLst/>
              <a:cxnLst/>
              <a:rect l="l" t="t" r="r" b="b"/>
              <a:pathLst>
                <a:path w="4912" h="2898" extrusionOk="0">
                  <a:moveTo>
                    <a:pt x="4660" y="1"/>
                  </a:moveTo>
                  <a:lnTo>
                    <a:pt x="0" y="2771"/>
                  </a:lnTo>
                  <a:lnTo>
                    <a:pt x="252" y="2897"/>
                  </a:lnTo>
                  <a:lnTo>
                    <a:pt x="4912" y="253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4"/>
            <p:cNvSpPr/>
            <p:nvPr/>
          </p:nvSpPr>
          <p:spPr>
            <a:xfrm>
              <a:off x="5547825" y="3883825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extrusionOk="0">
                  <a:moveTo>
                    <a:pt x="4660" y="1"/>
                  </a:moveTo>
                  <a:lnTo>
                    <a:pt x="0" y="2771"/>
                  </a:lnTo>
                  <a:lnTo>
                    <a:pt x="0" y="8186"/>
                  </a:lnTo>
                  <a:lnTo>
                    <a:pt x="4660" y="5416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34"/>
            <p:cNvSpPr/>
            <p:nvPr/>
          </p:nvSpPr>
          <p:spPr>
            <a:xfrm>
              <a:off x="5547825" y="3883825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fill="none" extrusionOk="0">
                  <a:moveTo>
                    <a:pt x="4660" y="5416"/>
                  </a:moveTo>
                  <a:lnTo>
                    <a:pt x="4660" y="1"/>
                  </a:lnTo>
                  <a:lnTo>
                    <a:pt x="0" y="2771"/>
                  </a:lnTo>
                  <a:lnTo>
                    <a:pt x="0" y="8186"/>
                  </a:lnTo>
                  <a:lnTo>
                    <a:pt x="4660" y="5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34"/>
            <p:cNvSpPr/>
            <p:nvPr/>
          </p:nvSpPr>
          <p:spPr>
            <a:xfrm>
              <a:off x="5563575" y="3912175"/>
              <a:ext cx="85025" cy="147975"/>
            </a:xfrm>
            <a:custGeom>
              <a:avLst/>
              <a:gdLst/>
              <a:ahLst/>
              <a:cxnLst/>
              <a:rect l="l" t="t" r="r" b="b"/>
              <a:pathLst>
                <a:path w="3401" h="5919" extrusionOk="0">
                  <a:moveTo>
                    <a:pt x="3400" y="0"/>
                  </a:moveTo>
                  <a:lnTo>
                    <a:pt x="2015" y="756"/>
                  </a:lnTo>
                  <a:lnTo>
                    <a:pt x="1511" y="1008"/>
                  </a:lnTo>
                  <a:lnTo>
                    <a:pt x="882" y="1385"/>
                  </a:lnTo>
                  <a:lnTo>
                    <a:pt x="630" y="1511"/>
                  </a:lnTo>
                  <a:lnTo>
                    <a:pt x="0" y="2015"/>
                  </a:lnTo>
                  <a:lnTo>
                    <a:pt x="0" y="2393"/>
                  </a:lnTo>
                  <a:lnTo>
                    <a:pt x="0" y="3022"/>
                  </a:lnTo>
                  <a:lnTo>
                    <a:pt x="0" y="3274"/>
                  </a:lnTo>
                  <a:lnTo>
                    <a:pt x="0" y="3526"/>
                  </a:lnTo>
                  <a:lnTo>
                    <a:pt x="0" y="5919"/>
                  </a:lnTo>
                  <a:lnTo>
                    <a:pt x="2015" y="4660"/>
                  </a:lnTo>
                  <a:lnTo>
                    <a:pt x="2141" y="4534"/>
                  </a:lnTo>
                  <a:lnTo>
                    <a:pt x="2393" y="4408"/>
                  </a:lnTo>
                  <a:lnTo>
                    <a:pt x="3022" y="4156"/>
                  </a:lnTo>
                  <a:lnTo>
                    <a:pt x="3400" y="3904"/>
                  </a:lnTo>
                  <a:lnTo>
                    <a:pt x="3400" y="3022"/>
                  </a:lnTo>
                  <a:lnTo>
                    <a:pt x="3400" y="2771"/>
                  </a:lnTo>
                  <a:lnTo>
                    <a:pt x="3400" y="2141"/>
                  </a:lnTo>
                  <a:lnTo>
                    <a:pt x="3400" y="1511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34"/>
            <p:cNvSpPr/>
            <p:nvPr/>
          </p:nvSpPr>
          <p:spPr>
            <a:xfrm>
              <a:off x="5563575" y="3912175"/>
              <a:ext cx="85025" cy="147975"/>
            </a:xfrm>
            <a:custGeom>
              <a:avLst/>
              <a:gdLst/>
              <a:ahLst/>
              <a:cxnLst/>
              <a:rect l="l" t="t" r="r" b="b"/>
              <a:pathLst>
                <a:path w="3401" h="5919" fill="none" extrusionOk="0">
                  <a:moveTo>
                    <a:pt x="630" y="1511"/>
                  </a:moveTo>
                  <a:lnTo>
                    <a:pt x="882" y="1385"/>
                  </a:lnTo>
                  <a:lnTo>
                    <a:pt x="1511" y="1008"/>
                  </a:lnTo>
                  <a:lnTo>
                    <a:pt x="2015" y="756"/>
                  </a:lnTo>
                  <a:lnTo>
                    <a:pt x="3400" y="0"/>
                  </a:lnTo>
                  <a:lnTo>
                    <a:pt x="3400" y="1511"/>
                  </a:lnTo>
                  <a:lnTo>
                    <a:pt x="3400" y="2141"/>
                  </a:lnTo>
                  <a:lnTo>
                    <a:pt x="3400" y="2771"/>
                  </a:lnTo>
                  <a:lnTo>
                    <a:pt x="3400" y="3022"/>
                  </a:lnTo>
                  <a:lnTo>
                    <a:pt x="3400" y="3904"/>
                  </a:lnTo>
                  <a:lnTo>
                    <a:pt x="3022" y="4156"/>
                  </a:lnTo>
                  <a:lnTo>
                    <a:pt x="2393" y="4408"/>
                  </a:lnTo>
                  <a:lnTo>
                    <a:pt x="2141" y="4534"/>
                  </a:lnTo>
                  <a:lnTo>
                    <a:pt x="2015" y="4660"/>
                  </a:lnTo>
                  <a:lnTo>
                    <a:pt x="0" y="5919"/>
                  </a:lnTo>
                  <a:lnTo>
                    <a:pt x="0" y="3526"/>
                  </a:lnTo>
                  <a:lnTo>
                    <a:pt x="0" y="3274"/>
                  </a:lnTo>
                  <a:lnTo>
                    <a:pt x="0" y="3022"/>
                  </a:lnTo>
                  <a:lnTo>
                    <a:pt x="0" y="2393"/>
                  </a:lnTo>
                  <a:lnTo>
                    <a:pt x="0" y="2015"/>
                  </a:lnTo>
                  <a:lnTo>
                    <a:pt x="630" y="15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4"/>
            <p:cNvSpPr/>
            <p:nvPr/>
          </p:nvSpPr>
          <p:spPr>
            <a:xfrm>
              <a:off x="5579300" y="3946800"/>
              <a:ext cx="69300" cy="40950"/>
            </a:xfrm>
            <a:custGeom>
              <a:avLst/>
              <a:gdLst/>
              <a:ahLst/>
              <a:cxnLst/>
              <a:rect l="l" t="t" r="r" b="b"/>
              <a:pathLst>
                <a:path w="2772" h="1638" extrusionOk="0">
                  <a:moveTo>
                    <a:pt x="253" y="0"/>
                  </a:moveTo>
                  <a:lnTo>
                    <a:pt x="1" y="126"/>
                  </a:lnTo>
                  <a:lnTo>
                    <a:pt x="2771" y="1637"/>
                  </a:lnTo>
                  <a:lnTo>
                    <a:pt x="2771" y="1386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34"/>
            <p:cNvSpPr/>
            <p:nvPr/>
          </p:nvSpPr>
          <p:spPr>
            <a:xfrm>
              <a:off x="5579300" y="3946800"/>
              <a:ext cx="69300" cy="40950"/>
            </a:xfrm>
            <a:custGeom>
              <a:avLst/>
              <a:gdLst/>
              <a:ahLst/>
              <a:cxnLst/>
              <a:rect l="l" t="t" r="r" b="b"/>
              <a:pathLst>
                <a:path w="2772" h="1638" fill="none" extrusionOk="0">
                  <a:moveTo>
                    <a:pt x="253" y="0"/>
                  </a:moveTo>
                  <a:lnTo>
                    <a:pt x="253" y="0"/>
                  </a:lnTo>
                  <a:lnTo>
                    <a:pt x="1" y="126"/>
                  </a:lnTo>
                  <a:lnTo>
                    <a:pt x="2771" y="1637"/>
                  </a:lnTo>
                  <a:lnTo>
                    <a:pt x="2771" y="1386"/>
                  </a:lnTo>
                  <a:lnTo>
                    <a:pt x="25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34"/>
            <p:cNvSpPr/>
            <p:nvPr/>
          </p:nvSpPr>
          <p:spPr>
            <a:xfrm>
              <a:off x="5585600" y="3937350"/>
              <a:ext cx="63000" cy="44100"/>
            </a:xfrm>
            <a:custGeom>
              <a:avLst/>
              <a:gdLst/>
              <a:ahLst/>
              <a:cxnLst/>
              <a:rect l="l" t="t" r="r" b="b"/>
              <a:pathLst>
                <a:path w="2520" h="1764" extrusionOk="0">
                  <a:moveTo>
                    <a:pt x="630" y="1"/>
                  </a:moveTo>
                  <a:lnTo>
                    <a:pt x="1" y="378"/>
                  </a:lnTo>
                  <a:lnTo>
                    <a:pt x="2519" y="1764"/>
                  </a:lnTo>
                  <a:lnTo>
                    <a:pt x="2519" y="1134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34"/>
            <p:cNvSpPr/>
            <p:nvPr/>
          </p:nvSpPr>
          <p:spPr>
            <a:xfrm>
              <a:off x="5585600" y="3937350"/>
              <a:ext cx="63000" cy="44100"/>
            </a:xfrm>
            <a:custGeom>
              <a:avLst/>
              <a:gdLst/>
              <a:ahLst/>
              <a:cxnLst/>
              <a:rect l="l" t="t" r="r" b="b"/>
              <a:pathLst>
                <a:path w="2520" h="1764" fill="none" extrusionOk="0">
                  <a:moveTo>
                    <a:pt x="630" y="1"/>
                  </a:moveTo>
                  <a:lnTo>
                    <a:pt x="2519" y="1134"/>
                  </a:lnTo>
                  <a:lnTo>
                    <a:pt x="2519" y="1764"/>
                  </a:lnTo>
                  <a:lnTo>
                    <a:pt x="1" y="378"/>
                  </a:lnTo>
                  <a:lnTo>
                    <a:pt x="6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34"/>
            <p:cNvSpPr/>
            <p:nvPr/>
          </p:nvSpPr>
          <p:spPr>
            <a:xfrm>
              <a:off x="5601350" y="3931050"/>
              <a:ext cx="47250" cy="34650"/>
            </a:xfrm>
            <a:custGeom>
              <a:avLst/>
              <a:gdLst/>
              <a:ahLst/>
              <a:cxnLst/>
              <a:rect l="l" t="t" r="r" b="b"/>
              <a:pathLst>
                <a:path w="1890" h="1386" extrusionOk="0">
                  <a:moveTo>
                    <a:pt x="504" y="1"/>
                  </a:moveTo>
                  <a:lnTo>
                    <a:pt x="0" y="253"/>
                  </a:lnTo>
                  <a:lnTo>
                    <a:pt x="1889" y="1386"/>
                  </a:lnTo>
                  <a:lnTo>
                    <a:pt x="1889" y="756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4"/>
            <p:cNvSpPr/>
            <p:nvPr/>
          </p:nvSpPr>
          <p:spPr>
            <a:xfrm>
              <a:off x="5601350" y="3931050"/>
              <a:ext cx="47250" cy="34650"/>
            </a:xfrm>
            <a:custGeom>
              <a:avLst/>
              <a:gdLst/>
              <a:ahLst/>
              <a:cxnLst/>
              <a:rect l="l" t="t" r="r" b="b"/>
              <a:pathLst>
                <a:path w="1890" h="1386" fill="none" extrusionOk="0">
                  <a:moveTo>
                    <a:pt x="504" y="1"/>
                  </a:moveTo>
                  <a:lnTo>
                    <a:pt x="504" y="1"/>
                  </a:lnTo>
                  <a:lnTo>
                    <a:pt x="0" y="253"/>
                  </a:lnTo>
                  <a:lnTo>
                    <a:pt x="1889" y="1386"/>
                  </a:lnTo>
                  <a:lnTo>
                    <a:pt x="1889" y="756"/>
                  </a:lnTo>
                  <a:lnTo>
                    <a:pt x="5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4"/>
            <p:cNvSpPr/>
            <p:nvPr/>
          </p:nvSpPr>
          <p:spPr>
            <a:xfrm>
              <a:off x="5613950" y="3912175"/>
              <a:ext cx="34650" cy="37800"/>
            </a:xfrm>
            <a:custGeom>
              <a:avLst/>
              <a:gdLst/>
              <a:ahLst/>
              <a:cxnLst/>
              <a:rect l="l" t="t" r="r" b="b"/>
              <a:pathLst>
                <a:path w="1386" h="1512" extrusionOk="0">
                  <a:moveTo>
                    <a:pt x="1385" y="0"/>
                  </a:moveTo>
                  <a:lnTo>
                    <a:pt x="0" y="756"/>
                  </a:lnTo>
                  <a:lnTo>
                    <a:pt x="1385" y="1511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4"/>
            <p:cNvSpPr/>
            <p:nvPr/>
          </p:nvSpPr>
          <p:spPr>
            <a:xfrm>
              <a:off x="5563575" y="3971975"/>
              <a:ext cx="75575" cy="50400"/>
            </a:xfrm>
            <a:custGeom>
              <a:avLst/>
              <a:gdLst/>
              <a:ahLst/>
              <a:cxnLst/>
              <a:rect l="l" t="t" r="r" b="b"/>
              <a:pathLst>
                <a:path w="3023" h="2016" extrusionOk="0">
                  <a:moveTo>
                    <a:pt x="0" y="1"/>
                  </a:moveTo>
                  <a:lnTo>
                    <a:pt x="0" y="630"/>
                  </a:lnTo>
                  <a:lnTo>
                    <a:pt x="2393" y="2016"/>
                  </a:lnTo>
                  <a:lnTo>
                    <a:pt x="3022" y="17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4"/>
            <p:cNvSpPr/>
            <p:nvPr/>
          </p:nvSpPr>
          <p:spPr>
            <a:xfrm>
              <a:off x="5563575" y="3971975"/>
              <a:ext cx="75575" cy="50400"/>
            </a:xfrm>
            <a:custGeom>
              <a:avLst/>
              <a:gdLst/>
              <a:ahLst/>
              <a:cxnLst/>
              <a:rect l="l" t="t" r="r" b="b"/>
              <a:pathLst>
                <a:path w="3023" h="2016" fill="none" extrusionOk="0">
                  <a:moveTo>
                    <a:pt x="0" y="1"/>
                  </a:moveTo>
                  <a:lnTo>
                    <a:pt x="0" y="630"/>
                  </a:lnTo>
                  <a:lnTo>
                    <a:pt x="2393" y="2016"/>
                  </a:lnTo>
                  <a:lnTo>
                    <a:pt x="3022" y="176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4"/>
            <p:cNvSpPr/>
            <p:nvPr/>
          </p:nvSpPr>
          <p:spPr>
            <a:xfrm>
              <a:off x="5563575" y="3949950"/>
              <a:ext cx="85025" cy="66125"/>
            </a:xfrm>
            <a:custGeom>
              <a:avLst/>
              <a:gdLst/>
              <a:ahLst/>
              <a:cxnLst/>
              <a:rect l="l" t="t" r="r" b="b"/>
              <a:pathLst>
                <a:path w="3401" h="2645" extrusionOk="0">
                  <a:moveTo>
                    <a:pt x="630" y="0"/>
                  </a:moveTo>
                  <a:lnTo>
                    <a:pt x="0" y="504"/>
                  </a:lnTo>
                  <a:lnTo>
                    <a:pt x="0" y="882"/>
                  </a:lnTo>
                  <a:lnTo>
                    <a:pt x="3022" y="2645"/>
                  </a:lnTo>
                  <a:lnTo>
                    <a:pt x="3400" y="2393"/>
                  </a:lnTo>
                  <a:lnTo>
                    <a:pt x="3400" y="1511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4"/>
            <p:cNvSpPr/>
            <p:nvPr/>
          </p:nvSpPr>
          <p:spPr>
            <a:xfrm>
              <a:off x="5563575" y="4000325"/>
              <a:ext cx="50400" cy="59825"/>
            </a:xfrm>
            <a:custGeom>
              <a:avLst/>
              <a:gdLst/>
              <a:ahLst/>
              <a:cxnLst/>
              <a:rect l="l" t="t" r="r" b="b"/>
              <a:pathLst>
                <a:path w="2016" h="2393" extrusionOk="0">
                  <a:moveTo>
                    <a:pt x="0" y="0"/>
                  </a:moveTo>
                  <a:lnTo>
                    <a:pt x="0" y="2393"/>
                  </a:lnTo>
                  <a:lnTo>
                    <a:pt x="2015" y="1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4"/>
            <p:cNvSpPr/>
            <p:nvPr/>
          </p:nvSpPr>
          <p:spPr>
            <a:xfrm>
              <a:off x="5563575" y="4000325"/>
              <a:ext cx="50400" cy="59825"/>
            </a:xfrm>
            <a:custGeom>
              <a:avLst/>
              <a:gdLst/>
              <a:ahLst/>
              <a:cxnLst/>
              <a:rect l="l" t="t" r="r" b="b"/>
              <a:pathLst>
                <a:path w="2016" h="2393" fill="none" extrusionOk="0">
                  <a:moveTo>
                    <a:pt x="0" y="0"/>
                  </a:moveTo>
                  <a:lnTo>
                    <a:pt x="2015" y="1134"/>
                  </a:lnTo>
                  <a:lnTo>
                    <a:pt x="0" y="239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4"/>
            <p:cNvSpPr/>
            <p:nvPr/>
          </p:nvSpPr>
          <p:spPr>
            <a:xfrm>
              <a:off x="5563575" y="3994025"/>
              <a:ext cx="53525" cy="34650"/>
            </a:xfrm>
            <a:custGeom>
              <a:avLst/>
              <a:gdLst/>
              <a:ahLst/>
              <a:cxnLst/>
              <a:rect l="l" t="t" r="r" b="b"/>
              <a:pathLst>
                <a:path w="2141" h="1386" extrusionOk="0">
                  <a:moveTo>
                    <a:pt x="0" y="0"/>
                  </a:moveTo>
                  <a:lnTo>
                    <a:pt x="0" y="252"/>
                  </a:lnTo>
                  <a:lnTo>
                    <a:pt x="2015" y="1386"/>
                  </a:lnTo>
                  <a:lnTo>
                    <a:pt x="2141" y="12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4"/>
            <p:cNvSpPr/>
            <p:nvPr/>
          </p:nvSpPr>
          <p:spPr>
            <a:xfrm>
              <a:off x="5563575" y="3994025"/>
              <a:ext cx="53525" cy="34650"/>
            </a:xfrm>
            <a:custGeom>
              <a:avLst/>
              <a:gdLst/>
              <a:ahLst/>
              <a:cxnLst/>
              <a:rect l="l" t="t" r="r" b="b"/>
              <a:pathLst>
                <a:path w="2141" h="1386" fill="none" extrusionOk="0">
                  <a:moveTo>
                    <a:pt x="0" y="0"/>
                  </a:moveTo>
                  <a:lnTo>
                    <a:pt x="0" y="252"/>
                  </a:lnTo>
                  <a:lnTo>
                    <a:pt x="2015" y="1386"/>
                  </a:lnTo>
                  <a:lnTo>
                    <a:pt x="2141" y="126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4"/>
            <p:cNvSpPr/>
            <p:nvPr/>
          </p:nvSpPr>
          <p:spPr>
            <a:xfrm>
              <a:off x="5563575" y="3987725"/>
              <a:ext cx="59825" cy="37800"/>
            </a:xfrm>
            <a:custGeom>
              <a:avLst/>
              <a:gdLst/>
              <a:ahLst/>
              <a:cxnLst/>
              <a:rect l="l" t="t" r="r" b="b"/>
              <a:pathLst>
                <a:path w="2393" h="1512" extrusionOk="0">
                  <a:moveTo>
                    <a:pt x="0" y="0"/>
                  </a:moveTo>
                  <a:lnTo>
                    <a:pt x="0" y="252"/>
                  </a:lnTo>
                  <a:lnTo>
                    <a:pt x="2141" y="1512"/>
                  </a:lnTo>
                  <a:lnTo>
                    <a:pt x="2393" y="13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4"/>
            <p:cNvSpPr/>
            <p:nvPr/>
          </p:nvSpPr>
          <p:spPr>
            <a:xfrm>
              <a:off x="5547825" y="3883825"/>
              <a:ext cx="116500" cy="78725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4660" y="1"/>
                  </a:moveTo>
                  <a:lnTo>
                    <a:pt x="0" y="2771"/>
                  </a:lnTo>
                  <a:lnTo>
                    <a:pt x="630" y="3149"/>
                  </a:lnTo>
                  <a:lnTo>
                    <a:pt x="4030" y="1134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4"/>
            <p:cNvSpPr/>
            <p:nvPr/>
          </p:nvSpPr>
          <p:spPr>
            <a:xfrm>
              <a:off x="5547825" y="4009750"/>
              <a:ext cx="116500" cy="78750"/>
            </a:xfrm>
            <a:custGeom>
              <a:avLst/>
              <a:gdLst/>
              <a:ahLst/>
              <a:cxnLst/>
              <a:rect l="l" t="t" r="r" b="b"/>
              <a:pathLst>
                <a:path w="4660" h="3150" extrusionOk="0">
                  <a:moveTo>
                    <a:pt x="4030" y="1"/>
                  </a:moveTo>
                  <a:lnTo>
                    <a:pt x="630" y="2016"/>
                  </a:lnTo>
                  <a:lnTo>
                    <a:pt x="0" y="3149"/>
                  </a:lnTo>
                  <a:lnTo>
                    <a:pt x="4660" y="379"/>
                  </a:lnTo>
                  <a:lnTo>
                    <a:pt x="403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4"/>
            <p:cNvSpPr/>
            <p:nvPr/>
          </p:nvSpPr>
          <p:spPr>
            <a:xfrm>
              <a:off x="5563575" y="4006625"/>
              <a:ext cx="85025" cy="53525"/>
            </a:xfrm>
            <a:custGeom>
              <a:avLst/>
              <a:gdLst/>
              <a:ahLst/>
              <a:cxnLst/>
              <a:rect l="l" t="t" r="r" b="b"/>
              <a:pathLst>
                <a:path w="3401" h="2141" extrusionOk="0">
                  <a:moveTo>
                    <a:pt x="3148" y="0"/>
                  </a:moveTo>
                  <a:lnTo>
                    <a:pt x="0" y="1889"/>
                  </a:lnTo>
                  <a:lnTo>
                    <a:pt x="0" y="2141"/>
                  </a:lnTo>
                  <a:lnTo>
                    <a:pt x="3400" y="126"/>
                  </a:lnTo>
                  <a:lnTo>
                    <a:pt x="31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4"/>
            <p:cNvSpPr/>
            <p:nvPr/>
          </p:nvSpPr>
          <p:spPr>
            <a:xfrm>
              <a:off x="5642275" y="3912175"/>
              <a:ext cx="6325" cy="97600"/>
            </a:xfrm>
            <a:custGeom>
              <a:avLst/>
              <a:gdLst/>
              <a:ahLst/>
              <a:cxnLst/>
              <a:rect l="l" t="t" r="r" b="b"/>
              <a:pathLst>
                <a:path w="253" h="3904" extrusionOk="0">
                  <a:moveTo>
                    <a:pt x="252" y="0"/>
                  </a:moveTo>
                  <a:lnTo>
                    <a:pt x="0" y="126"/>
                  </a:lnTo>
                  <a:lnTo>
                    <a:pt x="0" y="3778"/>
                  </a:lnTo>
                  <a:lnTo>
                    <a:pt x="252" y="3904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4"/>
            <p:cNvSpPr/>
            <p:nvPr/>
          </p:nvSpPr>
          <p:spPr>
            <a:xfrm>
              <a:off x="5541525" y="3946800"/>
              <a:ext cx="6325" cy="141700"/>
            </a:xfrm>
            <a:custGeom>
              <a:avLst/>
              <a:gdLst/>
              <a:ahLst/>
              <a:cxnLst/>
              <a:rect l="l" t="t" r="r" b="b"/>
              <a:pathLst>
                <a:path w="253" h="5668" extrusionOk="0">
                  <a:moveTo>
                    <a:pt x="1" y="0"/>
                  </a:moveTo>
                  <a:lnTo>
                    <a:pt x="1" y="5541"/>
                  </a:lnTo>
                  <a:lnTo>
                    <a:pt x="252" y="5667"/>
                  </a:lnTo>
                  <a:lnTo>
                    <a:pt x="252" y="2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4"/>
            <p:cNvSpPr/>
            <p:nvPr/>
          </p:nvSpPr>
          <p:spPr>
            <a:xfrm>
              <a:off x="5541525" y="3880675"/>
              <a:ext cx="122800" cy="72450"/>
            </a:xfrm>
            <a:custGeom>
              <a:avLst/>
              <a:gdLst/>
              <a:ahLst/>
              <a:cxnLst/>
              <a:rect l="l" t="t" r="r" b="b"/>
              <a:pathLst>
                <a:path w="4912" h="2898" extrusionOk="0">
                  <a:moveTo>
                    <a:pt x="4660" y="1"/>
                  </a:moveTo>
                  <a:lnTo>
                    <a:pt x="1" y="2645"/>
                  </a:lnTo>
                  <a:lnTo>
                    <a:pt x="252" y="2897"/>
                  </a:lnTo>
                  <a:lnTo>
                    <a:pt x="4912" y="127"/>
                  </a:lnTo>
                  <a:lnTo>
                    <a:pt x="466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4"/>
            <p:cNvSpPr/>
            <p:nvPr/>
          </p:nvSpPr>
          <p:spPr>
            <a:xfrm>
              <a:off x="4729275" y="4674050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extrusionOk="0">
                  <a:moveTo>
                    <a:pt x="0" y="0"/>
                  </a:moveTo>
                  <a:lnTo>
                    <a:pt x="0" y="5416"/>
                  </a:lnTo>
                  <a:lnTo>
                    <a:pt x="4660" y="8186"/>
                  </a:lnTo>
                  <a:lnTo>
                    <a:pt x="4660" y="27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4"/>
            <p:cNvSpPr/>
            <p:nvPr/>
          </p:nvSpPr>
          <p:spPr>
            <a:xfrm>
              <a:off x="4729275" y="4674050"/>
              <a:ext cx="116500" cy="204675"/>
            </a:xfrm>
            <a:custGeom>
              <a:avLst/>
              <a:gdLst/>
              <a:ahLst/>
              <a:cxnLst/>
              <a:rect l="l" t="t" r="r" b="b"/>
              <a:pathLst>
                <a:path w="4660" h="8187" fill="none" extrusionOk="0">
                  <a:moveTo>
                    <a:pt x="0" y="5416"/>
                  </a:moveTo>
                  <a:lnTo>
                    <a:pt x="0" y="0"/>
                  </a:lnTo>
                  <a:lnTo>
                    <a:pt x="4660" y="2771"/>
                  </a:lnTo>
                  <a:lnTo>
                    <a:pt x="4660" y="8186"/>
                  </a:lnTo>
                  <a:lnTo>
                    <a:pt x="0" y="5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4"/>
            <p:cNvSpPr/>
            <p:nvPr/>
          </p:nvSpPr>
          <p:spPr>
            <a:xfrm>
              <a:off x="4745025" y="4702375"/>
              <a:ext cx="85025" cy="148000"/>
            </a:xfrm>
            <a:custGeom>
              <a:avLst/>
              <a:gdLst/>
              <a:ahLst/>
              <a:cxnLst/>
              <a:rect l="l" t="t" r="r" b="b"/>
              <a:pathLst>
                <a:path w="3401" h="5920" extrusionOk="0">
                  <a:moveTo>
                    <a:pt x="0" y="1"/>
                  </a:moveTo>
                  <a:lnTo>
                    <a:pt x="0" y="1512"/>
                  </a:lnTo>
                  <a:lnTo>
                    <a:pt x="0" y="2142"/>
                  </a:lnTo>
                  <a:lnTo>
                    <a:pt x="0" y="2771"/>
                  </a:lnTo>
                  <a:lnTo>
                    <a:pt x="0" y="3023"/>
                  </a:lnTo>
                  <a:lnTo>
                    <a:pt x="0" y="3905"/>
                  </a:lnTo>
                  <a:lnTo>
                    <a:pt x="378" y="4157"/>
                  </a:lnTo>
                  <a:lnTo>
                    <a:pt x="1007" y="4534"/>
                  </a:lnTo>
                  <a:lnTo>
                    <a:pt x="1259" y="4660"/>
                  </a:lnTo>
                  <a:lnTo>
                    <a:pt x="1385" y="4786"/>
                  </a:lnTo>
                  <a:lnTo>
                    <a:pt x="3400" y="5920"/>
                  </a:lnTo>
                  <a:lnTo>
                    <a:pt x="3400" y="3527"/>
                  </a:lnTo>
                  <a:lnTo>
                    <a:pt x="3400" y="3401"/>
                  </a:lnTo>
                  <a:lnTo>
                    <a:pt x="3400" y="3149"/>
                  </a:lnTo>
                  <a:lnTo>
                    <a:pt x="3400" y="2394"/>
                  </a:lnTo>
                  <a:lnTo>
                    <a:pt x="3400" y="2016"/>
                  </a:lnTo>
                  <a:lnTo>
                    <a:pt x="2645" y="1512"/>
                  </a:lnTo>
                  <a:lnTo>
                    <a:pt x="2519" y="1386"/>
                  </a:lnTo>
                  <a:lnTo>
                    <a:pt x="1889" y="1134"/>
                  </a:lnTo>
                  <a:lnTo>
                    <a:pt x="1385" y="7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4"/>
            <p:cNvSpPr/>
            <p:nvPr/>
          </p:nvSpPr>
          <p:spPr>
            <a:xfrm>
              <a:off x="4745025" y="4702375"/>
              <a:ext cx="85025" cy="148000"/>
            </a:xfrm>
            <a:custGeom>
              <a:avLst/>
              <a:gdLst/>
              <a:ahLst/>
              <a:cxnLst/>
              <a:rect l="l" t="t" r="r" b="b"/>
              <a:pathLst>
                <a:path w="3401" h="5920" fill="none" extrusionOk="0">
                  <a:moveTo>
                    <a:pt x="2645" y="1512"/>
                  </a:moveTo>
                  <a:lnTo>
                    <a:pt x="2519" y="1386"/>
                  </a:lnTo>
                  <a:lnTo>
                    <a:pt x="1889" y="1134"/>
                  </a:lnTo>
                  <a:lnTo>
                    <a:pt x="1385" y="756"/>
                  </a:lnTo>
                  <a:lnTo>
                    <a:pt x="0" y="1"/>
                  </a:lnTo>
                  <a:lnTo>
                    <a:pt x="0" y="1512"/>
                  </a:lnTo>
                  <a:lnTo>
                    <a:pt x="0" y="2142"/>
                  </a:lnTo>
                  <a:lnTo>
                    <a:pt x="0" y="2771"/>
                  </a:lnTo>
                  <a:lnTo>
                    <a:pt x="0" y="3023"/>
                  </a:lnTo>
                  <a:lnTo>
                    <a:pt x="0" y="3905"/>
                  </a:lnTo>
                  <a:lnTo>
                    <a:pt x="378" y="4157"/>
                  </a:lnTo>
                  <a:lnTo>
                    <a:pt x="1007" y="4534"/>
                  </a:lnTo>
                  <a:lnTo>
                    <a:pt x="1259" y="4660"/>
                  </a:lnTo>
                  <a:lnTo>
                    <a:pt x="1385" y="4786"/>
                  </a:lnTo>
                  <a:lnTo>
                    <a:pt x="3400" y="5920"/>
                  </a:lnTo>
                  <a:lnTo>
                    <a:pt x="3400" y="3527"/>
                  </a:lnTo>
                  <a:lnTo>
                    <a:pt x="3400" y="3401"/>
                  </a:lnTo>
                  <a:lnTo>
                    <a:pt x="3400" y="3149"/>
                  </a:lnTo>
                  <a:lnTo>
                    <a:pt x="3400" y="2394"/>
                  </a:lnTo>
                  <a:lnTo>
                    <a:pt x="3400" y="2016"/>
                  </a:lnTo>
                  <a:lnTo>
                    <a:pt x="2645" y="1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4"/>
            <p:cNvSpPr/>
            <p:nvPr/>
          </p:nvSpPr>
          <p:spPr>
            <a:xfrm>
              <a:off x="4745025" y="4737025"/>
              <a:ext cx="66125" cy="40950"/>
            </a:xfrm>
            <a:custGeom>
              <a:avLst/>
              <a:gdLst/>
              <a:ahLst/>
              <a:cxnLst/>
              <a:rect l="l" t="t" r="r" b="b"/>
              <a:pathLst>
                <a:path w="2645" h="1638" extrusionOk="0">
                  <a:moveTo>
                    <a:pt x="2519" y="0"/>
                  </a:moveTo>
                  <a:lnTo>
                    <a:pt x="0" y="1385"/>
                  </a:lnTo>
                  <a:lnTo>
                    <a:pt x="0" y="1637"/>
                  </a:lnTo>
                  <a:lnTo>
                    <a:pt x="2645" y="126"/>
                  </a:lnTo>
                  <a:lnTo>
                    <a:pt x="2519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4"/>
            <p:cNvSpPr/>
            <p:nvPr/>
          </p:nvSpPr>
          <p:spPr>
            <a:xfrm>
              <a:off x="4745025" y="4737025"/>
              <a:ext cx="66125" cy="40950"/>
            </a:xfrm>
            <a:custGeom>
              <a:avLst/>
              <a:gdLst/>
              <a:ahLst/>
              <a:cxnLst/>
              <a:rect l="l" t="t" r="r" b="b"/>
              <a:pathLst>
                <a:path w="2645" h="1638" fill="none" extrusionOk="0">
                  <a:moveTo>
                    <a:pt x="2519" y="0"/>
                  </a:moveTo>
                  <a:lnTo>
                    <a:pt x="0" y="1385"/>
                  </a:lnTo>
                  <a:lnTo>
                    <a:pt x="0" y="1637"/>
                  </a:lnTo>
                  <a:lnTo>
                    <a:pt x="2645" y="126"/>
                  </a:lnTo>
                  <a:lnTo>
                    <a:pt x="251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4"/>
            <p:cNvSpPr/>
            <p:nvPr/>
          </p:nvSpPr>
          <p:spPr>
            <a:xfrm>
              <a:off x="4745025" y="4730725"/>
              <a:ext cx="62975" cy="40950"/>
            </a:xfrm>
            <a:custGeom>
              <a:avLst/>
              <a:gdLst/>
              <a:ahLst/>
              <a:cxnLst/>
              <a:rect l="l" t="t" r="r" b="b"/>
              <a:pathLst>
                <a:path w="2519" h="1638" extrusionOk="0">
                  <a:moveTo>
                    <a:pt x="1889" y="0"/>
                  </a:moveTo>
                  <a:lnTo>
                    <a:pt x="0" y="1008"/>
                  </a:lnTo>
                  <a:lnTo>
                    <a:pt x="0" y="1637"/>
                  </a:lnTo>
                  <a:lnTo>
                    <a:pt x="2519" y="252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4"/>
            <p:cNvSpPr/>
            <p:nvPr/>
          </p:nvSpPr>
          <p:spPr>
            <a:xfrm>
              <a:off x="4745025" y="4730725"/>
              <a:ext cx="62975" cy="40950"/>
            </a:xfrm>
            <a:custGeom>
              <a:avLst/>
              <a:gdLst/>
              <a:ahLst/>
              <a:cxnLst/>
              <a:rect l="l" t="t" r="r" b="b"/>
              <a:pathLst>
                <a:path w="2519" h="1638" fill="none" extrusionOk="0">
                  <a:moveTo>
                    <a:pt x="1889" y="0"/>
                  </a:moveTo>
                  <a:lnTo>
                    <a:pt x="0" y="1008"/>
                  </a:lnTo>
                  <a:lnTo>
                    <a:pt x="0" y="1637"/>
                  </a:lnTo>
                  <a:lnTo>
                    <a:pt x="2519" y="252"/>
                  </a:lnTo>
                  <a:lnTo>
                    <a:pt x="18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4"/>
            <p:cNvSpPr/>
            <p:nvPr/>
          </p:nvSpPr>
          <p:spPr>
            <a:xfrm>
              <a:off x="4745025" y="4721275"/>
              <a:ext cx="47225" cy="34650"/>
            </a:xfrm>
            <a:custGeom>
              <a:avLst/>
              <a:gdLst/>
              <a:ahLst/>
              <a:cxnLst/>
              <a:rect l="l" t="t" r="r" b="b"/>
              <a:pathLst>
                <a:path w="1889" h="1386" extrusionOk="0">
                  <a:moveTo>
                    <a:pt x="1385" y="0"/>
                  </a:moveTo>
                  <a:lnTo>
                    <a:pt x="0" y="756"/>
                  </a:lnTo>
                  <a:lnTo>
                    <a:pt x="0" y="1386"/>
                  </a:lnTo>
                  <a:lnTo>
                    <a:pt x="1889" y="378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4"/>
            <p:cNvSpPr/>
            <p:nvPr/>
          </p:nvSpPr>
          <p:spPr>
            <a:xfrm>
              <a:off x="4745025" y="4721275"/>
              <a:ext cx="47225" cy="34650"/>
            </a:xfrm>
            <a:custGeom>
              <a:avLst/>
              <a:gdLst/>
              <a:ahLst/>
              <a:cxnLst/>
              <a:rect l="l" t="t" r="r" b="b"/>
              <a:pathLst>
                <a:path w="1889" h="1386" fill="none" extrusionOk="0">
                  <a:moveTo>
                    <a:pt x="1385" y="0"/>
                  </a:moveTo>
                  <a:lnTo>
                    <a:pt x="0" y="756"/>
                  </a:lnTo>
                  <a:lnTo>
                    <a:pt x="0" y="1386"/>
                  </a:lnTo>
                  <a:lnTo>
                    <a:pt x="1889" y="378"/>
                  </a:lnTo>
                  <a:lnTo>
                    <a:pt x="1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4"/>
            <p:cNvSpPr/>
            <p:nvPr/>
          </p:nvSpPr>
          <p:spPr>
            <a:xfrm>
              <a:off x="4745025" y="4702375"/>
              <a:ext cx="34650" cy="37825"/>
            </a:xfrm>
            <a:custGeom>
              <a:avLst/>
              <a:gdLst/>
              <a:ahLst/>
              <a:cxnLst/>
              <a:rect l="l" t="t" r="r" b="b"/>
              <a:pathLst>
                <a:path w="1386" h="1513" extrusionOk="0">
                  <a:moveTo>
                    <a:pt x="0" y="1"/>
                  </a:moveTo>
                  <a:lnTo>
                    <a:pt x="0" y="1512"/>
                  </a:lnTo>
                  <a:lnTo>
                    <a:pt x="1385" y="7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4"/>
            <p:cNvSpPr/>
            <p:nvPr/>
          </p:nvSpPr>
          <p:spPr>
            <a:xfrm>
              <a:off x="4754450" y="4762200"/>
              <a:ext cx="75600" cy="53550"/>
            </a:xfrm>
            <a:custGeom>
              <a:avLst/>
              <a:gdLst/>
              <a:ahLst/>
              <a:cxnLst/>
              <a:rect l="l" t="t" r="r" b="b"/>
              <a:pathLst>
                <a:path w="3024" h="2142" extrusionOk="0">
                  <a:moveTo>
                    <a:pt x="3023" y="1"/>
                  </a:moveTo>
                  <a:lnTo>
                    <a:pt x="1" y="1764"/>
                  </a:lnTo>
                  <a:lnTo>
                    <a:pt x="630" y="2141"/>
                  </a:lnTo>
                  <a:lnTo>
                    <a:pt x="3023" y="756"/>
                  </a:lnTo>
                  <a:lnTo>
                    <a:pt x="3023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4"/>
            <p:cNvSpPr/>
            <p:nvPr/>
          </p:nvSpPr>
          <p:spPr>
            <a:xfrm>
              <a:off x="4754450" y="4762200"/>
              <a:ext cx="75600" cy="53550"/>
            </a:xfrm>
            <a:custGeom>
              <a:avLst/>
              <a:gdLst/>
              <a:ahLst/>
              <a:cxnLst/>
              <a:rect l="l" t="t" r="r" b="b"/>
              <a:pathLst>
                <a:path w="3024" h="2142" fill="none" extrusionOk="0">
                  <a:moveTo>
                    <a:pt x="3023" y="1"/>
                  </a:moveTo>
                  <a:lnTo>
                    <a:pt x="1" y="1764"/>
                  </a:lnTo>
                  <a:lnTo>
                    <a:pt x="630" y="2141"/>
                  </a:lnTo>
                  <a:lnTo>
                    <a:pt x="3023" y="756"/>
                  </a:lnTo>
                  <a:lnTo>
                    <a:pt x="302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4"/>
            <p:cNvSpPr/>
            <p:nvPr/>
          </p:nvSpPr>
          <p:spPr>
            <a:xfrm>
              <a:off x="4745025" y="4740175"/>
              <a:ext cx="85025" cy="66125"/>
            </a:xfrm>
            <a:custGeom>
              <a:avLst/>
              <a:gdLst/>
              <a:ahLst/>
              <a:cxnLst/>
              <a:rect l="l" t="t" r="r" b="b"/>
              <a:pathLst>
                <a:path w="3401" h="2645" extrusionOk="0">
                  <a:moveTo>
                    <a:pt x="2645" y="0"/>
                  </a:moveTo>
                  <a:lnTo>
                    <a:pt x="0" y="1511"/>
                  </a:lnTo>
                  <a:lnTo>
                    <a:pt x="0" y="2393"/>
                  </a:lnTo>
                  <a:lnTo>
                    <a:pt x="378" y="2645"/>
                  </a:lnTo>
                  <a:lnTo>
                    <a:pt x="3400" y="882"/>
                  </a:lnTo>
                  <a:lnTo>
                    <a:pt x="3400" y="504"/>
                  </a:lnTo>
                  <a:lnTo>
                    <a:pt x="2645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4"/>
            <p:cNvSpPr/>
            <p:nvPr/>
          </p:nvSpPr>
          <p:spPr>
            <a:xfrm>
              <a:off x="4779650" y="4790525"/>
              <a:ext cx="50400" cy="59850"/>
            </a:xfrm>
            <a:custGeom>
              <a:avLst/>
              <a:gdLst/>
              <a:ahLst/>
              <a:cxnLst/>
              <a:rect l="l" t="t" r="r" b="b"/>
              <a:pathLst>
                <a:path w="2016" h="2394" extrusionOk="0">
                  <a:moveTo>
                    <a:pt x="2015" y="1"/>
                  </a:moveTo>
                  <a:lnTo>
                    <a:pt x="0" y="1260"/>
                  </a:lnTo>
                  <a:lnTo>
                    <a:pt x="2015" y="2394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4"/>
            <p:cNvSpPr/>
            <p:nvPr/>
          </p:nvSpPr>
          <p:spPr>
            <a:xfrm>
              <a:off x="4779650" y="4790525"/>
              <a:ext cx="50400" cy="59850"/>
            </a:xfrm>
            <a:custGeom>
              <a:avLst/>
              <a:gdLst/>
              <a:ahLst/>
              <a:cxnLst/>
              <a:rect l="l" t="t" r="r" b="b"/>
              <a:pathLst>
                <a:path w="2016" h="2394" fill="none" extrusionOk="0">
                  <a:moveTo>
                    <a:pt x="2015" y="1"/>
                  </a:moveTo>
                  <a:lnTo>
                    <a:pt x="0" y="1260"/>
                  </a:lnTo>
                  <a:lnTo>
                    <a:pt x="2015" y="2394"/>
                  </a:lnTo>
                  <a:lnTo>
                    <a:pt x="20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4"/>
            <p:cNvSpPr/>
            <p:nvPr/>
          </p:nvSpPr>
          <p:spPr>
            <a:xfrm>
              <a:off x="4776500" y="4787400"/>
              <a:ext cx="53550" cy="34650"/>
            </a:xfrm>
            <a:custGeom>
              <a:avLst/>
              <a:gdLst/>
              <a:ahLst/>
              <a:cxnLst/>
              <a:rect l="l" t="t" r="r" b="b"/>
              <a:pathLst>
                <a:path w="2142" h="1386" extrusionOk="0">
                  <a:moveTo>
                    <a:pt x="2141" y="0"/>
                  </a:moveTo>
                  <a:lnTo>
                    <a:pt x="0" y="1259"/>
                  </a:lnTo>
                  <a:lnTo>
                    <a:pt x="126" y="1385"/>
                  </a:lnTo>
                  <a:lnTo>
                    <a:pt x="2141" y="126"/>
                  </a:lnTo>
                  <a:lnTo>
                    <a:pt x="2141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4"/>
            <p:cNvSpPr/>
            <p:nvPr/>
          </p:nvSpPr>
          <p:spPr>
            <a:xfrm>
              <a:off x="4776500" y="4787400"/>
              <a:ext cx="53550" cy="34650"/>
            </a:xfrm>
            <a:custGeom>
              <a:avLst/>
              <a:gdLst/>
              <a:ahLst/>
              <a:cxnLst/>
              <a:rect l="l" t="t" r="r" b="b"/>
              <a:pathLst>
                <a:path w="2142" h="1386" fill="none" extrusionOk="0">
                  <a:moveTo>
                    <a:pt x="2141" y="0"/>
                  </a:moveTo>
                  <a:lnTo>
                    <a:pt x="0" y="1259"/>
                  </a:lnTo>
                  <a:lnTo>
                    <a:pt x="126" y="1385"/>
                  </a:lnTo>
                  <a:lnTo>
                    <a:pt x="2141" y="126"/>
                  </a:lnTo>
                  <a:lnTo>
                    <a:pt x="214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4"/>
            <p:cNvSpPr/>
            <p:nvPr/>
          </p:nvSpPr>
          <p:spPr>
            <a:xfrm>
              <a:off x="4770200" y="4781100"/>
              <a:ext cx="59850" cy="37800"/>
            </a:xfrm>
            <a:custGeom>
              <a:avLst/>
              <a:gdLst/>
              <a:ahLst/>
              <a:cxnLst/>
              <a:rect l="l" t="t" r="r" b="b"/>
              <a:pathLst>
                <a:path w="2394" h="1512" extrusionOk="0">
                  <a:moveTo>
                    <a:pt x="2393" y="0"/>
                  </a:moveTo>
                  <a:lnTo>
                    <a:pt x="0" y="1385"/>
                  </a:lnTo>
                  <a:lnTo>
                    <a:pt x="252" y="1511"/>
                  </a:lnTo>
                  <a:lnTo>
                    <a:pt x="2393" y="252"/>
                  </a:lnTo>
                  <a:lnTo>
                    <a:pt x="2393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4"/>
            <p:cNvSpPr/>
            <p:nvPr/>
          </p:nvSpPr>
          <p:spPr>
            <a:xfrm>
              <a:off x="4729275" y="4674050"/>
              <a:ext cx="116500" cy="78725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0" y="0"/>
                  </a:moveTo>
                  <a:lnTo>
                    <a:pt x="630" y="1134"/>
                  </a:lnTo>
                  <a:lnTo>
                    <a:pt x="4030" y="3149"/>
                  </a:lnTo>
                  <a:lnTo>
                    <a:pt x="4660" y="27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4"/>
            <p:cNvSpPr/>
            <p:nvPr/>
          </p:nvSpPr>
          <p:spPr>
            <a:xfrm>
              <a:off x="4729275" y="4799975"/>
              <a:ext cx="116500" cy="78750"/>
            </a:xfrm>
            <a:custGeom>
              <a:avLst/>
              <a:gdLst/>
              <a:ahLst/>
              <a:cxnLst/>
              <a:rect l="l" t="t" r="r" b="b"/>
              <a:pathLst>
                <a:path w="4660" h="3150" extrusionOk="0">
                  <a:moveTo>
                    <a:pt x="630" y="1"/>
                  </a:moveTo>
                  <a:lnTo>
                    <a:pt x="0" y="379"/>
                  </a:lnTo>
                  <a:lnTo>
                    <a:pt x="4660" y="3149"/>
                  </a:lnTo>
                  <a:lnTo>
                    <a:pt x="4030" y="2016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4"/>
            <p:cNvSpPr/>
            <p:nvPr/>
          </p:nvSpPr>
          <p:spPr>
            <a:xfrm>
              <a:off x="4745025" y="4796825"/>
              <a:ext cx="85025" cy="53550"/>
            </a:xfrm>
            <a:custGeom>
              <a:avLst/>
              <a:gdLst/>
              <a:ahLst/>
              <a:cxnLst/>
              <a:rect l="l" t="t" r="r" b="b"/>
              <a:pathLst>
                <a:path w="3401" h="2142" extrusionOk="0">
                  <a:moveTo>
                    <a:pt x="252" y="1"/>
                  </a:moveTo>
                  <a:lnTo>
                    <a:pt x="0" y="127"/>
                  </a:lnTo>
                  <a:lnTo>
                    <a:pt x="3400" y="2142"/>
                  </a:lnTo>
                  <a:lnTo>
                    <a:pt x="3400" y="1890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4"/>
            <p:cNvSpPr/>
            <p:nvPr/>
          </p:nvSpPr>
          <p:spPr>
            <a:xfrm>
              <a:off x="4745025" y="4702375"/>
              <a:ext cx="6300" cy="97625"/>
            </a:xfrm>
            <a:custGeom>
              <a:avLst/>
              <a:gdLst/>
              <a:ahLst/>
              <a:cxnLst/>
              <a:rect l="l" t="t" r="r" b="b"/>
              <a:pathLst>
                <a:path w="252" h="3905" extrusionOk="0">
                  <a:moveTo>
                    <a:pt x="0" y="1"/>
                  </a:moveTo>
                  <a:lnTo>
                    <a:pt x="0" y="3905"/>
                  </a:lnTo>
                  <a:lnTo>
                    <a:pt x="252" y="3779"/>
                  </a:lnTo>
                  <a:lnTo>
                    <a:pt x="252" y="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4"/>
            <p:cNvSpPr/>
            <p:nvPr/>
          </p:nvSpPr>
          <p:spPr>
            <a:xfrm>
              <a:off x="4845750" y="4740175"/>
              <a:ext cx="6325" cy="138550"/>
            </a:xfrm>
            <a:custGeom>
              <a:avLst/>
              <a:gdLst/>
              <a:ahLst/>
              <a:cxnLst/>
              <a:rect l="l" t="t" r="r" b="b"/>
              <a:pathLst>
                <a:path w="253" h="5542" extrusionOk="0">
                  <a:moveTo>
                    <a:pt x="253" y="0"/>
                  </a:moveTo>
                  <a:lnTo>
                    <a:pt x="1" y="126"/>
                  </a:lnTo>
                  <a:lnTo>
                    <a:pt x="1" y="5541"/>
                  </a:lnTo>
                  <a:lnTo>
                    <a:pt x="253" y="5415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4"/>
            <p:cNvSpPr/>
            <p:nvPr/>
          </p:nvSpPr>
          <p:spPr>
            <a:xfrm>
              <a:off x="4729275" y="4670900"/>
              <a:ext cx="122800" cy="72425"/>
            </a:xfrm>
            <a:custGeom>
              <a:avLst/>
              <a:gdLst/>
              <a:ahLst/>
              <a:cxnLst/>
              <a:rect l="l" t="t" r="r" b="b"/>
              <a:pathLst>
                <a:path w="4912" h="2897" extrusionOk="0">
                  <a:moveTo>
                    <a:pt x="252" y="1"/>
                  </a:moveTo>
                  <a:lnTo>
                    <a:pt x="0" y="126"/>
                  </a:lnTo>
                  <a:lnTo>
                    <a:pt x="4660" y="2897"/>
                  </a:lnTo>
                  <a:lnTo>
                    <a:pt x="4912" y="2771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4"/>
            <p:cNvSpPr/>
            <p:nvPr/>
          </p:nvSpPr>
          <p:spPr>
            <a:xfrm>
              <a:off x="4770200" y="3030650"/>
              <a:ext cx="125950" cy="607650"/>
            </a:xfrm>
            <a:custGeom>
              <a:avLst/>
              <a:gdLst/>
              <a:ahLst/>
              <a:cxnLst/>
              <a:rect l="l" t="t" r="r" b="b"/>
              <a:pathLst>
                <a:path w="5038" h="24306" extrusionOk="0">
                  <a:moveTo>
                    <a:pt x="5038" y="0"/>
                  </a:moveTo>
                  <a:lnTo>
                    <a:pt x="0" y="3023"/>
                  </a:lnTo>
                  <a:lnTo>
                    <a:pt x="0" y="24305"/>
                  </a:lnTo>
                  <a:lnTo>
                    <a:pt x="5038" y="21409"/>
                  </a:lnTo>
                  <a:lnTo>
                    <a:pt x="5038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4"/>
            <p:cNvSpPr/>
            <p:nvPr/>
          </p:nvSpPr>
          <p:spPr>
            <a:xfrm>
              <a:off x="4644275" y="3030650"/>
              <a:ext cx="125950" cy="607650"/>
            </a:xfrm>
            <a:custGeom>
              <a:avLst/>
              <a:gdLst/>
              <a:ahLst/>
              <a:cxnLst/>
              <a:rect l="l" t="t" r="r" b="b"/>
              <a:pathLst>
                <a:path w="5038" h="24306" extrusionOk="0">
                  <a:moveTo>
                    <a:pt x="0" y="0"/>
                  </a:moveTo>
                  <a:lnTo>
                    <a:pt x="0" y="21409"/>
                  </a:lnTo>
                  <a:lnTo>
                    <a:pt x="5037" y="24305"/>
                  </a:lnTo>
                  <a:lnTo>
                    <a:pt x="5037" y="30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4"/>
            <p:cNvSpPr/>
            <p:nvPr/>
          </p:nvSpPr>
          <p:spPr>
            <a:xfrm>
              <a:off x="4644275" y="2958225"/>
              <a:ext cx="251875" cy="148000"/>
            </a:xfrm>
            <a:custGeom>
              <a:avLst/>
              <a:gdLst/>
              <a:ahLst/>
              <a:cxnLst/>
              <a:rect l="l" t="t" r="r" b="b"/>
              <a:pathLst>
                <a:path w="10075" h="5920" extrusionOk="0">
                  <a:moveTo>
                    <a:pt x="5037" y="1"/>
                  </a:moveTo>
                  <a:lnTo>
                    <a:pt x="0" y="2897"/>
                  </a:lnTo>
                  <a:lnTo>
                    <a:pt x="5037" y="5920"/>
                  </a:lnTo>
                  <a:lnTo>
                    <a:pt x="10075" y="2897"/>
                  </a:lnTo>
                  <a:lnTo>
                    <a:pt x="5037" y="1"/>
                  </a:lnTo>
                  <a:close/>
                </a:path>
              </a:pathLst>
            </a:custGeom>
            <a:solidFill>
              <a:srgbClr val="D6D2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4"/>
            <p:cNvSpPr/>
            <p:nvPr/>
          </p:nvSpPr>
          <p:spPr>
            <a:xfrm>
              <a:off x="4694650" y="2989725"/>
              <a:ext cx="151125" cy="85025"/>
            </a:xfrm>
            <a:custGeom>
              <a:avLst/>
              <a:gdLst/>
              <a:ahLst/>
              <a:cxnLst/>
              <a:rect l="l" t="t" r="r" b="b"/>
              <a:pathLst>
                <a:path w="6045" h="3401" extrusionOk="0">
                  <a:moveTo>
                    <a:pt x="3022" y="0"/>
                  </a:moveTo>
                  <a:lnTo>
                    <a:pt x="0" y="1637"/>
                  </a:lnTo>
                  <a:lnTo>
                    <a:pt x="3022" y="3400"/>
                  </a:lnTo>
                  <a:lnTo>
                    <a:pt x="6045" y="1637"/>
                  </a:lnTo>
                  <a:lnTo>
                    <a:pt x="3022" y="0"/>
                  </a:lnTo>
                  <a:close/>
                </a:path>
              </a:pathLst>
            </a:custGeom>
            <a:solidFill>
              <a:srgbClr val="827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4"/>
            <p:cNvSpPr/>
            <p:nvPr/>
          </p:nvSpPr>
          <p:spPr>
            <a:xfrm>
              <a:off x="4719825" y="3018050"/>
              <a:ext cx="100775" cy="56700"/>
            </a:xfrm>
            <a:custGeom>
              <a:avLst/>
              <a:gdLst/>
              <a:ahLst/>
              <a:cxnLst/>
              <a:rect l="l" t="t" r="r" b="b"/>
              <a:pathLst>
                <a:path w="4031" h="2268" extrusionOk="0">
                  <a:moveTo>
                    <a:pt x="2015" y="1"/>
                  </a:moveTo>
                  <a:lnTo>
                    <a:pt x="1" y="1134"/>
                  </a:lnTo>
                  <a:lnTo>
                    <a:pt x="2015" y="2267"/>
                  </a:lnTo>
                  <a:lnTo>
                    <a:pt x="4030" y="1134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6" name="Google Shape;2466;p34"/>
          <p:cNvGrpSpPr/>
          <p:nvPr/>
        </p:nvGrpSpPr>
        <p:grpSpPr>
          <a:xfrm>
            <a:off x="758975" y="3835339"/>
            <a:ext cx="355557" cy="354616"/>
            <a:chOff x="-34005425" y="3945575"/>
            <a:chExt cx="293025" cy="292250"/>
          </a:xfrm>
        </p:grpSpPr>
        <p:sp>
          <p:nvSpPr>
            <p:cNvPr id="2467" name="Google Shape;2467;p34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4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4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0" name="Google Shape;2470;p34"/>
          <p:cNvGrpSpPr/>
          <p:nvPr/>
        </p:nvGrpSpPr>
        <p:grpSpPr>
          <a:xfrm>
            <a:off x="767038" y="3032372"/>
            <a:ext cx="339411" cy="337193"/>
            <a:chOff x="3863900" y="4993625"/>
            <a:chExt cx="482050" cy="478900"/>
          </a:xfrm>
        </p:grpSpPr>
        <p:sp>
          <p:nvSpPr>
            <p:cNvPr id="2471" name="Google Shape;2471;p34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72" name="Google Shape;2472;p34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73" name="Google Shape;2473;p34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74" name="Google Shape;2474;p34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75" name="Google Shape;2475;p34"/>
          <p:cNvGrpSpPr/>
          <p:nvPr/>
        </p:nvGrpSpPr>
        <p:grpSpPr>
          <a:xfrm>
            <a:off x="753681" y="2210849"/>
            <a:ext cx="366052" cy="356831"/>
            <a:chOff x="-31817400" y="3910025"/>
            <a:chExt cx="301675" cy="294075"/>
          </a:xfrm>
        </p:grpSpPr>
        <p:sp>
          <p:nvSpPr>
            <p:cNvPr id="2476" name="Google Shape;2476;p34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4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4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9" name="Google Shape;2479;p34"/>
          <p:cNvGrpSpPr/>
          <p:nvPr/>
        </p:nvGrpSpPr>
        <p:grpSpPr>
          <a:xfrm>
            <a:off x="759551" y="1402728"/>
            <a:ext cx="354311" cy="353394"/>
            <a:chOff x="-48629225" y="3938500"/>
            <a:chExt cx="299300" cy="298525"/>
          </a:xfrm>
        </p:grpSpPr>
        <p:sp>
          <p:nvSpPr>
            <p:cNvPr id="2480" name="Google Shape;2480;p34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4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4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4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" name="Google Shape;2488;p35"/>
          <p:cNvSpPr/>
          <p:nvPr/>
        </p:nvSpPr>
        <p:spPr>
          <a:xfrm>
            <a:off x="3009300" y="1523100"/>
            <a:ext cx="3125400" cy="31254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9" name="Google Shape;2489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2490" name="Google Shape;2490;p35"/>
          <p:cNvSpPr/>
          <p:nvPr/>
        </p:nvSpPr>
        <p:spPr>
          <a:xfrm>
            <a:off x="5503288" y="2073487"/>
            <a:ext cx="972992" cy="973030"/>
          </a:xfrm>
          <a:custGeom>
            <a:avLst/>
            <a:gdLst/>
            <a:ahLst/>
            <a:cxnLst/>
            <a:rect l="l" t="t" r="r" b="b"/>
            <a:pathLst>
              <a:path w="25284" h="25285" extrusionOk="0">
                <a:moveTo>
                  <a:pt x="12642" y="0"/>
                </a:moveTo>
                <a:lnTo>
                  <a:pt x="11365" y="128"/>
                </a:lnTo>
                <a:lnTo>
                  <a:pt x="10088" y="255"/>
                </a:lnTo>
                <a:lnTo>
                  <a:pt x="8939" y="639"/>
                </a:lnTo>
                <a:lnTo>
                  <a:pt x="7790" y="1022"/>
                </a:lnTo>
                <a:lnTo>
                  <a:pt x="6640" y="1532"/>
                </a:lnTo>
                <a:lnTo>
                  <a:pt x="5619" y="2171"/>
                </a:lnTo>
                <a:lnTo>
                  <a:pt x="4597" y="2937"/>
                </a:lnTo>
                <a:lnTo>
                  <a:pt x="3703" y="3703"/>
                </a:lnTo>
                <a:lnTo>
                  <a:pt x="2937" y="4597"/>
                </a:lnTo>
                <a:lnTo>
                  <a:pt x="2171" y="5619"/>
                </a:lnTo>
                <a:lnTo>
                  <a:pt x="1532" y="6640"/>
                </a:lnTo>
                <a:lnTo>
                  <a:pt x="1022" y="7790"/>
                </a:lnTo>
                <a:lnTo>
                  <a:pt x="639" y="8939"/>
                </a:lnTo>
                <a:lnTo>
                  <a:pt x="256" y="10088"/>
                </a:lnTo>
                <a:lnTo>
                  <a:pt x="128" y="11365"/>
                </a:lnTo>
                <a:lnTo>
                  <a:pt x="0" y="12642"/>
                </a:lnTo>
                <a:lnTo>
                  <a:pt x="128" y="13919"/>
                </a:lnTo>
                <a:lnTo>
                  <a:pt x="256" y="15196"/>
                </a:lnTo>
                <a:lnTo>
                  <a:pt x="639" y="16473"/>
                </a:lnTo>
                <a:lnTo>
                  <a:pt x="1022" y="17622"/>
                </a:lnTo>
                <a:lnTo>
                  <a:pt x="1532" y="18644"/>
                </a:lnTo>
                <a:lnTo>
                  <a:pt x="2171" y="19665"/>
                </a:lnTo>
                <a:lnTo>
                  <a:pt x="2937" y="20687"/>
                </a:lnTo>
                <a:lnTo>
                  <a:pt x="3703" y="21581"/>
                </a:lnTo>
                <a:lnTo>
                  <a:pt x="4597" y="22347"/>
                </a:lnTo>
                <a:lnTo>
                  <a:pt x="5619" y="23113"/>
                </a:lnTo>
                <a:lnTo>
                  <a:pt x="6640" y="23752"/>
                </a:lnTo>
                <a:lnTo>
                  <a:pt x="7790" y="24262"/>
                </a:lnTo>
                <a:lnTo>
                  <a:pt x="8939" y="24646"/>
                </a:lnTo>
                <a:lnTo>
                  <a:pt x="10088" y="25029"/>
                </a:lnTo>
                <a:lnTo>
                  <a:pt x="11365" y="25156"/>
                </a:lnTo>
                <a:lnTo>
                  <a:pt x="12642" y="25284"/>
                </a:lnTo>
                <a:lnTo>
                  <a:pt x="13919" y="25156"/>
                </a:lnTo>
                <a:lnTo>
                  <a:pt x="15196" y="25029"/>
                </a:lnTo>
                <a:lnTo>
                  <a:pt x="16345" y="24646"/>
                </a:lnTo>
                <a:lnTo>
                  <a:pt x="17495" y="24262"/>
                </a:lnTo>
                <a:lnTo>
                  <a:pt x="18644" y="23752"/>
                </a:lnTo>
                <a:lnTo>
                  <a:pt x="19665" y="23113"/>
                </a:lnTo>
                <a:lnTo>
                  <a:pt x="20687" y="22347"/>
                </a:lnTo>
                <a:lnTo>
                  <a:pt x="21581" y="21581"/>
                </a:lnTo>
                <a:lnTo>
                  <a:pt x="22347" y="20687"/>
                </a:lnTo>
                <a:lnTo>
                  <a:pt x="23113" y="19665"/>
                </a:lnTo>
                <a:lnTo>
                  <a:pt x="23752" y="18644"/>
                </a:lnTo>
                <a:lnTo>
                  <a:pt x="24262" y="17622"/>
                </a:lnTo>
                <a:lnTo>
                  <a:pt x="24646" y="16473"/>
                </a:lnTo>
                <a:lnTo>
                  <a:pt x="25029" y="15196"/>
                </a:lnTo>
                <a:lnTo>
                  <a:pt x="25156" y="13919"/>
                </a:lnTo>
                <a:lnTo>
                  <a:pt x="25284" y="12642"/>
                </a:lnTo>
                <a:lnTo>
                  <a:pt x="25156" y="11365"/>
                </a:lnTo>
                <a:lnTo>
                  <a:pt x="25029" y="10088"/>
                </a:lnTo>
                <a:lnTo>
                  <a:pt x="24646" y="8939"/>
                </a:lnTo>
                <a:lnTo>
                  <a:pt x="24262" y="7790"/>
                </a:lnTo>
                <a:lnTo>
                  <a:pt x="23752" y="6640"/>
                </a:lnTo>
                <a:lnTo>
                  <a:pt x="23113" y="5619"/>
                </a:lnTo>
                <a:lnTo>
                  <a:pt x="22347" y="4597"/>
                </a:lnTo>
                <a:lnTo>
                  <a:pt x="21581" y="3703"/>
                </a:lnTo>
                <a:lnTo>
                  <a:pt x="20687" y="2937"/>
                </a:lnTo>
                <a:lnTo>
                  <a:pt x="19665" y="2171"/>
                </a:lnTo>
                <a:lnTo>
                  <a:pt x="18644" y="1532"/>
                </a:lnTo>
                <a:lnTo>
                  <a:pt x="17495" y="1022"/>
                </a:lnTo>
                <a:lnTo>
                  <a:pt x="16345" y="639"/>
                </a:lnTo>
                <a:lnTo>
                  <a:pt x="15196" y="255"/>
                </a:lnTo>
                <a:lnTo>
                  <a:pt x="13919" y="128"/>
                </a:lnTo>
                <a:lnTo>
                  <a:pt x="1264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2491;p35"/>
          <p:cNvSpPr/>
          <p:nvPr/>
        </p:nvSpPr>
        <p:spPr>
          <a:xfrm>
            <a:off x="2667725" y="2073487"/>
            <a:ext cx="968104" cy="973030"/>
          </a:xfrm>
          <a:custGeom>
            <a:avLst/>
            <a:gdLst/>
            <a:ahLst/>
            <a:cxnLst/>
            <a:rect l="l" t="t" r="r" b="b"/>
            <a:pathLst>
              <a:path w="25157" h="25285" extrusionOk="0">
                <a:moveTo>
                  <a:pt x="12515" y="0"/>
                </a:moveTo>
                <a:lnTo>
                  <a:pt x="11238" y="128"/>
                </a:lnTo>
                <a:lnTo>
                  <a:pt x="9961" y="255"/>
                </a:lnTo>
                <a:lnTo>
                  <a:pt x="8811" y="639"/>
                </a:lnTo>
                <a:lnTo>
                  <a:pt x="7662" y="1022"/>
                </a:lnTo>
                <a:lnTo>
                  <a:pt x="6513" y="1532"/>
                </a:lnTo>
                <a:lnTo>
                  <a:pt x="5491" y="2171"/>
                </a:lnTo>
                <a:lnTo>
                  <a:pt x="4470" y="2937"/>
                </a:lnTo>
                <a:lnTo>
                  <a:pt x="3576" y="3703"/>
                </a:lnTo>
                <a:lnTo>
                  <a:pt x="2810" y="4597"/>
                </a:lnTo>
                <a:lnTo>
                  <a:pt x="2043" y="5619"/>
                </a:lnTo>
                <a:lnTo>
                  <a:pt x="1405" y="6640"/>
                </a:lnTo>
                <a:lnTo>
                  <a:pt x="894" y="7790"/>
                </a:lnTo>
                <a:lnTo>
                  <a:pt x="511" y="8939"/>
                </a:lnTo>
                <a:lnTo>
                  <a:pt x="256" y="10088"/>
                </a:lnTo>
                <a:lnTo>
                  <a:pt x="0" y="11365"/>
                </a:lnTo>
                <a:lnTo>
                  <a:pt x="0" y="12642"/>
                </a:lnTo>
                <a:lnTo>
                  <a:pt x="0" y="13919"/>
                </a:lnTo>
                <a:lnTo>
                  <a:pt x="256" y="15196"/>
                </a:lnTo>
                <a:lnTo>
                  <a:pt x="511" y="16473"/>
                </a:lnTo>
                <a:lnTo>
                  <a:pt x="894" y="17622"/>
                </a:lnTo>
                <a:lnTo>
                  <a:pt x="1405" y="18644"/>
                </a:lnTo>
                <a:lnTo>
                  <a:pt x="2043" y="19665"/>
                </a:lnTo>
                <a:lnTo>
                  <a:pt x="2810" y="20687"/>
                </a:lnTo>
                <a:lnTo>
                  <a:pt x="3576" y="21581"/>
                </a:lnTo>
                <a:lnTo>
                  <a:pt x="4470" y="22347"/>
                </a:lnTo>
                <a:lnTo>
                  <a:pt x="5491" y="23113"/>
                </a:lnTo>
                <a:lnTo>
                  <a:pt x="6513" y="23752"/>
                </a:lnTo>
                <a:lnTo>
                  <a:pt x="7662" y="24262"/>
                </a:lnTo>
                <a:lnTo>
                  <a:pt x="8811" y="24646"/>
                </a:lnTo>
                <a:lnTo>
                  <a:pt x="9961" y="25029"/>
                </a:lnTo>
                <a:lnTo>
                  <a:pt x="11238" y="25156"/>
                </a:lnTo>
                <a:lnTo>
                  <a:pt x="12515" y="25284"/>
                </a:lnTo>
                <a:lnTo>
                  <a:pt x="13791" y="25156"/>
                </a:lnTo>
                <a:lnTo>
                  <a:pt x="15068" y="25029"/>
                </a:lnTo>
                <a:lnTo>
                  <a:pt x="16345" y="24646"/>
                </a:lnTo>
                <a:lnTo>
                  <a:pt x="17495" y="24262"/>
                </a:lnTo>
                <a:lnTo>
                  <a:pt x="18516" y="23752"/>
                </a:lnTo>
                <a:lnTo>
                  <a:pt x="19666" y="23113"/>
                </a:lnTo>
                <a:lnTo>
                  <a:pt x="20559" y="22347"/>
                </a:lnTo>
                <a:lnTo>
                  <a:pt x="21453" y="21581"/>
                </a:lnTo>
                <a:lnTo>
                  <a:pt x="22347" y="20687"/>
                </a:lnTo>
                <a:lnTo>
                  <a:pt x="22986" y="19665"/>
                </a:lnTo>
                <a:lnTo>
                  <a:pt x="23624" y="18644"/>
                </a:lnTo>
                <a:lnTo>
                  <a:pt x="24135" y="17622"/>
                </a:lnTo>
                <a:lnTo>
                  <a:pt x="24646" y="16473"/>
                </a:lnTo>
                <a:lnTo>
                  <a:pt x="24901" y="15196"/>
                </a:lnTo>
                <a:lnTo>
                  <a:pt x="25156" y="13919"/>
                </a:lnTo>
                <a:lnTo>
                  <a:pt x="25156" y="12642"/>
                </a:lnTo>
                <a:lnTo>
                  <a:pt x="25156" y="11365"/>
                </a:lnTo>
                <a:lnTo>
                  <a:pt x="24901" y="10088"/>
                </a:lnTo>
                <a:lnTo>
                  <a:pt x="24646" y="8939"/>
                </a:lnTo>
                <a:lnTo>
                  <a:pt x="24135" y="7790"/>
                </a:lnTo>
                <a:lnTo>
                  <a:pt x="23624" y="6640"/>
                </a:lnTo>
                <a:lnTo>
                  <a:pt x="22986" y="5619"/>
                </a:lnTo>
                <a:lnTo>
                  <a:pt x="22347" y="4597"/>
                </a:lnTo>
                <a:lnTo>
                  <a:pt x="21453" y="3703"/>
                </a:lnTo>
                <a:lnTo>
                  <a:pt x="20559" y="2937"/>
                </a:lnTo>
                <a:lnTo>
                  <a:pt x="19666" y="2171"/>
                </a:lnTo>
                <a:lnTo>
                  <a:pt x="18516" y="1532"/>
                </a:lnTo>
                <a:lnTo>
                  <a:pt x="17495" y="1022"/>
                </a:lnTo>
                <a:lnTo>
                  <a:pt x="16345" y="639"/>
                </a:lnTo>
                <a:lnTo>
                  <a:pt x="15068" y="255"/>
                </a:lnTo>
                <a:lnTo>
                  <a:pt x="13791" y="128"/>
                </a:lnTo>
                <a:lnTo>
                  <a:pt x="1251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2" name="Google Shape;2492;p35"/>
          <p:cNvSpPr/>
          <p:nvPr/>
        </p:nvSpPr>
        <p:spPr>
          <a:xfrm>
            <a:off x="3065768" y="3763980"/>
            <a:ext cx="968104" cy="968104"/>
          </a:xfrm>
          <a:custGeom>
            <a:avLst/>
            <a:gdLst/>
            <a:ahLst/>
            <a:cxnLst/>
            <a:rect l="l" t="t" r="r" b="b"/>
            <a:pathLst>
              <a:path w="25157" h="25157" extrusionOk="0">
                <a:moveTo>
                  <a:pt x="11238" y="1"/>
                </a:moveTo>
                <a:lnTo>
                  <a:pt x="10089" y="256"/>
                </a:lnTo>
                <a:lnTo>
                  <a:pt x="8812" y="511"/>
                </a:lnTo>
                <a:lnTo>
                  <a:pt x="7662" y="1022"/>
                </a:lnTo>
                <a:lnTo>
                  <a:pt x="6513" y="1533"/>
                </a:lnTo>
                <a:lnTo>
                  <a:pt x="5492" y="2172"/>
                </a:lnTo>
                <a:lnTo>
                  <a:pt x="4598" y="2810"/>
                </a:lnTo>
                <a:lnTo>
                  <a:pt x="3704" y="3704"/>
                </a:lnTo>
                <a:lnTo>
                  <a:pt x="2810" y="4598"/>
                </a:lnTo>
                <a:lnTo>
                  <a:pt x="2172" y="5492"/>
                </a:lnTo>
                <a:lnTo>
                  <a:pt x="1533" y="6513"/>
                </a:lnTo>
                <a:lnTo>
                  <a:pt x="895" y="7662"/>
                </a:lnTo>
                <a:lnTo>
                  <a:pt x="511" y="8812"/>
                </a:lnTo>
                <a:lnTo>
                  <a:pt x="256" y="10089"/>
                </a:lnTo>
                <a:lnTo>
                  <a:pt x="1" y="11238"/>
                </a:lnTo>
                <a:lnTo>
                  <a:pt x="1" y="12643"/>
                </a:lnTo>
                <a:lnTo>
                  <a:pt x="1" y="13920"/>
                </a:lnTo>
                <a:lnTo>
                  <a:pt x="256" y="15069"/>
                </a:lnTo>
                <a:lnTo>
                  <a:pt x="511" y="16346"/>
                </a:lnTo>
                <a:lnTo>
                  <a:pt x="895" y="17495"/>
                </a:lnTo>
                <a:lnTo>
                  <a:pt x="1533" y="18644"/>
                </a:lnTo>
                <a:lnTo>
                  <a:pt x="2172" y="19666"/>
                </a:lnTo>
                <a:lnTo>
                  <a:pt x="2810" y="20560"/>
                </a:lnTo>
                <a:lnTo>
                  <a:pt x="3704" y="21454"/>
                </a:lnTo>
                <a:lnTo>
                  <a:pt x="4598" y="22348"/>
                </a:lnTo>
                <a:lnTo>
                  <a:pt x="5492" y="23114"/>
                </a:lnTo>
                <a:lnTo>
                  <a:pt x="6513" y="23625"/>
                </a:lnTo>
                <a:lnTo>
                  <a:pt x="7662" y="24263"/>
                </a:lnTo>
                <a:lnTo>
                  <a:pt x="8812" y="24646"/>
                </a:lnTo>
                <a:lnTo>
                  <a:pt x="10089" y="24902"/>
                </a:lnTo>
                <a:lnTo>
                  <a:pt x="11238" y="25157"/>
                </a:lnTo>
                <a:lnTo>
                  <a:pt x="13920" y="25157"/>
                </a:lnTo>
                <a:lnTo>
                  <a:pt x="15069" y="24902"/>
                </a:lnTo>
                <a:lnTo>
                  <a:pt x="16346" y="24646"/>
                </a:lnTo>
                <a:lnTo>
                  <a:pt x="17495" y="24263"/>
                </a:lnTo>
                <a:lnTo>
                  <a:pt x="18644" y="23625"/>
                </a:lnTo>
                <a:lnTo>
                  <a:pt x="19666" y="23114"/>
                </a:lnTo>
                <a:lnTo>
                  <a:pt x="20560" y="22348"/>
                </a:lnTo>
                <a:lnTo>
                  <a:pt x="21454" y="21454"/>
                </a:lnTo>
                <a:lnTo>
                  <a:pt x="22348" y="20560"/>
                </a:lnTo>
                <a:lnTo>
                  <a:pt x="22986" y="19666"/>
                </a:lnTo>
                <a:lnTo>
                  <a:pt x="23625" y="18644"/>
                </a:lnTo>
                <a:lnTo>
                  <a:pt x="24135" y="17495"/>
                </a:lnTo>
                <a:lnTo>
                  <a:pt x="24646" y="16346"/>
                </a:lnTo>
                <a:lnTo>
                  <a:pt x="24901" y="15069"/>
                </a:lnTo>
                <a:lnTo>
                  <a:pt x="25157" y="13920"/>
                </a:lnTo>
                <a:lnTo>
                  <a:pt x="25157" y="12643"/>
                </a:lnTo>
                <a:lnTo>
                  <a:pt x="25157" y="11238"/>
                </a:lnTo>
                <a:lnTo>
                  <a:pt x="24901" y="10089"/>
                </a:lnTo>
                <a:lnTo>
                  <a:pt x="24646" y="8812"/>
                </a:lnTo>
                <a:lnTo>
                  <a:pt x="24135" y="7662"/>
                </a:lnTo>
                <a:lnTo>
                  <a:pt x="23625" y="6513"/>
                </a:lnTo>
                <a:lnTo>
                  <a:pt x="22986" y="5492"/>
                </a:lnTo>
                <a:lnTo>
                  <a:pt x="22348" y="4598"/>
                </a:lnTo>
                <a:lnTo>
                  <a:pt x="21454" y="3704"/>
                </a:lnTo>
                <a:lnTo>
                  <a:pt x="20560" y="2810"/>
                </a:lnTo>
                <a:lnTo>
                  <a:pt x="19666" y="2172"/>
                </a:lnTo>
                <a:lnTo>
                  <a:pt x="18644" y="1533"/>
                </a:lnTo>
                <a:lnTo>
                  <a:pt x="17495" y="1022"/>
                </a:lnTo>
                <a:lnTo>
                  <a:pt x="16346" y="511"/>
                </a:lnTo>
                <a:lnTo>
                  <a:pt x="15069" y="256"/>
                </a:lnTo>
                <a:lnTo>
                  <a:pt x="139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35"/>
          <p:cNvSpPr/>
          <p:nvPr/>
        </p:nvSpPr>
        <p:spPr>
          <a:xfrm>
            <a:off x="5119946" y="3763980"/>
            <a:ext cx="973030" cy="968104"/>
          </a:xfrm>
          <a:custGeom>
            <a:avLst/>
            <a:gdLst/>
            <a:ahLst/>
            <a:cxnLst/>
            <a:rect l="l" t="t" r="r" b="b"/>
            <a:pathLst>
              <a:path w="25285" h="25157" extrusionOk="0">
                <a:moveTo>
                  <a:pt x="11366" y="1"/>
                </a:moveTo>
                <a:lnTo>
                  <a:pt x="10089" y="256"/>
                </a:lnTo>
                <a:lnTo>
                  <a:pt x="8812" y="511"/>
                </a:lnTo>
                <a:lnTo>
                  <a:pt x="7663" y="1022"/>
                </a:lnTo>
                <a:lnTo>
                  <a:pt x="6641" y="1533"/>
                </a:lnTo>
                <a:lnTo>
                  <a:pt x="5619" y="2172"/>
                </a:lnTo>
                <a:lnTo>
                  <a:pt x="4598" y="2810"/>
                </a:lnTo>
                <a:lnTo>
                  <a:pt x="3704" y="3704"/>
                </a:lnTo>
                <a:lnTo>
                  <a:pt x="2938" y="4598"/>
                </a:lnTo>
                <a:lnTo>
                  <a:pt x="2172" y="5492"/>
                </a:lnTo>
                <a:lnTo>
                  <a:pt x="1533" y="6513"/>
                </a:lnTo>
                <a:lnTo>
                  <a:pt x="1022" y="7662"/>
                </a:lnTo>
                <a:lnTo>
                  <a:pt x="512" y="8812"/>
                </a:lnTo>
                <a:lnTo>
                  <a:pt x="256" y="10089"/>
                </a:lnTo>
                <a:lnTo>
                  <a:pt x="128" y="11238"/>
                </a:lnTo>
                <a:lnTo>
                  <a:pt x="1" y="12643"/>
                </a:lnTo>
                <a:lnTo>
                  <a:pt x="128" y="13920"/>
                </a:lnTo>
                <a:lnTo>
                  <a:pt x="256" y="15069"/>
                </a:lnTo>
                <a:lnTo>
                  <a:pt x="512" y="16346"/>
                </a:lnTo>
                <a:lnTo>
                  <a:pt x="1022" y="17495"/>
                </a:lnTo>
                <a:lnTo>
                  <a:pt x="1533" y="18644"/>
                </a:lnTo>
                <a:lnTo>
                  <a:pt x="2172" y="19666"/>
                </a:lnTo>
                <a:lnTo>
                  <a:pt x="2938" y="20560"/>
                </a:lnTo>
                <a:lnTo>
                  <a:pt x="3704" y="21454"/>
                </a:lnTo>
                <a:lnTo>
                  <a:pt x="4598" y="22348"/>
                </a:lnTo>
                <a:lnTo>
                  <a:pt x="5619" y="23114"/>
                </a:lnTo>
                <a:lnTo>
                  <a:pt x="6641" y="23625"/>
                </a:lnTo>
                <a:lnTo>
                  <a:pt x="7663" y="24263"/>
                </a:lnTo>
                <a:lnTo>
                  <a:pt x="8812" y="24646"/>
                </a:lnTo>
                <a:lnTo>
                  <a:pt x="10089" y="24902"/>
                </a:lnTo>
                <a:lnTo>
                  <a:pt x="11366" y="25157"/>
                </a:lnTo>
                <a:lnTo>
                  <a:pt x="13920" y="25157"/>
                </a:lnTo>
                <a:lnTo>
                  <a:pt x="15197" y="24902"/>
                </a:lnTo>
                <a:lnTo>
                  <a:pt x="16346" y="24646"/>
                </a:lnTo>
                <a:lnTo>
                  <a:pt x="17495" y="24263"/>
                </a:lnTo>
                <a:lnTo>
                  <a:pt x="18644" y="23625"/>
                </a:lnTo>
                <a:lnTo>
                  <a:pt x="19666" y="23114"/>
                </a:lnTo>
                <a:lnTo>
                  <a:pt x="20688" y="22348"/>
                </a:lnTo>
                <a:lnTo>
                  <a:pt x="21581" y="21454"/>
                </a:lnTo>
                <a:lnTo>
                  <a:pt x="22348" y="20560"/>
                </a:lnTo>
                <a:lnTo>
                  <a:pt x="23114" y="19666"/>
                </a:lnTo>
                <a:lnTo>
                  <a:pt x="23752" y="18644"/>
                </a:lnTo>
                <a:lnTo>
                  <a:pt x="24263" y="17495"/>
                </a:lnTo>
                <a:lnTo>
                  <a:pt x="24646" y="16346"/>
                </a:lnTo>
                <a:lnTo>
                  <a:pt x="25029" y="15069"/>
                </a:lnTo>
                <a:lnTo>
                  <a:pt x="25157" y="13920"/>
                </a:lnTo>
                <a:lnTo>
                  <a:pt x="25285" y="12643"/>
                </a:lnTo>
                <a:lnTo>
                  <a:pt x="25157" y="11238"/>
                </a:lnTo>
                <a:lnTo>
                  <a:pt x="25029" y="10089"/>
                </a:lnTo>
                <a:lnTo>
                  <a:pt x="24646" y="8812"/>
                </a:lnTo>
                <a:lnTo>
                  <a:pt x="24263" y="7662"/>
                </a:lnTo>
                <a:lnTo>
                  <a:pt x="23752" y="6513"/>
                </a:lnTo>
                <a:lnTo>
                  <a:pt x="23114" y="5492"/>
                </a:lnTo>
                <a:lnTo>
                  <a:pt x="22348" y="4598"/>
                </a:lnTo>
                <a:lnTo>
                  <a:pt x="21581" y="3704"/>
                </a:lnTo>
                <a:lnTo>
                  <a:pt x="20688" y="2810"/>
                </a:lnTo>
                <a:lnTo>
                  <a:pt x="19666" y="2172"/>
                </a:lnTo>
                <a:lnTo>
                  <a:pt x="18644" y="1533"/>
                </a:lnTo>
                <a:lnTo>
                  <a:pt x="17495" y="1022"/>
                </a:lnTo>
                <a:lnTo>
                  <a:pt x="16346" y="511"/>
                </a:lnTo>
                <a:lnTo>
                  <a:pt x="15197" y="256"/>
                </a:lnTo>
                <a:lnTo>
                  <a:pt x="139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2494;p35"/>
          <p:cNvSpPr/>
          <p:nvPr/>
        </p:nvSpPr>
        <p:spPr>
          <a:xfrm>
            <a:off x="4083024" y="1070975"/>
            <a:ext cx="973030" cy="968104"/>
          </a:xfrm>
          <a:custGeom>
            <a:avLst/>
            <a:gdLst/>
            <a:ahLst/>
            <a:cxnLst/>
            <a:rect l="l" t="t" r="r" b="b"/>
            <a:pathLst>
              <a:path w="25285" h="25157" extrusionOk="0">
                <a:moveTo>
                  <a:pt x="11366" y="0"/>
                </a:moveTo>
                <a:lnTo>
                  <a:pt x="10089" y="255"/>
                </a:lnTo>
                <a:lnTo>
                  <a:pt x="8940" y="511"/>
                </a:lnTo>
                <a:lnTo>
                  <a:pt x="7790" y="894"/>
                </a:lnTo>
                <a:lnTo>
                  <a:pt x="6641" y="1532"/>
                </a:lnTo>
                <a:lnTo>
                  <a:pt x="5619" y="2171"/>
                </a:lnTo>
                <a:lnTo>
                  <a:pt x="4598" y="2809"/>
                </a:lnTo>
                <a:lnTo>
                  <a:pt x="3704" y="3703"/>
                </a:lnTo>
                <a:lnTo>
                  <a:pt x="2938" y="4597"/>
                </a:lnTo>
                <a:lnTo>
                  <a:pt x="2172" y="5491"/>
                </a:lnTo>
                <a:lnTo>
                  <a:pt x="1533" y="6513"/>
                </a:lnTo>
                <a:lnTo>
                  <a:pt x="1022" y="7662"/>
                </a:lnTo>
                <a:lnTo>
                  <a:pt x="639" y="8811"/>
                </a:lnTo>
                <a:lnTo>
                  <a:pt x="256" y="10088"/>
                </a:lnTo>
                <a:lnTo>
                  <a:pt x="129" y="11237"/>
                </a:lnTo>
                <a:lnTo>
                  <a:pt x="1" y="12514"/>
                </a:lnTo>
                <a:lnTo>
                  <a:pt x="129" y="13919"/>
                </a:lnTo>
                <a:lnTo>
                  <a:pt x="256" y="15068"/>
                </a:lnTo>
                <a:lnTo>
                  <a:pt x="639" y="16345"/>
                </a:lnTo>
                <a:lnTo>
                  <a:pt x="1022" y="17494"/>
                </a:lnTo>
                <a:lnTo>
                  <a:pt x="1533" y="18644"/>
                </a:lnTo>
                <a:lnTo>
                  <a:pt x="2172" y="19665"/>
                </a:lnTo>
                <a:lnTo>
                  <a:pt x="2938" y="20559"/>
                </a:lnTo>
                <a:lnTo>
                  <a:pt x="3704" y="21453"/>
                </a:lnTo>
                <a:lnTo>
                  <a:pt x="4598" y="22347"/>
                </a:lnTo>
                <a:lnTo>
                  <a:pt x="5619" y="22985"/>
                </a:lnTo>
                <a:lnTo>
                  <a:pt x="6641" y="23624"/>
                </a:lnTo>
                <a:lnTo>
                  <a:pt x="7790" y="24262"/>
                </a:lnTo>
                <a:lnTo>
                  <a:pt x="8940" y="24645"/>
                </a:lnTo>
                <a:lnTo>
                  <a:pt x="10089" y="24901"/>
                </a:lnTo>
                <a:lnTo>
                  <a:pt x="11366" y="25156"/>
                </a:lnTo>
                <a:lnTo>
                  <a:pt x="13920" y="25156"/>
                </a:lnTo>
                <a:lnTo>
                  <a:pt x="15197" y="24901"/>
                </a:lnTo>
                <a:lnTo>
                  <a:pt x="16474" y="24645"/>
                </a:lnTo>
                <a:lnTo>
                  <a:pt x="17623" y="24262"/>
                </a:lnTo>
                <a:lnTo>
                  <a:pt x="18645" y="23624"/>
                </a:lnTo>
                <a:lnTo>
                  <a:pt x="19794" y="22985"/>
                </a:lnTo>
                <a:lnTo>
                  <a:pt x="20688" y="22347"/>
                </a:lnTo>
                <a:lnTo>
                  <a:pt x="21582" y="21453"/>
                </a:lnTo>
                <a:lnTo>
                  <a:pt x="22475" y="20559"/>
                </a:lnTo>
                <a:lnTo>
                  <a:pt x="23114" y="19665"/>
                </a:lnTo>
                <a:lnTo>
                  <a:pt x="23752" y="18644"/>
                </a:lnTo>
                <a:lnTo>
                  <a:pt x="24263" y="17494"/>
                </a:lnTo>
                <a:lnTo>
                  <a:pt x="24774" y="16345"/>
                </a:lnTo>
                <a:lnTo>
                  <a:pt x="25029" y="15068"/>
                </a:lnTo>
                <a:lnTo>
                  <a:pt x="25285" y="13919"/>
                </a:lnTo>
                <a:lnTo>
                  <a:pt x="25285" y="12514"/>
                </a:lnTo>
                <a:lnTo>
                  <a:pt x="25285" y="11237"/>
                </a:lnTo>
                <a:lnTo>
                  <a:pt x="25029" y="10088"/>
                </a:lnTo>
                <a:lnTo>
                  <a:pt x="24774" y="8811"/>
                </a:lnTo>
                <a:lnTo>
                  <a:pt x="24263" y="7662"/>
                </a:lnTo>
                <a:lnTo>
                  <a:pt x="23752" y="6513"/>
                </a:lnTo>
                <a:lnTo>
                  <a:pt x="23114" y="5491"/>
                </a:lnTo>
                <a:lnTo>
                  <a:pt x="22475" y="4597"/>
                </a:lnTo>
                <a:lnTo>
                  <a:pt x="21582" y="3703"/>
                </a:lnTo>
                <a:lnTo>
                  <a:pt x="20688" y="2809"/>
                </a:lnTo>
                <a:lnTo>
                  <a:pt x="19794" y="2171"/>
                </a:lnTo>
                <a:lnTo>
                  <a:pt x="18645" y="1532"/>
                </a:lnTo>
                <a:lnTo>
                  <a:pt x="17623" y="894"/>
                </a:lnTo>
                <a:lnTo>
                  <a:pt x="16474" y="511"/>
                </a:lnTo>
                <a:lnTo>
                  <a:pt x="15197" y="255"/>
                </a:lnTo>
                <a:lnTo>
                  <a:pt x="1392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2495;p35"/>
          <p:cNvSpPr/>
          <p:nvPr/>
        </p:nvSpPr>
        <p:spPr>
          <a:xfrm>
            <a:off x="3193536" y="4142395"/>
            <a:ext cx="742058" cy="427541"/>
          </a:xfrm>
          <a:custGeom>
            <a:avLst/>
            <a:gdLst/>
            <a:ahLst/>
            <a:cxnLst/>
            <a:rect l="l" t="t" r="r" b="b"/>
            <a:pathLst>
              <a:path w="19283" h="11110" extrusionOk="0">
                <a:moveTo>
                  <a:pt x="16091" y="0"/>
                </a:moveTo>
                <a:lnTo>
                  <a:pt x="1" y="9194"/>
                </a:lnTo>
                <a:lnTo>
                  <a:pt x="3321" y="11110"/>
                </a:lnTo>
                <a:lnTo>
                  <a:pt x="19283" y="1916"/>
                </a:lnTo>
                <a:lnTo>
                  <a:pt x="1609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6" name="Google Shape;2496;p35"/>
          <p:cNvSpPr/>
          <p:nvPr/>
        </p:nvSpPr>
        <p:spPr>
          <a:xfrm>
            <a:off x="3193536" y="4142395"/>
            <a:ext cx="742058" cy="427541"/>
          </a:xfrm>
          <a:custGeom>
            <a:avLst/>
            <a:gdLst/>
            <a:ahLst/>
            <a:cxnLst/>
            <a:rect l="l" t="t" r="r" b="b"/>
            <a:pathLst>
              <a:path w="19283" h="11110" fill="none" extrusionOk="0">
                <a:moveTo>
                  <a:pt x="16091" y="0"/>
                </a:moveTo>
                <a:lnTo>
                  <a:pt x="1" y="9194"/>
                </a:lnTo>
                <a:lnTo>
                  <a:pt x="3321" y="11110"/>
                </a:lnTo>
                <a:lnTo>
                  <a:pt x="19283" y="1916"/>
                </a:lnTo>
                <a:lnTo>
                  <a:pt x="160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Google Shape;2497;p35"/>
          <p:cNvSpPr/>
          <p:nvPr/>
        </p:nvSpPr>
        <p:spPr>
          <a:xfrm>
            <a:off x="3404854" y="4334046"/>
            <a:ext cx="38" cy="38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2498;p35"/>
          <p:cNvSpPr/>
          <p:nvPr/>
        </p:nvSpPr>
        <p:spPr>
          <a:xfrm>
            <a:off x="3404854" y="4334046"/>
            <a:ext cx="38" cy="38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2499;p35"/>
          <p:cNvSpPr/>
          <p:nvPr/>
        </p:nvSpPr>
        <p:spPr>
          <a:xfrm>
            <a:off x="3414706" y="4343859"/>
            <a:ext cx="162204" cy="117987"/>
          </a:xfrm>
          <a:custGeom>
            <a:avLst/>
            <a:gdLst/>
            <a:ahLst/>
            <a:cxnLst/>
            <a:rect l="l" t="t" r="r" b="b"/>
            <a:pathLst>
              <a:path w="4215" h="3066" extrusionOk="0">
                <a:moveTo>
                  <a:pt x="4214" y="1"/>
                </a:moveTo>
                <a:lnTo>
                  <a:pt x="0" y="2427"/>
                </a:lnTo>
                <a:lnTo>
                  <a:pt x="0" y="3066"/>
                </a:lnTo>
                <a:lnTo>
                  <a:pt x="4214" y="639"/>
                </a:lnTo>
                <a:lnTo>
                  <a:pt x="4214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35"/>
          <p:cNvSpPr/>
          <p:nvPr/>
        </p:nvSpPr>
        <p:spPr>
          <a:xfrm>
            <a:off x="3419593" y="4304567"/>
            <a:ext cx="59032" cy="68845"/>
          </a:xfrm>
          <a:custGeom>
            <a:avLst/>
            <a:gdLst/>
            <a:ahLst/>
            <a:cxnLst/>
            <a:rect l="l" t="t" r="r" b="b"/>
            <a:pathLst>
              <a:path w="1534" h="1789" extrusionOk="0">
                <a:moveTo>
                  <a:pt x="639" y="0"/>
                </a:moveTo>
                <a:lnTo>
                  <a:pt x="384" y="256"/>
                </a:lnTo>
                <a:lnTo>
                  <a:pt x="256" y="511"/>
                </a:lnTo>
                <a:lnTo>
                  <a:pt x="129" y="766"/>
                </a:lnTo>
                <a:lnTo>
                  <a:pt x="1" y="1022"/>
                </a:lnTo>
                <a:lnTo>
                  <a:pt x="129" y="1277"/>
                </a:lnTo>
                <a:lnTo>
                  <a:pt x="256" y="1405"/>
                </a:lnTo>
                <a:lnTo>
                  <a:pt x="639" y="1788"/>
                </a:lnTo>
                <a:lnTo>
                  <a:pt x="639" y="1405"/>
                </a:lnTo>
                <a:lnTo>
                  <a:pt x="1022" y="894"/>
                </a:lnTo>
                <a:lnTo>
                  <a:pt x="1278" y="383"/>
                </a:lnTo>
                <a:lnTo>
                  <a:pt x="1405" y="383"/>
                </a:lnTo>
                <a:lnTo>
                  <a:pt x="1533" y="256"/>
                </a:lnTo>
                <a:lnTo>
                  <a:pt x="1022" y="0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35"/>
          <p:cNvSpPr/>
          <p:nvPr/>
        </p:nvSpPr>
        <p:spPr>
          <a:xfrm>
            <a:off x="3439259" y="4314380"/>
            <a:ext cx="49181" cy="59032"/>
          </a:xfrm>
          <a:custGeom>
            <a:avLst/>
            <a:gdLst/>
            <a:ahLst/>
            <a:cxnLst/>
            <a:rect l="l" t="t" r="r" b="b"/>
            <a:pathLst>
              <a:path w="1278" h="1534" extrusionOk="0">
                <a:moveTo>
                  <a:pt x="639" y="1"/>
                </a:moveTo>
                <a:lnTo>
                  <a:pt x="384" y="256"/>
                </a:lnTo>
                <a:lnTo>
                  <a:pt x="256" y="511"/>
                </a:lnTo>
                <a:lnTo>
                  <a:pt x="1" y="767"/>
                </a:lnTo>
                <a:lnTo>
                  <a:pt x="1" y="1150"/>
                </a:lnTo>
                <a:lnTo>
                  <a:pt x="1" y="1278"/>
                </a:lnTo>
                <a:lnTo>
                  <a:pt x="256" y="1533"/>
                </a:lnTo>
                <a:lnTo>
                  <a:pt x="384" y="1533"/>
                </a:lnTo>
                <a:lnTo>
                  <a:pt x="639" y="1405"/>
                </a:lnTo>
                <a:lnTo>
                  <a:pt x="894" y="1278"/>
                </a:lnTo>
                <a:lnTo>
                  <a:pt x="1022" y="1022"/>
                </a:lnTo>
                <a:lnTo>
                  <a:pt x="1150" y="639"/>
                </a:lnTo>
                <a:lnTo>
                  <a:pt x="1278" y="384"/>
                </a:lnTo>
                <a:lnTo>
                  <a:pt x="1150" y="128"/>
                </a:lnTo>
                <a:lnTo>
                  <a:pt x="1022" y="1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35"/>
          <p:cNvSpPr/>
          <p:nvPr/>
        </p:nvSpPr>
        <p:spPr>
          <a:xfrm>
            <a:off x="3449111" y="4329120"/>
            <a:ext cx="24590" cy="29516"/>
          </a:xfrm>
          <a:custGeom>
            <a:avLst/>
            <a:gdLst/>
            <a:ahLst/>
            <a:cxnLst/>
            <a:rect l="l" t="t" r="r" b="b"/>
            <a:pathLst>
              <a:path w="639" h="767" extrusionOk="0">
                <a:moveTo>
                  <a:pt x="383" y="1"/>
                </a:moveTo>
                <a:lnTo>
                  <a:pt x="128" y="256"/>
                </a:lnTo>
                <a:lnTo>
                  <a:pt x="0" y="512"/>
                </a:lnTo>
                <a:lnTo>
                  <a:pt x="128" y="767"/>
                </a:lnTo>
                <a:lnTo>
                  <a:pt x="383" y="767"/>
                </a:lnTo>
                <a:lnTo>
                  <a:pt x="638" y="512"/>
                </a:lnTo>
                <a:lnTo>
                  <a:pt x="638" y="128"/>
                </a:lnTo>
                <a:lnTo>
                  <a:pt x="638" y="1"/>
                </a:ln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3" name="Google Shape;2503;p35"/>
          <p:cNvSpPr/>
          <p:nvPr/>
        </p:nvSpPr>
        <p:spPr>
          <a:xfrm>
            <a:off x="3458924" y="4338972"/>
            <a:ext cx="4964" cy="4926"/>
          </a:xfrm>
          <a:custGeom>
            <a:avLst/>
            <a:gdLst/>
            <a:ahLst/>
            <a:cxnLst/>
            <a:rect l="l" t="t" r="r" b="b"/>
            <a:pathLst>
              <a:path w="129" h="128" extrusionOk="0">
                <a:moveTo>
                  <a:pt x="128" y="0"/>
                </a:moveTo>
                <a:lnTo>
                  <a:pt x="0" y="128"/>
                </a:lnTo>
                <a:lnTo>
                  <a:pt x="128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4" name="Google Shape;2504;p35"/>
          <p:cNvSpPr/>
          <p:nvPr/>
        </p:nvSpPr>
        <p:spPr>
          <a:xfrm>
            <a:off x="3419593" y="4294715"/>
            <a:ext cx="68845" cy="68845"/>
          </a:xfrm>
          <a:custGeom>
            <a:avLst/>
            <a:gdLst/>
            <a:ahLst/>
            <a:cxnLst/>
            <a:rect l="l" t="t" r="r" b="b"/>
            <a:pathLst>
              <a:path w="1789" h="1789" extrusionOk="0">
                <a:moveTo>
                  <a:pt x="1022" y="1"/>
                </a:moveTo>
                <a:lnTo>
                  <a:pt x="767" y="129"/>
                </a:lnTo>
                <a:lnTo>
                  <a:pt x="384" y="384"/>
                </a:lnTo>
                <a:lnTo>
                  <a:pt x="129" y="767"/>
                </a:lnTo>
                <a:lnTo>
                  <a:pt x="1" y="1150"/>
                </a:lnTo>
                <a:lnTo>
                  <a:pt x="1" y="1533"/>
                </a:lnTo>
                <a:lnTo>
                  <a:pt x="384" y="1789"/>
                </a:lnTo>
                <a:lnTo>
                  <a:pt x="512" y="1406"/>
                </a:lnTo>
                <a:lnTo>
                  <a:pt x="639" y="1022"/>
                </a:lnTo>
                <a:lnTo>
                  <a:pt x="895" y="767"/>
                </a:lnTo>
                <a:lnTo>
                  <a:pt x="1150" y="512"/>
                </a:lnTo>
                <a:lnTo>
                  <a:pt x="1405" y="384"/>
                </a:lnTo>
                <a:lnTo>
                  <a:pt x="1789" y="384"/>
                </a:lnTo>
                <a:lnTo>
                  <a:pt x="1405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5" name="Google Shape;2505;p35"/>
          <p:cNvSpPr/>
          <p:nvPr/>
        </p:nvSpPr>
        <p:spPr>
          <a:xfrm>
            <a:off x="3473664" y="4309493"/>
            <a:ext cx="19703" cy="19665"/>
          </a:xfrm>
          <a:custGeom>
            <a:avLst/>
            <a:gdLst/>
            <a:ahLst/>
            <a:cxnLst/>
            <a:rect l="l" t="t" r="r" b="b"/>
            <a:pathLst>
              <a:path w="512" h="511" extrusionOk="0">
                <a:moveTo>
                  <a:pt x="0" y="0"/>
                </a:moveTo>
                <a:lnTo>
                  <a:pt x="128" y="128"/>
                </a:lnTo>
                <a:lnTo>
                  <a:pt x="256" y="255"/>
                </a:lnTo>
                <a:lnTo>
                  <a:pt x="384" y="511"/>
                </a:lnTo>
                <a:lnTo>
                  <a:pt x="511" y="511"/>
                </a:lnTo>
                <a:lnTo>
                  <a:pt x="511" y="128"/>
                </a:lnTo>
                <a:lnTo>
                  <a:pt x="384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6" name="Google Shape;2506;p35"/>
          <p:cNvSpPr/>
          <p:nvPr/>
        </p:nvSpPr>
        <p:spPr>
          <a:xfrm>
            <a:off x="3434333" y="4304567"/>
            <a:ext cx="63919" cy="58994"/>
          </a:xfrm>
          <a:custGeom>
            <a:avLst/>
            <a:gdLst/>
            <a:ahLst/>
            <a:cxnLst/>
            <a:rect l="l" t="t" r="r" b="b"/>
            <a:pathLst>
              <a:path w="1661" h="1533" extrusionOk="0">
                <a:moveTo>
                  <a:pt x="1150" y="0"/>
                </a:moveTo>
                <a:lnTo>
                  <a:pt x="895" y="128"/>
                </a:lnTo>
                <a:lnTo>
                  <a:pt x="512" y="383"/>
                </a:lnTo>
                <a:lnTo>
                  <a:pt x="256" y="766"/>
                </a:lnTo>
                <a:lnTo>
                  <a:pt x="129" y="1150"/>
                </a:lnTo>
                <a:lnTo>
                  <a:pt x="129" y="1150"/>
                </a:lnTo>
                <a:lnTo>
                  <a:pt x="384" y="766"/>
                </a:lnTo>
                <a:lnTo>
                  <a:pt x="512" y="511"/>
                </a:lnTo>
                <a:lnTo>
                  <a:pt x="895" y="256"/>
                </a:lnTo>
                <a:lnTo>
                  <a:pt x="1150" y="128"/>
                </a:lnTo>
                <a:lnTo>
                  <a:pt x="1406" y="256"/>
                </a:lnTo>
                <a:lnTo>
                  <a:pt x="1533" y="383"/>
                </a:lnTo>
                <a:lnTo>
                  <a:pt x="1533" y="639"/>
                </a:lnTo>
                <a:lnTo>
                  <a:pt x="1661" y="639"/>
                </a:lnTo>
                <a:lnTo>
                  <a:pt x="1661" y="256"/>
                </a:lnTo>
                <a:lnTo>
                  <a:pt x="1406" y="128"/>
                </a:lnTo>
                <a:lnTo>
                  <a:pt x="1150" y="0"/>
                </a:lnTo>
                <a:close/>
                <a:moveTo>
                  <a:pt x="129" y="1150"/>
                </a:moveTo>
                <a:lnTo>
                  <a:pt x="1" y="1533"/>
                </a:lnTo>
                <a:lnTo>
                  <a:pt x="129" y="1533"/>
                </a:lnTo>
                <a:lnTo>
                  <a:pt x="129" y="115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7" name="Google Shape;2507;p35"/>
          <p:cNvSpPr/>
          <p:nvPr/>
        </p:nvSpPr>
        <p:spPr>
          <a:xfrm>
            <a:off x="3350822" y="4343859"/>
            <a:ext cx="58994" cy="68845"/>
          </a:xfrm>
          <a:custGeom>
            <a:avLst/>
            <a:gdLst/>
            <a:ahLst/>
            <a:cxnLst/>
            <a:rect l="l" t="t" r="r" b="b"/>
            <a:pathLst>
              <a:path w="1533" h="1789" extrusionOk="0">
                <a:moveTo>
                  <a:pt x="639" y="1"/>
                </a:moveTo>
                <a:lnTo>
                  <a:pt x="383" y="256"/>
                </a:lnTo>
                <a:lnTo>
                  <a:pt x="128" y="512"/>
                </a:lnTo>
                <a:lnTo>
                  <a:pt x="0" y="767"/>
                </a:lnTo>
                <a:lnTo>
                  <a:pt x="0" y="1150"/>
                </a:lnTo>
                <a:lnTo>
                  <a:pt x="0" y="1406"/>
                </a:lnTo>
                <a:lnTo>
                  <a:pt x="128" y="1533"/>
                </a:lnTo>
                <a:lnTo>
                  <a:pt x="639" y="1789"/>
                </a:lnTo>
                <a:lnTo>
                  <a:pt x="639" y="1406"/>
                </a:lnTo>
                <a:lnTo>
                  <a:pt x="1022" y="1022"/>
                </a:lnTo>
                <a:lnTo>
                  <a:pt x="1149" y="384"/>
                </a:lnTo>
                <a:lnTo>
                  <a:pt x="1405" y="384"/>
                </a:lnTo>
                <a:lnTo>
                  <a:pt x="1532" y="256"/>
                </a:lnTo>
                <a:lnTo>
                  <a:pt x="1022" y="1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2508;p35"/>
          <p:cNvSpPr/>
          <p:nvPr/>
        </p:nvSpPr>
        <p:spPr>
          <a:xfrm>
            <a:off x="3370449" y="4353711"/>
            <a:ext cx="44293" cy="58994"/>
          </a:xfrm>
          <a:custGeom>
            <a:avLst/>
            <a:gdLst/>
            <a:ahLst/>
            <a:cxnLst/>
            <a:rect l="l" t="t" r="r" b="b"/>
            <a:pathLst>
              <a:path w="1151" h="1533" extrusionOk="0">
                <a:moveTo>
                  <a:pt x="767" y="0"/>
                </a:moveTo>
                <a:lnTo>
                  <a:pt x="639" y="128"/>
                </a:lnTo>
                <a:lnTo>
                  <a:pt x="384" y="256"/>
                </a:lnTo>
                <a:lnTo>
                  <a:pt x="129" y="511"/>
                </a:lnTo>
                <a:lnTo>
                  <a:pt x="1" y="766"/>
                </a:lnTo>
                <a:lnTo>
                  <a:pt x="1" y="1150"/>
                </a:lnTo>
                <a:lnTo>
                  <a:pt x="1" y="1405"/>
                </a:lnTo>
                <a:lnTo>
                  <a:pt x="129" y="1533"/>
                </a:lnTo>
                <a:lnTo>
                  <a:pt x="639" y="1533"/>
                </a:lnTo>
                <a:lnTo>
                  <a:pt x="767" y="1277"/>
                </a:lnTo>
                <a:lnTo>
                  <a:pt x="1022" y="1022"/>
                </a:lnTo>
                <a:lnTo>
                  <a:pt x="1150" y="766"/>
                </a:lnTo>
                <a:lnTo>
                  <a:pt x="1150" y="383"/>
                </a:lnTo>
                <a:lnTo>
                  <a:pt x="1150" y="128"/>
                </a:lnTo>
                <a:lnTo>
                  <a:pt x="1022" y="0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2509;p35"/>
          <p:cNvSpPr/>
          <p:nvPr/>
        </p:nvSpPr>
        <p:spPr>
          <a:xfrm>
            <a:off x="3380301" y="4368451"/>
            <a:ext cx="24590" cy="29516"/>
          </a:xfrm>
          <a:custGeom>
            <a:avLst/>
            <a:gdLst/>
            <a:ahLst/>
            <a:cxnLst/>
            <a:rect l="l" t="t" r="r" b="b"/>
            <a:pathLst>
              <a:path w="639" h="767" extrusionOk="0">
                <a:moveTo>
                  <a:pt x="383" y="0"/>
                </a:moveTo>
                <a:lnTo>
                  <a:pt x="128" y="256"/>
                </a:lnTo>
                <a:lnTo>
                  <a:pt x="0" y="639"/>
                </a:lnTo>
                <a:lnTo>
                  <a:pt x="128" y="767"/>
                </a:lnTo>
                <a:lnTo>
                  <a:pt x="383" y="767"/>
                </a:lnTo>
                <a:lnTo>
                  <a:pt x="511" y="511"/>
                </a:lnTo>
                <a:lnTo>
                  <a:pt x="639" y="256"/>
                </a:lnTo>
                <a:lnTo>
                  <a:pt x="511" y="0"/>
                </a:ln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0" name="Google Shape;2510;p35"/>
          <p:cNvSpPr/>
          <p:nvPr/>
        </p:nvSpPr>
        <p:spPr>
          <a:xfrm>
            <a:off x="3390114" y="4383190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1" y="0"/>
                </a:moveTo>
                <a:lnTo>
                  <a:pt x="128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1" name="Google Shape;2511;p35"/>
          <p:cNvSpPr/>
          <p:nvPr/>
        </p:nvSpPr>
        <p:spPr>
          <a:xfrm>
            <a:off x="3345896" y="4334046"/>
            <a:ext cx="73732" cy="73732"/>
          </a:xfrm>
          <a:custGeom>
            <a:avLst/>
            <a:gdLst/>
            <a:ahLst/>
            <a:cxnLst/>
            <a:rect l="l" t="t" r="r" b="b"/>
            <a:pathLst>
              <a:path w="1916" h="1916" extrusionOk="0">
                <a:moveTo>
                  <a:pt x="1150" y="0"/>
                </a:moveTo>
                <a:lnTo>
                  <a:pt x="894" y="128"/>
                </a:lnTo>
                <a:lnTo>
                  <a:pt x="511" y="384"/>
                </a:lnTo>
                <a:lnTo>
                  <a:pt x="256" y="767"/>
                </a:lnTo>
                <a:lnTo>
                  <a:pt x="128" y="1150"/>
                </a:lnTo>
                <a:lnTo>
                  <a:pt x="0" y="1661"/>
                </a:lnTo>
                <a:lnTo>
                  <a:pt x="511" y="1916"/>
                </a:lnTo>
                <a:lnTo>
                  <a:pt x="511" y="1533"/>
                </a:lnTo>
                <a:lnTo>
                  <a:pt x="767" y="1022"/>
                </a:lnTo>
                <a:lnTo>
                  <a:pt x="1022" y="767"/>
                </a:lnTo>
                <a:lnTo>
                  <a:pt x="1277" y="511"/>
                </a:lnTo>
                <a:lnTo>
                  <a:pt x="1405" y="384"/>
                </a:lnTo>
                <a:lnTo>
                  <a:pt x="1916" y="384"/>
                </a:lnTo>
                <a:lnTo>
                  <a:pt x="1405" y="128"/>
                </a:lnTo>
                <a:lnTo>
                  <a:pt x="1150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2" name="Google Shape;2512;p35"/>
          <p:cNvSpPr/>
          <p:nvPr/>
        </p:nvSpPr>
        <p:spPr>
          <a:xfrm>
            <a:off x="3399966" y="4348785"/>
            <a:ext cx="24590" cy="24629"/>
          </a:xfrm>
          <a:custGeom>
            <a:avLst/>
            <a:gdLst/>
            <a:ahLst/>
            <a:cxnLst/>
            <a:rect l="l" t="t" r="r" b="b"/>
            <a:pathLst>
              <a:path w="639" h="640" extrusionOk="0">
                <a:moveTo>
                  <a:pt x="0" y="1"/>
                </a:moveTo>
                <a:lnTo>
                  <a:pt x="255" y="128"/>
                </a:lnTo>
                <a:lnTo>
                  <a:pt x="383" y="256"/>
                </a:lnTo>
                <a:lnTo>
                  <a:pt x="383" y="511"/>
                </a:lnTo>
                <a:lnTo>
                  <a:pt x="639" y="639"/>
                </a:lnTo>
                <a:lnTo>
                  <a:pt x="639" y="511"/>
                </a:lnTo>
                <a:lnTo>
                  <a:pt x="639" y="256"/>
                </a:lnTo>
                <a:lnTo>
                  <a:pt x="511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3" name="Google Shape;2513;p35"/>
          <p:cNvSpPr/>
          <p:nvPr/>
        </p:nvSpPr>
        <p:spPr>
          <a:xfrm>
            <a:off x="3365561" y="4343859"/>
            <a:ext cx="63919" cy="63919"/>
          </a:xfrm>
          <a:custGeom>
            <a:avLst/>
            <a:gdLst/>
            <a:ahLst/>
            <a:cxnLst/>
            <a:rect l="l" t="t" r="r" b="b"/>
            <a:pathLst>
              <a:path w="1661" h="1661" extrusionOk="0">
                <a:moveTo>
                  <a:pt x="1149" y="1"/>
                </a:moveTo>
                <a:lnTo>
                  <a:pt x="766" y="129"/>
                </a:lnTo>
                <a:lnTo>
                  <a:pt x="511" y="384"/>
                </a:lnTo>
                <a:lnTo>
                  <a:pt x="256" y="767"/>
                </a:lnTo>
                <a:lnTo>
                  <a:pt x="0" y="1150"/>
                </a:lnTo>
                <a:lnTo>
                  <a:pt x="0" y="1661"/>
                </a:lnTo>
                <a:lnTo>
                  <a:pt x="128" y="1533"/>
                </a:lnTo>
                <a:lnTo>
                  <a:pt x="128" y="1150"/>
                </a:lnTo>
                <a:lnTo>
                  <a:pt x="256" y="895"/>
                </a:lnTo>
                <a:lnTo>
                  <a:pt x="511" y="512"/>
                </a:lnTo>
                <a:lnTo>
                  <a:pt x="766" y="256"/>
                </a:lnTo>
                <a:lnTo>
                  <a:pt x="1022" y="129"/>
                </a:lnTo>
                <a:lnTo>
                  <a:pt x="1277" y="256"/>
                </a:lnTo>
                <a:lnTo>
                  <a:pt x="1405" y="384"/>
                </a:lnTo>
                <a:lnTo>
                  <a:pt x="1533" y="767"/>
                </a:lnTo>
                <a:lnTo>
                  <a:pt x="1660" y="639"/>
                </a:lnTo>
                <a:lnTo>
                  <a:pt x="1533" y="384"/>
                </a:lnTo>
                <a:lnTo>
                  <a:pt x="1405" y="129"/>
                </a:lnTo>
                <a:lnTo>
                  <a:pt x="1149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4" name="Google Shape;2514;p35"/>
          <p:cNvSpPr/>
          <p:nvPr/>
        </p:nvSpPr>
        <p:spPr>
          <a:xfrm>
            <a:off x="3336044" y="4299641"/>
            <a:ext cx="240862" cy="157278"/>
          </a:xfrm>
          <a:custGeom>
            <a:avLst/>
            <a:gdLst/>
            <a:ahLst/>
            <a:cxnLst/>
            <a:rect l="l" t="t" r="r" b="b"/>
            <a:pathLst>
              <a:path w="6259" h="4087" extrusionOk="0">
                <a:moveTo>
                  <a:pt x="4087" y="1"/>
                </a:moveTo>
                <a:lnTo>
                  <a:pt x="1" y="2427"/>
                </a:lnTo>
                <a:lnTo>
                  <a:pt x="1" y="2938"/>
                </a:lnTo>
                <a:lnTo>
                  <a:pt x="1278" y="4087"/>
                </a:lnTo>
                <a:lnTo>
                  <a:pt x="6258" y="1150"/>
                </a:lnTo>
                <a:lnTo>
                  <a:pt x="4087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2515;p35"/>
          <p:cNvSpPr/>
          <p:nvPr/>
        </p:nvSpPr>
        <p:spPr>
          <a:xfrm>
            <a:off x="3812749" y="4068659"/>
            <a:ext cx="127800" cy="93436"/>
          </a:xfrm>
          <a:custGeom>
            <a:avLst/>
            <a:gdLst/>
            <a:ahLst/>
            <a:cxnLst/>
            <a:rect l="l" t="t" r="r" b="b"/>
            <a:pathLst>
              <a:path w="3321" h="2428" extrusionOk="0">
                <a:moveTo>
                  <a:pt x="1" y="1"/>
                </a:moveTo>
                <a:lnTo>
                  <a:pt x="3193" y="2427"/>
                </a:lnTo>
                <a:lnTo>
                  <a:pt x="3321" y="2299"/>
                </a:lnTo>
                <a:lnTo>
                  <a:pt x="3321" y="1789"/>
                </a:lnTo>
                <a:lnTo>
                  <a:pt x="1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" name="Google Shape;2516;p35"/>
          <p:cNvSpPr/>
          <p:nvPr/>
        </p:nvSpPr>
        <p:spPr>
          <a:xfrm>
            <a:off x="3798010" y="4063772"/>
            <a:ext cx="137613" cy="98323"/>
          </a:xfrm>
          <a:custGeom>
            <a:avLst/>
            <a:gdLst/>
            <a:ahLst/>
            <a:cxnLst/>
            <a:rect l="l" t="t" r="r" b="b"/>
            <a:pathLst>
              <a:path w="3576" h="2555" extrusionOk="0">
                <a:moveTo>
                  <a:pt x="0" y="0"/>
                </a:moveTo>
                <a:lnTo>
                  <a:pt x="0" y="511"/>
                </a:lnTo>
                <a:lnTo>
                  <a:pt x="3576" y="2554"/>
                </a:lnTo>
                <a:lnTo>
                  <a:pt x="3576" y="2043"/>
                </a:lnTo>
                <a:lnTo>
                  <a:pt x="0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Google Shape;2517;p35"/>
          <p:cNvSpPr/>
          <p:nvPr/>
        </p:nvSpPr>
        <p:spPr>
          <a:xfrm>
            <a:off x="3798010" y="4058846"/>
            <a:ext cx="142539" cy="83584"/>
          </a:xfrm>
          <a:custGeom>
            <a:avLst/>
            <a:gdLst/>
            <a:ahLst/>
            <a:cxnLst/>
            <a:rect l="l" t="t" r="r" b="b"/>
            <a:pathLst>
              <a:path w="3704" h="2172" extrusionOk="0">
                <a:moveTo>
                  <a:pt x="128" y="0"/>
                </a:moveTo>
                <a:lnTo>
                  <a:pt x="0" y="128"/>
                </a:lnTo>
                <a:lnTo>
                  <a:pt x="3576" y="2171"/>
                </a:lnTo>
                <a:lnTo>
                  <a:pt x="3704" y="2044"/>
                </a:lnTo>
                <a:lnTo>
                  <a:pt x="128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8" name="Google Shape;2518;p35"/>
          <p:cNvSpPr/>
          <p:nvPr/>
        </p:nvSpPr>
        <p:spPr>
          <a:xfrm>
            <a:off x="3429445" y="4324232"/>
            <a:ext cx="98323" cy="63919"/>
          </a:xfrm>
          <a:custGeom>
            <a:avLst/>
            <a:gdLst/>
            <a:ahLst/>
            <a:cxnLst/>
            <a:rect l="l" t="t" r="r" b="b"/>
            <a:pathLst>
              <a:path w="2555" h="1661" extrusionOk="0">
                <a:moveTo>
                  <a:pt x="0" y="0"/>
                </a:moveTo>
                <a:lnTo>
                  <a:pt x="0" y="511"/>
                </a:lnTo>
                <a:lnTo>
                  <a:pt x="1788" y="1660"/>
                </a:lnTo>
                <a:lnTo>
                  <a:pt x="2554" y="766"/>
                </a:lnTo>
                <a:lnTo>
                  <a:pt x="0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9" name="Google Shape;2519;p35"/>
          <p:cNvSpPr/>
          <p:nvPr/>
        </p:nvSpPr>
        <p:spPr>
          <a:xfrm>
            <a:off x="3645650" y="4275088"/>
            <a:ext cx="29555" cy="29516"/>
          </a:xfrm>
          <a:custGeom>
            <a:avLst/>
            <a:gdLst/>
            <a:ahLst/>
            <a:cxnLst/>
            <a:rect l="l" t="t" r="r" b="b"/>
            <a:pathLst>
              <a:path w="768" h="767" extrusionOk="0">
                <a:moveTo>
                  <a:pt x="1" y="0"/>
                </a:moveTo>
                <a:lnTo>
                  <a:pt x="1" y="383"/>
                </a:lnTo>
                <a:lnTo>
                  <a:pt x="639" y="766"/>
                </a:lnTo>
                <a:lnTo>
                  <a:pt x="767" y="256"/>
                </a:lnTo>
                <a:lnTo>
                  <a:pt x="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0" name="Google Shape;2520;p35"/>
          <p:cNvSpPr/>
          <p:nvPr/>
        </p:nvSpPr>
        <p:spPr>
          <a:xfrm>
            <a:off x="3498217" y="4132543"/>
            <a:ext cx="412840" cy="255601"/>
          </a:xfrm>
          <a:custGeom>
            <a:avLst/>
            <a:gdLst/>
            <a:ahLst/>
            <a:cxnLst/>
            <a:rect l="l" t="t" r="r" b="b"/>
            <a:pathLst>
              <a:path w="10728" h="6642" extrusionOk="0">
                <a:moveTo>
                  <a:pt x="10727" y="1"/>
                </a:moveTo>
                <a:lnTo>
                  <a:pt x="1" y="6130"/>
                </a:lnTo>
                <a:lnTo>
                  <a:pt x="1" y="6641"/>
                </a:lnTo>
                <a:lnTo>
                  <a:pt x="4470" y="4087"/>
                </a:lnTo>
                <a:lnTo>
                  <a:pt x="4470" y="4470"/>
                </a:lnTo>
                <a:lnTo>
                  <a:pt x="10727" y="767"/>
                </a:lnTo>
                <a:lnTo>
                  <a:pt x="10727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35"/>
          <p:cNvSpPr/>
          <p:nvPr/>
        </p:nvSpPr>
        <p:spPr>
          <a:xfrm>
            <a:off x="3429445" y="4088325"/>
            <a:ext cx="481608" cy="280153"/>
          </a:xfrm>
          <a:custGeom>
            <a:avLst/>
            <a:gdLst/>
            <a:ahLst/>
            <a:cxnLst/>
            <a:rect l="l" t="t" r="r" b="b"/>
            <a:pathLst>
              <a:path w="12515" h="7280" extrusionOk="0">
                <a:moveTo>
                  <a:pt x="10599" y="1"/>
                </a:moveTo>
                <a:lnTo>
                  <a:pt x="0" y="6130"/>
                </a:lnTo>
                <a:lnTo>
                  <a:pt x="1788" y="7279"/>
                </a:lnTo>
                <a:lnTo>
                  <a:pt x="12514" y="1150"/>
                </a:lnTo>
                <a:lnTo>
                  <a:pt x="10599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35"/>
          <p:cNvSpPr/>
          <p:nvPr/>
        </p:nvSpPr>
        <p:spPr>
          <a:xfrm>
            <a:off x="3827489" y="4176800"/>
            <a:ext cx="58994" cy="68807"/>
          </a:xfrm>
          <a:custGeom>
            <a:avLst/>
            <a:gdLst/>
            <a:ahLst/>
            <a:cxnLst/>
            <a:rect l="l" t="t" r="r" b="b"/>
            <a:pathLst>
              <a:path w="1533" h="1788" extrusionOk="0">
                <a:moveTo>
                  <a:pt x="895" y="0"/>
                </a:moveTo>
                <a:lnTo>
                  <a:pt x="639" y="128"/>
                </a:lnTo>
                <a:lnTo>
                  <a:pt x="384" y="256"/>
                </a:lnTo>
                <a:lnTo>
                  <a:pt x="256" y="511"/>
                </a:lnTo>
                <a:lnTo>
                  <a:pt x="128" y="894"/>
                </a:lnTo>
                <a:lnTo>
                  <a:pt x="1" y="1149"/>
                </a:lnTo>
                <a:lnTo>
                  <a:pt x="128" y="1405"/>
                </a:lnTo>
                <a:lnTo>
                  <a:pt x="256" y="1533"/>
                </a:lnTo>
                <a:lnTo>
                  <a:pt x="639" y="1788"/>
                </a:lnTo>
                <a:lnTo>
                  <a:pt x="639" y="1533"/>
                </a:lnTo>
                <a:lnTo>
                  <a:pt x="1022" y="1022"/>
                </a:lnTo>
                <a:lnTo>
                  <a:pt x="1278" y="511"/>
                </a:lnTo>
                <a:lnTo>
                  <a:pt x="1278" y="383"/>
                </a:lnTo>
                <a:lnTo>
                  <a:pt x="1533" y="383"/>
                </a:lnTo>
                <a:lnTo>
                  <a:pt x="1022" y="128"/>
                </a:lnTo>
                <a:lnTo>
                  <a:pt x="895" y="0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35"/>
          <p:cNvSpPr/>
          <p:nvPr/>
        </p:nvSpPr>
        <p:spPr>
          <a:xfrm>
            <a:off x="3847154" y="4186613"/>
            <a:ext cx="49181" cy="63919"/>
          </a:xfrm>
          <a:custGeom>
            <a:avLst/>
            <a:gdLst/>
            <a:ahLst/>
            <a:cxnLst/>
            <a:rect l="l" t="t" r="r" b="b"/>
            <a:pathLst>
              <a:path w="1278" h="1661" extrusionOk="0">
                <a:moveTo>
                  <a:pt x="894" y="1"/>
                </a:moveTo>
                <a:lnTo>
                  <a:pt x="639" y="128"/>
                </a:lnTo>
                <a:lnTo>
                  <a:pt x="384" y="384"/>
                </a:lnTo>
                <a:lnTo>
                  <a:pt x="128" y="639"/>
                </a:lnTo>
                <a:lnTo>
                  <a:pt x="0" y="894"/>
                </a:lnTo>
                <a:lnTo>
                  <a:pt x="0" y="1150"/>
                </a:lnTo>
                <a:lnTo>
                  <a:pt x="0" y="1405"/>
                </a:lnTo>
                <a:lnTo>
                  <a:pt x="128" y="1533"/>
                </a:lnTo>
                <a:lnTo>
                  <a:pt x="384" y="1661"/>
                </a:lnTo>
                <a:lnTo>
                  <a:pt x="639" y="1533"/>
                </a:lnTo>
                <a:lnTo>
                  <a:pt x="894" y="1405"/>
                </a:lnTo>
                <a:lnTo>
                  <a:pt x="1022" y="1150"/>
                </a:lnTo>
                <a:lnTo>
                  <a:pt x="1150" y="767"/>
                </a:lnTo>
                <a:lnTo>
                  <a:pt x="1277" y="511"/>
                </a:lnTo>
                <a:lnTo>
                  <a:pt x="1150" y="256"/>
                </a:lnTo>
                <a:lnTo>
                  <a:pt x="1022" y="128"/>
                </a:lnTo>
                <a:lnTo>
                  <a:pt x="894" y="1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35"/>
          <p:cNvSpPr/>
          <p:nvPr/>
        </p:nvSpPr>
        <p:spPr>
          <a:xfrm>
            <a:off x="3856968" y="4201352"/>
            <a:ext cx="24629" cy="34442"/>
          </a:xfrm>
          <a:custGeom>
            <a:avLst/>
            <a:gdLst/>
            <a:ahLst/>
            <a:cxnLst/>
            <a:rect l="l" t="t" r="r" b="b"/>
            <a:pathLst>
              <a:path w="640" h="895" extrusionOk="0">
                <a:moveTo>
                  <a:pt x="639" y="1"/>
                </a:moveTo>
                <a:lnTo>
                  <a:pt x="384" y="128"/>
                </a:lnTo>
                <a:lnTo>
                  <a:pt x="129" y="384"/>
                </a:lnTo>
                <a:lnTo>
                  <a:pt x="1" y="639"/>
                </a:lnTo>
                <a:lnTo>
                  <a:pt x="129" y="895"/>
                </a:lnTo>
                <a:lnTo>
                  <a:pt x="384" y="895"/>
                </a:lnTo>
                <a:lnTo>
                  <a:pt x="639" y="639"/>
                </a:lnTo>
                <a:lnTo>
                  <a:pt x="639" y="256"/>
                </a:lnTo>
                <a:lnTo>
                  <a:pt x="639" y="1"/>
                </a:ln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2525;p35"/>
          <p:cNvSpPr/>
          <p:nvPr/>
        </p:nvSpPr>
        <p:spPr>
          <a:xfrm>
            <a:off x="3866819" y="4216092"/>
            <a:ext cx="4926" cy="4964"/>
          </a:xfrm>
          <a:custGeom>
            <a:avLst/>
            <a:gdLst/>
            <a:ahLst/>
            <a:cxnLst/>
            <a:rect l="l" t="t" r="r" b="b"/>
            <a:pathLst>
              <a:path w="128" h="129" extrusionOk="0">
                <a:moveTo>
                  <a:pt x="128" y="1"/>
                </a:moveTo>
                <a:lnTo>
                  <a:pt x="0" y="128"/>
                </a:lnTo>
                <a:lnTo>
                  <a:pt x="128" y="128"/>
                </a:lnTo>
                <a:lnTo>
                  <a:pt x="128" y="1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35"/>
          <p:cNvSpPr/>
          <p:nvPr/>
        </p:nvSpPr>
        <p:spPr>
          <a:xfrm>
            <a:off x="3822563" y="4171874"/>
            <a:ext cx="73771" cy="68845"/>
          </a:xfrm>
          <a:custGeom>
            <a:avLst/>
            <a:gdLst/>
            <a:ahLst/>
            <a:cxnLst/>
            <a:rect l="l" t="t" r="r" b="b"/>
            <a:pathLst>
              <a:path w="1917" h="1789" extrusionOk="0">
                <a:moveTo>
                  <a:pt x="1150" y="1"/>
                </a:moveTo>
                <a:lnTo>
                  <a:pt x="895" y="128"/>
                </a:lnTo>
                <a:lnTo>
                  <a:pt x="512" y="384"/>
                </a:lnTo>
                <a:lnTo>
                  <a:pt x="256" y="767"/>
                </a:lnTo>
                <a:lnTo>
                  <a:pt x="129" y="1150"/>
                </a:lnTo>
                <a:lnTo>
                  <a:pt x="1" y="1533"/>
                </a:lnTo>
                <a:lnTo>
                  <a:pt x="512" y="1788"/>
                </a:lnTo>
                <a:lnTo>
                  <a:pt x="639" y="1405"/>
                </a:lnTo>
                <a:lnTo>
                  <a:pt x="767" y="1022"/>
                </a:lnTo>
                <a:lnTo>
                  <a:pt x="1023" y="639"/>
                </a:lnTo>
                <a:lnTo>
                  <a:pt x="1278" y="511"/>
                </a:lnTo>
                <a:lnTo>
                  <a:pt x="1533" y="384"/>
                </a:lnTo>
                <a:lnTo>
                  <a:pt x="1916" y="256"/>
                </a:lnTo>
                <a:lnTo>
                  <a:pt x="1533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7" name="Google Shape;2527;p35"/>
          <p:cNvSpPr/>
          <p:nvPr/>
        </p:nvSpPr>
        <p:spPr>
          <a:xfrm>
            <a:off x="3881559" y="4181687"/>
            <a:ext cx="19703" cy="24629"/>
          </a:xfrm>
          <a:custGeom>
            <a:avLst/>
            <a:gdLst/>
            <a:ahLst/>
            <a:cxnLst/>
            <a:rect l="l" t="t" r="r" b="b"/>
            <a:pathLst>
              <a:path w="512" h="640" extrusionOk="0">
                <a:moveTo>
                  <a:pt x="383" y="1"/>
                </a:moveTo>
                <a:lnTo>
                  <a:pt x="0" y="129"/>
                </a:lnTo>
                <a:lnTo>
                  <a:pt x="128" y="256"/>
                </a:lnTo>
                <a:lnTo>
                  <a:pt x="256" y="384"/>
                </a:lnTo>
                <a:lnTo>
                  <a:pt x="383" y="512"/>
                </a:lnTo>
                <a:lnTo>
                  <a:pt x="511" y="639"/>
                </a:lnTo>
                <a:lnTo>
                  <a:pt x="511" y="512"/>
                </a:lnTo>
                <a:lnTo>
                  <a:pt x="511" y="256"/>
                </a:lnTo>
                <a:lnTo>
                  <a:pt x="383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2528;p35"/>
          <p:cNvSpPr/>
          <p:nvPr/>
        </p:nvSpPr>
        <p:spPr>
          <a:xfrm>
            <a:off x="3842228" y="4181687"/>
            <a:ext cx="63919" cy="59032"/>
          </a:xfrm>
          <a:custGeom>
            <a:avLst/>
            <a:gdLst/>
            <a:ahLst/>
            <a:cxnLst/>
            <a:rect l="l" t="t" r="r" b="b"/>
            <a:pathLst>
              <a:path w="1661" h="1534" extrusionOk="0">
                <a:moveTo>
                  <a:pt x="1150" y="1"/>
                </a:moveTo>
                <a:lnTo>
                  <a:pt x="895" y="129"/>
                </a:lnTo>
                <a:lnTo>
                  <a:pt x="512" y="384"/>
                </a:lnTo>
                <a:lnTo>
                  <a:pt x="512" y="384"/>
                </a:lnTo>
                <a:lnTo>
                  <a:pt x="895" y="256"/>
                </a:lnTo>
                <a:lnTo>
                  <a:pt x="1150" y="129"/>
                </a:lnTo>
                <a:lnTo>
                  <a:pt x="1405" y="129"/>
                </a:lnTo>
                <a:lnTo>
                  <a:pt x="1533" y="384"/>
                </a:lnTo>
                <a:lnTo>
                  <a:pt x="1533" y="639"/>
                </a:lnTo>
                <a:lnTo>
                  <a:pt x="1661" y="639"/>
                </a:lnTo>
                <a:lnTo>
                  <a:pt x="1661" y="256"/>
                </a:lnTo>
                <a:lnTo>
                  <a:pt x="1405" y="1"/>
                </a:lnTo>
                <a:close/>
                <a:moveTo>
                  <a:pt x="512" y="384"/>
                </a:moveTo>
                <a:lnTo>
                  <a:pt x="256" y="767"/>
                </a:lnTo>
                <a:lnTo>
                  <a:pt x="128" y="1150"/>
                </a:lnTo>
                <a:lnTo>
                  <a:pt x="384" y="767"/>
                </a:lnTo>
                <a:lnTo>
                  <a:pt x="512" y="384"/>
                </a:lnTo>
                <a:close/>
                <a:moveTo>
                  <a:pt x="128" y="1150"/>
                </a:moveTo>
                <a:lnTo>
                  <a:pt x="1" y="1533"/>
                </a:lnTo>
                <a:lnTo>
                  <a:pt x="128" y="1533"/>
                </a:lnTo>
                <a:lnTo>
                  <a:pt x="128" y="115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35"/>
          <p:cNvSpPr/>
          <p:nvPr/>
        </p:nvSpPr>
        <p:spPr>
          <a:xfrm>
            <a:off x="3758679" y="4221018"/>
            <a:ext cx="59032" cy="68845"/>
          </a:xfrm>
          <a:custGeom>
            <a:avLst/>
            <a:gdLst/>
            <a:ahLst/>
            <a:cxnLst/>
            <a:rect l="l" t="t" r="r" b="b"/>
            <a:pathLst>
              <a:path w="1534" h="1789" extrusionOk="0">
                <a:moveTo>
                  <a:pt x="639" y="0"/>
                </a:moveTo>
                <a:lnTo>
                  <a:pt x="384" y="256"/>
                </a:lnTo>
                <a:lnTo>
                  <a:pt x="129" y="511"/>
                </a:lnTo>
                <a:lnTo>
                  <a:pt x="1" y="767"/>
                </a:lnTo>
                <a:lnTo>
                  <a:pt x="1" y="1022"/>
                </a:lnTo>
                <a:lnTo>
                  <a:pt x="1" y="1277"/>
                </a:lnTo>
                <a:lnTo>
                  <a:pt x="129" y="1405"/>
                </a:lnTo>
                <a:lnTo>
                  <a:pt x="639" y="1788"/>
                </a:lnTo>
                <a:lnTo>
                  <a:pt x="639" y="1405"/>
                </a:lnTo>
                <a:lnTo>
                  <a:pt x="1022" y="894"/>
                </a:lnTo>
                <a:lnTo>
                  <a:pt x="1150" y="384"/>
                </a:lnTo>
                <a:lnTo>
                  <a:pt x="1406" y="384"/>
                </a:lnTo>
                <a:lnTo>
                  <a:pt x="1533" y="256"/>
                </a:lnTo>
                <a:lnTo>
                  <a:pt x="1022" y="0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35"/>
          <p:cNvSpPr/>
          <p:nvPr/>
        </p:nvSpPr>
        <p:spPr>
          <a:xfrm>
            <a:off x="3778344" y="4230831"/>
            <a:ext cx="44255" cy="59032"/>
          </a:xfrm>
          <a:custGeom>
            <a:avLst/>
            <a:gdLst/>
            <a:ahLst/>
            <a:cxnLst/>
            <a:rect l="l" t="t" r="r" b="b"/>
            <a:pathLst>
              <a:path w="1150" h="1534" extrusionOk="0">
                <a:moveTo>
                  <a:pt x="511" y="1"/>
                </a:moveTo>
                <a:lnTo>
                  <a:pt x="384" y="256"/>
                </a:lnTo>
                <a:lnTo>
                  <a:pt x="128" y="512"/>
                </a:lnTo>
                <a:lnTo>
                  <a:pt x="1" y="767"/>
                </a:lnTo>
                <a:lnTo>
                  <a:pt x="1" y="1150"/>
                </a:lnTo>
                <a:lnTo>
                  <a:pt x="1" y="1278"/>
                </a:lnTo>
                <a:lnTo>
                  <a:pt x="128" y="1533"/>
                </a:lnTo>
                <a:lnTo>
                  <a:pt x="384" y="1533"/>
                </a:lnTo>
                <a:lnTo>
                  <a:pt x="511" y="1406"/>
                </a:lnTo>
                <a:lnTo>
                  <a:pt x="767" y="1278"/>
                </a:lnTo>
                <a:lnTo>
                  <a:pt x="1022" y="1022"/>
                </a:lnTo>
                <a:lnTo>
                  <a:pt x="1150" y="639"/>
                </a:lnTo>
                <a:lnTo>
                  <a:pt x="1150" y="384"/>
                </a:lnTo>
                <a:lnTo>
                  <a:pt x="1150" y="129"/>
                </a:lnTo>
                <a:lnTo>
                  <a:pt x="1022" y="1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2531;p35"/>
          <p:cNvSpPr/>
          <p:nvPr/>
        </p:nvSpPr>
        <p:spPr>
          <a:xfrm>
            <a:off x="3788196" y="4245571"/>
            <a:ext cx="24590" cy="29555"/>
          </a:xfrm>
          <a:custGeom>
            <a:avLst/>
            <a:gdLst/>
            <a:ahLst/>
            <a:cxnLst/>
            <a:rect l="l" t="t" r="r" b="b"/>
            <a:pathLst>
              <a:path w="639" h="768" extrusionOk="0">
                <a:moveTo>
                  <a:pt x="255" y="1"/>
                </a:moveTo>
                <a:lnTo>
                  <a:pt x="128" y="256"/>
                </a:lnTo>
                <a:lnTo>
                  <a:pt x="0" y="512"/>
                </a:lnTo>
                <a:lnTo>
                  <a:pt x="128" y="767"/>
                </a:lnTo>
                <a:lnTo>
                  <a:pt x="255" y="767"/>
                </a:lnTo>
                <a:lnTo>
                  <a:pt x="511" y="512"/>
                </a:lnTo>
                <a:lnTo>
                  <a:pt x="639" y="129"/>
                </a:lnTo>
                <a:lnTo>
                  <a:pt x="511" y="1"/>
                </a:ln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2" name="Google Shape;2532;p35"/>
          <p:cNvSpPr/>
          <p:nvPr/>
        </p:nvSpPr>
        <p:spPr>
          <a:xfrm>
            <a:off x="3798010" y="4255423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0" y="0"/>
                </a:moveTo>
                <a:lnTo>
                  <a:pt x="0" y="128"/>
                </a:lnTo>
                <a:lnTo>
                  <a:pt x="128" y="128"/>
                </a:lnTo>
                <a:lnTo>
                  <a:pt x="0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35"/>
          <p:cNvSpPr/>
          <p:nvPr/>
        </p:nvSpPr>
        <p:spPr>
          <a:xfrm>
            <a:off x="3753791" y="4211204"/>
            <a:ext cx="73732" cy="68807"/>
          </a:xfrm>
          <a:custGeom>
            <a:avLst/>
            <a:gdLst/>
            <a:ahLst/>
            <a:cxnLst/>
            <a:rect l="l" t="t" r="r" b="b"/>
            <a:pathLst>
              <a:path w="1916" h="1788" extrusionOk="0">
                <a:moveTo>
                  <a:pt x="1149" y="0"/>
                </a:moveTo>
                <a:lnTo>
                  <a:pt x="894" y="128"/>
                </a:lnTo>
                <a:lnTo>
                  <a:pt x="511" y="383"/>
                </a:lnTo>
                <a:lnTo>
                  <a:pt x="256" y="766"/>
                </a:lnTo>
                <a:lnTo>
                  <a:pt x="128" y="1149"/>
                </a:lnTo>
                <a:lnTo>
                  <a:pt x="0" y="1532"/>
                </a:lnTo>
                <a:lnTo>
                  <a:pt x="511" y="1788"/>
                </a:lnTo>
                <a:lnTo>
                  <a:pt x="511" y="1405"/>
                </a:lnTo>
                <a:lnTo>
                  <a:pt x="766" y="1022"/>
                </a:lnTo>
                <a:lnTo>
                  <a:pt x="894" y="766"/>
                </a:lnTo>
                <a:lnTo>
                  <a:pt x="1149" y="511"/>
                </a:lnTo>
                <a:lnTo>
                  <a:pt x="1405" y="383"/>
                </a:lnTo>
                <a:lnTo>
                  <a:pt x="1916" y="383"/>
                </a:lnTo>
                <a:lnTo>
                  <a:pt x="1405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35"/>
          <p:cNvSpPr/>
          <p:nvPr/>
        </p:nvSpPr>
        <p:spPr>
          <a:xfrm>
            <a:off x="3807823" y="4225944"/>
            <a:ext cx="24629" cy="19665"/>
          </a:xfrm>
          <a:custGeom>
            <a:avLst/>
            <a:gdLst/>
            <a:ahLst/>
            <a:cxnLst/>
            <a:rect l="l" t="t" r="r" b="b"/>
            <a:pathLst>
              <a:path w="640" h="511" extrusionOk="0">
                <a:moveTo>
                  <a:pt x="1" y="0"/>
                </a:moveTo>
                <a:lnTo>
                  <a:pt x="256" y="128"/>
                </a:lnTo>
                <a:lnTo>
                  <a:pt x="384" y="256"/>
                </a:lnTo>
                <a:lnTo>
                  <a:pt x="384" y="511"/>
                </a:lnTo>
                <a:lnTo>
                  <a:pt x="639" y="511"/>
                </a:lnTo>
                <a:lnTo>
                  <a:pt x="639" y="128"/>
                </a:lnTo>
                <a:lnTo>
                  <a:pt x="512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5" name="Google Shape;2535;p35"/>
          <p:cNvSpPr/>
          <p:nvPr/>
        </p:nvSpPr>
        <p:spPr>
          <a:xfrm>
            <a:off x="3773418" y="4221018"/>
            <a:ext cx="63958" cy="58994"/>
          </a:xfrm>
          <a:custGeom>
            <a:avLst/>
            <a:gdLst/>
            <a:ahLst/>
            <a:cxnLst/>
            <a:rect l="l" t="t" r="r" b="b"/>
            <a:pathLst>
              <a:path w="1662" h="1533" extrusionOk="0">
                <a:moveTo>
                  <a:pt x="1150" y="0"/>
                </a:moveTo>
                <a:lnTo>
                  <a:pt x="767" y="128"/>
                </a:lnTo>
                <a:lnTo>
                  <a:pt x="512" y="384"/>
                </a:lnTo>
                <a:lnTo>
                  <a:pt x="256" y="767"/>
                </a:lnTo>
                <a:lnTo>
                  <a:pt x="512" y="511"/>
                </a:lnTo>
                <a:lnTo>
                  <a:pt x="767" y="256"/>
                </a:lnTo>
                <a:lnTo>
                  <a:pt x="1023" y="128"/>
                </a:lnTo>
                <a:lnTo>
                  <a:pt x="1278" y="256"/>
                </a:lnTo>
                <a:lnTo>
                  <a:pt x="1406" y="384"/>
                </a:lnTo>
                <a:lnTo>
                  <a:pt x="1533" y="639"/>
                </a:lnTo>
                <a:lnTo>
                  <a:pt x="1661" y="639"/>
                </a:lnTo>
                <a:lnTo>
                  <a:pt x="1533" y="256"/>
                </a:lnTo>
                <a:lnTo>
                  <a:pt x="1406" y="128"/>
                </a:lnTo>
                <a:lnTo>
                  <a:pt x="1150" y="0"/>
                </a:lnTo>
                <a:close/>
                <a:moveTo>
                  <a:pt x="256" y="767"/>
                </a:moveTo>
                <a:lnTo>
                  <a:pt x="1" y="1150"/>
                </a:lnTo>
                <a:lnTo>
                  <a:pt x="1" y="1533"/>
                </a:lnTo>
                <a:lnTo>
                  <a:pt x="129" y="1533"/>
                </a:lnTo>
                <a:lnTo>
                  <a:pt x="129" y="1150"/>
                </a:lnTo>
                <a:lnTo>
                  <a:pt x="256" y="767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" name="Google Shape;2536;p35"/>
          <p:cNvSpPr/>
          <p:nvPr/>
        </p:nvSpPr>
        <p:spPr>
          <a:xfrm>
            <a:off x="3665316" y="4289828"/>
            <a:ext cx="14777" cy="29516"/>
          </a:xfrm>
          <a:custGeom>
            <a:avLst/>
            <a:gdLst/>
            <a:ahLst/>
            <a:cxnLst/>
            <a:rect l="l" t="t" r="r" b="b"/>
            <a:pathLst>
              <a:path w="384" h="767" extrusionOk="0">
                <a:moveTo>
                  <a:pt x="1" y="0"/>
                </a:moveTo>
                <a:lnTo>
                  <a:pt x="1" y="639"/>
                </a:lnTo>
                <a:lnTo>
                  <a:pt x="384" y="766"/>
                </a:lnTo>
                <a:lnTo>
                  <a:pt x="384" y="128"/>
                </a:lnTo>
                <a:lnTo>
                  <a:pt x="1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35"/>
          <p:cNvSpPr/>
          <p:nvPr/>
        </p:nvSpPr>
        <p:spPr>
          <a:xfrm>
            <a:off x="3680055" y="4294715"/>
            <a:ext cx="38" cy="24629"/>
          </a:xfrm>
          <a:custGeom>
            <a:avLst/>
            <a:gdLst/>
            <a:ahLst/>
            <a:cxnLst/>
            <a:rect l="l" t="t" r="r" b="b"/>
            <a:pathLst>
              <a:path w="1" h="640" extrusionOk="0">
                <a:moveTo>
                  <a:pt x="1" y="639"/>
                </a:moveTo>
                <a:lnTo>
                  <a:pt x="1" y="639"/>
                </a:lnTo>
                <a:lnTo>
                  <a:pt x="1" y="129"/>
                </a:lnTo>
                <a:lnTo>
                  <a:pt x="1" y="1"/>
                </a:lnTo>
                <a:lnTo>
                  <a:pt x="1" y="639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2538;p35"/>
          <p:cNvSpPr/>
          <p:nvPr/>
        </p:nvSpPr>
        <p:spPr>
          <a:xfrm>
            <a:off x="3665316" y="4289828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1" y="0"/>
                </a:moveTo>
                <a:lnTo>
                  <a:pt x="384" y="256"/>
                </a:lnTo>
                <a:lnTo>
                  <a:pt x="384" y="128"/>
                </a:lnTo>
                <a:lnTo>
                  <a:pt x="1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9" name="Google Shape;2539;p35"/>
          <p:cNvSpPr/>
          <p:nvPr/>
        </p:nvSpPr>
        <p:spPr>
          <a:xfrm>
            <a:off x="3611245" y="4309493"/>
            <a:ext cx="49181" cy="39329"/>
          </a:xfrm>
          <a:custGeom>
            <a:avLst/>
            <a:gdLst/>
            <a:ahLst/>
            <a:cxnLst/>
            <a:rect l="l" t="t" r="r" b="b"/>
            <a:pathLst>
              <a:path w="1278" h="1022" extrusionOk="0">
                <a:moveTo>
                  <a:pt x="1278" y="0"/>
                </a:moveTo>
                <a:lnTo>
                  <a:pt x="1" y="638"/>
                </a:lnTo>
                <a:lnTo>
                  <a:pt x="1" y="894"/>
                </a:lnTo>
                <a:lnTo>
                  <a:pt x="129" y="1022"/>
                </a:lnTo>
                <a:lnTo>
                  <a:pt x="1278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35"/>
          <p:cNvSpPr/>
          <p:nvPr/>
        </p:nvSpPr>
        <p:spPr>
          <a:xfrm>
            <a:off x="3616171" y="4304567"/>
            <a:ext cx="59032" cy="44255"/>
          </a:xfrm>
          <a:custGeom>
            <a:avLst/>
            <a:gdLst/>
            <a:ahLst/>
            <a:cxnLst/>
            <a:rect l="l" t="t" r="r" b="b"/>
            <a:pathLst>
              <a:path w="1534" h="1150" extrusionOk="0">
                <a:moveTo>
                  <a:pt x="1533" y="0"/>
                </a:moveTo>
                <a:lnTo>
                  <a:pt x="1" y="766"/>
                </a:lnTo>
                <a:lnTo>
                  <a:pt x="1" y="1150"/>
                </a:lnTo>
                <a:lnTo>
                  <a:pt x="1533" y="256"/>
                </a:lnTo>
                <a:lnTo>
                  <a:pt x="1533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35"/>
          <p:cNvSpPr/>
          <p:nvPr/>
        </p:nvSpPr>
        <p:spPr>
          <a:xfrm>
            <a:off x="3611245" y="4299641"/>
            <a:ext cx="63958" cy="34442"/>
          </a:xfrm>
          <a:custGeom>
            <a:avLst/>
            <a:gdLst/>
            <a:ahLst/>
            <a:cxnLst/>
            <a:rect l="l" t="t" r="r" b="b"/>
            <a:pathLst>
              <a:path w="1662" h="895" extrusionOk="0">
                <a:moveTo>
                  <a:pt x="1406" y="1"/>
                </a:moveTo>
                <a:lnTo>
                  <a:pt x="1" y="894"/>
                </a:lnTo>
                <a:lnTo>
                  <a:pt x="129" y="894"/>
                </a:lnTo>
                <a:lnTo>
                  <a:pt x="1661" y="128"/>
                </a:lnTo>
                <a:lnTo>
                  <a:pt x="1406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35"/>
          <p:cNvSpPr/>
          <p:nvPr/>
        </p:nvSpPr>
        <p:spPr>
          <a:xfrm>
            <a:off x="3591618" y="4309493"/>
            <a:ext cx="24590" cy="34403"/>
          </a:xfrm>
          <a:custGeom>
            <a:avLst/>
            <a:gdLst/>
            <a:ahLst/>
            <a:cxnLst/>
            <a:rect l="l" t="t" r="r" b="b"/>
            <a:pathLst>
              <a:path w="639" h="894" extrusionOk="0">
                <a:moveTo>
                  <a:pt x="0" y="0"/>
                </a:moveTo>
                <a:lnTo>
                  <a:pt x="0" y="766"/>
                </a:lnTo>
                <a:lnTo>
                  <a:pt x="383" y="894"/>
                </a:lnTo>
                <a:lnTo>
                  <a:pt x="639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3" name="Google Shape;2543;p35"/>
          <p:cNvSpPr/>
          <p:nvPr/>
        </p:nvSpPr>
        <p:spPr>
          <a:xfrm>
            <a:off x="3606358" y="4304567"/>
            <a:ext cx="24590" cy="39329"/>
          </a:xfrm>
          <a:custGeom>
            <a:avLst/>
            <a:gdLst/>
            <a:ahLst/>
            <a:cxnLst/>
            <a:rect l="l" t="t" r="r" b="b"/>
            <a:pathLst>
              <a:path w="639" h="1022" extrusionOk="0">
                <a:moveTo>
                  <a:pt x="639" y="0"/>
                </a:moveTo>
                <a:lnTo>
                  <a:pt x="0" y="383"/>
                </a:lnTo>
                <a:lnTo>
                  <a:pt x="0" y="1022"/>
                </a:lnTo>
                <a:lnTo>
                  <a:pt x="639" y="639"/>
                </a:lnTo>
                <a:lnTo>
                  <a:pt x="639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35"/>
          <p:cNvSpPr/>
          <p:nvPr/>
        </p:nvSpPr>
        <p:spPr>
          <a:xfrm>
            <a:off x="3591618" y="4294715"/>
            <a:ext cx="39329" cy="24629"/>
          </a:xfrm>
          <a:custGeom>
            <a:avLst/>
            <a:gdLst/>
            <a:ahLst/>
            <a:cxnLst/>
            <a:rect l="l" t="t" r="r" b="b"/>
            <a:pathLst>
              <a:path w="1022" h="640" extrusionOk="0">
                <a:moveTo>
                  <a:pt x="639" y="1"/>
                </a:moveTo>
                <a:lnTo>
                  <a:pt x="0" y="384"/>
                </a:lnTo>
                <a:lnTo>
                  <a:pt x="383" y="639"/>
                </a:lnTo>
                <a:lnTo>
                  <a:pt x="1022" y="256"/>
                </a:lnTo>
                <a:lnTo>
                  <a:pt x="639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35"/>
          <p:cNvSpPr/>
          <p:nvPr/>
        </p:nvSpPr>
        <p:spPr>
          <a:xfrm>
            <a:off x="3684981" y="4147321"/>
            <a:ext cx="231010" cy="127800"/>
          </a:xfrm>
          <a:custGeom>
            <a:avLst/>
            <a:gdLst/>
            <a:ahLst/>
            <a:cxnLst/>
            <a:rect l="l" t="t" r="r" b="b"/>
            <a:pathLst>
              <a:path w="6003" h="3321" extrusionOk="0">
                <a:moveTo>
                  <a:pt x="6002" y="0"/>
                </a:moveTo>
                <a:lnTo>
                  <a:pt x="0" y="2809"/>
                </a:lnTo>
                <a:lnTo>
                  <a:pt x="0" y="2937"/>
                </a:lnTo>
                <a:lnTo>
                  <a:pt x="639" y="3320"/>
                </a:lnTo>
                <a:lnTo>
                  <a:pt x="6002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35"/>
          <p:cNvSpPr/>
          <p:nvPr/>
        </p:nvSpPr>
        <p:spPr>
          <a:xfrm>
            <a:off x="3709534" y="4142395"/>
            <a:ext cx="221197" cy="132726"/>
          </a:xfrm>
          <a:custGeom>
            <a:avLst/>
            <a:gdLst/>
            <a:ahLst/>
            <a:cxnLst/>
            <a:rect l="l" t="t" r="r" b="b"/>
            <a:pathLst>
              <a:path w="5748" h="3449" extrusionOk="0">
                <a:moveTo>
                  <a:pt x="5747" y="0"/>
                </a:moveTo>
                <a:lnTo>
                  <a:pt x="1" y="3320"/>
                </a:lnTo>
                <a:lnTo>
                  <a:pt x="1" y="3448"/>
                </a:lnTo>
                <a:lnTo>
                  <a:pt x="5747" y="128"/>
                </a:lnTo>
                <a:lnTo>
                  <a:pt x="5747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35"/>
          <p:cNvSpPr/>
          <p:nvPr/>
        </p:nvSpPr>
        <p:spPr>
          <a:xfrm>
            <a:off x="3684981" y="4127655"/>
            <a:ext cx="245749" cy="142539"/>
          </a:xfrm>
          <a:custGeom>
            <a:avLst/>
            <a:gdLst/>
            <a:ahLst/>
            <a:cxnLst/>
            <a:rect l="l" t="t" r="r" b="b"/>
            <a:pathLst>
              <a:path w="6386" h="3704" extrusionOk="0">
                <a:moveTo>
                  <a:pt x="5747" y="0"/>
                </a:moveTo>
                <a:lnTo>
                  <a:pt x="0" y="3320"/>
                </a:lnTo>
                <a:lnTo>
                  <a:pt x="639" y="3703"/>
                </a:lnTo>
                <a:lnTo>
                  <a:pt x="6385" y="383"/>
                </a:lnTo>
                <a:lnTo>
                  <a:pt x="5747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35"/>
          <p:cNvSpPr/>
          <p:nvPr/>
        </p:nvSpPr>
        <p:spPr>
          <a:xfrm>
            <a:off x="3527734" y="4334046"/>
            <a:ext cx="9852" cy="24590"/>
          </a:xfrm>
          <a:custGeom>
            <a:avLst/>
            <a:gdLst/>
            <a:ahLst/>
            <a:cxnLst/>
            <a:rect l="l" t="t" r="r" b="b"/>
            <a:pathLst>
              <a:path w="256" h="639" extrusionOk="0">
                <a:moveTo>
                  <a:pt x="0" y="0"/>
                </a:moveTo>
                <a:lnTo>
                  <a:pt x="0" y="511"/>
                </a:lnTo>
                <a:lnTo>
                  <a:pt x="256" y="639"/>
                </a:lnTo>
                <a:lnTo>
                  <a:pt x="256" y="128"/>
                </a:lnTo>
                <a:lnTo>
                  <a:pt x="0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35"/>
          <p:cNvSpPr/>
          <p:nvPr/>
        </p:nvSpPr>
        <p:spPr>
          <a:xfrm>
            <a:off x="3527734" y="4112916"/>
            <a:ext cx="393137" cy="226085"/>
          </a:xfrm>
          <a:custGeom>
            <a:avLst/>
            <a:gdLst/>
            <a:ahLst/>
            <a:cxnLst/>
            <a:rect l="l" t="t" r="r" b="b"/>
            <a:pathLst>
              <a:path w="10216" h="5875" extrusionOk="0">
                <a:moveTo>
                  <a:pt x="9960" y="0"/>
                </a:moveTo>
                <a:lnTo>
                  <a:pt x="0" y="5746"/>
                </a:lnTo>
                <a:lnTo>
                  <a:pt x="256" y="5874"/>
                </a:lnTo>
                <a:lnTo>
                  <a:pt x="10216" y="128"/>
                </a:lnTo>
                <a:lnTo>
                  <a:pt x="9960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35"/>
          <p:cNvSpPr/>
          <p:nvPr/>
        </p:nvSpPr>
        <p:spPr>
          <a:xfrm>
            <a:off x="3537548" y="4117803"/>
            <a:ext cx="383324" cy="240823"/>
          </a:xfrm>
          <a:custGeom>
            <a:avLst/>
            <a:gdLst/>
            <a:ahLst/>
            <a:cxnLst/>
            <a:rect l="l" t="t" r="r" b="b"/>
            <a:pathLst>
              <a:path w="9961" h="6258" extrusionOk="0">
                <a:moveTo>
                  <a:pt x="9961" y="1"/>
                </a:moveTo>
                <a:lnTo>
                  <a:pt x="1" y="5747"/>
                </a:lnTo>
                <a:lnTo>
                  <a:pt x="1" y="6258"/>
                </a:lnTo>
                <a:lnTo>
                  <a:pt x="9961" y="512"/>
                </a:lnTo>
                <a:lnTo>
                  <a:pt x="9961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35"/>
          <p:cNvSpPr/>
          <p:nvPr/>
        </p:nvSpPr>
        <p:spPr>
          <a:xfrm>
            <a:off x="3449111" y="4284902"/>
            <a:ext cx="9852" cy="24629"/>
          </a:xfrm>
          <a:custGeom>
            <a:avLst/>
            <a:gdLst/>
            <a:ahLst/>
            <a:cxnLst/>
            <a:rect l="l" t="t" r="r" b="b"/>
            <a:pathLst>
              <a:path w="256" h="640" extrusionOk="0">
                <a:moveTo>
                  <a:pt x="0" y="1"/>
                </a:moveTo>
                <a:lnTo>
                  <a:pt x="0" y="511"/>
                </a:lnTo>
                <a:lnTo>
                  <a:pt x="255" y="639"/>
                </a:lnTo>
                <a:lnTo>
                  <a:pt x="255" y="128"/>
                </a:lnTo>
                <a:lnTo>
                  <a:pt x="0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35"/>
          <p:cNvSpPr/>
          <p:nvPr/>
        </p:nvSpPr>
        <p:spPr>
          <a:xfrm>
            <a:off x="3449111" y="4063772"/>
            <a:ext cx="388250" cy="226085"/>
          </a:xfrm>
          <a:custGeom>
            <a:avLst/>
            <a:gdLst/>
            <a:ahLst/>
            <a:cxnLst/>
            <a:rect l="l" t="t" r="r" b="b"/>
            <a:pathLst>
              <a:path w="10089" h="5875" extrusionOk="0">
                <a:moveTo>
                  <a:pt x="9833" y="0"/>
                </a:moveTo>
                <a:lnTo>
                  <a:pt x="0" y="5747"/>
                </a:lnTo>
                <a:lnTo>
                  <a:pt x="255" y="5874"/>
                </a:lnTo>
                <a:lnTo>
                  <a:pt x="10088" y="128"/>
                </a:lnTo>
                <a:lnTo>
                  <a:pt x="9833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35"/>
          <p:cNvSpPr/>
          <p:nvPr/>
        </p:nvSpPr>
        <p:spPr>
          <a:xfrm>
            <a:off x="3458924" y="4068659"/>
            <a:ext cx="378437" cy="240862"/>
          </a:xfrm>
          <a:custGeom>
            <a:avLst/>
            <a:gdLst/>
            <a:ahLst/>
            <a:cxnLst/>
            <a:rect l="l" t="t" r="r" b="b"/>
            <a:pathLst>
              <a:path w="9834" h="6259" extrusionOk="0">
                <a:moveTo>
                  <a:pt x="9833" y="1"/>
                </a:moveTo>
                <a:lnTo>
                  <a:pt x="0" y="5747"/>
                </a:lnTo>
                <a:lnTo>
                  <a:pt x="0" y="6258"/>
                </a:lnTo>
                <a:lnTo>
                  <a:pt x="9833" y="512"/>
                </a:lnTo>
                <a:lnTo>
                  <a:pt x="9833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2554;p35"/>
          <p:cNvSpPr/>
          <p:nvPr/>
        </p:nvSpPr>
        <p:spPr>
          <a:xfrm>
            <a:off x="3812749" y="3955631"/>
            <a:ext cx="122875" cy="157316"/>
          </a:xfrm>
          <a:custGeom>
            <a:avLst/>
            <a:gdLst/>
            <a:ahLst/>
            <a:cxnLst/>
            <a:rect l="l" t="t" r="r" b="b"/>
            <a:pathLst>
              <a:path w="3193" h="4088" extrusionOk="0">
                <a:moveTo>
                  <a:pt x="767" y="1"/>
                </a:moveTo>
                <a:lnTo>
                  <a:pt x="511" y="129"/>
                </a:lnTo>
                <a:lnTo>
                  <a:pt x="256" y="256"/>
                </a:lnTo>
                <a:lnTo>
                  <a:pt x="128" y="512"/>
                </a:lnTo>
                <a:lnTo>
                  <a:pt x="1" y="1150"/>
                </a:lnTo>
                <a:lnTo>
                  <a:pt x="128" y="1916"/>
                </a:lnTo>
                <a:lnTo>
                  <a:pt x="384" y="2682"/>
                </a:lnTo>
                <a:lnTo>
                  <a:pt x="894" y="3449"/>
                </a:lnTo>
                <a:lnTo>
                  <a:pt x="1533" y="3959"/>
                </a:lnTo>
                <a:lnTo>
                  <a:pt x="2171" y="4087"/>
                </a:lnTo>
                <a:lnTo>
                  <a:pt x="2427" y="4087"/>
                </a:lnTo>
                <a:lnTo>
                  <a:pt x="2682" y="3959"/>
                </a:lnTo>
                <a:lnTo>
                  <a:pt x="2938" y="3832"/>
                </a:lnTo>
                <a:lnTo>
                  <a:pt x="3065" y="3576"/>
                </a:lnTo>
                <a:lnTo>
                  <a:pt x="3193" y="2938"/>
                </a:lnTo>
                <a:lnTo>
                  <a:pt x="3065" y="2172"/>
                </a:lnTo>
                <a:lnTo>
                  <a:pt x="2682" y="1406"/>
                </a:lnTo>
                <a:lnTo>
                  <a:pt x="2171" y="639"/>
                </a:lnTo>
                <a:lnTo>
                  <a:pt x="1661" y="256"/>
                </a:lnTo>
                <a:lnTo>
                  <a:pt x="1022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35"/>
          <p:cNvSpPr/>
          <p:nvPr/>
        </p:nvSpPr>
        <p:spPr>
          <a:xfrm>
            <a:off x="3414706" y="3955631"/>
            <a:ext cx="516012" cy="398101"/>
          </a:xfrm>
          <a:custGeom>
            <a:avLst/>
            <a:gdLst/>
            <a:ahLst/>
            <a:cxnLst/>
            <a:rect l="l" t="t" r="r" b="b"/>
            <a:pathLst>
              <a:path w="13409" h="10345" extrusionOk="0">
                <a:moveTo>
                  <a:pt x="10854" y="1"/>
                </a:moveTo>
                <a:lnTo>
                  <a:pt x="10599" y="129"/>
                </a:lnTo>
                <a:lnTo>
                  <a:pt x="0" y="6258"/>
                </a:lnTo>
                <a:lnTo>
                  <a:pt x="2426" y="10344"/>
                </a:lnTo>
                <a:lnTo>
                  <a:pt x="12897" y="4215"/>
                </a:lnTo>
                <a:lnTo>
                  <a:pt x="13153" y="4087"/>
                </a:lnTo>
                <a:lnTo>
                  <a:pt x="13281" y="3832"/>
                </a:lnTo>
                <a:lnTo>
                  <a:pt x="13408" y="3193"/>
                </a:lnTo>
                <a:lnTo>
                  <a:pt x="13281" y="2299"/>
                </a:lnTo>
                <a:lnTo>
                  <a:pt x="12897" y="1533"/>
                </a:lnTo>
                <a:lnTo>
                  <a:pt x="12387" y="767"/>
                </a:lnTo>
                <a:lnTo>
                  <a:pt x="11748" y="256"/>
                </a:lnTo>
                <a:lnTo>
                  <a:pt x="11110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35"/>
          <p:cNvSpPr/>
          <p:nvPr/>
        </p:nvSpPr>
        <p:spPr>
          <a:xfrm>
            <a:off x="3532622" y="4093251"/>
            <a:ext cx="388250" cy="221159"/>
          </a:xfrm>
          <a:custGeom>
            <a:avLst/>
            <a:gdLst/>
            <a:ahLst/>
            <a:cxnLst/>
            <a:rect l="l" t="t" r="r" b="b"/>
            <a:pathLst>
              <a:path w="10089" h="5747" extrusionOk="0">
                <a:moveTo>
                  <a:pt x="10089" y="0"/>
                </a:moveTo>
                <a:lnTo>
                  <a:pt x="8429" y="639"/>
                </a:lnTo>
                <a:lnTo>
                  <a:pt x="1" y="5491"/>
                </a:lnTo>
                <a:lnTo>
                  <a:pt x="1" y="5747"/>
                </a:lnTo>
                <a:lnTo>
                  <a:pt x="10089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2557;p35"/>
          <p:cNvSpPr/>
          <p:nvPr/>
        </p:nvSpPr>
        <p:spPr>
          <a:xfrm>
            <a:off x="3532622" y="4152208"/>
            <a:ext cx="255601" cy="147465"/>
          </a:xfrm>
          <a:custGeom>
            <a:avLst/>
            <a:gdLst/>
            <a:ahLst/>
            <a:cxnLst/>
            <a:rect l="l" t="t" r="r" b="b"/>
            <a:pathLst>
              <a:path w="6642" h="3832" extrusionOk="0">
                <a:moveTo>
                  <a:pt x="6641" y="1"/>
                </a:moveTo>
                <a:lnTo>
                  <a:pt x="5747" y="128"/>
                </a:lnTo>
                <a:lnTo>
                  <a:pt x="1" y="3449"/>
                </a:lnTo>
                <a:lnTo>
                  <a:pt x="1" y="3832"/>
                </a:lnTo>
                <a:lnTo>
                  <a:pt x="6641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2558;p35"/>
          <p:cNvSpPr/>
          <p:nvPr/>
        </p:nvSpPr>
        <p:spPr>
          <a:xfrm>
            <a:off x="3390114" y="4191539"/>
            <a:ext cx="137652" cy="167091"/>
          </a:xfrm>
          <a:custGeom>
            <a:avLst/>
            <a:gdLst/>
            <a:ahLst/>
            <a:cxnLst/>
            <a:rect l="l" t="t" r="r" b="b"/>
            <a:pathLst>
              <a:path w="3577" h="4342" extrusionOk="0">
                <a:moveTo>
                  <a:pt x="895" y="0"/>
                </a:moveTo>
                <a:lnTo>
                  <a:pt x="639" y="128"/>
                </a:lnTo>
                <a:lnTo>
                  <a:pt x="256" y="511"/>
                </a:lnTo>
                <a:lnTo>
                  <a:pt x="1" y="1022"/>
                </a:lnTo>
                <a:lnTo>
                  <a:pt x="1" y="1150"/>
                </a:lnTo>
                <a:lnTo>
                  <a:pt x="1" y="1277"/>
                </a:lnTo>
                <a:lnTo>
                  <a:pt x="128" y="2043"/>
                </a:lnTo>
                <a:lnTo>
                  <a:pt x="511" y="2937"/>
                </a:lnTo>
                <a:lnTo>
                  <a:pt x="1022" y="3703"/>
                </a:lnTo>
                <a:lnTo>
                  <a:pt x="1661" y="4214"/>
                </a:lnTo>
                <a:lnTo>
                  <a:pt x="1916" y="4214"/>
                </a:lnTo>
                <a:lnTo>
                  <a:pt x="2555" y="4342"/>
                </a:lnTo>
                <a:lnTo>
                  <a:pt x="2938" y="4214"/>
                </a:lnTo>
                <a:lnTo>
                  <a:pt x="3065" y="4214"/>
                </a:lnTo>
                <a:lnTo>
                  <a:pt x="3321" y="3959"/>
                </a:lnTo>
                <a:lnTo>
                  <a:pt x="3448" y="3703"/>
                </a:lnTo>
                <a:lnTo>
                  <a:pt x="3576" y="3065"/>
                </a:lnTo>
                <a:lnTo>
                  <a:pt x="3448" y="2299"/>
                </a:lnTo>
                <a:lnTo>
                  <a:pt x="3065" y="1405"/>
                </a:lnTo>
                <a:lnTo>
                  <a:pt x="2555" y="766"/>
                </a:lnTo>
                <a:lnTo>
                  <a:pt x="1916" y="128"/>
                </a:lnTo>
                <a:lnTo>
                  <a:pt x="1533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35"/>
          <p:cNvSpPr/>
          <p:nvPr/>
        </p:nvSpPr>
        <p:spPr>
          <a:xfrm>
            <a:off x="3512995" y="4142395"/>
            <a:ext cx="63919" cy="24590"/>
          </a:xfrm>
          <a:custGeom>
            <a:avLst/>
            <a:gdLst/>
            <a:ahLst/>
            <a:cxnLst/>
            <a:rect l="l" t="t" r="r" b="b"/>
            <a:pathLst>
              <a:path w="1661" h="639" extrusionOk="0">
                <a:moveTo>
                  <a:pt x="0" y="0"/>
                </a:moveTo>
                <a:lnTo>
                  <a:pt x="0" y="256"/>
                </a:lnTo>
                <a:lnTo>
                  <a:pt x="128" y="383"/>
                </a:lnTo>
                <a:lnTo>
                  <a:pt x="255" y="511"/>
                </a:lnTo>
                <a:lnTo>
                  <a:pt x="766" y="639"/>
                </a:lnTo>
                <a:lnTo>
                  <a:pt x="1405" y="511"/>
                </a:lnTo>
                <a:lnTo>
                  <a:pt x="1532" y="383"/>
                </a:lnTo>
                <a:lnTo>
                  <a:pt x="1660" y="256"/>
                </a:lnTo>
                <a:lnTo>
                  <a:pt x="1660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35"/>
          <p:cNvSpPr/>
          <p:nvPr/>
        </p:nvSpPr>
        <p:spPr>
          <a:xfrm>
            <a:off x="3512995" y="4122729"/>
            <a:ext cx="63919" cy="34442"/>
          </a:xfrm>
          <a:custGeom>
            <a:avLst/>
            <a:gdLst/>
            <a:ahLst/>
            <a:cxnLst/>
            <a:rect l="l" t="t" r="r" b="b"/>
            <a:pathLst>
              <a:path w="1661" h="895" extrusionOk="0">
                <a:moveTo>
                  <a:pt x="766" y="1"/>
                </a:moveTo>
                <a:lnTo>
                  <a:pt x="255" y="128"/>
                </a:lnTo>
                <a:lnTo>
                  <a:pt x="128" y="256"/>
                </a:lnTo>
                <a:lnTo>
                  <a:pt x="0" y="511"/>
                </a:lnTo>
                <a:lnTo>
                  <a:pt x="128" y="639"/>
                </a:lnTo>
                <a:lnTo>
                  <a:pt x="255" y="767"/>
                </a:lnTo>
                <a:lnTo>
                  <a:pt x="766" y="894"/>
                </a:lnTo>
                <a:lnTo>
                  <a:pt x="1405" y="767"/>
                </a:lnTo>
                <a:lnTo>
                  <a:pt x="1532" y="639"/>
                </a:lnTo>
                <a:lnTo>
                  <a:pt x="1660" y="511"/>
                </a:lnTo>
                <a:lnTo>
                  <a:pt x="1532" y="256"/>
                </a:lnTo>
                <a:lnTo>
                  <a:pt x="1405" y="128"/>
                </a:lnTo>
                <a:lnTo>
                  <a:pt x="766" y="1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35"/>
          <p:cNvSpPr/>
          <p:nvPr/>
        </p:nvSpPr>
        <p:spPr>
          <a:xfrm>
            <a:off x="3517882" y="4137469"/>
            <a:ext cx="49181" cy="14777"/>
          </a:xfrm>
          <a:custGeom>
            <a:avLst/>
            <a:gdLst/>
            <a:ahLst/>
            <a:cxnLst/>
            <a:rect l="l" t="t" r="r" b="b"/>
            <a:pathLst>
              <a:path w="1278" h="384" extrusionOk="0">
                <a:moveTo>
                  <a:pt x="1" y="1"/>
                </a:moveTo>
                <a:lnTo>
                  <a:pt x="128" y="128"/>
                </a:lnTo>
                <a:lnTo>
                  <a:pt x="256" y="256"/>
                </a:lnTo>
                <a:lnTo>
                  <a:pt x="639" y="384"/>
                </a:lnTo>
                <a:lnTo>
                  <a:pt x="1150" y="256"/>
                </a:lnTo>
                <a:lnTo>
                  <a:pt x="1278" y="128"/>
                </a:lnTo>
                <a:lnTo>
                  <a:pt x="1278" y="1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2562;p35"/>
          <p:cNvSpPr/>
          <p:nvPr/>
        </p:nvSpPr>
        <p:spPr>
          <a:xfrm>
            <a:off x="3517882" y="4122729"/>
            <a:ext cx="49181" cy="29516"/>
          </a:xfrm>
          <a:custGeom>
            <a:avLst/>
            <a:gdLst/>
            <a:ahLst/>
            <a:cxnLst/>
            <a:rect l="l" t="t" r="r" b="b"/>
            <a:pathLst>
              <a:path w="1278" h="767" extrusionOk="0">
                <a:moveTo>
                  <a:pt x="639" y="1"/>
                </a:moveTo>
                <a:lnTo>
                  <a:pt x="256" y="128"/>
                </a:lnTo>
                <a:lnTo>
                  <a:pt x="128" y="256"/>
                </a:lnTo>
                <a:lnTo>
                  <a:pt x="1" y="384"/>
                </a:lnTo>
                <a:lnTo>
                  <a:pt x="128" y="511"/>
                </a:lnTo>
                <a:lnTo>
                  <a:pt x="256" y="639"/>
                </a:lnTo>
                <a:lnTo>
                  <a:pt x="639" y="767"/>
                </a:lnTo>
                <a:lnTo>
                  <a:pt x="1150" y="639"/>
                </a:lnTo>
                <a:lnTo>
                  <a:pt x="1278" y="511"/>
                </a:lnTo>
                <a:lnTo>
                  <a:pt x="1278" y="384"/>
                </a:lnTo>
                <a:lnTo>
                  <a:pt x="1278" y="256"/>
                </a:lnTo>
                <a:lnTo>
                  <a:pt x="1150" y="128"/>
                </a:lnTo>
                <a:lnTo>
                  <a:pt x="639" y="1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3" name="Google Shape;2563;p35"/>
          <p:cNvSpPr/>
          <p:nvPr/>
        </p:nvSpPr>
        <p:spPr>
          <a:xfrm>
            <a:off x="3763605" y="3994962"/>
            <a:ext cx="63919" cy="29516"/>
          </a:xfrm>
          <a:custGeom>
            <a:avLst/>
            <a:gdLst/>
            <a:ahLst/>
            <a:cxnLst/>
            <a:rect l="l" t="t" r="r" b="b"/>
            <a:pathLst>
              <a:path w="1661" h="767" extrusionOk="0">
                <a:moveTo>
                  <a:pt x="1" y="0"/>
                </a:moveTo>
                <a:lnTo>
                  <a:pt x="1" y="256"/>
                </a:lnTo>
                <a:lnTo>
                  <a:pt x="128" y="511"/>
                </a:lnTo>
                <a:lnTo>
                  <a:pt x="256" y="639"/>
                </a:lnTo>
                <a:lnTo>
                  <a:pt x="767" y="767"/>
                </a:lnTo>
                <a:lnTo>
                  <a:pt x="1405" y="639"/>
                </a:lnTo>
                <a:lnTo>
                  <a:pt x="1533" y="511"/>
                </a:lnTo>
                <a:lnTo>
                  <a:pt x="1661" y="256"/>
                </a:lnTo>
                <a:lnTo>
                  <a:pt x="1661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2564;p35"/>
          <p:cNvSpPr/>
          <p:nvPr/>
        </p:nvSpPr>
        <p:spPr>
          <a:xfrm>
            <a:off x="3763605" y="3975297"/>
            <a:ext cx="63919" cy="39368"/>
          </a:xfrm>
          <a:custGeom>
            <a:avLst/>
            <a:gdLst/>
            <a:ahLst/>
            <a:cxnLst/>
            <a:rect l="l" t="t" r="r" b="b"/>
            <a:pathLst>
              <a:path w="1661" h="1023" extrusionOk="0">
                <a:moveTo>
                  <a:pt x="767" y="1"/>
                </a:moveTo>
                <a:lnTo>
                  <a:pt x="256" y="256"/>
                </a:lnTo>
                <a:lnTo>
                  <a:pt x="128" y="384"/>
                </a:lnTo>
                <a:lnTo>
                  <a:pt x="1" y="511"/>
                </a:lnTo>
                <a:lnTo>
                  <a:pt x="128" y="639"/>
                </a:lnTo>
                <a:lnTo>
                  <a:pt x="256" y="895"/>
                </a:lnTo>
                <a:lnTo>
                  <a:pt x="767" y="1022"/>
                </a:lnTo>
                <a:lnTo>
                  <a:pt x="1405" y="895"/>
                </a:lnTo>
                <a:lnTo>
                  <a:pt x="1533" y="639"/>
                </a:lnTo>
                <a:lnTo>
                  <a:pt x="1661" y="511"/>
                </a:lnTo>
                <a:lnTo>
                  <a:pt x="1533" y="384"/>
                </a:lnTo>
                <a:lnTo>
                  <a:pt x="1405" y="256"/>
                </a:lnTo>
                <a:lnTo>
                  <a:pt x="767" y="1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2565;p35"/>
          <p:cNvSpPr/>
          <p:nvPr/>
        </p:nvSpPr>
        <p:spPr>
          <a:xfrm>
            <a:off x="3768531" y="3990036"/>
            <a:ext cx="49181" cy="19703"/>
          </a:xfrm>
          <a:custGeom>
            <a:avLst/>
            <a:gdLst/>
            <a:ahLst/>
            <a:cxnLst/>
            <a:rect l="l" t="t" r="r" b="b"/>
            <a:pathLst>
              <a:path w="1278" h="512" extrusionOk="0">
                <a:moveTo>
                  <a:pt x="0" y="1"/>
                </a:moveTo>
                <a:lnTo>
                  <a:pt x="0" y="128"/>
                </a:lnTo>
                <a:lnTo>
                  <a:pt x="128" y="256"/>
                </a:lnTo>
                <a:lnTo>
                  <a:pt x="256" y="384"/>
                </a:lnTo>
                <a:lnTo>
                  <a:pt x="639" y="512"/>
                </a:lnTo>
                <a:lnTo>
                  <a:pt x="1150" y="384"/>
                </a:lnTo>
                <a:lnTo>
                  <a:pt x="1277" y="256"/>
                </a:lnTo>
                <a:lnTo>
                  <a:pt x="1277" y="128"/>
                </a:lnTo>
                <a:lnTo>
                  <a:pt x="1277" y="1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35"/>
          <p:cNvSpPr/>
          <p:nvPr/>
        </p:nvSpPr>
        <p:spPr>
          <a:xfrm>
            <a:off x="3768531" y="3980223"/>
            <a:ext cx="49181" cy="24590"/>
          </a:xfrm>
          <a:custGeom>
            <a:avLst/>
            <a:gdLst/>
            <a:ahLst/>
            <a:cxnLst/>
            <a:rect l="l" t="t" r="r" b="b"/>
            <a:pathLst>
              <a:path w="1278" h="639" extrusionOk="0">
                <a:moveTo>
                  <a:pt x="256" y="0"/>
                </a:moveTo>
                <a:lnTo>
                  <a:pt x="128" y="128"/>
                </a:lnTo>
                <a:lnTo>
                  <a:pt x="0" y="256"/>
                </a:lnTo>
                <a:lnTo>
                  <a:pt x="128" y="511"/>
                </a:lnTo>
                <a:lnTo>
                  <a:pt x="256" y="639"/>
                </a:lnTo>
                <a:lnTo>
                  <a:pt x="1150" y="639"/>
                </a:lnTo>
                <a:lnTo>
                  <a:pt x="1277" y="511"/>
                </a:lnTo>
                <a:lnTo>
                  <a:pt x="1277" y="256"/>
                </a:lnTo>
                <a:lnTo>
                  <a:pt x="1277" y="128"/>
                </a:lnTo>
                <a:lnTo>
                  <a:pt x="1150" y="0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35"/>
          <p:cNvSpPr/>
          <p:nvPr/>
        </p:nvSpPr>
        <p:spPr>
          <a:xfrm>
            <a:off x="3517882" y="4358599"/>
            <a:ext cx="59032" cy="68845"/>
          </a:xfrm>
          <a:custGeom>
            <a:avLst/>
            <a:gdLst/>
            <a:ahLst/>
            <a:cxnLst/>
            <a:rect l="l" t="t" r="r" b="b"/>
            <a:pathLst>
              <a:path w="1534" h="1789" extrusionOk="0">
                <a:moveTo>
                  <a:pt x="512" y="1"/>
                </a:moveTo>
                <a:lnTo>
                  <a:pt x="256" y="256"/>
                </a:lnTo>
                <a:lnTo>
                  <a:pt x="128" y="512"/>
                </a:lnTo>
                <a:lnTo>
                  <a:pt x="1" y="767"/>
                </a:lnTo>
                <a:lnTo>
                  <a:pt x="1" y="1150"/>
                </a:lnTo>
                <a:lnTo>
                  <a:pt x="1" y="1406"/>
                </a:lnTo>
                <a:lnTo>
                  <a:pt x="128" y="1533"/>
                </a:lnTo>
                <a:lnTo>
                  <a:pt x="639" y="1789"/>
                </a:lnTo>
                <a:lnTo>
                  <a:pt x="639" y="1406"/>
                </a:lnTo>
                <a:lnTo>
                  <a:pt x="1022" y="1023"/>
                </a:lnTo>
                <a:lnTo>
                  <a:pt x="1150" y="384"/>
                </a:lnTo>
                <a:lnTo>
                  <a:pt x="1405" y="384"/>
                </a:lnTo>
                <a:lnTo>
                  <a:pt x="1533" y="256"/>
                </a:lnTo>
                <a:lnTo>
                  <a:pt x="1022" y="1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35"/>
          <p:cNvSpPr/>
          <p:nvPr/>
        </p:nvSpPr>
        <p:spPr>
          <a:xfrm>
            <a:off x="3532622" y="4368451"/>
            <a:ext cx="49181" cy="58994"/>
          </a:xfrm>
          <a:custGeom>
            <a:avLst/>
            <a:gdLst/>
            <a:ahLst/>
            <a:cxnLst/>
            <a:rect l="l" t="t" r="r" b="b"/>
            <a:pathLst>
              <a:path w="1278" h="1533" extrusionOk="0">
                <a:moveTo>
                  <a:pt x="895" y="0"/>
                </a:moveTo>
                <a:lnTo>
                  <a:pt x="639" y="128"/>
                </a:lnTo>
                <a:lnTo>
                  <a:pt x="384" y="256"/>
                </a:lnTo>
                <a:lnTo>
                  <a:pt x="256" y="511"/>
                </a:lnTo>
                <a:lnTo>
                  <a:pt x="129" y="767"/>
                </a:lnTo>
                <a:lnTo>
                  <a:pt x="1" y="1150"/>
                </a:lnTo>
                <a:lnTo>
                  <a:pt x="129" y="1405"/>
                </a:lnTo>
                <a:lnTo>
                  <a:pt x="256" y="1533"/>
                </a:lnTo>
                <a:lnTo>
                  <a:pt x="639" y="1533"/>
                </a:lnTo>
                <a:lnTo>
                  <a:pt x="895" y="1277"/>
                </a:lnTo>
                <a:lnTo>
                  <a:pt x="1150" y="1022"/>
                </a:lnTo>
                <a:lnTo>
                  <a:pt x="1278" y="767"/>
                </a:lnTo>
                <a:lnTo>
                  <a:pt x="1278" y="383"/>
                </a:lnTo>
                <a:lnTo>
                  <a:pt x="1278" y="128"/>
                </a:lnTo>
                <a:lnTo>
                  <a:pt x="1150" y="0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35"/>
          <p:cNvSpPr/>
          <p:nvPr/>
        </p:nvSpPr>
        <p:spPr>
          <a:xfrm>
            <a:off x="3547361" y="4383190"/>
            <a:ext cx="24629" cy="29516"/>
          </a:xfrm>
          <a:custGeom>
            <a:avLst/>
            <a:gdLst/>
            <a:ahLst/>
            <a:cxnLst/>
            <a:rect l="l" t="t" r="r" b="b"/>
            <a:pathLst>
              <a:path w="640" h="767" extrusionOk="0">
                <a:moveTo>
                  <a:pt x="256" y="0"/>
                </a:moveTo>
                <a:lnTo>
                  <a:pt x="1" y="256"/>
                </a:lnTo>
                <a:lnTo>
                  <a:pt x="1" y="639"/>
                </a:lnTo>
                <a:lnTo>
                  <a:pt x="1" y="767"/>
                </a:lnTo>
                <a:lnTo>
                  <a:pt x="256" y="767"/>
                </a:lnTo>
                <a:lnTo>
                  <a:pt x="512" y="511"/>
                </a:lnTo>
                <a:lnTo>
                  <a:pt x="639" y="256"/>
                </a:lnTo>
                <a:lnTo>
                  <a:pt x="512" y="0"/>
                </a:ln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35"/>
          <p:cNvSpPr/>
          <p:nvPr/>
        </p:nvSpPr>
        <p:spPr>
          <a:xfrm>
            <a:off x="3557213" y="4397930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0" y="1"/>
                </a:moveTo>
                <a:lnTo>
                  <a:pt x="0" y="128"/>
                </a:lnTo>
                <a:lnTo>
                  <a:pt x="128" y="1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2571;p35"/>
          <p:cNvSpPr/>
          <p:nvPr/>
        </p:nvSpPr>
        <p:spPr>
          <a:xfrm>
            <a:off x="3512995" y="4348785"/>
            <a:ext cx="73732" cy="73771"/>
          </a:xfrm>
          <a:custGeom>
            <a:avLst/>
            <a:gdLst/>
            <a:ahLst/>
            <a:cxnLst/>
            <a:rect l="l" t="t" r="r" b="b"/>
            <a:pathLst>
              <a:path w="1916" h="1917" extrusionOk="0">
                <a:moveTo>
                  <a:pt x="1149" y="1"/>
                </a:moveTo>
                <a:lnTo>
                  <a:pt x="766" y="128"/>
                </a:lnTo>
                <a:lnTo>
                  <a:pt x="511" y="384"/>
                </a:lnTo>
                <a:lnTo>
                  <a:pt x="255" y="767"/>
                </a:lnTo>
                <a:lnTo>
                  <a:pt x="0" y="1150"/>
                </a:lnTo>
                <a:lnTo>
                  <a:pt x="0" y="1661"/>
                </a:lnTo>
                <a:lnTo>
                  <a:pt x="383" y="1916"/>
                </a:lnTo>
                <a:lnTo>
                  <a:pt x="511" y="1533"/>
                </a:lnTo>
                <a:lnTo>
                  <a:pt x="639" y="1022"/>
                </a:lnTo>
                <a:lnTo>
                  <a:pt x="894" y="767"/>
                </a:lnTo>
                <a:lnTo>
                  <a:pt x="1149" y="511"/>
                </a:lnTo>
                <a:lnTo>
                  <a:pt x="1405" y="384"/>
                </a:lnTo>
                <a:lnTo>
                  <a:pt x="1916" y="384"/>
                </a:lnTo>
                <a:lnTo>
                  <a:pt x="1405" y="128"/>
                </a:lnTo>
                <a:lnTo>
                  <a:pt x="1149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35"/>
          <p:cNvSpPr/>
          <p:nvPr/>
        </p:nvSpPr>
        <p:spPr>
          <a:xfrm>
            <a:off x="3567027" y="4363525"/>
            <a:ext cx="24629" cy="24629"/>
          </a:xfrm>
          <a:custGeom>
            <a:avLst/>
            <a:gdLst/>
            <a:ahLst/>
            <a:cxnLst/>
            <a:rect l="l" t="t" r="r" b="b"/>
            <a:pathLst>
              <a:path w="640" h="640" extrusionOk="0">
                <a:moveTo>
                  <a:pt x="1" y="1"/>
                </a:moveTo>
                <a:lnTo>
                  <a:pt x="256" y="128"/>
                </a:lnTo>
                <a:lnTo>
                  <a:pt x="256" y="256"/>
                </a:lnTo>
                <a:lnTo>
                  <a:pt x="384" y="511"/>
                </a:lnTo>
                <a:lnTo>
                  <a:pt x="512" y="639"/>
                </a:lnTo>
                <a:lnTo>
                  <a:pt x="639" y="511"/>
                </a:lnTo>
                <a:lnTo>
                  <a:pt x="639" y="256"/>
                </a:lnTo>
                <a:lnTo>
                  <a:pt x="512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35"/>
          <p:cNvSpPr/>
          <p:nvPr/>
        </p:nvSpPr>
        <p:spPr>
          <a:xfrm>
            <a:off x="3527734" y="4358599"/>
            <a:ext cx="63919" cy="63958"/>
          </a:xfrm>
          <a:custGeom>
            <a:avLst/>
            <a:gdLst/>
            <a:ahLst/>
            <a:cxnLst/>
            <a:rect l="l" t="t" r="r" b="b"/>
            <a:pathLst>
              <a:path w="1661" h="1662" extrusionOk="0">
                <a:moveTo>
                  <a:pt x="1149" y="1"/>
                </a:moveTo>
                <a:lnTo>
                  <a:pt x="894" y="129"/>
                </a:lnTo>
                <a:lnTo>
                  <a:pt x="511" y="384"/>
                </a:lnTo>
                <a:lnTo>
                  <a:pt x="256" y="767"/>
                </a:lnTo>
                <a:lnTo>
                  <a:pt x="128" y="1150"/>
                </a:lnTo>
                <a:lnTo>
                  <a:pt x="0" y="1661"/>
                </a:lnTo>
                <a:lnTo>
                  <a:pt x="128" y="1533"/>
                </a:lnTo>
                <a:lnTo>
                  <a:pt x="256" y="1150"/>
                </a:lnTo>
                <a:lnTo>
                  <a:pt x="383" y="895"/>
                </a:lnTo>
                <a:lnTo>
                  <a:pt x="639" y="512"/>
                </a:lnTo>
                <a:lnTo>
                  <a:pt x="894" y="256"/>
                </a:lnTo>
                <a:lnTo>
                  <a:pt x="1149" y="129"/>
                </a:lnTo>
                <a:lnTo>
                  <a:pt x="1405" y="256"/>
                </a:lnTo>
                <a:lnTo>
                  <a:pt x="1533" y="384"/>
                </a:lnTo>
                <a:lnTo>
                  <a:pt x="1533" y="767"/>
                </a:lnTo>
                <a:lnTo>
                  <a:pt x="1660" y="639"/>
                </a:lnTo>
                <a:lnTo>
                  <a:pt x="1660" y="384"/>
                </a:lnTo>
                <a:lnTo>
                  <a:pt x="1533" y="129"/>
                </a:lnTo>
                <a:lnTo>
                  <a:pt x="1149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4" name="Google Shape;2574;p35"/>
          <p:cNvSpPr/>
          <p:nvPr/>
        </p:nvSpPr>
        <p:spPr>
          <a:xfrm>
            <a:off x="3444185" y="4397930"/>
            <a:ext cx="58994" cy="68845"/>
          </a:xfrm>
          <a:custGeom>
            <a:avLst/>
            <a:gdLst/>
            <a:ahLst/>
            <a:cxnLst/>
            <a:rect l="l" t="t" r="r" b="b"/>
            <a:pathLst>
              <a:path w="1533" h="1789" extrusionOk="0">
                <a:moveTo>
                  <a:pt x="894" y="1"/>
                </a:moveTo>
                <a:lnTo>
                  <a:pt x="639" y="128"/>
                </a:lnTo>
                <a:lnTo>
                  <a:pt x="383" y="256"/>
                </a:lnTo>
                <a:lnTo>
                  <a:pt x="256" y="511"/>
                </a:lnTo>
                <a:lnTo>
                  <a:pt x="128" y="894"/>
                </a:lnTo>
                <a:lnTo>
                  <a:pt x="0" y="1150"/>
                </a:lnTo>
                <a:lnTo>
                  <a:pt x="128" y="1405"/>
                </a:lnTo>
                <a:lnTo>
                  <a:pt x="256" y="1533"/>
                </a:lnTo>
                <a:lnTo>
                  <a:pt x="639" y="1788"/>
                </a:lnTo>
                <a:lnTo>
                  <a:pt x="639" y="1405"/>
                </a:lnTo>
                <a:lnTo>
                  <a:pt x="1022" y="1022"/>
                </a:lnTo>
                <a:lnTo>
                  <a:pt x="1277" y="384"/>
                </a:lnTo>
                <a:lnTo>
                  <a:pt x="1533" y="384"/>
                </a:lnTo>
                <a:lnTo>
                  <a:pt x="1022" y="1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2575;p35"/>
          <p:cNvSpPr/>
          <p:nvPr/>
        </p:nvSpPr>
        <p:spPr>
          <a:xfrm>
            <a:off x="3463850" y="4407743"/>
            <a:ext cx="49181" cy="59032"/>
          </a:xfrm>
          <a:custGeom>
            <a:avLst/>
            <a:gdLst/>
            <a:ahLst/>
            <a:cxnLst/>
            <a:rect l="l" t="t" r="r" b="b"/>
            <a:pathLst>
              <a:path w="1278" h="1534" extrusionOk="0">
                <a:moveTo>
                  <a:pt x="894" y="1"/>
                </a:moveTo>
                <a:lnTo>
                  <a:pt x="639" y="129"/>
                </a:lnTo>
                <a:lnTo>
                  <a:pt x="383" y="256"/>
                </a:lnTo>
                <a:lnTo>
                  <a:pt x="255" y="512"/>
                </a:lnTo>
                <a:lnTo>
                  <a:pt x="0" y="895"/>
                </a:lnTo>
                <a:lnTo>
                  <a:pt x="0" y="1150"/>
                </a:lnTo>
                <a:lnTo>
                  <a:pt x="0" y="1406"/>
                </a:lnTo>
                <a:lnTo>
                  <a:pt x="255" y="1533"/>
                </a:lnTo>
                <a:lnTo>
                  <a:pt x="639" y="1533"/>
                </a:lnTo>
                <a:lnTo>
                  <a:pt x="894" y="1278"/>
                </a:lnTo>
                <a:lnTo>
                  <a:pt x="1022" y="1023"/>
                </a:lnTo>
                <a:lnTo>
                  <a:pt x="1149" y="767"/>
                </a:lnTo>
                <a:lnTo>
                  <a:pt x="1277" y="512"/>
                </a:lnTo>
                <a:lnTo>
                  <a:pt x="1149" y="256"/>
                </a:lnTo>
                <a:lnTo>
                  <a:pt x="1022" y="129"/>
                </a:lnTo>
                <a:lnTo>
                  <a:pt x="894" y="1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2576;p35"/>
          <p:cNvSpPr/>
          <p:nvPr/>
        </p:nvSpPr>
        <p:spPr>
          <a:xfrm>
            <a:off x="3473664" y="4422521"/>
            <a:ext cx="24590" cy="34403"/>
          </a:xfrm>
          <a:custGeom>
            <a:avLst/>
            <a:gdLst/>
            <a:ahLst/>
            <a:cxnLst/>
            <a:rect l="l" t="t" r="r" b="b"/>
            <a:pathLst>
              <a:path w="639" h="894" extrusionOk="0">
                <a:moveTo>
                  <a:pt x="384" y="0"/>
                </a:moveTo>
                <a:lnTo>
                  <a:pt x="128" y="255"/>
                </a:lnTo>
                <a:lnTo>
                  <a:pt x="0" y="639"/>
                </a:lnTo>
                <a:lnTo>
                  <a:pt x="128" y="894"/>
                </a:lnTo>
                <a:lnTo>
                  <a:pt x="384" y="766"/>
                </a:lnTo>
                <a:lnTo>
                  <a:pt x="639" y="511"/>
                </a:lnTo>
                <a:lnTo>
                  <a:pt x="639" y="255"/>
                </a:lnTo>
                <a:lnTo>
                  <a:pt x="639" y="0"/>
                </a:ln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7" name="Google Shape;2577;p35"/>
          <p:cNvSpPr/>
          <p:nvPr/>
        </p:nvSpPr>
        <p:spPr>
          <a:xfrm>
            <a:off x="3483477" y="4437260"/>
            <a:ext cx="4964" cy="4926"/>
          </a:xfrm>
          <a:custGeom>
            <a:avLst/>
            <a:gdLst/>
            <a:ahLst/>
            <a:cxnLst/>
            <a:rect l="l" t="t" r="r" b="b"/>
            <a:pathLst>
              <a:path w="129" h="128" extrusionOk="0">
                <a:moveTo>
                  <a:pt x="129" y="0"/>
                </a:moveTo>
                <a:lnTo>
                  <a:pt x="1" y="128"/>
                </a:lnTo>
                <a:lnTo>
                  <a:pt x="129" y="128"/>
                </a:lnTo>
                <a:lnTo>
                  <a:pt x="129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" name="Google Shape;2578;p35"/>
          <p:cNvSpPr/>
          <p:nvPr/>
        </p:nvSpPr>
        <p:spPr>
          <a:xfrm>
            <a:off x="3444185" y="4388116"/>
            <a:ext cx="68845" cy="73732"/>
          </a:xfrm>
          <a:custGeom>
            <a:avLst/>
            <a:gdLst/>
            <a:ahLst/>
            <a:cxnLst/>
            <a:rect l="l" t="t" r="r" b="b"/>
            <a:pathLst>
              <a:path w="1789" h="1916" extrusionOk="0">
                <a:moveTo>
                  <a:pt x="1150" y="0"/>
                </a:moveTo>
                <a:lnTo>
                  <a:pt x="766" y="128"/>
                </a:lnTo>
                <a:lnTo>
                  <a:pt x="383" y="383"/>
                </a:lnTo>
                <a:lnTo>
                  <a:pt x="128" y="766"/>
                </a:lnTo>
                <a:lnTo>
                  <a:pt x="0" y="1277"/>
                </a:lnTo>
                <a:lnTo>
                  <a:pt x="0" y="1660"/>
                </a:lnTo>
                <a:lnTo>
                  <a:pt x="383" y="1916"/>
                </a:lnTo>
                <a:lnTo>
                  <a:pt x="511" y="1533"/>
                </a:lnTo>
                <a:lnTo>
                  <a:pt x="639" y="1149"/>
                </a:lnTo>
                <a:lnTo>
                  <a:pt x="894" y="766"/>
                </a:lnTo>
                <a:lnTo>
                  <a:pt x="1150" y="511"/>
                </a:lnTo>
                <a:lnTo>
                  <a:pt x="1405" y="511"/>
                </a:lnTo>
                <a:lnTo>
                  <a:pt x="1788" y="383"/>
                </a:lnTo>
                <a:lnTo>
                  <a:pt x="1405" y="128"/>
                </a:lnTo>
                <a:lnTo>
                  <a:pt x="1150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9" name="Google Shape;2579;p35"/>
          <p:cNvSpPr/>
          <p:nvPr/>
        </p:nvSpPr>
        <p:spPr>
          <a:xfrm>
            <a:off x="3498217" y="4402855"/>
            <a:ext cx="19703" cy="24590"/>
          </a:xfrm>
          <a:custGeom>
            <a:avLst/>
            <a:gdLst/>
            <a:ahLst/>
            <a:cxnLst/>
            <a:rect l="l" t="t" r="r" b="b"/>
            <a:pathLst>
              <a:path w="512" h="639" extrusionOk="0">
                <a:moveTo>
                  <a:pt x="384" y="0"/>
                </a:moveTo>
                <a:lnTo>
                  <a:pt x="1" y="128"/>
                </a:lnTo>
                <a:lnTo>
                  <a:pt x="129" y="256"/>
                </a:lnTo>
                <a:lnTo>
                  <a:pt x="256" y="256"/>
                </a:lnTo>
                <a:lnTo>
                  <a:pt x="384" y="511"/>
                </a:lnTo>
                <a:lnTo>
                  <a:pt x="512" y="639"/>
                </a:lnTo>
                <a:lnTo>
                  <a:pt x="512" y="511"/>
                </a:lnTo>
                <a:lnTo>
                  <a:pt x="512" y="256"/>
                </a:lnTo>
                <a:lnTo>
                  <a:pt x="384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0" name="Google Shape;2580;p35"/>
          <p:cNvSpPr/>
          <p:nvPr/>
        </p:nvSpPr>
        <p:spPr>
          <a:xfrm>
            <a:off x="3458924" y="4402855"/>
            <a:ext cx="63919" cy="58994"/>
          </a:xfrm>
          <a:custGeom>
            <a:avLst/>
            <a:gdLst/>
            <a:ahLst/>
            <a:cxnLst/>
            <a:rect l="l" t="t" r="r" b="b"/>
            <a:pathLst>
              <a:path w="1661" h="1533" extrusionOk="0">
                <a:moveTo>
                  <a:pt x="894" y="0"/>
                </a:moveTo>
                <a:lnTo>
                  <a:pt x="511" y="383"/>
                </a:lnTo>
                <a:lnTo>
                  <a:pt x="511" y="383"/>
                </a:lnTo>
                <a:lnTo>
                  <a:pt x="894" y="256"/>
                </a:lnTo>
                <a:lnTo>
                  <a:pt x="1150" y="128"/>
                </a:lnTo>
                <a:lnTo>
                  <a:pt x="1405" y="128"/>
                </a:lnTo>
                <a:lnTo>
                  <a:pt x="1533" y="383"/>
                </a:lnTo>
                <a:lnTo>
                  <a:pt x="1533" y="639"/>
                </a:lnTo>
                <a:lnTo>
                  <a:pt x="1660" y="639"/>
                </a:lnTo>
                <a:lnTo>
                  <a:pt x="1660" y="256"/>
                </a:lnTo>
                <a:lnTo>
                  <a:pt x="1405" y="0"/>
                </a:lnTo>
                <a:close/>
                <a:moveTo>
                  <a:pt x="511" y="383"/>
                </a:moveTo>
                <a:lnTo>
                  <a:pt x="256" y="639"/>
                </a:lnTo>
                <a:lnTo>
                  <a:pt x="128" y="1150"/>
                </a:lnTo>
                <a:lnTo>
                  <a:pt x="383" y="766"/>
                </a:lnTo>
                <a:lnTo>
                  <a:pt x="511" y="383"/>
                </a:lnTo>
                <a:close/>
                <a:moveTo>
                  <a:pt x="128" y="1150"/>
                </a:moveTo>
                <a:lnTo>
                  <a:pt x="0" y="1533"/>
                </a:lnTo>
                <a:lnTo>
                  <a:pt x="128" y="1405"/>
                </a:lnTo>
                <a:lnTo>
                  <a:pt x="128" y="115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2581;p35"/>
          <p:cNvSpPr/>
          <p:nvPr/>
        </p:nvSpPr>
        <p:spPr>
          <a:xfrm>
            <a:off x="3385188" y="4432334"/>
            <a:ext cx="78697" cy="68845"/>
          </a:xfrm>
          <a:custGeom>
            <a:avLst/>
            <a:gdLst/>
            <a:ahLst/>
            <a:cxnLst/>
            <a:rect l="l" t="t" r="r" b="b"/>
            <a:pathLst>
              <a:path w="2045" h="1789" extrusionOk="0">
                <a:moveTo>
                  <a:pt x="1406" y="0"/>
                </a:moveTo>
                <a:lnTo>
                  <a:pt x="1" y="894"/>
                </a:lnTo>
                <a:lnTo>
                  <a:pt x="384" y="1788"/>
                </a:lnTo>
                <a:lnTo>
                  <a:pt x="1916" y="894"/>
                </a:lnTo>
                <a:lnTo>
                  <a:pt x="2044" y="639"/>
                </a:lnTo>
                <a:lnTo>
                  <a:pt x="1916" y="256"/>
                </a:lnTo>
                <a:lnTo>
                  <a:pt x="1661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2" name="Google Shape;2582;p35"/>
          <p:cNvSpPr/>
          <p:nvPr/>
        </p:nvSpPr>
        <p:spPr>
          <a:xfrm>
            <a:off x="3380301" y="4466739"/>
            <a:ext cx="24590" cy="34442"/>
          </a:xfrm>
          <a:custGeom>
            <a:avLst/>
            <a:gdLst/>
            <a:ahLst/>
            <a:cxnLst/>
            <a:rect l="l" t="t" r="r" b="b"/>
            <a:pathLst>
              <a:path w="639" h="895" extrusionOk="0">
                <a:moveTo>
                  <a:pt x="128" y="0"/>
                </a:moveTo>
                <a:lnTo>
                  <a:pt x="0" y="256"/>
                </a:lnTo>
                <a:lnTo>
                  <a:pt x="128" y="511"/>
                </a:lnTo>
                <a:lnTo>
                  <a:pt x="383" y="766"/>
                </a:lnTo>
                <a:lnTo>
                  <a:pt x="639" y="894"/>
                </a:lnTo>
                <a:lnTo>
                  <a:pt x="639" y="639"/>
                </a:lnTo>
                <a:lnTo>
                  <a:pt x="639" y="256"/>
                </a:lnTo>
                <a:lnTo>
                  <a:pt x="383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3" name="Google Shape;2583;p35"/>
          <p:cNvSpPr/>
          <p:nvPr/>
        </p:nvSpPr>
        <p:spPr>
          <a:xfrm>
            <a:off x="3404854" y="4456887"/>
            <a:ext cx="14777" cy="24629"/>
          </a:xfrm>
          <a:custGeom>
            <a:avLst/>
            <a:gdLst/>
            <a:ahLst/>
            <a:cxnLst/>
            <a:rect l="l" t="t" r="r" b="b"/>
            <a:pathLst>
              <a:path w="384" h="640" extrusionOk="0">
                <a:moveTo>
                  <a:pt x="1" y="1"/>
                </a:moveTo>
                <a:lnTo>
                  <a:pt x="256" y="384"/>
                </a:lnTo>
                <a:lnTo>
                  <a:pt x="384" y="639"/>
                </a:lnTo>
                <a:lnTo>
                  <a:pt x="256" y="256"/>
                </a:lnTo>
                <a:lnTo>
                  <a:pt x="1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4" name="Google Shape;2584;p35"/>
          <p:cNvSpPr/>
          <p:nvPr/>
        </p:nvSpPr>
        <p:spPr>
          <a:xfrm>
            <a:off x="3409780" y="4447074"/>
            <a:ext cx="24590" cy="24590"/>
          </a:xfrm>
          <a:custGeom>
            <a:avLst/>
            <a:gdLst/>
            <a:ahLst/>
            <a:cxnLst/>
            <a:rect l="l" t="t" r="r" b="b"/>
            <a:pathLst>
              <a:path w="639" h="639" extrusionOk="0">
                <a:moveTo>
                  <a:pt x="0" y="1"/>
                </a:moveTo>
                <a:lnTo>
                  <a:pt x="256" y="128"/>
                </a:lnTo>
                <a:lnTo>
                  <a:pt x="511" y="384"/>
                </a:lnTo>
                <a:lnTo>
                  <a:pt x="639" y="639"/>
                </a:lnTo>
                <a:lnTo>
                  <a:pt x="639" y="256"/>
                </a:lnTo>
                <a:lnTo>
                  <a:pt x="384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35"/>
          <p:cNvSpPr/>
          <p:nvPr/>
        </p:nvSpPr>
        <p:spPr>
          <a:xfrm>
            <a:off x="3444185" y="4466739"/>
            <a:ext cx="4926" cy="9852"/>
          </a:xfrm>
          <a:custGeom>
            <a:avLst/>
            <a:gdLst/>
            <a:ahLst/>
            <a:cxnLst/>
            <a:rect l="l" t="t" r="r" b="b"/>
            <a:pathLst>
              <a:path w="128" h="256" extrusionOk="0">
                <a:moveTo>
                  <a:pt x="128" y="0"/>
                </a:moveTo>
                <a:lnTo>
                  <a:pt x="0" y="128"/>
                </a:lnTo>
                <a:lnTo>
                  <a:pt x="0" y="256"/>
                </a:lnTo>
                <a:lnTo>
                  <a:pt x="128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35"/>
          <p:cNvSpPr/>
          <p:nvPr/>
        </p:nvSpPr>
        <p:spPr>
          <a:xfrm>
            <a:off x="3316417" y="4471665"/>
            <a:ext cx="58994" cy="68807"/>
          </a:xfrm>
          <a:custGeom>
            <a:avLst/>
            <a:gdLst/>
            <a:ahLst/>
            <a:cxnLst/>
            <a:rect l="l" t="t" r="r" b="b"/>
            <a:pathLst>
              <a:path w="1533" h="1788" extrusionOk="0">
                <a:moveTo>
                  <a:pt x="894" y="0"/>
                </a:moveTo>
                <a:lnTo>
                  <a:pt x="639" y="128"/>
                </a:lnTo>
                <a:lnTo>
                  <a:pt x="383" y="255"/>
                </a:lnTo>
                <a:lnTo>
                  <a:pt x="256" y="511"/>
                </a:lnTo>
                <a:lnTo>
                  <a:pt x="128" y="894"/>
                </a:lnTo>
                <a:lnTo>
                  <a:pt x="0" y="1149"/>
                </a:lnTo>
                <a:lnTo>
                  <a:pt x="128" y="1405"/>
                </a:lnTo>
                <a:lnTo>
                  <a:pt x="256" y="1532"/>
                </a:lnTo>
                <a:lnTo>
                  <a:pt x="639" y="1788"/>
                </a:lnTo>
                <a:lnTo>
                  <a:pt x="639" y="1405"/>
                </a:lnTo>
                <a:lnTo>
                  <a:pt x="1022" y="1022"/>
                </a:lnTo>
                <a:lnTo>
                  <a:pt x="1277" y="383"/>
                </a:lnTo>
                <a:lnTo>
                  <a:pt x="1533" y="383"/>
                </a:lnTo>
                <a:lnTo>
                  <a:pt x="1022" y="0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7" name="Google Shape;2587;p35"/>
          <p:cNvSpPr/>
          <p:nvPr/>
        </p:nvSpPr>
        <p:spPr>
          <a:xfrm>
            <a:off x="3336044" y="4481479"/>
            <a:ext cx="49181" cy="63919"/>
          </a:xfrm>
          <a:custGeom>
            <a:avLst/>
            <a:gdLst/>
            <a:ahLst/>
            <a:cxnLst/>
            <a:rect l="l" t="t" r="r" b="b"/>
            <a:pathLst>
              <a:path w="1278" h="1661" extrusionOk="0">
                <a:moveTo>
                  <a:pt x="895" y="0"/>
                </a:moveTo>
                <a:lnTo>
                  <a:pt x="639" y="128"/>
                </a:lnTo>
                <a:lnTo>
                  <a:pt x="384" y="256"/>
                </a:lnTo>
                <a:lnTo>
                  <a:pt x="256" y="511"/>
                </a:lnTo>
                <a:lnTo>
                  <a:pt x="1" y="894"/>
                </a:lnTo>
                <a:lnTo>
                  <a:pt x="1" y="1150"/>
                </a:lnTo>
                <a:lnTo>
                  <a:pt x="1" y="1405"/>
                </a:lnTo>
                <a:lnTo>
                  <a:pt x="256" y="1533"/>
                </a:lnTo>
                <a:lnTo>
                  <a:pt x="384" y="1660"/>
                </a:lnTo>
                <a:lnTo>
                  <a:pt x="639" y="1533"/>
                </a:lnTo>
                <a:lnTo>
                  <a:pt x="895" y="1277"/>
                </a:lnTo>
                <a:lnTo>
                  <a:pt x="1023" y="1022"/>
                </a:lnTo>
                <a:lnTo>
                  <a:pt x="1150" y="767"/>
                </a:lnTo>
                <a:lnTo>
                  <a:pt x="1278" y="511"/>
                </a:lnTo>
                <a:lnTo>
                  <a:pt x="1150" y="256"/>
                </a:lnTo>
                <a:lnTo>
                  <a:pt x="1023" y="128"/>
                </a:lnTo>
                <a:lnTo>
                  <a:pt x="895" y="0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2588;p35"/>
          <p:cNvSpPr/>
          <p:nvPr/>
        </p:nvSpPr>
        <p:spPr>
          <a:xfrm>
            <a:off x="3345896" y="4496218"/>
            <a:ext cx="24590" cy="34442"/>
          </a:xfrm>
          <a:custGeom>
            <a:avLst/>
            <a:gdLst/>
            <a:ahLst/>
            <a:cxnLst/>
            <a:rect l="l" t="t" r="r" b="b"/>
            <a:pathLst>
              <a:path w="639" h="895" extrusionOk="0">
                <a:moveTo>
                  <a:pt x="383" y="0"/>
                </a:moveTo>
                <a:lnTo>
                  <a:pt x="128" y="256"/>
                </a:lnTo>
                <a:lnTo>
                  <a:pt x="0" y="639"/>
                </a:lnTo>
                <a:lnTo>
                  <a:pt x="128" y="894"/>
                </a:lnTo>
                <a:lnTo>
                  <a:pt x="383" y="767"/>
                </a:lnTo>
                <a:lnTo>
                  <a:pt x="639" y="511"/>
                </a:lnTo>
                <a:lnTo>
                  <a:pt x="639" y="256"/>
                </a:lnTo>
                <a:lnTo>
                  <a:pt x="639" y="0"/>
                </a:ln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9" name="Google Shape;2589;p35"/>
          <p:cNvSpPr/>
          <p:nvPr/>
        </p:nvSpPr>
        <p:spPr>
          <a:xfrm>
            <a:off x="3355709" y="4510957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128" y="1"/>
                </a:moveTo>
                <a:lnTo>
                  <a:pt x="1" y="128"/>
                </a:lnTo>
                <a:lnTo>
                  <a:pt x="128" y="128"/>
                </a:lnTo>
                <a:lnTo>
                  <a:pt x="128" y="1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0" name="Google Shape;2590;p35"/>
          <p:cNvSpPr/>
          <p:nvPr/>
        </p:nvSpPr>
        <p:spPr>
          <a:xfrm>
            <a:off x="3193536" y="4393004"/>
            <a:ext cx="117987" cy="122913"/>
          </a:xfrm>
          <a:custGeom>
            <a:avLst/>
            <a:gdLst/>
            <a:ahLst/>
            <a:cxnLst/>
            <a:rect l="l" t="t" r="r" b="b"/>
            <a:pathLst>
              <a:path w="3066" h="3194" extrusionOk="0">
                <a:moveTo>
                  <a:pt x="1" y="1"/>
                </a:moveTo>
                <a:lnTo>
                  <a:pt x="1" y="1278"/>
                </a:lnTo>
                <a:lnTo>
                  <a:pt x="3066" y="3193"/>
                </a:lnTo>
                <a:lnTo>
                  <a:pt x="3066" y="1533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1" name="Google Shape;2591;p35"/>
          <p:cNvSpPr/>
          <p:nvPr/>
        </p:nvSpPr>
        <p:spPr>
          <a:xfrm>
            <a:off x="3193536" y="4422521"/>
            <a:ext cx="113062" cy="63919"/>
          </a:xfrm>
          <a:custGeom>
            <a:avLst/>
            <a:gdLst/>
            <a:ahLst/>
            <a:cxnLst/>
            <a:rect l="l" t="t" r="r" b="b"/>
            <a:pathLst>
              <a:path w="2938" h="1661" extrusionOk="0">
                <a:moveTo>
                  <a:pt x="2938" y="1660"/>
                </a:moveTo>
                <a:lnTo>
                  <a:pt x="1" y="0"/>
                </a:lnTo>
                <a:lnTo>
                  <a:pt x="1" y="0"/>
                </a:lnTo>
                <a:lnTo>
                  <a:pt x="2938" y="1660"/>
                </a:lnTo>
                <a:lnTo>
                  <a:pt x="2938" y="1660"/>
                </a:lnTo>
                <a:close/>
              </a:path>
            </a:pathLst>
          </a:custGeom>
          <a:solidFill>
            <a:srgbClr val="821F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" name="Google Shape;2592;p35"/>
          <p:cNvSpPr/>
          <p:nvPr/>
        </p:nvSpPr>
        <p:spPr>
          <a:xfrm>
            <a:off x="3193536" y="4432334"/>
            <a:ext cx="113062" cy="63919"/>
          </a:xfrm>
          <a:custGeom>
            <a:avLst/>
            <a:gdLst/>
            <a:ahLst/>
            <a:cxnLst/>
            <a:rect l="l" t="t" r="r" b="b"/>
            <a:pathLst>
              <a:path w="2938" h="1661" extrusionOk="0">
                <a:moveTo>
                  <a:pt x="2938" y="1660"/>
                </a:moveTo>
                <a:lnTo>
                  <a:pt x="1" y="0"/>
                </a:lnTo>
                <a:lnTo>
                  <a:pt x="1" y="0"/>
                </a:lnTo>
                <a:lnTo>
                  <a:pt x="2938" y="1660"/>
                </a:lnTo>
                <a:lnTo>
                  <a:pt x="2938" y="1660"/>
                </a:lnTo>
                <a:close/>
              </a:path>
            </a:pathLst>
          </a:custGeom>
          <a:solidFill>
            <a:srgbClr val="821F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2593;p35"/>
          <p:cNvSpPr/>
          <p:nvPr/>
        </p:nvSpPr>
        <p:spPr>
          <a:xfrm>
            <a:off x="3193536" y="4407743"/>
            <a:ext cx="113062" cy="68845"/>
          </a:xfrm>
          <a:custGeom>
            <a:avLst/>
            <a:gdLst/>
            <a:ahLst/>
            <a:cxnLst/>
            <a:rect l="l" t="t" r="r" b="b"/>
            <a:pathLst>
              <a:path w="2938" h="1789" extrusionOk="0">
                <a:moveTo>
                  <a:pt x="1" y="1"/>
                </a:moveTo>
                <a:lnTo>
                  <a:pt x="1" y="129"/>
                </a:lnTo>
                <a:lnTo>
                  <a:pt x="2938" y="1789"/>
                </a:lnTo>
                <a:lnTo>
                  <a:pt x="1" y="1"/>
                </a:lnTo>
                <a:close/>
              </a:path>
            </a:pathLst>
          </a:custGeom>
          <a:solidFill>
            <a:srgbClr val="821F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2594;p35"/>
          <p:cNvSpPr/>
          <p:nvPr/>
        </p:nvSpPr>
        <p:spPr>
          <a:xfrm>
            <a:off x="3203388" y="4481479"/>
            <a:ext cx="103210" cy="63919"/>
          </a:xfrm>
          <a:custGeom>
            <a:avLst/>
            <a:gdLst/>
            <a:ahLst/>
            <a:cxnLst/>
            <a:rect l="l" t="t" r="r" b="b"/>
            <a:pathLst>
              <a:path w="2682" h="1661" extrusionOk="0">
                <a:moveTo>
                  <a:pt x="0" y="0"/>
                </a:moveTo>
                <a:lnTo>
                  <a:pt x="0" y="128"/>
                </a:lnTo>
                <a:lnTo>
                  <a:pt x="2682" y="1660"/>
                </a:lnTo>
                <a:lnTo>
                  <a:pt x="2682" y="1660"/>
                </a:lnTo>
                <a:lnTo>
                  <a:pt x="0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2595;p35"/>
          <p:cNvSpPr/>
          <p:nvPr/>
        </p:nvSpPr>
        <p:spPr>
          <a:xfrm>
            <a:off x="3188649" y="4447074"/>
            <a:ext cx="117949" cy="68845"/>
          </a:xfrm>
          <a:custGeom>
            <a:avLst/>
            <a:gdLst/>
            <a:ahLst/>
            <a:cxnLst/>
            <a:rect l="l" t="t" r="r" b="b"/>
            <a:pathLst>
              <a:path w="3065" h="1789" extrusionOk="0">
                <a:moveTo>
                  <a:pt x="0" y="1"/>
                </a:moveTo>
                <a:lnTo>
                  <a:pt x="2937" y="1788"/>
                </a:lnTo>
                <a:lnTo>
                  <a:pt x="3065" y="1661"/>
                </a:lnTo>
                <a:lnTo>
                  <a:pt x="128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2596;p35"/>
          <p:cNvSpPr/>
          <p:nvPr/>
        </p:nvSpPr>
        <p:spPr>
          <a:xfrm>
            <a:off x="3316417" y="4378264"/>
            <a:ext cx="54068" cy="68845"/>
          </a:xfrm>
          <a:custGeom>
            <a:avLst/>
            <a:gdLst/>
            <a:ahLst/>
            <a:cxnLst/>
            <a:rect l="l" t="t" r="r" b="b"/>
            <a:pathLst>
              <a:path w="1405" h="1789" extrusionOk="0">
                <a:moveTo>
                  <a:pt x="1405" y="1"/>
                </a:moveTo>
                <a:lnTo>
                  <a:pt x="0" y="767"/>
                </a:lnTo>
                <a:lnTo>
                  <a:pt x="0" y="1789"/>
                </a:lnTo>
                <a:lnTo>
                  <a:pt x="1405" y="1022"/>
                </a:lnTo>
                <a:lnTo>
                  <a:pt x="1405" y="1"/>
                </a:lnTo>
                <a:close/>
              </a:path>
            </a:pathLst>
          </a:custGeom>
          <a:solidFill>
            <a:srgbClr val="2B5E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35"/>
          <p:cNvSpPr/>
          <p:nvPr/>
        </p:nvSpPr>
        <p:spPr>
          <a:xfrm>
            <a:off x="3316417" y="4378264"/>
            <a:ext cx="54068" cy="68845"/>
          </a:xfrm>
          <a:custGeom>
            <a:avLst/>
            <a:gdLst/>
            <a:ahLst/>
            <a:cxnLst/>
            <a:rect l="l" t="t" r="r" b="b"/>
            <a:pathLst>
              <a:path w="1405" h="1789" extrusionOk="0">
                <a:moveTo>
                  <a:pt x="1405" y="1"/>
                </a:moveTo>
                <a:lnTo>
                  <a:pt x="1277" y="128"/>
                </a:lnTo>
                <a:lnTo>
                  <a:pt x="1277" y="895"/>
                </a:lnTo>
                <a:lnTo>
                  <a:pt x="0" y="1661"/>
                </a:lnTo>
                <a:lnTo>
                  <a:pt x="0" y="1789"/>
                </a:lnTo>
                <a:lnTo>
                  <a:pt x="1405" y="1022"/>
                </a:lnTo>
                <a:lnTo>
                  <a:pt x="1405" y="1"/>
                </a:lnTo>
                <a:close/>
              </a:path>
            </a:pathLst>
          </a:custGeom>
          <a:solidFill>
            <a:srgbClr val="174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35"/>
          <p:cNvSpPr/>
          <p:nvPr/>
        </p:nvSpPr>
        <p:spPr>
          <a:xfrm>
            <a:off x="3306565" y="4334046"/>
            <a:ext cx="113062" cy="206420"/>
          </a:xfrm>
          <a:custGeom>
            <a:avLst/>
            <a:gdLst/>
            <a:ahLst/>
            <a:cxnLst/>
            <a:rect l="l" t="t" r="r" b="b"/>
            <a:pathLst>
              <a:path w="2938" h="5364" extrusionOk="0">
                <a:moveTo>
                  <a:pt x="1661" y="1277"/>
                </a:moveTo>
                <a:lnTo>
                  <a:pt x="1661" y="2044"/>
                </a:lnTo>
                <a:lnTo>
                  <a:pt x="256" y="2810"/>
                </a:lnTo>
                <a:lnTo>
                  <a:pt x="256" y="2810"/>
                </a:lnTo>
                <a:lnTo>
                  <a:pt x="384" y="2044"/>
                </a:lnTo>
                <a:lnTo>
                  <a:pt x="1661" y="1277"/>
                </a:lnTo>
                <a:close/>
                <a:moveTo>
                  <a:pt x="2810" y="0"/>
                </a:moveTo>
                <a:lnTo>
                  <a:pt x="256" y="1405"/>
                </a:lnTo>
                <a:lnTo>
                  <a:pt x="129" y="1661"/>
                </a:lnTo>
                <a:lnTo>
                  <a:pt x="129" y="1916"/>
                </a:lnTo>
                <a:lnTo>
                  <a:pt x="129" y="2044"/>
                </a:lnTo>
                <a:lnTo>
                  <a:pt x="129" y="2171"/>
                </a:lnTo>
                <a:lnTo>
                  <a:pt x="129" y="2938"/>
                </a:lnTo>
                <a:lnTo>
                  <a:pt x="1" y="3193"/>
                </a:lnTo>
                <a:lnTo>
                  <a:pt x="1" y="4470"/>
                </a:lnTo>
                <a:lnTo>
                  <a:pt x="1" y="5364"/>
                </a:lnTo>
                <a:lnTo>
                  <a:pt x="256" y="5236"/>
                </a:lnTo>
                <a:lnTo>
                  <a:pt x="639" y="5108"/>
                </a:lnTo>
                <a:lnTo>
                  <a:pt x="639" y="4981"/>
                </a:lnTo>
                <a:lnTo>
                  <a:pt x="639" y="4598"/>
                </a:lnTo>
                <a:lnTo>
                  <a:pt x="767" y="4214"/>
                </a:lnTo>
                <a:lnTo>
                  <a:pt x="1022" y="3959"/>
                </a:lnTo>
                <a:lnTo>
                  <a:pt x="1278" y="3704"/>
                </a:lnTo>
                <a:lnTo>
                  <a:pt x="1661" y="3576"/>
                </a:lnTo>
                <a:lnTo>
                  <a:pt x="1916" y="3704"/>
                </a:lnTo>
                <a:lnTo>
                  <a:pt x="2938" y="3065"/>
                </a:lnTo>
                <a:lnTo>
                  <a:pt x="2938" y="128"/>
                </a:lnTo>
                <a:lnTo>
                  <a:pt x="2810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2599;p35"/>
          <p:cNvSpPr/>
          <p:nvPr/>
        </p:nvSpPr>
        <p:spPr>
          <a:xfrm>
            <a:off x="3326230" y="4471665"/>
            <a:ext cx="58994" cy="63919"/>
          </a:xfrm>
          <a:custGeom>
            <a:avLst/>
            <a:gdLst/>
            <a:ahLst/>
            <a:cxnLst/>
            <a:rect l="l" t="t" r="r" b="b"/>
            <a:pathLst>
              <a:path w="1533" h="1661" extrusionOk="0">
                <a:moveTo>
                  <a:pt x="1150" y="0"/>
                </a:moveTo>
                <a:lnTo>
                  <a:pt x="767" y="128"/>
                </a:lnTo>
                <a:lnTo>
                  <a:pt x="511" y="383"/>
                </a:lnTo>
                <a:lnTo>
                  <a:pt x="256" y="766"/>
                </a:lnTo>
                <a:lnTo>
                  <a:pt x="1" y="1149"/>
                </a:lnTo>
                <a:lnTo>
                  <a:pt x="1" y="1532"/>
                </a:lnTo>
                <a:lnTo>
                  <a:pt x="128" y="1660"/>
                </a:lnTo>
                <a:lnTo>
                  <a:pt x="256" y="1277"/>
                </a:lnTo>
                <a:lnTo>
                  <a:pt x="384" y="894"/>
                </a:lnTo>
                <a:lnTo>
                  <a:pt x="639" y="511"/>
                </a:lnTo>
                <a:lnTo>
                  <a:pt x="894" y="383"/>
                </a:lnTo>
                <a:lnTo>
                  <a:pt x="1150" y="255"/>
                </a:lnTo>
                <a:lnTo>
                  <a:pt x="1533" y="128"/>
                </a:lnTo>
                <a:lnTo>
                  <a:pt x="1405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" name="Google Shape;2600;p35"/>
          <p:cNvSpPr/>
          <p:nvPr/>
        </p:nvSpPr>
        <p:spPr>
          <a:xfrm>
            <a:off x="3370449" y="4476553"/>
            <a:ext cx="19703" cy="24629"/>
          </a:xfrm>
          <a:custGeom>
            <a:avLst/>
            <a:gdLst/>
            <a:ahLst/>
            <a:cxnLst/>
            <a:rect l="l" t="t" r="r" b="b"/>
            <a:pathLst>
              <a:path w="512" h="640" extrusionOk="0">
                <a:moveTo>
                  <a:pt x="384" y="1"/>
                </a:moveTo>
                <a:lnTo>
                  <a:pt x="1" y="128"/>
                </a:lnTo>
                <a:lnTo>
                  <a:pt x="129" y="256"/>
                </a:lnTo>
                <a:lnTo>
                  <a:pt x="256" y="384"/>
                </a:lnTo>
                <a:lnTo>
                  <a:pt x="384" y="511"/>
                </a:lnTo>
                <a:lnTo>
                  <a:pt x="512" y="639"/>
                </a:lnTo>
                <a:lnTo>
                  <a:pt x="512" y="511"/>
                </a:lnTo>
                <a:lnTo>
                  <a:pt x="512" y="256"/>
                </a:lnTo>
                <a:lnTo>
                  <a:pt x="384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35"/>
          <p:cNvSpPr/>
          <p:nvPr/>
        </p:nvSpPr>
        <p:spPr>
          <a:xfrm>
            <a:off x="3331156" y="4476553"/>
            <a:ext cx="63919" cy="59032"/>
          </a:xfrm>
          <a:custGeom>
            <a:avLst/>
            <a:gdLst/>
            <a:ahLst/>
            <a:cxnLst/>
            <a:rect l="l" t="t" r="r" b="b"/>
            <a:pathLst>
              <a:path w="1661" h="1534" extrusionOk="0">
                <a:moveTo>
                  <a:pt x="1150" y="1"/>
                </a:moveTo>
                <a:lnTo>
                  <a:pt x="894" y="128"/>
                </a:lnTo>
                <a:lnTo>
                  <a:pt x="511" y="384"/>
                </a:lnTo>
                <a:lnTo>
                  <a:pt x="894" y="256"/>
                </a:lnTo>
                <a:lnTo>
                  <a:pt x="1150" y="128"/>
                </a:lnTo>
                <a:lnTo>
                  <a:pt x="1405" y="128"/>
                </a:lnTo>
                <a:lnTo>
                  <a:pt x="1533" y="384"/>
                </a:lnTo>
                <a:lnTo>
                  <a:pt x="1533" y="639"/>
                </a:lnTo>
                <a:lnTo>
                  <a:pt x="1660" y="639"/>
                </a:lnTo>
                <a:lnTo>
                  <a:pt x="1660" y="256"/>
                </a:lnTo>
                <a:lnTo>
                  <a:pt x="1405" y="1"/>
                </a:lnTo>
                <a:close/>
                <a:moveTo>
                  <a:pt x="511" y="384"/>
                </a:moveTo>
                <a:lnTo>
                  <a:pt x="256" y="767"/>
                </a:lnTo>
                <a:lnTo>
                  <a:pt x="128" y="1150"/>
                </a:lnTo>
                <a:lnTo>
                  <a:pt x="383" y="767"/>
                </a:lnTo>
                <a:lnTo>
                  <a:pt x="511" y="384"/>
                </a:lnTo>
                <a:close/>
                <a:moveTo>
                  <a:pt x="128" y="1150"/>
                </a:moveTo>
                <a:lnTo>
                  <a:pt x="0" y="1533"/>
                </a:lnTo>
                <a:lnTo>
                  <a:pt x="128" y="1533"/>
                </a:lnTo>
                <a:lnTo>
                  <a:pt x="128" y="115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35"/>
          <p:cNvSpPr/>
          <p:nvPr/>
        </p:nvSpPr>
        <p:spPr>
          <a:xfrm>
            <a:off x="3306565" y="4501144"/>
            <a:ext cx="9890" cy="44255"/>
          </a:xfrm>
          <a:custGeom>
            <a:avLst/>
            <a:gdLst/>
            <a:ahLst/>
            <a:cxnLst/>
            <a:rect l="l" t="t" r="r" b="b"/>
            <a:pathLst>
              <a:path w="257" h="1150" extrusionOk="0">
                <a:moveTo>
                  <a:pt x="256" y="0"/>
                </a:moveTo>
                <a:lnTo>
                  <a:pt x="1" y="256"/>
                </a:lnTo>
                <a:lnTo>
                  <a:pt x="1" y="1149"/>
                </a:lnTo>
                <a:lnTo>
                  <a:pt x="256" y="894"/>
                </a:lnTo>
                <a:lnTo>
                  <a:pt x="256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3" name="Google Shape;2603;p35"/>
          <p:cNvSpPr/>
          <p:nvPr/>
        </p:nvSpPr>
        <p:spPr>
          <a:xfrm>
            <a:off x="3301677" y="4510957"/>
            <a:ext cx="4926" cy="34442"/>
          </a:xfrm>
          <a:custGeom>
            <a:avLst/>
            <a:gdLst/>
            <a:ahLst/>
            <a:cxnLst/>
            <a:rect l="l" t="t" r="r" b="b"/>
            <a:pathLst>
              <a:path w="128" h="895" extrusionOk="0">
                <a:moveTo>
                  <a:pt x="128" y="1"/>
                </a:moveTo>
                <a:lnTo>
                  <a:pt x="0" y="128"/>
                </a:lnTo>
                <a:lnTo>
                  <a:pt x="0" y="894"/>
                </a:lnTo>
                <a:lnTo>
                  <a:pt x="128" y="894"/>
                </a:lnTo>
                <a:lnTo>
                  <a:pt x="128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4" name="Google Shape;2604;p35"/>
          <p:cNvSpPr/>
          <p:nvPr/>
        </p:nvSpPr>
        <p:spPr>
          <a:xfrm>
            <a:off x="3380301" y="4363525"/>
            <a:ext cx="24590" cy="44255"/>
          </a:xfrm>
          <a:custGeom>
            <a:avLst/>
            <a:gdLst/>
            <a:ahLst/>
            <a:cxnLst/>
            <a:rect l="l" t="t" r="r" b="b"/>
            <a:pathLst>
              <a:path w="639" h="1150" extrusionOk="0">
                <a:moveTo>
                  <a:pt x="639" y="1"/>
                </a:moveTo>
                <a:lnTo>
                  <a:pt x="0" y="384"/>
                </a:lnTo>
                <a:lnTo>
                  <a:pt x="0" y="1150"/>
                </a:lnTo>
                <a:lnTo>
                  <a:pt x="639" y="767"/>
                </a:lnTo>
                <a:lnTo>
                  <a:pt x="639" y="639"/>
                </a:lnTo>
                <a:lnTo>
                  <a:pt x="639" y="1"/>
                </a:lnTo>
                <a:close/>
              </a:path>
            </a:pathLst>
          </a:custGeom>
          <a:solidFill>
            <a:srgbClr val="821F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35"/>
          <p:cNvSpPr/>
          <p:nvPr/>
        </p:nvSpPr>
        <p:spPr>
          <a:xfrm>
            <a:off x="3321304" y="4353711"/>
            <a:ext cx="93436" cy="176943"/>
          </a:xfrm>
          <a:custGeom>
            <a:avLst/>
            <a:gdLst/>
            <a:ahLst/>
            <a:cxnLst/>
            <a:rect l="l" t="t" r="r" b="b"/>
            <a:pathLst>
              <a:path w="2428" h="4598" extrusionOk="0">
                <a:moveTo>
                  <a:pt x="2299" y="1916"/>
                </a:moveTo>
                <a:lnTo>
                  <a:pt x="1916" y="2171"/>
                </a:lnTo>
                <a:lnTo>
                  <a:pt x="1712" y="2324"/>
                </a:lnTo>
                <a:lnTo>
                  <a:pt x="1789" y="2299"/>
                </a:lnTo>
                <a:lnTo>
                  <a:pt x="2299" y="1916"/>
                </a:lnTo>
                <a:close/>
                <a:moveTo>
                  <a:pt x="2044" y="2873"/>
                </a:moveTo>
                <a:lnTo>
                  <a:pt x="1746" y="3022"/>
                </a:lnTo>
                <a:lnTo>
                  <a:pt x="1789" y="3065"/>
                </a:lnTo>
                <a:lnTo>
                  <a:pt x="2044" y="2873"/>
                </a:lnTo>
                <a:close/>
                <a:moveTo>
                  <a:pt x="2172" y="0"/>
                </a:moveTo>
                <a:lnTo>
                  <a:pt x="1278" y="511"/>
                </a:lnTo>
                <a:lnTo>
                  <a:pt x="1" y="1277"/>
                </a:lnTo>
                <a:lnTo>
                  <a:pt x="1" y="1405"/>
                </a:lnTo>
                <a:lnTo>
                  <a:pt x="1278" y="639"/>
                </a:lnTo>
                <a:lnTo>
                  <a:pt x="1278" y="2554"/>
                </a:lnTo>
                <a:lnTo>
                  <a:pt x="1278" y="2810"/>
                </a:lnTo>
                <a:lnTo>
                  <a:pt x="895" y="2937"/>
                </a:lnTo>
                <a:lnTo>
                  <a:pt x="639" y="3193"/>
                </a:lnTo>
                <a:lnTo>
                  <a:pt x="512" y="3320"/>
                </a:lnTo>
                <a:lnTo>
                  <a:pt x="895" y="3065"/>
                </a:lnTo>
                <a:lnTo>
                  <a:pt x="1406" y="2937"/>
                </a:lnTo>
                <a:lnTo>
                  <a:pt x="1533" y="2937"/>
                </a:lnTo>
                <a:lnTo>
                  <a:pt x="1661" y="3065"/>
                </a:lnTo>
                <a:lnTo>
                  <a:pt x="1746" y="3022"/>
                </a:lnTo>
                <a:lnTo>
                  <a:pt x="1533" y="2810"/>
                </a:lnTo>
                <a:lnTo>
                  <a:pt x="1406" y="2810"/>
                </a:lnTo>
                <a:lnTo>
                  <a:pt x="1406" y="2554"/>
                </a:lnTo>
                <a:lnTo>
                  <a:pt x="1712" y="2324"/>
                </a:lnTo>
                <a:lnTo>
                  <a:pt x="1406" y="2427"/>
                </a:lnTo>
                <a:lnTo>
                  <a:pt x="1406" y="511"/>
                </a:lnTo>
                <a:lnTo>
                  <a:pt x="2172" y="128"/>
                </a:lnTo>
                <a:lnTo>
                  <a:pt x="2299" y="128"/>
                </a:lnTo>
                <a:lnTo>
                  <a:pt x="2299" y="1916"/>
                </a:lnTo>
                <a:lnTo>
                  <a:pt x="2299" y="2682"/>
                </a:lnTo>
                <a:lnTo>
                  <a:pt x="2044" y="2873"/>
                </a:lnTo>
                <a:lnTo>
                  <a:pt x="2044" y="2873"/>
                </a:lnTo>
                <a:lnTo>
                  <a:pt x="2427" y="2682"/>
                </a:lnTo>
                <a:lnTo>
                  <a:pt x="2427" y="1916"/>
                </a:lnTo>
                <a:lnTo>
                  <a:pt x="2427" y="128"/>
                </a:lnTo>
                <a:lnTo>
                  <a:pt x="2172" y="0"/>
                </a:lnTo>
                <a:close/>
                <a:moveTo>
                  <a:pt x="1278" y="2554"/>
                </a:moveTo>
                <a:lnTo>
                  <a:pt x="1" y="3193"/>
                </a:lnTo>
                <a:lnTo>
                  <a:pt x="1" y="3320"/>
                </a:lnTo>
                <a:lnTo>
                  <a:pt x="1278" y="2554"/>
                </a:lnTo>
                <a:close/>
                <a:moveTo>
                  <a:pt x="512" y="3320"/>
                </a:moveTo>
                <a:lnTo>
                  <a:pt x="384" y="3448"/>
                </a:lnTo>
                <a:lnTo>
                  <a:pt x="256" y="3703"/>
                </a:lnTo>
                <a:lnTo>
                  <a:pt x="512" y="3320"/>
                </a:lnTo>
                <a:close/>
                <a:moveTo>
                  <a:pt x="256" y="3703"/>
                </a:moveTo>
                <a:lnTo>
                  <a:pt x="256" y="3703"/>
                </a:lnTo>
                <a:lnTo>
                  <a:pt x="256" y="3703"/>
                </a:lnTo>
                <a:lnTo>
                  <a:pt x="256" y="3703"/>
                </a:lnTo>
                <a:close/>
                <a:moveTo>
                  <a:pt x="256" y="3703"/>
                </a:moveTo>
                <a:lnTo>
                  <a:pt x="1" y="4214"/>
                </a:lnTo>
                <a:lnTo>
                  <a:pt x="1" y="4597"/>
                </a:lnTo>
                <a:lnTo>
                  <a:pt x="129" y="4087"/>
                </a:lnTo>
                <a:lnTo>
                  <a:pt x="256" y="3703"/>
                </a:lnTo>
                <a:close/>
              </a:path>
            </a:pathLst>
          </a:custGeom>
          <a:solidFill>
            <a:srgbClr val="821F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35"/>
          <p:cNvSpPr/>
          <p:nvPr/>
        </p:nvSpPr>
        <p:spPr>
          <a:xfrm>
            <a:off x="3360635" y="4427408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0" y="1"/>
                </a:moveTo>
                <a:lnTo>
                  <a:pt x="0" y="128"/>
                </a:lnTo>
                <a:lnTo>
                  <a:pt x="128" y="1"/>
                </a:lnTo>
                <a:close/>
              </a:path>
            </a:pathLst>
          </a:custGeom>
          <a:solidFill>
            <a:srgbClr val="821F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35"/>
          <p:cNvSpPr/>
          <p:nvPr/>
        </p:nvSpPr>
        <p:spPr>
          <a:xfrm>
            <a:off x="3419593" y="4368451"/>
            <a:ext cx="9890" cy="73732"/>
          </a:xfrm>
          <a:custGeom>
            <a:avLst/>
            <a:gdLst/>
            <a:ahLst/>
            <a:cxnLst/>
            <a:rect l="l" t="t" r="r" b="b"/>
            <a:pathLst>
              <a:path w="257" h="1916" extrusionOk="0">
                <a:moveTo>
                  <a:pt x="1" y="0"/>
                </a:moveTo>
                <a:lnTo>
                  <a:pt x="1" y="1916"/>
                </a:lnTo>
                <a:lnTo>
                  <a:pt x="256" y="1788"/>
                </a:lnTo>
                <a:lnTo>
                  <a:pt x="256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35"/>
          <p:cNvSpPr/>
          <p:nvPr/>
        </p:nvSpPr>
        <p:spPr>
          <a:xfrm>
            <a:off x="3429445" y="4388116"/>
            <a:ext cx="4926" cy="49181"/>
          </a:xfrm>
          <a:custGeom>
            <a:avLst/>
            <a:gdLst/>
            <a:ahLst/>
            <a:cxnLst/>
            <a:rect l="l" t="t" r="r" b="b"/>
            <a:pathLst>
              <a:path w="128" h="1278" extrusionOk="0">
                <a:moveTo>
                  <a:pt x="0" y="0"/>
                </a:moveTo>
                <a:lnTo>
                  <a:pt x="0" y="1277"/>
                </a:lnTo>
                <a:lnTo>
                  <a:pt x="128" y="1149"/>
                </a:lnTo>
                <a:lnTo>
                  <a:pt x="128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35"/>
          <p:cNvSpPr/>
          <p:nvPr/>
        </p:nvSpPr>
        <p:spPr>
          <a:xfrm>
            <a:off x="3188649" y="4447074"/>
            <a:ext cx="113062" cy="98323"/>
          </a:xfrm>
          <a:custGeom>
            <a:avLst/>
            <a:gdLst/>
            <a:ahLst/>
            <a:cxnLst/>
            <a:rect l="l" t="t" r="r" b="b"/>
            <a:pathLst>
              <a:path w="2938" h="2555" extrusionOk="0">
                <a:moveTo>
                  <a:pt x="0" y="1"/>
                </a:moveTo>
                <a:lnTo>
                  <a:pt x="0" y="767"/>
                </a:lnTo>
                <a:lnTo>
                  <a:pt x="2937" y="2554"/>
                </a:lnTo>
                <a:lnTo>
                  <a:pt x="2937" y="1788"/>
                </a:lnTo>
                <a:lnTo>
                  <a:pt x="0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35"/>
          <p:cNvSpPr/>
          <p:nvPr/>
        </p:nvSpPr>
        <p:spPr>
          <a:xfrm>
            <a:off x="3227941" y="4481479"/>
            <a:ext cx="34442" cy="29516"/>
          </a:xfrm>
          <a:custGeom>
            <a:avLst/>
            <a:gdLst/>
            <a:ahLst/>
            <a:cxnLst/>
            <a:rect l="l" t="t" r="r" b="b"/>
            <a:pathLst>
              <a:path w="895" h="767" extrusionOk="0">
                <a:moveTo>
                  <a:pt x="1" y="0"/>
                </a:moveTo>
                <a:lnTo>
                  <a:pt x="1" y="128"/>
                </a:lnTo>
                <a:lnTo>
                  <a:pt x="895" y="767"/>
                </a:lnTo>
                <a:lnTo>
                  <a:pt x="895" y="511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1" name="Google Shape;2611;p35"/>
          <p:cNvSpPr/>
          <p:nvPr/>
        </p:nvSpPr>
        <p:spPr>
          <a:xfrm>
            <a:off x="3193536" y="4456887"/>
            <a:ext cx="24629" cy="29555"/>
          </a:xfrm>
          <a:custGeom>
            <a:avLst/>
            <a:gdLst/>
            <a:ahLst/>
            <a:cxnLst/>
            <a:rect l="l" t="t" r="r" b="b"/>
            <a:pathLst>
              <a:path w="640" h="768" extrusionOk="0">
                <a:moveTo>
                  <a:pt x="1" y="1"/>
                </a:moveTo>
                <a:lnTo>
                  <a:pt x="1" y="384"/>
                </a:lnTo>
                <a:lnTo>
                  <a:pt x="639" y="767"/>
                </a:lnTo>
                <a:lnTo>
                  <a:pt x="639" y="384"/>
                </a:lnTo>
                <a:lnTo>
                  <a:pt x="1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2" name="Google Shape;2612;p35"/>
          <p:cNvSpPr/>
          <p:nvPr/>
        </p:nvSpPr>
        <p:spPr>
          <a:xfrm>
            <a:off x="3198462" y="4461813"/>
            <a:ext cx="19703" cy="24629"/>
          </a:xfrm>
          <a:custGeom>
            <a:avLst/>
            <a:gdLst/>
            <a:ahLst/>
            <a:cxnLst/>
            <a:rect l="l" t="t" r="r" b="b"/>
            <a:pathLst>
              <a:path w="512" h="640" extrusionOk="0">
                <a:moveTo>
                  <a:pt x="0" y="1"/>
                </a:moveTo>
                <a:lnTo>
                  <a:pt x="0" y="256"/>
                </a:lnTo>
                <a:lnTo>
                  <a:pt x="511" y="639"/>
                </a:lnTo>
                <a:lnTo>
                  <a:pt x="511" y="256"/>
                </a:lnTo>
                <a:lnTo>
                  <a:pt x="0" y="1"/>
                </a:lnTo>
                <a:close/>
              </a:path>
            </a:pathLst>
          </a:custGeom>
          <a:solidFill>
            <a:srgbClr val="D1C6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" name="Google Shape;2613;p35"/>
          <p:cNvSpPr/>
          <p:nvPr/>
        </p:nvSpPr>
        <p:spPr>
          <a:xfrm>
            <a:off x="3272160" y="4501144"/>
            <a:ext cx="24629" cy="34442"/>
          </a:xfrm>
          <a:custGeom>
            <a:avLst/>
            <a:gdLst/>
            <a:ahLst/>
            <a:cxnLst/>
            <a:rect l="l" t="t" r="r" b="b"/>
            <a:pathLst>
              <a:path w="640" h="895" extrusionOk="0">
                <a:moveTo>
                  <a:pt x="1" y="0"/>
                </a:moveTo>
                <a:lnTo>
                  <a:pt x="1" y="511"/>
                </a:lnTo>
                <a:lnTo>
                  <a:pt x="639" y="894"/>
                </a:lnTo>
                <a:lnTo>
                  <a:pt x="639" y="383"/>
                </a:lnTo>
                <a:lnTo>
                  <a:pt x="1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2614;p35"/>
          <p:cNvSpPr/>
          <p:nvPr/>
        </p:nvSpPr>
        <p:spPr>
          <a:xfrm>
            <a:off x="3277086" y="4506031"/>
            <a:ext cx="19703" cy="24629"/>
          </a:xfrm>
          <a:custGeom>
            <a:avLst/>
            <a:gdLst/>
            <a:ahLst/>
            <a:cxnLst/>
            <a:rect l="l" t="t" r="r" b="b"/>
            <a:pathLst>
              <a:path w="512" h="640" extrusionOk="0">
                <a:moveTo>
                  <a:pt x="1" y="1"/>
                </a:moveTo>
                <a:lnTo>
                  <a:pt x="1" y="384"/>
                </a:lnTo>
                <a:lnTo>
                  <a:pt x="511" y="639"/>
                </a:lnTo>
                <a:lnTo>
                  <a:pt x="511" y="256"/>
                </a:lnTo>
                <a:lnTo>
                  <a:pt x="1" y="1"/>
                </a:lnTo>
                <a:close/>
              </a:path>
            </a:pathLst>
          </a:custGeom>
          <a:solidFill>
            <a:srgbClr val="D1C6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35"/>
          <p:cNvSpPr/>
          <p:nvPr/>
        </p:nvSpPr>
        <p:spPr>
          <a:xfrm>
            <a:off x="3193536" y="4442148"/>
            <a:ext cx="113062" cy="68845"/>
          </a:xfrm>
          <a:custGeom>
            <a:avLst/>
            <a:gdLst/>
            <a:ahLst/>
            <a:cxnLst/>
            <a:rect l="l" t="t" r="r" b="b"/>
            <a:pathLst>
              <a:path w="2938" h="1789" extrusionOk="0">
                <a:moveTo>
                  <a:pt x="1" y="1"/>
                </a:moveTo>
                <a:lnTo>
                  <a:pt x="1" y="129"/>
                </a:lnTo>
                <a:lnTo>
                  <a:pt x="2938" y="1789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35"/>
          <p:cNvSpPr/>
          <p:nvPr/>
        </p:nvSpPr>
        <p:spPr>
          <a:xfrm>
            <a:off x="3193536" y="4442148"/>
            <a:ext cx="113062" cy="68845"/>
          </a:xfrm>
          <a:custGeom>
            <a:avLst/>
            <a:gdLst/>
            <a:ahLst/>
            <a:cxnLst/>
            <a:rect l="l" t="t" r="r" b="b"/>
            <a:pathLst>
              <a:path w="2938" h="1789" extrusionOk="0">
                <a:moveTo>
                  <a:pt x="1" y="1"/>
                </a:moveTo>
                <a:lnTo>
                  <a:pt x="2938" y="1789"/>
                </a:lnTo>
                <a:lnTo>
                  <a:pt x="2938" y="1661"/>
                </a:lnTo>
                <a:lnTo>
                  <a:pt x="1" y="1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35"/>
          <p:cNvSpPr/>
          <p:nvPr/>
        </p:nvSpPr>
        <p:spPr>
          <a:xfrm>
            <a:off x="3198462" y="4324232"/>
            <a:ext cx="117987" cy="73732"/>
          </a:xfrm>
          <a:custGeom>
            <a:avLst/>
            <a:gdLst/>
            <a:ahLst/>
            <a:cxnLst/>
            <a:rect l="l" t="t" r="r" b="b"/>
            <a:pathLst>
              <a:path w="3066" h="1916" extrusionOk="0">
                <a:moveTo>
                  <a:pt x="256" y="0"/>
                </a:moveTo>
                <a:lnTo>
                  <a:pt x="0" y="255"/>
                </a:lnTo>
                <a:lnTo>
                  <a:pt x="2938" y="1916"/>
                </a:lnTo>
                <a:lnTo>
                  <a:pt x="3065" y="1660"/>
                </a:lnTo>
                <a:lnTo>
                  <a:pt x="256" y="0"/>
                </a:lnTo>
                <a:close/>
              </a:path>
            </a:pathLst>
          </a:custGeom>
          <a:solidFill>
            <a:srgbClr val="E32D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8" name="Google Shape;2618;p35"/>
          <p:cNvSpPr/>
          <p:nvPr/>
        </p:nvSpPr>
        <p:spPr>
          <a:xfrm>
            <a:off x="3208276" y="4270162"/>
            <a:ext cx="206459" cy="117987"/>
          </a:xfrm>
          <a:custGeom>
            <a:avLst/>
            <a:gdLst/>
            <a:ahLst/>
            <a:cxnLst/>
            <a:rect l="l" t="t" r="r" b="b"/>
            <a:pathLst>
              <a:path w="5365" h="3066" extrusionOk="0">
                <a:moveTo>
                  <a:pt x="2427" y="0"/>
                </a:moveTo>
                <a:lnTo>
                  <a:pt x="1" y="1405"/>
                </a:lnTo>
                <a:lnTo>
                  <a:pt x="2810" y="3065"/>
                </a:lnTo>
                <a:lnTo>
                  <a:pt x="5364" y="1660"/>
                </a:lnTo>
                <a:lnTo>
                  <a:pt x="2427" y="0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9" name="Google Shape;2619;p35"/>
          <p:cNvSpPr/>
          <p:nvPr/>
        </p:nvSpPr>
        <p:spPr>
          <a:xfrm>
            <a:off x="3198462" y="4334046"/>
            <a:ext cx="113062" cy="73732"/>
          </a:xfrm>
          <a:custGeom>
            <a:avLst/>
            <a:gdLst/>
            <a:ahLst/>
            <a:cxnLst/>
            <a:rect l="l" t="t" r="r" b="b"/>
            <a:pathLst>
              <a:path w="2938" h="1916" extrusionOk="0">
                <a:moveTo>
                  <a:pt x="0" y="0"/>
                </a:moveTo>
                <a:lnTo>
                  <a:pt x="0" y="256"/>
                </a:lnTo>
                <a:lnTo>
                  <a:pt x="2938" y="1916"/>
                </a:lnTo>
                <a:lnTo>
                  <a:pt x="2938" y="1661"/>
                </a:lnTo>
                <a:lnTo>
                  <a:pt x="0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0" name="Google Shape;2620;p35"/>
          <p:cNvSpPr/>
          <p:nvPr/>
        </p:nvSpPr>
        <p:spPr>
          <a:xfrm>
            <a:off x="3198462" y="4353711"/>
            <a:ext cx="117987" cy="93397"/>
          </a:xfrm>
          <a:custGeom>
            <a:avLst/>
            <a:gdLst/>
            <a:ahLst/>
            <a:cxnLst/>
            <a:rect l="l" t="t" r="r" b="b"/>
            <a:pathLst>
              <a:path w="3066" h="2427" extrusionOk="0">
                <a:moveTo>
                  <a:pt x="128" y="0"/>
                </a:moveTo>
                <a:lnTo>
                  <a:pt x="0" y="766"/>
                </a:lnTo>
                <a:lnTo>
                  <a:pt x="2938" y="2427"/>
                </a:lnTo>
                <a:lnTo>
                  <a:pt x="3065" y="1533"/>
                </a:lnTo>
                <a:lnTo>
                  <a:pt x="128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1" name="Google Shape;2621;p35"/>
          <p:cNvSpPr/>
          <p:nvPr/>
        </p:nvSpPr>
        <p:spPr>
          <a:xfrm>
            <a:off x="3203388" y="4353711"/>
            <a:ext cx="108136" cy="88471"/>
          </a:xfrm>
          <a:custGeom>
            <a:avLst/>
            <a:gdLst/>
            <a:ahLst/>
            <a:cxnLst/>
            <a:rect l="l" t="t" r="r" b="b"/>
            <a:pathLst>
              <a:path w="2810" h="2299" extrusionOk="0">
                <a:moveTo>
                  <a:pt x="2810" y="2299"/>
                </a:moveTo>
                <a:lnTo>
                  <a:pt x="2810" y="2299"/>
                </a:lnTo>
                <a:lnTo>
                  <a:pt x="0" y="639"/>
                </a:lnTo>
                <a:lnTo>
                  <a:pt x="0" y="0"/>
                </a:lnTo>
                <a:lnTo>
                  <a:pt x="0" y="0"/>
                </a:lnTo>
                <a:lnTo>
                  <a:pt x="0" y="639"/>
                </a:lnTo>
                <a:lnTo>
                  <a:pt x="2810" y="2299"/>
                </a:lnTo>
                <a:close/>
              </a:path>
            </a:pathLst>
          </a:custGeom>
          <a:solidFill>
            <a:srgbClr val="174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2" name="Google Shape;2622;p35"/>
          <p:cNvSpPr/>
          <p:nvPr/>
        </p:nvSpPr>
        <p:spPr>
          <a:xfrm>
            <a:off x="3203388" y="4353711"/>
            <a:ext cx="108136" cy="88471"/>
          </a:xfrm>
          <a:custGeom>
            <a:avLst/>
            <a:gdLst/>
            <a:ahLst/>
            <a:cxnLst/>
            <a:rect l="l" t="t" r="r" b="b"/>
            <a:pathLst>
              <a:path w="2810" h="2299" extrusionOk="0">
                <a:moveTo>
                  <a:pt x="0" y="0"/>
                </a:moveTo>
                <a:lnTo>
                  <a:pt x="0" y="639"/>
                </a:lnTo>
                <a:lnTo>
                  <a:pt x="2810" y="2299"/>
                </a:lnTo>
                <a:lnTo>
                  <a:pt x="2810" y="1533"/>
                </a:lnTo>
                <a:lnTo>
                  <a:pt x="0" y="0"/>
                </a:lnTo>
                <a:close/>
              </a:path>
            </a:pathLst>
          </a:custGeom>
          <a:solidFill>
            <a:srgbClr val="2B5E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3" name="Google Shape;2623;p35"/>
          <p:cNvSpPr/>
          <p:nvPr/>
        </p:nvSpPr>
        <p:spPr>
          <a:xfrm>
            <a:off x="3208276" y="4358599"/>
            <a:ext cx="14777" cy="19703"/>
          </a:xfrm>
          <a:custGeom>
            <a:avLst/>
            <a:gdLst/>
            <a:ahLst/>
            <a:cxnLst/>
            <a:rect l="l" t="t" r="r" b="b"/>
            <a:pathLst>
              <a:path w="384" h="512" extrusionOk="0">
                <a:moveTo>
                  <a:pt x="1" y="1"/>
                </a:moveTo>
                <a:lnTo>
                  <a:pt x="1" y="512"/>
                </a:lnTo>
                <a:lnTo>
                  <a:pt x="384" y="256"/>
                </a:lnTo>
                <a:lnTo>
                  <a:pt x="1" y="1"/>
                </a:lnTo>
                <a:close/>
              </a:path>
            </a:pathLst>
          </a:custGeom>
          <a:solidFill>
            <a:srgbClr val="3576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4" name="Google Shape;2624;p35"/>
          <p:cNvSpPr/>
          <p:nvPr/>
        </p:nvSpPr>
        <p:spPr>
          <a:xfrm>
            <a:off x="3291825" y="4432334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1" y="0"/>
                </a:moveTo>
                <a:lnTo>
                  <a:pt x="128" y="128"/>
                </a:lnTo>
                <a:lnTo>
                  <a:pt x="128" y="128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5" name="Google Shape;2625;p35"/>
          <p:cNvSpPr/>
          <p:nvPr/>
        </p:nvSpPr>
        <p:spPr>
          <a:xfrm>
            <a:off x="3262346" y="4407743"/>
            <a:ext cx="29516" cy="29555"/>
          </a:xfrm>
          <a:custGeom>
            <a:avLst/>
            <a:gdLst/>
            <a:ahLst/>
            <a:cxnLst/>
            <a:rect l="l" t="t" r="r" b="b"/>
            <a:pathLst>
              <a:path w="767" h="768" extrusionOk="0">
                <a:moveTo>
                  <a:pt x="1" y="1"/>
                </a:moveTo>
                <a:lnTo>
                  <a:pt x="256" y="256"/>
                </a:lnTo>
                <a:lnTo>
                  <a:pt x="511" y="512"/>
                </a:lnTo>
                <a:lnTo>
                  <a:pt x="767" y="767"/>
                </a:lnTo>
                <a:lnTo>
                  <a:pt x="767" y="639"/>
                </a:lnTo>
                <a:lnTo>
                  <a:pt x="639" y="576"/>
                </a:lnTo>
                <a:lnTo>
                  <a:pt x="639" y="512"/>
                </a:lnTo>
                <a:lnTo>
                  <a:pt x="511" y="384"/>
                </a:lnTo>
                <a:lnTo>
                  <a:pt x="1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6" name="Google Shape;2626;p35"/>
          <p:cNvSpPr/>
          <p:nvPr/>
        </p:nvSpPr>
        <p:spPr>
          <a:xfrm>
            <a:off x="3237793" y="4402855"/>
            <a:ext cx="4926" cy="4926"/>
          </a:xfrm>
          <a:custGeom>
            <a:avLst/>
            <a:gdLst/>
            <a:ahLst/>
            <a:cxnLst/>
            <a:rect l="l" t="t" r="r" b="b"/>
            <a:pathLst>
              <a:path w="128" h="128" extrusionOk="0">
                <a:moveTo>
                  <a:pt x="0" y="0"/>
                </a:moveTo>
                <a:lnTo>
                  <a:pt x="128" y="128"/>
                </a:lnTo>
                <a:lnTo>
                  <a:pt x="128" y="128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35"/>
          <p:cNvSpPr/>
          <p:nvPr/>
        </p:nvSpPr>
        <p:spPr>
          <a:xfrm>
            <a:off x="3208276" y="4378264"/>
            <a:ext cx="19703" cy="14777"/>
          </a:xfrm>
          <a:custGeom>
            <a:avLst/>
            <a:gdLst/>
            <a:ahLst/>
            <a:cxnLst/>
            <a:rect l="l" t="t" r="r" b="b"/>
            <a:pathLst>
              <a:path w="512" h="384" extrusionOk="0">
                <a:moveTo>
                  <a:pt x="129" y="128"/>
                </a:moveTo>
                <a:lnTo>
                  <a:pt x="256" y="256"/>
                </a:lnTo>
                <a:lnTo>
                  <a:pt x="320" y="256"/>
                </a:lnTo>
                <a:lnTo>
                  <a:pt x="129" y="128"/>
                </a:lnTo>
                <a:close/>
                <a:moveTo>
                  <a:pt x="1" y="1"/>
                </a:moveTo>
                <a:lnTo>
                  <a:pt x="341" y="256"/>
                </a:lnTo>
                <a:lnTo>
                  <a:pt x="384" y="256"/>
                </a:lnTo>
                <a:lnTo>
                  <a:pt x="1" y="1"/>
                </a:lnTo>
                <a:close/>
                <a:moveTo>
                  <a:pt x="320" y="256"/>
                </a:moveTo>
                <a:lnTo>
                  <a:pt x="512" y="384"/>
                </a:lnTo>
                <a:lnTo>
                  <a:pt x="341" y="256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5"/>
          <p:cNvSpPr/>
          <p:nvPr/>
        </p:nvSpPr>
        <p:spPr>
          <a:xfrm>
            <a:off x="3311491" y="4397930"/>
            <a:ext cx="9852" cy="19703"/>
          </a:xfrm>
          <a:custGeom>
            <a:avLst/>
            <a:gdLst/>
            <a:ahLst/>
            <a:cxnLst/>
            <a:rect l="l" t="t" r="r" b="b"/>
            <a:pathLst>
              <a:path w="256" h="512" extrusionOk="0">
                <a:moveTo>
                  <a:pt x="256" y="1"/>
                </a:moveTo>
                <a:lnTo>
                  <a:pt x="1" y="256"/>
                </a:lnTo>
                <a:lnTo>
                  <a:pt x="1" y="511"/>
                </a:lnTo>
                <a:lnTo>
                  <a:pt x="256" y="256"/>
                </a:lnTo>
                <a:lnTo>
                  <a:pt x="256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9" name="Google Shape;2629;p35"/>
          <p:cNvSpPr/>
          <p:nvPr/>
        </p:nvSpPr>
        <p:spPr>
          <a:xfrm>
            <a:off x="3198462" y="4338972"/>
            <a:ext cx="113062" cy="78658"/>
          </a:xfrm>
          <a:custGeom>
            <a:avLst/>
            <a:gdLst/>
            <a:ahLst/>
            <a:cxnLst/>
            <a:rect l="l" t="t" r="r" b="b"/>
            <a:pathLst>
              <a:path w="2938" h="2044" extrusionOk="0">
                <a:moveTo>
                  <a:pt x="0" y="0"/>
                </a:moveTo>
                <a:lnTo>
                  <a:pt x="0" y="383"/>
                </a:lnTo>
                <a:lnTo>
                  <a:pt x="2938" y="2043"/>
                </a:lnTo>
                <a:lnTo>
                  <a:pt x="2938" y="1788"/>
                </a:lnTo>
                <a:lnTo>
                  <a:pt x="0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" name="Google Shape;2630;p35"/>
          <p:cNvSpPr/>
          <p:nvPr/>
        </p:nvSpPr>
        <p:spPr>
          <a:xfrm>
            <a:off x="3193536" y="4383190"/>
            <a:ext cx="117987" cy="73732"/>
          </a:xfrm>
          <a:custGeom>
            <a:avLst/>
            <a:gdLst/>
            <a:ahLst/>
            <a:cxnLst/>
            <a:rect l="l" t="t" r="r" b="b"/>
            <a:pathLst>
              <a:path w="3066" h="1916" extrusionOk="0">
                <a:moveTo>
                  <a:pt x="128" y="0"/>
                </a:moveTo>
                <a:lnTo>
                  <a:pt x="1" y="256"/>
                </a:lnTo>
                <a:lnTo>
                  <a:pt x="2938" y="1916"/>
                </a:lnTo>
                <a:lnTo>
                  <a:pt x="3066" y="1661"/>
                </a:lnTo>
                <a:lnTo>
                  <a:pt x="128" y="0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2631;p35"/>
          <p:cNvSpPr/>
          <p:nvPr/>
        </p:nvSpPr>
        <p:spPr>
          <a:xfrm>
            <a:off x="3198462" y="4338972"/>
            <a:ext cx="113062" cy="68807"/>
          </a:xfrm>
          <a:custGeom>
            <a:avLst/>
            <a:gdLst/>
            <a:ahLst/>
            <a:cxnLst/>
            <a:rect l="l" t="t" r="r" b="b"/>
            <a:pathLst>
              <a:path w="2938" h="1788" extrusionOk="0">
                <a:moveTo>
                  <a:pt x="0" y="0"/>
                </a:moveTo>
                <a:lnTo>
                  <a:pt x="2938" y="1788"/>
                </a:lnTo>
                <a:lnTo>
                  <a:pt x="2938" y="1660"/>
                </a:lnTo>
                <a:lnTo>
                  <a:pt x="0" y="0"/>
                </a:lnTo>
                <a:close/>
              </a:path>
            </a:pathLst>
          </a:custGeom>
          <a:solidFill>
            <a:srgbClr val="E32D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35"/>
          <p:cNvSpPr/>
          <p:nvPr/>
        </p:nvSpPr>
        <p:spPr>
          <a:xfrm>
            <a:off x="3429445" y="4383190"/>
            <a:ext cx="4926" cy="4964"/>
          </a:xfrm>
          <a:custGeom>
            <a:avLst/>
            <a:gdLst/>
            <a:ahLst/>
            <a:cxnLst/>
            <a:rect l="l" t="t" r="r" b="b"/>
            <a:pathLst>
              <a:path w="128" h="129" extrusionOk="0">
                <a:moveTo>
                  <a:pt x="0" y="0"/>
                </a:moveTo>
                <a:lnTo>
                  <a:pt x="0" y="128"/>
                </a:lnTo>
                <a:lnTo>
                  <a:pt x="128" y="128"/>
                </a:lnTo>
                <a:lnTo>
                  <a:pt x="0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2633;p35"/>
          <p:cNvSpPr/>
          <p:nvPr/>
        </p:nvSpPr>
        <p:spPr>
          <a:xfrm>
            <a:off x="3291825" y="4456887"/>
            <a:ext cx="29516" cy="9890"/>
          </a:xfrm>
          <a:custGeom>
            <a:avLst/>
            <a:gdLst/>
            <a:ahLst/>
            <a:cxnLst/>
            <a:rect l="l" t="t" r="r" b="b"/>
            <a:pathLst>
              <a:path w="767" h="257" extrusionOk="0">
                <a:moveTo>
                  <a:pt x="1" y="1"/>
                </a:moveTo>
                <a:lnTo>
                  <a:pt x="384" y="256"/>
                </a:lnTo>
                <a:lnTo>
                  <a:pt x="767" y="1"/>
                </a:lnTo>
                <a:lnTo>
                  <a:pt x="639" y="1"/>
                </a:lnTo>
                <a:lnTo>
                  <a:pt x="384" y="129"/>
                </a:lnTo>
                <a:lnTo>
                  <a:pt x="128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" name="Google Shape;2634;p35"/>
          <p:cNvSpPr/>
          <p:nvPr/>
        </p:nvSpPr>
        <p:spPr>
          <a:xfrm>
            <a:off x="3188649" y="4397930"/>
            <a:ext cx="19665" cy="49181"/>
          </a:xfrm>
          <a:custGeom>
            <a:avLst/>
            <a:gdLst/>
            <a:ahLst/>
            <a:cxnLst/>
            <a:rect l="l" t="t" r="r" b="b"/>
            <a:pathLst>
              <a:path w="511" h="1278" extrusionOk="0">
                <a:moveTo>
                  <a:pt x="0" y="1"/>
                </a:moveTo>
                <a:lnTo>
                  <a:pt x="0" y="1022"/>
                </a:lnTo>
                <a:lnTo>
                  <a:pt x="383" y="1278"/>
                </a:lnTo>
                <a:lnTo>
                  <a:pt x="511" y="128"/>
                </a:lnTo>
                <a:lnTo>
                  <a:pt x="0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" name="Google Shape;2635;p35"/>
          <p:cNvSpPr/>
          <p:nvPr/>
        </p:nvSpPr>
        <p:spPr>
          <a:xfrm>
            <a:off x="3188649" y="4397930"/>
            <a:ext cx="19665" cy="9852"/>
          </a:xfrm>
          <a:custGeom>
            <a:avLst/>
            <a:gdLst/>
            <a:ahLst/>
            <a:cxnLst/>
            <a:rect l="l" t="t" r="r" b="b"/>
            <a:pathLst>
              <a:path w="511" h="256" extrusionOk="0">
                <a:moveTo>
                  <a:pt x="0" y="1"/>
                </a:moveTo>
                <a:lnTo>
                  <a:pt x="383" y="256"/>
                </a:lnTo>
                <a:lnTo>
                  <a:pt x="511" y="128"/>
                </a:lnTo>
                <a:lnTo>
                  <a:pt x="128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6" name="Google Shape;2636;p35"/>
          <p:cNvSpPr/>
          <p:nvPr/>
        </p:nvSpPr>
        <p:spPr>
          <a:xfrm>
            <a:off x="3291825" y="4456887"/>
            <a:ext cx="14777" cy="49181"/>
          </a:xfrm>
          <a:custGeom>
            <a:avLst/>
            <a:gdLst/>
            <a:ahLst/>
            <a:cxnLst/>
            <a:rect l="l" t="t" r="r" b="b"/>
            <a:pathLst>
              <a:path w="384" h="1278" extrusionOk="0">
                <a:moveTo>
                  <a:pt x="1" y="1"/>
                </a:moveTo>
                <a:lnTo>
                  <a:pt x="1" y="1022"/>
                </a:lnTo>
                <a:lnTo>
                  <a:pt x="384" y="1278"/>
                </a:lnTo>
                <a:lnTo>
                  <a:pt x="384" y="256"/>
                </a:lnTo>
                <a:lnTo>
                  <a:pt x="1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7" name="Google Shape;2637;p35"/>
          <p:cNvSpPr/>
          <p:nvPr/>
        </p:nvSpPr>
        <p:spPr>
          <a:xfrm>
            <a:off x="3306565" y="4456887"/>
            <a:ext cx="14777" cy="49181"/>
          </a:xfrm>
          <a:custGeom>
            <a:avLst/>
            <a:gdLst/>
            <a:ahLst/>
            <a:cxnLst/>
            <a:rect l="l" t="t" r="r" b="b"/>
            <a:pathLst>
              <a:path w="384" h="1278" extrusionOk="0">
                <a:moveTo>
                  <a:pt x="384" y="1"/>
                </a:moveTo>
                <a:lnTo>
                  <a:pt x="1" y="256"/>
                </a:lnTo>
                <a:lnTo>
                  <a:pt x="1" y="1278"/>
                </a:lnTo>
                <a:lnTo>
                  <a:pt x="384" y="1022"/>
                </a:lnTo>
                <a:lnTo>
                  <a:pt x="384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8" name="Google Shape;2638;p35"/>
          <p:cNvSpPr/>
          <p:nvPr/>
        </p:nvSpPr>
        <p:spPr>
          <a:xfrm>
            <a:off x="3203388" y="4402855"/>
            <a:ext cx="4926" cy="44255"/>
          </a:xfrm>
          <a:custGeom>
            <a:avLst/>
            <a:gdLst/>
            <a:ahLst/>
            <a:cxnLst/>
            <a:rect l="l" t="t" r="r" b="b"/>
            <a:pathLst>
              <a:path w="128" h="1150" extrusionOk="0">
                <a:moveTo>
                  <a:pt x="128" y="0"/>
                </a:moveTo>
                <a:lnTo>
                  <a:pt x="0" y="128"/>
                </a:lnTo>
                <a:lnTo>
                  <a:pt x="0" y="1150"/>
                </a:lnTo>
                <a:lnTo>
                  <a:pt x="128" y="1022"/>
                </a:lnTo>
                <a:lnTo>
                  <a:pt x="128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2639;p35"/>
          <p:cNvSpPr/>
          <p:nvPr/>
        </p:nvSpPr>
        <p:spPr>
          <a:xfrm>
            <a:off x="3232867" y="4427408"/>
            <a:ext cx="34442" cy="29516"/>
          </a:xfrm>
          <a:custGeom>
            <a:avLst/>
            <a:gdLst/>
            <a:ahLst/>
            <a:cxnLst/>
            <a:rect l="l" t="t" r="r" b="b"/>
            <a:pathLst>
              <a:path w="895" h="767" extrusionOk="0">
                <a:moveTo>
                  <a:pt x="0" y="1"/>
                </a:moveTo>
                <a:lnTo>
                  <a:pt x="0" y="128"/>
                </a:lnTo>
                <a:lnTo>
                  <a:pt x="894" y="767"/>
                </a:lnTo>
                <a:lnTo>
                  <a:pt x="894" y="639"/>
                </a:lnTo>
                <a:lnTo>
                  <a:pt x="0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0" name="Google Shape;2640;p35"/>
          <p:cNvSpPr/>
          <p:nvPr/>
        </p:nvSpPr>
        <p:spPr>
          <a:xfrm>
            <a:off x="3232867" y="4437260"/>
            <a:ext cx="34442" cy="29516"/>
          </a:xfrm>
          <a:custGeom>
            <a:avLst/>
            <a:gdLst/>
            <a:ahLst/>
            <a:cxnLst/>
            <a:rect l="l" t="t" r="r" b="b"/>
            <a:pathLst>
              <a:path w="895" h="767" extrusionOk="0">
                <a:moveTo>
                  <a:pt x="0" y="0"/>
                </a:moveTo>
                <a:lnTo>
                  <a:pt x="0" y="256"/>
                </a:lnTo>
                <a:lnTo>
                  <a:pt x="894" y="766"/>
                </a:lnTo>
                <a:lnTo>
                  <a:pt x="894" y="639"/>
                </a:lnTo>
                <a:lnTo>
                  <a:pt x="0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1" name="Google Shape;2641;p35"/>
          <p:cNvSpPr/>
          <p:nvPr/>
        </p:nvSpPr>
        <p:spPr>
          <a:xfrm>
            <a:off x="3232867" y="4447074"/>
            <a:ext cx="34442" cy="29516"/>
          </a:xfrm>
          <a:custGeom>
            <a:avLst/>
            <a:gdLst/>
            <a:ahLst/>
            <a:cxnLst/>
            <a:rect l="l" t="t" r="r" b="b"/>
            <a:pathLst>
              <a:path w="895" h="767" extrusionOk="0">
                <a:moveTo>
                  <a:pt x="0" y="1"/>
                </a:moveTo>
                <a:lnTo>
                  <a:pt x="0" y="256"/>
                </a:lnTo>
                <a:lnTo>
                  <a:pt x="894" y="767"/>
                </a:lnTo>
                <a:lnTo>
                  <a:pt x="894" y="639"/>
                </a:lnTo>
                <a:lnTo>
                  <a:pt x="0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2" name="Google Shape;2642;p35"/>
          <p:cNvSpPr/>
          <p:nvPr/>
        </p:nvSpPr>
        <p:spPr>
          <a:xfrm>
            <a:off x="4289454" y="1636115"/>
            <a:ext cx="560228" cy="230972"/>
          </a:xfrm>
          <a:custGeom>
            <a:avLst/>
            <a:gdLst/>
            <a:ahLst/>
            <a:cxnLst/>
            <a:rect l="l" t="t" r="r" b="b"/>
            <a:pathLst>
              <a:path w="14558" h="6002" extrusionOk="0">
                <a:moveTo>
                  <a:pt x="639" y="0"/>
                </a:moveTo>
                <a:lnTo>
                  <a:pt x="128" y="894"/>
                </a:lnTo>
                <a:lnTo>
                  <a:pt x="128" y="1277"/>
                </a:lnTo>
                <a:lnTo>
                  <a:pt x="0" y="1788"/>
                </a:lnTo>
                <a:lnTo>
                  <a:pt x="128" y="2554"/>
                </a:lnTo>
                <a:lnTo>
                  <a:pt x="511" y="3320"/>
                </a:lnTo>
                <a:lnTo>
                  <a:pt x="1022" y="3959"/>
                </a:lnTo>
                <a:lnTo>
                  <a:pt x="1788" y="4597"/>
                </a:lnTo>
                <a:lnTo>
                  <a:pt x="1788" y="4725"/>
                </a:lnTo>
                <a:lnTo>
                  <a:pt x="1916" y="4980"/>
                </a:lnTo>
                <a:lnTo>
                  <a:pt x="2426" y="4980"/>
                </a:lnTo>
                <a:lnTo>
                  <a:pt x="3448" y="5363"/>
                </a:lnTo>
                <a:lnTo>
                  <a:pt x="4725" y="5746"/>
                </a:lnTo>
                <a:lnTo>
                  <a:pt x="6002" y="6002"/>
                </a:lnTo>
                <a:lnTo>
                  <a:pt x="8683" y="6002"/>
                </a:lnTo>
                <a:lnTo>
                  <a:pt x="10088" y="5746"/>
                </a:lnTo>
                <a:lnTo>
                  <a:pt x="11365" y="5363"/>
                </a:lnTo>
                <a:lnTo>
                  <a:pt x="12387" y="4853"/>
                </a:lnTo>
                <a:lnTo>
                  <a:pt x="13408" y="4214"/>
                </a:lnTo>
                <a:lnTo>
                  <a:pt x="14047" y="3448"/>
                </a:lnTo>
                <a:lnTo>
                  <a:pt x="14430" y="2682"/>
                </a:lnTo>
                <a:lnTo>
                  <a:pt x="14557" y="1788"/>
                </a:lnTo>
                <a:lnTo>
                  <a:pt x="14557" y="1277"/>
                </a:lnTo>
                <a:lnTo>
                  <a:pt x="14430" y="894"/>
                </a:lnTo>
                <a:lnTo>
                  <a:pt x="13919" y="0"/>
                </a:lnTo>
                <a:lnTo>
                  <a:pt x="13919" y="1277"/>
                </a:lnTo>
                <a:lnTo>
                  <a:pt x="13919" y="2043"/>
                </a:lnTo>
                <a:lnTo>
                  <a:pt x="13536" y="2682"/>
                </a:lnTo>
                <a:lnTo>
                  <a:pt x="12897" y="3448"/>
                </a:lnTo>
                <a:lnTo>
                  <a:pt x="12004" y="3959"/>
                </a:lnTo>
                <a:lnTo>
                  <a:pt x="10982" y="4469"/>
                </a:lnTo>
                <a:lnTo>
                  <a:pt x="9833" y="4853"/>
                </a:lnTo>
                <a:lnTo>
                  <a:pt x="8556" y="5108"/>
                </a:lnTo>
                <a:lnTo>
                  <a:pt x="6002" y="5108"/>
                </a:lnTo>
                <a:lnTo>
                  <a:pt x="4853" y="4853"/>
                </a:lnTo>
                <a:lnTo>
                  <a:pt x="3703" y="4469"/>
                </a:lnTo>
                <a:lnTo>
                  <a:pt x="2554" y="3959"/>
                </a:lnTo>
                <a:lnTo>
                  <a:pt x="1788" y="3448"/>
                </a:lnTo>
                <a:lnTo>
                  <a:pt x="1149" y="2682"/>
                </a:lnTo>
                <a:lnTo>
                  <a:pt x="766" y="2043"/>
                </a:lnTo>
                <a:lnTo>
                  <a:pt x="639" y="1277"/>
                </a:lnTo>
                <a:lnTo>
                  <a:pt x="639" y="0"/>
                </a:lnTo>
                <a:close/>
              </a:path>
            </a:pathLst>
          </a:custGeom>
          <a:solidFill>
            <a:srgbClr val="ABA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35"/>
          <p:cNvSpPr/>
          <p:nvPr/>
        </p:nvSpPr>
        <p:spPr>
          <a:xfrm>
            <a:off x="4289454" y="1636115"/>
            <a:ext cx="560228" cy="230972"/>
          </a:xfrm>
          <a:custGeom>
            <a:avLst/>
            <a:gdLst/>
            <a:ahLst/>
            <a:cxnLst/>
            <a:rect l="l" t="t" r="r" b="b"/>
            <a:pathLst>
              <a:path w="14558" h="6002" fill="none" extrusionOk="0">
                <a:moveTo>
                  <a:pt x="13919" y="0"/>
                </a:moveTo>
                <a:lnTo>
                  <a:pt x="13919" y="1277"/>
                </a:lnTo>
                <a:lnTo>
                  <a:pt x="13919" y="1277"/>
                </a:lnTo>
                <a:lnTo>
                  <a:pt x="13919" y="2043"/>
                </a:lnTo>
                <a:lnTo>
                  <a:pt x="13536" y="2682"/>
                </a:lnTo>
                <a:lnTo>
                  <a:pt x="12897" y="3448"/>
                </a:lnTo>
                <a:lnTo>
                  <a:pt x="12004" y="3959"/>
                </a:lnTo>
                <a:lnTo>
                  <a:pt x="12004" y="3959"/>
                </a:lnTo>
                <a:lnTo>
                  <a:pt x="10982" y="4469"/>
                </a:lnTo>
                <a:lnTo>
                  <a:pt x="9833" y="4853"/>
                </a:lnTo>
                <a:lnTo>
                  <a:pt x="8556" y="5108"/>
                </a:lnTo>
                <a:lnTo>
                  <a:pt x="7279" y="5108"/>
                </a:lnTo>
                <a:lnTo>
                  <a:pt x="7279" y="5108"/>
                </a:lnTo>
                <a:lnTo>
                  <a:pt x="6002" y="5108"/>
                </a:lnTo>
                <a:lnTo>
                  <a:pt x="4853" y="4853"/>
                </a:lnTo>
                <a:lnTo>
                  <a:pt x="3703" y="4469"/>
                </a:lnTo>
                <a:lnTo>
                  <a:pt x="2554" y="3959"/>
                </a:lnTo>
                <a:lnTo>
                  <a:pt x="2554" y="3959"/>
                </a:lnTo>
                <a:lnTo>
                  <a:pt x="1788" y="3448"/>
                </a:lnTo>
                <a:lnTo>
                  <a:pt x="1149" y="2682"/>
                </a:lnTo>
                <a:lnTo>
                  <a:pt x="766" y="2043"/>
                </a:lnTo>
                <a:lnTo>
                  <a:pt x="639" y="1277"/>
                </a:lnTo>
                <a:lnTo>
                  <a:pt x="639" y="0"/>
                </a:lnTo>
                <a:lnTo>
                  <a:pt x="639" y="0"/>
                </a:lnTo>
                <a:lnTo>
                  <a:pt x="128" y="894"/>
                </a:lnTo>
                <a:lnTo>
                  <a:pt x="128" y="1277"/>
                </a:lnTo>
                <a:lnTo>
                  <a:pt x="0" y="1788"/>
                </a:lnTo>
                <a:lnTo>
                  <a:pt x="0" y="1788"/>
                </a:lnTo>
                <a:lnTo>
                  <a:pt x="128" y="2554"/>
                </a:lnTo>
                <a:lnTo>
                  <a:pt x="511" y="3320"/>
                </a:lnTo>
                <a:lnTo>
                  <a:pt x="1022" y="3959"/>
                </a:lnTo>
                <a:lnTo>
                  <a:pt x="1788" y="4597"/>
                </a:lnTo>
                <a:lnTo>
                  <a:pt x="1788" y="4597"/>
                </a:lnTo>
                <a:lnTo>
                  <a:pt x="1788" y="4725"/>
                </a:lnTo>
                <a:lnTo>
                  <a:pt x="1788" y="4725"/>
                </a:lnTo>
                <a:lnTo>
                  <a:pt x="1916" y="4980"/>
                </a:lnTo>
                <a:lnTo>
                  <a:pt x="1916" y="4980"/>
                </a:lnTo>
                <a:lnTo>
                  <a:pt x="2171" y="4980"/>
                </a:lnTo>
                <a:lnTo>
                  <a:pt x="2171" y="4980"/>
                </a:lnTo>
                <a:lnTo>
                  <a:pt x="2299" y="4980"/>
                </a:lnTo>
                <a:lnTo>
                  <a:pt x="2426" y="4980"/>
                </a:lnTo>
                <a:lnTo>
                  <a:pt x="2426" y="4980"/>
                </a:lnTo>
                <a:lnTo>
                  <a:pt x="3448" y="5363"/>
                </a:lnTo>
                <a:lnTo>
                  <a:pt x="4725" y="5746"/>
                </a:lnTo>
                <a:lnTo>
                  <a:pt x="6002" y="6002"/>
                </a:lnTo>
                <a:lnTo>
                  <a:pt x="7279" y="6002"/>
                </a:lnTo>
                <a:lnTo>
                  <a:pt x="7279" y="6002"/>
                </a:lnTo>
                <a:lnTo>
                  <a:pt x="8683" y="6002"/>
                </a:lnTo>
                <a:lnTo>
                  <a:pt x="10088" y="5746"/>
                </a:lnTo>
                <a:lnTo>
                  <a:pt x="11365" y="5363"/>
                </a:lnTo>
                <a:lnTo>
                  <a:pt x="12387" y="4853"/>
                </a:lnTo>
                <a:lnTo>
                  <a:pt x="12387" y="4853"/>
                </a:lnTo>
                <a:lnTo>
                  <a:pt x="13408" y="4214"/>
                </a:lnTo>
                <a:lnTo>
                  <a:pt x="14047" y="3448"/>
                </a:lnTo>
                <a:lnTo>
                  <a:pt x="14430" y="2682"/>
                </a:lnTo>
                <a:lnTo>
                  <a:pt x="14557" y="1788"/>
                </a:lnTo>
                <a:lnTo>
                  <a:pt x="14557" y="1788"/>
                </a:lnTo>
                <a:lnTo>
                  <a:pt x="14557" y="1277"/>
                </a:lnTo>
                <a:lnTo>
                  <a:pt x="14430" y="894"/>
                </a:lnTo>
                <a:lnTo>
                  <a:pt x="139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35"/>
          <p:cNvSpPr/>
          <p:nvPr/>
        </p:nvSpPr>
        <p:spPr>
          <a:xfrm>
            <a:off x="4299268" y="1690146"/>
            <a:ext cx="545489" cy="172055"/>
          </a:xfrm>
          <a:custGeom>
            <a:avLst/>
            <a:gdLst/>
            <a:ahLst/>
            <a:cxnLst/>
            <a:rect l="l" t="t" r="r" b="b"/>
            <a:pathLst>
              <a:path w="14175" h="4471" extrusionOk="0">
                <a:moveTo>
                  <a:pt x="0" y="1"/>
                </a:moveTo>
                <a:lnTo>
                  <a:pt x="0" y="384"/>
                </a:lnTo>
                <a:lnTo>
                  <a:pt x="128" y="1150"/>
                </a:lnTo>
                <a:lnTo>
                  <a:pt x="511" y="1916"/>
                </a:lnTo>
                <a:lnTo>
                  <a:pt x="1150" y="2555"/>
                </a:lnTo>
                <a:lnTo>
                  <a:pt x="2044" y="3321"/>
                </a:lnTo>
                <a:lnTo>
                  <a:pt x="3193" y="3832"/>
                </a:lnTo>
                <a:lnTo>
                  <a:pt x="4342" y="4215"/>
                </a:lnTo>
                <a:lnTo>
                  <a:pt x="5747" y="4342"/>
                </a:lnTo>
                <a:lnTo>
                  <a:pt x="7024" y="4470"/>
                </a:lnTo>
                <a:lnTo>
                  <a:pt x="8428" y="4342"/>
                </a:lnTo>
                <a:lnTo>
                  <a:pt x="9705" y="4215"/>
                </a:lnTo>
                <a:lnTo>
                  <a:pt x="10982" y="3832"/>
                </a:lnTo>
                <a:lnTo>
                  <a:pt x="12132" y="3321"/>
                </a:lnTo>
                <a:lnTo>
                  <a:pt x="13026" y="2555"/>
                </a:lnTo>
                <a:lnTo>
                  <a:pt x="13664" y="1916"/>
                </a:lnTo>
                <a:lnTo>
                  <a:pt x="14047" y="1150"/>
                </a:lnTo>
                <a:lnTo>
                  <a:pt x="14175" y="384"/>
                </a:lnTo>
                <a:lnTo>
                  <a:pt x="14175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35"/>
          <p:cNvSpPr/>
          <p:nvPr/>
        </p:nvSpPr>
        <p:spPr>
          <a:xfrm>
            <a:off x="4299268" y="1532900"/>
            <a:ext cx="545489" cy="314556"/>
          </a:xfrm>
          <a:custGeom>
            <a:avLst/>
            <a:gdLst/>
            <a:ahLst/>
            <a:cxnLst/>
            <a:rect l="l" t="t" r="r" b="b"/>
            <a:pathLst>
              <a:path w="14175" h="8174" extrusionOk="0">
                <a:moveTo>
                  <a:pt x="7024" y="0"/>
                </a:moveTo>
                <a:lnTo>
                  <a:pt x="5747" y="128"/>
                </a:lnTo>
                <a:lnTo>
                  <a:pt x="4342" y="384"/>
                </a:lnTo>
                <a:lnTo>
                  <a:pt x="3193" y="767"/>
                </a:lnTo>
                <a:lnTo>
                  <a:pt x="2044" y="1277"/>
                </a:lnTo>
                <a:lnTo>
                  <a:pt x="1150" y="1916"/>
                </a:lnTo>
                <a:lnTo>
                  <a:pt x="511" y="2554"/>
                </a:lnTo>
                <a:lnTo>
                  <a:pt x="128" y="3321"/>
                </a:lnTo>
                <a:lnTo>
                  <a:pt x="0" y="4087"/>
                </a:lnTo>
                <a:lnTo>
                  <a:pt x="128" y="4853"/>
                </a:lnTo>
                <a:lnTo>
                  <a:pt x="511" y="5619"/>
                </a:lnTo>
                <a:lnTo>
                  <a:pt x="1150" y="6385"/>
                </a:lnTo>
                <a:lnTo>
                  <a:pt x="2044" y="7024"/>
                </a:lnTo>
                <a:lnTo>
                  <a:pt x="3193" y="7535"/>
                </a:lnTo>
                <a:lnTo>
                  <a:pt x="4342" y="7918"/>
                </a:lnTo>
                <a:lnTo>
                  <a:pt x="5747" y="8173"/>
                </a:lnTo>
                <a:lnTo>
                  <a:pt x="8428" y="8173"/>
                </a:lnTo>
                <a:lnTo>
                  <a:pt x="9705" y="7918"/>
                </a:lnTo>
                <a:lnTo>
                  <a:pt x="10982" y="7535"/>
                </a:lnTo>
                <a:lnTo>
                  <a:pt x="12132" y="7024"/>
                </a:lnTo>
                <a:lnTo>
                  <a:pt x="13026" y="6385"/>
                </a:lnTo>
                <a:lnTo>
                  <a:pt x="13664" y="5619"/>
                </a:lnTo>
                <a:lnTo>
                  <a:pt x="14047" y="4853"/>
                </a:lnTo>
                <a:lnTo>
                  <a:pt x="14175" y="4087"/>
                </a:lnTo>
                <a:lnTo>
                  <a:pt x="14047" y="3321"/>
                </a:lnTo>
                <a:lnTo>
                  <a:pt x="13664" y="2554"/>
                </a:lnTo>
                <a:lnTo>
                  <a:pt x="13026" y="1916"/>
                </a:lnTo>
                <a:lnTo>
                  <a:pt x="12132" y="1277"/>
                </a:lnTo>
                <a:lnTo>
                  <a:pt x="10982" y="767"/>
                </a:lnTo>
                <a:lnTo>
                  <a:pt x="9705" y="384"/>
                </a:lnTo>
                <a:lnTo>
                  <a:pt x="8428" y="128"/>
                </a:lnTo>
                <a:lnTo>
                  <a:pt x="7024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2646;p35"/>
          <p:cNvSpPr/>
          <p:nvPr/>
        </p:nvSpPr>
        <p:spPr>
          <a:xfrm>
            <a:off x="4314007" y="1365802"/>
            <a:ext cx="511086" cy="466870"/>
          </a:xfrm>
          <a:custGeom>
            <a:avLst/>
            <a:gdLst/>
            <a:ahLst/>
            <a:cxnLst/>
            <a:rect l="l" t="t" r="r" b="b"/>
            <a:pathLst>
              <a:path w="13281" h="12132" extrusionOk="0">
                <a:moveTo>
                  <a:pt x="1" y="1"/>
                </a:moveTo>
                <a:lnTo>
                  <a:pt x="1" y="8301"/>
                </a:lnTo>
                <a:lnTo>
                  <a:pt x="128" y="9067"/>
                </a:lnTo>
                <a:lnTo>
                  <a:pt x="511" y="9706"/>
                </a:lnTo>
                <a:lnTo>
                  <a:pt x="1150" y="10472"/>
                </a:lnTo>
                <a:lnTo>
                  <a:pt x="1916" y="10983"/>
                </a:lnTo>
                <a:lnTo>
                  <a:pt x="3065" y="11493"/>
                </a:lnTo>
                <a:lnTo>
                  <a:pt x="4215" y="11877"/>
                </a:lnTo>
                <a:lnTo>
                  <a:pt x="5364" y="12132"/>
                </a:lnTo>
                <a:lnTo>
                  <a:pt x="7918" y="12132"/>
                </a:lnTo>
                <a:lnTo>
                  <a:pt x="9195" y="11877"/>
                </a:lnTo>
                <a:lnTo>
                  <a:pt x="10344" y="11493"/>
                </a:lnTo>
                <a:lnTo>
                  <a:pt x="11366" y="10983"/>
                </a:lnTo>
                <a:lnTo>
                  <a:pt x="12259" y="10472"/>
                </a:lnTo>
                <a:lnTo>
                  <a:pt x="12898" y="9706"/>
                </a:lnTo>
                <a:lnTo>
                  <a:pt x="13281" y="9067"/>
                </a:lnTo>
                <a:lnTo>
                  <a:pt x="13281" y="8301"/>
                </a:lnTo>
                <a:lnTo>
                  <a:pt x="13281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7" name="Google Shape;2647;p35"/>
          <p:cNvSpPr/>
          <p:nvPr/>
        </p:nvSpPr>
        <p:spPr>
          <a:xfrm>
            <a:off x="4314007" y="1365802"/>
            <a:ext cx="511086" cy="466870"/>
          </a:xfrm>
          <a:custGeom>
            <a:avLst/>
            <a:gdLst/>
            <a:ahLst/>
            <a:cxnLst/>
            <a:rect l="l" t="t" r="r" b="b"/>
            <a:pathLst>
              <a:path w="13281" h="12132" fill="none" extrusionOk="0">
                <a:moveTo>
                  <a:pt x="13281" y="8301"/>
                </a:moveTo>
                <a:lnTo>
                  <a:pt x="13281" y="1"/>
                </a:lnTo>
                <a:lnTo>
                  <a:pt x="1" y="1"/>
                </a:lnTo>
                <a:lnTo>
                  <a:pt x="1" y="8301"/>
                </a:lnTo>
                <a:lnTo>
                  <a:pt x="1" y="8301"/>
                </a:lnTo>
                <a:lnTo>
                  <a:pt x="128" y="9067"/>
                </a:lnTo>
                <a:lnTo>
                  <a:pt x="511" y="9706"/>
                </a:lnTo>
                <a:lnTo>
                  <a:pt x="1150" y="10472"/>
                </a:lnTo>
                <a:lnTo>
                  <a:pt x="1916" y="10983"/>
                </a:lnTo>
                <a:lnTo>
                  <a:pt x="1916" y="10983"/>
                </a:lnTo>
                <a:lnTo>
                  <a:pt x="3065" y="11493"/>
                </a:lnTo>
                <a:lnTo>
                  <a:pt x="4215" y="11877"/>
                </a:lnTo>
                <a:lnTo>
                  <a:pt x="5364" y="12132"/>
                </a:lnTo>
                <a:lnTo>
                  <a:pt x="6641" y="12132"/>
                </a:lnTo>
                <a:lnTo>
                  <a:pt x="7918" y="12132"/>
                </a:lnTo>
                <a:lnTo>
                  <a:pt x="9195" y="11877"/>
                </a:lnTo>
                <a:lnTo>
                  <a:pt x="10344" y="11493"/>
                </a:lnTo>
                <a:lnTo>
                  <a:pt x="11366" y="10983"/>
                </a:lnTo>
                <a:lnTo>
                  <a:pt x="11366" y="10983"/>
                </a:lnTo>
                <a:lnTo>
                  <a:pt x="12259" y="10472"/>
                </a:lnTo>
                <a:lnTo>
                  <a:pt x="12898" y="9706"/>
                </a:lnTo>
                <a:lnTo>
                  <a:pt x="13281" y="9067"/>
                </a:lnTo>
                <a:lnTo>
                  <a:pt x="13281" y="830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8" name="Google Shape;2648;p35"/>
          <p:cNvSpPr/>
          <p:nvPr/>
        </p:nvSpPr>
        <p:spPr>
          <a:xfrm>
            <a:off x="4314007" y="1218369"/>
            <a:ext cx="511086" cy="294891"/>
          </a:xfrm>
          <a:custGeom>
            <a:avLst/>
            <a:gdLst/>
            <a:ahLst/>
            <a:cxnLst/>
            <a:rect l="l" t="t" r="r" b="b"/>
            <a:pathLst>
              <a:path w="13281" h="7663" extrusionOk="0">
                <a:moveTo>
                  <a:pt x="6641" y="1"/>
                </a:moveTo>
                <a:lnTo>
                  <a:pt x="5364" y="129"/>
                </a:lnTo>
                <a:lnTo>
                  <a:pt x="4215" y="256"/>
                </a:lnTo>
                <a:lnTo>
                  <a:pt x="2938" y="639"/>
                </a:lnTo>
                <a:lnTo>
                  <a:pt x="1916" y="1150"/>
                </a:lnTo>
                <a:lnTo>
                  <a:pt x="1150" y="1789"/>
                </a:lnTo>
                <a:lnTo>
                  <a:pt x="511" y="2427"/>
                </a:lnTo>
                <a:lnTo>
                  <a:pt x="128" y="3066"/>
                </a:lnTo>
                <a:lnTo>
                  <a:pt x="1" y="3832"/>
                </a:lnTo>
                <a:lnTo>
                  <a:pt x="128" y="4598"/>
                </a:lnTo>
                <a:lnTo>
                  <a:pt x="511" y="5364"/>
                </a:lnTo>
                <a:lnTo>
                  <a:pt x="1150" y="6003"/>
                </a:lnTo>
                <a:lnTo>
                  <a:pt x="1916" y="6513"/>
                </a:lnTo>
                <a:lnTo>
                  <a:pt x="2938" y="7024"/>
                </a:lnTo>
                <a:lnTo>
                  <a:pt x="4215" y="7407"/>
                </a:lnTo>
                <a:lnTo>
                  <a:pt x="5364" y="7663"/>
                </a:lnTo>
                <a:lnTo>
                  <a:pt x="7918" y="7663"/>
                </a:lnTo>
                <a:lnTo>
                  <a:pt x="9195" y="7407"/>
                </a:lnTo>
                <a:lnTo>
                  <a:pt x="10344" y="7024"/>
                </a:lnTo>
                <a:lnTo>
                  <a:pt x="11366" y="6513"/>
                </a:lnTo>
                <a:lnTo>
                  <a:pt x="12259" y="6003"/>
                </a:lnTo>
                <a:lnTo>
                  <a:pt x="12898" y="5364"/>
                </a:lnTo>
                <a:lnTo>
                  <a:pt x="13281" y="4598"/>
                </a:lnTo>
                <a:lnTo>
                  <a:pt x="13281" y="3832"/>
                </a:lnTo>
                <a:lnTo>
                  <a:pt x="13281" y="3066"/>
                </a:lnTo>
                <a:lnTo>
                  <a:pt x="12898" y="2427"/>
                </a:lnTo>
                <a:lnTo>
                  <a:pt x="12259" y="1789"/>
                </a:lnTo>
                <a:lnTo>
                  <a:pt x="11366" y="1150"/>
                </a:lnTo>
                <a:lnTo>
                  <a:pt x="10344" y="639"/>
                </a:lnTo>
                <a:lnTo>
                  <a:pt x="9195" y="256"/>
                </a:lnTo>
                <a:lnTo>
                  <a:pt x="7918" y="129"/>
                </a:lnTo>
                <a:lnTo>
                  <a:pt x="6641" y="1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35"/>
          <p:cNvSpPr/>
          <p:nvPr/>
        </p:nvSpPr>
        <p:spPr>
          <a:xfrm>
            <a:off x="4314007" y="1218369"/>
            <a:ext cx="511086" cy="294891"/>
          </a:xfrm>
          <a:custGeom>
            <a:avLst/>
            <a:gdLst/>
            <a:ahLst/>
            <a:cxnLst/>
            <a:rect l="l" t="t" r="r" b="b"/>
            <a:pathLst>
              <a:path w="13281" h="7663" fill="none" extrusionOk="0">
                <a:moveTo>
                  <a:pt x="11366" y="6513"/>
                </a:moveTo>
                <a:lnTo>
                  <a:pt x="11366" y="6513"/>
                </a:lnTo>
                <a:lnTo>
                  <a:pt x="10344" y="7024"/>
                </a:lnTo>
                <a:lnTo>
                  <a:pt x="9195" y="7407"/>
                </a:lnTo>
                <a:lnTo>
                  <a:pt x="7918" y="7663"/>
                </a:lnTo>
                <a:lnTo>
                  <a:pt x="6641" y="7663"/>
                </a:lnTo>
                <a:lnTo>
                  <a:pt x="5364" y="7663"/>
                </a:lnTo>
                <a:lnTo>
                  <a:pt x="4215" y="7407"/>
                </a:lnTo>
                <a:lnTo>
                  <a:pt x="2938" y="7024"/>
                </a:lnTo>
                <a:lnTo>
                  <a:pt x="1916" y="6513"/>
                </a:lnTo>
                <a:lnTo>
                  <a:pt x="1916" y="6513"/>
                </a:lnTo>
                <a:lnTo>
                  <a:pt x="1150" y="6003"/>
                </a:lnTo>
                <a:lnTo>
                  <a:pt x="511" y="5364"/>
                </a:lnTo>
                <a:lnTo>
                  <a:pt x="128" y="4598"/>
                </a:lnTo>
                <a:lnTo>
                  <a:pt x="1" y="3832"/>
                </a:lnTo>
                <a:lnTo>
                  <a:pt x="128" y="3066"/>
                </a:lnTo>
                <a:lnTo>
                  <a:pt x="511" y="2427"/>
                </a:lnTo>
                <a:lnTo>
                  <a:pt x="1150" y="1789"/>
                </a:lnTo>
                <a:lnTo>
                  <a:pt x="1916" y="1150"/>
                </a:lnTo>
                <a:lnTo>
                  <a:pt x="1916" y="1150"/>
                </a:lnTo>
                <a:lnTo>
                  <a:pt x="2938" y="639"/>
                </a:lnTo>
                <a:lnTo>
                  <a:pt x="4215" y="256"/>
                </a:lnTo>
                <a:lnTo>
                  <a:pt x="5364" y="129"/>
                </a:lnTo>
                <a:lnTo>
                  <a:pt x="6641" y="1"/>
                </a:lnTo>
                <a:lnTo>
                  <a:pt x="7918" y="129"/>
                </a:lnTo>
                <a:lnTo>
                  <a:pt x="9195" y="256"/>
                </a:lnTo>
                <a:lnTo>
                  <a:pt x="10344" y="639"/>
                </a:lnTo>
                <a:lnTo>
                  <a:pt x="11366" y="1150"/>
                </a:lnTo>
                <a:lnTo>
                  <a:pt x="11366" y="1150"/>
                </a:lnTo>
                <a:lnTo>
                  <a:pt x="12259" y="1789"/>
                </a:lnTo>
                <a:lnTo>
                  <a:pt x="12898" y="2427"/>
                </a:lnTo>
                <a:lnTo>
                  <a:pt x="13281" y="3066"/>
                </a:lnTo>
                <a:lnTo>
                  <a:pt x="13281" y="3832"/>
                </a:lnTo>
                <a:lnTo>
                  <a:pt x="13281" y="4598"/>
                </a:lnTo>
                <a:lnTo>
                  <a:pt x="12898" y="5364"/>
                </a:lnTo>
                <a:lnTo>
                  <a:pt x="12259" y="6003"/>
                </a:lnTo>
                <a:lnTo>
                  <a:pt x="11366" y="651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35"/>
          <p:cNvSpPr/>
          <p:nvPr/>
        </p:nvSpPr>
        <p:spPr>
          <a:xfrm>
            <a:off x="4348412" y="1238035"/>
            <a:ext cx="442318" cy="132726"/>
          </a:xfrm>
          <a:custGeom>
            <a:avLst/>
            <a:gdLst/>
            <a:ahLst/>
            <a:cxnLst/>
            <a:rect l="l" t="t" r="r" b="b"/>
            <a:pathLst>
              <a:path w="11494" h="3449" extrusionOk="0">
                <a:moveTo>
                  <a:pt x="4725" y="1"/>
                </a:moveTo>
                <a:lnTo>
                  <a:pt x="3576" y="256"/>
                </a:lnTo>
                <a:lnTo>
                  <a:pt x="2554" y="511"/>
                </a:lnTo>
                <a:lnTo>
                  <a:pt x="1661" y="1022"/>
                </a:lnTo>
                <a:lnTo>
                  <a:pt x="894" y="1533"/>
                </a:lnTo>
                <a:lnTo>
                  <a:pt x="384" y="2172"/>
                </a:lnTo>
                <a:lnTo>
                  <a:pt x="0" y="2810"/>
                </a:lnTo>
                <a:lnTo>
                  <a:pt x="0" y="3448"/>
                </a:lnTo>
                <a:lnTo>
                  <a:pt x="128" y="2810"/>
                </a:lnTo>
                <a:lnTo>
                  <a:pt x="384" y="2299"/>
                </a:lnTo>
                <a:lnTo>
                  <a:pt x="894" y="1661"/>
                </a:lnTo>
                <a:lnTo>
                  <a:pt x="1661" y="1150"/>
                </a:lnTo>
                <a:lnTo>
                  <a:pt x="2554" y="767"/>
                </a:lnTo>
                <a:lnTo>
                  <a:pt x="3576" y="511"/>
                </a:lnTo>
                <a:lnTo>
                  <a:pt x="4725" y="256"/>
                </a:lnTo>
                <a:lnTo>
                  <a:pt x="6896" y="256"/>
                </a:lnTo>
                <a:lnTo>
                  <a:pt x="7918" y="511"/>
                </a:lnTo>
                <a:lnTo>
                  <a:pt x="8939" y="767"/>
                </a:lnTo>
                <a:lnTo>
                  <a:pt x="9961" y="1150"/>
                </a:lnTo>
                <a:lnTo>
                  <a:pt x="10599" y="1661"/>
                </a:lnTo>
                <a:lnTo>
                  <a:pt x="11110" y="2299"/>
                </a:lnTo>
                <a:lnTo>
                  <a:pt x="11493" y="2810"/>
                </a:lnTo>
                <a:lnTo>
                  <a:pt x="11238" y="2172"/>
                </a:lnTo>
                <a:lnTo>
                  <a:pt x="10727" y="1533"/>
                </a:lnTo>
                <a:lnTo>
                  <a:pt x="9961" y="1022"/>
                </a:lnTo>
                <a:lnTo>
                  <a:pt x="8939" y="511"/>
                </a:lnTo>
                <a:lnTo>
                  <a:pt x="7918" y="256"/>
                </a:lnTo>
                <a:lnTo>
                  <a:pt x="6896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35"/>
          <p:cNvSpPr/>
          <p:nvPr/>
        </p:nvSpPr>
        <p:spPr>
          <a:xfrm>
            <a:off x="4348412" y="1238035"/>
            <a:ext cx="447205" cy="132726"/>
          </a:xfrm>
          <a:custGeom>
            <a:avLst/>
            <a:gdLst/>
            <a:ahLst/>
            <a:cxnLst/>
            <a:rect l="l" t="t" r="r" b="b"/>
            <a:pathLst>
              <a:path w="11621" h="3449" fill="none" extrusionOk="0">
                <a:moveTo>
                  <a:pt x="11621" y="3448"/>
                </a:moveTo>
                <a:lnTo>
                  <a:pt x="11621" y="3448"/>
                </a:lnTo>
                <a:lnTo>
                  <a:pt x="11493" y="2810"/>
                </a:lnTo>
                <a:lnTo>
                  <a:pt x="11110" y="2299"/>
                </a:lnTo>
                <a:lnTo>
                  <a:pt x="10599" y="1661"/>
                </a:lnTo>
                <a:lnTo>
                  <a:pt x="9961" y="1150"/>
                </a:lnTo>
                <a:lnTo>
                  <a:pt x="9961" y="1150"/>
                </a:lnTo>
                <a:lnTo>
                  <a:pt x="8939" y="767"/>
                </a:lnTo>
                <a:lnTo>
                  <a:pt x="7918" y="511"/>
                </a:lnTo>
                <a:lnTo>
                  <a:pt x="6896" y="256"/>
                </a:lnTo>
                <a:lnTo>
                  <a:pt x="5747" y="256"/>
                </a:lnTo>
                <a:lnTo>
                  <a:pt x="4725" y="256"/>
                </a:lnTo>
                <a:lnTo>
                  <a:pt x="3576" y="511"/>
                </a:lnTo>
                <a:lnTo>
                  <a:pt x="2554" y="767"/>
                </a:lnTo>
                <a:lnTo>
                  <a:pt x="1661" y="1150"/>
                </a:lnTo>
                <a:lnTo>
                  <a:pt x="1661" y="1150"/>
                </a:lnTo>
                <a:lnTo>
                  <a:pt x="894" y="1661"/>
                </a:lnTo>
                <a:lnTo>
                  <a:pt x="384" y="2299"/>
                </a:lnTo>
                <a:lnTo>
                  <a:pt x="128" y="2810"/>
                </a:lnTo>
                <a:lnTo>
                  <a:pt x="0" y="3448"/>
                </a:lnTo>
                <a:lnTo>
                  <a:pt x="0" y="3448"/>
                </a:lnTo>
                <a:lnTo>
                  <a:pt x="0" y="2810"/>
                </a:lnTo>
                <a:lnTo>
                  <a:pt x="384" y="2172"/>
                </a:lnTo>
                <a:lnTo>
                  <a:pt x="894" y="1533"/>
                </a:lnTo>
                <a:lnTo>
                  <a:pt x="1661" y="1022"/>
                </a:lnTo>
                <a:lnTo>
                  <a:pt x="1661" y="1022"/>
                </a:lnTo>
                <a:lnTo>
                  <a:pt x="2554" y="511"/>
                </a:lnTo>
                <a:lnTo>
                  <a:pt x="3576" y="256"/>
                </a:lnTo>
                <a:lnTo>
                  <a:pt x="4725" y="1"/>
                </a:lnTo>
                <a:lnTo>
                  <a:pt x="5747" y="1"/>
                </a:lnTo>
                <a:lnTo>
                  <a:pt x="6896" y="1"/>
                </a:lnTo>
                <a:lnTo>
                  <a:pt x="7918" y="256"/>
                </a:lnTo>
                <a:lnTo>
                  <a:pt x="8939" y="511"/>
                </a:lnTo>
                <a:lnTo>
                  <a:pt x="9961" y="1022"/>
                </a:lnTo>
                <a:lnTo>
                  <a:pt x="9961" y="1022"/>
                </a:lnTo>
                <a:lnTo>
                  <a:pt x="10727" y="1533"/>
                </a:lnTo>
                <a:lnTo>
                  <a:pt x="11238" y="2172"/>
                </a:lnTo>
                <a:lnTo>
                  <a:pt x="11493" y="2810"/>
                </a:lnTo>
                <a:lnTo>
                  <a:pt x="11621" y="344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35"/>
          <p:cNvSpPr/>
          <p:nvPr/>
        </p:nvSpPr>
        <p:spPr>
          <a:xfrm>
            <a:off x="4348412" y="1247887"/>
            <a:ext cx="447205" cy="250637"/>
          </a:xfrm>
          <a:custGeom>
            <a:avLst/>
            <a:gdLst/>
            <a:ahLst/>
            <a:cxnLst/>
            <a:rect l="l" t="t" r="r" b="b"/>
            <a:pathLst>
              <a:path w="11621" h="6513" extrusionOk="0">
                <a:moveTo>
                  <a:pt x="4725" y="0"/>
                </a:moveTo>
                <a:lnTo>
                  <a:pt x="3576" y="255"/>
                </a:lnTo>
                <a:lnTo>
                  <a:pt x="2554" y="511"/>
                </a:lnTo>
                <a:lnTo>
                  <a:pt x="1661" y="894"/>
                </a:lnTo>
                <a:lnTo>
                  <a:pt x="894" y="1405"/>
                </a:lnTo>
                <a:lnTo>
                  <a:pt x="384" y="2043"/>
                </a:lnTo>
                <a:lnTo>
                  <a:pt x="128" y="2554"/>
                </a:lnTo>
                <a:lnTo>
                  <a:pt x="0" y="3192"/>
                </a:lnTo>
                <a:lnTo>
                  <a:pt x="128" y="3831"/>
                </a:lnTo>
                <a:lnTo>
                  <a:pt x="384" y="4469"/>
                </a:lnTo>
                <a:lnTo>
                  <a:pt x="894" y="4980"/>
                </a:lnTo>
                <a:lnTo>
                  <a:pt x="1661" y="5491"/>
                </a:lnTo>
                <a:lnTo>
                  <a:pt x="2554" y="5874"/>
                </a:lnTo>
                <a:lnTo>
                  <a:pt x="3576" y="6257"/>
                </a:lnTo>
                <a:lnTo>
                  <a:pt x="4725" y="6385"/>
                </a:lnTo>
                <a:lnTo>
                  <a:pt x="5747" y="6513"/>
                </a:lnTo>
                <a:lnTo>
                  <a:pt x="6896" y="6385"/>
                </a:lnTo>
                <a:lnTo>
                  <a:pt x="7918" y="6257"/>
                </a:lnTo>
                <a:lnTo>
                  <a:pt x="8939" y="5874"/>
                </a:lnTo>
                <a:lnTo>
                  <a:pt x="9961" y="5491"/>
                </a:lnTo>
                <a:lnTo>
                  <a:pt x="10599" y="4980"/>
                </a:lnTo>
                <a:lnTo>
                  <a:pt x="11110" y="4469"/>
                </a:lnTo>
                <a:lnTo>
                  <a:pt x="11493" y="3831"/>
                </a:lnTo>
                <a:lnTo>
                  <a:pt x="11621" y="3192"/>
                </a:lnTo>
                <a:lnTo>
                  <a:pt x="11493" y="2554"/>
                </a:lnTo>
                <a:lnTo>
                  <a:pt x="11110" y="2043"/>
                </a:lnTo>
                <a:lnTo>
                  <a:pt x="10599" y="1405"/>
                </a:lnTo>
                <a:lnTo>
                  <a:pt x="9961" y="894"/>
                </a:lnTo>
                <a:lnTo>
                  <a:pt x="8939" y="511"/>
                </a:lnTo>
                <a:lnTo>
                  <a:pt x="7918" y="255"/>
                </a:lnTo>
                <a:lnTo>
                  <a:pt x="6896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35"/>
          <p:cNvSpPr/>
          <p:nvPr/>
        </p:nvSpPr>
        <p:spPr>
          <a:xfrm>
            <a:off x="4348412" y="1247887"/>
            <a:ext cx="447205" cy="250637"/>
          </a:xfrm>
          <a:custGeom>
            <a:avLst/>
            <a:gdLst/>
            <a:ahLst/>
            <a:cxnLst/>
            <a:rect l="l" t="t" r="r" b="b"/>
            <a:pathLst>
              <a:path w="11621" h="6513" fill="none" extrusionOk="0">
                <a:moveTo>
                  <a:pt x="11621" y="3192"/>
                </a:moveTo>
                <a:lnTo>
                  <a:pt x="11621" y="3192"/>
                </a:lnTo>
                <a:lnTo>
                  <a:pt x="11493" y="3831"/>
                </a:lnTo>
                <a:lnTo>
                  <a:pt x="11110" y="4469"/>
                </a:lnTo>
                <a:lnTo>
                  <a:pt x="10599" y="4980"/>
                </a:lnTo>
                <a:lnTo>
                  <a:pt x="9961" y="5491"/>
                </a:lnTo>
                <a:lnTo>
                  <a:pt x="9961" y="5491"/>
                </a:lnTo>
                <a:lnTo>
                  <a:pt x="8939" y="5874"/>
                </a:lnTo>
                <a:lnTo>
                  <a:pt x="7918" y="6257"/>
                </a:lnTo>
                <a:lnTo>
                  <a:pt x="6896" y="6385"/>
                </a:lnTo>
                <a:lnTo>
                  <a:pt x="5747" y="6513"/>
                </a:lnTo>
                <a:lnTo>
                  <a:pt x="4725" y="6385"/>
                </a:lnTo>
                <a:lnTo>
                  <a:pt x="3576" y="6257"/>
                </a:lnTo>
                <a:lnTo>
                  <a:pt x="2554" y="5874"/>
                </a:lnTo>
                <a:lnTo>
                  <a:pt x="1661" y="5491"/>
                </a:lnTo>
                <a:lnTo>
                  <a:pt x="1661" y="5491"/>
                </a:lnTo>
                <a:lnTo>
                  <a:pt x="894" y="4980"/>
                </a:lnTo>
                <a:lnTo>
                  <a:pt x="384" y="4469"/>
                </a:lnTo>
                <a:lnTo>
                  <a:pt x="128" y="3831"/>
                </a:lnTo>
                <a:lnTo>
                  <a:pt x="0" y="3192"/>
                </a:lnTo>
                <a:lnTo>
                  <a:pt x="0" y="3192"/>
                </a:lnTo>
                <a:lnTo>
                  <a:pt x="128" y="2554"/>
                </a:lnTo>
                <a:lnTo>
                  <a:pt x="384" y="2043"/>
                </a:lnTo>
                <a:lnTo>
                  <a:pt x="894" y="1405"/>
                </a:lnTo>
                <a:lnTo>
                  <a:pt x="1661" y="894"/>
                </a:lnTo>
                <a:lnTo>
                  <a:pt x="1661" y="894"/>
                </a:lnTo>
                <a:lnTo>
                  <a:pt x="2554" y="511"/>
                </a:lnTo>
                <a:lnTo>
                  <a:pt x="3576" y="255"/>
                </a:lnTo>
                <a:lnTo>
                  <a:pt x="4725" y="0"/>
                </a:lnTo>
                <a:lnTo>
                  <a:pt x="5747" y="0"/>
                </a:lnTo>
                <a:lnTo>
                  <a:pt x="6896" y="0"/>
                </a:lnTo>
                <a:lnTo>
                  <a:pt x="7918" y="255"/>
                </a:lnTo>
                <a:lnTo>
                  <a:pt x="8939" y="511"/>
                </a:lnTo>
                <a:lnTo>
                  <a:pt x="9961" y="894"/>
                </a:lnTo>
                <a:lnTo>
                  <a:pt x="9961" y="894"/>
                </a:lnTo>
                <a:lnTo>
                  <a:pt x="10599" y="1405"/>
                </a:lnTo>
                <a:lnTo>
                  <a:pt x="11110" y="2043"/>
                </a:lnTo>
                <a:lnTo>
                  <a:pt x="11493" y="2554"/>
                </a:lnTo>
                <a:lnTo>
                  <a:pt x="11621" y="319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35"/>
          <p:cNvSpPr/>
          <p:nvPr/>
        </p:nvSpPr>
        <p:spPr>
          <a:xfrm>
            <a:off x="4771047" y="1459203"/>
            <a:ext cx="38" cy="329256"/>
          </a:xfrm>
          <a:custGeom>
            <a:avLst/>
            <a:gdLst/>
            <a:ahLst/>
            <a:cxnLst/>
            <a:rect l="l" t="t" r="r" b="b"/>
            <a:pathLst>
              <a:path w="1" h="8556" extrusionOk="0">
                <a:moveTo>
                  <a:pt x="0" y="8556"/>
                </a:moveTo>
                <a:lnTo>
                  <a:pt x="0" y="8556"/>
                </a:lnTo>
                <a:lnTo>
                  <a:pt x="0" y="128"/>
                </a:lnTo>
                <a:lnTo>
                  <a:pt x="0" y="0"/>
                </a:lnTo>
                <a:lnTo>
                  <a:pt x="0" y="8556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5" name="Google Shape;2655;p35"/>
          <p:cNvSpPr/>
          <p:nvPr/>
        </p:nvSpPr>
        <p:spPr>
          <a:xfrm>
            <a:off x="4761195" y="1454277"/>
            <a:ext cx="9890" cy="9852"/>
          </a:xfrm>
          <a:custGeom>
            <a:avLst/>
            <a:gdLst/>
            <a:ahLst/>
            <a:cxnLst/>
            <a:rect l="l" t="t" r="r" b="b"/>
            <a:pathLst>
              <a:path w="257" h="256" extrusionOk="0">
                <a:moveTo>
                  <a:pt x="1" y="0"/>
                </a:moveTo>
                <a:lnTo>
                  <a:pt x="1" y="128"/>
                </a:lnTo>
                <a:lnTo>
                  <a:pt x="256" y="256"/>
                </a:lnTo>
                <a:lnTo>
                  <a:pt x="256" y="128"/>
                </a:lnTo>
                <a:lnTo>
                  <a:pt x="1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6" name="Google Shape;2656;p35"/>
          <p:cNvSpPr/>
          <p:nvPr/>
        </p:nvSpPr>
        <p:spPr>
          <a:xfrm>
            <a:off x="4756308" y="1459203"/>
            <a:ext cx="14777" cy="329256"/>
          </a:xfrm>
          <a:custGeom>
            <a:avLst/>
            <a:gdLst/>
            <a:ahLst/>
            <a:cxnLst/>
            <a:rect l="l" t="t" r="r" b="b"/>
            <a:pathLst>
              <a:path w="384" h="8556" extrusionOk="0">
                <a:moveTo>
                  <a:pt x="0" y="0"/>
                </a:moveTo>
                <a:lnTo>
                  <a:pt x="256" y="128"/>
                </a:lnTo>
                <a:lnTo>
                  <a:pt x="256" y="8556"/>
                </a:lnTo>
                <a:lnTo>
                  <a:pt x="383" y="8556"/>
                </a:lnTo>
                <a:lnTo>
                  <a:pt x="383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7" name="Google Shape;2657;p35"/>
          <p:cNvSpPr/>
          <p:nvPr/>
        </p:nvSpPr>
        <p:spPr>
          <a:xfrm>
            <a:off x="4741568" y="1478830"/>
            <a:ext cx="29516" cy="24629"/>
          </a:xfrm>
          <a:custGeom>
            <a:avLst/>
            <a:gdLst/>
            <a:ahLst/>
            <a:cxnLst/>
            <a:rect l="l" t="t" r="r" b="b"/>
            <a:pathLst>
              <a:path w="767" h="640" extrusionOk="0">
                <a:moveTo>
                  <a:pt x="639" y="1"/>
                </a:moveTo>
                <a:lnTo>
                  <a:pt x="0" y="512"/>
                </a:lnTo>
                <a:lnTo>
                  <a:pt x="0" y="639"/>
                </a:lnTo>
                <a:lnTo>
                  <a:pt x="766" y="129"/>
                </a:lnTo>
                <a:lnTo>
                  <a:pt x="639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2658;p35"/>
          <p:cNvSpPr/>
          <p:nvPr/>
        </p:nvSpPr>
        <p:spPr>
          <a:xfrm>
            <a:off x="4741568" y="1508309"/>
            <a:ext cx="29516" cy="24629"/>
          </a:xfrm>
          <a:custGeom>
            <a:avLst/>
            <a:gdLst/>
            <a:ahLst/>
            <a:cxnLst/>
            <a:rect l="l" t="t" r="r" b="b"/>
            <a:pathLst>
              <a:path w="767" h="640" extrusionOk="0">
                <a:moveTo>
                  <a:pt x="639" y="1"/>
                </a:moveTo>
                <a:lnTo>
                  <a:pt x="0" y="384"/>
                </a:lnTo>
                <a:lnTo>
                  <a:pt x="0" y="639"/>
                </a:lnTo>
                <a:lnTo>
                  <a:pt x="766" y="129"/>
                </a:lnTo>
                <a:lnTo>
                  <a:pt x="639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9" name="Google Shape;2659;p35"/>
          <p:cNvSpPr/>
          <p:nvPr/>
        </p:nvSpPr>
        <p:spPr>
          <a:xfrm>
            <a:off x="4741568" y="1537826"/>
            <a:ext cx="29516" cy="24590"/>
          </a:xfrm>
          <a:custGeom>
            <a:avLst/>
            <a:gdLst/>
            <a:ahLst/>
            <a:cxnLst/>
            <a:rect l="l" t="t" r="r" b="b"/>
            <a:pathLst>
              <a:path w="767" h="639" extrusionOk="0">
                <a:moveTo>
                  <a:pt x="639" y="0"/>
                </a:moveTo>
                <a:lnTo>
                  <a:pt x="0" y="383"/>
                </a:lnTo>
                <a:lnTo>
                  <a:pt x="0" y="639"/>
                </a:lnTo>
                <a:lnTo>
                  <a:pt x="766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35"/>
          <p:cNvSpPr/>
          <p:nvPr/>
        </p:nvSpPr>
        <p:spPr>
          <a:xfrm>
            <a:off x="4741568" y="1567305"/>
            <a:ext cx="29516" cy="24590"/>
          </a:xfrm>
          <a:custGeom>
            <a:avLst/>
            <a:gdLst/>
            <a:ahLst/>
            <a:cxnLst/>
            <a:rect l="l" t="t" r="r" b="b"/>
            <a:pathLst>
              <a:path w="767" h="639" extrusionOk="0">
                <a:moveTo>
                  <a:pt x="639" y="0"/>
                </a:moveTo>
                <a:lnTo>
                  <a:pt x="0" y="383"/>
                </a:lnTo>
                <a:lnTo>
                  <a:pt x="0" y="639"/>
                </a:lnTo>
                <a:lnTo>
                  <a:pt x="766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1" name="Google Shape;2661;p35"/>
          <p:cNvSpPr/>
          <p:nvPr/>
        </p:nvSpPr>
        <p:spPr>
          <a:xfrm>
            <a:off x="4741568" y="1596784"/>
            <a:ext cx="29516" cy="24629"/>
          </a:xfrm>
          <a:custGeom>
            <a:avLst/>
            <a:gdLst/>
            <a:ahLst/>
            <a:cxnLst/>
            <a:rect l="l" t="t" r="r" b="b"/>
            <a:pathLst>
              <a:path w="767" h="640" extrusionOk="0">
                <a:moveTo>
                  <a:pt x="639" y="1"/>
                </a:moveTo>
                <a:lnTo>
                  <a:pt x="0" y="384"/>
                </a:lnTo>
                <a:lnTo>
                  <a:pt x="0" y="639"/>
                </a:lnTo>
                <a:lnTo>
                  <a:pt x="766" y="128"/>
                </a:lnTo>
                <a:lnTo>
                  <a:pt x="639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35"/>
          <p:cNvSpPr/>
          <p:nvPr/>
        </p:nvSpPr>
        <p:spPr>
          <a:xfrm>
            <a:off x="4741568" y="1626263"/>
            <a:ext cx="29516" cy="19703"/>
          </a:xfrm>
          <a:custGeom>
            <a:avLst/>
            <a:gdLst/>
            <a:ahLst/>
            <a:cxnLst/>
            <a:rect l="l" t="t" r="r" b="b"/>
            <a:pathLst>
              <a:path w="767" h="512" extrusionOk="0">
                <a:moveTo>
                  <a:pt x="639" y="1"/>
                </a:moveTo>
                <a:lnTo>
                  <a:pt x="0" y="384"/>
                </a:lnTo>
                <a:lnTo>
                  <a:pt x="0" y="511"/>
                </a:lnTo>
                <a:lnTo>
                  <a:pt x="766" y="128"/>
                </a:lnTo>
                <a:lnTo>
                  <a:pt x="639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3" name="Google Shape;2663;p35"/>
          <p:cNvSpPr/>
          <p:nvPr/>
        </p:nvSpPr>
        <p:spPr>
          <a:xfrm>
            <a:off x="4741568" y="1655742"/>
            <a:ext cx="29516" cy="19703"/>
          </a:xfrm>
          <a:custGeom>
            <a:avLst/>
            <a:gdLst/>
            <a:ahLst/>
            <a:cxnLst/>
            <a:rect l="l" t="t" r="r" b="b"/>
            <a:pathLst>
              <a:path w="767" h="512" extrusionOk="0">
                <a:moveTo>
                  <a:pt x="639" y="1"/>
                </a:moveTo>
                <a:lnTo>
                  <a:pt x="0" y="384"/>
                </a:lnTo>
                <a:lnTo>
                  <a:pt x="0" y="512"/>
                </a:lnTo>
                <a:lnTo>
                  <a:pt x="766" y="129"/>
                </a:lnTo>
                <a:lnTo>
                  <a:pt x="639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4" name="Google Shape;2664;p35"/>
          <p:cNvSpPr/>
          <p:nvPr/>
        </p:nvSpPr>
        <p:spPr>
          <a:xfrm>
            <a:off x="4741568" y="1685259"/>
            <a:ext cx="29516" cy="19665"/>
          </a:xfrm>
          <a:custGeom>
            <a:avLst/>
            <a:gdLst/>
            <a:ahLst/>
            <a:cxnLst/>
            <a:rect l="l" t="t" r="r" b="b"/>
            <a:pathLst>
              <a:path w="767" h="511" extrusionOk="0">
                <a:moveTo>
                  <a:pt x="639" y="0"/>
                </a:moveTo>
                <a:lnTo>
                  <a:pt x="0" y="383"/>
                </a:lnTo>
                <a:lnTo>
                  <a:pt x="0" y="511"/>
                </a:lnTo>
                <a:lnTo>
                  <a:pt x="766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5" name="Google Shape;2665;p35"/>
          <p:cNvSpPr/>
          <p:nvPr/>
        </p:nvSpPr>
        <p:spPr>
          <a:xfrm>
            <a:off x="4741568" y="1714738"/>
            <a:ext cx="29516" cy="19703"/>
          </a:xfrm>
          <a:custGeom>
            <a:avLst/>
            <a:gdLst/>
            <a:ahLst/>
            <a:cxnLst/>
            <a:rect l="l" t="t" r="r" b="b"/>
            <a:pathLst>
              <a:path w="767" h="512" extrusionOk="0">
                <a:moveTo>
                  <a:pt x="639" y="0"/>
                </a:moveTo>
                <a:lnTo>
                  <a:pt x="0" y="383"/>
                </a:lnTo>
                <a:lnTo>
                  <a:pt x="0" y="511"/>
                </a:lnTo>
                <a:lnTo>
                  <a:pt x="766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6" name="Google Shape;2666;p35"/>
          <p:cNvSpPr/>
          <p:nvPr/>
        </p:nvSpPr>
        <p:spPr>
          <a:xfrm>
            <a:off x="4741568" y="1744217"/>
            <a:ext cx="29516" cy="19703"/>
          </a:xfrm>
          <a:custGeom>
            <a:avLst/>
            <a:gdLst/>
            <a:ahLst/>
            <a:cxnLst/>
            <a:rect l="l" t="t" r="r" b="b"/>
            <a:pathLst>
              <a:path w="767" h="512" extrusionOk="0">
                <a:moveTo>
                  <a:pt x="639" y="0"/>
                </a:moveTo>
                <a:lnTo>
                  <a:pt x="0" y="384"/>
                </a:lnTo>
                <a:lnTo>
                  <a:pt x="0" y="511"/>
                </a:lnTo>
                <a:lnTo>
                  <a:pt x="766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2667;p35"/>
          <p:cNvSpPr/>
          <p:nvPr/>
        </p:nvSpPr>
        <p:spPr>
          <a:xfrm>
            <a:off x="4741568" y="1773696"/>
            <a:ext cx="29516" cy="19703"/>
          </a:xfrm>
          <a:custGeom>
            <a:avLst/>
            <a:gdLst/>
            <a:ahLst/>
            <a:cxnLst/>
            <a:rect l="l" t="t" r="r" b="b"/>
            <a:pathLst>
              <a:path w="767" h="512" extrusionOk="0">
                <a:moveTo>
                  <a:pt x="639" y="1"/>
                </a:moveTo>
                <a:lnTo>
                  <a:pt x="0" y="384"/>
                </a:lnTo>
                <a:lnTo>
                  <a:pt x="0" y="511"/>
                </a:lnTo>
                <a:lnTo>
                  <a:pt x="766" y="128"/>
                </a:lnTo>
                <a:lnTo>
                  <a:pt x="639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8" name="Google Shape;2668;p35"/>
          <p:cNvSpPr/>
          <p:nvPr/>
        </p:nvSpPr>
        <p:spPr>
          <a:xfrm>
            <a:off x="4741568" y="1478830"/>
            <a:ext cx="38" cy="329295"/>
          </a:xfrm>
          <a:custGeom>
            <a:avLst/>
            <a:gdLst/>
            <a:ahLst/>
            <a:cxnLst/>
            <a:rect l="l" t="t" r="r" b="b"/>
            <a:pathLst>
              <a:path w="1" h="8557" extrusionOk="0">
                <a:moveTo>
                  <a:pt x="0" y="8429"/>
                </a:moveTo>
                <a:lnTo>
                  <a:pt x="0" y="8556"/>
                </a:lnTo>
                <a:lnTo>
                  <a:pt x="0" y="1"/>
                </a:lnTo>
                <a:lnTo>
                  <a:pt x="0" y="1"/>
                </a:lnTo>
                <a:lnTo>
                  <a:pt x="0" y="8429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35"/>
          <p:cNvSpPr/>
          <p:nvPr/>
        </p:nvSpPr>
        <p:spPr>
          <a:xfrm>
            <a:off x="4731716" y="1473943"/>
            <a:ext cx="9890" cy="4926"/>
          </a:xfrm>
          <a:custGeom>
            <a:avLst/>
            <a:gdLst/>
            <a:ahLst/>
            <a:cxnLst/>
            <a:rect l="l" t="t" r="r" b="b"/>
            <a:pathLst>
              <a:path w="257" h="128" extrusionOk="0">
                <a:moveTo>
                  <a:pt x="256" y="128"/>
                </a:moveTo>
                <a:lnTo>
                  <a:pt x="256" y="128"/>
                </a:lnTo>
                <a:lnTo>
                  <a:pt x="1" y="0"/>
                </a:lnTo>
                <a:lnTo>
                  <a:pt x="1" y="0"/>
                </a:lnTo>
                <a:lnTo>
                  <a:pt x="256" y="128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35"/>
          <p:cNvSpPr/>
          <p:nvPr/>
        </p:nvSpPr>
        <p:spPr>
          <a:xfrm>
            <a:off x="4726829" y="1473943"/>
            <a:ext cx="14777" cy="334182"/>
          </a:xfrm>
          <a:custGeom>
            <a:avLst/>
            <a:gdLst/>
            <a:ahLst/>
            <a:cxnLst/>
            <a:rect l="l" t="t" r="r" b="b"/>
            <a:pathLst>
              <a:path w="384" h="8684" extrusionOk="0">
                <a:moveTo>
                  <a:pt x="0" y="0"/>
                </a:moveTo>
                <a:lnTo>
                  <a:pt x="255" y="128"/>
                </a:lnTo>
                <a:lnTo>
                  <a:pt x="255" y="8556"/>
                </a:lnTo>
                <a:lnTo>
                  <a:pt x="383" y="8683"/>
                </a:lnTo>
                <a:lnTo>
                  <a:pt x="383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2671;p35"/>
          <p:cNvSpPr/>
          <p:nvPr/>
        </p:nvSpPr>
        <p:spPr>
          <a:xfrm>
            <a:off x="4608874" y="1414946"/>
            <a:ext cx="93397" cy="34442"/>
          </a:xfrm>
          <a:custGeom>
            <a:avLst/>
            <a:gdLst/>
            <a:ahLst/>
            <a:cxnLst/>
            <a:rect l="l" t="t" r="r" b="b"/>
            <a:pathLst>
              <a:path w="2427" h="895" extrusionOk="0">
                <a:moveTo>
                  <a:pt x="0" y="1"/>
                </a:moveTo>
                <a:lnTo>
                  <a:pt x="0" y="256"/>
                </a:lnTo>
                <a:lnTo>
                  <a:pt x="1277" y="895"/>
                </a:lnTo>
                <a:lnTo>
                  <a:pt x="2427" y="256"/>
                </a:lnTo>
                <a:lnTo>
                  <a:pt x="2427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35"/>
          <p:cNvSpPr/>
          <p:nvPr/>
        </p:nvSpPr>
        <p:spPr>
          <a:xfrm>
            <a:off x="4608874" y="1390393"/>
            <a:ext cx="93397" cy="49181"/>
          </a:xfrm>
          <a:custGeom>
            <a:avLst/>
            <a:gdLst/>
            <a:ahLst/>
            <a:cxnLst/>
            <a:rect l="l" t="t" r="r" b="b"/>
            <a:pathLst>
              <a:path w="2427" h="1278" extrusionOk="0">
                <a:moveTo>
                  <a:pt x="1277" y="0"/>
                </a:moveTo>
                <a:lnTo>
                  <a:pt x="0" y="639"/>
                </a:lnTo>
                <a:lnTo>
                  <a:pt x="1277" y="1277"/>
                </a:lnTo>
                <a:lnTo>
                  <a:pt x="2427" y="639"/>
                </a:lnTo>
                <a:lnTo>
                  <a:pt x="1277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35"/>
          <p:cNvSpPr/>
          <p:nvPr/>
        </p:nvSpPr>
        <p:spPr>
          <a:xfrm>
            <a:off x="4623614" y="1395281"/>
            <a:ext cx="63919" cy="24629"/>
          </a:xfrm>
          <a:custGeom>
            <a:avLst/>
            <a:gdLst/>
            <a:ahLst/>
            <a:cxnLst/>
            <a:rect l="l" t="t" r="r" b="b"/>
            <a:pathLst>
              <a:path w="1661" h="640" extrusionOk="0">
                <a:moveTo>
                  <a:pt x="894" y="1"/>
                </a:moveTo>
                <a:lnTo>
                  <a:pt x="0" y="512"/>
                </a:lnTo>
                <a:lnTo>
                  <a:pt x="128" y="639"/>
                </a:lnTo>
                <a:lnTo>
                  <a:pt x="894" y="129"/>
                </a:lnTo>
                <a:lnTo>
                  <a:pt x="1533" y="639"/>
                </a:lnTo>
                <a:lnTo>
                  <a:pt x="1661" y="512"/>
                </a:lnTo>
                <a:lnTo>
                  <a:pt x="894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35"/>
          <p:cNvSpPr/>
          <p:nvPr/>
        </p:nvSpPr>
        <p:spPr>
          <a:xfrm>
            <a:off x="4628540" y="1400207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766" y="1"/>
                </a:moveTo>
                <a:lnTo>
                  <a:pt x="0" y="511"/>
                </a:lnTo>
                <a:lnTo>
                  <a:pt x="766" y="895"/>
                </a:lnTo>
                <a:lnTo>
                  <a:pt x="1405" y="511"/>
                </a:lnTo>
                <a:lnTo>
                  <a:pt x="766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35"/>
          <p:cNvSpPr/>
          <p:nvPr/>
        </p:nvSpPr>
        <p:spPr>
          <a:xfrm>
            <a:off x="4559730" y="1355989"/>
            <a:ext cx="24590" cy="14777"/>
          </a:xfrm>
          <a:custGeom>
            <a:avLst/>
            <a:gdLst/>
            <a:ahLst/>
            <a:cxnLst/>
            <a:rect l="l" t="t" r="r" b="b"/>
            <a:pathLst>
              <a:path w="639" h="384" extrusionOk="0">
                <a:moveTo>
                  <a:pt x="128" y="0"/>
                </a:moveTo>
                <a:lnTo>
                  <a:pt x="0" y="256"/>
                </a:lnTo>
                <a:lnTo>
                  <a:pt x="128" y="383"/>
                </a:lnTo>
                <a:lnTo>
                  <a:pt x="511" y="383"/>
                </a:lnTo>
                <a:lnTo>
                  <a:pt x="639" y="256"/>
                </a:lnTo>
                <a:lnTo>
                  <a:pt x="511" y="0"/>
                </a:lnTo>
                <a:close/>
              </a:path>
            </a:pathLst>
          </a:custGeom>
          <a:solidFill>
            <a:srgbClr val="7576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35"/>
          <p:cNvSpPr/>
          <p:nvPr/>
        </p:nvSpPr>
        <p:spPr>
          <a:xfrm>
            <a:off x="4559730" y="1355989"/>
            <a:ext cx="24590" cy="14777"/>
          </a:xfrm>
          <a:custGeom>
            <a:avLst/>
            <a:gdLst/>
            <a:ahLst/>
            <a:cxnLst/>
            <a:rect l="l" t="t" r="r" b="b"/>
            <a:pathLst>
              <a:path w="639" h="384" fill="none" extrusionOk="0">
                <a:moveTo>
                  <a:pt x="256" y="0"/>
                </a:moveTo>
                <a:lnTo>
                  <a:pt x="256" y="0"/>
                </a:lnTo>
                <a:lnTo>
                  <a:pt x="128" y="0"/>
                </a:lnTo>
                <a:lnTo>
                  <a:pt x="128" y="0"/>
                </a:lnTo>
                <a:lnTo>
                  <a:pt x="0" y="256"/>
                </a:lnTo>
                <a:lnTo>
                  <a:pt x="0" y="256"/>
                </a:lnTo>
                <a:lnTo>
                  <a:pt x="128" y="383"/>
                </a:lnTo>
                <a:lnTo>
                  <a:pt x="128" y="383"/>
                </a:lnTo>
                <a:lnTo>
                  <a:pt x="256" y="383"/>
                </a:lnTo>
                <a:lnTo>
                  <a:pt x="256" y="383"/>
                </a:lnTo>
                <a:lnTo>
                  <a:pt x="511" y="383"/>
                </a:lnTo>
                <a:lnTo>
                  <a:pt x="511" y="383"/>
                </a:lnTo>
                <a:lnTo>
                  <a:pt x="639" y="256"/>
                </a:lnTo>
                <a:lnTo>
                  <a:pt x="639" y="256"/>
                </a:lnTo>
                <a:lnTo>
                  <a:pt x="511" y="0"/>
                </a:lnTo>
                <a:lnTo>
                  <a:pt x="511" y="0"/>
                </a:lnTo>
                <a:lnTo>
                  <a:pt x="2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35"/>
          <p:cNvSpPr/>
          <p:nvPr/>
        </p:nvSpPr>
        <p:spPr>
          <a:xfrm>
            <a:off x="4358226" y="1813026"/>
            <a:ext cx="24629" cy="14777"/>
          </a:xfrm>
          <a:custGeom>
            <a:avLst/>
            <a:gdLst/>
            <a:ahLst/>
            <a:cxnLst/>
            <a:rect l="l" t="t" r="r" b="b"/>
            <a:pathLst>
              <a:path w="640" h="384" extrusionOk="0">
                <a:moveTo>
                  <a:pt x="1" y="0"/>
                </a:moveTo>
                <a:lnTo>
                  <a:pt x="1" y="128"/>
                </a:lnTo>
                <a:lnTo>
                  <a:pt x="129" y="256"/>
                </a:lnTo>
                <a:lnTo>
                  <a:pt x="384" y="383"/>
                </a:lnTo>
                <a:lnTo>
                  <a:pt x="512" y="256"/>
                </a:lnTo>
                <a:lnTo>
                  <a:pt x="639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35"/>
          <p:cNvSpPr/>
          <p:nvPr/>
        </p:nvSpPr>
        <p:spPr>
          <a:xfrm>
            <a:off x="4358226" y="1803174"/>
            <a:ext cx="24629" cy="14777"/>
          </a:xfrm>
          <a:custGeom>
            <a:avLst/>
            <a:gdLst/>
            <a:ahLst/>
            <a:cxnLst/>
            <a:rect l="l" t="t" r="r" b="b"/>
            <a:pathLst>
              <a:path w="640" h="384" extrusionOk="0">
                <a:moveTo>
                  <a:pt x="384" y="1"/>
                </a:moveTo>
                <a:lnTo>
                  <a:pt x="129" y="128"/>
                </a:lnTo>
                <a:lnTo>
                  <a:pt x="1" y="256"/>
                </a:lnTo>
                <a:lnTo>
                  <a:pt x="129" y="384"/>
                </a:lnTo>
                <a:lnTo>
                  <a:pt x="512" y="384"/>
                </a:lnTo>
                <a:lnTo>
                  <a:pt x="639" y="256"/>
                </a:lnTo>
                <a:lnTo>
                  <a:pt x="512" y="128"/>
                </a:lnTo>
                <a:lnTo>
                  <a:pt x="384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35"/>
          <p:cNvSpPr/>
          <p:nvPr/>
        </p:nvSpPr>
        <p:spPr>
          <a:xfrm>
            <a:off x="4559730" y="1355989"/>
            <a:ext cx="24590" cy="14777"/>
          </a:xfrm>
          <a:custGeom>
            <a:avLst/>
            <a:gdLst/>
            <a:ahLst/>
            <a:cxnLst/>
            <a:rect l="l" t="t" r="r" b="b"/>
            <a:pathLst>
              <a:path w="639" h="384" extrusionOk="0">
                <a:moveTo>
                  <a:pt x="0" y="0"/>
                </a:moveTo>
                <a:lnTo>
                  <a:pt x="0" y="256"/>
                </a:lnTo>
                <a:lnTo>
                  <a:pt x="128" y="383"/>
                </a:lnTo>
                <a:lnTo>
                  <a:pt x="511" y="383"/>
                </a:lnTo>
                <a:lnTo>
                  <a:pt x="639" y="256"/>
                </a:lnTo>
                <a:lnTo>
                  <a:pt x="639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35"/>
          <p:cNvSpPr/>
          <p:nvPr/>
        </p:nvSpPr>
        <p:spPr>
          <a:xfrm>
            <a:off x="4559730" y="1351063"/>
            <a:ext cx="24590" cy="9890"/>
          </a:xfrm>
          <a:custGeom>
            <a:avLst/>
            <a:gdLst/>
            <a:ahLst/>
            <a:cxnLst/>
            <a:rect l="l" t="t" r="r" b="b"/>
            <a:pathLst>
              <a:path w="639" h="257" extrusionOk="0">
                <a:moveTo>
                  <a:pt x="128" y="1"/>
                </a:moveTo>
                <a:lnTo>
                  <a:pt x="0" y="128"/>
                </a:lnTo>
                <a:lnTo>
                  <a:pt x="128" y="256"/>
                </a:lnTo>
                <a:lnTo>
                  <a:pt x="511" y="256"/>
                </a:lnTo>
                <a:lnTo>
                  <a:pt x="639" y="128"/>
                </a:lnTo>
                <a:lnTo>
                  <a:pt x="511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35"/>
          <p:cNvSpPr/>
          <p:nvPr/>
        </p:nvSpPr>
        <p:spPr>
          <a:xfrm>
            <a:off x="4363152" y="1321584"/>
            <a:ext cx="216272" cy="496347"/>
          </a:xfrm>
          <a:custGeom>
            <a:avLst/>
            <a:gdLst/>
            <a:ahLst/>
            <a:cxnLst/>
            <a:rect l="l" t="t" r="r" b="b"/>
            <a:pathLst>
              <a:path w="5620" h="12898" extrusionOk="0">
                <a:moveTo>
                  <a:pt x="5108" y="1"/>
                </a:moveTo>
                <a:lnTo>
                  <a:pt x="4725" y="128"/>
                </a:lnTo>
                <a:lnTo>
                  <a:pt x="639" y="2554"/>
                </a:lnTo>
                <a:lnTo>
                  <a:pt x="384" y="2682"/>
                </a:lnTo>
                <a:lnTo>
                  <a:pt x="128" y="2938"/>
                </a:lnTo>
                <a:lnTo>
                  <a:pt x="1" y="3321"/>
                </a:lnTo>
                <a:lnTo>
                  <a:pt x="1" y="3704"/>
                </a:lnTo>
                <a:lnTo>
                  <a:pt x="1" y="12642"/>
                </a:lnTo>
                <a:lnTo>
                  <a:pt x="1" y="12770"/>
                </a:lnTo>
                <a:lnTo>
                  <a:pt x="256" y="12898"/>
                </a:lnTo>
                <a:lnTo>
                  <a:pt x="384" y="12770"/>
                </a:lnTo>
                <a:lnTo>
                  <a:pt x="384" y="12642"/>
                </a:lnTo>
                <a:lnTo>
                  <a:pt x="384" y="3704"/>
                </a:lnTo>
                <a:lnTo>
                  <a:pt x="511" y="3193"/>
                </a:lnTo>
                <a:lnTo>
                  <a:pt x="894" y="2810"/>
                </a:lnTo>
                <a:lnTo>
                  <a:pt x="4981" y="511"/>
                </a:lnTo>
                <a:lnTo>
                  <a:pt x="5108" y="511"/>
                </a:lnTo>
                <a:lnTo>
                  <a:pt x="5236" y="639"/>
                </a:lnTo>
                <a:lnTo>
                  <a:pt x="5236" y="894"/>
                </a:lnTo>
                <a:lnTo>
                  <a:pt x="5236" y="1022"/>
                </a:lnTo>
                <a:lnTo>
                  <a:pt x="5619" y="1022"/>
                </a:lnTo>
                <a:lnTo>
                  <a:pt x="5619" y="894"/>
                </a:lnTo>
                <a:lnTo>
                  <a:pt x="5619" y="639"/>
                </a:lnTo>
                <a:lnTo>
                  <a:pt x="5619" y="256"/>
                </a:lnTo>
                <a:lnTo>
                  <a:pt x="5364" y="128"/>
                </a:lnTo>
                <a:lnTo>
                  <a:pt x="5108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2682;p35"/>
          <p:cNvSpPr/>
          <p:nvPr/>
        </p:nvSpPr>
        <p:spPr>
          <a:xfrm>
            <a:off x="2952740" y="2840091"/>
            <a:ext cx="373511" cy="113062"/>
          </a:xfrm>
          <a:custGeom>
            <a:avLst/>
            <a:gdLst/>
            <a:ahLst/>
            <a:cxnLst/>
            <a:rect l="l" t="t" r="r" b="b"/>
            <a:pathLst>
              <a:path w="9706" h="2938" extrusionOk="0">
                <a:moveTo>
                  <a:pt x="256" y="1"/>
                </a:moveTo>
                <a:lnTo>
                  <a:pt x="1" y="128"/>
                </a:lnTo>
                <a:lnTo>
                  <a:pt x="4853" y="2938"/>
                </a:lnTo>
                <a:lnTo>
                  <a:pt x="9706" y="128"/>
                </a:lnTo>
                <a:lnTo>
                  <a:pt x="9450" y="1"/>
                </a:lnTo>
                <a:lnTo>
                  <a:pt x="9450" y="128"/>
                </a:lnTo>
                <a:lnTo>
                  <a:pt x="4853" y="2810"/>
                </a:lnTo>
                <a:lnTo>
                  <a:pt x="256" y="128"/>
                </a:lnTo>
                <a:lnTo>
                  <a:pt x="256" y="1"/>
                </a:lnTo>
                <a:close/>
              </a:path>
            </a:pathLst>
          </a:custGeom>
          <a:solidFill>
            <a:srgbClr val="ABA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35"/>
          <p:cNvSpPr/>
          <p:nvPr/>
        </p:nvSpPr>
        <p:spPr>
          <a:xfrm>
            <a:off x="2952740" y="2840091"/>
            <a:ext cx="373511" cy="113062"/>
          </a:xfrm>
          <a:custGeom>
            <a:avLst/>
            <a:gdLst/>
            <a:ahLst/>
            <a:cxnLst/>
            <a:rect l="l" t="t" r="r" b="b"/>
            <a:pathLst>
              <a:path w="9706" h="2938" fill="none" extrusionOk="0">
                <a:moveTo>
                  <a:pt x="256" y="1"/>
                </a:moveTo>
                <a:lnTo>
                  <a:pt x="1" y="128"/>
                </a:lnTo>
                <a:lnTo>
                  <a:pt x="4853" y="2938"/>
                </a:lnTo>
                <a:lnTo>
                  <a:pt x="9706" y="128"/>
                </a:lnTo>
                <a:lnTo>
                  <a:pt x="9450" y="1"/>
                </a:lnTo>
                <a:lnTo>
                  <a:pt x="9450" y="128"/>
                </a:lnTo>
                <a:lnTo>
                  <a:pt x="4853" y="2810"/>
                </a:lnTo>
                <a:lnTo>
                  <a:pt x="256" y="128"/>
                </a:lnTo>
                <a:lnTo>
                  <a:pt x="256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35"/>
          <p:cNvSpPr/>
          <p:nvPr/>
        </p:nvSpPr>
        <p:spPr>
          <a:xfrm>
            <a:off x="2962592" y="2825352"/>
            <a:ext cx="353847" cy="122913"/>
          </a:xfrm>
          <a:custGeom>
            <a:avLst/>
            <a:gdLst/>
            <a:ahLst/>
            <a:cxnLst/>
            <a:rect l="l" t="t" r="r" b="b"/>
            <a:pathLst>
              <a:path w="9195" h="3194" extrusionOk="0">
                <a:moveTo>
                  <a:pt x="0" y="1"/>
                </a:moveTo>
                <a:lnTo>
                  <a:pt x="4597" y="3193"/>
                </a:lnTo>
                <a:lnTo>
                  <a:pt x="9194" y="511"/>
                </a:lnTo>
                <a:lnTo>
                  <a:pt x="9194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35"/>
          <p:cNvSpPr/>
          <p:nvPr/>
        </p:nvSpPr>
        <p:spPr>
          <a:xfrm>
            <a:off x="2962592" y="2825352"/>
            <a:ext cx="353847" cy="122913"/>
          </a:xfrm>
          <a:custGeom>
            <a:avLst/>
            <a:gdLst/>
            <a:ahLst/>
            <a:cxnLst/>
            <a:rect l="l" t="t" r="r" b="b"/>
            <a:pathLst>
              <a:path w="9195" h="3194" fill="none" extrusionOk="0">
                <a:moveTo>
                  <a:pt x="0" y="1"/>
                </a:moveTo>
                <a:lnTo>
                  <a:pt x="9194" y="1"/>
                </a:lnTo>
                <a:lnTo>
                  <a:pt x="9194" y="511"/>
                </a:lnTo>
                <a:lnTo>
                  <a:pt x="4597" y="3193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35"/>
          <p:cNvSpPr/>
          <p:nvPr/>
        </p:nvSpPr>
        <p:spPr>
          <a:xfrm>
            <a:off x="2962592" y="2825352"/>
            <a:ext cx="176943" cy="122913"/>
          </a:xfrm>
          <a:custGeom>
            <a:avLst/>
            <a:gdLst/>
            <a:ahLst/>
            <a:cxnLst/>
            <a:rect l="l" t="t" r="r" b="b"/>
            <a:pathLst>
              <a:path w="4598" h="3194" extrusionOk="0">
                <a:moveTo>
                  <a:pt x="0" y="1"/>
                </a:moveTo>
                <a:lnTo>
                  <a:pt x="0" y="511"/>
                </a:lnTo>
                <a:lnTo>
                  <a:pt x="4597" y="3193"/>
                </a:lnTo>
                <a:lnTo>
                  <a:pt x="4597" y="2682"/>
                </a:lnTo>
                <a:lnTo>
                  <a:pt x="0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687;p35"/>
          <p:cNvSpPr/>
          <p:nvPr/>
        </p:nvSpPr>
        <p:spPr>
          <a:xfrm>
            <a:off x="2962592" y="2825352"/>
            <a:ext cx="176943" cy="122913"/>
          </a:xfrm>
          <a:custGeom>
            <a:avLst/>
            <a:gdLst/>
            <a:ahLst/>
            <a:cxnLst/>
            <a:rect l="l" t="t" r="r" b="b"/>
            <a:pathLst>
              <a:path w="4598" h="3194" fill="none" extrusionOk="0">
                <a:moveTo>
                  <a:pt x="4597" y="3193"/>
                </a:moveTo>
                <a:lnTo>
                  <a:pt x="0" y="511"/>
                </a:lnTo>
                <a:lnTo>
                  <a:pt x="0" y="1"/>
                </a:lnTo>
                <a:lnTo>
                  <a:pt x="4597" y="2682"/>
                </a:lnTo>
                <a:lnTo>
                  <a:pt x="4597" y="319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8" name="Google Shape;2688;p35"/>
          <p:cNvSpPr/>
          <p:nvPr/>
        </p:nvSpPr>
        <p:spPr>
          <a:xfrm>
            <a:off x="2962592" y="2727063"/>
            <a:ext cx="353847" cy="201533"/>
          </a:xfrm>
          <a:custGeom>
            <a:avLst/>
            <a:gdLst/>
            <a:ahLst/>
            <a:cxnLst/>
            <a:rect l="l" t="t" r="r" b="b"/>
            <a:pathLst>
              <a:path w="9195" h="5237" extrusionOk="0">
                <a:moveTo>
                  <a:pt x="4597" y="1"/>
                </a:moveTo>
                <a:lnTo>
                  <a:pt x="0" y="2555"/>
                </a:lnTo>
                <a:lnTo>
                  <a:pt x="4597" y="5236"/>
                </a:lnTo>
                <a:lnTo>
                  <a:pt x="9194" y="2555"/>
                </a:lnTo>
                <a:lnTo>
                  <a:pt x="4597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9" name="Google Shape;2689;p35"/>
          <p:cNvSpPr/>
          <p:nvPr/>
        </p:nvSpPr>
        <p:spPr>
          <a:xfrm>
            <a:off x="2962592" y="2727063"/>
            <a:ext cx="353847" cy="201533"/>
          </a:xfrm>
          <a:custGeom>
            <a:avLst/>
            <a:gdLst/>
            <a:ahLst/>
            <a:cxnLst/>
            <a:rect l="l" t="t" r="r" b="b"/>
            <a:pathLst>
              <a:path w="9195" h="5237" fill="none" extrusionOk="0">
                <a:moveTo>
                  <a:pt x="4597" y="5236"/>
                </a:moveTo>
                <a:lnTo>
                  <a:pt x="0" y="2555"/>
                </a:lnTo>
                <a:lnTo>
                  <a:pt x="4597" y="1"/>
                </a:lnTo>
                <a:lnTo>
                  <a:pt x="9194" y="2555"/>
                </a:lnTo>
                <a:lnTo>
                  <a:pt x="4597" y="523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0" name="Google Shape;2690;p35"/>
          <p:cNvSpPr/>
          <p:nvPr/>
        </p:nvSpPr>
        <p:spPr>
          <a:xfrm>
            <a:off x="2996958" y="2741803"/>
            <a:ext cx="285078" cy="176943"/>
          </a:xfrm>
          <a:custGeom>
            <a:avLst/>
            <a:gdLst/>
            <a:ahLst/>
            <a:cxnLst/>
            <a:rect l="l" t="t" r="r" b="b"/>
            <a:pathLst>
              <a:path w="7408" h="4598" extrusionOk="0">
                <a:moveTo>
                  <a:pt x="3321" y="1"/>
                </a:moveTo>
                <a:lnTo>
                  <a:pt x="384" y="1661"/>
                </a:lnTo>
                <a:lnTo>
                  <a:pt x="256" y="2299"/>
                </a:lnTo>
                <a:lnTo>
                  <a:pt x="1" y="2427"/>
                </a:lnTo>
                <a:lnTo>
                  <a:pt x="3321" y="4470"/>
                </a:lnTo>
                <a:lnTo>
                  <a:pt x="3321" y="4343"/>
                </a:lnTo>
                <a:lnTo>
                  <a:pt x="3321" y="1"/>
                </a:lnTo>
                <a:close/>
                <a:moveTo>
                  <a:pt x="4087" y="1"/>
                </a:moveTo>
                <a:lnTo>
                  <a:pt x="4087" y="4343"/>
                </a:lnTo>
                <a:lnTo>
                  <a:pt x="3704" y="4598"/>
                </a:lnTo>
                <a:lnTo>
                  <a:pt x="7407" y="2427"/>
                </a:lnTo>
                <a:lnTo>
                  <a:pt x="7152" y="2299"/>
                </a:lnTo>
                <a:lnTo>
                  <a:pt x="7024" y="1661"/>
                </a:lnTo>
                <a:lnTo>
                  <a:pt x="4087" y="1"/>
                </a:lnTo>
                <a:close/>
              </a:path>
            </a:pathLst>
          </a:custGeom>
          <a:solidFill>
            <a:srgbClr val="929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1" name="Google Shape;2691;p35"/>
          <p:cNvSpPr/>
          <p:nvPr/>
        </p:nvSpPr>
        <p:spPr>
          <a:xfrm>
            <a:off x="2996958" y="2741803"/>
            <a:ext cx="127839" cy="172055"/>
          </a:xfrm>
          <a:custGeom>
            <a:avLst/>
            <a:gdLst/>
            <a:ahLst/>
            <a:cxnLst/>
            <a:rect l="l" t="t" r="r" b="b"/>
            <a:pathLst>
              <a:path w="3322" h="4471" fill="none" extrusionOk="0">
                <a:moveTo>
                  <a:pt x="3321" y="1"/>
                </a:moveTo>
                <a:lnTo>
                  <a:pt x="384" y="1661"/>
                </a:lnTo>
                <a:lnTo>
                  <a:pt x="256" y="2299"/>
                </a:lnTo>
                <a:lnTo>
                  <a:pt x="1" y="2427"/>
                </a:lnTo>
                <a:lnTo>
                  <a:pt x="3321" y="4470"/>
                </a:lnTo>
                <a:lnTo>
                  <a:pt x="3321" y="4343"/>
                </a:lnTo>
                <a:lnTo>
                  <a:pt x="332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2692;p35"/>
          <p:cNvSpPr/>
          <p:nvPr/>
        </p:nvSpPr>
        <p:spPr>
          <a:xfrm>
            <a:off x="3139504" y="2731989"/>
            <a:ext cx="142539" cy="186756"/>
          </a:xfrm>
          <a:custGeom>
            <a:avLst/>
            <a:gdLst/>
            <a:ahLst/>
            <a:cxnLst/>
            <a:rect l="l" t="t" r="r" b="b"/>
            <a:pathLst>
              <a:path w="3704" h="4853" fill="none" extrusionOk="0">
                <a:moveTo>
                  <a:pt x="0" y="0"/>
                </a:moveTo>
                <a:lnTo>
                  <a:pt x="0" y="4853"/>
                </a:lnTo>
                <a:lnTo>
                  <a:pt x="0" y="4853"/>
                </a:lnTo>
                <a:lnTo>
                  <a:pt x="3703" y="2682"/>
                </a:lnTo>
                <a:lnTo>
                  <a:pt x="3448" y="2554"/>
                </a:lnTo>
                <a:lnTo>
                  <a:pt x="3320" y="1916"/>
                </a:lnTo>
                <a:lnTo>
                  <a:pt x="383" y="256"/>
                </a:lnTo>
                <a:lnTo>
                  <a:pt x="383" y="4598"/>
                </a:lnTo>
                <a:lnTo>
                  <a:pt x="0" y="4853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35"/>
          <p:cNvSpPr/>
          <p:nvPr/>
        </p:nvSpPr>
        <p:spPr>
          <a:xfrm>
            <a:off x="2996958" y="2614035"/>
            <a:ext cx="137652" cy="206420"/>
          </a:xfrm>
          <a:custGeom>
            <a:avLst/>
            <a:gdLst/>
            <a:ahLst/>
            <a:cxnLst/>
            <a:rect l="l" t="t" r="r" b="b"/>
            <a:pathLst>
              <a:path w="3577" h="5364" extrusionOk="0">
                <a:moveTo>
                  <a:pt x="3321" y="1"/>
                </a:moveTo>
                <a:lnTo>
                  <a:pt x="1" y="5364"/>
                </a:lnTo>
                <a:lnTo>
                  <a:pt x="384" y="5364"/>
                </a:lnTo>
                <a:lnTo>
                  <a:pt x="3449" y="639"/>
                </a:lnTo>
                <a:lnTo>
                  <a:pt x="3576" y="128"/>
                </a:lnTo>
                <a:lnTo>
                  <a:pt x="3321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2694;p35"/>
          <p:cNvSpPr/>
          <p:nvPr/>
        </p:nvSpPr>
        <p:spPr>
          <a:xfrm>
            <a:off x="3006810" y="2618961"/>
            <a:ext cx="127800" cy="206420"/>
          </a:xfrm>
          <a:custGeom>
            <a:avLst/>
            <a:gdLst/>
            <a:ahLst/>
            <a:cxnLst/>
            <a:rect l="l" t="t" r="r" b="b"/>
            <a:pathLst>
              <a:path w="3321" h="5364" extrusionOk="0">
                <a:moveTo>
                  <a:pt x="3320" y="0"/>
                </a:moveTo>
                <a:lnTo>
                  <a:pt x="0" y="5364"/>
                </a:lnTo>
                <a:lnTo>
                  <a:pt x="383" y="5108"/>
                </a:lnTo>
                <a:lnTo>
                  <a:pt x="3320" y="511"/>
                </a:lnTo>
                <a:lnTo>
                  <a:pt x="332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5" name="Google Shape;2695;p35"/>
          <p:cNvSpPr/>
          <p:nvPr/>
        </p:nvSpPr>
        <p:spPr>
          <a:xfrm>
            <a:off x="3144392" y="2614035"/>
            <a:ext cx="137652" cy="206420"/>
          </a:xfrm>
          <a:custGeom>
            <a:avLst/>
            <a:gdLst/>
            <a:ahLst/>
            <a:cxnLst/>
            <a:rect l="l" t="t" r="r" b="b"/>
            <a:pathLst>
              <a:path w="3577" h="5364" extrusionOk="0">
                <a:moveTo>
                  <a:pt x="256" y="1"/>
                </a:moveTo>
                <a:lnTo>
                  <a:pt x="1" y="128"/>
                </a:lnTo>
                <a:lnTo>
                  <a:pt x="129" y="639"/>
                </a:lnTo>
                <a:lnTo>
                  <a:pt x="3193" y="5364"/>
                </a:lnTo>
                <a:lnTo>
                  <a:pt x="3576" y="5364"/>
                </a:lnTo>
                <a:lnTo>
                  <a:pt x="256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6" name="Google Shape;2696;p35"/>
          <p:cNvSpPr/>
          <p:nvPr/>
        </p:nvSpPr>
        <p:spPr>
          <a:xfrm>
            <a:off x="3139504" y="2618961"/>
            <a:ext cx="132688" cy="206420"/>
          </a:xfrm>
          <a:custGeom>
            <a:avLst/>
            <a:gdLst/>
            <a:ahLst/>
            <a:cxnLst/>
            <a:rect l="l" t="t" r="r" b="b"/>
            <a:pathLst>
              <a:path w="3448" h="5364" extrusionOk="0">
                <a:moveTo>
                  <a:pt x="128" y="0"/>
                </a:moveTo>
                <a:lnTo>
                  <a:pt x="0" y="511"/>
                </a:lnTo>
                <a:lnTo>
                  <a:pt x="3065" y="5108"/>
                </a:lnTo>
                <a:lnTo>
                  <a:pt x="3448" y="5364"/>
                </a:lnTo>
                <a:lnTo>
                  <a:pt x="128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7" name="Google Shape;2697;p35"/>
          <p:cNvSpPr/>
          <p:nvPr/>
        </p:nvSpPr>
        <p:spPr>
          <a:xfrm>
            <a:off x="3021550" y="2599296"/>
            <a:ext cx="113062" cy="68845"/>
          </a:xfrm>
          <a:custGeom>
            <a:avLst/>
            <a:gdLst/>
            <a:ahLst/>
            <a:cxnLst/>
            <a:rect l="l" t="t" r="r" b="b"/>
            <a:pathLst>
              <a:path w="2938" h="1789" extrusionOk="0">
                <a:moveTo>
                  <a:pt x="2682" y="1"/>
                </a:moveTo>
                <a:lnTo>
                  <a:pt x="0" y="1533"/>
                </a:lnTo>
                <a:lnTo>
                  <a:pt x="0" y="1788"/>
                </a:lnTo>
                <a:lnTo>
                  <a:pt x="2810" y="256"/>
                </a:lnTo>
                <a:lnTo>
                  <a:pt x="2937" y="128"/>
                </a:lnTo>
                <a:lnTo>
                  <a:pt x="2682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8" name="Google Shape;2698;p35"/>
          <p:cNvSpPr/>
          <p:nvPr/>
        </p:nvSpPr>
        <p:spPr>
          <a:xfrm>
            <a:off x="3031363" y="2604222"/>
            <a:ext cx="103249" cy="68845"/>
          </a:xfrm>
          <a:custGeom>
            <a:avLst/>
            <a:gdLst/>
            <a:ahLst/>
            <a:cxnLst/>
            <a:rect l="l" t="t" r="r" b="b"/>
            <a:pathLst>
              <a:path w="2683" h="1789" extrusionOk="0">
                <a:moveTo>
                  <a:pt x="2682" y="0"/>
                </a:moveTo>
                <a:lnTo>
                  <a:pt x="1" y="1533"/>
                </a:lnTo>
                <a:lnTo>
                  <a:pt x="1" y="1788"/>
                </a:lnTo>
                <a:lnTo>
                  <a:pt x="2682" y="256"/>
                </a:lnTo>
                <a:lnTo>
                  <a:pt x="2682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9" name="Google Shape;2699;p35"/>
          <p:cNvSpPr/>
          <p:nvPr/>
        </p:nvSpPr>
        <p:spPr>
          <a:xfrm>
            <a:off x="3021550" y="2486268"/>
            <a:ext cx="108136" cy="172017"/>
          </a:xfrm>
          <a:custGeom>
            <a:avLst/>
            <a:gdLst/>
            <a:ahLst/>
            <a:cxnLst/>
            <a:rect l="l" t="t" r="r" b="b"/>
            <a:pathLst>
              <a:path w="2810" h="4470" extrusionOk="0">
                <a:moveTo>
                  <a:pt x="2682" y="1"/>
                </a:moveTo>
                <a:lnTo>
                  <a:pt x="0" y="4470"/>
                </a:lnTo>
                <a:lnTo>
                  <a:pt x="256" y="4470"/>
                </a:lnTo>
                <a:lnTo>
                  <a:pt x="2810" y="639"/>
                </a:lnTo>
                <a:lnTo>
                  <a:pt x="2810" y="128"/>
                </a:lnTo>
                <a:lnTo>
                  <a:pt x="2682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0" name="Google Shape;2700;p35"/>
          <p:cNvSpPr/>
          <p:nvPr/>
        </p:nvSpPr>
        <p:spPr>
          <a:xfrm>
            <a:off x="3021550" y="2486268"/>
            <a:ext cx="108136" cy="172017"/>
          </a:xfrm>
          <a:custGeom>
            <a:avLst/>
            <a:gdLst/>
            <a:ahLst/>
            <a:cxnLst/>
            <a:rect l="l" t="t" r="r" b="b"/>
            <a:pathLst>
              <a:path w="2810" h="4470" fill="none" extrusionOk="0">
                <a:moveTo>
                  <a:pt x="2682" y="1"/>
                </a:moveTo>
                <a:lnTo>
                  <a:pt x="2810" y="128"/>
                </a:lnTo>
                <a:lnTo>
                  <a:pt x="2810" y="639"/>
                </a:lnTo>
                <a:lnTo>
                  <a:pt x="256" y="4470"/>
                </a:lnTo>
                <a:lnTo>
                  <a:pt x="0" y="4470"/>
                </a:lnTo>
                <a:lnTo>
                  <a:pt x="268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35"/>
          <p:cNvSpPr/>
          <p:nvPr/>
        </p:nvSpPr>
        <p:spPr>
          <a:xfrm>
            <a:off x="3026476" y="2491194"/>
            <a:ext cx="108136" cy="172017"/>
          </a:xfrm>
          <a:custGeom>
            <a:avLst/>
            <a:gdLst/>
            <a:ahLst/>
            <a:cxnLst/>
            <a:rect l="l" t="t" r="r" b="b"/>
            <a:pathLst>
              <a:path w="2810" h="4470" extrusionOk="0">
                <a:moveTo>
                  <a:pt x="2682" y="0"/>
                </a:moveTo>
                <a:lnTo>
                  <a:pt x="0" y="4470"/>
                </a:lnTo>
                <a:lnTo>
                  <a:pt x="383" y="4214"/>
                </a:lnTo>
                <a:lnTo>
                  <a:pt x="2809" y="511"/>
                </a:lnTo>
                <a:lnTo>
                  <a:pt x="2682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2" name="Google Shape;2702;p35"/>
          <p:cNvSpPr/>
          <p:nvPr/>
        </p:nvSpPr>
        <p:spPr>
          <a:xfrm>
            <a:off x="3026476" y="2491194"/>
            <a:ext cx="108136" cy="172017"/>
          </a:xfrm>
          <a:custGeom>
            <a:avLst/>
            <a:gdLst/>
            <a:ahLst/>
            <a:cxnLst/>
            <a:rect l="l" t="t" r="r" b="b"/>
            <a:pathLst>
              <a:path w="2810" h="4470" fill="none" extrusionOk="0">
                <a:moveTo>
                  <a:pt x="2682" y="0"/>
                </a:moveTo>
                <a:lnTo>
                  <a:pt x="2809" y="511"/>
                </a:lnTo>
                <a:lnTo>
                  <a:pt x="383" y="4214"/>
                </a:lnTo>
                <a:lnTo>
                  <a:pt x="0" y="4470"/>
                </a:lnTo>
                <a:lnTo>
                  <a:pt x="268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35"/>
          <p:cNvSpPr/>
          <p:nvPr/>
        </p:nvSpPr>
        <p:spPr>
          <a:xfrm>
            <a:off x="3144392" y="2599296"/>
            <a:ext cx="113062" cy="68845"/>
          </a:xfrm>
          <a:custGeom>
            <a:avLst/>
            <a:gdLst/>
            <a:ahLst/>
            <a:cxnLst/>
            <a:rect l="l" t="t" r="r" b="b"/>
            <a:pathLst>
              <a:path w="2938" h="1789" extrusionOk="0">
                <a:moveTo>
                  <a:pt x="256" y="1"/>
                </a:moveTo>
                <a:lnTo>
                  <a:pt x="1" y="128"/>
                </a:lnTo>
                <a:lnTo>
                  <a:pt x="129" y="256"/>
                </a:lnTo>
                <a:lnTo>
                  <a:pt x="2938" y="1788"/>
                </a:lnTo>
                <a:lnTo>
                  <a:pt x="2938" y="1533"/>
                </a:lnTo>
                <a:lnTo>
                  <a:pt x="256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35"/>
          <p:cNvSpPr/>
          <p:nvPr/>
        </p:nvSpPr>
        <p:spPr>
          <a:xfrm>
            <a:off x="3144392" y="2604222"/>
            <a:ext cx="103249" cy="68845"/>
          </a:xfrm>
          <a:custGeom>
            <a:avLst/>
            <a:gdLst/>
            <a:ahLst/>
            <a:cxnLst/>
            <a:rect l="l" t="t" r="r" b="b"/>
            <a:pathLst>
              <a:path w="2683" h="1789" extrusionOk="0">
                <a:moveTo>
                  <a:pt x="1" y="0"/>
                </a:moveTo>
                <a:lnTo>
                  <a:pt x="1" y="256"/>
                </a:lnTo>
                <a:lnTo>
                  <a:pt x="2682" y="1788"/>
                </a:lnTo>
                <a:lnTo>
                  <a:pt x="2682" y="1533"/>
                </a:lnTo>
                <a:lnTo>
                  <a:pt x="1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2705;p35"/>
          <p:cNvSpPr/>
          <p:nvPr/>
        </p:nvSpPr>
        <p:spPr>
          <a:xfrm>
            <a:off x="3144392" y="2486268"/>
            <a:ext cx="113062" cy="172017"/>
          </a:xfrm>
          <a:custGeom>
            <a:avLst/>
            <a:gdLst/>
            <a:ahLst/>
            <a:cxnLst/>
            <a:rect l="l" t="t" r="r" b="b"/>
            <a:pathLst>
              <a:path w="2938" h="4470" extrusionOk="0">
                <a:moveTo>
                  <a:pt x="256" y="1"/>
                </a:moveTo>
                <a:lnTo>
                  <a:pt x="1" y="128"/>
                </a:lnTo>
                <a:lnTo>
                  <a:pt x="129" y="639"/>
                </a:lnTo>
                <a:lnTo>
                  <a:pt x="2555" y="4470"/>
                </a:lnTo>
                <a:lnTo>
                  <a:pt x="2938" y="4470"/>
                </a:lnTo>
                <a:lnTo>
                  <a:pt x="256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35"/>
          <p:cNvSpPr/>
          <p:nvPr/>
        </p:nvSpPr>
        <p:spPr>
          <a:xfrm>
            <a:off x="3144392" y="2486268"/>
            <a:ext cx="113062" cy="172017"/>
          </a:xfrm>
          <a:custGeom>
            <a:avLst/>
            <a:gdLst/>
            <a:ahLst/>
            <a:cxnLst/>
            <a:rect l="l" t="t" r="r" b="b"/>
            <a:pathLst>
              <a:path w="2938" h="4470" fill="none" extrusionOk="0">
                <a:moveTo>
                  <a:pt x="256" y="1"/>
                </a:moveTo>
                <a:lnTo>
                  <a:pt x="1" y="128"/>
                </a:lnTo>
                <a:lnTo>
                  <a:pt x="129" y="639"/>
                </a:lnTo>
                <a:lnTo>
                  <a:pt x="2555" y="4470"/>
                </a:lnTo>
                <a:lnTo>
                  <a:pt x="2938" y="4470"/>
                </a:lnTo>
                <a:lnTo>
                  <a:pt x="256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35"/>
          <p:cNvSpPr/>
          <p:nvPr/>
        </p:nvSpPr>
        <p:spPr>
          <a:xfrm>
            <a:off x="3144392" y="2491194"/>
            <a:ext cx="108174" cy="172017"/>
          </a:xfrm>
          <a:custGeom>
            <a:avLst/>
            <a:gdLst/>
            <a:ahLst/>
            <a:cxnLst/>
            <a:rect l="l" t="t" r="r" b="b"/>
            <a:pathLst>
              <a:path w="2811" h="4470" extrusionOk="0">
                <a:moveTo>
                  <a:pt x="1" y="0"/>
                </a:moveTo>
                <a:lnTo>
                  <a:pt x="1" y="511"/>
                </a:lnTo>
                <a:lnTo>
                  <a:pt x="2299" y="4214"/>
                </a:lnTo>
                <a:lnTo>
                  <a:pt x="2810" y="4470"/>
                </a:lnTo>
                <a:lnTo>
                  <a:pt x="1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35"/>
          <p:cNvSpPr/>
          <p:nvPr/>
        </p:nvSpPr>
        <p:spPr>
          <a:xfrm>
            <a:off x="3144392" y="2491194"/>
            <a:ext cx="108174" cy="172017"/>
          </a:xfrm>
          <a:custGeom>
            <a:avLst/>
            <a:gdLst/>
            <a:ahLst/>
            <a:cxnLst/>
            <a:rect l="l" t="t" r="r" b="b"/>
            <a:pathLst>
              <a:path w="2811" h="4470" fill="none" extrusionOk="0">
                <a:moveTo>
                  <a:pt x="1" y="0"/>
                </a:moveTo>
                <a:lnTo>
                  <a:pt x="1" y="511"/>
                </a:lnTo>
                <a:lnTo>
                  <a:pt x="2299" y="4214"/>
                </a:lnTo>
                <a:lnTo>
                  <a:pt x="2810" y="447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9" name="Google Shape;2709;p35"/>
          <p:cNvSpPr/>
          <p:nvPr/>
        </p:nvSpPr>
        <p:spPr>
          <a:xfrm>
            <a:off x="2992071" y="2496081"/>
            <a:ext cx="63919" cy="339146"/>
          </a:xfrm>
          <a:custGeom>
            <a:avLst/>
            <a:gdLst/>
            <a:ahLst/>
            <a:cxnLst/>
            <a:rect l="l" t="t" r="r" b="b"/>
            <a:pathLst>
              <a:path w="1661" h="8813" extrusionOk="0">
                <a:moveTo>
                  <a:pt x="1277" y="1"/>
                </a:moveTo>
                <a:lnTo>
                  <a:pt x="0" y="8429"/>
                </a:lnTo>
                <a:lnTo>
                  <a:pt x="128" y="8812"/>
                </a:lnTo>
                <a:lnTo>
                  <a:pt x="383" y="8684"/>
                </a:lnTo>
                <a:lnTo>
                  <a:pt x="1660" y="767"/>
                </a:lnTo>
                <a:lnTo>
                  <a:pt x="1277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2710;p35"/>
          <p:cNvSpPr/>
          <p:nvPr/>
        </p:nvSpPr>
        <p:spPr>
          <a:xfrm>
            <a:off x="2992071" y="2496081"/>
            <a:ext cx="63919" cy="339146"/>
          </a:xfrm>
          <a:custGeom>
            <a:avLst/>
            <a:gdLst/>
            <a:ahLst/>
            <a:cxnLst/>
            <a:rect l="l" t="t" r="r" b="b"/>
            <a:pathLst>
              <a:path w="1661" h="8813" fill="none" extrusionOk="0">
                <a:moveTo>
                  <a:pt x="1660" y="767"/>
                </a:moveTo>
                <a:lnTo>
                  <a:pt x="383" y="8684"/>
                </a:lnTo>
                <a:lnTo>
                  <a:pt x="128" y="8812"/>
                </a:lnTo>
                <a:lnTo>
                  <a:pt x="0" y="8429"/>
                </a:lnTo>
                <a:lnTo>
                  <a:pt x="1277" y="1"/>
                </a:lnTo>
                <a:lnTo>
                  <a:pt x="1660" y="76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35"/>
          <p:cNvSpPr/>
          <p:nvPr/>
        </p:nvSpPr>
        <p:spPr>
          <a:xfrm>
            <a:off x="3223015" y="2496081"/>
            <a:ext cx="63958" cy="339146"/>
          </a:xfrm>
          <a:custGeom>
            <a:avLst/>
            <a:gdLst/>
            <a:ahLst/>
            <a:cxnLst/>
            <a:rect l="l" t="t" r="r" b="b"/>
            <a:pathLst>
              <a:path w="1662" h="8813" extrusionOk="0">
                <a:moveTo>
                  <a:pt x="384" y="1"/>
                </a:moveTo>
                <a:lnTo>
                  <a:pt x="1" y="767"/>
                </a:lnTo>
                <a:lnTo>
                  <a:pt x="1278" y="8684"/>
                </a:lnTo>
                <a:lnTo>
                  <a:pt x="1533" y="8812"/>
                </a:lnTo>
                <a:lnTo>
                  <a:pt x="1661" y="8429"/>
                </a:lnTo>
                <a:lnTo>
                  <a:pt x="384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35"/>
          <p:cNvSpPr/>
          <p:nvPr/>
        </p:nvSpPr>
        <p:spPr>
          <a:xfrm>
            <a:off x="3223015" y="2496081"/>
            <a:ext cx="63958" cy="339146"/>
          </a:xfrm>
          <a:custGeom>
            <a:avLst/>
            <a:gdLst/>
            <a:ahLst/>
            <a:cxnLst/>
            <a:rect l="l" t="t" r="r" b="b"/>
            <a:pathLst>
              <a:path w="1662" h="8813" fill="none" extrusionOk="0">
                <a:moveTo>
                  <a:pt x="1" y="767"/>
                </a:moveTo>
                <a:lnTo>
                  <a:pt x="1278" y="8684"/>
                </a:lnTo>
                <a:lnTo>
                  <a:pt x="1533" y="8812"/>
                </a:lnTo>
                <a:lnTo>
                  <a:pt x="1661" y="8429"/>
                </a:lnTo>
                <a:lnTo>
                  <a:pt x="384" y="1"/>
                </a:lnTo>
                <a:lnTo>
                  <a:pt x="1" y="76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35"/>
          <p:cNvSpPr/>
          <p:nvPr/>
        </p:nvSpPr>
        <p:spPr>
          <a:xfrm>
            <a:off x="3095247" y="2781134"/>
            <a:ext cx="88510" cy="68845"/>
          </a:xfrm>
          <a:custGeom>
            <a:avLst/>
            <a:gdLst/>
            <a:ahLst/>
            <a:cxnLst/>
            <a:rect l="l" t="t" r="r" b="b"/>
            <a:pathLst>
              <a:path w="2300" h="1789" extrusionOk="0">
                <a:moveTo>
                  <a:pt x="1" y="0"/>
                </a:moveTo>
                <a:lnTo>
                  <a:pt x="1150" y="1788"/>
                </a:lnTo>
                <a:lnTo>
                  <a:pt x="2299" y="1150"/>
                </a:lnTo>
                <a:lnTo>
                  <a:pt x="2299" y="0"/>
                </a:lnTo>
                <a:close/>
              </a:path>
            </a:pathLst>
          </a:custGeom>
          <a:solidFill>
            <a:srgbClr val="944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35"/>
          <p:cNvSpPr/>
          <p:nvPr/>
        </p:nvSpPr>
        <p:spPr>
          <a:xfrm>
            <a:off x="3095247" y="2781134"/>
            <a:ext cx="44293" cy="68845"/>
          </a:xfrm>
          <a:custGeom>
            <a:avLst/>
            <a:gdLst/>
            <a:ahLst/>
            <a:cxnLst/>
            <a:rect l="l" t="t" r="r" b="b"/>
            <a:pathLst>
              <a:path w="1151" h="1789" extrusionOk="0">
                <a:moveTo>
                  <a:pt x="1" y="0"/>
                </a:moveTo>
                <a:lnTo>
                  <a:pt x="1" y="1150"/>
                </a:lnTo>
                <a:lnTo>
                  <a:pt x="1150" y="1788"/>
                </a:lnTo>
                <a:lnTo>
                  <a:pt x="1150" y="639"/>
                </a:lnTo>
                <a:lnTo>
                  <a:pt x="1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35"/>
          <p:cNvSpPr/>
          <p:nvPr/>
        </p:nvSpPr>
        <p:spPr>
          <a:xfrm>
            <a:off x="3095247" y="2756542"/>
            <a:ext cx="88510" cy="49181"/>
          </a:xfrm>
          <a:custGeom>
            <a:avLst/>
            <a:gdLst/>
            <a:ahLst/>
            <a:cxnLst/>
            <a:rect l="l" t="t" r="r" b="b"/>
            <a:pathLst>
              <a:path w="2300" h="1278" extrusionOk="0">
                <a:moveTo>
                  <a:pt x="1150" y="1"/>
                </a:moveTo>
                <a:lnTo>
                  <a:pt x="1" y="639"/>
                </a:lnTo>
                <a:lnTo>
                  <a:pt x="1150" y="1278"/>
                </a:lnTo>
                <a:lnTo>
                  <a:pt x="2299" y="639"/>
                </a:lnTo>
                <a:lnTo>
                  <a:pt x="1150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35"/>
          <p:cNvSpPr/>
          <p:nvPr/>
        </p:nvSpPr>
        <p:spPr>
          <a:xfrm>
            <a:off x="3144392" y="2677919"/>
            <a:ext cx="113062" cy="226085"/>
          </a:xfrm>
          <a:custGeom>
            <a:avLst/>
            <a:gdLst/>
            <a:ahLst/>
            <a:cxnLst/>
            <a:rect l="l" t="t" r="r" b="b"/>
            <a:pathLst>
              <a:path w="2938" h="5875" extrusionOk="0">
                <a:moveTo>
                  <a:pt x="2682" y="1"/>
                </a:moveTo>
                <a:lnTo>
                  <a:pt x="1" y="5875"/>
                </a:lnTo>
                <a:lnTo>
                  <a:pt x="384" y="5875"/>
                </a:lnTo>
                <a:lnTo>
                  <a:pt x="2810" y="639"/>
                </a:lnTo>
                <a:lnTo>
                  <a:pt x="2938" y="128"/>
                </a:lnTo>
                <a:lnTo>
                  <a:pt x="2682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35"/>
          <p:cNvSpPr/>
          <p:nvPr/>
        </p:nvSpPr>
        <p:spPr>
          <a:xfrm>
            <a:off x="3149318" y="2682845"/>
            <a:ext cx="113062" cy="226085"/>
          </a:xfrm>
          <a:custGeom>
            <a:avLst/>
            <a:gdLst/>
            <a:ahLst/>
            <a:cxnLst/>
            <a:rect l="l" t="t" r="r" b="b"/>
            <a:pathLst>
              <a:path w="2938" h="5875" extrusionOk="0">
                <a:moveTo>
                  <a:pt x="2810" y="0"/>
                </a:moveTo>
                <a:lnTo>
                  <a:pt x="1" y="5875"/>
                </a:lnTo>
                <a:lnTo>
                  <a:pt x="1" y="5875"/>
                </a:lnTo>
                <a:lnTo>
                  <a:pt x="511" y="5619"/>
                </a:lnTo>
                <a:lnTo>
                  <a:pt x="2938" y="511"/>
                </a:lnTo>
                <a:lnTo>
                  <a:pt x="281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35"/>
          <p:cNvSpPr/>
          <p:nvPr/>
        </p:nvSpPr>
        <p:spPr>
          <a:xfrm>
            <a:off x="3021550" y="2677919"/>
            <a:ext cx="113062" cy="226085"/>
          </a:xfrm>
          <a:custGeom>
            <a:avLst/>
            <a:gdLst/>
            <a:ahLst/>
            <a:cxnLst/>
            <a:rect l="l" t="t" r="r" b="b"/>
            <a:pathLst>
              <a:path w="2938" h="5875" extrusionOk="0">
                <a:moveTo>
                  <a:pt x="256" y="1"/>
                </a:moveTo>
                <a:lnTo>
                  <a:pt x="0" y="128"/>
                </a:lnTo>
                <a:lnTo>
                  <a:pt x="128" y="639"/>
                </a:lnTo>
                <a:lnTo>
                  <a:pt x="2554" y="5875"/>
                </a:lnTo>
                <a:lnTo>
                  <a:pt x="2937" y="5875"/>
                </a:lnTo>
                <a:lnTo>
                  <a:pt x="256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35"/>
          <p:cNvSpPr/>
          <p:nvPr/>
        </p:nvSpPr>
        <p:spPr>
          <a:xfrm>
            <a:off x="3016624" y="2682845"/>
            <a:ext cx="108174" cy="226085"/>
          </a:xfrm>
          <a:custGeom>
            <a:avLst/>
            <a:gdLst/>
            <a:ahLst/>
            <a:cxnLst/>
            <a:rect l="l" t="t" r="r" b="b"/>
            <a:pathLst>
              <a:path w="2811" h="5875" extrusionOk="0">
                <a:moveTo>
                  <a:pt x="128" y="0"/>
                </a:moveTo>
                <a:lnTo>
                  <a:pt x="1" y="511"/>
                </a:lnTo>
                <a:lnTo>
                  <a:pt x="2427" y="5619"/>
                </a:lnTo>
                <a:lnTo>
                  <a:pt x="2810" y="5875"/>
                </a:lnTo>
                <a:lnTo>
                  <a:pt x="128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35"/>
          <p:cNvSpPr/>
          <p:nvPr/>
        </p:nvSpPr>
        <p:spPr>
          <a:xfrm>
            <a:off x="3144392" y="2668106"/>
            <a:ext cx="113062" cy="73732"/>
          </a:xfrm>
          <a:custGeom>
            <a:avLst/>
            <a:gdLst/>
            <a:ahLst/>
            <a:cxnLst/>
            <a:rect l="l" t="t" r="r" b="b"/>
            <a:pathLst>
              <a:path w="2938" h="1916" extrusionOk="0">
                <a:moveTo>
                  <a:pt x="2682" y="0"/>
                </a:moveTo>
                <a:lnTo>
                  <a:pt x="1" y="1533"/>
                </a:lnTo>
                <a:lnTo>
                  <a:pt x="1" y="1916"/>
                </a:lnTo>
                <a:lnTo>
                  <a:pt x="2810" y="256"/>
                </a:lnTo>
                <a:lnTo>
                  <a:pt x="2938" y="128"/>
                </a:lnTo>
                <a:lnTo>
                  <a:pt x="2682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35"/>
          <p:cNvSpPr/>
          <p:nvPr/>
        </p:nvSpPr>
        <p:spPr>
          <a:xfrm>
            <a:off x="3154244" y="2673032"/>
            <a:ext cx="103210" cy="73732"/>
          </a:xfrm>
          <a:custGeom>
            <a:avLst/>
            <a:gdLst/>
            <a:ahLst/>
            <a:cxnLst/>
            <a:rect l="l" t="t" r="r" b="b"/>
            <a:pathLst>
              <a:path w="2682" h="1916" extrusionOk="0">
                <a:moveTo>
                  <a:pt x="2682" y="0"/>
                </a:moveTo>
                <a:lnTo>
                  <a:pt x="0" y="1532"/>
                </a:lnTo>
                <a:lnTo>
                  <a:pt x="0" y="1916"/>
                </a:lnTo>
                <a:lnTo>
                  <a:pt x="2682" y="255"/>
                </a:lnTo>
                <a:lnTo>
                  <a:pt x="2682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35"/>
          <p:cNvSpPr/>
          <p:nvPr/>
        </p:nvSpPr>
        <p:spPr>
          <a:xfrm>
            <a:off x="3139504" y="2525599"/>
            <a:ext cx="93397" cy="201494"/>
          </a:xfrm>
          <a:custGeom>
            <a:avLst/>
            <a:gdLst/>
            <a:ahLst/>
            <a:cxnLst/>
            <a:rect l="l" t="t" r="r" b="b"/>
            <a:pathLst>
              <a:path w="2427" h="5236" extrusionOk="0">
                <a:moveTo>
                  <a:pt x="2299" y="0"/>
                </a:moveTo>
                <a:lnTo>
                  <a:pt x="0" y="5236"/>
                </a:lnTo>
                <a:lnTo>
                  <a:pt x="383" y="5236"/>
                </a:lnTo>
                <a:lnTo>
                  <a:pt x="2299" y="511"/>
                </a:lnTo>
                <a:lnTo>
                  <a:pt x="2426" y="128"/>
                </a:lnTo>
                <a:lnTo>
                  <a:pt x="229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35"/>
          <p:cNvSpPr/>
          <p:nvPr/>
        </p:nvSpPr>
        <p:spPr>
          <a:xfrm>
            <a:off x="3139504" y="2525599"/>
            <a:ext cx="93397" cy="201494"/>
          </a:xfrm>
          <a:custGeom>
            <a:avLst/>
            <a:gdLst/>
            <a:ahLst/>
            <a:cxnLst/>
            <a:rect l="l" t="t" r="r" b="b"/>
            <a:pathLst>
              <a:path w="2427" h="5236" fill="none" extrusionOk="0">
                <a:moveTo>
                  <a:pt x="2299" y="0"/>
                </a:moveTo>
                <a:lnTo>
                  <a:pt x="2426" y="128"/>
                </a:lnTo>
                <a:lnTo>
                  <a:pt x="2299" y="511"/>
                </a:lnTo>
                <a:lnTo>
                  <a:pt x="383" y="5236"/>
                </a:lnTo>
                <a:lnTo>
                  <a:pt x="0" y="5236"/>
                </a:lnTo>
                <a:lnTo>
                  <a:pt x="229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35"/>
          <p:cNvSpPr/>
          <p:nvPr/>
        </p:nvSpPr>
        <p:spPr>
          <a:xfrm>
            <a:off x="3149318" y="2530486"/>
            <a:ext cx="88510" cy="201533"/>
          </a:xfrm>
          <a:custGeom>
            <a:avLst/>
            <a:gdLst/>
            <a:ahLst/>
            <a:cxnLst/>
            <a:rect l="l" t="t" r="r" b="b"/>
            <a:pathLst>
              <a:path w="2300" h="5237" extrusionOk="0">
                <a:moveTo>
                  <a:pt x="2171" y="1"/>
                </a:moveTo>
                <a:lnTo>
                  <a:pt x="1" y="5236"/>
                </a:lnTo>
                <a:lnTo>
                  <a:pt x="384" y="4981"/>
                </a:lnTo>
                <a:lnTo>
                  <a:pt x="2299" y="512"/>
                </a:lnTo>
                <a:lnTo>
                  <a:pt x="2171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35"/>
          <p:cNvSpPr/>
          <p:nvPr/>
        </p:nvSpPr>
        <p:spPr>
          <a:xfrm>
            <a:off x="3021550" y="2668106"/>
            <a:ext cx="113062" cy="73732"/>
          </a:xfrm>
          <a:custGeom>
            <a:avLst/>
            <a:gdLst/>
            <a:ahLst/>
            <a:cxnLst/>
            <a:rect l="l" t="t" r="r" b="b"/>
            <a:pathLst>
              <a:path w="2938" h="1916" extrusionOk="0">
                <a:moveTo>
                  <a:pt x="256" y="0"/>
                </a:moveTo>
                <a:lnTo>
                  <a:pt x="0" y="128"/>
                </a:lnTo>
                <a:lnTo>
                  <a:pt x="128" y="256"/>
                </a:lnTo>
                <a:lnTo>
                  <a:pt x="2937" y="1916"/>
                </a:lnTo>
                <a:lnTo>
                  <a:pt x="2937" y="1533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35"/>
          <p:cNvSpPr/>
          <p:nvPr/>
        </p:nvSpPr>
        <p:spPr>
          <a:xfrm>
            <a:off x="3021550" y="2673032"/>
            <a:ext cx="103249" cy="73732"/>
          </a:xfrm>
          <a:custGeom>
            <a:avLst/>
            <a:gdLst/>
            <a:ahLst/>
            <a:cxnLst/>
            <a:rect l="l" t="t" r="r" b="b"/>
            <a:pathLst>
              <a:path w="2683" h="1916" extrusionOk="0">
                <a:moveTo>
                  <a:pt x="0" y="0"/>
                </a:moveTo>
                <a:lnTo>
                  <a:pt x="0" y="255"/>
                </a:lnTo>
                <a:lnTo>
                  <a:pt x="2682" y="1916"/>
                </a:lnTo>
                <a:lnTo>
                  <a:pt x="2682" y="1532"/>
                </a:lnTo>
                <a:lnTo>
                  <a:pt x="0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35"/>
          <p:cNvSpPr/>
          <p:nvPr/>
        </p:nvSpPr>
        <p:spPr>
          <a:xfrm>
            <a:off x="3046103" y="2525599"/>
            <a:ext cx="93436" cy="201494"/>
          </a:xfrm>
          <a:custGeom>
            <a:avLst/>
            <a:gdLst/>
            <a:ahLst/>
            <a:cxnLst/>
            <a:rect l="l" t="t" r="r" b="b"/>
            <a:pathLst>
              <a:path w="2428" h="5236" extrusionOk="0">
                <a:moveTo>
                  <a:pt x="256" y="0"/>
                </a:moveTo>
                <a:lnTo>
                  <a:pt x="1" y="128"/>
                </a:lnTo>
                <a:lnTo>
                  <a:pt x="129" y="511"/>
                </a:lnTo>
                <a:lnTo>
                  <a:pt x="2044" y="5236"/>
                </a:lnTo>
                <a:lnTo>
                  <a:pt x="2427" y="5236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2728;p35"/>
          <p:cNvSpPr/>
          <p:nvPr/>
        </p:nvSpPr>
        <p:spPr>
          <a:xfrm>
            <a:off x="3046103" y="2525599"/>
            <a:ext cx="93436" cy="201494"/>
          </a:xfrm>
          <a:custGeom>
            <a:avLst/>
            <a:gdLst/>
            <a:ahLst/>
            <a:cxnLst/>
            <a:rect l="l" t="t" r="r" b="b"/>
            <a:pathLst>
              <a:path w="2428" h="5236" fill="none" extrusionOk="0">
                <a:moveTo>
                  <a:pt x="256" y="0"/>
                </a:moveTo>
                <a:lnTo>
                  <a:pt x="1" y="128"/>
                </a:lnTo>
                <a:lnTo>
                  <a:pt x="129" y="511"/>
                </a:lnTo>
                <a:lnTo>
                  <a:pt x="2044" y="5236"/>
                </a:lnTo>
                <a:lnTo>
                  <a:pt x="2427" y="5236"/>
                </a:lnTo>
                <a:lnTo>
                  <a:pt x="2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9" name="Google Shape;2729;p35"/>
          <p:cNvSpPr/>
          <p:nvPr/>
        </p:nvSpPr>
        <p:spPr>
          <a:xfrm>
            <a:off x="3041215" y="2530486"/>
            <a:ext cx="88471" cy="201533"/>
          </a:xfrm>
          <a:custGeom>
            <a:avLst/>
            <a:gdLst/>
            <a:ahLst/>
            <a:cxnLst/>
            <a:rect l="l" t="t" r="r" b="b"/>
            <a:pathLst>
              <a:path w="2299" h="5237" extrusionOk="0">
                <a:moveTo>
                  <a:pt x="128" y="1"/>
                </a:moveTo>
                <a:lnTo>
                  <a:pt x="0" y="512"/>
                </a:lnTo>
                <a:lnTo>
                  <a:pt x="1916" y="4981"/>
                </a:lnTo>
                <a:lnTo>
                  <a:pt x="2299" y="5236"/>
                </a:lnTo>
                <a:lnTo>
                  <a:pt x="128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2730;p35"/>
          <p:cNvSpPr/>
          <p:nvPr/>
        </p:nvSpPr>
        <p:spPr>
          <a:xfrm>
            <a:off x="3041215" y="2530486"/>
            <a:ext cx="88471" cy="201533"/>
          </a:xfrm>
          <a:custGeom>
            <a:avLst/>
            <a:gdLst/>
            <a:ahLst/>
            <a:cxnLst/>
            <a:rect l="l" t="t" r="r" b="b"/>
            <a:pathLst>
              <a:path w="2299" h="5237" fill="none" extrusionOk="0">
                <a:moveTo>
                  <a:pt x="128" y="1"/>
                </a:moveTo>
                <a:lnTo>
                  <a:pt x="0" y="512"/>
                </a:lnTo>
                <a:lnTo>
                  <a:pt x="1916" y="4981"/>
                </a:lnTo>
                <a:lnTo>
                  <a:pt x="2299" y="5236"/>
                </a:lnTo>
                <a:lnTo>
                  <a:pt x="128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1" name="Google Shape;2731;p35"/>
          <p:cNvSpPr/>
          <p:nvPr/>
        </p:nvSpPr>
        <p:spPr>
          <a:xfrm>
            <a:off x="3139504" y="2505933"/>
            <a:ext cx="162204" cy="412802"/>
          </a:xfrm>
          <a:custGeom>
            <a:avLst/>
            <a:gdLst/>
            <a:ahLst/>
            <a:cxnLst/>
            <a:rect l="l" t="t" r="r" b="b"/>
            <a:pathLst>
              <a:path w="4215" h="10727" extrusionOk="0">
                <a:moveTo>
                  <a:pt x="2937" y="0"/>
                </a:moveTo>
                <a:lnTo>
                  <a:pt x="0" y="1660"/>
                </a:lnTo>
                <a:lnTo>
                  <a:pt x="0" y="10727"/>
                </a:lnTo>
                <a:lnTo>
                  <a:pt x="383" y="10472"/>
                </a:lnTo>
                <a:lnTo>
                  <a:pt x="383" y="1916"/>
                </a:lnTo>
                <a:lnTo>
                  <a:pt x="2554" y="767"/>
                </a:lnTo>
                <a:lnTo>
                  <a:pt x="3703" y="8556"/>
                </a:lnTo>
                <a:lnTo>
                  <a:pt x="4214" y="8301"/>
                </a:lnTo>
                <a:lnTo>
                  <a:pt x="2937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2" name="Google Shape;2732;p35"/>
          <p:cNvSpPr/>
          <p:nvPr/>
        </p:nvSpPr>
        <p:spPr>
          <a:xfrm>
            <a:off x="3139504" y="2505933"/>
            <a:ext cx="162204" cy="412802"/>
          </a:xfrm>
          <a:custGeom>
            <a:avLst/>
            <a:gdLst/>
            <a:ahLst/>
            <a:cxnLst/>
            <a:rect l="l" t="t" r="r" b="b"/>
            <a:pathLst>
              <a:path w="4215" h="10727" fill="none" extrusionOk="0">
                <a:moveTo>
                  <a:pt x="383" y="1916"/>
                </a:moveTo>
                <a:lnTo>
                  <a:pt x="2554" y="767"/>
                </a:lnTo>
                <a:lnTo>
                  <a:pt x="3703" y="8556"/>
                </a:lnTo>
                <a:lnTo>
                  <a:pt x="4214" y="8301"/>
                </a:lnTo>
                <a:lnTo>
                  <a:pt x="2937" y="0"/>
                </a:lnTo>
                <a:lnTo>
                  <a:pt x="0" y="1660"/>
                </a:lnTo>
                <a:lnTo>
                  <a:pt x="0" y="10727"/>
                </a:lnTo>
                <a:lnTo>
                  <a:pt x="383" y="10472"/>
                </a:lnTo>
                <a:lnTo>
                  <a:pt x="383" y="19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3" name="Google Shape;2733;p35"/>
          <p:cNvSpPr/>
          <p:nvPr/>
        </p:nvSpPr>
        <p:spPr>
          <a:xfrm>
            <a:off x="2977331" y="2505933"/>
            <a:ext cx="162204" cy="412802"/>
          </a:xfrm>
          <a:custGeom>
            <a:avLst/>
            <a:gdLst/>
            <a:ahLst/>
            <a:cxnLst/>
            <a:rect l="l" t="t" r="r" b="b"/>
            <a:pathLst>
              <a:path w="4215" h="10727" extrusionOk="0">
                <a:moveTo>
                  <a:pt x="1277" y="0"/>
                </a:moveTo>
                <a:lnTo>
                  <a:pt x="0" y="8301"/>
                </a:lnTo>
                <a:lnTo>
                  <a:pt x="511" y="8556"/>
                </a:lnTo>
                <a:lnTo>
                  <a:pt x="1660" y="767"/>
                </a:lnTo>
                <a:lnTo>
                  <a:pt x="3831" y="1916"/>
                </a:lnTo>
                <a:lnTo>
                  <a:pt x="3831" y="10472"/>
                </a:lnTo>
                <a:lnTo>
                  <a:pt x="4214" y="10727"/>
                </a:lnTo>
                <a:lnTo>
                  <a:pt x="4214" y="1660"/>
                </a:lnTo>
                <a:lnTo>
                  <a:pt x="1277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4" name="Google Shape;2734;p35"/>
          <p:cNvSpPr/>
          <p:nvPr/>
        </p:nvSpPr>
        <p:spPr>
          <a:xfrm>
            <a:off x="2977331" y="2505933"/>
            <a:ext cx="162204" cy="412802"/>
          </a:xfrm>
          <a:custGeom>
            <a:avLst/>
            <a:gdLst/>
            <a:ahLst/>
            <a:cxnLst/>
            <a:rect l="l" t="t" r="r" b="b"/>
            <a:pathLst>
              <a:path w="4215" h="10727" fill="none" extrusionOk="0">
                <a:moveTo>
                  <a:pt x="3831" y="1916"/>
                </a:moveTo>
                <a:lnTo>
                  <a:pt x="1660" y="767"/>
                </a:lnTo>
                <a:lnTo>
                  <a:pt x="511" y="8556"/>
                </a:lnTo>
                <a:lnTo>
                  <a:pt x="0" y="8301"/>
                </a:lnTo>
                <a:lnTo>
                  <a:pt x="1277" y="0"/>
                </a:lnTo>
                <a:lnTo>
                  <a:pt x="4214" y="1660"/>
                </a:lnTo>
                <a:lnTo>
                  <a:pt x="4214" y="10727"/>
                </a:lnTo>
                <a:lnTo>
                  <a:pt x="3831" y="10472"/>
                </a:lnTo>
                <a:lnTo>
                  <a:pt x="3831" y="19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5" name="Google Shape;2735;p35"/>
          <p:cNvSpPr/>
          <p:nvPr/>
        </p:nvSpPr>
        <p:spPr>
          <a:xfrm>
            <a:off x="3016624" y="2491194"/>
            <a:ext cx="245749" cy="83584"/>
          </a:xfrm>
          <a:custGeom>
            <a:avLst/>
            <a:gdLst/>
            <a:ahLst/>
            <a:cxnLst/>
            <a:rect l="l" t="t" r="r" b="b"/>
            <a:pathLst>
              <a:path w="6386" h="2172" extrusionOk="0">
                <a:moveTo>
                  <a:pt x="1" y="0"/>
                </a:moveTo>
                <a:lnTo>
                  <a:pt x="3193" y="2171"/>
                </a:lnTo>
                <a:lnTo>
                  <a:pt x="6386" y="383"/>
                </a:lnTo>
                <a:lnTo>
                  <a:pt x="6386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2736;p35"/>
          <p:cNvSpPr/>
          <p:nvPr/>
        </p:nvSpPr>
        <p:spPr>
          <a:xfrm>
            <a:off x="3016624" y="2491194"/>
            <a:ext cx="245749" cy="83584"/>
          </a:xfrm>
          <a:custGeom>
            <a:avLst/>
            <a:gdLst/>
            <a:ahLst/>
            <a:cxnLst/>
            <a:rect l="l" t="t" r="r" b="b"/>
            <a:pathLst>
              <a:path w="6386" h="2172" fill="none" extrusionOk="0">
                <a:moveTo>
                  <a:pt x="1" y="0"/>
                </a:moveTo>
                <a:lnTo>
                  <a:pt x="6386" y="0"/>
                </a:lnTo>
                <a:lnTo>
                  <a:pt x="6386" y="383"/>
                </a:lnTo>
                <a:lnTo>
                  <a:pt x="3193" y="2171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7" name="Google Shape;2737;p35"/>
          <p:cNvSpPr/>
          <p:nvPr/>
        </p:nvSpPr>
        <p:spPr>
          <a:xfrm>
            <a:off x="3016624" y="2491194"/>
            <a:ext cx="122913" cy="83584"/>
          </a:xfrm>
          <a:custGeom>
            <a:avLst/>
            <a:gdLst/>
            <a:ahLst/>
            <a:cxnLst/>
            <a:rect l="l" t="t" r="r" b="b"/>
            <a:pathLst>
              <a:path w="3194" h="2172" extrusionOk="0">
                <a:moveTo>
                  <a:pt x="1" y="0"/>
                </a:moveTo>
                <a:lnTo>
                  <a:pt x="1" y="383"/>
                </a:lnTo>
                <a:lnTo>
                  <a:pt x="3193" y="2171"/>
                </a:lnTo>
                <a:lnTo>
                  <a:pt x="3193" y="1916"/>
                </a:lnTo>
                <a:lnTo>
                  <a:pt x="1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5"/>
          <p:cNvSpPr/>
          <p:nvPr/>
        </p:nvSpPr>
        <p:spPr>
          <a:xfrm>
            <a:off x="3016624" y="2491194"/>
            <a:ext cx="122913" cy="83584"/>
          </a:xfrm>
          <a:custGeom>
            <a:avLst/>
            <a:gdLst/>
            <a:ahLst/>
            <a:cxnLst/>
            <a:rect l="l" t="t" r="r" b="b"/>
            <a:pathLst>
              <a:path w="3194" h="2172" fill="none" extrusionOk="0">
                <a:moveTo>
                  <a:pt x="3193" y="2171"/>
                </a:moveTo>
                <a:lnTo>
                  <a:pt x="1" y="383"/>
                </a:lnTo>
                <a:lnTo>
                  <a:pt x="1" y="0"/>
                </a:lnTo>
                <a:lnTo>
                  <a:pt x="3193" y="1916"/>
                </a:lnTo>
                <a:lnTo>
                  <a:pt x="3193" y="217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/>
          <p:cNvSpPr/>
          <p:nvPr/>
        </p:nvSpPr>
        <p:spPr>
          <a:xfrm>
            <a:off x="3016624" y="2422384"/>
            <a:ext cx="245749" cy="142539"/>
          </a:xfrm>
          <a:custGeom>
            <a:avLst/>
            <a:gdLst/>
            <a:ahLst/>
            <a:cxnLst/>
            <a:rect l="l" t="t" r="r" b="b"/>
            <a:pathLst>
              <a:path w="6386" h="3704" extrusionOk="0">
                <a:moveTo>
                  <a:pt x="3193" y="1"/>
                </a:moveTo>
                <a:lnTo>
                  <a:pt x="1" y="1788"/>
                </a:lnTo>
                <a:lnTo>
                  <a:pt x="3193" y="3704"/>
                </a:lnTo>
                <a:lnTo>
                  <a:pt x="6386" y="1788"/>
                </a:lnTo>
                <a:lnTo>
                  <a:pt x="3193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/>
          <p:cNvSpPr/>
          <p:nvPr/>
        </p:nvSpPr>
        <p:spPr>
          <a:xfrm>
            <a:off x="3016624" y="2422384"/>
            <a:ext cx="245749" cy="142539"/>
          </a:xfrm>
          <a:custGeom>
            <a:avLst/>
            <a:gdLst/>
            <a:ahLst/>
            <a:cxnLst/>
            <a:rect l="l" t="t" r="r" b="b"/>
            <a:pathLst>
              <a:path w="6386" h="3704" fill="none" extrusionOk="0">
                <a:moveTo>
                  <a:pt x="3193" y="3704"/>
                </a:moveTo>
                <a:lnTo>
                  <a:pt x="1" y="1788"/>
                </a:lnTo>
                <a:lnTo>
                  <a:pt x="3193" y="1"/>
                </a:lnTo>
                <a:lnTo>
                  <a:pt x="6386" y="1788"/>
                </a:lnTo>
                <a:lnTo>
                  <a:pt x="3193" y="370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/>
          <p:cNvSpPr/>
          <p:nvPr/>
        </p:nvSpPr>
        <p:spPr>
          <a:xfrm>
            <a:off x="3031363" y="2427310"/>
            <a:ext cx="216272" cy="127800"/>
          </a:xfrm>
          <a:custGeom>
            <a:avLst/>
            <a:gdLst/>
            <a:ahLst/>
            <a:cxnLst/>
            <a:rect l="l" t="t" r="r" b="b"/>
            <a:pathLst>
              <a:path w="5620" h="3321" extrusionOk="0">
                <a:moveTo>
                  <a:pt x="2810" y="0"/>
                </a:moveTo>
                <a:lnTo>
                  <a:pt x="1" y="1660"/>
                </a:lnTo>
                <a:lnTo>
                  <a:pt x="2810" y="3320"/>
                </a:lnTo>
                <a:lnTo>
                  <a:pt x="5619" y="1660"/>
                </a:lnTo>
                <a:lnTo>
                  <a:pt x="2810" y="0"/>
                </a:lnTo>
                <a:close/>
              </a:path>
            </a:pathLst>
          </a:custGeom>
          <a:solidFill>
            <a:srgbClr val="929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/>
          <p:cNvSpPr/>
          <p:nvPr/>
        </p:nvSpPr>
        <p:spPr>
          <a:xfrm>
            <a:off x="3031363" y="2427310"/>
            <a:ext cx="216272" cy="127800"/>
          </a:xfrm>
          <a:custGeom>
            <a:avLst/>
            <a:gdLst/>
            <a:ahLst/>
            <a:cxnLst/>
            <a:rect l="l" t="t" r="r" b="b"/>
            <a:pathLst>
              <a:path w="5620" h="3321" fill="none" extrusionOk="0">
                <a:moveTo>
                  <a:pt x="2810" y="0"/>
                </a:moveTo>
                <a:lnTo>
                  <a:pt x="1" y="1660"/>
                </a:lnTo>
                <a:lnTo>
                  <a:pt x="2810" y="3320"/>
                </a:lnTo>
                <a:lnTo>
                  <a:pt x="5619" y="1660"/>
                </a:lnTo>
                <a:lnTo>
                  <a:pt x="28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/>
          <p:cNvSpPr/>
          <p:nvPr/>
        </p:nvSpPr>
        <p:spPr>
          <a:xfrm>
            <a:off x="3041215" y="2348687"/>
            <a:ext cx="93397" cy="137613"/>
          </a:xfrm>
          <a:custGeom>
            <a:avLst/>
            <a:gdLst/>
            <a:ahLst/>
            <a:cxnLst/>
            <a:rect l="l" t="t" r="r" b="b"/>
            <a:pathLst>
              <a:path w="2427" h="3576" extrusionOk="0">
                <a:moveTo>
                  <a:pt x="2299" y="0"/>
                </a:moveTo>
                <a:lnTo>
                  <a:pt x="0" y="3576"/>
                </a:lnTo>
                <a:lnTo>
                  <a:pt x="256" y="3576"/>
                </a:lnTo>
                <a:lnTo>
                  <a:pt x="2426" y="383"/>
                </a:lnTo>
                <a:lnTo>
                  <a:pt x="242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4" name="Google Shape;2744;p35"/>
          <p:cNvSpPr/>
          <p:nvPr/>
        </p:nvSpPr>
        <p:spPr>
          <a:xfrm>
            <a:off x="3046103" y="2348687"/>
            <a:ext cx="93436" cy="142539"/>
          </a:xfrm>
          <a:custGeom>
            <a:avLst/>
            <a:gdLst/>
            <a:ahLst/>
            <a:cxnLst/>
            <a:rect l="l" t="t" r="r" b="b"/>
            <a:pathLst>
              <a:path w="2428" h="3704" extrusionOk="0">
                <a:moveTo>
                  <a:pt x="2299" y="0"/>
                </a:moveTo>
                <a:lnTo>
                  <a:pt x="1" y="3703"/>
                </a:lnTo>
                <a:lnTo>
                  <a:pt x="256" y="3576"/>
                </a:lnTo>
                <a:lnTo>
                  <a:pt x="2427" y="383"/>
                </a:lnTo>
                <a:lnTo>
                  <a:pt x="2299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5" name="Google Shape;2745;p35"/>
          <p:cNvSpPr/>
          <p:nvPr/>
        </p:nvSpPr>
        <p:spPr>
          <a:xfrm>
            <a:off x="3144392" y="2348687"/>
            <a:ext cx="93436" cy="137613"/>
          </a:xfrm>
          <a:custGeom>
            <a:avLst/>
            <a:gdLst/>
            <a:ahLst/>
            <a:cxnLst/>
            <a:rect l="l" t="t" r="r" b="b"/>
            <a:pathLst>
              <a:path w="2428" h="3576" extrusionOk="0">
                <a:moveTo>
                  <a:pt x="1" y="0"/>
                </a:moveTo>
                <a:lnTo>
                  <a:pt x="1" y="383"/>
                </a:lnTo>
                <a:lnTo>
                  <a:pt x="2172" y="3576"/>
                </a:lnTo>
                <a:lnTo>
                  <a:pt x="2427" y="3576"/>
                </a:lnTo>
                <a:lnTo>
                  <a:pt x="12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6" name="Google Shape;2746;p35"/>
          <p:cNvSpPr/>
          <p:nvPr/>
        </p:nvSpPr>
        <p:spPr>
          <a:xfrm>
            <a:off x="3139504" y="2348687"/>
            <a:ext cx="93397" cy="142539"/>
          </a:xfrm>
          <a:custGeom>
            <a:avLst/>
            <a:gdLst/>
            <a:ahLst/>
            <a:cxnLst/>
            <a:rect l="l" t="t" r="r" b="b"/>
            <a:pathLst>
              <a:path w="2427" h="3704" extrusionOk="0">
                <a:moveTo>
                  <a:pt x="128" y="0"/>
                </a:moveTo>
                <a:lnTo>
                  <a:pt x="0" y="383"/>
                </a:lnTo>
                <a:lnTo>
                  <a:pt x="2171" y="3576"/>
                </a:lnTo>
                <a:lnTo>
                  <a:pt x="2426" y="3703"/>
                </a:lnTo>
                <a:lnTo>
                  <a:pt x="128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7" name="Google Shape;2747;p35"/>
          <p:cNvSpPr/>
          <p:nvPr/>
        </p:nvSpPr>
        <p:spPr>
          <a:xfrm>
            <a:off x="3060842" y="2333948"/>
            <a:ext cx="73771" cy="49142"/>
          </a:xfrm>
          <a:custGeom>
            <a:avLst/>
            <a:gdLst/>
            <a:ahLst/>
            <a:cxnLst/>
            <a:rect l="l" t="t" r="r" b="b"/>
            <a:pathLst>
              <a:path w="1917" h="1277" extrusionOk="0">
                <a:moveTo>
                  <a:pt x="1789" y="0"/>
                </a:moveTo>
                <a:lnTo>
                  <a:pt x="1" y="1149"/>
                </a:lnTo>
                <a:lnTo>
                  <a:pt x="1" y="1277"/>
                </a:lnTo>
                <a:lnTo>
                  <a:pt x="1916" y="255"/>
                </a:lnTo>
                <a:lnTo>
                  <a:pt x="1916" y="128"/>
                </a:lnTo>
                <a:lnTo>
                  <a:pt x="178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8" name="Google Shape;2748;p35"/>
          <p:cNvSpPr/>
          <p:nvPr/>
        </p:nvSpPr>
        <p:spPr>
          <a:xfrm>
            <a:off x="3065768" y="2338835"/>
            <a:ext cx="68845" cy="49181"/>
          </a:xfrm>
          <a:custGeom>
            <a:avLst/>
            <a:gdLst/>
            <a:ahLst/>
            <a:cxnLst/>
            <a:rect l="l" t="t" r="r" b="b"/>
            <a:pathLst>
              <a:path w="1789" h="1278" extrusionOk="0">
                <a:moveTo>
                  <a:pt x="1788" y="1"/>
                </a:moveTo>
                <a:lnTo>
                  <a:pt x="1" y="1022"/>
                </a:lnTo>
                <a:lnTo>
                  <a:pt x="1" y="1278"/>
                </a:lnTo>
                <a:lnTo>
                  <a:pt x="1788" y="256"/>
                </a:lnTo>
                <a:lnTo>
                  <a:pt x="1788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9" name="Google Shape;2749;p35"/>
          <p:cNvSpPr/>
          <p:nvPr/>
        </p:nvSpPr>
        <p:spPr>
          <a:xfrm>
            <a:off x="3055955" y="2260212"/>
            <a:ext cx="78658" cy="117987"/>
          </a:xfrm>
          <a:custGeom>
            <a:avLst/>
            <a:gdLst/>
            <a:ahLst/>
            <a:cxnLst/>
            <a:rect l="l" t="t" r="r" b="b"/>
            <a:pathLst>
              <a:path w="2044" h="3066" extrusionOk="0">
                <a:moveTo>
                  <a:pt x="1916" y="1"/>
                </a:moveTo>
                <a:lnTo>
                  <a:pt x="0" y="3065"/>
                </a:lnTo>
                <a:lnTo>
                  <a:pt x="256" y="3065"/>
                </a:lnTo>
                <a:lnTo>
                  <a:pt x="1916" y="384"/>
                </a:lnTo>
                <a:lnTo>
                  <a:pt x="2043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0" name="Google Shape;2750;p35"/>
          <p:cNvSpPr/>
          <p:nvPr/>
        </p:nvSpPr>
        <p:spPr>
          <a:xfrm>
            <a:off x="3060842" y="2260212"/>
            <a:ext cx="73771" cy="117987"/>
          </a:xfrm>
          <a:custGeom>
            <a:avLst/>
            <a:gdLst/>
            <a:ahLst/>
            <a:cxnLst/>
            <a:rect l="l" t="t" r="r" b="b"/>
            <a:pathLst>
              <a:path w="1917" h="3066" extrusionOk="0">
                <a:moveTo>
                  <a:pt x="1916" y="1"/>
                </a:moveTo>
                <a:lnTo>
                  <a:pt x="1" y="3065"/>
                </a:lnTo>
                <a:lnTo>
                  <a:pt x="256" y="2938"/>
                </a:lnTo>
                <a:lnTo>
                  <a:pt x="1916" y="384"/>
                </a:lnTo>
                <a:lnTo>
                  <a:pt x="1916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1" name="Google Shape;2751;p35"/>
          <p:cNvSpPr/>
          <p:nvPr/>
        </p:nvSpPr>
        <p:spPr>
          <a:xfrm>
            <a:off x="3144392" y="2333948"/>
            <a:ext cx="73771" cy="49142"/>
          </a:xfrm>
          <a:custGeom>
            <a:avLst/>
            <a:gdLst/>
            <a:ahLst/>
            <a:cxnLst/>
            <a:rect l="l" t="t" r="r" b="b"/>
            <a:pathLst>
              <a:path w="1917" h="1277" extrusionOk="0">
                <a:moveTo>
                  <a:pt x="129" y="0"/>
                </a:moveTo>
                <a:lnTo>
                  <a:pt x="1" y="128"/>
                </a:lnTo>
                <a:lnTo>
                  <a:pt x="1" y="255"/>
                </a:lnTo>
                <a:lnTo>
                  <a:pt x="1916" y="1277"/>
                </a:lnTo>
                <a:lnTo>
                  <a:pt x="1916" y="1149"/>
                </a:lnTo>
                <a:lnTo>
                  <a:pt x="12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2" name="Google Shape;2752;p35"/>
          <p:cNvSpPr/>
          <p:nvPr/>
        </p:nvSpPr>
        <p:spPr>
          <a:xfrm>
            <a:off x="3139504" y="2338835"/>
            <a:ext cx="73732" cy="49181"/>
          </a:xfrm>
          <a:custGeom>
            <a:avLst/>
            <a:gdLst/>
            <a:ahLst/>
            <a:cxnLst/>
            <a:rect l="l" t="t" r="r" b="b"/>
            <a:pathLst>
              <a:path w="1916" h="1278" extrusionOk="0">
                <a:moveTo>
                  <a:pt x="128" y="1"/>
                </a:moveTo>
                <a:lnTo>
                  <a:pt x="0" y="256"/>
                </a:lnTo>
                <a:lnTo>
                  <a:pt x="1916" y="1278"/>
                </a:lnTo>
                <a:lnTo>
                  <a:pt x="1916" y="1022"/>
                </a:lnTo>
                <a:lnTo>
                  <a:pt x="128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3" name="Google Shape;2753;p35"/>
          <p:cNvSpPr/>
          <p:nvPr/>
        </p:nvSpPr>
        <p:spPr>
          <a:xfrm>
            <a:off x="3144392" y="2260212"/>
            <a:ext cx="78658" cy="117987"/>
          </a:xfrm>
          <a:custGeom>
            <a:avLst/>
            <a:gdLst/>
            <a:ahLst/>
            <a:cxnLst/>
            <a:rect l="l" t="t" r="r" b="b"/>
            <a:pathLst>
              <a:path w="2044" h="3066" extrusionOk="0">
                <a:moveTo>
                  <a:pt x="1" y="1"/>
                </a:moveTo>
                <a:lnTo>
                  <a:pt x="1" y="384"/>
                </a:lnTo>
                <a:lnTo>
                  <a:pt x="1789" y="3065"/>
                </a:lnTo>
                <a:lnTo>
                  <a:pt x="2044" y="3065"/>
                </a:lnTo>
                <a:lnTo>
                  <a:pt x="129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4" name="Google Shape;2754;p35"/>
          <p:cNvSpPr/>
          <p:nvPr/>
        </p:nvSpPr>
        <p:spPr>
          <a:xfrm>
            <a:off x="3139504" y="2260212"/>
            <a:ext cx="78658" cy="117987"/>
          </a:xfrm>
          <a:custGeom>
            <a:avLst/>
            <a:gdLst/>
            <a:ahLst/>
            <a:cxnLst/>
            <a:rect l="l" t="t" r="r" b="b"/>
            <a:pathLst>
              <a:path w="2044" h="3066" extrusionOk="0">
                <a:moveTo>
                  <a:pt x="128" y="1"/>
                </a:moveTo>
                <a:lnTo>
                  <a:pt x="0" y="384"/>
                </a:lnTo>
                <a:lnTo>
                  <a:pt x="1660" y="2938"/>
                </a:lnTo>
                <a:lnTo>
                  <a:pt x="2043" y="3065"/>
                </a:lnTo>
                <a:lnTo>
                  <a:pt x="128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5" name="Google Shape;2755;p35"/>
          <p:cNvSpPr/>
          <p:nvPr/>
        </p:nvSpPr>
        <p:spPr>
          <a:xfrm>
            <a:off x="3036289" y="2265138"/>
            <a:ext cx="44255" cy="235898"/>
          </a:xfrm>
          <a:custGeom>
            <a:avLst/>
            <a:gdLst/>
            <a:ahLst/>
            <a:cxnLst/>
            <a:rect l="l" t="t" r="r" b="b"/>
            <a:pathLst>
              <a:path w="1150" h="6130" extrusionOk="0">
                <a:moveTo>
                  <a:pt x="894" y="0"/>
                </a:moveTo>
                <a:lnTo>
                  <a:pt x="1" y="5874"/>
                </a:lnTo>
                <a:lnTo>
                  <a:pt x="128" y="6130"/>
                </a:lnTo>
                <a:lnTo>
                  <a:pt x="384" y="6002"/>
                </a:lnTo>
                <a:lnTo>
                  <a:pt x="1150" y="511"/>
                </a:lnTo>
                <a:lnTo>
                  <a:pt x="894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6" name="Google Shape;2756;p35"/>
          <p:cNvSpPr/>
          <p:nvPr/>
        </p:nvSpPr>
        <p:spPr>
          <a:xfrm>
            <a:off x="3198462" y="2265138"/>
            <a:ext cx="44255" cy="235898"/>
          </a:xfrm>
          <a:custGeom>
            <a:avLst/>
            <a:gdLst/>
            <a:ahLst/>
            <a:cxnLst/>
            <a:rect l="l" t="t" r="r" b="b"/>
            <a:pathLst>
              <a:path w="1150" h="6130" extrusionOk="0">
                <a:moveTo>
                  <a:pt x="256" y="0"/>
                </a:moveTo>
                <a:lnTo>
                  <a:pt x="0" y="511"/>
                </a:lnTo>
                <a:lnTo>
                  <a:pt x="767" y="6002"/>
                </a:lnTo>
                <a:lnTo>
                  <a:pt x="1022" y="6130"/>
                </a:lnTo>
                <a:lnTo>
                  <a:pt x="1150" y="5874"/>
                </a:lnTo>
                <a:lnTo>
                  <a:pt x="256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7" name="Google Shape;2757;p35"/>
          <p:cNvSpPr/>
          <p:nvPr/>
        </p:nvSpPr>
        <p:spPr>
          <a:xfrm>
            <a:off x="3095247" y="2446976"/>
            <a:ext cx="88510" cy="73732"/>
          </a:xfrm>
          <a:custGeom>
            <a:avLst/>
            <a:gdLst/>
            <a:ahLst/>
            <a:cxnLst/>
            <a:rect l="l" t="t" r="r" b="b"/>
            <a:pathLst>
              <a:path w="2300" h="1916" extrusionOk="0">
                <a:moveTo>
                  <a:pt x="1" y="0"/>
                </a:moveTo>
                <a:lnTo>
                  <a:pt x="1150" y="1915"/>
                </a:lnTo>
                <a:lnTo>
                  <a:pt x="2299" y="1149"/>
                </a:lnTo>
                <a:lnTo>
                  <a:pt x="2299" y="0"/>
                </a:lnTo>
                <a:close/>
              </a:path>
            </a:pathLst>
          </a:custGeom>
          <a:solidFill>
            <a:srgbClr val="944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8" name="Google Shape;2758;p35"/>
          <p:cNvSpPr/>
          <p:nvPr/>
        </p:nvSpPr>
        <p:spPr>
          <a:xfrm>
            <a:off x="3095247" y="2446976"/>
            <a:ext cx="44293" cy="73732"/>
          </a:xfrm>
          <a:custGeom>
            <a:avLst/>
            <a:gdLst/>
            <a:ahLst/>
            <a:cxnLst/>
            <a:rect l="l" t="t" r="r" b="b"/>
            <a:pathLst>
              <a:path w="1151" h="1916" extrusionOk="0">
                <a:moveTo>
                  <a:pt x="1" y="0"/>
                </a:moveTo>
                <a:lnTo>
                  <a:pt x="1" y="1149"/>
                </a:lnTo>
                <a:lnTo>
                  <a:pt x="1150" y="1915"/>
                </a:lnTo>
                <a:lnTo>
                  <a:pt x="1150" y="766"/>
                </a:lnTo>
                <a:lnTo>
                  <a:pt x="1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9" name="Google Shape;2759;p35"/>
          <p:cNvSpPr/>
          <p:nvPr/>
        </p:nvSpPr>
        <p:spPr>
          <a:xfrm>
            <a:off x="3095247" y="2422384"/>
            <a:ext cx="88510" cy="54106"/>
          </a:xfrm>
          <a:custGeom>
            <a:avLst/>
            <a:gdLst/>
            <a:ahLst/>
            <a:cxnLst/>
            <a:rect l="l" t="t" r="r" b="b"/>
            <a:pathLst>
              <a:path w="2300" h="1406" extrusionOk="0">
                <a:moveTo>
                  <a:pt x="1150" y="1"/>
                </a:moveTo>
                <a:lnTo>
                  <a:pt x="1" y="639"/>
                </a:lnTo>
                <a:lnTo>
                  <a:pt x="1150" y="1405"/>
                </a:lnTo>
                <a:lnTo>
                  <a:pt x="2299" y="639"/>
                </a:lnTo>
                <a:lnTo>
                  <a:pt x="1150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0" name="Google Shape;2760;p35"/>
          <p:cNvSpPr/>
          <p:nvPr/>
        </p:nvSpPr>
        <p:spPr>
          <a:xfrm>
            <a:off x="3124765" y="2309356"/>
            <a:ext cx="29516" cy="147465"/>
          </a:xfrm>
          <a:custGeom>
            <a:avLst/>
            <a:gdLst/>
            <a:ahLst/>
            <a:cxnLst/>
            <a:rect l="l" t="t" r="r" b="b"/>
            <a:pathLst>
              <a:path w="767" h="3832" extrusionOk="0">
                <a:moveTo>
                  <a:pt x="0" y="1"/>
                </a:moveTo>
                <a:lnTo>
                  <a:pt x="0" y="3704"/>
                </a:lnTo>
                <a:lnTo>
                  <a:pt x="128" y="3831"/>
                </a:lnTo>
                <a:lnTo>
                  <a:pt x="639" y="3831"/>
                </a:lnTo>
                <a:lnTo>
                  <a:pt x="766" y="3704"/>
                </a:lnTo>
                <a:lnTo>
                  <a:pt x="766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1" name="Google Shape;2761;p35"/>
          <p:cNvSpPr/>
          <p:nvPr/>
        </p:nvSpPr>
        <p:spPr>
          <a:xfrm>
            <a:off x="3124765" y="2304430"/>
            <a:ext cx="29516" cy="14777"/>
          </a:xfrm>
          <a:custGeom>
            <a:avLst/>
            <a:gdLst/>
            <a:ahLst/>
            <a:cxnLst/>
            <a:rect l="l" t="t" r="r" b="b"/>
            <a:pathLst>
              <a:path w="767" h="384" extrusionOk="0">
                <a:moveTo>
                  <a:pt x="128" y="1"/>
                </a:moveTo>
                <a:lnTo>
                  <a:pt x="0" y="129"/>
                </a:lnTo>
                <a:lnTo>
                  <a:pt x="128" y="384"/>
                </a:lnTo>
                <a:lnTo>
                  <a:pt x="639" y="384"/>
                </a:lnTo>
                <a:lnTo>
                  <a:pt x="766" y="129"/>
                </a:lnTo>
                <a:lnTo>
                  <a:pt x="639" y="1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2" name="Google Shape;2762;p35"/>
          <p:cNvSpPr/>
          <p:nvPr/>
        </p:nvSpPr>
        <p:spPr>
          <a:xfrm>
            <a:off x="3144392" y="2392905"/>
            <a:ext cx="73771" cy="152352"/>
          </a:xfrm>
          <a:custGeom>
            <a:avLst/>
            <a:gdLst/>
            <a:ahLst/>
            <a:cxnLst/>
            <a:rect l="l" t="t" r="r" b="b"/>
            <a:pathLst>
              <a:path w="1917" h="3959" extrusionOk="0">
                <a:moveTo>
                  <a:pt x="1789" y="0"/>
                </a:moveTo>
                <a:lnTo>
                  <a:pt x="1" y="3959"/>
                </a:lnTo>
                <a:lnTo>
                  <a:pt x="256" y="3959"/>
                </a:lnTo>
                <a:lnTo>
                  <a:pt x="1916" y="383"/>
                </a:lnTo>
                <a:lnTo>
                  <a:pt x="191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3" name="Google Shape;2763;p35"/>
          <p:cNvSpPr/>
          <p:nvPr/>
        </p:nvSpPr>
        <p:spPr>
          <a:xfrm>
            <a:off x="3149318" y="2392905"/>
            <a:ext cx="73732" cy="157278"/>
          </a:xfrm>
          <a:custGeom>
            <a:avLst/>
            <a:gdLst/>
            <a:ahLst/>
            <a:cxnLst/>
            <a:rect l="l" t="t" r="r" b="b"/>
            <a:pathLst>
              <a:path w="1916" h="4087" extrusionOk="0">
                <a:moveTo>
                  <a:pt x="1788" y="0"/>
                </a:moveTo>
                <a:lnTo>
                  <a:pt x="1" y="4087"/>
                </a:lnTo>
                <a:lnTo>
                  <a:pt x="256" y="3959"/>
                </a:lnTo>
                <a:lnTo>
                  <a:pt x="1916" y="383"/>
                </a:lnTo>
                <a:lnTo>
                  <a:pt x="1788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4" name="Google Shape;2764;p35"/>
          <p:cNvSpPr/>
          <p:nvPr/>
        </p:nvSpPr>
        <p:spPr>
          <a:xfrm>
            <a:off x="3055955" y="2392905"/>
            <a:ext cx="78658" cy="152352"/>
          </a:xfrm>
          <a:custGeom>
            <a:avLst/>
            <a:gdLst/>
            <a:ahLst/>
            <a:cxnLst/>
            <a:rect l="l" t="t" r="r" b="b"/>
            <a:pathLst>
              <a:path w="2044" h="3959" extrusionOk="0">
                <a:moveTo>
                  <a:pt x="256" y="0"/>
                </a:moveTo>
                <a:lnTo>
                  <a:pt x="0" y="128"/>
                </a:lnTo>
                <a:lnTo>
                  <a:pt x="128" y="383"/>
                </a:lnTo>
                <a:lnTo>
                  <a:pt x="1788" y="3959"/>
                </a:lnTo>
                <a:lnTo>
                  <a:pt x="2043" y="3959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5" name="Google Shape;2765;p35"/>
          <p:cNvSpPr/>
          <p:nvPr/>
        </p:nvSpPr>
        <p:spPr>
          <a:xfrm>
            <a:off x="3055955" y="2397831"/>
            <a:ext cx="73732" cy="152352"/>
          </a:xfrm>
          <a:custGeom>
            <a:avLst/>
            <a:gdLst/>
            <a:ahLst/>
            <a:cxnLst/>
            <a:rect l="l" t="t" r="r" b="b"/>
            <a:pathLst>
              <a:path w="1916" h="3959" extrusionOk="0">
                <a:moveTo>
                  <a:pt x="0" y="0"/>
                </a:moveTo>
                <a:lnTo>
                  <a:pt x="0" y="255"/>
                </a:lnTo>
                <a:lnTo>
                  <a:pt x="1660" y="3831"/>
                </a:lnTo>
                <a:lnTo>
                  <a:pt x="1916" y="3959"/>
                </a:lnTo>
                <a:lnTo>
                  <a:pt x="0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6" name="Google Shape;2766;p35"/>
          <p:cNvSpPr/>
          <p:nvPr/>
        </p:nvSpPr>
        <p:spPr>
          <a:xfrm>
            <a:off x="3144392" y="2383054"/>
            <a:ext cx="73771" cy="49181"/>
          </a:xfrm>
          <a:custGeom>
            <a:avLst/>
            <a:gdLst/>
            <a:ahLst/>
            <a:cxnLst/>
            <a:rect l="l" t="t" r="r" b="b"/>
            <a:pathLst>
              <a:path w="1917" h="1278" extrusionOk="0">
                <a:moveTo>
                  <a:pt x="1789" y="1"/>
                </a:moveTo>
                <a:lnTo>
                  <a:pt x="1" y="1023"/>
                </a:lnTo>
                <a:lnTo>
                  <a:pt x="1" y="1278"/>
                </a:lnTo>
                <a:lnTo>
                  <a:pt x="1916" y="256"/>
                </a:lnTo>
                <a:lnTo>
                  <a:pt x="1916" y="129"/>
                </a:lnTo>
                <a:lnTo>
                  <a:pt x="1789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7" name="Google Shape;2767;p35"/>
          <p:cNvSpPr/>
          <p:nvPr/>
        </p:nvSpPr>
        <p:spPr>
          <a:xfrm>
            <a:off x="3149318" y="2387979"/>
            <a:ext cx="73732" cy="49181"/>
          </a:xfrm>
          <a:custGeom>
            <a:avLst/>
            <a:gdLst/>
            <a:ahLst/>
            <a:cxnLst/>
            <a:rect l="l" t="t" r="r" b="b"/>
            <a:pathLst>
              <a:path w="1916" h="1278" extrusionOk="0">
                <a:moveTo>
                  <a:pt x="1788" y="1"/>
                </a:moveTo>
                <a:lnTo>
                  <a:pt x="1" y="1022"/>
                </a:lnTo>
                <a:lnTo>
                  <a:pt x="1" y="1278"/>
                </a:lnTo>
                <a:lnTo>
                  <a:pt x="1916" y="256"/>
                </a:lnTo>
                <a:lnTo>
                  <a:pt x="1788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8" name="Google Shape;2768;p35"/>
          <p:cNvSpPr/>
          <p:nvPr/>
        </p:nvSpPr>
        <p:spPr>
          <a:xfrm>
            <a:off x="3139504" y="2284803"/>
            <a:ext cx="63919" cy="137613"/>
          </a:xfrm>
          <a:custGeom>
            <a:avLst/>
            <a:gdLst/>
            <a:ahLst/>
            <a:cxnLst/>
            <a:rect l="l" t="t" r="r" b="b"/>
            <a:pathLst>
              <a:path w="1661" h="3576" extrusionOk="0">
                <a:moveTo>
                  <a:pt x="1532" y="0"/>
                </a:moveTo>
                <a:lnTo>
                  <a:pt x="0" y="3576"/>
                </a:lnTo>
                <a:lnTo>
                  <a:pt x="256" y="3576"/>
                </a:lnTo>
                <a:lnTo>
                  <a:pt x="1660" y="383"/>
                </a:lnTo>
                <a:lnTo>
                  <a:pt x="1660" y="128"/>
                </a:lnTo>
                <a:lnTo>
                  <a:pt x="1532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9" name="Google Shape;2769;p35"/>
          <p:cNvSpPr/>
          <p:nvPr/>
        </p:nvSpPr>
        <p:spPr>
          <a:xfrm>
            <a:off x="3144392" y="2289691"/>
            <a:ext cx="63919" cy="137652"/>
          </a:xfrm>
          <a:custGeom>
            <a:avLst/>
            <a:gdLst/>
            <a:ahLst/>
            <a:cxnLst/>
            <a:rect l="l" t="t" r="r" b="b"/>
            <a:pathLst>
              <a:path w="1661" h="3577" extrusionOk="0">
                <a:moveTo>
                  <a:pt x="1533" y="1"/>
                </a:moveTo>
                <a:lnTo>
                  <a:pt x="1" y="3576"/>
                </a:lnTo>
                <a:lnTo>
                  <a:pt x="256" y="3449"/>
                </a:lnTo>
                <a:lnTo>
                  <a:pt x="1661" y="384"/>
                </a:lnTo>
                <a:lnTo>
                  <a:pt x="1533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0" name="Google Shape;2770;p35"/>
          <p:cNvSpPr/>
          <p:nvPr/>
        </p:nvSpPr>
        <p:spPr>
          <a:xfrm>
            <a:off x="3060842" y="2383054"/>
            <a:ext cx="73771" cy="49181"/>
          </a:xfrm>
          <a:custGeom>
            <a:avLst/>
            <a:gdLst/>
            <a:ahLst/>
            <a:cxnLst/>
            <a:rect l="l" t="t" r="r" b="b"/>
            <a:pathLst>
              <a:path w="1917" h="1278" extrusionOk="0">
                <a:moveTo>
                  <a:pt x="129" y="1"/>
                </a:moveTo>
                <a:lnTo>
                  <a:pt x="1" y="129"/>
                </a:lnTo>
                <a:lnTo>
                  <a:pt x="1" y="256"/>
                </a:lnTo>
                <a:lnTo>
                  <a:pt x="1916" y="1278"/>
                </a:lnTo>
                <a:lnTo>
                  <a:pt x="1916" y="1023"/>
                </a:lnTo>
                <a:lnTo>
                  <a:pt x="129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35"/>
          <p:cNvSpPr/>
          <p:nvPr/>
        </p:nvSpPr>
        <p:spPr>
          <a:xfrm>
            <a:off x="3055955" y="2387979"/>
            <a:ext cx="73732" cy="49181"/>
          </a:xfrm>
          <a:custGeom>
            <a:avLst/>
            <a:gdLst/>
            <a:ahLst/>
            <a:cxnLst/>
            <a:rect l="l" t="t" r="r" b="b"/>
            <a:pathLst>
              <a:path w="1916" h="1278" extrusionOk="0">
                <a:moveTo>
                  <a:pt x="128" y="1"/>
                </a:moveTo>
                <a:lnTo>
                  <a:pt x="0" y="256"/>
                </a:lnTo>
                <a:lnTo>
                  <a:pt x="1916" y="1278"/>
                </a:lnTo>
                <a:lnTo>
                  <a:pt x="1916" y="1022"/>
                </a:lnTo>
                <a:lnTo>
                  <a:pt x="128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35"/>
          <p:cNvSpPr/>
          <p:nvPr/>
        </p:nvSpPr>
        <p:spPr>
          <a:xfrm>
            <a:off x="3075620" y="2284803"/>
            <a:ext cx="63919" cy="137613"/>
          </a:xfrm>
          <a:custGeom>
            <a:avLst/>
            <a:gdLst/>
            <a:ahLst/>
            <a:cxnLst/>
            <a:rect l="l" t="t" r="r" b="b"/>
            <a:pathLst>
              <a:path w="1661" h="3576" extrusionOk="0">
                <a:moveTo>
                  <a:pt x="128" y="0"/>
                </a:moveTo>
                <a:lnTo>
                  <a:pt x="0" y="128"/>
                </a:lnTo>
                <a:lnTo>
                  <a:pt x="128" y="383"/>
                </a:lnTo>
                <a:lnTo>
                  <a:pt x="1405" y="3576"/>
                </a:lnTo>
                <a:lnTo>
                  <a:pt x="1660" y="3576"/>
                </a:lnTo>
                <a:lnTo>
                  <a:pt x="128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35"/>
          <p:cNvSpPr/>
          <p:nvPr/>
        </p:nvSpPr>
        <p:spPr>
          <a:xfrm>
            <a:off x="3075620" y="2289691"/>
            <a:ext cx="58994" cy="137652"/>
          </a:xfrm>
          <a:custGeom>
            <a:avLst/>
            <a:gdLst/>
            <a:ahLst/>
            <a:cxnLst/>
            <a:rect l="l" t="t" r="r" b="b"/>
            <a:pathLst>
              <a:path w="1533" h="3577" extrusionOk="0">
                <a:moveTo>
                  <a:pt x="0" y="1"/>
                </a:moveTo>
                <a:lnTo>
                  <a:pt x="0" y="384"/>
                </a:lnTo>
                <a:lnTo>
                  <a:pt x="1277" y="3449"/>
                </a:lnTo>
                <a:lnTo>
                  <a:pt x="1532" y="3576"/>
                </a:lnTo>
                <a:lnTo>
                  <a:pt x="0" y="1"/>
                </a:lnTo>
                <a:close/>
                <a:moveTo>
                  <a:pt x="1532" y="3576"/>
                </a:moveTo>
                <a:lnTo>
                  <a:pt x="1532" y="3576"/>
                </a:lnTo>
                <a:lnTo>
                  <a:pt x="1532" y="3576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35"/>
          <p:cNvSpPr/>
          <p:nvPr/>
        </p:nvSpPr>
        <p:spPr>
          <a:xfrm>
            <a:off x="3060842" y="2260212"/>
            <a:ext cx="157316" cy="54106"/>
          </a:xfrm>
          <a:custGeom>
            <a:avLst/>
            <a:gdLst/>
            <a:ahLst/>
            <a:cxnLst/>
            <a:rect l="l" t="t" r="r" b="b"/>
            <a:pathLst>
              <a:path w="4088" h="1406" extrusionOk="0">
                <a:moveTo>
                  <a:pt x="1" y="1"/>
                </a:moveTo>
                <a:lnTo>
                  <a:pt x="2044" y="1405"/>
                </a:lnTo>
                <a:lnTo>
                  <a:pt x="4087" y="256"/>
                </a:lnTo>
                <a:lnTo>
                  <a:pt x="4087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35"/>
          <p:cNvSpPr/>
          <p:nvPr/>
        </p:nvSpPr>
        <p:spPr>
          <a:xfrm>
            <a:off x="3060842" y="2260212"/>
            <a:ext cx="78697" cy="54106"/>
          </a:xfrm>
          <a:custGeom>
            <a:avLst/>
            <a:gdLst/>
            <a:ahLst/>
            <a:cxnLst/>
            <a:rect l="l" t="t" r="r" b="b"/>
            <a:pathLst>
              <a:path w="2045" h="1406" extrusionOk="0">
                <a:moveTo>
                  <a:pt x="1" y="1"/>
                </a:moveTo>
                <a:lnTo>
                  <a:pt x="1" y="256"/>
                </a:lnTo>
                <a:lnTo>
                  <a:pt x="2044" y="1405"/>
                </a:lnTo>
                <a:lnTo>
                  <a:pt x="2044" y="1150"/>
                </a:lnTo>
                <a:lnTo>
                  <a:pt x="1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5"/>
          <p:cNvSpPr/>
          <p:nvPr/>
        </p:nvSpPr>
        <p:spPr>
          <a:xfrm>
            <a:off x="3060842" y="2211068"/>
            <a:ext cx="157316" cy="93397"/>
          </a:xfrm>
          <a:custGeom>
            <a:avLst/>
            <a:gdLst/>
            <a:ahLst/>
            <a:cxnLst/>
            <a:rect l="l" t="t" r="r" b="b"/>
            <a:pathLst>
              <a:path w="4088" h="2427" extrusionOk="0">
                <a:moveTo>
                  <a:pt x="2044" y="1"/>
                </a:moveTo>
                <a:lnTo>
                  <a:pt x="1" y="1278"/>
                </a:lnTo>
                <a:lnTo>
                  <a:pt x="2044" y="2427"/>
                </a:lnTo>
                <a:lnTo>
                  <a:pt x="4087" y="1278"/>
                </a:lnTo>
                <a:lnTo>
                  <a:pt x="2044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35"/>
          <p:cNvSpPr/>
          <p:nvPr/>
        </p:nvSpPr>
        <p:spPr>
          <a:xfrm>
            <a:off x="3085434" y="2230733"/>
            <a:ext cx="108136" cy="58994"/>
          </a:xfrm>
          <a:custGeom>
            <a:avLst/>
            <a:gdLst/>
            <a:ahLst/>
            <a:cxnLst/>
            <a:rect l="l" t="t" r="r" b="b"/>
            <a:pathLst>
              <a:path w="2810" h="1533" extrusionOk="0">
                <a:moveTo>
                  <a:pt x="0" y="0"/>
                </a:moveTo>
                <a:lnTo>
                  <a:pt x="1405" y="1533"/>
                </a:lnTo>
                <a:lnTo>
                  <a:pt x="2810" y="639"/>
                </a:lnTo>
                <a:lnTo>
                  <a:pt x="2810" y="0"/>
                </a:lnTo>
                <a:close/>
              </a:path>
            </a:pathLst>
          </a:custGeom>
          <a:solidFill>
            <a:srgbClr val="944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8" name="Google Shape;2778;p35"/>
          <p:cNvSpPr/>
          <p:nvPr/>
        </p:nvSpPr>
        <p:spPr>
          <a:xfrm>
            <a:off x="3085434" y="2230733"/>
            <a:ext cx="54106" cy="58994"/>
          </a:xfrm>
          <a:custGeom>
            <a:avLst/>
            <a:gdLst/>
            <a:ahLst/>
            <a:cxnLst/>
            <a:rect l="l" t="t" r="r" b="b"/>
            <a:pathLst>
              <a:path w="1406" h="1533" extrusionOk="0">
                <a:moveTo>
                  <a:pt x="0" y="0"/>
                </a:moveTo>
                <a:lnTo>
                  <a:pt x="0" y="639"/>
                </a:lnTo>
                <a:lnTo>
                  <a:pt x="1405" y="1533"/>
                </a:lnTo>
                <a:lnTo>
                  <a:pt x="1405" y="767"/>
                </a:lnTo>
                <a:lnTo>
                  <a:pt x="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9" name="Google Shape;2779;p35"/>
          <p:cNvSpPr/>
          <p:nvPr/>
        </p:nvSpPr>
        <p:spPr>
          <a:xfrm>
            <a:off x="3085434" y="2196328"/>
            <a:ext cx="108136" cy="63919"/>
          </a:xfrm>
          <a:custGeom>
            <a:avLst/>
            <a:gdLst/>
            <a:ahLst/>
            <a:cxnLst/>
            <a:rect l="l" t="t" r="r" b="b"/>
            <a:pathLst>
              <a:path w="2810" h="1661" extrusionOk="0">
                <a:moveTo>
                  <a:pt x="1405" y="1"/>
                </a:moveTo>
                <a:lnTo>
                  <a:pt x="0" y="894"/>
                </a:lnTo>
                <a:lnTo>
                  <a:pt x="1405" y="1661"/>
                </a:lnTo>
                <a:lnTo>
                  <a:pt x="2810" y="894"/>
                </a:lnTo>
                <a:lnTo>
                  <a:pt x="1405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0" name="Google Shape;2780;p35"/>
          <p:cNvSpPr/>
          <p:nvPr/>
        </p:nvSpPr>
        <p:spPr>
          <a:xfrm>
            <a:off x="3139504" y="2270026"/>
            <a:ext cx="108136" cy="285078"/>
          </a:xfrm>
          <a:custGeom>
            <a:avLst/>
            <a:gdLst/>
            <a:ahLst/>
            <a:cxnLst/>
            <a:rect l="l" t="t" r="r" b="b"/>
            <a:pathLst>
              <a:path w="2810" h="7408" extrusionOk="0">
                <a:moveTo>
                  <a:pt x="2043" y="1"/>
                </a:moveTo>
                <a:lnTo>
                  <a:pt x="0" y="1150"/>
                </a:lnTo>
                <a:lnTo>
                  <a:pt x="0" y="7407"/>
                </a:lnTo>
                <a:lnTo>
                  <a:pt x="256" y="7280"/>
                </a:lnTo>
                <a:lnTo>
                  <a:pt x="256" y="1406"/>
                </a:lnTo>
                <a:lnTo>
                  <a:pt x="1788" y="512"/>
                </a:lnTo>
                <a:lnTo>
                  <a:pt x="2554" y="6003"/>
                </a:lnTo>
                <a:lnTo>
                  <a:pt x="2809" y="5747"/>
                </a:lnTo>
                <a:lnTo>
                  <a:pt x="2043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1" name="Google Shape;2781;p35"/>
          <p:cNvSpPr/>
          <p:nvPr/>
        </p:nvSpPr>
        <p:spPr>
          <a:xfrm>
            <a:off x="3031363" y="2270026"/>
            <a:ext cx="108174" cy="285078"/>
          </a:xfrm>
          <a:custGeom>
            <a:avLst/>
            <a:gdLst/>
            <a:ahLst/>
            <a:cxnLst/>
            <a:rect l="l" t="t" r="r" b="b"/>
            <a:pathLst>
              <a:path w="2811" h="7408" extrusionOk="0">
                <a:moveTo>
                  <a:pt x="767" y="1"/>
                </a:moveTo>
                <a:lnTo>
                  <a:pt x="1" y="5747"/>
                </a:lnTo>
                <a:lnTo>
                  <a:pt x="256" y="6003"/>
                </a:lnTo>
                <a:lnTo>
                  <a:pt x="1022" y="512"/>
                </a:lnTo>
                <a:lnTo>
                  <a:pt x="2555" y="1406"/>
                </a:lnTo>
                <a:lnTo>
                  <a:pt x="2555" y="7280"/>
                </a:lnTo>
                <a:lnTo>
                  <a:pt x="2810" y="7407"/>
                </a:lnTo>
                <a:lnTo>
                  <a:pt x="2810" y="1150"/>
                </a:lnTo>
                <a:lnTo>
                  <a:pt x="767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2" name="Google Shape;2782;p35"/>
          <p:cNvSpPr/>
          <p:nvPr/>
        </p:nvSpPr>
        <p:spPr>
          <a:xfrm>
            <a:off x="3124765" y="2171776"/>
            <a:ext cx="29516" cy="63919"/>
          </a:xfrm>
          <a:custGeom>
            <a:avLst/>
            <a:gdLst/>
            <a:ahLst/>
            <a:cxnLst/>
            <a:rect l="l" t="t" r="r" b="b"/>
            <a:pathLst>
              <a:path w="767" h="1661" extrusionOk="0">
                <a:moveTo>
                  <a:pt x="0" y="0"/>
                </a:moveTo>
                <a:lnTo>
                  <a:pt x="0" y="1532"/>
                </a:lnTo>
                <a:lnTo>
                  <a:pt x="128" y="1660"/>
                </a:lnTo>
                <a:lnTo>
                  <a:pt x="639" y="1660"/>
                </a:lnTo>
                <a:lnTo>
                  <a:pt x="766" y="1532"/>
                </a:lnTo>
                <a:lnTo>
                  <a:pt x="766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3" name="Google Shape;2783;p35"/>
          <p:cNvSpPr/>
          <p:nvPr/>
        </p:nvSpPr>
        <p:spPr>
          <a:xfrm>
            <a:off x="3124765" y="2166850"/>
            <a:ext cx="29516" cy="14777"/>
          </a:xfrm>
          <a:custGeom>
            <a:avLst/>
            <a:gdLst/>
            <a:ahLst/>
            <a:cxnLst/>
            <a:rect l="l" t="t" r="r" b="b"/>
            <a:pathLst>
              <a:path w="767" h="384" extrusionOk="0">
                <a:moveTo>
                  <a:pt x="128" y="0"/>
                </a:moveTo>
                <a:lnTo>
                  <a:pt x="0" y="128"/>
                </a:lnTo>
                <a:lnTo>
                  <a:pt x="128" y="383"/>
                </a:lnTo>
                <a:lnTo>
                  <a:pt x="639" y="383"/>
                </a:lnTo>
                <a:lnTo>
                  <a:pt x="766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4" name="Google Shape;2784;p35"/>
          <p:cNvSpPr/>
          <p:nvPr/>
        </p:nvSpPr>
        <p:spPr>
          <a:xfrm>
            <a:off x="3129652" y="2166850"/>
            <a:ext cx="19703" cy="14777"/>
          </a:xfrm>
          <a:custGeom>
            <a:avLst/>
            <a:gdLst/>
            <a:ahLst/>
            <a:cxnLst/>
            <a:rect l="l" t="t" r="r" b="b"/>
            <a:pathLst>
              <a:path w="512" h="384" extrusionOk="0">
                <a:moveTo>
                  <a:pt x="256" y="0"/>
                </a:moveTo>
                <a:lnTo>
                  <a:pt x="1" y="128"/>
                </a:lnTo>
                <a:lnTo>
                  <a:pt x="1" y="256"/>
                </a:lnTo>
                <a:lnTo>
                  <a:pt x="256" y="383"/>
                </a:lnTo>
                <a:lnTo>
                  <a:pt x="512" y="256"/>
                </a:lnTo>
                <a:lnTo>
                  <a:pt x="512" y="128"/>
                </a:lnTo>
                <a:lnTo>
                  <a:pt x="256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5" name="Google Shape;2785;p35"/>
          <p:cNvSpPr/>
          <p:nvPr/>
        </p:nvSpPr>
        <p:spPr>
          <a:xfrm>
            <a:off x="3129652" y="2142258"/>
            <a:ext cx="93397" cy="39368"/>
          </a:xfrm>
          <a:custGeom>
            <a:avLst/>
            <a:gdLst/>
            <a:ahLst/>
            <a:cxnLst/>
            <a:rect l="l" t="t" r="r" b="b"/>
            <a:pathLst>
              <a:path w="2427" h="1023" extrusionOk="0">
                <a:moveTo>
                  <a:pt x="512" y="1"/>
                </a:moveTo>
                <a:lnTo>
                  <a:pt x="256" y="256"/>
                </a:lnTo>
                <a:lnTo>
                  <a:pt x="1" y="512"/>
                </a:lnTo>
                <a:lnTo>
                  <a:pt x="1" y="767"/>
                </a:lnTo>
                <a:lnTo>
                  <a:pt x="1" y="895"/>
                </a:lnTo>
                <a:lnTo>
                  <a:pt x="256" y="1022"/>
                </a:lnTo>
                <a:lnTo>
                  <a:pt x="767" y="895"/>
                </a:lnTo>
                <a:lnTo>
                  <a:pt x="1278" y="639"/>
                </a:lnTo>
                <a:lnTo>
                  <a:pt x="1788" y="384"/>
                </a:lnTo>
                <a:lnTo>
                  <a:pt x="2427" y="256"/>
                </a:lnTo>
                <a:lnTo>
                  <a:pt x="1788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6" name="Google Shape;2786;p35"/>
          <p:cNvSpPr/>
          <p:nvPr/>
        </p:nvSpPr>
        <p:spPr>
          <a:xfrm>
            <a:off x="3129652" y="2147184"/>
            <a:ext cx="68845" cy="34442"/>
          </a:xfrm>
          <a:custGeom>
            <a:avLst/>
            <a:gdLst/>
            <a:ahLst/>
            <a:cxnLst/>
            <a:rect l="l" t="t" r="r" b="b"/>
            <a:pathLst>
              <a:path w="1789" h="895" extrusionOk="0">
                <a:moveTo>
                  <a:pt x="1150" y="1"/>
                </a:moveTo>
                <a:lnTo>
                  <a:pt x="639" y="128"/>
                </a:lnTo>
                <a:lnTo>
                  <a:pt x="256" y="256"/>
                </a:lnTo>
                <a:lnTo>
                  <a:pt x="1" y="639"/>
                </a:lnTo>
                <a:lnTo>
                  <a:pt x="1" y="767"/>
                </a:lnTo>
                <a:lnTo>
                  <a:pt x="256" y="894"/>
                </a:lnTo>
                <a:lnTo>
                  <a:pt x="639" y="767"/>
                </a:lnTo>
                <a:lnTo>
                  <a:pt x="767" y="639"/>
                </a:lnTo>
                <a:lnTo>
                  <a:pt x="1150" y="384"/>
                </a:lnTo>
                <a:lnTo>
                  <a:pt x="1788" y="128"/>
                </a:lnTo>
                <a:lnTo>
                  <a:pt x="1150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7" name="Google Shape;2787;p35"/>
          <p:cNvSpPr/>
          <p:nvPr/>
        </p:nvSpPr>
        <p:spPr>
          <a:xfrm>
            <a:off x="3129652" y="2152110"/>
            <a:ext cx="49181" cy="29516"/>
          </a:xfrm>
          <a:custGeom>
            <a:avLst/>
            <a:gdLst/>
            <a:ahLst/>
            <a:cxnLst/>
            <a:rect l="l" t="t" r="r" b="b"/>
            <a:pathLst>
              <a:path w="1278" h="767" extrusionOk="0">
                <a:moveTo>
                  <a:pt x="767" y="0"/>
                </a:moveTo>
                <a:lnTo>
                  <a:pt x="384" y="128"/>
                </a:lnTo>
                <a:lnTo>
                  <a:pt x="128" y="383"/>
                </a:lnTo>
                <a:lnTo>
                  <a:pt x="1" y="511"/>
                </a:lnTo>
                <a:lnTo>
                  <a:pt x="1" y="639"/>
                </a:lnTo>
                <a:lnTo>
                  <a:pt x="256" y="766"/>
                </a:lnTo>
                <a:lnTo>
                  <a:pt x="512" y="639"/>
                </a:lnTo>
                <a:lnTo>
                  <a:pt x="639" y="383"/>
                </a:lnTo>
                <a:lnTo>
                  <a:pt x="895" y="256"/>
                </a:lnTo>
                <a:lnTo>
                  <a:pt x="1278" y="128"/>
                </a:lnTo>
                <a:lnTo>
                  <a:pt x="767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8" name="Google Shape;2788;p35"/>
          <p:cNvSpPr/>
          <p:nvPr/>
        </p:nvSpPr>
        <p:spPr>
          <a:xfrm>
            <a:off x="3827489" y="3385604"/>
            <a:ext cx="1518481" cy="584780"/>
          </a:xfrm>
          <a:custGeom>
            <a:avLst/>
            <a:gdLst/>
            <a:ahLst/>
            <a:cxnLst/>
            <a:rect l="l" t="t" r="r" b="b"/>
            <a:pathLst>
              <a:path w="39459" h="15196" extrusionOk="0">
                <a:moveTo>
                  <a:pt x="6769" y="0"/>
                </a:moveTo>
                <a:lnTo>
                  <a:pt x="1" y="3831"/>
                </a:lnTo>
                <a:lnTo>
                  <a:pt x="19794" y="15196"/>
                </a:lnTo>
                <a:lnTo>
                  <a:pt x="39459" y="3831"/>
                </a:lnTo>
                <a:lnTo>
                  <a:pt x="32819" y="0"/>
                </a:lnTo>
                <a:lnTo>
                  <a:pt x="24646" y="4725"/>
                </a:lnTo>
                <a:lnTo>
                  <a:pt x="19794" y="7534"/>
                </a:lnTo>
                <a:lnTo>
                  <a:pt x="14941" y="4725"/>
                </a:lnTo>
                <a:lnTo>
                  <a:pt x="676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2789;p35"/>
          <p:cNvSpPr/>
          <p:nvPr/>
        </p:nvSpPr>
        <p:spPr>
          <a:xfrm>
            <a:off x="3827489" y="3385604"/>
            <a:ext cx="1518481" cy="584780"/>
          </a:xfrm>
          <a:custGeom>
            <a:avLst/>
            <a:gdLst/>
            <a:ahLst/>
            <a:cxnLst/>
            <a:rect l="l" t="t" r="r" b="b"/>
            <a:pathLst>
              <a:path w="39459" h="15196" fill="none" extrusionOk="0">
                <a:moveTo>
                  <a:pt x="32819" y="0"/>
                </a:moveTo>
                <a:lnTo>
                  <a:pt x="24646" y="4725"/>
                </a:lnTo>
                <a:lnTo>
                  <a:pt x="24646" y="4725"/>
                </a:lnTo>
                <a:lnTo>
                  <a:pt x="19794" y="7534"/>
                </a:lnTo>
                <a:lnTo>
                  <a:pt x="14941" y="4725"/>
                </a:lnTo>
                <a:lnTo>
                  <a:pt x="14941" y="4725"/>
                </a:lnTo>
                <a:lnTo>
                  <a:pt x="6769" y="0"/>
                </a:lnTo>
                <a:lnTo>
                  <a:pt x="1" y="3831"/>
                </a:lnTo>
                <a:lnTo>
                  <a:pt x="19794" y="15196"/>
                </a:lnTo>
                <a:lnTo>
                  <a:pt x="39459" y="3831"/>
                </a:lnTo>
                <a:lnTo>
                  <a:pt x="328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0" name="Google Shape;2790;p35"/>
          <p:cNvSpPr/>
          <p:nvPr/>
        </p:nvSpPr>
        <p:spPr>
          <a:xfrm>
            <a:off x="4402483" y="3778720"/>
            <a:ext cx="373511" cy="191681"/>
          </a:xfrm>
          <a:custGeom>
            <a:avLst/>
            <a:gdLst/>
            <a:ahLst/>
            <a:cxnLst/>
            <a:rect l="l" t="t" r="r" b="b"/>
            <a:pathLst>
              <a:path w="9706" h="4981" extrusionOk="0">
                <a:moveTo>
                  <a:pt x="0" y="1"/>
                </a:moveTo>
                <a:lnTo>
                  <a:pt x="4853" y="4981"/>
                </a:lnTo>
                <a:lnTo>
                  <a:pt x="9705" y="2172"/>
                </a:lnTo>
                <a:lnTo>
                  <a:pt x="9705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1" name="Google Shape;2791;p35"/>
          <p:cNvSpPr/>
          <p:nvPr/>
        </p:nvSpPr>
        <p:spPr>
          <a:xfrm>
            <a:off x="4402483" y="3778720"/>
            <a:ext cx="186756" cy="191681"/>
          </a:xfrm>
          <a:custGeom>
            <a:avLst/>
            <a:gdLst/>
            <a:ahLst/>
            <a:cxnLst/>
            <a:rect l="l" t="t" r="r" b="b"/>
            <a:pathLst>
              <a:path w="4853" h="4981" extrusionOk="0">
                <a:moveTo>
                  <a:pt x="0" y="1"/>
                </a:moveTo>
                <a:lnTo>
                  <a:pt x="0" y="2172"/>
                </a:lnTo>
                <a:lnTo>
                  <a:pt x="4853" y="4981"/>
                </a:lnTo>
                <a:lnTo>
                  <a:pt x="4853" y="2810"/>
                </a:lnTo>
                <a:lnTo>
                  <a:pt x="0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2" name="Google Shape;2792;p35"/>
          <p:cNvSpPr/>
          <p:nvPr/>
        </p:nvSpPr>
        <p:spPr>
          <a:xfrm>
            <a:off x="4402483" y="3675544"/>
            <a:ext cx="373511" cy="211346"/>
          </a:xfrm>
          <a:custGeom>
            <a:avLst/>
            <a:gdLst/>
            <a:ahLst/>
            <a:cxnLst/>
            <a:rect l="l" t="t" r="r" b="b"/>
            <a:pathLst>
              <a:path w="9706" h="5492" extrusionOk="0">
                <a:moveTo>
                  <a:pt x="4853" y="0"/>
                </a:moveTo>
                <a:lnTo>
                  <a:pt x="0" y="2682"/>
                </a:lnTo>
                <a:lnTo>
                  <a:pt x="4853" y="5491"/>
                </a:lnTo>
                <a:lnTo>
                  <a:pt x="9705" y="2682"/>
                </a:lnTo>
                <a:lnTo>
                  <a:pt x="4853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3" name="Google Shape;2793;p35"/>
          <p:cNvSpPr/>
          <p:nvPr/>
        </p:nvSpPr>
        <p:spPr>
          <a:xfrm>
            <a:off x="4451627" y="3650952"/>
            <a:ext cx="270301" cy="206420"/>
          </a:xfrm>
          <a:custGeom>
            <a:avLst/>
            <a:gdLst/>
            <a:ahLst/>
            <a:cxnLst/>
            <a:rect l="l" t="t" r="r" b="b"/>
            <a:pathLst>
              <a:path w="7024" h="5364" extrusionOk="0">
                <a:moveTo>
                  <a:pt x="0" y="1"/>
                </a:moveTo>
                <a:lnTo>
                  <a:pt x="3576" y="5364"/>
                </a:lnTo>
                <a:lnTo>
                  <a:pt x="7023" y="3448"/>
                </a:lnTo>
                <a:lnTo>
                  <a:pt x="7023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4" name="Google Shape;2794;p35"/>
          <p:cNvSpPr/>
          <p:nvPr/>
        </p:nvSpPr>
        <p:spPr>
          <a:xfrm>
            <a:off x="4451627" y="3650952"/>
            <a:ext cx="137613" cy="206420"/>
          </a:xfrm>
          <a:custGeom>
            <a:avLst/>
            <a:gdLst/>
            <a:ahLst/>
            <a:cxnLst/>
            <a:rect l="l" t="t" r="r" b="b"/>
            <a:pathLst>
              <a:path w="3576" h="5364" extrusionOk="0">
                <a:moveTo>
                  <a:pt x="0" y="1"/>
                </a:moveTo>
                <a:lnTo>
                  <a:pt x="0" y="3448"/>
                </a:lnTo>
                <a:lnTo>
                  <a:pt x="3576" y="5364"/>
                </a:lnTo>
                <a:lnTo>
                  <a:pt x="3576" y="2044"/>
                </a:lnTo>
                <a:lnTo>
                  <a:pt x="0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5" name="Google Shape;2795;p35"/>
          <p:cNvSpPr/>
          <p:nvPr/>
        </p:nvSpPr>
        <p:spPr>
          <a:xfrm>
            <a:off x="4451627" y="3572329"/>
            <a:ext cx="270301" cy="157278"/>
          </a:xfrm>
          <a:custGeom>
            <a:avLst/>
            <a:gdLst/>
            <a:ahLst/>
            <a:cxnLst/>
            <a:rect l="l" t="t" r="r" b="b"/>
            <a:pathLst>
              <a:path w="7024" h="4087" extrusionOk="0">
                <a:moveTo>
                  <a:pt x="3576" y="1"/>
                </a:moveTo>
                <a:lnTo>
                  <a:pt x="0" y="2044"/>
                </a:lnTo>
                <a:lnTo>
                  <a:pt x="3576" y="4087"/>
                </a:lnTo>
                <a:lnTo>
                  <a:pt x="7023" y="2044"/>
                </a:lnTo>
                <a:lnTo>
                  <a:pt x="3576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6" name="Google Shape;2796;p35"/>
          <p:cNvSpPr/>
          <p:nvPr/>
        </p:nvSpPr>
        <p:spPr>
          <a:xfrm>
            <a:off x="4402483" y="3567403"/>
            <a:ext cx="373511" cy="191681"/>
          </a:xfrm>
          <a:custGeom>
            <a:avLst/>
            <a:gdLst/>
            <a:ahLst/>
            <a:cxnLst/>
            <a:rect l="l" t="t" r="r" b="b"/>
            <a:pathLst>
              <a:path w="9706" h="4981" extrusionOk="0">
                <a:moveTo>
                  <a:pt x="0" y="1"/>
                </a:moveTo>
                <a:lnTo>
                  <a:pt x="4853" y="4981"/>
                </a:lnTo>
                <a:lnTo>
                  <a:pt x="9705" y="2172"/>
                </a:lnTo>
                <a:lnTo>
                  <a:pt x="9705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7" name="Google Shape;2797;p35"/>
          <p:cNvSpPr/>
          <p:nvPr/>
        </p:nvSpPr>
        <p:spPr>
          <a:xfrm>
            <a:off x="4402483" y="3567403"/>
            <a:ext cx="186756" cy="191681"/>
          </a:xfrm>
          <a:custGeom>
            <a:avLst/>
            <a:gdLst/>
            <a:ahLst/>
            <a:cxnLst/>
            <a:rect l="l" t="t" r="r" b="b"/>
            <a:pathLst>
              <a:path w="4853" h="4981" extrusionOk="0">
                <a:moveTo>
                  <a:pt x="0" y="1"/>
                </a:moveTo>
                <a:lnTo>
                  <a:pt x="0" y="2172"/>
                </a:lnTo>
                <a:lnTo>
                  <a:pt x="4853" y="4981"/>
                </a:lnTo>
                <a:lnTo>
                  <a:pt x="4853" y="2810"/>
                </a:lnTo>
                <a:lnTo>
                  <a:pt x="0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8" name="Google Shape;2798;p35"/>
          <p:cNvSpPr/>
          <p:nvPr/>
        </p:nvSpPr>
        <p:spPr>
          <a:xfrm>
            <a:off x="4402483" y="3459301"/>
            <a:ext cx="373511" cy="216272"/>
          </a:xfrm>
          <a:custGeom>
            <a:avLst/>
            <a:gdLst/>
            <a:ahLst/>
            <a:cxnLst/>
            <a:rect l="l" t="t" r="r" b="b"/>
            <a:pathLst>
              <a:path w="9706" h="5620" extrusionOk="0">
                <a:moveTo>
                  <a:pt x="4853" y="1"/>
                </a:moveTo>
                <a:lnTo>
                  <a:pt x="0" y="2810"/>
                </a:lnTo>
                <a:lnTo>
                  <a:pt x="4853" y="5619"/>
                </a:lnTo>
                <a:lnTo>
                  <a:pt x="9705" y="2810"/>
                </a:lnTo>
                <a:lnTo>
                  <a:pt x="4853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9" name="Google Shape;2799;p35"/>
          <p:cNvSpPr/>
          <p:nvPr/>
        </p:nvSpPr>
        <p:spPr>
          <a:xfrm>
            <a:off x="4402483" y="3459301"/>
            <a:ext cx="373511" cy="216272"/>
          </a:xfrm>
          <a:custGeom>
            <a:avLst/>
            <a:gdLst/>
            <a:ahLst/>
            <a:cxnLst/>
            <a:rect l="l" t="t" r="r" b="b"/>
            <a:pathLst>
              <a:path w="9706" h="5620" fill="none" extrusionOk="0">
                <a:moveTo>
                  <a:pt x="4853" y="5619"/>
                </a:moveTo>
                <a:lnTo>
                  <a:pt x="0" y="2810"/>
                </a:lnTo>
                <a:lnTo>
                  <a:pt x="4853" y="1"/>
                </a:lnTo>
                <a:lnTo>
                  <a:pt x="9705" y="2810"/>
                </a:lnTo>
                <a:lnTo>
                  <a:pt x="4853" y="561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0" name="Google Shape;2800;p35"/>
          <p:cNvSpPr/>
          <p:nvPr/>
        </p:nvSpPr>
        <p:spPr>
          <a:xfrm>
            <a:off x="4972513" y="3449488"/>
            <a:ext cx="373511" cy="191681"/>
          </a:xfrm>
          <a:custGeom>
            <a:avLst/>
            <a:gdLst/>
            <a:ahLst/>
            <a:cxnLst/>
            <a:rect l="l" t="t" r="r" b="b"/>
            <a:pathLst>
              <a:path w="9706" h="4981" extrusionOk="0">
                <a:moveTo>
                  <a:pt x="1" y="0"/>
                </a:moveTo>
                <a:lnTo>
                  <a:pt x="4853" y="4980"/>
                </a:lnTo>
                <a:lnTo>
                  <a:pt x="9706" y="2171"/>
                </a:lnTo>
                <a:lnTo>
                  <a:pt x="9706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1" name="Google Shape;2801;p35"/>
          <p:cNvSpPr/>
          <p:nvPr/>
        </p:nvSpPr>
        <p:spPr>
          <a:xfrm>
            <a:off x="4972513" y="3449488"/>
            <a:ext cx="186794" cy="191681"/>
          </a:xfrm>
          <a:custGeom>
            <a:avLst/>
            <a:gdLst/>
            <a:ahLst/>
            <a:cxnLst/>
            <a:rect l="l" t="t" r="r" b="b"/>
            <a:pathLst>
              <a:path w="4854" h="4981" extrusionOk="0">
                <a:moveTo>
                  <a:pt x="1" y="0"/>
                </a:moveTo>
                <a:lnTo>
                  <a:pt x="1" y="2171"/>
                </a:lnTo>
                <a:lnTo>
                  <a:pt x="4853" y="4980"/>
                </a:lnTo>
                <a:lnTo>
                  <a:pt x="4853" y="2809"/>
                </a:lnTo>
                <a:lnTo>
                  <a:pt x="1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2" name="Google Shape;2802;p35"/>
          <p:cNvSpPr/>
          <p:nvPr/>
        </p:nvSpPr>
        <p:spPr>
          <a:xfrm>
            <a:off x="4972513" y="3341347"/>
            <a:ext cx="373511" cy="216272"/>
          </a:xfrm>
          <a:custGeom>
            <a:avLst/>
            <a:gdLst/>
            <a:ahLst/>
            <a:cxnLst/>
            <a:rect l="l" t="t" r="r" b="b"/>
            <a:pathLst>
              <a:path w="9706" h="5620" extrusionOk="0">
                <a:moveTo>
                  <a:pt x="4853" y="1"/>
                </a:moveTo>
                <a:lnTo>
                  <a:pt x="1" y="2810"/>
                </a:lnTo>
                <a:lnTo>
                  <a:pt x="4853" y="5619"/>
                </a:lnTo>
                <a:lnTo>
                  <a:pt x="9706" y="2810"/>
                </a:lnTo>
                <a:lnTo>
                  <a:pt x="4853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3" name="Google Shape;2803;p35"/>
          <p:cNvSpPr/>
          <p:nvPr/>
        </p:nvSpPr>
        <p:spPr>
          <a:xfrm>
            <a:off x="5026583" y="3316794"/>
            <a:ext cx="270301" cy="211346"/>
          </a:xfrm>
          <a:custGeom>
            <a:avLst/>
            <a:gdLst/>
            <a:ahLst/>
            <a:cxnLst/>
            <a:rect l="l" t="t" r="r" b="b"/>
            <a:pathLst>
              <a:path w="7024" h="5492" extrusionOk="0">
                <a:moveTo>
                  <a:pt x="1" y="0"/>
                </a:moveTo>
                <a:lnTo>
                  <a:pt x="3448" y="5491"/>
                </a:lnTo>
                <a:lnTo>
                  <a:pt x="7024" y="3448"/>
                </a:lnTo>
                <a:lnTo>
                  <a:pt x="7024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4" name="Google Shape;2804;p35"/>
          <p:cNvSpPr/>
          <p:nvPr/>
        </p:nvSpPr>
        <p:spPr>
          <a:xfrm>
            <a:off x="5026583" y="3316794"/>
            <a:ext cx="132726" cy="211346"/>
          </a:xfrm>
          <a:custGeom>
            <a:avLst/>
            <a:gdLst/>
            <a:ahLst/>
            <a:cxnLst/>
            <a:rect l="l" t="t" r="r" b="b"/>
            <a:pathLst>
              <a:path w="3449" h="5492" extrusionOk="0">
                <a:moveTo>
                  <a:pt x="1" y="0"/>
                </a:moveTo>
                <a:lnTo>
                  <a:pt x="1" y="3448"/>
                </a:lnTo>
                <a:lnTo>
                  <a:pt x="3448" y="5491"/>
                </a:lnTo>
                <a:lnTo>
                  <a:pt x="3448" y="2043"/>
                </a:lnTo>
                <a:lnTo>
                  <a:pt x="1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5" name="Google Shape;2805;p35"/>
          <p:cNvSpPr/>
          <p:nvPr/>
        </p:nvSpPr>
        <p:spPr>
          <a:xfrm>
            <a:off x="5026583" y="3243059"/>
            <a:ext cx="270301" cy="152391"/>
          </a:xfrm>
          <a:custGeom>
            <a:avLst/>
            <a:gdLst/>
            <a:ahLst/>
            <a:cxnLst/>
            <a:rect l="l" t="t" r="r" b="b"/>
            <a:pathLst>
              <a:path w="7024" h="3960" extrusionOk="0">
                <a:moveTo>
                  <a:pt x="3448" y="1"/>
                </a:moveTo>
                <a:lnTo>
                  <a:pt x="1" y="1916"/>
                </a:lnTo>
                <a:lnTo>
                  <a:pt x="3448" y="3959"/>
                </a:lnTo>
                <a:lnTo>
                  <a:pt x="7024" y="1916"/>
                </a:lnTo>
                <a:lnTo>
                  <a:pt x="3448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6" name="Google Shape;2806;p35"/>
          <p:cNvSpPr/>
          <p:nvPr/>
        </p:nvSpPr>
        <p:spPr>
          <a:xfrm>
            <a:off x="5026583" y="3243059"/>
            <a:ext cx="270301" cy="152391"/>
          </a:xfrm>
          <a:custGeom>
            <a:avLst/>
            <a:gdLst/>
            <a:ahLst/>
            <a:cxnLst/>
            <a:rect l="l" t="t" r="r" b="b"/>
            <a:pathLst>
              <a:path w="7024" h="3960" fill="none" extrusionOk="0">
                <a:moveTo>
                  <a:pt x="3448" y="3959"/>
                </a:moveTo>
                <a:lnTo>
                  <a:pt x="1" y="1916"/>
                </a:lnTo>
                <a:lnTo>
                  <a:pt x="3448" y="1"/>
                </a:lnTo>
                <a:lnTo>
                  <a:pt x="7024" y="1916"/>
                </a:lnTo>
                <a:lnTo>
                  <a:pt x="3448" y="395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7" name="Google Shape;2807;p35"/>
          <p:cNvSpPr/>
          <p:nvPr/>
        </p:nvSpPr>
        <p:spPr>
          <a:xfrm>
            <a:off x="4972513" y="3233245"/>
            <a:ext cx="373511" cy="191681"/>
          </a:xfrm>
          <a:custGeom>
            <a:avLst/>
            <a:gdLst/>
            <a:ahLst/>
            <a:cxnLst/>
            <a:rect l="l" t="t" r="r" b="b"/>
            <a:pathLst>
              <a:path w="9706" h="4981" extrusionOk="0">
                <a:moveTo>
                  <a:pt x="1" y="0"/>
                </a:moveTo>
                <a:lnTo>
                  <a:pt x="4853" y="4981"/>
                </a:lnTo>
                <a:lnTo>
                  <a:pt x="9706" y="2171"/>
                </a:lnTo>
                <a:lnTo>
                  <a:pt x="9706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8" name="Google Shape;2808;p35"/>
          <p:cNvSpPr/>
          <p:nvPr/>
        </p:nvSpPr>
        <p:spPr>
          <a:xfrm>
            <a:off x="4972513" y="3233245"/>
            <a:ext cx="373511" cy="191681"/>
          </a:xfrm>
          <a:custGeom>
            <a:avLst/>
            <a:gdLst/>
            <a:ahLst/>
            <a:cxnLst/>
            <a:rect l="l" t="t" r="r" b="b"/>
            <a:pathLst>
              <a:path w="9706" h="4981" fill="none" extrusionOk="0">
                <a:moveTo>
                  <a:pt x="1" y="0"/>
                </a:moveTo>
                <a:lnTo>
                  <a:pt x="9706" y="0"/>
                </a:lnTo>
                <a:lnTo>
                  <a:pt x="9706" y="2171"/>
                </a:lnTo>
                <a:lnTo>
                  <a:pt x="4853" y="4981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9" name="Google Shape;2809;p35"/>
          <p:cNvSpPr/>
          <p:nvPr/>
        </p:nvSpPr>
        <p:spPr>
          <a:xfrm>
            <a:off x="4972513" y="3233245"/>
            <a:ext cx="186794" cy="191681"/>
          </a:xfrm>
          <a:custGeom>
            <a:avLst/>
            <a:gdLst/>
            <a:ahLst/>
            <a:cxnLst/>
            <a:rect l="l" t="t" r="r" b="b"/>
            <a:pathLst>
              <a:path w="4854" h="4981" extrusionOk="0">
                <a:moveTo>
                  <a:pt x="1" y="0"/>
                </a:moveTo>
                <a:lnTo>
                  <a:pt x="1" y="2171"/>
                </a:lnTo>
                <a:lnTo>
                  <a:pt x="4853" y="4981"/>
                </a:lnTo>
                <a:lnTo>
                  <a:pt x="4853" y="2810"/>
                </a:lnTo>
                <a:lnTo>
                  <a:pt x="1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0" name="Google Shape;2810;p35"/>
          <p:cNvSpPr/>
          <p:nvPr/>
        </p:nvSpPr>
        <p:spPr>
          <a:xfrm>
            <a:off x="4972513" y="3233245"/>
            <a:ext cx="186794" cy="191681"/>
          </a:xfrm>
          <a:custGeom>
            <a:avLst/>
            <a:gdLst/>
            <a:ahLst/>
            <a:cxnLst/>
            <a:rect l="l" t="t" r="r" b="b"/>
            <a:pathLst>
              <a:path w="4854" h="4981" fill="none" extrusionOk="0">
                <a:moveTo>
                  <a:pt x="4853" y="4981"/>
                </a:moveTo>
                <a:lnTo>
                  <a:pt x="1" y="2171"/>
                </a:lnTo>
                <a:lnTo>
                  <a:pt x="1" y="0"/>
                </a:lnTo>
                <a:lnTo>
                  <a:pt x="4853" y="2810"/>
                </a:lnTo>
                <a:lnTo>
                  <a:pt x="4853" y="498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1" name="Google Shape;2811;p35"/>
          <p:cNvSpPr/>
          <p:nvPr/>
        </p:nvSpPr>
        <p:spPr>
          <a:xfrm>
            <a:off x="4972513" y="3125143"/>
            <a:ext cx="373511" cy="216233"/>
          </a:xfrm>
          <a:custGeom>
            <a:avLst/>
            <a:gdLst/>
            <a:ahLst/>
            <a:cxnLst/>
            <a:rect l="l" t="t" r="r" b="b"/>
            <a:pathLst>
              <a:path w="9706" h="5619" extrusionOk="0">
                <a:moveTo>
                  <a:pt x="4853" y="0"/>
                </a:moveTo>
                <a:lnTo>
                  <a:pt x="1" y="2809"/>
                </a:lnTo>
                <a:lnTo>
                  <a:pt x="4853" y="5619"/>
                </a:lnTo>
                <a:lnTo>
                  <a:pt x="9706" y="2809"/>
                </a:lnTo>
                <a:lnTo>
                  <a:pt x="4853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2" name="Google Shape;2812;p35"/>
          <p:cNvSpPr/>
          <p:nvPr/>
        </p:nvSpPr>
        <p:spPr>
          <a:xfrm>
            <a:off x="4972513" y="3125143"/>
            <a:ext cx="373511" cy="216233"/>
          </a:xfrm>
          <a:custGeom>
            <a:avLst/>
            <a:gdLst/>
            <a:ahLst/>
            <a:cxnLst/>
            <a:rect l="l" t="t" r="r" b="b"/>
            <a:pathLst>
              <a:path w="9706" h="5619" fill="none" extrusionOk="0">
                <a:moveTo>
                  <a:pt x="4853" y="5619"/>
                </a:moveTo>
                <a:lnTo>
                  <a:pt x="1" y="2809"/>
                </a:lnTo>
                <a:lnTo>
                  <a:pt x="4853" y="0"/>
                </a:lnTo>
                <a:lnTo>
                  <a:pt x="9706" y="2809"/>
                </a:lnTo>
                <a:lnTo>
                  <a:pt x="4853" y="561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3" name="Google Shape;2813;p35"/>
          <p:cNvSpPr/>
          <p:nvPr/>
        </p:nvSpPr>
        <p:spPr>
          <a:xfrm>
            <a:off x="3827489" y="3449488"/>
            <a:ext cx="373511" cy="191681"/>
          </a:xfrm>
          <a:custGeom>
            <a:avLst/>
            <a:gdLst/>
            <a:ahLst/>
            <a:cxnLst/>
            <a:rect l="l" t="t" r="r" b="b"/>
            <a:pathLst>
              <a:path w="9706" h="4981" extrusionOk="0">
                <a:moveTo>
                  <a:pt x="1" y="0"/>
                </a:moveTo>
                <a:lnTo>
                  <a:pt x="4853" y="4980"/>
                </a:lnTo>
                <a:lnTo>
                  <a:pt x="9706" y="2171"/>
                </a:lnTo>
                <a:lnTo>
                  <a:pt x="9706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4" name="Google Shape;2814;p35"/>
          <p:cNvSpPr/>
          <p:nvPr/>
        </p:nvSpPr>
        <p:spPr>
          <a:xfrm>
            <a:off x="3827489" y="3449488"/>
            <a:ext cx="186794" cy="191681"/>
          </a:xfrm>
          <a:custGeom>
            <a:avLst/>
            <a:gdLst/>
            <a:ahLst/>
            <a:cxnLst/>
            <a:rect l="l" t="t" r="r" b="b"/>
            <a:pathLst>
              <a:path w="4854" h="4981" extrusionOk="0">
                <a:moveTo>
                  <a:pt x="1" y="0"/>
                </a:moveTo>
                <a:lnTo>
                  <a:pt x="1" y="2171"/>
                </a:lnTo>
                <a:lnTo>
                  <a:pt x="4853" y="4980"/>
                </a:lnTo>
                <a:lnTo>
                  <a:pt x="4853" y="2809"/>
                </a:lnTo>
                <a:lnTo>
                  <a:pt x="1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5" name="Google Shape;2815;p35"/>
          <p:cNvSpPr/>
          <p:nvPr/>
        </p:nvSpPr>
        <p:spPr>
          <a:xfrm>
            <a:off x="3827489" y="3341347"/>
            <a:ext cx="373511" cy="216272"/>
          </a:xfrm>
          <a:custGeom>
            <a:avLst/>
            <a:gdLst/>
            <a:ahLst/>
            <a:cxnLst/>
            <a:rect l="l" t="t" r="r" b="b"/>
            <a:pathLst>
              <a:path w="9706" h="5620" extrusionOk="0">
                <a:moveTo>
                  <a:pt x="4853" y="1"/>
                </a:moveTo>
                <a:lnTo>
                  <a:pt x="1" y="2810"/>
                </a:lnTo>
                <a:lnTo>
                  <a:pt x="4853" y="5619"/>
                </a:lnTo>
                <a:lnTo>
                  <a:pt x="9706" y="2810"/>
                </a:lnTo>
                <a:lnTo>
                  <a:pt x="4853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6" name="Google Shape;2816;p35"/>
          <p:cNvSpPr/>
          <p:nvPr/>
        </p:nvSpPr>
        <p:spPr>
          <a:xfrm>
            <a:off x="3881559" y="3316794"/>
            <a:ext cx="270301" cy="211346"/>
          </a:xfrm>
          <a:custGeom>
            <a:avLst/>
            <a:gdLst/>
            <a:ahLst/>
            <a:cxnLst/>
            <a:rect l="l" t="t" r="r" b="b"/>
            <a:pathLst>
              <a:path w="7024" h="5492" extrusionOk="0">
                <a:moveTo>
                  <a:pt x="0" y="0"/>
                </a:moveTo>
                <a:lnTo>
                  <a:pt x="3448" y="5491"/>
                </a:lnTo>
                <a:lnTo>
                  <a:pt x="7024" y="3448"/>
                </a:lnTo>
                <a:lnTo>
                  <a:pt x="7024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7" name="Google Shape;2817;p35"/>
          <p:cNvSpPr/>
          <p:nvPr/>
        </p:nvSpPr>
        <p:spPr>
          <a:xfrm>
            <a:off x="3881559" y="3316794"/>
            <a:ext cx="132726" cy="211346"/>
          </a:xfrm>
          <a:custGeom>
            <a:avLst/>
            <a:gdLst/>
            <a:ahLst/>
            <a:cxnLst/>
            <a:rect l="l" t="t" r="r" b="b"/>
            <a:pathLst>
              <a:path w="3449" h="5492" extrusionOk="0">
                <a:moveTo>
                  <a:pt x="0" y="0"/>
                </a:moveTo>
                <a:lnTo>
                  <a:pt x="0" y="3448"/>
                </a:lnTo>
                <a:lnTo>
                  <a:pt x="3448" y="5491"/>
                </a:lnTo>
                <a:lnTo>
                  <a:pt x="3448" y="2043"/>
                </a:lnTo>
                <a:lnTo>
                  <a:pt x="0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8" name="Google Shape;2818;p35"/>
          <p:cNvSpPr/>
          <p:nvPr/>
        </p:nvSpPr>
        <p:spPr>
          <a:xfrm>
            <a:off x="3881559" y="3243059"/>
            <a:ext cx="270301" cy="152391"/>
          </a:xfrm>
          <a:custGeom>
            <a:avLst/>
            <a:gdLst/>
            <a:ahLst/>
            <a:cxnLst/>
            <a:rect l="l" t="t" r="r" b="b"/>
            <a:pathLst>
              <a:path w="7024" h="3960" extrusionOk="0">
                <a:moveTo>
                  <a:pt x="3448" y="1"/>
                </a:moveTo>
                <a:lnTo>
                  <a:pt x="0" y="1916"/>
                </a:lnTo>
                <a:lnTo>
                  <a:pt x="3448" y="3959"/>
                </a:lnTo>
                <a:lnTo>
                  <a:pt x="7024" y="1916"/>
                </a:lnTo>
                <a:lnTo>
                  <a:pt x="3448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9" name="Google Shape;2819;p35"/>
          <p:cNvSpPr/>
          <p:nvPr/>
        </p:nvSpPr>
        <p:spPr>
          <a:xfrm>
            <a:off x="3881559" y="3243059"/>
            <a:ext cx="270301" cy="152391"/>
          </a:xfrm>
          <a:custGeom>
            <a:avLst/>
            <a:gdLst/>
            <a:ahLst/>
            <a:cxnLst/>
            <a:rect l="l" t="t" r="r" b="b"/>
            <a:pathLst>
              <a:path w="7024" h="3960" fill="none" extrusionOk="0">
                <a:moveTo>
                  <a:pt x="3448" y="3959"/>
                </a:moveTo>
                <a:lnTo>
                  <a:pt x="0" y="1916"/>
                </a:lnTo>
                <a:lnTo>
                  <a:pt x="3448" y="1"/>
                </a:lnTo>
                <a:lnTo>
                  <a:pt x="7024" y="1916"/>
                </a:lnTo>
                <a:lnTo>
                  <a:pt x="3448" y="395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0" name="Google Shape;2820;p35"/>
          <p:cNvSpPr/>
          <p:nvPr/>
        </p:nvSpPr>
        <p:spPr>
          <a:xfrm>
            <a:off x="3827489" y="3233245"/>
            <a:ext cx="373511" cy="191681"/>
          </a:xfrm>
          <a:custGeom>
            <a:avLst/>
            <a:gdLst/>
            <a:ahLst/>
            <a:cxnLst/>
            <a:rect l="l" t="t" r="r" b="b"/>
            <a:pathLst>
              <a:path w="9706" h="4981" extrusionOk="0">
                <a:moveTo>
                  <a:pt x="1" y="0"/>
                </a:moveTo>
                <a:lnTo>
                  <a:pt x="4853" y="4981"/>
                </a:lnTo>
                <a:lnTo>
                  <a:pt x="9706" y="2171"/>
                </a:lnTo>
                <a:lnTo>
                  <a:pt x="9706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35"/>
          <p:cNvSpPr/>
          <p:nvPr/>
        </p:nvSpPr>
        <p:spPr>
          <a:xfrm>
            <a:off x="3827489" y="3233245"/>
            <a:ext cx="373511" cy="191681"/>
          </a:xfrm>
          <a:custGeom>
            <a:avLst/>
            <a:gdLst/>
            <a:ahLst/>
            <a:cxnLst/>
            <a:rect l="l" t="t" r="r" b="b"/>
            <a:pathLst>
              <a:path w="9706" h="4981" fill="none" extrusionOk="0">
                <a:moveTo>
                  <a:pt x="1" y="0"/>
                </a:moveTo>
                <a:lnTo>
                  <a:pt x="9706" y="0"/>
                </a:lnTo>
                <a:lnTo>
                  <a:pt x="9706" y="2171"/>
                </a:lnTo>
                <a:lnTo>
                  <a:pt x="4853" y="4981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2" name="Google Shape;2822;p35"/>
          <p:cNvSpPr/>
          <p:nvPr/>
        </p:nvSpPr>
        <p:spPr>
          <a:xfrm>
            <a:off x="3827489" y="3233245"/>
            <a:ext cx="186794" cy="191681"/>
          </a:xfrm>
          <a:custGeom>
            <a:avLst/>
            <a:gdLst/>
            <a:ahLst/>
            <a:cxnLst/>
            <a:rect l="l" t="t" r="r" b="b"/>
            <a:pathLst>
              <a:path w="4854" h="4981" extrusionOk="0">
                <a:moveTo>
                  <a:pt x="1" y="0"/>
                </a:moveTo>
                <a:lnTo>
                  <a:pt x="1" y="2171"/>
                </a:lnTo>
                <a:lnTo>
                  <a:pt x="4853" y="4981"/>
                </a:lnTo>
                <a:lnTo>
                  <a:pt x="4853" y="2810"/>
                </a:lnTo>
                <a:lnTo>
                  <a:pt x="1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3" name="Google Shape;2823;p35"/>
          <p:cNvSpPr/>
          <p:nvPr/>
        </p:nvSpPr>
        <p:spPr>
          <a:xfrm>
            <a:off x="3827489" y="3125143"/>
            <a:ext cx="373511" cy="216233"/>
          </a:xfrm>
          <a:custGeom>
            <a:avLst/>
            <a:gdLst/>
            <a:ahLst/>
            <a:cxnLst/>
            <a:rect l="l" t="t" r="r" b="b"/>
            <a:pathLst>
              <a:path w="9706" h="5619" extrusionOk="0">
                <a:moveTo>
                  <a:pt x="4853" y="0"/>
                </a:moveTo>
                <a:lnTo>
                  <a:pt x="1" y="2809"/>
                </a:lnTo>
                <a:lnTo>
                  <a:pt x="4853" y="5619"/>
                </a:lnTo>
                <a:lnTo>
                  <a:pt x="9706" y="2809"/>
                </a:lnTo>
                <a:lnTo>
                  <a:pt x="4853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4" name="Google Shape;2824;p35"/>
          <p:cNvSpPr/>
          <p:nvPr/>
        </p:nvSpPr>
        <p:spPr>
          <a:xfrm>
            <a:off x="3827489" y="3125143"/>
            <a:ext cx="373511" cy="216233"/>
          </a:xfrm>
          <a:custGeom>
            <a:avLst/>
            <a:gdLst/>
            <a:ahLst/>
            <a:cxnLst/>
            <a:rect l="l" t="t" r="r" b="b"/>
            <a:pathLst>
              <a:path w="9706" h="5619" fill="none" extrusionOk="0">
                <a:moveTo>
                  <a:pt x="4853" y="5619"/>
                </a:moveTo>
                <a:lnTo>
                  <a:pt x="1" y="2809"/>
                </a:lnTo>
                <a:lnTo>
                  <a:pt x="4853" y="0"/>
                </a:lnTo>
                <a:lnTo>
                  <a:pt x="9706" y="2809"/>
                </a:lnTo>
                <a:lnTo>
                  <a:pt x="4853" y="561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5" name="Google Shape;2825;p35"/>
          <p:cNvSpPr/>
          <p:nvPr/>
        </p:nvSpPr>
        <p:spPr>
          <a:xfrm>
            <a:off x="3827489" y="3154622"/>
            <a:ext cx="1518481" cy="520938"/>
          </a:xfrm>
          <a:custGeom>
            <a:avLst/>
            <a:gdLst/>
            <a:ahLst/>
            <a:cxnLst/>
            <a:rect l="l" t="t" r="r" b="b"/>
            <a:pathLst>
              <a:path w="39459" h="13537" extrusionOk="0">
                <a:moveTo>
                  <a:pt x="1" y="0"/>
                </a:moveTo>
                <a:lnTo>
                  <a:pt x="19794" y="13536"/>
                </a:lnTo>
                <a:lnTo>
                  <a:pt x="39459" y="2043"/>
                </a:lnTo>
                <a:lnTo>
                  <a:pt x="39459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6" name="Google Shape;2826;p35"/>
          <p:cNvSpPr/>
          <p:nvPr/>
        </p:nvSpPr>
        <p:spPr>
          <a:xfrm>
            <a:off x="3827489" y="3154622"/>
            <a:ext cx="1518481" cy="520938"/>
          </a:xfrm>
          <a:custGeom>
            <a:avLst/>
            <a:gdLst/>
            <a:ahLst/>
            <a:cxnLst/>
            <a:rect l="l" t="t" r="r" b="b"/>
            <a:pathLst>
              <a:path w="39459" h="13537" fill="none" extrusionOk="0">
                <a:moveTo>
                  <a:pt x="1" y="0"/>
                </a:moveTo>
                <a:lnTo>
                  <a:pt x="39459" y="0"/>
                </a:lnTo>
                <a:lnTo>
                  <a:pt x="39459" y="2043"/>
                </a:lnTo>
                <a:lnTo>
                  <a:pt x="19794" y="13536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7" name="Google Shape;2827;p35"/>
          <p:cNvSpPr/>
          <p:nvPr/>
        </p:nvSpPr>
        <p:spPr>
          <a:xfrm>
            <a:off x="3827489" y="3154622"/>
            <a:ext cx="761723" cy="520938"/>
          </a:xfrm>
          <a:custGeom>
            <a:avLst/>
            <a:gdLst/>
            <a:ahLst/>
            <a:cxnLst/>
            <a:rect l="l" t="t" r="r" b="b"/>
            <a:pathLst>
              <a:path w="19794" h="13537" extrusionOk="0">
                <a:moveTo>
                  <a:pt x="1" y="0"/>
                </a:moveTo>
                <a:lnTo>
                  <a:pt x="1" y="2043"/>
                </a:lnTo>
                <a:lnTo>
                  <a:pt x="19794" y="13536"/>
                </a:lnTo>
                <a:lnTo>
                  <a:pt x="19794" y="11365"/>
                </a:lnTo>
                <a:lnTo>
                  <a:pt x="1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8" name="Google Shape;2828;p35"/>
          <p:cNvSpPr/>
          <p:nvPr/>
        </p:nvSpPr>
        <p:spPr>
          <a:xfrm>
            <a:off x="3827489" y="3154622"/>
            <a:ext cx="761723" cy="520938"/>
          </a:xfrm>
          <a:custGeom>
            <a:avLst/>
            <a:gdLst/>
            <a:ahLst/>
            <a:cxnLst/>
            <a:rect l="l" t="t" r="r" b="b"/>
            <a:pathLst>
              <a:path w="19794" h="13537" fill="none" extrusionOk="0">
                <a:moveTo>
                  <a:pt x="19794" y="13536"/>
                </a:moveTo>
                <a:lnTo>
                  <a:pt x="1" y="2043"/>
                </a:lnTo>
                <a:lnTo>
                  <a:pt x="1" y="0"/>
                </a:lnTo>
                <a:lnTo>
                  <a:pt x="19794" y="11365"/>
                </a:lnTo>
                <a:lnTo>
                  <a:pt x="19794" y="1353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9" name="Google Shape;2829;p35"/>
          <p:cNvSpPr/>
          <p:nvPr/>
        </p:nvSpPr>
        <p:spPr>
          <a:xfrm>
            <a:off x="3827489" y="2717250"/>
            <a:ext cx="1518481" cy="874746"/>
          </a:xfrm>
          <a:custGeom>
            <a:avLst/>
            <a:gdLst/>
            <a:ahLst/>
            <a:cxnLst/>
            <a:rect l="l" t="t" r="r" b="b"/>
            <a:pathLst>
              <a:path w="39459" h="22731" extrusionOk="0">
                <a:moveTo>
                  <a:pt x="19794" y="0"/>
                </a:moveTo>
                <a:lnTo>
                  <a:pt x="1" y="11365"/>
                </a:lnTo>
                <a:lnTo>
                  <a:pt x="19794" y="22730"/>
                </a:lnTo>
                <a:lnTo>
                  <a:pt x="39459" y="11365"/>
                </a:lnTo>
                <a:lnTo>
                  <a:pt x="19794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0" name="Google Shape;2830;p35"/>
          <p:cNvSpPr/>
          <p:nvPr/>
        </p:nvSpPr>
        <p:spPr>
          <a:xfrm>
            <a:off x="3827489" y="2717250"/>
            <a:ext cx="1518481" cy="874746"/>
          </a:xfrm>
          <a:custGeom>
            <a:avLst/>
            <a:gdLst/>
            <a:ahLst/>
            <a:cxnLst/>
            <a:rect l="l" t="t" r="r" b="b"/>
            <a:pathLst>
              <a:path w="39459" h="22731" fill="none" extrusionOk="0">
                <a:moveTo>
                  <a:pt x="19794" y="22730"/>
                </a:moveTo>
                <a:lnTo>
                  <a:pt x="1" y="11365"/>
                </a:lnTo>
                <a:lnTo>
                  <a:pt x="19794" y="0"/>
                </a:lnTo>
                <a:lnTo>
                  <a:pt x="39459" y="11365"/>
                </a:lnTo>
                <a:lnTo>
                  <a:pt x="19794" y="227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1" name="Google Shape;2831;p35"/>
          <p:cNvSpPr/>
          <p:nvPr/>
        </p:nvSpPr>
        <p:spPr>
          <a:xfrm>
            <a:off x="4608874" y="2820426"/>
            <a:ext cx="78658" cy="54106"/>
          </a:xfrm>
          <a:custGeom>
            <a:avLst/>
            <a:gdLst/>
            <a:ahLst/>
            <a:cxnLst/>
            <a:rect l="l" t="t" r="r" b="b"/>
            <a:pathLst>
              <a:path w="2044" h="1406" extrusionOk="0">
                <a:moveTo>
                  <a:pt x="894" y="1"/>
                </a:moveTo>
                <a:lnTo>
                  <a:pt x="511" y="129"/>
                </a:lnTo>
                <a:lnTo>
                  <a:pt x="128" y="256"/>
                </a:lnTo>
                <a:lnTo>
                  <a:pt x="0" y="384"/>
                </a:lnTo>
                <a:lnTo>
                  <a:pt x="0" y="1023"/>
                </a:lnTo>
                <a:lnTo>
                  <a:pt x="128" y="1150"/>
                </a:lnTo>
                <a:lnTo>
                  <a:pt x="511" y="1278"/>
                </a:lnTo>
                <a:lnTo>
                  <a:pt x="894" y="1406"/>
                </a:lnTo>
                <a:lnTo>
                  <a:pt x="1405" y="1278"/>
                </a:lnTo>
                <a:lnTo>
                  <a:pt x="1660" y="1150"/>
                </a:lnTo>
                <a:lnTo>
                  <a:pt x="2044" y="895"/>
                </a:lnTo>
                <a:lnTo>
                  <a:pt x="1533" y="129"/>
                </a:lnTo>
                <a:lnTo>
                  <a:pt x="894" y="1"/>
                </a:lnTo>
                <a:close/>
              </a:path>
            </a:pathLst>
          </a:custGeom>
          <a:solidFill>
            <a:srgbClr val="9697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2" name="Google Shape;2832;p35"/>
          <p:cNvSpPr/>
          <p:nvPr/>
        </p:nvSpPr>
        <p:spPr>
          <a:xfrm>
            <a:off x="4608874" y="2820426"/>
            <a:ext cx="78658" cy="54106"/>
          </a:xfrm>
          <a:custGeom>
            <a:avLst/>
            <a:gdLst/>
            <a:ahLst/>
            <a:cxnLst/>
            <a:rect l="l" t="t" r="r" b="b"/>
            <a:pathLst>
              <a:path w="2044" h="1406" fill="none" extrusionOk="0">
                <a:moveTo>
                  <a:pt x="894" y="1"/>
                </a:moveTo>
                <a:lnTo>
                  <a:pt x="894" y="1"/>
                </a:lnTo>
                <a:lnTo>
                  <a:pt x="511" y="129"/>
                </a:lnTo>
                <a:lnTo>
                  <a:pt x="128" y="256"/>
                </a:lnTo>
                <a:lnTo>
                  <a:pt x="128" y="256"/>
                </a:lnTo>
                <a:lnTo>
                  <a:pt x="0" y="384"/>
                </a:lnTo>
                <a:lnTo>
                  <a:pt x="0" y="1023"/>
                </a:lnTo>
                <a:lnTo>
                  <a:pt x="0" y="1023"/>
                </a:lnTo>
                <a:lnTo>
                  <a:pt x="128" y="1150"/>
                </a:lnTo>
                <a:lnTo>
                  <a:pt x="128" y="1150"/>
                </a:lnTo>
                <a:lnTo>
                  <a:pt x="511" y="1278"/>
                </a:lnTo>
                <a:lnTo>
                  <a:pt x="894" y="1406"/>
                </a:lnTo>
                <a:lnTo>
                  <a:pt x="894" y="1406"/>
                </a:lnTo>
                <a:lnTo>
                  <a:pt x="1405" y="1278"/>
                </a:lnTo>
                <a:lnTo>
                  <a:pt x="1660" y="1150"/>
                </a:lnTo>
                <a:lnTo>
                  <a:pt x="1660" y="1150"/>
                </a:lnTo>
                <a:lnTo>
                  <a:pt x="2044" y="895"/>
                </a:lnTo>
                <a:lnTo>
                  <a:pt x="1533" y="129"/>
                </a:lnTo>
                <a:lnTo>
                  <a:pt x="1533" y="129"/>
                </a:lnTo>
                <a:lnTo>
                  <a:pt x="894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3" name="Google Shape;2833;p35"/>
          <p:cNvSpPr/>
          <p:nvPr/>
        </p:nvSpPr>
        <p:spPr>
          <a:xfrm>
            <a:off x="4603948" y="2845017"/>
            <a:ext cx="83584" cy="24590"/>
          </a:xfrm>
          <a:custGeom>
            <a:avLst/>
            <a:gdLst/>
            <a:ahLst/>
            <a:cxnLst/>
            <a:rect l="l" t="t" r="r" b="b"/>
            <a:pathLst>
              <a:path w="2172" h="639" extrusionOk="0">
                <a:moveTo>
                  <a:pt x="1" y="0"/>
                </a:moveTo>
                <a:lnTo>
                  <a:pt x="1" y="128"/>
                </a:lnTo>
                <a:lnTo>
                  <a:pt x="128" y="256"/>
                </a:lnTo>
                <a:lnTo>
                  <a:pt x="256" y="511"/>
                </a:lnTo>
                <a:lnTo>
                  <a:pt x="639" y="639"/>
                </a:lnTo>
                <a:lnTo>
                  <a:pt x="1405" y="639"/>
                </a:lnTo>
                <a:lnTo>
                  <a:pt x="1788" y="511"/>
                </a:lnTo>
                <a:lnTo>
                  <a:pt x="2044" y="256"/>
                </a:lnTo>
                <a:lnTo>
                  <a:pt x="2172" y="128"/>
                </a:lnTo>
                <a:lnTo>
                  <a:pt x="2172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4" name="Google Shape;2834;p35"/>
          <p:cNvSpPr/>
          <p:nvPr/>
        </p:nvSpPr>
        <p:spPr>
          <a:xfrm>
            <a:off x="4603948" y="2820426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extrusionOk="0">
                <a:moveTo>
                  <a:pt x="1022" y="1"/>
                </a:moveTo>
                <a:lnTo>
                  <a:pt x="639" y="129"/>
                </a:lnTo>
                <a:lnTo>
                  <a:pt x="256" y="256"/>
                </a:lnTo>
                <a:lnTo>
                  <a:pt x="128" y="384"/>
                </a:lnTo>
                <a:lnTo>
                  <a:pt x="1" y="639"/>
                </a:lnTo>
                <a:lnTo>
                  <a:pt x="128" y="895"/>
                </a:lnTo>
                <a:lnTo>
                  <a:pt x="256" y="1150"/>
                </a:lnTo>
                <a:lnTo>
                  <a:pt x="639" y="1278"/>
                </a:lnTo>
                <a:lnTo>
                  <a:pt x="1405" y="1278"/>
                </a:lnTo>
                <a:lnTo>
                  <a:pt x="1788" y="1150"/>
                </a:lnTo>
                <a:lnTo>
                  <a:pt x="2044" y="895"/>
                </a:lnTo>
                <a:lnTo>
                  <a:pt x="2172" y="639"/>
                </a:lnTo>
                <a:lnTo>
                  <a:pt x="2044" y="384"/>
                </a:lnTo>
                <a:lnTo>
                  <a:pt x="1788" y="256"/>
                </a:lnTo>
                <a:lnTo>
                  <a:pt x="1405" y="129"/>
                </a:lnTo>
                <a:lnTo>
                  <a:pt x="1022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5" name="Google Shape;2835;p35"/>
          <p:cNvSpPr/>
          <p:nvPr/>
        </p:nvSpPr>
        <p:spPr>
          <a:xfrm>
            <a:off x="4608874" y="2776208"/>
            <a:ext cx="73732" cy="88510"/>
          </a:xfrm>
          <a:custGeom>
            <a:avLst/>
            <a:gdLst/>
            <a:ahLst/>
            <a:cxnLst/>
            <a:rect l="l" t="t" r="r" b="b"/>
            <a:pathLst>
              <a:path w="1916" h="2300" extrusionOk="0">
                <a:moveTo>
                  <a:pt x="0" y="1"/>
                </a:moveTo>
                <a:lnTo>
                  <a:pt x="0" y="1788"/>
                </a:lnTo>
                <a:lnTo>
                  <a:pt x="0" y="2044"/>
                </a:lnTo>
                <a:lnTo>
                  <a:pt x="256" y="2172"/>
                </a:lnTo>
                <a:lnTo>
                  <a:pt x="511" y="2299"/>
                </a:lnTo>
                <a:lnTo>
                  <a:pt x="1277" y="2299"/>
                </a:lnTo>
                <a:lnTo>
                  <a:pt x="1660" y="2172"/>
                </a:lnTo>
                <a:lnTo>
                  <a:pt x="1916" y="2044"/>
                </a:lnTo>
                <a:lnTo>
                  <a:pt x="1916" y="1788"/>
                </a:lnTo>
                <a:lnTo>
                  <a:pt x="1916" y="1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6" name="Google Shape;2836;p35"/>
          <p:cNvSpPr/>
          <p:nvPr/>
        </p:nvSpPr>
        <p:spPr>
          <a:xfrm>
            <a:off x="4608874" y="2741803"/>
            <a:ext cx="73732" cy="59032"/>
          </a:xfrm>
          <a:custGeom>
            <a:avLst/>
            <a:gdLst/>
            <a:ahLst/>
            <a:cxnLst/>
            <a:rect l="l" t="t" r="r" b="b"/>
            <a:pathLst>
              <a:path w="1916" h="1534" extrusionOk="0">
                <a:moveTo>
                  <a:pt x="256" y="1"/>
                </a:moveTo>
                <a:lnTo>
                  <a:pt x="0" y="767"/>
                </a:lnTo>
                <a:lnTo>
                  <a:pt x="0" y="1150"/>
                </a:lnTo>
                <a:lnTo>
                  <a:pt x="256" y="1278"/>
                </a:lnTo>
                <a:lnTo>
                  <a:pt x="511" y="1405"/>
                </a:lnTo>
                <a:lnTo>
                  <a:pt x="894" y="1533"/>
                </a:lnTo>
                <a:lnTo>
                  <a:pt x="1277" y="1405"/>
                </a:lnTo>
                <a:lnTo>
                  <a:pt x="1660" y="1278"/>
                </a:lnTo>
                <a:lnTo>
                  <a:pt x="1916" y="1150"/>
                </a:lnTo>
                <a:lnTo>
                  <a:pt x="1916" y="767"/>
                </a:lnTo>
                <a:lnTo>
                  <a:pt x="1660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7" name="Google Shape;2837;p35"/>
          <p:cNvSpPr/>
          <p:nvPr/>
        </p:nvSpPr>
        <p:spPr>
          <a:xfrm>
            <a:off x="4608874" y="2741803"/>
            <a:ext cx="73732" cy="59032"/>
          </a:xfrm>
          <a:custGeom>
            <a:avLst/>
            <a:gdLst/>
            <a:ahLst/>
            <a:cxnLst/>
            <a:rect l="l" t="t" r="r" b="b"/>
            <a:pathLst>
              <a:path w="1916" h="1534" fill="none" extrusionOk="0">
                <a:moveTo>
                  <a:pt x="1916" y="767"/>
                </a:moveTo>
                <a:lnTo>
                  <a:pt x="1660" y="1"/>
                </a:lnTo>
                <a:lnTo>
                  <a:pt x="256" y="1"/>
                </a:lnTo>
                <a:lnTo>
                  <a:pt x="0" y="767"/>
                </a:lnTo>
                <a:lnTo>
                  <a:pt x="0" y="767"/>
                </a:lnTo>
                <a:lnTo>
                  <a:pt x="0" y="1150"/>
                </a:lnTo>
                <a:lnTo>
                  <a:pt x="256" y="1278"/>
                </a:lnTo>
                <a:lnTo>
                  <a:pt x="256" y="1278"/>
                </a:lnTo>
                <a:lnTo>
                  <a:pt x="511" y="1405"/>
                </a:lnTo>
                <a:lnTo>
                  <a:pt x="894" y="1533"/>
                </a:lnTo>
                <a:lnTo>
                  <a:pt x="1277" y="1405"/>
                </a:lnTo>
                <a:lnTo>
                  <a:pt x="1660" y="1278"/>
                </a:lnTo>
                <a:lnTo>
                  <a:pt x="1660" y="1278"/>
                </a:lnTo>
                <a:lnTo>
                  <a:pt x="1916" y="1150"/>
                </a:lnTo>
                <a:lnTo>
                  <a:pt x="1916" y="76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8" name="Google Shape;2838;p35"/>
          <p:cNvSpPr/>
          <p:nvPr/>
        </p:nvSpPr>
        <p:spPr>
          <a:xfrm>
            <a:off x="4618688" y="2731989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extrusionOk="0">
                <a:moveTo>
                  <a:pt x="639" y="0"/>
                </a:moveTo>
                <a:lnTo>
                  <a:pt x="128" y="128"/>
                </a:lnTo>
                <a:lnTo>
                  <a:pt x="1" y="256"/>
                </a:lnTo>
                <a:lnTo>
                  <a:pt x="1" y="384"/>
                </a:lnTo>
                <a:lnTo>
                  <a:pt x="1" y="511"/>
                </a:lnTo>
                <a:lnTo>
                  <a:pt x="128" y="639"/>
                </a:lnTo>
                <a:lnTo>
                  <a:pt x="639" y="767"/>
                </a:lnTo>
                <a:lnTo>
                  <a:pt x="1150" y="639"/>
                </a:lnTo>
                <a:lnTo>
                  <a:pt x="1405" y="511"/>
                </a:lnTo>
                <a:lnTo>
                  <a:pt x="1405" y="384"/>
                </a:lnTo>
                <a:lnTo>
                  <a:pt x="1405" y="256"/>
                </a:lnTo>
                <a:lnTo>
                  <a:pt x="1150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9" name="Google Shape;2839;p35"/>
          <p:cNvSpPr/>
          <p:nvPr/>
        </p:nvSpPr>
        <p:spPr>
          <a:xfrm>
            <a:off x="4618688" y="2731989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fill="none" extrusionOk="0">
                <a:moveTo>
                  <a:pt x="1150" y="639"/>
                </a:moveTo>
                <a:lnTo>
                  <a:pt x="1150" y="639"/>
                </a:lnTo>
                <a:lnTo>
                  <a:pt x="639" y="767"/>
                </a:lnTo>
                <a:lnTo>
                  <a:pt x="128" y="639"/>
                </a:lnTo>
                <a:lnTo>
                  <a:pt x="128" y="639"/>
                </a:lnTo>
                <a:lnTo>
                  <a:pt x="1" y="511"/>
                </a:lnTo>
                <a:lnTo>
                  <a:pt x="1" y="384"/>
                </a:lnTo>
                <a:lnTo>
                  <a:pt x="1" y="256"/>
                </a:lnTo>
                <a:lnTo>
                  <a:pt x="128" y="128"/>
                </a:lnTo>
                <a:lnTo>
                  <a:pt x="128" y="128"/>
                </a:lnTo>
                <a:lnTo>
                  <a:pt x="639" y="0"/>
                </a:lnTo>
                <a:lnTo>
                  <a:pt x="1150" y="128"/>
                </a:lnTo>
                <a:lnTo>
                  <a:pt x="1150" y="128"/>
                </a:lnTo>
                <a:lnTo>
                  <a:pt x="1405" y="256"/>
                </a:lnTo>
                <a:lnTo>
                  <a:pt x="1405" y="384"/>
                </a:lnTo>
                <a:lnTo>
                  <a:pt x="1405" y="511"/>
                </a:lnTo>
                <a:lnTo>
                  <a:pt x="1150" y="63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0" name="Google Shape;2840;p35"/>
          <p:cNvSpPr/>
          <p:nvPr/>
        </p:nvSpPr>
        <p:spPr>
          <a:xfrm>
            <a:off x="4692424" y="2879422"/>
            <a:ext cx="88471" cy="44255"/>
          </a:xfrm>
          <a:custGeom>
            <a:avLst/>
            <a:gdLst/>
            <a:ahLst/>
            <a:cxnLst/>
            <a:rect l="l" t="t" r="r" b="b"/>
            <a:pathLst>
              <a:path w="2299" h="1150" extrusionOk="0">
                <a:moveTo>
                  <a:pt x="1660" y="0"/>
                </a:moveTo>
                <a:lnTo>
                  <a:pt x="1788" y="1022"/>
                </a:lnTo>
                <a:lnTo>
                  <a:pt x="1916" y="1022"/>
                </a:lnTo>
                <a:lnTo>
                  <a:pt x="2171" y="767"/>
                </a:lnTo>
                <a:lnTo>
                  <a:pt x="2299" y="511"/>
                </a:lnTo>
                <a:lnTo>
                  <a:pt x="2171" y="256"/>
                </a:lnTo>
                <a:lnTo>
                  <a:pt x="1916" y="128"/>
                </a:lnTo>
                <a:lnTo>
                  <a:pt x="1660" y="0"/>
                </a:lnTo>
                <a:close/>
                <a:moveTo>
                  <a:pt x="383" y="128"/>
                </a:moveTo>
                <a:lnTo>
                  <a:pt x="128" y="383"/>
                </a:lnTo>
                <a:lnTo>
                  <a:pt x="0" y="511"/>
                </a:lnTo>
                <a:lnTo>
                  <a:pt x="128" y="767"/>
                </a:lnTo>
                <a:lnTo>
                  <a:pt x="383" y="1022"/>
                </a:lnTo>
                <a:lnTo>
                  <a:pt x="894" y="1150"/>
                </a:lnTo>
                <a:lnTo>
                  <a:pt x="766" y="511"/>
                </a:lnTo>
                <a:lnTo>
                  <a:pt x="511" y="383"/>
                </a:lnTo>
                <a:lnTo>
                  <a:pt x="383" y="128"/>
                </a:lnTo>
                <a:close/>
              </a:path>
            </a:pathLst>
          </a:custGeom>
          <a:solidFill>
            <a:srgbClr val="9697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1" name="Google Shape;2841;p35"/>
          <p:cNvSpPr/>
          <p:nvPr/>
        </p:nvSpPr>
        <p:spPr>
          <a:xfrm>
            <a:off x="4692424" y="2884348"/>
            <a:ext cx="34442" cy="39329"/>
          </a:xfrm>
          <a:custGeom>
            <a:avLst/>
            <a:gdLst/>
            <a:ahLst/>
            <a:cxnLst/>
            <a:rect l="l" t="t" r="r" b="b"/>
            <a:pathLst>
              <a:path w="895" h="1022" fill="none" extrusionOk="0">
                <a:moveTo>
                  <a:pt x="383" y="0"/>
                </a:moveTo>
                <a:lnTo>
                  <a:pt x="383" y="0"/>
                </a:lnTo>
                <a:lnTo>
                  <a:pt x="128" y="255"/>
                </a:lnTo>
                <a:lnTo>
                  <a:pt x="0" y="383"/>
                </a:lnTo>
                <a:lnTo>
                  <a:pt x="0" y="383"/>
                </a:lnTo>
                <a:lnTo>
                  <a:pt x="128" y="639"/>
                </a:lnTo>
                <a:lnTo>
                  <a:pt x="383" y="894"/>
                </a:lnTo>
                <a:lnTo>
                  <a:pt x="383" y="894"/>
                </a:lnTo>
                <a:lnTo>
                  <a:pt x="894" y="1022"/>
                </a:lnTo>
                <a:lnTo>
                  <a:pt x="766" y="383"/>
                </a:lnTo>
                <a:lnTo>
                  <a:pt x="511" y="255"/>
                </a:lnTo>
                <a:lnTo>
                  <a:pt x="38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2" name="Google Shape;2842;p35"/>
          <p:cNvSpPr/>
          <p:nvPr/>
        </p:nvSpPr>
        <p:spPr>
          <a:xfrm>
            <a:off x="4756308" y="2879422"/>
            <a:ext cx="24590" cy="39329"/>
          </a:xfrm>
          <a:custGeom>
            <a:avLst/>
            <a:gdLst/>
            <a:ahLst/>
            <a:cxnLst/>
            <a:rect l="l" t="t" r="r" b="b"/>
            <a:pathLst>
              <a:path w="639" h="1022" fill="none" extrusionOk="0">
                <a:moveTo>
                  <a:pt x="0" y="0"/>
                </a:moveTo>
                <a:lnTo>
                  <a:pt x="128" y="1022"/>
                </a:lnTo>
                <a:lnTo>
                  <a:pt x="128" y="1022"/>
                </a:lnTo>
                <a:lnTo>
                  <a:pt x="256" y="1022"/>
                </a:lnTo>
                <a:lnTo>
                  <a:pt x="256" y="1022"/>
                </a:lnTo>
                <a:lnTo>
                  <a:pt x="511" y="767"/>
                </a:lnTo>
                <a:lnTo>
                  <a:pt x="639" y="511"/>
                </a:lnTo>
                <a:lnTo>
                  <a:pt x="639" y="511"/>
                </a:lnTo>
                <a:lnTo>
                  <a:pt x="511" y="256"/>
                </a:lnTo>
                <a:lnTo>
                  <a:pt x="256" y="128"/>
                </a:lnTo>
                <a:lnTo>
                  <a:pt x="256" y="12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3" name="Google Shape;2843;p35"/>
          <p:cNvSpPr/>
          <p:nvPr/>
        </p:nvSpPr>
        <p:spPr>
          <a:xfrm>
            <a:off x="4697311" y="2899087"/>
            <a:ext cx="78697" cy="24590"/>
          </a:xfrm>
          <a:custGeom>
            <a:avLst/>
            <a:gdLst/>
            <a:ahLst/>
            <a:cxnLst/>
            <a:rect l="l" t="t" r="r" b="b"/>
            <a:pathLst>
              <a:path w="2045" h="639" extrusionOk="0">
                <a:moveTo>
                  <a:pt x="1" y="0"/>
                </a:moveTo>
                <a:lnTo>
                  <a:pt x="1" y="256"/>
                </a:lnTo>
                <a:lnTo>
                  <a:pt x="256" y="511"/>
                </a:lnTo>
                <a:lnTo>
                  <a:pt x="639" y="639"/>
                </a:lnTo>
                <a:lnTo>
                  <a:pt x="1406" y="639"/>
                </a:lnTo>
                <a:lnTo>
                  <a:pt x="1789" y="511"/>
                </a:lnTo>
                <a:lnTo>
                  <a:pt x="2044" y="256"/>
                </a:lnTo>
                <a:lnTo>
                  <a:pt x="2044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4" name="Google Shape;2844;p35"/>
          <p:cNvSpPr/>
          <p:nvPr/>
        </p:nvSpPr>
        <p:spPr>
          <a:xfrm>
            <a:off x="4697311" y="2874496"/>
            <a:ext cx="78697" cy="49181"/>
          </a:xfrm>
          <a:custGeom>
            <a:avLst/>
            <a:gdLst/>
            <a:ahLst/>
            <a:cxnLst/>
            <a:rect l="l" t="t" r="r" b="b"/>
            <a:pathLst>
              <a:path w="2045" h="1278" extrusionOk="0">
                <a:moveTo>
                  <a:pt x="1022" y="1"/>
                </a:moveTo>
                <a:lnTo>
                  <a:pt x="639" y="128"/>
                </a:lnTo>
                <a:lnTo>
                  <a:pt x="256" y="256"/>
                </a:lnTo>
                <a:lnTo>
                  <a:pt x="1" y="384"/>
                </a:lnTo>
                <a:lnTo>
                  <a:pt x="1" y="639"/>
                </a:lnTo>
                <a:lnTo>
                  <a:pt x="1" y="895"/>
                </a:lnTo>
                <a:lnTo>
                  <a:pt x="256" y="1022"/>
                </a:lnTo>
                <a:lnTo>
                  <a:pt x="639" y="1150"/>
                </a:lnTo>
                <a:lnTo>
                  <a:pt x="1022" y="1278"/>
                </a:lnTo>
                <a:lnTo>
                  <a:pt x="1406" y="1150"/>
                </a:lnTo>
                <a:lnTo>
                  <a:pt x="1789" y="1022"/>
                </a:lnTo>
                <a:lnTo>
                  <a:pt x="2044" y="895"/>
                </a:lnTo>
                <a:lnTo>
                  <a:pt x="2044" y="639"/>
                </a:lnTo>
                <a:lnTo>
                  <a:pt x="2044" y="384"/>
                </a:lnTo>
                <a:lnTo>
                  <a:pt x="1789" y="256"/>
                </a:lnTo>
                <a:lnTo>
                  <a:pt x="1406" y="128"/>
                </a:lnTo>
                <a:lnTo>
                  <a:pt x="1022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5" name="Google Shape;2845;p35"/>
          <p:cNvSpPr/>
          <p:nvPr/>
        </p:nvSpPr>
        <p:spPr>
          <a:xfrm>
            <a:off x="4697311" y="2830278"/>
            <a:ext cx="78697" cy="88471"/>
          </a:xfrm>
          <a:custGeom>
            <a:avLst/>
            <a:gdLst/>
            <a:ahLst/>
            <a:cxnLst/>
            <a:rect l="l" t="t" r="r" b="b"/>
            <a:pathLst>
              <a:path w="2045" h="2299" extrusionOk="0">
                <a:moveTo>
                  <a:pt x="1" y="0"/>
                </a:moveTo>
                <a:lnTo>
                  <a:pt x="1" y="1788"/>
                </a:lnTo>
                <a:lnTo>
                  <a:pt x="129" y="1916"/>
                </a:lnTo>
                <a:lnTo>
                  <a:pt x="384" y="2171"/>
                </a:lnTo>
                <a:lnTo>
                  <a:pt x="639" y="2299"/>
                </a:lnTo>
                <a:lnTo>
                  <a:pt x="1406" y="2299"/>
                </a:lnTo>
                <a:lnTo>
                  <a:pt x="1789" y="2171"/>
                </a:lnTo>
                <a:lnTo>
                  <a:pt x="1916" y="1916"/>
                </a:lnTo>
                <a:lnTo>
                  <a:pt x="2044" y="1788"/>
                </a:lnTo>
                <a:lnTo>
                  <a:pt x="2044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6" name="Google Shape;2846;p35"/>
          <p:cNvSpPr/>
          <p:nvPr/>
        </p:nvSpPr>
        <p:spPr>
          <a:xfrm>
            <a:off x="4697311" y="2795873"/>
            <a:ext cx="78697" cy="58994"/>
          </a:xfrm>
          <a:custGeom>
            <a:avLst/>
            <a:gdLst/>
            <a:ahLst/>
            <a:cxnLst/>
            <a:rect l="l" t="t" r="r" b="b"/>
            <a:pathLst>
              <a:path w="2045" h="1533" extrusionOk="0">
                <a:moveTo>
                  <a:pt x="256" y="0"/>
                </a:moveTo>
                <a:lnTo>
                  <a:pt x="1" y="767"/>
                </a:lnTo>
                <a:lnTo>
                  <a:pt x="129" y="1022"/>
                </a:lnTo>
                <a:lnTo>
                  <a:pt x="384" y="1277"/>
                </a:lnTo>
                <a:lnTo>
                  <a:pt x="639" y="1405"/>
                </a:lnTo>
                <a:lnTo>
                  <a:pt x="1022" y="1533"/>
                </a:lnTo>
                <a:lnTo>
                  <a:pt x="1406" y="1405"/>
                </a:lnTo>
                <a:lnTo>
                  <a:pt x="1789" y="1277"/>
                </a:lnTo>
                <a:lnTo>
                  <a:pt x="2044" y="1022"/>
                </a:lnTo>
                <a:lnTo>
                  <a:pt x="2044" y="767"/>
                </a:lnTo>
                <a:lnTo>
                  <a:pt x="1789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7" name="Google Shape;2847;p35"/>
          <p:cNvSpPr/>
          <p:nvPr/>
        </p:nvSpPr>
        <p:spPr>
          <a:xfrm>
            <a:off x="4707163" y="2786059"/>
            <a:ext cx="58994" cy="29516"/>
          </a:xfrm>
          <a:custGeom>
            <a:avLst/>
            <a:gdLst/>
            <a:ahLst/>
            <a:cxnLst/>
            <a:rect l="l" t="t" r="r" b="b"/>
            <a:pathLst>
              <a:path w="1533" h="767" extrusionOk="0">
                <a:moveTo>
                  <a:pt x="256" y="0"/>
                </a:moveTo>
                <a:lnTo>
                  <a:pt x="128" y="255"/>
                </a:lnTo>
                <a:lnTo>
                  <a:pt x="0" y="383"/>
                </a:lnTo>
                <a:lnTo>
                  <a:pt x="128" y="511"/>
                </a:lnTo>
                <a:lnTo>
                  <a:pt x="256" y="639"/>
                </a:lnTo>
                <a:lnTo>
                  <a:pt x="766" y="766"/>
                </a:lnTo>
                <a:lnTo>
                  <a:pt x="1277" y="639"/>
                </a:lnTo>
                <a:lnTo>
                  <a:pt x="1405" y="511"/>
                </a:lnTo>
                <a:lnTo>
                  <a:pt x="1533" y="383"/>
                </a:lnTo>
                <a:lnTo>
                  <a:pt x="1405" y="255"/>
                </a:lnTo>
                <a:lnTo>
                  <a:pt x="127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8" name="Google Shape;2848;p35"/>
          <p:cNvSpPr/>
          <p:nvPr/>
        </p:nvSpPr>
        <p:spPr>
          <a:xfrm>
            <a:off x="4785787" y="2928566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extrusionOk="0">
                <a:moveTo>
                  <a:pt x="639" y="0"/>
                </a:moveTo>
                <a:lnTo>
                  <a:pt x="256" y="128"/>
                </a:lnTo>
                <a:lnTo>
                  <a:pt x="0" y="383"/>
                </a:lnTo>
                <a:lnTo>
                  <a:pt x="0" y="639"/>
                </a:lnTo>
                <a:lnTo>
                  <a:pt x="0" y="894"/>
                </a:lnTo>
                <a:lnTo>
                  <a:pt x="256" y="1150"/>
                </a:lnTo>
                <a:lnTo>
                  <a:pt x="639" y="1277"/>
                </a:lnTo>
                <a:lnTo>
                  <a:pt x="1533" y="1277"/>
                </a:lnTo>
                <a:lnTo>
                  <a:pt x="1788" y="1150"/>
                </a:lnTo>
                <a:lnTo>
                  <a:pt x="2044" y="894"/>
                </a:lnTo>
                <a:lnTo>
                  <a:pt x="2171" y="639"/>
                </a:lnTo>
                <a:lnTo>
                  <a:pt x="2044" y="383"/>
                </a:lnTo>
                <a:lnTo>
                  <a:pt x="1788" y="128"/>
                </a:lnTo>
                <a:lnTo>
                  <a:pt x="1533" y="0"/>
                </a:lnTo>
                <a:close/>
              </a:path>
            </a:pathLst>
          </a:custGeom>
          <a:solidFill>
            <a:srgbClr val="9697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35"/>
          <p:cNvSpPr/>
          <p:nvPr/>
        </p:nvSpPr>
        <p:spPr>
          <a:xfrm>
            <a:off x="4785787" y="2928566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fill="none" extrusionOk="0">
                <a:moveTo>
                  <a:pt x="1022" y="0"/>
                </a:moveTo>
                <a:lnTo>
                  <a:pt x="1022" y="0"/>
                </a:lnTo>
                <a:lnTo>
                  <a:pt x="639" y="0"/>
                </a:lnTo>
                <a:lnTo>
                  <a:pt x="256" y="128"/>
                </a:lnTo>
                <a:lnTo>
                  <a:pt x="256" y="128"/>
                </a:lnTo>
                <a:lnTo>
                  <a:pt x="0" y="383"/>
                </a:lnTo>
                <a:lnTo>
                  <a:pt x="0" y="639"/>
                </a:lnTo>
                <a:lnTo>
                  <a:pt x="0" y="639"/>
                </a:lnTo>
                <a:lnTo>
                  <a:pt x="0" y="894"/>
                </a:lnTo>
                <a:lnTo>
                  <a:pt x="256" y="1150"/>
                </a:lnTo>
                <a:lnTo>
                  <a:pt x="256" y="1150"/>
                </a:lnTo>
                <a:lnTo>
                  <a:pt x="639" y="1277"/>
                </a:lnTo>
                <a:lnTo>
                  <a:pt x="1022" y="1277"/>
                </a:lnTo>
                <a:lnTo>
                  <a:pt x="1022" y="1277"/>
                </a:lnTo>
                <a:lnTo>
                  <a:pt x="1533" y="1277"/>
                </a:lnTo>
                <a:lnTo>
                  <a:pt x="1788" y="1150"/>
                </a:lnTo>
                <a:lnTo>
                  <a:pt x="1788" y="1150"/>
                </a:lnTo>
                <a:lnTo>
                  <a:pt x="2044" y="894"/>
                </a:lnTo>
                <a:lnTo>
                  <a:pt x="2171" y="639"/>
                </a:lnTo>
                <a:lnTo>
                  <a:pt x="2171" y="639"/>
                </a:lnTo>
                <a:lnTo>
                  <a:pt x="2044" y="383"/>
                </a:lnTo>
                <a:lnTo>
                  <a:pt x="1788" y="128"/>
                </a:lnTo>
                <a:lnTo>
                  <a:pt x="1788" y="128"/>
                </a:lnTo>
                <a:lnTo>
                  <a:pt x="1533" y="0"/>
                </a:lnTo>
                <a:lnTo>
                  <a:pt x="102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35"/>
          <p:cNvSpPr/>
          <p:nvPr/>
        </p:nvSpPr>
        <p:spPr>
          <a:xfrm>
            <a:off x="4785787" y="2953119"/>
            <a:ext cx="83584" cy="24629"/>
          </a:xfrm>
          <a:custGeom>
            <a:avLst/>
            <a:gdLst/>
            <a:ahLst/>
            <a:cxnLst/>
            <a:rect l="l" t="t" r="r" b="b"/>
            <a:pathLst>
              <a:path w="2172" h="640" extrusionOk="0">
                <a:moveTo>
                  <a:pt x="0" y="1"/>
                </a:moveTo>
                <a:lnTo>
                  <a:pt x="128" y="256"/>
                </a:lnTo>
                <a:lnTo>
                  <a:pt x="256" y="384"/>
                </a:lnTo>
                <a:lnTo>
                  <a:pt x="639" y="512"/>
                </a:lnTo>
                <a:lnTo>
                  <a:pt x="1022" y="639"/>
                </a:lnTo>
                <a:lnTo>
                  <a:pt x="1405" y="512"/>
                </a:lnTo>
                <a:lnTo>
                  <a:pt x="1788" y="384"/>
                </a:lnTo>
                <a:lnTo>
                  <a:pt x="2044" y="256"/>
                </a:lnTo>
                <a:lnTo>
                  <a:pt x="2171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1" name="Google Shape;2851;p35"/>
          <p:cNvSpPr/>
          <p:nvPr/>
        </p:nvSpPr>
        <p:spPr>
          <a:xfrm>
            <a:off x="4785787" y="2928566"/>
            <a:ext cx="83584" cy="44255"/>
          </a:xfrm>
          <a:custGeom>
            <a:avLst/>
            <a:gdLst/>
            <a:ahLst/>
            <a:cxnLst/>
            <a:rect l="l" t="t" r="r" b="b"/>
            <a:pathLst>
              <a:path w="2172" h="1150" extrusionOk="0">
                <a:moveTo>
                  <a:pt x="639" y="0"/>
                </a:moveTo>
                <a:lnTo>
                  <a:pt x="256" y="128"/>
                </a:lnTo>
                <a:lnTo>
                  <a:pt x="128" y="383"/>
                </a:lnTo>
                <a:lnTo>
                  <a:pt x="0" y="639"/>
                </a:lnTo>
                <a:lnTo>
                  <a:pt x="128" y="766"/>
                </a:lnTo>
                <a:lnTo>
                  <a:pt x="256" y="1022"/>
                </a:lnTo>
                <a:lnTo>
                  <a:pt x="639" y="1150"/>
                </a:lnTo>
                <a:lnTo>
                  <a:pt x="1405" y="1150"/>
                </a:lnTo>
                <a:lnTo>
                  <a:pt x="1788" y="1022"/>
                </a:lnTo>
                <a:lnTo>
                  <a:pt x="2044" y="766"/>
                </a:lnTo>
                <a:lnTo>
                  <a:pt x="2171" y="639"/>
                </a:lnTo>
                <a:lnTo>
                  <a:pt x="2044" y="383"/>
                </a:lnTo>
                <a:lnTo>
                  <a:pt x="1788" y="128"/>
                </a:lnTo>
                <a:lnTo>
                  <a:pt x="1405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2" name="Google Shape;2852;p35"/>
          <p:cNvSpPr/>
          <p:nvPr/>
        </p:nvSpPr>
        <p:spPr>
          <a:xfrm>
            <a:off x="4785787" y="2884348"/>
            <a:ext cx="78658" cy="88471"/>
          </a:xfrm>
          <a:custGeom>
            <a:avLst/>
            <a:gdLst/>
            <a:ahLst/>
            <a:cxnLst/>
            <a:rect l="l" t="t" r="r" b="b"/>
            <a:pathLst>
              <a:path w="2044" h="2299" extrusionOk="0">
                <a:moveTo>
                  <a:pt x="0" y="0"/>
                </a:moveTo>
                <a:lnTo>
                  <a:pt x="0" y="1660"/>
                </a:lnTo>
                <a:lnTo>
                  <a:pt x="128" y="1915"/>
                </a:lnTo>
                <a:lnTo>
                  <a:pt x="384" y="2043"/>
                </a:lnTo>
                <a:lnTo>
                  <a:pt x="639" y="2171"/>
                </a:lnTo>
                <a:lnTo>
                  <a:pt x="1022" y="2299"/>
                </a:lnTo>
                <a:lnTo>
                  <a:pt x="1405" y="2171"/>
                </a:lnTo>
                <a:lnTo>
                  <a:pt x="1788" y="2043"/>
                </a:lnTo>
                <a:lnTo>
                  <a:pt x="2044" y="1915"/>
                </a:lnTo>
                <a:lnTo>
                  <a:pt x="2044" y="1660"/>
                </a:lnTo>
                <a:lnTo>
                  <a:pt x="2044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3" name="Google Shape;2853;p35"/>
          <p:cNvSpPr/>
          <p:nvPr/>
        </p:nvSpPr>
        <p:spPr>
          <a:xfrm>
            <a:off x="4790713" y="2849943"/>
            <a:ext cx="73732" cy="54068"/>
          </a:xfrm>
          <a:custGeom>
            <a:avLst/>
            <a:gdLst/>
            <a:ahLst/>
            <a:cxnLst/>
            <a:rect l="l" t="t" r="r" b="b"/>
            <a:pathLst>
              <a:path w="1916" h="1405" extrusionOk="0">
                <a:moveTo>
                  <a:pt x="256" y="0"/>
                </a:moveTo>
                <a:lnTo>
                  <a:pt x="0" y="766"/>
                </a:lnTo>
                <a:lnTo>
                  <a:pt x="0" y="1022"/>
                </a:lnTo>
                <a:lnTo>
                  <a:pt x="256" y="1277"/>
                </a:lnTo>
                <a:lnTo>
                  <a:pt x="511" y="1405"/>
                </a:lnTo>
                <a:lnTo>
                  <a:pt x="1277" y="1405"/>
                </a:lnTo>
                <a:lnTo>
                  <a:pt x="1660" y="1277"/>
                </a:lnTo>
                <a:lnTo>
                  <a:pt x="1916" y="1022"/>
                </a:lnTo>
                <a:lnTo>
                  <a:pt x="1916" y="766"/>
                </a:lnTo>
                <a:lnTo>
                  <a:pt x="1660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4" name="Google Shape;2854;p35"/>
          <p:cNvSpPr/>
          <p:nvPr/>
        </p:nvSpPr>
        <p:spPr>
          <a:xfrm>
            <a:off x="4800526" y="2835204"/>
            <a:ext cx="54106" cy="34403"/>
          </a:xfrm>
          <a:custGeom>
            <a:avLst/>
            <a:gdLst/>
            <a:ahLst/>
            <a:cxnLst/>
            <a:rect l="l" t="t" r="r" b="b"/>
            <a:pathLst>
              <a:path w="1406" h="894" extrusionOk="0">
                <a:moveTo>
                  <a:pt x="639" y="0"/>
                </a:moveTo>
                <a:lnTo>
                  <a:pt x="128" y="128"/>
                </a:lnTo>
                <a:lnTo>
                  <a:pt x="1" y="255"/>
                </a:lnTo>
                <a:lnTo>
                  <a:pt x="1" y="383"/>
                </a:lnTo>
                <a:lnTo>
                  <a:pt x="1" y="639"/>
                </a:lnTo>
                <a:lnTo>
                  <a:pt x="128" y="766"/>
                </a:lnTo>
                <a:lnTo>
                  <a:pt x="639" y="894"/>
                </a:lnTo>
                <a:lnTo>
                  <a:pt x="1150" y="766"/>
                </a:lnTo>
                <a:lnTo>
                  <a:pt x="1405" y="639"/>
                </a:lnTo>
                <a:lnTo>
                  <a:pt x="1405" y="383"/>
                </a:lnTo>
                <a:lnTo>
                  <a:pt x="1405" y="255"/>
                </a:lnTo>
                <a:lnTo>
                  <a:pt x="1150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5" name="Google Shape;2855;p35"/>
          <p:cNvSpPr/>
          <p:nvPr/>
        </p:nvSpPr>
        <p:spPr>
          <a:xfrm>
            <a:off x="4264863" y="2830278"/>
            <a:ext cx="304704" cy="172017"/>
          </a:xfrm>
          <a:custGeom>
            <a:avLst/>
            <a:gdLst/>
            <a:ahLst/>
            <a:cxnLst/>
            <a:rect l="l" t="t" r="r" b="b"/>
            <a:pathLst>
              <a:path w="7918" h="4470" extrusionOk="0">
                <a:moveTo>
                  <a:pt x="6002" y="383"/>
                </a:moveTo>
                <a:lnTo>
                  <a:pt x="6002" y="383"/>
                </a:lnTo>
                <a:lnTo>
                  <a:pt x="6002" y="383"/>
                </a:lnTo>
                <a:close/>
                <a:moveTo>
                  <a:pt x="5236" y="0"/>
                </a:moveTo>
                <a:lnTo>
                  <a:pt x="5108" y="639"/>
                </a:lnTo>
                <a:lnTo>
                  <a:pt x="5492" y="128"/>
                </a:lnTo>
                <a:lnTo>
                  <a:pt x="5236" y="0"/>
                </a:lnTo>
                <a:close/>
                <a:moveTo>
                  <a:pt x="6002" y="383"/>
                </a:moveTo>
                <a:lnTo>
                  <a:pt x="5236" y="1660"/>
                </a:lnTo>
                <a:lnTo>
                  <a:pt x="4981" y="1788"/>
                </a:lnTo>
                <a:lnTo>
                  <a:pt x="4725" y="3576"/>
                </a:lnTo>
                <a:lnTo>
                  <a:pt x="7918" y="1660"/>
                </a:lnTo>
                <a:lnTo>
                  <a:pt x="7918" y="1533"/>
                </a:lnTo>
                <a:lnTo>
                  <a:pt x="6002" y="383"/>
                </a:lnTo>
                <a:close/>
                <a:moveTo>
                  <a:pt x="4087" y="383"/>
                </a:moveTo>
                <a:lnTo>
                  <a:pt x="1" y="2810"/>
                </a:lnTo>
                <a:lnTo>
                  <a:pt x="3065" y="4470"/>
                </a:lnTo>
                <a:lnTo>
                  <a:pt x="3576" y="4214"/>
                </a:lnTo>
                <a:lnTo>
                  <a:pt x="4087" y="383"/>
                </a:lnTo>
                <a:close/>
              </a:path>
            </a:pathLst>
          </a:custGeom>
          <a:solidFill>
            <a:srgbClr val="929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6" name="Google Shape;2856;p35"/>
          <p:cNvSpPr/>
          <p:nvPr/>
        </p:nvSpPr>
        <p:spPr>
          <a:xfrm>
            <a:off x="4446701" y="2845017"/>
            <a:ext cx="122875" cy="122875"/>
          </a:xfrm>
          <a:custGeom>
            <a:avLst/>
            <a:gdLst/>
            <a:ahLst/>
            <a:cxnLst/>
            <a:rect l="l" t="t" r="r" b="b"/>
            <a:pathLst>
              <a:path w="3193" h="3193" fill="none" extrusionOk="0">
                <a:moveTo>
                  <a:pt x="1277" y="0"/>
                </a:moveTo>
                <a:lnTo>
                  <a:pt x="511" y="1277"/>
                </a:lnTo>
                <a:lnTo>
                  <a:pt x="256" y="1405"/>
                </a:lnTo>
                <a:lnTo>
                  <a:pt x="0" y="3193"/>
                </a:lnTo>
                <a:lnTo>
                  <a:pt x="3193" y="1277"/>
                </a:lnTo>
                <a:lnTo>
                  <a:pt x="3193" y="1150"/>
                </a:lnTo>
                <a:lnTo>
                  <a:pt x="127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7" name="Google Shape;2857;p35"/>
          <p:cNvSpPr/>
          <p:nvPr/>
        </p:nvSpPr>
        <p:spPr>
          <a:xfrm>
            <a:off x="4264863" y="2845017"/>
            <a:ext cx="157278" cy="157278"/>
          </a:xfrm>
          <a:custGeom>
            <a:avLst/>
            <a:gdLst/>
            <a:ahLst/>
            <a:cxnLst/>
            <a:rect l="l" t="t" r="r" b="b"/>
            <a:pathLst>
              <a:path w="4087" h="4087" fill="none" extrusionOk="0">
                <a:moveTo>
                  <a:pt x="4087" y="0"/>
                </a:moveTo>
                <a:lnTo>
                  <a:pt x="1" y="2427"/>
                </a:lnTo>
                <a:lnTo>
                  <a:pt x="3065" y="4087"/>
                </a:lnTo>
                <a:lnTo>
                  <a:pt x="3576" y="3831"/>
                </a:lnTo>
                <a:lnTo>
                  <a:pt x="408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8" name="Google Shape;2858;p35"/>
          <p:cNvSpPr/>
          <p:nvPr/>
        </p:nvSpPr>
        <p:spPr>
          <a:xfrm>
            <a:off x="4461441" y="2830278"/>
            <a:ext cx="14777" cy="24590"/>
          </a:xfrm>
          <a:custGeom>
            <a:avLst/>
            <a:gdLst/>
            <a:ahLst/>
            <a:cxnLst/>
            <a:rect l="l" t="t" r="r" b="b"/>
            <a:pathLst>
              <a:path w="384" h="639" fill="none" extrusionOk="0">
                <a:moveTo>
                  <a:pt x="128" y="0"/>
                </a:moveTo>
                <a:lnTo>
                  <a:pt x="0" y="639"/>
                </a:lnTo>
                <a:lnTo>
                  <a:pt x="384" y="128"/>
                </a:lnTo>
                <a:lnTo>
                  <a:pt x="12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9" name="Google Shape;2859;p35"/>
          <p:cNvSpPr/>
          <p:nvPr/>
        </p:nvSpPr>
        <p:spPr>
          <a:xfrm>
            <a:off x="4274715" y="2761468"/>
            <a:ext cx="289966" cy="167129"/>
          </a:xfrm>
          <a:custGeom>
            <a:avLst/>
            <a:gdLst/>
            <a:ahLst/>
            <a:cxnLst/>
            <a:rect l="l" t="t" r="r" b="b"/>
            <a:pathLst>
              <a:path w="7535" h="4343" extrusionOk="0">
                <a:moveTo>
                  <a:pt x="4852" y="1"/>
                </a:moveTo>
                <a:lnTo>
                  <a:pt x="0" y="2810"/>
                </a:lnTo>
                <a:lnTo>
                  <a:pt x="2809" y="4342"/>
                </a:lnTo>
                <a:lnTo>
                  <a:pt x="7534" y="1533"/>
                </a:lnTo>
                <a:lnTo>
                  <a:pt x="4852" y="1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0" name="Google Shape;2860;p35"/>
          <p:cNvSpPr/>
          <p:nvPr/>
        </p:nvSpPr>
        <p:spPr>
          <a:xfrm>
            <a:off x="4274715" y="2869570"/>
            <a:ext cx="108136" cy="127839"/>
          </a:xfrm>
          <a:custGeom>
            <a:avLst/>
            <a:gdLst/>
            <a:ahLst/>
            <a:cxnLst/>
            <a:rect l="l" t="t" r="r" b="b"/>
            <a:pathLst>
              <a:path w="2810" h="3322" extrusionOk="0">
                <a:moveTo>
                  <a:pt x="0" y="1"/>
                </a:moveTo>
                <a:lnTo>
                  <a:pt x="0" y="1789"/>
                </a:lnTo>
                <a:lnTo>
                  <a:pt x="2809" y="3321"/>
                </a:lnTo>
                <a:lnTo>
                  <a:pt x="2809" y="1533"/>
                </a:lnTo>
                <a:lnTo>
                  <a:pt x="0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1" name="Google Shape;2861;p35"/>
          <p:cNvSpPr/>
          <p:nvPr/>
        </p:nvSpPr>
        <p:spPr>
          <a:xfrm>
            <a:off x="4382817" y="2820426"/>
            <a:ext cx="181868" cy="176981"/>
          </a:xfrm>
          <a:custGeom>
            <a:avLst/>
            <a:gdLst/>
            <a:ahLst/>
            <a:cxnLst/>
            <a:rect l="l" t="t" r="r" b="b"/>
            <a:pathLst>
              <a:path w="4726" h="4599" extrusionOk="0">
                <a:moveTo>
                  <a:pt x="4725" y="1"/>
                </a:moveTo>
                <a:lnTo>
                  <a:pt x="0" y="2810"/>
                </a:lnTo>
                <a:lnTo>
                  <a:pt x="0" y="4598"/>
                </a:lnTo>
                <a:lnTo>
                  <a:pt x="4725" y="1916"/>
                </a:lnTo>
                <a:lnTo>
                  <a:pt x="4725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2" name="Google Shape;2862;p35"/>
          <p:cNvSpPr/>
          <p:nvPr/>
        </p:nvSpPr>
        <p:spPr>
          <a:xfrm>
            <a:off x="4274715" y="2746729"/>
            <a:ext cx="289966" cy="167129"/>
          </a:xfrm>
          <a:custGeom>
            <a:avLst/>
            <a:gdLst/>
            <a:ahLst/>
            <a:cxnLst/>
            <a:rect l="l" t="t" r="r" b="b"/>
            <a:pathLst>
              <a:path w="7535" h="4343" extrusionOk="0">
                <a:moveTo>
                  <a:pt x="4852" y="1"/>
                </a:moveTo>
                <a:lnTo>
                  <a:pt x="0" y="2810"/>
                </a:lnTo>
                <a:lnTo>
                  <a:pt x="2809" y="4342"/>
                </a:lnTo>
                <a:lnTo>
                  <a:pt x="7534" y="1661"/>
                </a:lnTo>
                <a:lnTo>
                  <a:pt x="4852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3" name="Google Shape;2863;p35"/>
          <p:cNvSpPr/>
          <p:nvPr/>
        </p:nvSpPr>
        <p:spPr>
          <a:xfrm>
            <a:off x="4299268" y="2761468"/>
            <a:ext cx="240823" cy="98323"/>
          </a:xfrm>
          <a:custGeom>
            <a:avLst/>
            <a:gdLst/>
            <a:ahLst/>
            <a:cxnLst/>
            <a:rect l="l" t="t" r="r" b="b"/>
            <a:pathLst>
              <a:path w="6258" h="2555" extrusionOk="0">
                <a:moveTo>
                  <a:pt x="4214" y="1"/>
                </a:moveTo>
                <a:lnTo>
                  <a:pt x="0" y="2427"/>
                </a:lnTo>
                <a:lnTo>
                  <a:pt x="256" y="2555"/>
                </a:lnTo>
                <a:lnTo>
                  <a:pt x="4214" y="256"/>
                </a:lnTo>
                <a:lnTo>
                  <a:pt x="6002" y="1405"/>
                </a:lnTo>
                <a:lnTo>
                  <a:pt x="6258" y="1150"/>
                </a:lnTo>
                <a:lnTo>
                  <a:pt x="4214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4" name="Google Shape;2864;p35"/>
          <p:cNvSpPr/>
          <p:nvPr/>
        </p:nvSpPr>
        <p:spPr>
          <a:xfrm>
            <a:off x="4309081" y="2771320"/>
            <a:ext cx="221197" cy="127800"/>
          </a:xfrm>
          <a:custGeom>
            <a:avLst/>
            <a:gdLst/>
            <a:ahLst/>
            <a:cxnLst/>
            <a:rect l="l" t="t" r="r" b="b"/>
            <a:pathLst>
              <a:path w="5748" h="3321" extrusionOk="0">
                <a:moveTo>
                  <a:pt x="3959" y="0"/>
                </a:moveTo>
                <a:lnTo>
                  <a:pt x="1" y="2299"/>
                </a:lnTo>
                <a:lnTo>
                  <a:pt x="1789" y="3320"/>
                </a:lnTo>
                <a:lnTo>
                  <a:pt x="5747" y="1149"/>
                </a:lnTo>
                <a:lnTo>
                  <a:pt x="3959" y="0"/>
                </a:lnTo>
                <a:close/>
              </a:path>
            </a:pathLst>
          </a:custGeom>
          <a:solidFill>
            <a:srgbClr val="3E3E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5" name="Google Shape;2865;p35"/>
          <p:cNvSpPr/>
          <p:nvPr/>
        </p:nvSpPr>
        <p:spPr>
          <a:xfrm>
            <a:off x="4274715" y="2854831"/>
            <a:ext cx="108136" cy="73771"/>
          </a:xfrm>
          <a:custGeom>
            <a:avLst/>
            <a:gdLst/>
            <a:ahLst/>
            <a:cxnLst/>
            <a:rect l="l" t="t" r="r" b="b"/>
            <a:pathLst>
              <a:path w="2810" h="1917" extrusionOk="0">
                <a:moveTo>
                  <a:pt x="0" y="1"/>
                </a:moveTo>
                <a:lnTo>
                  <a:pt x="0" y="384"/>
                </a:lnTo>
                <a:lnTo>
                  <a:pt x="2809" y="1916"/>
                </a:lnTo>
                <a:lnTo>
                  <a:pt x="2809" y="1533"/>
                </a:lnTo>
                <a:lnTo>
                  <a:pt x="0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35"/>
          <p:cNvSpPr/>
          <p:nvPr/>
        </p:nvSpPr>
        <p:spPr>
          <a:xfrm>
            <a:off x="4382817" y="2810612"/>
            <a:ext cx="181868" cy="117987"/>
          </a:xfrm>
          <a:custGeom>
            <a:avLst/>
            <a:gdLst/>
            <a:ahLst/>
            <a:cxnLst/>
            <a:rect l="l" t="t" r="r" b="b"/>
            <a:pathLst>
              <a:path w="4726" h="3066" extrusionOk="0">
                <a:moveTo>
                  <a:pt x="4725" y="1"/>
                </a:moveTo>
                <a:lnTo>
                  <a:pt x="0" y="2682"/>
                </a:lnTo>
                <a:lnTo>
                  <a:pt x="0" y="3065"/>
                </a:lnTo>
                <a:lnTo>
                  <a:pt x="4725" y="384"/>
                </a:lnTo>
                <a:lnTo>
                  <a:pt x="4725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35"/>
          <p:cNvSpPr/>
          <p:nvPr/>
        </p:nvSpPr>
        <p:spPr>
          <a:xfrm>
            <a:off x="4171500" y="2948232"/>
            <a:ext cx="201494" cy="113062"/>
          </a:xfrm>
          <a:custGeom>
            <a:avLst/>
            <a:gdLst/>
            <a:ahLst/>
            <a:cxnLst/>
            <a:rect l="l" t="t" r="r" b="b"/>
            <a:pathLst>
              <a:path w="5236" h="2938" extrusionOk="0">
                <a:moveTo>
                  <a:pt x="1405" y="0"/>
                </a:moveTo>
                <a:lnTo>
                  <a:pt x="0" y="766"/>
                </a:lnTo>
                <a:lnTo>
                  <a:pt x="3959" y="2937"/>
                </a:lnTo>
                <a:lnTo>
                  <a:pt x="5236" y="2171"/>
                </a:lnTo>
                <a:lnTo>
                  <a:pt x="1405" y="0"/>
                </a:lnTo>
                <a:close/>
              </a:path>
            </a:pathLst>
          </a:custGeom>
          <a:solidFill>
            <a:srgbClr val="929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8" name="Google Shape;2868;p35"/>
          <p:cNvSpPr/>
          <p:nvPr/>
        </p:nvSpPr>
        <p:spPr>
          <a:xfrm>
            <a:off x="4171500" y="2948232"/>
            <a:ext cx="201494" cy="113062"/>
          </a:xfrm>
          <a:custGeom>
            <a:avLst/>
            <a:gdLst/>
            <a:ahLst/>
            <a:cxnLst/>
            <a:rect l="l" t="t" r="r" b="b"/>
            <a:pathLst>
              <a:path w="5236" h="2938" fill="none" extrusionOk="0">
                <a:moveTo>
                  <a:pt x="1405" y="0"/>
                </a:moveTo>
                <a:lnTo>
                  <a:pt x="0" y="766"/>
                </a:lnTo>
                <a:lnTo>
                  <a:pt x="3959" y="2937"/>
                </a:lnTo>
                <a:lnTo>
                  <a:pt x="5236" y="2171"/>
                </a:lnTo>
                <a:lnTo>
                  <a:pt x="14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9" name="Google Shape;2869;p35"/>
          <p:cNvSpPr/>
          <p:nvPr/>
        </p:nvSpPr>
        <p:spPr>
          <a:xfrm>
            <a:off x="4299268" y="2992450"/>
            <a:ext cx="34442" cy="49181"/>
          </a:xfrm>
          <a:custGeom>
            <a:avLst/>
            <a:gdLst/>
            <a:ahLst/>
            <a:cxnLst/>
            <a:rect l="l" t="t" r="r" b="b"/>
            <a:pathLst>
              <a:path w="895" h="1278" extrusionOk="0">
                <a:moveTo>
                  <a:pt x="894" y="0"/>
                </a:moveTo>
                <a:lnTo>
                  <a:pt x="0" y="639"/>
                </a:lnTo>
                <a:lnTo>
                  <a:pt x="0" y="1150"/>
                </a:lnTo>
                <a:lnTo>
                  <a:pt x="128" y="1277"/>
                </a:lnTo>
                <a:lnTo>
                  <a:pt x="894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0" name="Google Shape;2870;p35"/>
          <p:cNvSpPr/>
          <p:nvPr/>
        </p:nvSpPr>
        <p:spPr>
          <a:xfrm>
            <a:off x="4299268" y="2992450"/>
            <a:ext cx="39368" cy="24590"/>
          </a:xfrm>
          <a:custGeom>
            <a:avLst/>
            <a:gdLst/>
            <a:ahLst/>
            <a:cxnLst/>
            <a:rect l="l" t="t" r="r" b="b"/>
            <a:pathLst>
              <a:path w="1023" h="639" extrusionOk="0">
                <a:moveTo>
                  <a:pt x="894" y="0"/>
                </a:moveTo>
                <a:lnTo>
                  <a:pt x="0" y="639"/>
                </a:lnTo>
                <a:lnTo>
                  <a:pt x="128" y="639"/>
                </a:lnTo>
                <a:lnTo>
                  <a:pt x="1022" y="128"/>
                </a:lnTo>
                <a:lnTo>
                  <a:pt x="894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1" name="Google Shape;2871;p35"/>
          <p:cNvSpPr/>
          <p:nvPr/>
        </p:nvSpPr>
        <p:spPr>
          <a:xfrm>
            <a:off x="4304194" y="2997376"/>
            <a:ext cx="34442" cy="44255"/>
          </a:xfrm>
          <a:custGeom>
            <a:avLst/>
            <a:gdLst/>
            <a:ahLst/>
            <a:cxnLst/>
            <a:rect l="l" t="t" r="r" b="b"/>
            <a:pathLst>
              <a:path w="895" h="1150" extrusionOk="0">
                <a:moveTo>
                  <a:pt x="894" y="0"/>
                </a:moveTo>
                <a:lnTo>
                  <a:pt x="0" y="511"/>
                </a:lnTo>
                <a:lnTo>
                  <a:pt x="0" y="1149"/>
                </a:lnTo>
                <a:lnTo>
                  <a:pt x="894" y="639"/>
                </a:lnTo>
                <a:lnTo>
                  <a:pt x="894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2" name="Google Shape;2872;p35"/>
          <p:cNvSpPr/>
          <p:nvPr/>
        </p:nvSpPr>
        <p:spPr>
          <a:xfrm>
            <a:off x="4196053" y="2933454"/>
            <a:ext cx="39368" cy="49181"/>
          </a:xfrm>
          <a:custGeom>
            <a:avLst/>
            <a:gdLst/>
            <a:ahLst/>
            <a:cxnLst/>
            <a:rect l="l" t="t" r="r" b="b"/>
            <a:pathLst>
              <a:path w="1023" h="1278" extrusionOk="0">
                <a:moveTo>
                  <a:pt x="1022" y="1"/>
                </a:moveTo>
                <a:lnTo>
                  <a:pt x="1" y="639"/>
                </a:lnTo>
                <a:lnTo>
                  <a:pt x="1" y="1278"/>
                </a:lnTo>
                <a:lnTo>
                  <a:pt x="256" y="1278"/>
                </a:lnTo>
                <a:lnTo>
                  <a:pt x="1022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3" name="Google Shape;2873;p35"/>
          <p:cNvSpPr/>
          <p:nvPr/>
        </p:nvSpPr>
        <p:spPr>
          <a:xfrm>
            <a:off x="4196053" y="2933454"/>
            <a:ext cx="44293" cy="24629"/>
          </a:xfrm>
          <a:custGeom>
            <a:avLst/>
            <a:gdLst/>
            <a:ahLst/>
            <a:cxnLst/>
            <a:rect l="l" t="t" r="r" b="b"/>
            <a:pathLst>
              <a:path w="1151" h="640" extrusionOk="0">
                <a:moveTo>
                  <a:pt x="1022" y="1"/>
                </a:moveTo>
                <a:lnTo>
                  <a:pt x="1" y="639"/>
                </a:lnTo>
                <a:lnTo>
                  <a:pt x="256" y="639"/>
                </a:lnTo>
                <a:lnTo>
                  <a:pt x="1150" y="129"/>
                </a:lnTo>
                <a:lnTo>
                  <a:pt x="1022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4" name="Google Shape;2874;p35"/>
          <p:cNvSpPr/>
          <p:nvPr/>
        </p:nvSpPr>
        <p:spPr>
          <a:xfrm>
            <a:off x="4205905" y="2938380"/>
            <a:ext cx="34442" cy="44255"/>
          </a:xfrm>
          <a:custGeom>
            <a:avLst/>
            <a:gdLst/>
            <a:ahLst/>
            <a:cxnLst/>
            <a:rect l="l" t="t" r="r" b="b"/>
            <a:pathLst>
              <a:path w="895" h="1150" extrusionOk="0">
                <a:moveTo>
                  <a:pt x="894" y="1"/>
                </a:moveTo>
                <a:lnTo>
                  <a:pt x="0" y="511"/>
                </a:lnTo>
                <a:lnTo>
                  <a:pt x="0" y="1150"/>
                </a:lnTo>
                <a:lnTo>
                  <a:pt x="894" y="639"/>
                </a:lnTo>
                <a:lnTo>
                  <a:pt x="894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5" name="Google Shape;2875;p35"/>
          <p:cNvSpPr/>
          <p:nvPr/>
        </p:nvSpPr>
        <p:spPr>
          <a:xfrm>
            <a:off x="4176426" y="2938380"/>
            <a:ext cx="186756" cy="93397"/>
          </a:xfrm>
          <a:custGeom>
            <a:avLst/>
            <a:gdLst/>
            <a:ahLst/>
            <a:cxnLst/>
            <a:rect l="l" t="t" r="r" b="b"/>
            <a:pathLst>
              <a:path w="4853" h="2427" extrusionOk="0">
                <a:moveTo>
                  <a:pt x="0" y="1"/>
                </a:moveTo>
                <a:lnTo>
                  <a:pt x="0" y="128"/>
                </a:lnTo>
                <a:lnTo>
                  <a:pt x="3959" y="2427"/>
                </a:lnTo>
                <a:lnTo>
                  <a:pt x="4853" y="1916"/>
                </a:lnTo>
                <a:lnTo>
                  <a:pt x="0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6" name="Google Shape;2876;p35"/>
          <p:cNvSpPr/>
          <p:nvPr/>
        </p:nvSpPr>
        <p:spPr>
          <a:xfrm>
            <a:off x="4328747" y="3002263"/>
            <a:ext cx="34442" cy="29516"/>
          </a:xfrm>
          <a:custGeom>
            <a:avLst/>
            <a:gdLst/>
            <a:ahLst/>
            <a:cxnLst/>
            <a:rect l="l" t="t" r="r" b="b"/>
            <a:pathLst>
              <a:path w="895" h="767" extrusionOk="0">
                <a:moveTo>
                  <a:pt x="895" y="1"/>
                </a:moveTo>
                <a:lnTo>
                  <a:pt x="1" y="639"/>
                </a:lnTo>
                <a:lnTo>
                  <a:pt x="1" y="767"/>
                </a:lnTo>
                <a:lnTo>
                  <a:pt x="895" y="256"/>
                </a:lnTo>
                <a:lnTo>
                  <a:pt x="895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7" name="Google Shape;2877;p35"/>
          <p:cNvSpPr/>
          <p:nvPr/>
        </p:nvSpPr>
        <p:spPr>
          <a:xfrm>
            <a:off x="4176426" y="2918714"/>
            <a:ext cx="186756" cy="108174"/>
          </a:xfrm>
          <a:custGeom>
            <a:avLst/>
            <a:gdLst/>
            <a:ahLst/>
            <a:cxnLst/>
            <a:rect l="l" t="t" r="r" b="b"/>
            <a:pathLst>
              <a:path w="4853" h="2811" extrusionOk="0">
                <a:moveTo>
                  <a:pt x="1022" y="1"/>
                </a:moveTo>
                <a:lnTo>
                  <a:pt x="0" y="512"/>
                </a:lnTo>
                <a:lnTo>
                  <a:pt x="3959" y="2810"/>
                </a:lnTo>
                <a:lnTo>
                  <a:pt x="4853" y="2172"/>
                </a:lnTo>
                <a:lnTo>
                  <a:pt x="1022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8" name="Google Shape;2878;p35"/>
          <p:cNvSpPr/>
          <p:nvPr/>
        </p:nvSpPr>
        <p:spPr>
          <a:xfrm>
            <a:off x="4176426" y="2864683"/>
            <a:ext cx="54068" cy="68807"/>
          </a:xfrm>
          <a:custGeom>
            <a:avLst/>
            <a:gdLst/>
            <a:ahLst/>
            <a:cxnLst/>
            <a:rect l="l" t="t" r="r" b="b"/>
            <a:pathLst>
              <a:path w="1405" h="1788" extrusionOk="0">
                <a:moveTo>
                  <a:pt x="894" y="0"/>
                </a:moveTo>
                <a:lnTo>
                  <a:pt x="639" y="128"/>
                </a:lnTo>
                <a:lnTo>
                  <a:pt x="383" y="383"/>
                </a:lnTo>
                <a:lnTo>
                  <a:pt x="255" y="639"/>
                </a:lnTo>
                <a:lnTo>
                  <a:pt x="0" y="1022"/>
                </a:lnTo>
                <a:lnTo>
                  <a:pt x="0" y="1277"/>
                </a:lnTo>
                <a:lnTo>
                  <a:pt x="128" y="1533"/>
                </a:lnTo>
                <a:lnTo>
                  <a:pt x="255" y="1788"/>
                </a:lnTo>
                <a:lnTo>
                  <a:pt x="511" y="1788"/>
                </a:lnTo>
                <a:lnTo>
                  <a:pt x="766" y="1660"/>
                </a:lnTo>
                <a:lnTo>
                  <a:pt x="1022" y="1533"/>
                </a:lnTo>
                <a:lnTo>
                  <a:pt x="1149" y="1150"/>
                </a:lnTo>
                <a:lnTo>
                  <a:pt x="1277" y="894"/>
                </a:lnTo>
                <a:lnTo>
                  <a:pt x="1405" y="511"/>
                </a:lnTo>
                <a:lnTo>
                  <a:pt x="1277" y="256"/>
                </a:lnTo>
                <a:lnTo>
                  <a:pt x="1149" y="128"/>
                </a:lnTo>
                <a:lnTo>
                  <a:pt x="894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9" name="Google Shape;2879;p35"/>
          <p:cNvSpPr/>
          <p:nvPr/>
        </p:nvSpPr>
        <p:spPr>
          <a:xfrm>
            <a:off x="4176426" y="2864683"/>
            <a:ext cx="191681" cy="152352"/>
          </a:xfrm>
          <a:custGeom>
            <a:avLst/>
            <a:gdLst/>
            <a:ahLst/>
            <a:cxnLst/>
            <a:rect l="l" t="t" r="r" b="b"/>
            <a:pathLst>
              <a:path w="4981" h="3959" extrusionOk="0">
                <a:moveTo>
                  <a:pt x="1022" y="0"/>
                </a:moveTo>
                <a:lnTo>
                  <a:pt x="766" y="128"/>
                </a:lnTo>
                <a:lnTo>
                  <a:pt x="511" y="383"/>
                </a:lnTo>
                <a:lnTo>
                  <a:pt x="255" y="639"/>
                </a:lnTo>
                <a:lnTo>
                  <a:pt x="128" y="1022"/>
                </a:lnTo>
                <a:lnTo>
                  <a:pt x="0" y="1405"/>
                </a:lnTo>
                <a:lnTo>
                  <a:pt x="128" y="1660"/>
                </a:lnTo>
                <a:lnTo>
                  <a:pt x="255" y="1788"/>
                </a:lnTo>
                <a:lnTo>
                  <a:pt x="3959" y="3959"/>
                </a:lnTo>
                <a:lnTo>
                  <a:pt x="4980" y="2171"/>
                </a:lnTo>
                <a:lnTo>
                  <a:pt x="1277" y="128"/>
                </a:lnTo>
                <a:lnTo>
                  <a:pt x="1022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0" name="Google Shape;2880;p35"/>
          <p:cNvSpPr/>
          <p:nvPr/>
        </p:nvSpPr>
        <p:spPr>
          <a:xfrm>
            <a:off x="4318933" y="2948232"/>
            <a:ext cx="58994" cy="73732"/>
          </a:xfrm>
          <a:custGeom>
            <a:avLst/>
            <a:gdLst/>
            <a:ahLst/>
            <a:cxnLst/>
            <a:rect l="l" t="t" r="r" b="b"/>
            <a:pathLst>
              <a:path w="1533" h="1916" extrusionOk="0">
                <a:moveTo>
                  <a:pt x="1022" y="0"/>
                </a:moveTo>
                <a:lnTo>
                  <a:pt x="766" y="128"/>
                </a:lnTo>
                <a:lnTo>
                  <a:pt x="511" y="383"/>
                </a:lnTo>
                <a:lnTo>
                  <a:pt x="256" y="639"/>
                </a:lnTo>
                <a:lnTo>
                  <a:pt x="128" y="1022"/>
                </a:lnTo>
                <a:lnTo>
                  <a:pt x="0" y="1277"/>
                </a:lnTo>
                <a:lnTo>
                  <a:pt x="128" y="1660"/>
                </a:lnTo>
                <a:lnTo>
                  <a:pt x="256" y="1788"/>
                </a:lnTo>
                <a:lnTo>
                  <a:pt x="511" y="1916"/>
                </a:lnTo>
                <a:lnTo>
                  <a:pt x="766" y="1788"/>
                </a:lnTo>
                <a:lnTo>
                  <a:pt x="1150" y="1532"/>
                </a:lnTo>
                <a:lnTo>
                  <a:pt x="1405" y="1277"/>
                </a:lnTo>
                <a:lnTo>
                  <a:pt x="1533" y="894"/>
                </a:lnTo>
                <a:lnTo>
                  <a:pt x="1533" y="511"/>
                </a:lnTo>
                <a:lnTo>
                  <a:pt x="1405" y="255"/>
                </a:lnTo>
                <a:lnTo>
                  <a:pt x="1277" y="128"/>
                </a:lnTo>
                <a:lnTo>
                  <a:pt x="1277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1" name="Google Shape;2881;p35"/>
          <p:cNvSpPr/>
          <p:nvPr/>
        </p:nvSpPr>
        <p:spPr>
          <a:xfrm>
            <a:off x="4264863" y="2903975"/>
            <a:ext cx="29516" cy="14777"/>
          </a:xfrm>
          <a:custGeom>
            <a:avLst/>
            <a:gdLst/>
            <a:ahLst/>
            <a:cxnLst/>
            <a:rect l="l" t="t" r="r" b="b"/>
            <a:pathLst>
              <a:path w="767" h="384" extrusionOk="0">
                <a:moveTo>
                  <a:pt x="1" y="1"/>
                </a:moveTo>
                <a:lnTo>
                  <a:pt x="1" y="256"/>
                </a:lnTo>
                <a:lnTo>
                  <a:pt x="128" y="384"/>
                </a:lnTo>
                <a:lnTo>
                  <a:pt x="639" y="384"/>
                </a:lnTo>
                <a:lnTo>
                  <a:pt x="767" y="256"/>
                </a:lnTo>
                <a:lnTo>
                  <a:pt x="767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2" name="Google Shape;2882;p35"/>
          <p:cNvSpPr/>
          <p:nvPr/>
        </p:nvSpPr>
        <p:spPr>
          <a:xfrm>
            <a:off x="4264863" y="2899087"/>
            <a:ext cx="29516" cy="14777"/>
          </a:xfrm>
          <a:custGeom>
            <a:avLst/>
            <a:gdLst/>
            <a:ahLst/>
            <a:cxnLst/>
            <a:rect l="l" t="t" r="r" b="b"/>
            <a:pathLst>
              <a:path w="767" h="384" extrusionOk="0">
                <a:moveTo>
                  <a:pt x="128" y="0"/>
                </a:moveTo>
                <a:lnTo>
                  <a:pt x="1" y="128"/>
                </a:lnTo>
                <a:lnTo>
                  <a:pt x="128" y="383"/>
                </a:lnTo>
                <a:lnTo>
                  <a:pt x="639" y="383"/>
                </a:lnTo>
                <a:lnTo>
                  <a:pt x="767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3" name="Google Shape;2883;p35"/>
          <p:cNvSpPr/>
          <p:nvPr/>
        </p:nvSpPr>
        <p:spPr>
          <a:xfrm>
            <a:off x="4264863" y="2903975"/>
            <a:ext cx="24629" cy="9890"/>
          </a:xfrm>
          <a:custGeom>
            <a:avLst/>
            <a:gdLst/>
            <a:ahLst/>
            <a:cxnLst/>
            <a:rect l="l" t="t" r="r" b="b"/>
            <a:pathLst>
              <a:path w="640" h="257" extrusionOk="0">
                <a:moveTo>
                  <a:pt x="1" y="1"/>
                </a:moveTo>
                <a:lnTo>
                  <a:pt x="128" y="129"/>
                </a:lnTo>
                <a:lnTo>
                  <a:pt x="384" y="256"/>
                </a:lnTo>
                <a:lnTo>
                  <a:pt x="639" y="129"/>
                </a:lnTo>
                <a:lnTo>
                  <a:pt x="639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4" name="Google Shape;2884;p35"/>
          <p:cNvSpPr/>
          <p:nvPr/>
        </p:nvSpPr>
        <p:spPr>
          <a:xfrm>
            <a:off x="4264863" y="2899087"/>
            <a:ext cx="24629" cy="14777"/>
          </a:xfrm>
          <a:custGeom>
            <a:avLst/>
            <a:gdLst/>
            <a:ahLst/>
            <a:cxnLst/>
            <a:rect l="l" t="t" r="r" b="b"/>
            <a:pathLst>
              <a:path w="640" h="384" extrusionOk="0">
                <a:moveTo>
                  <a:pt x="128" y="0"/>
                </a:moveTo>
                <a:lnTo>
                  <a:pt x="1" y="128"/>
                </a:lnTo>
                <a:lnTo>
                  <a:pt x="128" y="256"/>
                </a:lnTo>
                <a:lnTo>
                  <a:pt x="384" y="383"/>
                </a:lnTo>
                <a:lnTo>
                  <a:pt x="639" y="256"/>
                </a:lnTo>
                <a:lnTo>
                  <a:pt x="639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5" name="Google Shape;2885;p35"/>
          <p:cNvSpPr/>
          <p:nvPr/>
        </p:nvSpPr>
        <p:spPr>
          <a:xfrm>
            <a:off x="4240310" y="2903975"/>
            <a:ext cx="19665" cy="24629"/>
          </a:xfrm>
          <a:custGeom>
            <a:avLst/>
            <a:gdLst/>
            <a:ahLst/>
            <a:cxnLst/>
            <a:rect l="l" t="t" r="r" b="b"/>
            <a:pathLst>
              <a:path w="511" h="640" extrusionOk="0">
                <a:moveTo>
                  <a:pt x="383" y="1"/>
                </a:moveTo>
                <a:lnTo>
                  <a:pt x="511" y="256"/>
                </a:lnTo>
                <a:lnTo>
                  <a:pt x="511" y="1"/>
                </a:lnTo>
                <a:close/>
                <a:moveTo>
                  <a:pt x="256" y="1"/>
                </a:moveTo>
                <a:lnTo>
                  <a:pt x="0" y="256"/>
                </a:lnTo>
                <a:lnTo>
                  <a:pt x="0" y="639"/>
                </a:lnTo>
                <a:lnTo>
                  <a:pt x="128" y="256"/>
                </a:lnTo>
                <a:lnTo>
                  <a:pt x="256" y="129"/>
                </a:lnTo>
                <a:lnTo>
                  <a:pt x="383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6" name="Google Shape;2886;p35"/>
          <p:cNvSpPr/>
          <p:nvPr/>
        </p:nvSpPr>
        <p:spPr>
          <a:xfrm>
            <a:off x="4274715" y="2913827"/>
            <a:ext cx="4926" cy="9852"/>
          </a:xfrm>
          <a:custGeom>
            <a:avLst/>
            <a:gdLst/>
            <a:ahLst/>
            <a:cxnLst/>
            <a:rect l="l" t="t" r="r" b="b"/>
            <a:pathLst>
              <a:path w="128" h="256" extrusionOk="0">
                <a:moveTo>
                  <a:pt x="0" y="0"/>
                </a:moveTo>
                <a:lnTo>
                  <a:pt x="0" y="256"/>
                </a:lnTo>
                <a:lnTo>
                  <a:pt x="128" y="256"/>
                </a:lnTo>
                <a:lnTo>
                  <a:pt x="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7" name="Google Shape;2887;p35"/>
          <p:cNvSpPr/>
          <p:nvPr/>
        </p:nvSpPr>
        <p:spPr>
          <a:xfrm>
            <a:off x="4240310" y="2928566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0" y="0"/>
                </a:moveTo>
                <a:lnTo>
                  <a:pt x="383" y="256"/>
                </a:lnTo>
                <a:lnTo>
                  <a:pt x="383" y="128"/>
                </a:lnTo>
                <a:lnTo>
                  <a:pt x="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8" name="Google Shape;2888;p35"/>
          <p:cNvSpPr/>
          <p:nvPr/>
        </p:nvSpPr>
        <p:spPr>
          <a:xfrm>
            <a:off x="4240310" y="2933454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383" y="256"/>
                </a:moveTo>
                <a:lnTo>
                  <a:pt x="383" y="256"/>
                </a:lnTo>
                <a:lnTo>
                  <a:pt x="383" y="256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383" y="256"/>
                </a:lnTo>
                <a:lnTo>
                  <a:pt x="383" y="256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9" name="Google Shape;2889;p35"/>
          <p:cNvSpPr/>
          <p:nvPr/>
        </p:nvSpPr>
        <p:spPr>
          <a:xfrm>
            <a:off x="4240310" y="2938380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383" y="256"/>
                </a:moveTo>
                <a:lnTo>
                  <a:pt x="383" y="256"/>
                </a:lnTo>
                <a:lnTo>
                  <a:pt x="383" y="256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383" y="256"/>
                </a:lnTo>
                <a:lnTo>
                  <a:pt x="383" y="256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0" name="Google Shape;2890;p35"/>
          <p:cNvSpPr/>
          <p:nvPr/>
        </p:nvSpPr>
        <p:spPr>
          <a:xfrm>
            <a:off x="4240310" y="2943306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383" y="256"/>
                </a:moveTo>
                <a:lnTo>
                  <a:pt x="383" y="256"/>
                </a:lnTo>
                <a:lnTo>
                  <a:pt x="383" y="256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383" y="256"/>
                </a:lnTo>
                <a:lnTo>
                  <a:pt x="383" y="256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1" name="Google Shape;2891;p35"/>
          <p:cNvSpPr/>
          <p:nvPr/>
        </p:nvSpPr>
        <p:spPr>
          <a:xfrm>
            <a:off x="4240310" y="2948232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0" y="0"/>
                </a:moveTo>
                <a:lnTo>
                  <a:pt x="0" y="128"/>
                </a:lnTo>
                <a:lnTo>
                  <a:pt x="383" y="255"/>
                </a:lnTo>
                <a:lnTo>
                  <a:pt x="383" y="255"/>
                </a:lnTo>
                <a:lnTo>
                  <a:pt x="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2" name="Google Shape;2892;p35"/>
          <p:cNvSpPr/>
          <p:nvPr/>
        </p:nvSpPr>
        <p:spPr>
          <a:xfrm>
            <a:off x="4240310" y="2953119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0" y="1"/>
                </a:moveTo>
                <a:lnTo>
                  <a:pt x="0" y="128"/>
                </a:lnTo>
                <a:lnTo>
                  <a:pt x="383" y="256"/>
                </a:lnTo>
                <a:lnTo>
                  <a:pt x="383" y="256"/>
                </a:lnTo>
                <a:lnTo>
                  <a:pt x="0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3" name="Google Shape;2893;p35"/>
          <p:cNvSpPr/>
          <p:nvPr/>
        </p:nvSpPr>
        <p:spPr>
          <a:xfrm>
            <a:off x="4240310" y="2962971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0" y="0"/>
                </a:moveTo>
                <a:lnTo>
                  <a:pt x="383" y="256"/>
                </a:lnTo>
                <a:lnTo>
                  <a:pt x="383" y="128"/>
                </a:lnTo>
                <a:lnTo>
                  <a:pt x="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4" name="Google Shape;2894;p35"/>
          <p:cNvSpPr/>
          <p:nvPr/>
        </p:nvSpPr>
        <p:spPr>
          <a:xfrm>
            <a:off x="4294342" y="2997376"/>
            <a:ext cx="4964" cy="9852"/>
          </a:xfrm>
          <a:custGeom>
            <a:avLst/>
            <a:gdLst/>
            <a:ahLst/>
            <a:cxnLst/>
            <a:rect l="l" t="t" r="r" b="b"/>
            <a:pathLst>
              <a:path w="129" h="256" extrusionOk="0">
                <a:moveTo>
                  <a:pt x="1" y="0"/>
                </a:moveTo>
                <a:lnTo>
                  <a:pt x="1" y="128"/>
                </a:lnTo>
                <a:lnTo>
                  <a:pt x="128" y="255"/>
                </a:lnTo>
                <a:lnTo>
                  <a:pt x="128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5" name="Google Shape;2895;p35"/>
          <p:cNvSpPr/>
          <p:nvPr/>
        </p:nvSpPr>
        <p:spPr>
          <a:xfrm>
            <a:off x="4299268" y="2997376"/>
            <a:ext cx="4964" cy="9852"/>
          </a:xfrm>
          <a:custGeom>
            <a:avLst/>
            <a:gdLst/>
            <a:ahLst/>
            <a:cxnLst/>
            <a:rect l="l" t="t" r="r" b="b"/>
            <a:pathLst>
              <a:path w="129" h="256" extrusionOk="0">
                <a:moveTo>
                  <a:pt x="0" y="0"/>
                </a:moveTo>
                <a:lnTo>
                  <a:pt x="0" y="255"/>
                </a:lnTo>
                <a:lnTo>
                  <a:pt x="128" y="128"/>
                </a:lnTo>
                <a:lnTo>
                  <a:pt x="0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6" name="Google Shape;2896;p35"/>
          <p:cNvSpPr/>
          <p:nvPr/>
        </p:nvSpPr>
        <p:spPr>
          <a:xfrm>
            <a:off x="4205905" y="2943306"/>
            <a:ext cx="4926" cy="14777"/>
          </a:xfrm>
          <a:custGeom>
            <a:avLst/>
            <a:gdLst/>
            <a:ahLst/>
            <a:cxnLst/>
            <a:rect l="l" t="t" r="r" b="b"/>
            <a:pathLst>
              <a:path w="128" h="384" extrusionOk="0">
                <a:moveTo>
                  <a:pt x="0" y="0"/>
                </a:moveTo>
                <a:lnTo>
                  <a:pt x="0" y="256"/>
                </a:lnTo>
                <a:lnTo>
                  <a:pt x="128" y="383"/>
                </a:lnTo>
                <a:lnTo>
                  <a:pt x="128" y="256"/>
                </a:lnTo>
                <a:lnTo>
                  <a:pt x="128" y="128"/>
                </a:lnTo>
                <a:lnTo>
                  <a:pt x="0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7" name="Google Shape;2897;p35"/>
          <p:cNvSpPr/>
          <p:nvPr/>
        </p:nvSpPr>
        <p:spPr>
          <a:xfrm>
            <a:off x="4210792" y="2948232"/>
            <a:ext cx="4964" cy="9852"/>
          </a:xfrm>
          <a:custGeom>
            <a:avLst/>
            <a:gdLst/>
            <a:ahLst/>
            <a:cxnLst/>
            <a:rect l="l" t="t" r="r" b="b"/>
            <a:pathLst>
              <a:path w="129" h="256" extrusionOk="0">
                <a:moveTo>
                  <a:pt x="1" y="0"/>
                </a:moveTo>
                <a:lnTo>
                  <a:pt x="1" y="255"/>
                </a:lnTo>
                <a:lnTo>
                  <a:pt x="129" y="128"/>
                </a:lnTo>
                <a:lnTo>
                  <a:pt x="1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8" name="Google Shape;2898;p35"/>
          <p:cNvSpPr/>
          <p:nvPr/>
        </p:nvSpPr>
        <p:spPr>
          <a:xfrm>
            <a:off x="4151834" y="3031742"/>
            <a:ext cx="132726" cy="83584"/>
          </a:xfrm>
          <a:custGeom>
            <a:avLst/>
            <a:gdLst/>
            <a:ahLst/>
            <a:cxnLst/>
            <a:rect l="l" t="t" r="r" b="b"/>
            <a:pathLst>
              <a:path w="3449" h="2172" extrusionOk="0">
                <a:moveTo>
                  <a:pt x="894" y="1"/>
                </a:moveTo>
                <a:lnTo>
                  <a:pt x="1150" y="256"/>
                </a:lnTo>
                <a:lnTo>
                  <a:pt x="1" y="895"/>
                </a:lnTo>
                <a:lnTo>
                  <a:pt x="2171" y="2172"/>
                </a:lnTo>
                <a:lnTo>
                  <a:pt x="3448" y="1406"/>
                </a:lnTo>
                <a:lnTo>
                  <a:pt x="1022" y="1"/>
                </a:lnTo>
                <a:close/>
              </a:path>
            </a:pathLst>
          </a:custGeom>
          <a:solidFill>
            <a:srgbClr val="929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9" name="Google Shape;2899;p35"/>
          <p:cNvSpPr/>
          <p:nvPr/>
        </p:nvSpPr>
        <p:spPr>
          <a:xfrm>
            <a:off x="4151834" y="3031742"/>
            <a:ext cx="132726" cy="83584"/>
          </a:xfrm>
          <a:custGeom>
            <a:avLst/>
            <a:gdLst/>
            <a:ahLst/>
            <a:cxnLst/>
            <a:rect l="l" t="t" r="r" b="b"/>
            <a:pathLst>
              <a:path w="3449" h="2172" fill="none" extrusionOk="0">
                <a:moveTo>
                  <a:pt x="1022" y="1"/>
                </a:moveTo>
                <a:lnTo>
                  <a:pt x="894" y="1"/>
                </a:lnTo>
                <a:lnTo>
                  <a:pt x="1150" y="256"/>
                </a:lnTo>
                <a:lnTo>
                  <a:pt x="1" y="895"/>
                </a:lnTo>
                <a:lnTo>
                  <a:pt x="2171" y="2172"/>
                </a:lnTo>
                <a:lnTo>
                  <a:pt x="3448" y="1406"/>
                </a:lnTo>
                <a:lnTo>
                  <a:pt x="102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0" name="Google Shape;2900;p35"/>
          <p:cNvSpPr/>
          <p:nvPr/>
        </p:nvSpPr>
        <p:spPr>
          <a:xfrm>
            <a:off x="4210792" y="3046520"/>
            <a:ext cx="34442" cy="44255"/>
          </a:xfrm>
          <a:custGeom>
            <a:avLst/>
            <a:gdLst/>
            <a:ahLst/>
            <a:cxnLst/>
            <a:rect l="l" t="t" r="r" b="b"/>
            <a:pathLst>
              <a:path w="895" h="1150" extrusionOk="0">
                <a:moveTo>
                  <a:pt x="895" y="0"/>
                </a:moveTo>
                <a:lnTo>
                  <a:pt x="1" y="511"/>
                </a:lnTo>
                <a:lnTo>
                  <a:pt x="1" y="1149"/>
                </a:lnTo>
                <a:lnTo>
                  <a:pt x="129" y="1149"/>
                </a:lnTo>
                <a:lnTo>
                  <a:pt x="895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35"/>
          <p:cNvSpPr/>
          <p:nvPr/>
        </p:nvSpPr>
        <p:spPr>
          <a:xfrm>
            <a:off x="4210792" y="3046520"/>
            <a:ext cx="44293" cy="24590"/>
          </a:xfrm>
          <a:custGeom>
            <a:avLst/>
            <a:gdLst/>
            <a:ahLst/>
            <a:cxnLst/>
            <a:rect l="l" t="t" r="r" b="b"/>
            <a:pathLst>
              <a:path w="1151" h="639" extrusionOk="0">
                <a:moveTo>
                  <a:pt x="895" y="0"/>
                </a:moveTo>
                <a:lnTo>
                  <a:pt x="1" y="511"/>
                </a:lnTo>
                <a:lnTo>
                  <a:pt x="129" y="638"/>
                </a:lnTo>
                <a:lnTo>
                  <a:pt x="1150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2" name="Google Shape;2902;p35"/>
          <p:cNvSpPr/>
          <p:nvPr/>
        </p:nvSpPr>
        <p:spPr>
          <a:xfrm>
            <a:off x="4215718" y="3046520"/>
            <a:ext cx="39368" cy="44255"/>
          </a:xfrm>
          <a:custGeom>
            <a:avLst/>
            <a:gdLst/>
            <a:ahLst/>
            <a:cxnLst/>
            <a:rect l="l" t="t" r="r" b="b"/>
            <a:pathLst>
              <a:path w="1023" h="1150" extrusionOk="0">
                <a:moveTo>
                  <a:pt x="1022" y="0"/>
                </a:moveTo>
                <a:lnTo>
                  <a:pt x="1" y="638"/>
                </a:lnTo>
                <a:lnTo>
                  <a:pt x="1" y="1149"/>
                </a:lnTo>
                <a:lnTo>
                  <a:pt x="1022" y="638"/>
                </a:lnTo>
                <a:lnTo>
                  <a:pt x="1022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2903;p35"/>
          <p:cNvSpPr/>
          <p:nvPr/>
        </p:nvSpPr>
        <p:spPr>
          <a:xfrm>
            <a:off x="4107616" y="2987524"/>
            <a:ext cx="39329" cy="49181"/>
          </a:xfrm>
          <a:custGeom>
            <a:avLst/>
            <a:gdLst/>
            <a:ahLst/>
            <a:cxnLst/>
            <a:rect l="l" t="t" r="r" b="b"/>
            <a:pathLst>
              <a:path w="1022" h="1278" extrusionOk="0">
                <a:moveTo>
                  <a:pt x="1022" y="1"/>
                </a:moveTo>
                <a:lnTo>
                  <a:pt x="0" y="511"/>
                </a:lnTo>
                <a:lnTo>
                  <a:pt x="0" y="1150"/>
                </a:lnTo>
                <a:lnTo>
                  <a:pt x="256" y="1278"/>
                </a:lnTo>
                <a:lnTo>
                  <a:pt x="1022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4" name="Google Shape;2904;p35"/>
          <p:cNvSpPr/>
          <p:nvPr/>
        </p:nvSpPr>
        <p:spPr>
          <a:xfrm>
            <a:off x="4107616" y="2987524"/>
            <a:ext cx="44255" cy="24629"/>
          </a:xfrm>
          <a:custGeom>
            <a:avLst/>
            <a:gdLst/>
            <a:ahLst/>
            <a:cxnLst/>
            <a:rect l="l" t="t" r="r" b="b"/>
            <a:pathLst>
              <a:path w="1150" h="640" extrusionOk="0">
                <a:moveTo>
                  <a:pt x="1022" y="1"/>
                </a:moveTo>
                <a:lnTo>
                  <a:pt x="0" y="511"/>
                </a:lnTo>
                <a:lnTo>
                  <a:pt x="256" y="639"/>
                </a:lnTo>
                <a:lnTo>
                  <a:pt x="1150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2905;p35"/>
          <p:cNvSpPr/>
          <p:nvPr/>
        </p:nvSpPr>
        <p:spPr>
          <a:xfrm>
            <a:off x="4117429" y="2987524"/>
            <a:ext cx="34442" cy="49181"/>
          </a:xfrm>
          <a:custGeom>
            <a:avLst/>
            <a:gdLst/>
            <a:ahLst/>
            <a:cxnLst/>
            <a:rect l="l" t="t" r="r" b="b"/>
            <a:pathLst>
              <a:path w="895" h="1278" extrusionOk="0">
                <a:moveTo>
                  <a:pt x="895" y="1"/>
                </a:moveTo>
                <a:lnTo>
                  <a:pt x="1" y="639"/>
                </a:lnTo>
                <a:lnTo>
                  <a:pt x="1" y="1278"/>
                </a:lnTo>
                <a:lnTo>
                  <a:pt x="895" y="639"/>
                </a:lnTo>
                <a:lnTo>
                  <a:pt x="895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6" name="Google Shape;2906;p35"/>
          <p:cNvSpPr/>
          <p:nvPr/>
        </p:nvSpPr>
        <p:spPr>
          <a:xfrm>
            <a:off x="4092876" y="2987524"/>
            <a:ext cx="186756" cy="93397"/>
          </a:xfrm>
          <a:custGeom>
            <a:avLst/>
            <a:gdLst/>
            <a:ahLst/>
            <a:cxnLst/>
            <a:rect l="l" t="t" r="r" b="b"/>
            <a:pathLst>
              <a:path w="4853" h="2427" extrusionOk="0">
                <a:moveTo>
                  <a:pt x="0" y="1"/>
                </a:moveTo>
                <a:lnTo>
                  <a:pt x="0" y="256"/>
                </a:lnTo>
                <a:lnTo>
                  <a:pt x="3831" y="2427"/>
                </a:lnTo>
                <a:lnTo>
                  <a:pt x="4853" y="1916"/>
                </a:lnTo>
                <a:lnTo>
                  <a:pt x="0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35"/>
          <p:cNvSpPr/>
          <p:nvPr/>
        </p:nvSpPr>
        <p:spPr>
          <a:xfrm>
            <a:off x="4240310" y="3056334"/>
            <a:ext cx="39329" cy="24590"/>
          </a:xfrm>
          <a:custGeom>
            <a:avLst/>
            <a:gdLst/>
            <a:ahLst/>
            <a:cxnLst/>
            <a:rect l="l" t="t" r="r" b="b"/>
            <a:pathLst>
              <a:path w="1022" h="639" extrusionOk="0">
                <a:moveTo>
                  <a:pt x="1022" y="0"/>
                </a:moveTo>
                <a:lnTo>
                  <a:pt x="0" y="511"/>
                </a:lnTo>
                <a:lnTo>
                  <a:pt x="0" y="639"/>
                </a:lnTo>
                <a:lnTo>
                  <a:pt x="1022" y="128"/>
                </a:lnTo>
                <a:lnTo>
                  <a:pt x="1022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8" name="Google Shape;2908;p35"/>
          <p:cNvSpPr/>
          <p:nvPr/>
        </p:nvSpPr>
        <p:spPr>
          <a:xfrm>
            <a:off x="4092876" y="2967859"/>
            <a:ext cx="186756" cy="108174"/>
          </a:xfrm>
          <a:custGeom>
            <a:avLst/>
            <a:gdLst/>
            <a:ahLst/>
            <a:cxnLst/>
            <a:rect l="l" t="t" r="r" b="b"/>
            <a:pathLst>
              <a:path w="4853" h="2811" extrusionOk="0">
                <a:moveTo>
                  <a:pt x="894" y="1"/>
                </a:moveTo>
                <a:lnTo>
                  <a:pt x="0" y="512"/>
                </a:lnTo>
                <a:lnTo>
                  <a:pt x="3831" y="2810"/>
                </a:lnTo>
                <a:lnTo>
                  <a:pt x="4853" y="2299"/>
                </a:lnTo>
                <a:lnTo>
                  <a:pt x="894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35"/>
          <p:cNvSpPr/>
          <p:nvPr/>
        </p:nvSpPr>
        <p:spPr>
          <a:xfrm>
            <a:off x="4087950" y="2918714"/>
            <a:ext cx="54106" cy="63919"/>
          </a:xfrm>
          <a:custGeom>
            <a:avLst/>
            <a:gdLst/>
            <a:ahLst/>
            <a:cxnLst/>
            <a:rect l="l" t="t" r="r" b="b"/>
            <a:pathLst>
              <a:path w="1406" h="1661" extrusionOk="0">
                <a:moveTo>
                  <a:pt x="767" y="1"/>
                </a:moveTo>
                <a:lnTo>
                  <a:pt x="511" y="256"/>
                </a:lnTo>
                <a:lnTo>
                  <a:pt x="256" y="512"/>
                </a:lnTo>
                <a:lnTo>
                  <a:pt x="128" y="895"/>
                </a:lnTo>
                <a:lnTo>
                  <a:pt x="1" y="1150"/>
                </a:lnTo>
                <a:lnTo>
                  <a:pt x="128" y="1533"/>
                </a:lnTo>
                <a:lnTo>
                  <a:pt x="256" y="1661"/>
                </a:lnTo>
                <a:lnTo>
                  <a:pt x="767" y="1661"/>
                </a:lnTo>
                <a:lnTo>
                  <a:pt x="1022" y="1406"/>
                </a:lnTo>
                <a:lnTo>
                  <a:pt x="1278" y="1150"/>
                </a:lnTo>
                <a:lnTo>
                  <a:pt x="1405" y="767"/>
                </a:lnTo>
                <a:lnTo>
                  <a:pt x="1405" y="512"/>
                </a:lnTo>
                <a:lnTo>
                  <a:pt x="1405" y="129"/>
                </a:lnTo>
                <a:lnTo>
                  <a:pt x="1150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35"/>
          <p:cNvSpPr/>
          <p:nvPr/>
        </p:nvSpPr>
        <p:spPr>
          <a:xfrm>
            <a:off x="4092876" y="2918714"/>
            <a:ext cx="186756" cy="147465"/>
          </a:xfrm>
          <a:custGeom>
            <a:avLst/>
            <a:gdLst/>
            <a:ahLst/>
            <a:cxnLst/>
            <a:rect l="l" t="t" r="r" b="b"/>
            <a:pathLst>
              <a:path w="4853" h="3832" extrusionOk="0">
                <a:moveTo>
                  <a:pt x="639" y="1"/>
                </a:moveTo>
                <a:lnTo>
                  <a:pt x="383" y="256"/>
                </a:lnTo>
                <a:lnTo>
                  <a:pt x="128" y="639"/>
                </a:lnTo>
                <a:lnTo>
                  <a:pt x="0" y="895"/>
                </a:lnTo>
                <a:lnTo>
                  <a:pt x="0" y="1278"/>
                </a:lnTo>
                <a:lnTo>
                  <a:pt x="0" y="1533"/>
                </a:lnTo>
                <a:lnTo>
                  <a:pt x="128" y="1789"/>
                </a:lnTo>
                <a:lnTo>
                  <a:pt x="3831" y="3832"/>
                </a:lnTo>
                <a:lnTo>
                  <a:pt x="4853" y="2172"/>
                </a:lnTo>
                <a:lnTo>
                  <a:pt x="1150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35"/>
          <p:cNvSpPr/>
          <p:nvPr/>
        </p:nvSpPr>
        <p:spPr>
          <a:xfrm>
            <a:off x="4235384" y="2997376"/>
            <a:ext cx="54106" cy="73732"/>
          </a:xfrm>
          <a:custGeom>
            <a:avLst/>
            <a:gdLst/>
            <a:ahLst/>
            <a:cxnLst/>
            <a:rect l="l" t="t" r="r" b="b"/>
            <a:pathLst>
              <a:path w="1406" h="1916" extrusionOk="0">
                <a:moveTo>
                  <a:pt x="894" y="0"/>
                </a:moveTo>
                <a:lnTo>
                  <a:pt x="639" y="128"/>
                </a:lnTo>
                <a:lnTo>
                  <a:pt x="384" y="383"/>
                </a:lnTo>
                <a:lnTo>
                  <a:pt x="128" y="639"/>
                </a:lnTo>
                <a:lnTo>
                  <a:pt x="0" y="1022"/>
                </a:lnTo>
                <a:lnTo>
                  <a:pt x="0" y="1405"/>
                </a:lnTo>
                <a:lnTo>
                  <a:pt x="0" y="1660"/>
                </a:lnTo>
                <a:lnTo>
                  <a:pt x="128" y="1788"/>
                </a:lnTo>
                <a:lnTo>
                  <a:pt x="256" y="1788"/>
                </a:lnTo>
                <a:lnTo>
                  <a:pt x="384" y="1915"/>
                </a:lnTo>
                <a:lnTo>
                  <a:pt x="639" y="1915"/>
                </a:lnTo>
                <a:lnTo>
                  <a:pt x="639" y="1788"/>
                </a:lnTo>
                <a:lnTo>
                  <a:pt x="767" y="1788"/>
                </a:lnTo>
                <a:lnTo>
                  <a:pt x="1022" y="1660"/>
                </a:lnTo>
                <a:lnTo>
                  <a:pt x="1277" y="1277"/>
                </a:lnTo>
                <a:lnTo>
                  <a:pt x="1405" y="894"/>
                </a:lnTo>
                <a:lnTo>
                  <a:pt x="1405" y="639"/>
                </a:lnTo>
                <a:lnTo>
                  <a:pt x="1405" y="511"/>
                </a:lnTo>
                <a:lnTo>
                  <a:pt x="1277" y="255"/>
                </a:lnTo>
                <a:lnTo>
                  <a:pt x="1150" y="128"/>
                </a:lnTo>
                <a:lnTo>
                  <a:pt x="894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35"/>
          <p:cNvSpPr/>
          <p:nvPr/>
        </p:nvSpPr>
        <p:spPr>
          <a:xfrm>
            <a:off x="4176426" y="2958045"/>
            <a:ext cx="29516" cy="14777"/>
          </a:xfrm>
          <a:custGeom>
            <a:avLst/>
            <a:gdLst/>
            <a:ahLst/>
            <a:cxnLst/>
            <a:rect l="l" t="t" r="r" b="b"/>
            <a:pathLst>
              <a:path w="767" h="384" extrusionOk="0">
                <a:moveTo>
                  <a:pt x="0" y="0"/>
                </a:moveTo>
                <a:lnTo>
                  <a:pt x="0" y="128"/>
                </a:lnTo>
                <a:lnTo>
                  <a:pt x="128" y="256"/>
                </a:lnTo>
                <a:lnTo>
                  <a:pt x="383" y="384"/>
                </a:lnTo>
                <a:lnTo>
                  <a:pt x="639" y="256"/>
                </a:lnTo>
                <a:lnTo>
                  <a:pt x="766" y="128"/>
                </a:lnTo>
                <a:lnTo>
                  <a:pt x="766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3" name="Google Shape;2913;p35"/>
          <p:cNvSpPr/>
          <p:nvPr/>
        </p:nvSpPr>
        <p:spPr>
          <a:xfrm>
            <a:off x="4176426" y="2948232"/>
            <a:ext cx="29516" cy="19665"/>
          </a:xfrm>
          <a:custGeom>
            <a:avLst/>
            <a:gdLst/>
            <a:ahLst/>
            <a:cxnLst/>
            <a:rect l="l" t="t" r="r" b="b"/>
            <a:pathLst>
              <a:path w="767" h="511" extrusionOk="0">
                <a:moveTo>
                  <a:pt x="128" y="0"/>
                </a:moveTo>
                <a:lnTo>
                  <a:pt x="0" y="255"/>
                </a:lnTo>
                <a:lnTo>
                  <a:pt x="128" y="383"/>
                </a:lnTo>
                <a:lnTo>
                  <a:pt x="383" y="511"/>
                </a:lnTo>
                <a:lnTo>
                  <a:pt x="639" y="383"/>
                </a:lnTo>
                <a:lnTo>
                  <a:pt x="766" y="255"/>
                </a:lnTo>
                <a:lnTo>
                  <a:pt x="63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2914;p35"/>
          <p:cNvSpPr/>
          <p:nvPr/>
        </p:nvSpPr>
        <p:spPr>
          <a:xfrm>
            <a:off x="4176426" y="2953119"/>
            <a:ext cx="24590" cy="9890"/>
          </a:xfrm>
          <a:custGeom>
            <a:avLst/>
            <a:gdLst/>
            <a:ahLst/>
            <a:cxnLst/>
            <a:rect l="l" t="t" r="r" b="b"/>
            <a:pathLst>
              <a:path w="639" h="257" extrusionOk="0">
                <a:moveTo>
                  <a:pt x="0" y="1"/>
                </a:moveTo>
                <a:lnTo>
                  <a:pt x="0" y="128"/>
                </a:lnTo>
                <a:lnTo>
                  <a:pt x="128" y="256"/>
                </a:lnTo>
                <a:lnTo>
                  <a:pt x="639" y="256"/>
                </a:lnTo>
                <a:lnTo>
                  <a:pt x="639" y="128"/>
                </a:lnTo>
                <a:lnTo>
                  <a:pt x="639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5" name="Google Shape;2915;p35"/>
          <p:cNvSpPr/>
          <p:nvPr/>
        </p:nvSpPr>
        <p:spPr>
          <a:xfrm>
            <a:off x="4176426" y="2948232"/>
            <a:ext cx="24590" cy="14777"/>
          </a:xfrm>
          <a:custGeom>
            <a:avLst/>
            <a:gdLst/>
            <a:ahLst/>
            <a:cxnLst/>
            <a:rect l="l" t="t" r="r" b="b"/>
            <a:pathLst>
              <a:path w="639" h="384" extrusionOk="0">
                <a:moveTo>
                  <a:pt x="128" y="0"/>
                </a:moveTo>
                <a:lnTo>
                  <a:pt x="0" y="128"/>
                </a:lnTo>
                <a:lnTo>
                  <a:pt x="128" y="255"/>
                </a:lnTo>
                <a:lnTo>
                  <a:pt x="383" y="383"/>
                </a:lnTo>
                <a:lnTo>
                  <a:pt x="639" y="255"/>
                </a:lnTo>
                <a:lnTo>
                  <a:pt x="639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6" name="Google Shape;2916;p35"/>
          <p:cNvSpPr/>
          <p:nvPr/>
        </p:nvSpPr>
        <p:spPr>
          <a:xfrm>
            <a:off x="4161648" y="2953119"/>
            <a:ext cx="14816" cy="9890"/>
          </a:xfrm>
          <a:custGeom>
            <a:avLst/>
            <a:gdLst/>
            <a:ahLst/>
            <a:cxnLst/>
            <a:rect l="l" t="t" r="r" b="b"/>
            <a:pathLst>
              <a:path w="385" h="257" extrusionOk="0">
                <a:moveTo>
                  <a:pt x="256" y="1"/>
                </a:moveTo>
                <a:lnTo>
                  <a:pt x="1" y="128"/>
                </a:lnTo>
                <a:lnTo>
                  <a:pt x="256" y="128"/>
                </a:lnTo>
                <a:lnTo>
                  <a:pt x="256" y="256"/>
                </a:lnTo>
                <a:lnTo>
                  <a:pt x="384" y="256"/>
                </a:lnTo>
                <a:lnTo>
                  <a:pt x="256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7" name="Google Shape;2917;p35"/>
          <p:cNvSpPr/>
          <p:nvPr/>
        </p:nvSpPr>
        <p:spPr>
          <a:xfrm>
            <a:off x="4171500" y="2962971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128" y="0"/>
                </a:moveTo>
                <a:lnTo>
                  <a:pt x="0" y="256"/>
                </a:lnTo>
                <a:lnTo>
                  <a:pt x="256" y="128"/>
                </a:lnTo>
                <a:lnTo>
                  <a:pt x="383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8" name="Google Shape;2918;p35"/>
          <p:cNvSpPr/>
          <p:nvPr/>
        </p:nvSpPr>
        <p:spPr>
          <a:xfrm>
            <a:off x="4151834" y="2977711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384" y="256"/>
                </a:moveTo>
                <a:lnTo>
                  <a:pt x="384" y="256"/>
                </a:lnTo>
                <a:lnTo>
                  <a:pt x="384" y="256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384" y="256"/>
                </a:lnTo>
                <a:lnTo>
                  <a:pt x="384" y="256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35"/>
          <p:cNvSpPr/>
          <p:nvPr/>
        </p:nvSpPr>
        <p:spPr>
          <a:xfrm>
            <a:off x="4151834" y="2982598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384" y="256"/>
                </a:moveTo>
                <a:lnTo>
                  <a:pt x="384" y="256"/>
                </a:lnTo>
                <a:lnTo>
                  <a:pt x="384" y="256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384" y="256"/>
                </a:lnTo>
                <a:lnTo>
                  <a:pt x="384" y="256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2920;p35"/>
          <p:cNvSpPr/>
          <p:nvPr/>
        </p:nvSpPr>
        <p:spPr>
          <a:xfrm>
            <a:off x="4151834" y="2987524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384" y="256"/>
                </a:moveTo>
                <a:lnTo>
                  <a:pt x="384" y="256"/>
                </a:lnTo>
                <a:lnTo>
                  <a:pt x="384" y="256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384" y="256"/>
                </a:lnTo>
                <a:lnTo>
                  <a:pt x="384" y="256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35"/>
          <p:cNvSpPr/>
          <p:nvPr/>
        </p:nvSpPr>
        <p:spPr>
          <a:xfrm>
            <a:off x="4151834" y="2992450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1" y="0"/>
                </a:moveTo>
                <a:lnTo>
                  <a:pt x="1" y="128"/>
                </a:lnTo>
                <a:lnTo>
                  <a:pt x="384" y="256"/>
                </a:lnTo>
                <a:lnTo>
                  <a:pt x="384" y="256"/>
                </a:lnTo>
                <a:lnTo>
                  <a:pt x="1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35"/>
          <p:cNvSpPr/>
          <p:nvPr/>
        </p:nvSpPr>
        <p:spPr>
          <a:xfrm>
            <a:off x="4151834" y="3002263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1" y="1"/>
                </a:moveTo>
                <a:lnTo>
                  <a:pt x="384" y="256"/>
                </a:lnTo>
                <a:lnTo>
                  <a:pt x="384" y="128"/>
                </a:lnTo>
                <a:lnTo>
                  <a:pt x="1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35"/>
          <p:cNvSpPr/>
          <p:nvPr/>
        </p:nvSpPr>
        <p:spPr>
          <a:xfrm>
            <a:off x="4151834" y="3007189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1" y="0"/>
                </a:moveTo>
                <a:lnTo>
                  <a:pt x="384" y="256"/>
                </a:lnTo>
                <a:lnTo>
                  <a:pt x="384" y="128"/>
                </a:lnTo>
                <a:lnTo>
                  <a:pt x="1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35"/>
          <p:cNvSpPr/>
          <p:nvPr/>
        </p:nvSpPr>
        <p:spPr>
          <a:xfrm>
            <a:off x="4151834" y="3012115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384" y="256"/>
                </a:moveTo>
                <a:lnTo>
                  <a:pt x="384" y="256"/>
                </a:lnTo>
                <a:lnTo>
                  <a:pt x="384" y="256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384" y="256"/>
                </a:lnTo>
                <a:lnTo>
                  <a:pt x="384" y="256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2925;p35"/>
          <p:cNvSpPr/>
          <p:nvPr/>
        </p:nvSpPr>
        <p:spPr>
          <a:xfrm>
            <a:off x="4205905" y="3046520"/>
            <a:ext cx="4926" cy="9852"/>
          </a:xfrm>
          <a:custGeom>
            <a:avLst/>
            <a:gdLst/>
            <a:ahLst/>
            <a:cxnLst/>
            <a:rect l="l" t="t" r="r" b="b"/>
            <a:pathLst>
              <a:path w="128" h="256" extrusionOk="0">
                <a:moveTo>
                  <a:pt x="0" y="0"/>
                </a:moveTo>
                <a:lnTo>
                  <a:pt x="0" y="255"/>
                </a:lnTo>
                <a:lnTo>
                  <a:pt x="128" y="255"/>
                </a:lnTo>
                <a:lnTo>
                  <a:pt x="128" y="128"/>
                </a:lnTo>
                <a:lnTo>
                  <a:pt x="0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35"/>
          <p:cNvSpPr/>
          <p:nvPr/>
        </p:nvSpPr>
        <p:spPr>
          <a:xfrm>
            <a:off x="4210792" y="3051408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1" y="1"/>
                </a:moveTo>
                <a:lnTo>
                  <a:pt x="1" y="128"/>
                </a:lnTo>
                <a:lnTo>
                  <a:pt x="129" y="128"/>
                </a:lnTo>
                <a:lnTo>
                  <a:pt x="1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2927;p35"/>
          <p:cNvSpPr/>
          <p:nvPr/>
        </p:nvSpPr>
        <p:spPr>
          <a:xfrm>
            <a:off x="4117429" y="2997376"/>
            <a:ext cx="4964" cy="9852"/>
          </a:xfrm>
          <a:custGeom>
            <a:avLst/>
            <a:gdLst/>
            <a:ahLst/>
            <a:cxnLst/>
            <a:rect l="l" t="t" r="r" b="b"/>
            <a:pathLst>
              <a:path w="129" h="256" extrusionOk="0">
                <a:moveTo>
                  <a:pt x="1" y="0"/>
                </a:moveTo>
                <a:lnTo>
                  <a:pt x="1" y="128"/>
                </a:lnTo>
                <a:lnTo>
                  <a:pt x="128" y="255"/>
                </a:lnTo>
                <a:lnTo>
                  <a:pt x="128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2928;p35"/>
          <p:cNvSpPr/>
          <p:nvPr/>
        </p:nvSpPr>
        <p:spPr>
          <a:xfrm>
            <a:off x="4122355" y="2997376"/>
            <a:ext cx="4964" cy="9852"/>
          </a:xfrm>
          <a:custGeom>
            <a:avLst/>
            <a:gdLst/>
            <a:ahLst/>
            <a:cxnLst/>
            <a:rect l="l" t="t" r="r" b="b"/>
            <a:pathLst>
              <a:path w="129" h="256" extrusionOk="0">
                <a:moveTo>
                  <a:pt x="0" y="0"/>
                </a:moveTo>
                <a:lnTo>
                  <a:pt x="0" y="255"/>
                </a:lnTo>
                <a:lnTo>
                  <a:pt x="128" y="128"/>
                </a:lnTo>
                <a:lnTo>
                  <a:pt x="0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35"/>
          <p:cNvSpPr/>
          <p:nvPr/>
        </p:nvSpPr>
        <p:spPr>
          <a:xfrm>
            <a:off x="3847154" y="3085813"/>
            <a:ext cx="363660" cy="167129"/>
          </a:xfrm>
          <a:custGeom>
            <a:avLst/>
            <a:gdLst/>
            <a:ahLst/>
            <a:cxnLst/>
            <a:rect l="l" t="t" r="r" b="b"/>
            <a:pathLst>
              <a:path w="9450" h="4343" extrusionOk="0">
                <a:moveTo>
                  <a:pt x="7151" y="1"/>
                </a:moveTo>
                <a:lnTo>
                  <a:pt x="4342" y="1533"/>
                </a:lnTo>
                <a:lnTo>
                  <a:pt x="2299" y="384"/>
                </a:lnTo>
                <a:lnTo>
                  <a:pt x="0" y="1788"/>
                </a:lnTo>
                <a:lnTo>
                  <a:pt x="4342" y="4342"/>
                </a:lnTo>
                <a:lnTo>
                  <a:pt x="9450" y="1405"/>
                </a:lnTo>
                <a:lnTo>
                  <a:pt x="7151" y="1"/>
                </a:lnTo>
                <a:close/>
              </a:path>
            </a:pathLst>
          </a:custGeom>
          <a:solidFill>
            <a:srgbClr val="9697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2930;p35"/>
          <p:cNvSpPr/>
          <p:nvPr/>
        </p:nvSpPr>
        <p:spPr>
          <a:xfrm>
            <a:off x="3847154" y="3085813"/>
            <a:ext cx="363660" cy="167129"/>
          </a:xfrm>
          <a:custGeom>
            <a:avLst/>
            <a:gdLst/>
            <a:ahLst/>
            <a:cxnLst/>
            <a:rect l="l" t="t" r="r" b="b"/>
            <a:pathLst>
              <a:path w="9450" h="4343" fill="none" extrusionOk="0">
                <a:moveTo>
                  <a:pt x="7151" y="1"/>
                </a:moveTo>
                <a:lnTo>
                  <a:pt x="4342" y="1533"/>
                </a:lnTo>
                <a:lnTo>
                  <a:pt x="4342" y="1533"/>
                </a:lnTo>
                <a:lnTo>
                  <a:pt x="2299" y="384"/>
                </a:lnTo>
                <a:lnTo>
                  <a:pt x="0" y="1788"/>
                </a:lnTo>
                <a:lnTo>
                  <a:pt x="4342" y="4342"/>
                </a:lnTo>
                <a:lnTo>
                  <a:pt x="9450" y="1405"/>
                </a:lnTo>
                <a:lnTo>
                  <a:pt x="715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2931;p35"/>
          <p:cNvSpPr/>
          <p:nvPr/>
        </p:nvSpPr>
        <p:spPr>
          <a:xfrm>
            <a:off x="3861893" y="2948232"/>
            <a:ext cx="334182" cy="196569"/>
          </a:xfrm>
          <a:custGeom>
            <a:avLst/>
            <a:gdLst/>
            <a:ahLst/>
            <a:cxnLst/>
            <a:rect l="l" t="t" r="r" b="b"/>
            <a:pathLst>
              <a:path w="8684" h="5108" extrusionOk="0">
                <a:moveTo>
                  <a:pt x="4725" y="0"/>
                </a:moveTo>
                <a:lnTo>
                  <a:pt x="1" y="2809"/>
                </a:lnTo>
                <a:lnTo>
                  <a:pt x="3959" y="5108"/>
                </a:lnTo>
                <a:lnTo>
                  <a:pt x="8684" y="2426"/>
                </a:lnTo>
                <a:lnTo>
                  <a:pt x="4725" y="0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2932;p35"/>
          <p:cNvSpPr/>
          <p:nvPr/>
        </p:nvSpPr>
        <p:spPr>
          <a:xfrm>
            <a:off x="3861893" y="2948232"/>
            <a:ext cx="334182" cy="196569"/>
          </a:xfrm>
          <a:custGeom>
            <a:avLst/>
            <a:gdLst/>
            <a:ahLst/>
            <a:cxnLst/>
            <a:rect l="l" t="t" r="r" b="b"/>
            <a:pathLst>
              <a:path w="8684" h="5108" fill="none" extrusionOk="0">
                <a:moveTo>
                  <a:pt x="3959" y="5108"/>
                </a:moveTo>
                <a:lnTo>
                  <a:pt x="1" y="2809"/>
                </a:lnTo>
                <a:lnTo>
                  <a:pt x="4725" y="0"/>
                </a:lnTo>
                <a:lnTo>
                  <a:pt x="8684" y="2426"/>
                </a:lnTo>
                <a:lnTo>
                  <a:pt x="3959" y="510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35"/>
          <p:cNvSpPr/>
          <p:nvPr/>
        </p:nvSpPr>
        <p:spPr>
          <a:xfrm>
            <a:off x="3861893" y="3056334"/>
            <a:ext cx="152391" cy="186756"/>
          </a:xfrm>
          <a:custGeom>
            <a:avLst/>
            <a:gdLst/>
            <a:ahLst/>
            <a:cxnLst/>
            <a:rect l="l" t="t" r="r" b="b"/>
            <a:pathLst>
              <a:path w="3960" h="4853" extrusionOk="0">
                <a:moveTo>
                  <a:pt x="1" y="0"/>
                </a:moveTo>
                <a:lnTo>
                  <a:pt x="1" y="2554"/>
                </a:lnTo>
                <a:lnTo>
                  <a:pt x="3959" y="4853"/>
                </a:lnTo>
                <a:lnTo>
                  <a:pt x="3959" y="2299"/>
                </a:lnTo>
                <a:lnTo>
                  <a:pt x="1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2934;p35"/>
          <p:cNvSpPr/>
          <p:nvPr/>
        </p:nvSpPr>
        <p:spPr>
          <a:xfrm>
            <a:off x="3876633" y="3085813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" y="384"/>
                </a:moveTo>
                <a:lnTo>
                  <a:pt x="1" y="1"/>
                </a:lnTo>
                <a:lnTo>
                  <a:pt x="1" y="1"/>
                </a:lnTo>
                <a:lnTo>
                  <a:pt x="1" y="384"/>
                </a:lnTo>
                <a:lnTo>
                  <a:pt x="1405" y="1150"/>
                </a:lnTo>
                <a:lnTo>
                  <a:pt x="1405" y="1150"/>
                </a:lnTo>
                <a:lnTo>
                  <a:pt x="1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35"/>
          <p:cNvSpPr/>
          <p:nvPr/>
        </p:nvSpPr>
        <p:spPr>
          <a:xfrm>
            <a:off x="3876633" y="3085813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" y="1"/>
                </a:moveTo>
                <a:lnTo>
                  <a:pt x="1" y="384"/>
                </a:lnTo>
                <a:lnTo>
                  <a:pt x="1405" y="1150"/>
                </a:lnTo>
                <a:lnTo>
                  <a:pt x="1405" y="1022"/>
                </a:lnTo>
                <a:lnTo>
                  <a:pt x="128" y="256"/>
                </a:lnTo>
                <a:lnTo>
                  <a:pt x="128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35"/>
          <p:cNvSpPr/>
          <p:nvPr/>
        </p:nvSpPr>
        <p:spPr>
          <a:xfrm>
            <a:off x="3881559" y="3085813"/>
            <a:ext cx="49181" cy="39368"/>
          </a:xfrm>
          <a:custGeom>
            <a:avLst/>
            <a:gdLst/>
            <a:ahLst/>
            <a:cxnLst/>
            <a:rect l="l" t="t" r="r" b="b"/>
            <a:pathLst>
              <a:path w="1278" h="1023" extrusionOk="0">
                <a:moveTo>
                  <a:pt x="0" y="1"/>
                </a:moveTo>
                <a:lnTo>
                  <a:pt x="0" y="256"/>
                </a:lnTo>
                <a:lnTo>
                  <a:pt x="1277" y="1022"/>
                </a:lnTo>
                <a:lnTo>
                  <a:pt x="1277" y="767"/>
                </a:lnTo>
                <a:lnTo>
                  <a:pt x="0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35"/>
          <p:cNvSpPr/>
          <p:nvPr/>
        </p:nvSpPr>
        <p:spPr>
          <a:xfrm>
            <a:off x="3896298" y="3095626"/>
            <a:ext cx="38" cy="14816"/>
          </a:xfrm>
          <a:custGeom>
            <a:avLst/>
            <a:gdLst/>
            <a:ahLst/>
            <a:cxnLst/>
            <a:rect l="l" t="t" r="r" b="b"/>
            <a:pathLst>
              <a:path w="1" h="385" extrusionOk="0">
                <a:moveTo>
                  <a:pt x="0" y="1"/>
                </a:move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35"/>
          <p:cNvSpPr/>
          <p:nvPr/>
        </p:nvSpPr>
        <p:spPr>
          <a:xfrm>
            <a:off x="3915964" y="3105478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35"/>
          <p:cNvSpPr/>
          <p:nvPr/>
        </p:nvSpPr>
        <p:spPr>
          <a:xfrm>
            <a:off x="3876633" y="3080887"/>
            <a:ext cx="54106" cy="49181"/>
          </a:xfrm>
          <a:custGeom>
            <a:avLst/>
            <a:gdLst/>
            <a:ahLst/>
            <a:cxnLst/>
            <a:rect l="l" t="t" r="r" b="b"/>
            <a:pathLst>
              <a:path w="1406" h="1278" extrusionOk="0">
                <a:moveTo>
                  <a:pt x="1" y="1"/>
                </a:moveTo>
                <a:lnTo>
                  <a:pt x="1" y="129"/>
                </a:lnTo>
                <a:lnTo>
                  <a:pt x="511" y="384"/>
                </a:lnTo>
                <a:lnTo>
                  <a:pt x="937" y="597"/>
                </a:lnTo>
                <a:lnTo>
                  <a:pt x="1" y="1"/>
                </a:lnTo>
                <a:close/>
                <a:moveTo>
                  <a:pt x="937" y="597"/>
                </a:moveTo>
                <a:lnTo>
                  <a:pt x="1405" y="895"/>
                </a:lnTo>
                <a:lnTo>
                  <a:pt x="1022" y="639"/>
                </a:lnTo>
                <a:lnTo>
                  <a:pt x="937" y="597"/>
                </a:lnTo>
                <a:close/>
                <a:moveTo>
                  <a:pt x="1" y="512"/>
                </a:moveTo>
                <a:lnTo>
                  <a:pt x="1405" y="1278"/>
                </a:lnTo>
                <a:lnTo>
                  <a:pt x="1022" y="1022"/>
                </a:lnTo>
                <a:lnTo>
                  <a:pt x="511" y="767"/>
                </a:lnTo>
                <a:lnTo>
                  <a:pt x="1" y="512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35"/>
          <p:cNvSpPr/>
          <p:nvPr/>
        </p:nvSpPr>
        <p:spPr>
          <a:xfrm>
            <a:off x="3876633" y="3080887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1" y="1"/>
                </a:moveTo>
                <a:lnTo>
                  <a:pt x="1" y="129"/>
                </a:lnTo>
                <a:lnTo>
                  <a:pt x="1" y="512"/>
                </a:lnTo>
                <a:lnTo>
                  <a:pt x="1" y="512"/>
                </a:lnTo>
                <a:lnTo>
                  <a:pt x="1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2941;p35"/>
          <p:cNvSpPr/>
          <p:nvPr/>
        </p:nvSpPr>
        <p:spPr>
          <a:xfrm>
            <a:off x="3876633" y="3100552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extrusionOk="0">
                <a:moveTo>
                  <a:pt x="1" y="1"/>
                </a:moveTo>
                <a:lnTo>
                  <a:pt x="1" y="1"/>
                </a:lnTo>
                <a:lnTo>
                  <a:pt x="1405" y="767"/>
                </a:lnTo>
                <a:lnTo>
                  <a:pt x="1405" y="767"/>
                </a:lnTo>
                <a:lnTo>
                  <a:pt x="1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2942;p35"/>
          <p:cNvSpPr/>
          <p:nvPr/>
        </p:nvSpPr>
        <p:spPr>
          <a:xfrm>
            <a:off x="3876633" y="3080887"/>
            <a:ext cx="54106" cy="34442"/>
          </a:xfrm>
          <a:custGeom>
            <a:avLst/>
            <a:gdLst/>
            <a:ahLst/>
            <a:cxnLst/>
            <a:rect l="l" t="t" r="r" b="b"/>
            <a:pathLst>
              <a:path w="1406" h="895" extrusionOk="0">
                <a:moveTo>
                  <a:pt x="1" y="1"/>
                </a:moveTo>
                <a:lnTo>
                  <a:pt x="1" y="129"/>
                </a:lnTo>
                <a:lnTo>
                  <a:pt x="1405" y="895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35"/>
          <p:cNvSpPr/>
          <p:nvPr/>
        </p:nvSpPr>
        <p:spPr>
          <a:xfrm>
            <a:off x="3930703" y="3115291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1"/>
                </a:ln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4" name="Google Shape;2944;p35"/>
          <p:cNvSpPr/>
          <p:nvPr/>
        </p:nvSpPr>
        <p:spPr>
          <a:xfrm>
            <a:off x="3876633" y="3120217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" y="384"/>
                </a:moveTo>
                <a:lnTo>
                  <a:pt x="1" y="0"/>
                </a:lnTo>
                <a:lnTo>
                  <a:pt x="1" y="0"/>
                </a:lnTo>
                <a:lnTo>
                  <a:pt x="1" y="384"/>
                </a:lnTo>
                <a:lnTo>
                  <a:pt x="1405" y="1150"/>
                </a:lnTo>
                <a:lnTo>
                  <a:pt x="1405" y="1150"/>
                </a:lnTo>
                <a:lnTo>
                  <a:pt x="1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35"/>
          <p:cNvSpPr/>
          <p:nvPr/>
        </p:nvSpPr>
        <p:spPr>
          <a:xfrm>
            <a:off x="3876633" y="3120217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" y="0"/>
                </a:moveTo>
                <a:lnTo>
                  <a:pt x="1" y="384"/>
                </a:lnTo>
                <a:lnTo>
                  <a:pt x="1405" y="1150"/>
                </a:lnTo>
                <a:lnTo>
                  <a:pt x="1405" y="1150"/>
                </a:lnTo>
                <a:lnTo>
                  <a:pt x="128" y="384"/>
                </a:lnTo>
                <a:lnTo>
                  <a:pt x="128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35"/>
          <p:cNvSpPr/>
          <p:nvPr/>
        </p:nvSpPr>
        <p:spPr>
          <a:xfrm>
            <a:off x="3881559" y="3120217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0" y="0"/>
                </a:moveTo>
                <a:lnTo>
                  <a:pt x="0" y="384"/>
                </a:lnTo>
                <a:lnTo>
                  <a:pt x="1277" y="1150"/>
                </a:lnTo>
                <a:lnTo>
                  <a:pt x="1277" y="767"/>
                </a:lnTo>
                <a:lnTo>
                  <a:pt x="0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35"/>
          <p:cNvSpPr/>
          <p:nvPr/>
        </p:nvSpPr>
        <p:spPr>
          <a:xfrm>
            <a:off x="3896298" y="3130031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35"/>
          <p:cNvSpPr/>
          <p:nvPr/>
        </p:nvSpPr>
        <p:spPr>
          <a:xfrm>
            <a:off x="3915964" y="3139883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0" y="0"/>
                </a:moveTo>
                <a:lnTo>
                  <a:pt x="0" y="511"/>
                </a:lnTo>
                <a:lnTo>
                  <a:pt x="0" y="51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35"/>
          <p:cNvSpPr/>
          <p:nvPr/>
        </p:nvSpPr>
        <p:spPr>
          <a:xfrm>
            <a:off x="3876633" y="3120217"/>
            <a:ext cx="54106" cy="49181"/>
          </a:xfrm>
          <a:custGeom>
            <a:avLst/>
            <a:gdLst/>
            <a:ahLst/>
            <a:cxnLst/>
            <a:rect l="l" t="t" r="r" b="b"/>
            <a:pathLst>
              <a:path w="1406" h="1278" extrusionOk="0">
                <a:moveTo>
                  <a:pt x="1" y="0"/>
                </a:moveTo>
                <a:lnTo>
                  <a:pt x="1405" y="767"/>
                </a:lnTo>
                <a:lnTo>
                  <a:pt x="1022" y="511"/>
                </a:lnTo>
                <a:lnTo>
                  <a:pt x="511" y="256"/>
                </a:lnTo>
                <a:lnTo>
                  <a:pt x="1" y="0"/>
                </a:lnTo>
                <a:close/>
                <a:moveTo>
                  <a:pt x="1" y="384"/>
                </a:moveTo>
                <a:lnTo>
                  <a:pt x="1405" y="1277"/>
                </a:lnTo>
                <a:lnTo>
                  <a:pt x="1405" y="1150"/>
                </a:lnTo>
                <a:lnTo>
                  <a:pt x="1022" y="1022"/>
                </a:lnTo>
                <a:lnTo>
                  <a:pt x="511" y="639"/>
                </a:lnTo>
                <a:lnTo>
                  <a:pt x="1" y="384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2950;p35"/>
          <p:cNvSpPr/>
          <p:nvPr/>
        </p:nvSpPr>
        <p:spPr>
          <a:xfrm>
            <a:off x="3876633" y="3120217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0"/>
                </a:moveTo>
                <a:lnTo>
                  <a:pt x="1" y="0"/>
                </a:lnTo>
                <a:lnTo>
                  <a:pt x="1" y="384"/>
                </a:lnTo>
                <a:lnTo>
                  <a:pt x="1" y="384"/>
                </a:lnTo>
                <a:lnTo>
                  <a:pt x="1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1" name="Google Shape;2951;p35"/>
          <p:cNvSpPr/>
          <p:nvPr/>
        </p:nvSpPr>
        <p:spPr>
          <a:xfrm>
            <a:off x="3876633" y="3134957"/>
            <a:ext cx="54106" cy="34442"/>
          </a:xfrm>
          <a:custGeom>
            <a:avLst/>
            <a:gdLst/>
            <a:ahLst/>
            <a:cxnLst/>
            <a:rect l="l" t="t" r="r" b="b"/>
            <a:pathLst>
              <a:path w="1406" h="895" extrusionOk="0">
                <a:moveTo>
                  <a:pt x="1" y="1"/>
                </a:moveTo>
                <a:lnTo>
                  <a:pt x="1" y="1"/>
                </a:lnTo>
                <a:lnTo>
                  <a:pt x="1405" y="894"/>
                </a:lnTo>
                <a:lnTo>
                  <a:pt x="1405" y="894"/>
                </a:lnTo>
                <a:lnTo>
                  <a:pt x="1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2" name="Google Shape;2952;p35"/>
          <p:cNvSpPr/>
          <p:nvPr/>
        </p:nvSpPr>
        <p:spPr>
          <a:xfrm>
            <a:off x="3876633" y="3120217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extrusionOk="0">
                <a:moveTo>
                  <a:pt x="1" y="0"/>
                </a:moveTo>
                <a:lnTo>
                  <a:pt x="1" y="0"/>
                </a:lnTo>
                <a:lnTo>
                  <a:pt x="1405" y="767"/>
                </a:lnTo>
                <a:lnTo>
                  <a:pt x="1405" y="767"/>
                </a:lnTo>
                <a:lnTo>
                  <a:pt x="1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3" name="Google Shape;2953;p35"/>
          <p:cNvSpPr/>
          <p:nvPr/>
        </p:nvSpPr>
        <p:spPr>
          <a:xfrm>
            <a:off x="3930703" y="3149696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0" y="1"/>
                </a:moveTo>
                <a:lnTo>
                  <a:pt x="0" y="1"/>
                </a:lnTo>
                <a:lnTo>
                  <a:pt x="0" y="511"/>
                </a:lnTo>
                <a:lnTo>
                  <a:pt x="0" y="384"/>
                </a:lnTo>
                <a:lnTo>
                  <a:pt x="0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4" name="Google Shape;2954;p35"/>
          <p:cNvSpPr/>
          <p:nvPr/>
        </p:nvSpPr>
        <p:spPr>
          <a:xfrm>
            <a:off x="3955256" y="3139883"/>
            <a:ext cx="49181" cy="34442"/>
          </a:xfrm>
          <a:custGeom>
            <a:avLst/>
            <a:gdLst/>
            <a:ahLst/>
            <a:cxnLst/>
            <a:rect l="l" t="t" r="r" b="b"/>
            <a:pathLst>
              <a:path w="1278" h="895" extrusionOk="0">
                <a:moveTo>
                  <a:pt x="1" y="0"/>
                </a:moveTo>
                <a:lnTo>
                  <a:pt x="1" y="128"/>
                </a:lnTo>
                <a:lnTo>
                  <a:pt x="1278" y="894"/>
                </a:lnTo>
                <a:lnTo>
                  <a:pt x="1278" y="894"/>
                </a:lnTo>
                <a:lnTo>
                  <a:pt x="1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5" name="Google Shape;2955;p35"/>
          <p:cNvSpPr/>
          <p:nvPr/>
        </p:nvSpPr>
        <p:spPr>
          <a:xfrm>
            <a:off x="3955256" y="3139883"/>
            <a:ext cx="49181" cy="34442"/>
          </a:xfrm>
          <a:custGeom>
            <a:avLst/>
            <a:gdLst/>
            <a:ahLst/>
            <a:cxnLst/>
            <a:rect l="l" t="t" r="r" b="b"/>
            <a:pathLst>
              <a:path w="1278" h="895" extrusionOk="0">
                <a:moveTo>
                  <a:pt x="1" y="0"/>
                </a:moveTo>
                <a:lnTo>
                  <a:pt x="1278" y="894"/>
                </a:lnTo>
                <a:lnTo>
                  <a:pt x="1278" y="766"/>
                </a:lnTo>
                <a:lnTo>
                  <a:pt x="1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6" name="Google Shape;2956;p35"/>
          <p:cNvSpPr/>
          <p:nvPr/>
        </p:nvSpPr>
        <p:spPr>
          <a:xfrm>
            <a:off x="3955256" y="3130031"/>
            <a:ext cx="49181" cy="39368"/>
          </a:xfrm>
          <a:custGeom>
            <a:avLst/>
            <a:gdLst/>
            <a:ahLst/>
            <a:cxnLst/>
            <a:rect l="l" t="t" r="r" b="b"/>
            <a:pathLst>
              <a:path w="1278" h="1023" extrusionOk="0">
                <a:moveTo>
                  <a:pt x="1" y="1"/>
                </a:moveTo>
                <a:lnTo>
                  <a:pt x="1" y="256"/>
                </a:lnTo>
                <a:lnTo>
                  <a:pt x="1278" y="1022"/>
                </a:lnTo>
                <a:lnTo>
                  <a:pt x="1278" y="767"/>
                </a:lnTo>
                <a:lnTo>
                  <a:pt x="1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7" name="Google Shape;2957;p35"/>
          <p:cNvSpPr/>
          <p:nvPr/>
        </p:nvSpPr>
        <p:spPr>
          <a:xfrm>
            <a:off x="3969996" y="3139883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0"/>
                </a:moveTo>
                <a:lnTo>
                  <a:pt x="1" y="383"/>
                </a:lnTo>
                <a:lnTo>
                  <a:pt x="1" y="383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8" name="Google Shape;2958;p35"/>
          <p:cNvSpPr/>
          <p:nvPr/>
        </p:nvSpPr>
        <p:spPr>
          <a:xfrm>
            <a:off x="3989661" y="3149696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9" name="Google Shape;2959;p35"/>
          <p:cNvSpPr/>
          <p:nvPr/>
        </p:nvSpPr>
        <p:spPr>
          <a:xfrm>
            <a:off x="3955256" y="3125143"/>
            <a:ext cx="54106" cy="49181"/>
          </a:xfrm>
          <a:custGeom>
            <a:avLst/>
            <a:gdLst/>
            <a:ahLst/>
            <a:cxnLst/>
            <a:rect l="l" t="t" r="r" b="b"/>
            <a:pathLst>
              <a:path w="1406" h="1278" extrusionOk="0">
                <a:moveTo>
                  <a:pt x="1" y="511"/>
                </a:moveTo>
                <a:lnTo>
                  <a:pt x="384" y="766"/>
                </a:lnTo>
                <a:lnTo>
                  <a:pt x="895" y="1022"/>
                </a:lnTo>
                <a:lnTo>
                  <a:pt x="1278" y="1277"/>
                </a:lnTo>
                <a:lnTo>
                  <a:pt x="1278" y="1207"/>
                </a:lnTo>
                <a:lnTo>
                  <a:pt x="1278" y="1207"/>
                </a:lnTo>
                <a:lnTo>
                  <a:pt x="1" y="511"/>
                </a:lnTo>
                <a:close/>
                <a:moveTo>
                  <a:pt x="1" y="0"/>
                </a:moveTo>
                <a:lnTo>
                  <a:pt x="384" y="256"/>
                </a:lnTo>
                <a:lnTo>
                  <a:pt x="384" y="383"/>
                </a:lnTo>
                <a:lnTo>
                  <a:pt x="895" y="639"/>
                </a:lnTo>
                <a:lnTo>
                  <a:pt x="1278" y="894"/>
                </a:lnTo>
                <a:lnTo>
                  <a:pt x="1278" y="1207"/>
                </a:lnTo>
                <a:lnTo>
                  <a:pt x="1278" y="1207"/>
                </a:lnTo>
                <a:lnTo>
                  <a:pt x="1405" y="1277"/>
                </a:lnTo>
                <a:lnTo>
                  <a:pt x="1405" y="894"/>
                </a:lnTo>
                <a:lnTo>
                  <a:pt x="1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0" name="Google Shape;2960;p35"/>
          <p:cNvSpPr/>
          <p:nvPr/>
        </p:nvSpPr>
        <p:spPr>
          <a:xfrm>
            <a:off x="3950369" y="3125143"/>
            <a:ext cx="4926" cy="19665"/>
          </a:xfrm>
          <a:custGeom>
            <a:avLst/>
            <a:gdLst/>
            <a:ahLst/>
            <a:cxnLst/>
            <a:rect l="l" t="t" r="r" b="b"/>
            <a:pathLst>
              <a:path w="128" h="511" extrusionOk="0">
                <a:moveTo>
                  <a:pt x="0" y="0"/>
                </a:moveTo>
                <a:lnTo>
                  <a:pt x="0" y="511"/>
                </a:lnTo>
                <a:lnTo>
                  <a:pt x="128" y="511"/>
                </a:lnTo>
                <a:lnTo>
                  <a:pt x="128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1" name="Google Shape;2961;p35"/>
          <p:cNvSpPr/>
          <p:nvPr/>
        </p:nvSpPr>
        <p:spPr>
          <a:xfrm>
            <a:off x="3950369" y="3144770"/>
            <a:ext cx="58994" cy="29555"/>
          </a:xfrm>
          <a:custGeom>
            <a:avLst/>
            <a:gdLst/>
            <a:ahLst/>
            <a:cxnLst/>
            <a:rect l="l" t="t" r="r" b="b"/>
            <a:pathLst>
              <a:path w="1533" h="768" extrusionOk="0">
                <a:moveTo>
                  <a:pt x="0" y="1"/>
                </a:moveTo>
                <a:lnTo>
                  <a:pt x="1405" y="767"/>
                </a:lnTo>
                <a:lnTo>
                  <a:pt x="1532" y="767"/>
                </a:lnTo>
                <a:lnTo>
                  <a:pt x="128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2" name="Google Shape;2962;p35"/>
          <p:cNvSpPr/>
          <p:nvPr/>
        </p:nvSpPr>
        <p:spPr>
          <a:xfrm>
            <a:off x="3950369" y="3125143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0" y="0"/>
                </a:moveTo>
                <a:lnTo>
                  <a:pt x="1405" y="894"/>
                </a:lnTo>
                <a:lnTo>
                  <a:pt x="1532" y="766"/>
                </a:lnTo>
                <a:lnTo>
                  <a:pt x="128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3" name="Google Shape;2963;p35"/>
          <p:cNvSpPr/>
          <p:nvPr/>
        </p:nvSpPr>
        <p:spPr>
          <a:xfrm>
            <a:off x="4004401" y="3154622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128" y="0"/>
                </a:moveTo>
                <a:lnTo>
                  <a:pt x="1" y="128"/>
                </a:lnTo>
                <a:lnTo>
                  <a:pt x="1" y="511"/>
                </a:lnTo>
                <a:lnTo>
                  <a:pt x="128" y="511"/>
                </a:lnTo>
                <a:lnTo>
                  <a:pt x="128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4" name="Google Shape;2964;p35"/>
          <p:cNvSpPr/>
          <p:nvPr/>
        </p:nvSpPr>
        <p:spPr>
          <a:xfrm>
            <a:off x="3955256" y="3164436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1" y="384"/>
                </a:moveTo>
                <a:lnTo>
                  <a:pt x="1" y="1"/>
                </a:lnTo>
                <a:lnTo>
                  <a:pt x="1" y="1"/>
                </a:lnTo>
                <a:lnTo>
                  <a:pt x="1" y="384"/>
                </a:lnTo>
                <a:lnTo>
                  <a:pt x="1278" y="1150"/>
                </a:lnTo>
                <a:lnTo>
                  <a:pt x="1278" y="1150"/>
                </a:lnTo>
                <a:lnTo>
                  <a:pt x="1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35"/>
          <p:cNvSpPr/>
          <p:nvPr/>
        </p:nvSpPr>
        <p:spPr>
          <a:xfrm>
            <a:off x="3955256" y="3164436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1" y="384"/>
                </a:moveTo>
                <a:lnTo>
                  <a:pt x="1" y="1"/>
                </a:lnTo>
                <a:lnTo>
                  <a:pt x="1" y="1"/>
                </a:lnTo>
                <a:lnTo>
                  <a:pt x="1" y="384"/>
                </a:lnTo>
                <a:lnTo>
                  <a:pt x="1278" y="1150"/>
                </a:lnTo>
                <a:lnTo>
                  <a:pt x="1278" y="1150"/>
                </a:lnTo>
                <a:lnTo>
                  <a:pt x="1" y="384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6" name="Google Shape;2966;p35"/>
          <p:cNvSpPr/>
          <p:nvPr/>
        </p:nvSpPr>
        <p:spPr>
          <a:xfrm>
            <a:off x="3955256" y="3164436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1" y="1"/>
                </a:moveTo>
                <a:lnTo>
                  <a:pt x="1" y="384"/>
                </a:lnTo>
                <a:lnTo>
                  <a:pt x="1278" y="1150"/>
                </a:lnTo>
                <a:lnTo>
                  <a:pt x="1278" y="767"/>
                </a:lnTo>
                <a:lnTo>
                  <a:pt x="1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7" name="Google Shape;2967;p35"/>
          <p:cNvSpPr/>
          <p:nvPr/>
        </p:nvSpPr>
        <p:spPr>
          <a:xfrm>
            <a:off x="3969996" y="3174288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0"/>
                </a:moveTo>
                <a:lnTo>
                  <a:pt x="1" y="383"/>
                </a:lnTo>
                <a:lnTo>
                  <a:pt x="1" y="383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8" name="Google Shape;2968;p35"/>
          <p:cNvSpPr/>
          <p:nvPr/>
        </p:nvSpPr>
        <p:spPr>
          <a:xfrm>
            <a:off x="3989661" y="3184101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9" name="Google Shape;2969;p35"/>
          <p:cNvSpPr/>
          <p:nvPr/>
        </p:nvSpPr>
        <p:spPr>
          <a:xfrm>
            <a:off x="3955256" y="3164436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" y="384"/>
                </a:moveTo>
                <a:lnTo>
                  <a:pt x="384" y="639"/>
                </a:lnTo>
                <a:lnTo>
                  <a:pt x="895" y="895"/>
                </a:lnTo>
                <a:lnTo>
                  <a:pt x="1278" y="1150"/>
                </a:lnTo>
                <a:lnTo>
                  <a:pt x="1278" y="1080"/>
                </a:lnTo>
                <a:lnTo>
                  <a:pt x="1" y="384"/>
                </a:lnTo>
                <a:close/>
                <a:moveTo>
                  <a:pt x="1" y="1"/>
                </a:moveTo>
                <a:lnTo>
                  <a:pt x="384" y="256"/>
                </a:lnTo>
                <a:lnTo>
                  <a:pt x="895" y="512"/>
                </a:lnTo>
                <a:lnTo>
                  <a:pt x="1278" y="767"/>
                </a:lnTo>
                <a:lnTo>
                  <a:pt x="1278" y="1080"/>
                </a:lnTo>
                <a:lnTo>
                  <a:pt x="1405" y="1150"/>
                </a:lnTo>
                <a:lnTo>
                  <a:pt x="1405" y="767"/>
                </a:lnTo>
                <a:lnTo>
                  <a:pt x="1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2970;p35"/>
          <p:cNvSpPr/>
          <p:nvPr/>
        </p:nvSpPr>
        <p:spPr>
          <a:xfrm>
            <a:off x="3950369" y="3164436"/>
            <a:ext cx="4926" cy="14777"/>
          </a:xfrm>
          <a:custGeom>
            <a:avLst/>
            <a:gdLst/>
            <a:ahLst/>
            <a:cxnLst/>
            <a:rect l="l" t="t" r="r" b="b"/>
            <a:pathLst>
              <a:path w="128" h="384" extrusionOk="0">
                <a:moveTo>
                  <a:pt x="0" y="1"/>
                </a:moveTo>
                <a:lnTo>
                  <a:pt x="0" y="384"/>
                </a:lnTo>
                <a:lnTo>
                  <a:pt x="128" y="384"/>
                </a:lnTo>
                <a:lnTo>
                  <a:pt x="128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1" name="Google Shape;2971;p35"/>
          <p:cNvSpPr/>
          <p:nvPr/>
        </p:nvSpPr>
        <p:spPr>
          <a:xfrm>
            <a:off x="3950369" y="3179175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0" y="1"/>
                </a:moveTo>
                <a:lnTo>
                  <a:pt x="1405" y="895"/>
                </a:lnTo>
                <a:lnTo>
                  <a:pt x="1532" y="767"/>
                </a:lnTo>
                <a:lnTo>
                  <a:pt x="128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2" name="Google Shape;2972;p35"/>
          <p:cNvSpPr/>
          <p:nvPr/>
        </p:nvSpPr>
        <p:spPr>
          <a:xfrm>
            <a:off x="3950369" y="3164436"/>
            <a:ext cx="58994" cy="29516"/>
          </a:xfrm>
          <a:custGeom>
            <a:avLst/>
            <a:gdLst/>
            <a:ahLst/>
            <a:cxnLst/>
            <a:rect l="l" t="t" r="r" b="b"/>
            <a:pathLst>
              <a:path w="1533" h="767" extrusionOk="0">
                <a:moveTo>
                  <a:pt x="0" y="1"/>
                </a:moveTo>
                <a:lnTo>
                  <a:pt x="1405" y="767"/>
                </a:lnTo>
                <a:lnTo>
                  <a:pt x="1532" y="767"/>
                </a:lnTo>
                <a:lnTo>
                  <a:pt x="128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3" name="Google Shape;2973;p35"/>
          <p:cNvSpPr/>
          <p:nvPr/>
        </p:nvSpPr>
        <p:spPr>
          <a:xfrm>
            <a:off x="4004401" y="3193914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1" y="1"/>
                </a:moveTo>
                <a:lnTo>
                  <a:pt x="1" y="512"/>
                </a:lnTo>
                <a:lnTo>
                  <a:pt x="128" y="384"/>
                </a:lnTo>
                <a:lnTo>
                  <a:pt x="128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4" name="Google Shape;2974;p35"/>
          <p:cNvSpPr/>
          <p:nvPr/>
        </p:nvSpPr>
        <p:spPr>
          <a:xfrm>
            <a:off x="4014253" y="3041594"/>
            <a:ext cx="181830" cy="201494"/>
          </a:xfrm>
          <a:custGeom>
            <a:avLst/>
            <a:gdLst/>
            <a:ahLst/>
            <a:cxnLst/>
            <a:rect l="l" t="t" r="r" b="b"/>
            <a:pathLst>
              <a:path w="4725" h="5236" extrusionOk="0">
                <a:moveTo>
                  <a:pt x="4725" y="0"/>
                </a:moveTo>
                <a:lnTo>
                  <a:pt x="0" y="2682"/>
                </a:lnTo>
                <a:lnTo>
                  <a:pt x="0" y="5236"/>
                </a:lnTo>
                <a:lnTo>
                  <a:pt x="4725" y="2554"/>
                </a:lnTo>
                <a:lnTo>
                  <a:pt x="4725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5" name="Google Shape;2975;p35"/>
          <p:cNvSpPr/>
          <p:nvPr/>
        </p:nvSpPr>
        <p:spPr>
          <a:xfrm>
            <a:off x="4048619" y="3125143"/>
            <a:ext cx="54106" cy="34442"/>
          </a:xfrm>
          <a:custGeom>
            <a:avLst/>
            <a:gdLst/>
            <a:ahLst/>
            <a:cxnLst/>
            <a:rect l="l" t="t" r="r" b="b"/>
            <a:pathLst>
              <a:path w="1406" h="895" extrusionOk="0">
                <a:moveTo>
                  <a:pt x="1406" y="0"/>
                </a:moveTo>
                <a:lnTo>
                  <a:pt x="1" y="766"/>
                </a:lnTo>
                <a:lnTo>
                  <a:pt x="1" y="894"/>
                </a:lnTo>
                <a:lnTo>
                  <a:pt x="1406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6" name="Google Shape;2976;p35"/>
          <p:cNvSpPr/>
          <p:nvPr/>
        </p:nvSpPr>
        <p:spPr>
          <a:xfrm>
            <a:off x="4048619" y="3110404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406" y="383"/>
                </a:moveTo>
                <a:lnTo>
                  <a:pt x="1406" y="128"/>
                </a:lnTo>
                <a:lnTo>
                  <a:pt x="1406" y="0"/>
                </a:lnTo>
                <a:lnTo>
                  <a:pt x="1406" y="383"/>
                </a:lnTo>
                <a:lnTo>
                  <a:pt x="1" y="1149"/>
                </a:lnTo>
                <a:lnTo>
                  <a:pt x="1" y="1149"/>
                </a:lnTo>
                <a:lnTo>
                  <a:pt x="1406" y="383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7" name="Google Shape;2977;p35"/>
          <p:cNvSpPr/>
          <p:nvPr/>
        </p:nvSpPr>
        <p:spPr>
          <a:xfrm>
            <a:off x="4048619" y="3115291"/>
            <a:ext cx="54106" cy="39368"/>
          </a:xfrm>
          <a:custGeom>
            <a:avLst/>
            <a:gdLst/>
            <a:ahLst/>
            <a:cxnLst/>
            <a:rect l="l" t="t" r="r" b="b"/>
            <a:pathLst>
              <a:path w="1406" h="1023" extrusionOk="0">
                <a:moveTo>
                  <a:pt x="1406" y="1"/>
                </a:moveTo>
                <a:lnTo>
                  <a:pt x="1" y="639"/>
                </a:lnTo>
                <a:lnTo>
                  <a:pt x="1" y="1022"/>
                </a:lnTo>
                <a:lnTo>
                  <a:pt x="1406" y="256"/>
                </a:lnTo>
                <a:lnTo>
                  <a:pt x="1406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8" name="Google Shape;2978;p35"/>
          <p:cNvSpPr/>
          <p:nvPr/>
        </p:nvSpPr>
        <p:spPr>
          <a:xfrm>
            <a:off x="4083024" y="3120217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1" y="0"/>
                </a:moveTo>
                <a:lnTo>
                  <a:pt x="1" y="511"/>
                </a:lnTo>
                <a:lnTo>
                  <a:pt x="129" y="384"/>
                </a:lnTo>
                <a:lnTo>
                  <a:pt x="129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9" name="Google Shape;2979;p35"/>
          <p:cNvSpPr/>
          <p:nvPr/>
        </p:nvSpPr>
        <p:spPr>
          <a:xfrm>
            <a:off x="4063397" y="3134957"/>
            <a:ext cx="4926" cy="14777"/>
          </a:xfrm>
          <a:custGeom>
            <a:avLst/>
            <a:gdLst/>
            <a:ahLst/>
            <a:cxnLst/>
            <a:rect l="l" t="t" r="r" b="b"/>
            <a:pathLst>
              <a:path w="128" h="384" extrusionOk="0">
                <a:moveTo>
                  <a:pt x="0" y="1"/>
                </a:moveTo>
                <a:lnTo>
                  <a:pt x="0" y="384"/>
                </a:lnTo>
                <a:lnTo>
                  <a:pt x="128" y="384"/>
                </a:lnTo>
                <a:lnTo>
                  <a:pt x="128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0" name="Google Shape;2980;p35"/>
          <p:cNvSpPr/>
          <p:nvPr/>
        </p:nvSpPr>
        <p:spPr>
          <a:xfrm>
            <a:off x="4048619" y="3110404"/>
            <a:ext cx="54106" cy="49181"/>
          </a:xfrm>
          <a:custGeom>
            <a:avLst/>
            <a:gdLst/>
            <a:ahLst/>
            <a:cxnLst/>
            <a:rect l="l" t="t" r="r" b="b"/>
            <a:pathLst>
              <a:path w="1406" h="1278" extrusionOk="0">
                <a:moveTo>
                  <a:pt x="1406" y="0"/>
                </a:moveTo>
                <a:lnTo>
                  <a:pt x="1" y="766"/>
                </a:lnTo>
                <a:lnTo>
                  <a:pt x="1" y="766"/>
                </a:lnTo>
                <a:lnTo>
                  <a:pt x="512" y="639"/>
                </a:lnTo>
                <a:lnTo>
                  <a:pt x="1023" y="255"/>
                </a:lnTo>
                <a:lnTo>
                  <a:pt x="1406" y="0"/>
                </a:lnTo>
                <a:close/>
                <a:moveTo>
                  <a:pt x="1406" y="383"/>
                </a:moveTo>
                <a:lnTo>
                  <a:pt x="1" y="1277"/>
                </a:lnTo>
                <a:lnTo>
                  <a:pt x="512" y="1022"/>
                </a:lnTo>
                <a:lnTo>
                  <a:pt x="1023" y="639"/>
                </a:lnTo>
                <a:lnTo>
                  <a:pt x="1406" y="383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1" name="Google Shape;2981;p35"/>
          <p:cNvSpPr/>
          <p:nvPr/>
        </p:nvSpPr>
        <p:spPr>
          <a:xfrm>
            <a:off x="4102690" y="3110404"/>
            <a:ext cx="4964" cy="19665"/>
          </a:xfrm>
          <a:custGeom>
            <a:avLst/>
            <a:gdLst/>
            <a:ahLst/>
            <a:cxnLst/>
            <a:rect l="l" t="t" r="r" b="b"/>
            <a:pathLst>
              <a:path w="129" h="511" extrusionOk="0">
                <a:moveTo>
                  <a:pt x="1" y="0"/>
                </a:moveTo>
                <a:lnTo>
                  <a:pt x="1" y="383"/>
                </a:lnTo>
                <a:lnTo>
                  <a:pt x="128" y="511"/>
                </a:lnTo>
                <a:lnTo>
                  <a:pt x="128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35"/>
          <p:cNvSpPr/>
          <p:nvPr/>
        </p:nvSpPr>
        <p:spPr>
          <a:xfrm>
            <a:off x="4048619" y="3125143"/>
            <a:ext cx="59032" cy="34442"/>
          </a:xfrm>
          <a:custGeom>
            <a:avLst/>
            <a:gdLst/>
            <a:ahLst/>
            <a:cxnLst/>
            <a:rect l="l" t="t" r="r" b="b"/>
            <a:pathLst>
              <a:path w="1534" h="895" extrusionOk="0">
                <a:moveTo>
                  <a:pt x="1406" y="0"/>
                </a:moveTo>
                <a:lnTo>
                  <a:pt x="1" y="894"/>
                </a:lnTo>
                <a:lnTo>
                  <a:pt x="129" y="894"/>
                </a:lnTo>
                <a:lnTo>
                  <a:pt x="1533" y="128"/>
                </a:lnTo>
                <a:lnTo>
                  <a:pt x="1406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3" name="Google Shape;2983;p35"/>
          <p:cNvSpPr/>
          <p:nvPr/>
        </p:nvSpPr>
        <p:spPr>
          <a:xfrm>
            <a:off x="4048619" y="3110404"/>
            <a:ext cx="59032" cy="34403"/>
          </a:xfrm>
          <a:custGeom>
            <a:avLst/>
            <a:gdLst/>
            <a:ahLst/>
            <a:cxnLst/>
            <a:rect l="l" t="t" r="r" b="b"/>
            <a:pathLst>
              <a:path w="1534" h="894" extrusionOk="0">
                <a:moveTo>
                  <a:pt x="1406" y="0"/>
                </a:moveTo>
                <a:lnTo>
                  <a:pt x="1" y="766"/>
                </a:lnTo>
                <a:lnTo>
                  <a:pt x="129" y="894"/>
                </a:lnTo>
                <a:lnTo>
                  <a:pt x="1533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4" name="Google Shape;2984;p35"/>
          <p:cNvSpPr/>
          <p:nvPr/>
        </p:nvSpPr>
        <p:spPr>
          <a:xfrm>
            <a:off x="4048619" y="3139883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1" y="0"/>
                </a:moveTo>
                <a:lnTo>
                  <a:pt x="1" y="511"/>
                </a:lnTo>
                <a:lnTo>
                  <a:pt x="129" y="511"/>
                </a:lnTo>
                <a:lnTo>
                  <a:pt x="129" y="128"/>
                </a:lnTo>
                <a:lnTo>
                  <a:pt x="1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5" name="Google Shape;2985;p35"/>
          <p:cNvSpPr/>
          <p:nvPr/>
        </p:nvSpPr>
        <p:spPr>
          <a:xfrm>
            <a:off x="4117429" y="3075999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1278" y="383"/>
                </a:moveTo>
                <a:lnTo>
                  <a:pt x="1278" y="0"/>
                </a:lnTo>
                <a:lnTo>
                  <a:pt x="1278" y="0"/>
                </a:lnTo>
                <a:lnTo>
                  <a:pt x="1278" y="383"/>
                </a:lnTo>
                <a:lnTo>
                  <a:pt x="1" y="1149"/>
                </a:lnTo>
                <a:lnTo>
                  <a:pt x="1" y="1149"/>
                </a:lnTo>
                <a:lnTo>
                  <a:pt x="1278" y="383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6" name="Google Shape;2986;p35"/>
          <p:cNvSpPr/>
          <p:nvPr/>
        </p:nvSpPr>
        <p:spPr>
          <a:xfrm>
            <a:off x="4117429" y="3085813"/>
            <a:ext cx="49181" cy="34442"/>
          </a:xfrm>
          <a:custGeom>
            <a:avLst/>
            <a:gdLst/>
            <a:ahLst/>
            <a:cxnLst/>
            <a:rect l="l" t="t" r="r" b="b"/>
            <a:pathLst>
              <a:path w="1278" h="895" extrusionOk="0">
                <a:moveTo>
                  <a:pt x="1278" y="1"/>
                </a:moveTo>
                <a:lnTo>
                  <a:pt x="1" y="767"/>
                </a:lnTo>
                <a:lnTo>
                  <a:pt x="1" y="894"/>
                </a:lnTo>
                <a:lnTo>
                  <a:pt x="1278" y="128"/>
                </a:lnTo>
                <a:lnTo>
                  <a:pt x="1278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7" name="Google Shape;2987;p35"/>
          <p:cNvSpPr/>
          <p:nvPr/>
        </p:nvSpPr>
        <p:spPr>
          <a:xfrm>
            <a:off x="4117429" y="3075999"/>
            <a:ext cx="49181" cy="39329"/>
          </a:xfrm>
          <a:custGeom>
            <a:avLst/>
            <a:gdLst/>
            <a:ahLst/>
            <a:cxnLst/>
            <a:rect l="l" t="t" r="r" b="b"/>
            <a:pathLst>
              <a:path w="1278" h="1022" extrusionOk="0">
                <a:moveTo>
                  <a:pt x="1278" y="0"/>
                </a:moveTo>
                <a:lnTo>
                  <a:pt x="1" y="766"/>
                </a:lnTo>
                <a:lnTo>
                  <a:pt x="1" y="1022"/>
                </a:lnTo>
                <a:lnTo>
                  <a:pt x="1278" y="256"/>
                </a:lnTo>
                <a:lnTo>
                  <a:pt x="1278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8" name="Google Shape;2988;p35"/>
          <p:cNvSpPr/>
          <p:nvPr/>
        </p:nvSpPr>
        <p:spPr>
          <a:xfrm>
            <a:off x="4151834" y="3085813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9" name="Google Shape;2989;p35"/>
          <p:cNvSpPr/>
          <p:nvPr/>
        </p:nvSpPr>
        <p:spPr>
          <a:xfrm>
            <a:off x="4132169" y="3095626"/>
            <a:ext cx="38" cy="14816"/>
          </a:xfrm>
          <a:custGeom>
            <a:avLst/>
            <a:gdLst/>
            <a:ahLst/>
            <a:cxnLst/>
            <a:rect l="l" t="t" r="r" b="b"/>
            <a:pathLst>
              <a:path w="1" h="385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0" name="Google Shape;2990;p35"/>
          <p:cNvSpPr/>
          <p:nvPr/>
        </p:nvSpPr>
        <p:spPr>
          <a:xfrm>
            <a:off x="4117429" y="3071073"/>
            <a:ext cx="54106" cy="49181"/>
          </a:xfrm>
          <a:custGeom>
            <a:avLst/>
            <a:gdLst/>
            <a:ahLst/>
            <a:cxnLst/>
            <a:rect l="l" t="t" r="r" b="b"/>
            <a:pathLst>
              <a:path w="1406" h="1278" extrusionOk="0">
                <a:moveTo>
                  <a:pt x="469" y="596"/>
                </a:moveTo>
                <a:lnTo>
                  <a:pt x="384" y="639"/>
                </a:lnTo>
                <a:lnTo>
                  <a:pt x="1" y="894"/>
                </a:lnTo>
                <a:lnTo>
                  <a:pt x="469" y="596"/>
                </a:lnTo>
                <a:close/>
                <a:moveTo>
                  <a:pt x="1405" y="0"/>
                </a:moveTo>
                <a:lnTo>
                  <a:pt x="469" y="596"/>
                </a:lnTo>
                <a:lnTo>
                  <a:pt x="895" y="384"/>
                </a:lnTo>
                <a:lnTo>
                  <a:pt x="1278" y="128"/>
                </a:lnTo>
                <a:lnTo>
                  <a:pt x="1278" y="511"/>
                </a:lnTo>
                <a:lnTo>
                  <a:pt x="895" y="767"/>
                </a:lnTo>
                <a:lnTo>
                  <a:pt x="384" y="1022"/>
                </a:lnTo>
                <a:lnTo>
                  <a:pt x="1" y="1277"/>
                </a:lnTo>
                <a:lnTo>
                  <a:pt x="1" y="1277"/>
                </a:lnTo>
                <a:lnTo>
                  <a:pt x="1405" y="511"/>
                </a:lnTo>
                <a:lnTo>
                  <a:pt x="1405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35"/>
          <p:cNvSpPr/>
          <p:nvPr/>
        </p:nvSpPr>
        <p:spPr>
          <a:xfrm>
            <a:off x="4171500" y="3071073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0" y="0"/>
                </a:moveTo>
                <a:lnTo>
                  <a:pt x="0" y="128"/>
                </a:lnTo>
                <a:lnTo>
                  <a:pt x="0" y="511"/>
                </a:lnTo>
                <a:lnTo>
                  <a:pt x="0" y="511"/>
                </a:lnTo>
                <a:lnTo>
                  <a:pt x="0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2992;p35"/>
          <p:cNvSpPr/>
          <p:nvPr/>
        </p:nvSpPr>
        <p:spPr>
          <a:xfrm>
            <a:off x="4117429" y="3090738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extrusionOk="0">
                <a:moveTo>
                  <a:pt x="1405" y="0"/>
                </a:moveTo>
                <a:lnTo>
                  <a:pt x="1405" y="0"/>
                </a:lnTo>
                <a:lnTo>
                  <a:pt x="1" y="766"/>
                </a:lnTo>
                <a:lnTo>
                  <a:pt x="1" y="766"/>
                </a:lnTo>
                <a:lnTo>
                  <a:pt x="1405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3" name="Google Shape;2993;p35"/>
          <p:cNvSpPr/>
          <p:nvPr/>
        </p:nvSpPr>
        <p:spPr>
          <a:xfrm>
            <a:off x="4112542" y="3071073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1405" y="0"/>
                </a:moveTo>
                <a:lnTo>
                  <a:pt x="0" y="894"/>
                </a:lnTo>
                <a:lnTo>
                  <a:pt x="128" y="894"/>
                </a:lnTo>
                <a:lnTo>
                  <a:pt x="1532" y="128"/>
                </a:lnTo>
                <a:lnTo>
                  <a:pt x="1405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4" name="Google Shape;2994;p35"/>
          <p:cNvSpPr/>
          <p:nvPr/>
        </p:nvSpPr>
        <p:spPr>
          <a:xfrm>
            <a:off x="4112542" y="3105478"/>
            <a:ext cx="4926" cy="14777"/>
          </a:xfrm>
          <a:custGeom>
            <a:avLst/>
            <a:gdLst/>
            <a:ahLst/>
            <a:cxnLst/>
            <a:rect l="l" t="t" r="r" b="b"/>
            <a:pathLst>
              <a:path w="128" h="384" extrusionOk="0">
                <a:moveTo>
                  <a:pt x="0" y="0"/>
                </a:moveTo>
                <a:lnTo>
                  <a:pt x="0" y="383"/>
                </a:lnTo>
                <a:lnTo>
                  <a:pt x="128" y="383"/>
                </a:lnTo>
                <a:lnTo>
                  <a:pt x="128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35"/>
          <p:cNvSpPr/>
          <p:nvPr/>
        </p:nvSpPr>
        <p:spPr>
          <a:xfrm>
            <a:off x="3856968" y="2933454"/>
            <a:ext cx="344034" cy="196607"/>
          </a:xfrm>
          <a:custGeom>
            <a:avLst/>
            <a:gdLst/>
            <a:ahLst/>
            <a:cxnLst/>
            <a:rect l="l" t="t" r="r" b="b"/>
            <a:pathLst>
              <a:path w="8940" h="5109" extrusionOk="0">
                <a:moveTo>
                  <a:pt x="4853" y="1"/>
                </a:moveTo>
                <a:lnTo>
                  <a:pt x="1" y="2810"/>
                </a:lnTo>
                <a:lnTo>
                  <a:pt x="4087" y="5109"/>
                </a:lnTo>
                <a:lnTo>
                  <a:pt x="8940" y="2427"/>
                </a:lnTo>
                <a:lnTo>
                  <a:pt x="4853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2996;p35"/>
          <p:cNvSpPr/>
          <p:nvPr/>
        </p:nvSpPr>
        <p:spPr>
          <a:xfrm>
            <a:off x="3856968" y="2933454"/>
            <a:ext cx="344034" cy="196607"/>
          </a:xfrm>
          <a:custGeom>
            <a:avLst/>
            <a:gdLst/>
            <a:ahLst/>
            <a:cxnLst/>
            <a:rect l="l" t="t" r="r" b="b"/>
            <a:pathLst>
              <a:path w="8940" h="5109" fill="none" extrusionOk="0">
                <a:moveTo>
                  <a:pt x="4087" y="5109"/>
                </a:moveTo>
                <a:lnTo>
                  <a:pt x="1" y="2810"/>
                </a:lnTo>
                <a:lnTo>
                  <a:pt x="4853" y="1"/>
                </a:lnTo>
                <a:lnTo>
                  <a:pt x="8940" y="2427"/>
                </a:lnTo>
                <a:lnTo>
                  <a:pt x="4087" y="510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7" name="Google Shape;2997;p35"/>
          <p:cNvSpPr/>
          <p:nvPr/>
        </p:nvSpPr>
        <p:spPr>
          <a:xfrm>
            <a:off x="3881559" y="2948232"/>
            <a:ext cx="294891" cy="98323"/>
          </a:xfrm>
          <a:custGeom>
            <a:avLst/>
            <a:gdLst/>
            <a:ahLst/>
            <a:cxnLst/>
            <a:rect l="l" t="t" r="r" b="b"/>
            <a:pathLst>
              <a:path w="7663" h="2555" extrusionOk="0">
                <a:moveTo>
                  <a:pt x="4214" y="0"/>
                </a:moveTo>
                <a:lnTo>
                  <a:pt x="0" y="2426"/>
                </a:lnTo>
                <a:lnTo>
                  <a:pt x="256" y="2554"/>
                </a:lnTo>
                <a:lnTo>
                  <a:pt x="4214" y="383"/>
                </a:lnTo>
                <a:lnTo>
                  <a:pt x="7279" y="2171"/>
                </a:lnTo>
                <a:lnTo>
                  <a:pt x="7662" y="1916"/>
                </a:lnTo>
                <a:lnTo>
                  <a:pt x="4214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8" name="Google Shape;2998;p35"/>
          <p:cNvSpPr/>
          <p:nvPr/>
        </p:nvSpPr>
        <p:spPr>
          <a:xfrm>
            <a:off x="3881559" y="2948232"/>
            <a:ext cx="294891" cy="98323"/>
          </a:xfrm>
          <a:custGeom>
            <a:avLst/>
            <a:gdLst/>
            <a:ahLst/>
            <a:cxnLst/>
            <a:rect l="l" t="t" r="r" b="b"/>
            <a:pathLst>
              <a:path w="7663" h="2555" fill="none" extrusionOk="0">
                <a:moveTo>
                  <a:pt x="7662" y="1916"/>
                </a:moveTo>
                <a:lnTo>
                  <a:pt x="7279" y="2171"/>
                </a:lnTo>
                <a:lnTo>
                  <a:pt x="4214" y="383"/>
                </a:lnTo>
                <a:lnTo>
                  <a:pt x="256" y="2554"/>
                </a:lnTo>
                <a:lnTo>
                  <a:pt x="0" y="2426"/>
                </a:lnTo>
                <a:lnTo>
                  <a:pt x="4214" y="0"/>
                </a:lnTo>
                <a:lnTo>
                  <a:pt x="7662" y="19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35"/>
          <p:cNvSpPr/>
          <p:nvPr/>
        </p:nvSpPr>
        <p:spPr>
          <a:xfrm>
            <a:off x="3891372" y="2962971"/>
            <a:ext cx="270301" cy="152352"/>
          </a:xfrm>
          <a:custGeom>
            <a:avLst/>
            <a:gdLst/>
            <a:ahLst/>
            <a:cxnLst/>
            <a:rect l="l" t="t" r="r" b="b"/>
            <a:pathLst>
              <a:path w="7024" h="3959" extrusionOk="0">
                <a:moveTo>
                  <a:pt x="3959" y="0"/>
                </a:moveTo>
                <a:lnTo>
                  <a:pt x="1" y="2171"/>
                </a:lnTo>
                <a:lnTo>
                  <a:pt x="3193" y="3959"/>
                </a:lnTo>
                <a:lnTo>
                  <a:pt x="7024" y="1788"/>
                </a:lnTo>
                <a:lnTo>
                  <a:pt x="3959" y="0"/>
                </a:lnTo>
                <a:close/>
              </a:path>
            </a:pathLst>
          </a:custGeom>
          <a:solidFill>
            <a:srgbClr val="3E3E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35"/>
          <p:cNvSpPr/>
          <p:nvPr/>
        </p:nvSpPr>
        <p:spPr>
          <a:xfrm>
            <a:off x="3891372" y="2962971"/>
            <a:ext cx="270301" cy="152352"/>
          </a:xfrm>
          <a:custGeom>
            <a:avLst/>
            <a:gdLst/>
            <a:ahLst/>
            <a:cxnLst/>
            <a:rect l="l" t="t" r="r" b="b"/>
            <a:pathLst>
              <a:path w="7024" h="3959" fill="none" extrusionOk="0">
                <a:moveTo>
                  <a:pt x="7024" y="1788"/>
                </a:moveTo>
                <a:lnTo>
                  <a:pt x="3193" y="3959"/>
                </a:lnTo>
                <a:lnTo>
                  <a:pt x="1" y="2171"/>
                </a:lnTo>
                <a:lnTo>
                  <a:pt x="3959" y="0"/>
                </a:lnTo>
                <a:lnTo>
                  <a:pt x="7024" y="178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1" name="Google Shape;3001;p35"/>
          <p:cNvSpPr/>
          <p:nvPr/>
        </p:nvSpPr>
        <p:spPr>
          <a:xfrm>
            <a:off x="3856968" y="3041594"/>
            <a:ext cx="157316" cy="103210"/>
          </a:xfrm>
          <a:custGeom>
            <a:avLst/>
            <a:gdLst/>
            <a:ahLst/>
            <a:cxnLst/>
            <a:rect l="l" t="t" r="r" b="b"/>
            <a:pathLst>
              <a:path w="4088" h="2682" extrusionOk="0">
                <a:moveTo>
                  <a:pt x="1" y="0"/>
                </a:moveTo>
                <a:lnTo>
                  <a:pt x="1" y="383"/>
                </a:lnTo>
                <a:lnTo>
                  <a:pt x="4087" y="2682"/>
                </a:lnTo>
                <a:lnTo>
                  <a:pt x="4087" y="2299"/>
                </a:lnTo>
                <a:lnTo>
                  <a:pt x="1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2" name="Google Shape;3002;p35"/>
          <p:cNvSpPr/>
          <p:nvPr/>
        </p:nvSpPr>
        <p:spPr>
          <a:xfrm>
            <a:off x="3856968" y="3041594"/>
            <a:ext cx="157316" cy="103210"/>
          </a:xfrm>
          <a:custGeom>
            <a:avLst/>
            <a:gdLst/>
            <a:ahLst/>
            <a:cxnLst/>
            <a:rect l="l" t="t" r="r" b="b"/>
            <a:pathLst>
              <a:path w="4088" h="2682" fill="none" extrusionOk="0">
                <a:moveTo>
                  <a:pt x="4087" y="2682"/>
                </a:moveTo>
                <a:lnTo>
                  <a:pt x="1" y="383"/>
                </a:lnTo>
                <a:lnTo>
                  <a:pt x="1" y="0"/>
                </a:lnTo>
                <a:lnTo>
                  <a:pt x="4087" y="2299"/>
                </a:lnTo>
                <a:lnTo>
                  <a:pt x="4087" y="268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3" name="Google Shape;3003;p35"/>
          <p:cNvSpPr/>
          <p:nvPr/>
        </p:nvSpPr>
        <p:spPr>
          <a:xfrm>
            <a:off x="4014253" y="3026855"/>
            <a:ext cx="186756" cy="117949"/>
          </a:xfrm>
          <a:custGeom>
            <a:avLst/>
            <a:gdLst/>
            <a:ahLst/>
            <a:cxnLst/>
            <a:rect l="l" t="t" r="r" b="b"/>
            <a:pathLst>
              <a:path w="4853" h="3065" extrusionOk="0">
                <a:moveTo>
                  <a:pt x="4853" y="0"/>
                </a:moveTo>
                <a:lnTo>
                  <a:pt x="0" y="2682"/>
                </a:lnTo>
                <a:lnTo>
                  <a:pt x="0" y="3065"/>
                </a:lnTo>
                <a:lnTo>
                  <a:pt x="4853" y="383"/>
                </a:lnTo>
                <a:lnTo>
                  <a:pt x="4853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4" name="Google Shape;3004;p35"/>
          <p:cNvSpPr/>
          <p:nvPr/>
        </p:nvSpPr>
        <p:spPr>
          <a:xfrm>
            <a:off x="3940517" y="3021929"/>
            <a:ext cx="24629" cy="14777"/>
          </a:xfrm>
          <a:custGeom>
            <a:avLst/>
            <a:gdLst/>
            <a:ahLst/>
            <a:cxnLst/>
            <a:rect l="l" t="t" r="r" b="b"/>
            <a:pathLst>
              <a:path w="640" h="384" extrusionOk="0">
                <a:moveTo>
                  <a:pt x="511" y="1"/>
                </a:moveTo>
                <a:lnTo>
                  <a:pt x="511" y="128"/>
                </a:lnTo>
                <a:lnTo>
                  <a:pt x="511" y="256"/>
                </a:lnTo>
                <a:lnTo>
                  <a:pt x="639" y="128"/>
                </a:lnTo>
                <a:lnTo>
                  <a:pt x="511" y="1"/>
                </a:lnTo>
                <a:close/>
                <a:moveTo>
                  <a:pt x="128" y="1"/>
                </a:moveTo>
                <a:lnTo>
                  <a:pt x="1" y="128"/>
                </a:lnTo>
                <a:lnTo>
                  <a:pt x="128" y="256"/>
                </a:lnTo>
                <a:lnTo>
                  <a:pt x="384" y="384"/>
                </a:lnTo>
                <a:lnTo>
                  <a:pt x="511" y="256"/>
                </a:lnTo>
                <a:lnTo>
                  <a:pt x="256" y="256"/>
                </a:lnTo>
                <a:lnTo>
                  <a:pt x="128" y="128"/>
                </a:lnTo>
                <a:lnTo>
                  <a:pt x="128" y="1"/>
                </a:lnTo>
                <a:close/>
              </a:path>
            </a:pathLst>
          </a:custGeom>
          <a:solidFill>
            <a:srgbClr val="2F2F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5" name="Google Shape;3005;p35"/>
          <p:cNvSpPr/>
          <p:nvPr/>
        </p:nvSpPr>
        <p:spPr>
          <a:xfrm>
            <a:off x="3940517" y="3021929"/>
            <a:ext cx="24629" cy="14777"/>
          </a:xfrm>
          <a:custGeom>
            <a:avLst/>
            <a:gdLst/>
            <a:ahLst/>
            <a:cxnLst/>
            <a:rect l="l" t="t" r="r" b="b"/>
            <a:pathLst>
              <a:path w="640" h="384" fill="none" extrusionOk="0">
                <a:moveTo>
                  <a:pt x="128" y="1"/>
                </a:moveTo>
                <a:lnTo>
                  <a:pt x="128" y="1"/>
                </a:lnTo>
                <a:lnTo>
                  <a:pt x="128" y="1"/>
                </a:lnTo>
                <a:lnTo>
                  <a:pt x="128" y="1"/>
                </a:lnTo>
                <a:lnTo>
                  <a:pt x="1" y="128"/>
                </a:lnTo>
                <a:lnTo>
                  <a:pt x="128" y="256"/>
                </a:lnTo>
                <a:lnTo>
                  <a:pt x="128" y="256"/>
                </a:lnTo>
                <a:lnTo>
                  <a:pt x="384" y="384"/>
                </a:lnTo>
                <a:lnTo>
                  <a:pt x="384" y="384"/>
                </a:lnTo>
                <a:lnTo>
                  <a:pt x="511" y="256"/>
                </a:lnTo>
                <a:lnTo>
                  <a:pt x="511" y="256"/>
                </a:lnTo>
                <a:lnTo>
                  <a:pt x="639" y="128"/>
                </a:lnTo>
                <a:lnTo>
                  <a:pt x="511" y="1"/>
                </a:lnTo>
                <a:lnTo>
                  <a:pt x="511" y="1"/>
                </a:lnTo>
                <a:lnTo>
                  <a:pt x="511" y="1"/>
                </a:lnTo>
                <a:lnTo>
                  <a:pt x="511" y="128"/>
                </a:lnTo>
                <a:lnTo>
                  <a:pt x="511" y="256"/>
                </a:lnTo>
                <a:lnTo>
                  <a:pt x="511" y="256"/>
                </a:lnTo>
                <a:lnTo>
                  <a:pt x="384" y="256"/>
                </a:lnTo>
                <a:lnTo>
                  <a:pt x="384" y="256"/>
                </a:lnTo>
                <a:lnTo>
                  <a:pt x="256" y="256"/>
                </a:lnTo>
                <a:lnTo>
                  <a:pt x="128" y="128"/>
                </a:lnTo>
                <a:lnTo>
                  <a:pt x="128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6" name="Google Shape;3006;p35"/>
          <p:cNvSpPr/>
          <p:nvPr/>
        </p:nvSpPr>
        <p:spPr>
          <a:xfrm>
            <a:off x="3955256" y="3012115"/>
            <a:ext cx="4964" cy="38"/>
          </a:xfrm>
          <a:custGeom>
            <a:avLst/>
            <a:gdLst/>
            <a:ahLst/>
            <a:cxnLst/>
            <a:rect l="l" t="t" r="r" b="b"/>
            <a:pathLst>
              <a:path w="129" h="1" extrusionOk="0">
                <a:moveTo>
                  <a:pt x="128" y="0"/>
                </a:moveTo>
                <a:lnTo>
                  <a:pt x="128" y="0"/>
                </a:lnTo>
                <a:lnTo>
                  <a:pt x="128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28" y="0"/>
                </a:lnTo>
                <a:lnTo>
                  <a:pt x="128" y="0"/>
                </a:lnTo>
                <a:lnTo>
                  <a:pt x="128" y="0"/>
                </a:lnTo>
                <a:lnTo>
                  <a:pt x="128" y="0"/>
                </a:lnTo>
                <a:close/>
              </a:path>
            </a:pathLst>
          </a:custGeom>
          <a:solidFill>
            <a:srgbClr val="3232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7" name="Google Shape;3007;p35"/>
          <p:cNvSpPr/>
          <p:nvPr/>
        </p:nvSpPr>
        <p:spPr>
          <a:xfrm>
            <a:off x="3955256" y="3012115"/>
            <a:ext cx="4964" cy="38"/>
          </a:xfrm>
          <a:custGeom>
            <a:avLst/>
            <a:gdLst/>
            <a:ahLst/>
            <a:cxnLst/>
            <a:rect l="l" t="t" r="r" b="b"/>
            <a:pathLst>
              <a:path w="129" h="1" fill="none" extrusionOk="0">
                <a:moveTo>
                  <a:pt x="128" y="0"/>
                </a:moveTo>
                <a:lnTo>
                  <a:pt x="128" y="0"/>
                </a:lnTo>
                <a:lnTo>
                  <a:pt x="128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28" y="0"/>
                </a:lnTo>
                <a:lnTo>
                  <a:pt x="128" y="0"/>
                </a:lnTo>
                <a:lnTo>
                  <a:pt x="128" y="0"/>
                </a:lnTo>
                <a:lnTo>
                  <a:pt x="12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8" name="Google Shape;3008;p35"/>
          <p:cNvSpPr/>
          <p:nvPr/>
        </p:nvSpPr>
        <p:spPr>
          <a:xfrm>
            <a:off x="3940517" y="2997376"/>
            <a:ext cx="24629" cy="14777"/>
          </a:xfrm>
          <a:custGeom>
            <a:avLst/>
            <a:gdLst/>
            <a:ahLst/>
            <a:cxnLst/>
            <a:rect l="l" t="t" r="r" b="b"/>
            <a:pathLst>
              <a:path w="640" h="384" extrusionOk="0">
                <a:moveTo>
                  <a:pt x="128" y="0"/>
                </a:moveTo>
                <a:lnTo>
                  <a:pt x="1" y="128"/>
                </a:lnTo>
                <a:lnTo>
                  <a:pt x="128" y="255"/>
                </a:lnTo>
                <a:lnTo>
                  <a:pt x="384" y="383"/>
                </a:lnTo>
                <a:lnTo>
                  <a:pt x="511" y="255"/>
                </a:lnTo>
                <a:lnTo>
                  <a:pt x="639" y="128"/>
                </a:lnTo>
                <a:lnTo>
                  <a:pt x="511" y="0"/>
                </a:lnTo>
                <a:close/>
              </a:path>
            </a:pathLst>
          </a:custGeom>
          <a:solidFill>
            <a:srgbClr val="8A8A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9" name="Google Shape;3009;p35"/>
          <p:cNvSpPr/>
          <p:nvPr/>
        </p:nvSpPr>
        <p:spPr>
          <a:xfrm>
            <a:off x="3945443" y="3002263"/>
            <a:ext cx="14777" cy="4964"/>
          </a:xfrm>
          <a:custGeom>
            <a:avLst/>
            <a:gdLst/>
            <a:ahLst/>
            <a:cxnLst/>
            <a:rect l="l" t="t" r="r" b="b"/>
            <a:pathLst>
              <a:path w="384" h="129" extrusionOk="0">
                <a:moveTo>
                  <a:pt x="128" y="1"/>
                </a:moveTo>
                <a:lnTo>
                  <a:pt x="0" y="128"/>
                </a:lnTo>
                <a:lnTo>
                  <a:pt x="383" y="128"/>
                </a:lnTo>
                <a:lnTo>
                  <a:pt x="383" y="1"/>
                </a:lnTo>
                <a:close/>
              </a:path>
            </a:pathLst>
          </a:custGeom>
          <a:solidFill>
            <a:srgbClr val="4A4A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0" name="Google Shape;3010;p35"/>
          <p:cNvSpPr/>
          <p:nvPr/>
        </p:nvSpPr>
        <p:spPr>
          <a:xfrm>
            <a:off x="3945443" y="3002263"/>
            <a:ext cx="14777" cy="4964"/>
          </a:xfrm>
          <a:custGeom>
            <a:avLst/>
            <a:gdLst/>
            <a:ahLst/>
            <a:cxnLst/>
            <a:rect l="l" t="t" r="r" b="b"/>
            <a:pathLst>
              <a:path w="384" h="129" extrusionOk="0">
                <a:moveTo>
                  <a:pt x="0" y="1"/>
                </a:moveTo>
                <a:lnTo>
                  <a:pt x="128" y="128"/>
                </a:lnTo>
                <a:lnTo>
                  <a:pt x="128" y="1"/>
                </a:lnTo>
                <a:close/>
                <a:moveTo>
                  <a:pt x="256" y="1"/>
                </a:moveTo>
                <a:lnTo>
                  <a:pt x="256" y="128"/>
                </a:lnTo>
                <a:lnTo>
                  <a:pt x="383" y="1"/>
                </a:lnTo>
                <a:close/>
              </a:path>
            </a:pathLst>
          </a:custGeom>
          <a:solidFill>
            <a:srgbClr val="9696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1" name="Google Shape;3011;p35"/>
          <p:cNvSpPr/>
          <p:nvPr/>
        </p:nvSpPr>
        <p:spPr>
          <a:xfrm>
            <a:off x="3911038" y="3041594"/>
            <a:ext cx="19703" cy="14777"/>
          </a:xfrm>
          <a:custGeom>
            <a:avLst/>
            <a:gdLst/>
            <a:ahLst/>
            <a:cxnLst/>
            <a:rect l="l" t="t" r="r" b="b"/>
            <a:pathLst>
              <a:path w="512" h="384" extrusionOk="0">
                <a:moveTo>
                  <a:pt x="128" y="0"/>
                </a:moveTo>
                <a:lnTo>
                  <a:pt x="0" y="128"/>
                </a:lnTo>
                <a:lnTo>
                  <a:pt x="128" y="256"/>
                </a:lnTo>
                <a:lnTo>
                  <a:pt x="128" y="128"/>
                </a:lnTo>
                <a:lnTo>
                  <a:pt x="128" y="0"/>
                </a:lnTo>
                <a:close/>
                <a:moveTo>
                  <a:pt x="511" y="128"/>
                </a:moveTo>
                <a:lnTo>
                  <a:pt x="384" y="256"/>
                </a:lnTo>
                <a:lnTo>
                  <a:pt x="128" y="256"/>
                </a:lnTo>
                <a:lnTo>
                  <a:pt x="256" y="383"/>
                </a:lnTo>
                <a:lnTo>
                  <a:pt x="511" y="256"/>
                </a:lnTo>
                <a:lnTo>
                  <a:pt x="511" y="128"/>
                </a:lnTo>
                <a:close/>
              </a:path>
            </a:pathLst>
          </a:custGeom>
          <a:solidFill>
            <a:srgbClr val="2F2F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2" name="Google Shape;3012;p35"/>
          <p:cNvSpPr/>
          <p:nvPr/>
        </p:nvSpPr>
        <p:spPr>
          <a:xfrm>
            <a:off x="3911038" y="3041594"/>
            <a:ext cx="19703" cy="14777"/>
          </a:xfrm>
          <a:custGeom>
            <a:avLst/>
            <a:gdLst/>
            <a:ahLst/>
            <a:cxnLst/>
            <a:rect l="l" t="t" r="r" b="b"/>
            <a:pathLst>
              <a:path w="512" h="384" fill="none" extrusionOk="0">
                <a:moveTo>
                  <a:pt x="128" y="0"/>
                </a:moveTo>
                <a:lnTo>
                  <a:pt x="128" y="0"/>
                </a:lnTo>
                <a:lnTo>
                  <a:pt x="128" y="0"/>
                </a:lnTo>
                <a:lnTo>
                  <a:pt x="128" y="0"/>
                </a:lnTo>
                <a:lnTo>
                  <a:pt x="0" y="128"/>
                </a:lnTo>
                <a:lnTo>
                  <a:pt x="128" y="256"/>
                </a:lnTo>
                <a:lnTo>
                  <a:pt x="128" y="256"/>
                </a:lnTo>
                <a:lnTo>
                  <a:pt x="256" y="383"/>
                </a:lnTo>
                <a:lnTo>
                  <a:pt x="256" y="383"/>
                </a:lnTo>
                <a:lnTo>
                  <a:pt x="511" y="256"/>
                </a:lnTo>
                <a:lnTo>
                  <a:pt x="511" y="256"/>
                </a:lnTo>
                <a:lnTo>
                  <a:pt x="511" y="128"/>
                </a:lnTo>
                <a:lnTo>
                  <a:pt x="511" y="0"/>
                </a:lnTo>
                <a:lnTo>
                  <a:pt x="511" y="0"/>
                </a:lnTo>
                <a:lnTo>
                  <a:pt x="511" y="0"/>
                </a:lnTo>
                <a:lnTo>
                  <a:pt x="511" y="128"/>
                </a:lnTo>
                <a:lnTo>
                  <a:pt x="384" y="256"/>
                </a:lnTo>
                <a:lnTo>
                  <a:pt x="384" y="256"/>
                </a:lnTo>
                <a:lnTo>
                  <a:pt x="256" y="256"/>
                </a:lnTo>
                <a:lnTo>
                  <a:pt x="256" y="256"/>
                </a:lnTo>
                <a:lnTo>
                  <a:pt x="128" y="256"/>
                </a:lnTo>
                <a:lnTo>
                  <a:pt x="128" y="128"/>
                </a:lnTo>
                <a:lnTo>
                  <a:pt x="12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3" name="Google Shape;3013;p35"/>
          <p:cNvSpPr/>
          <p:nvPr/>
        </p:nvSpPr>
        <p:spPr>
          <a:xfrm>
            <a:off x="3920851" y="3031742"/>
            <a:ext cx="9890" cy="38"/>
          </a:xfrm>
          <a:custGeom>
            <a:avLst/>
            <a:gdLst/>
            <a:ahLst/>
            <a:cxnLst/>
            <a:rect l="l" t="t" r="r" b="b"/>
            <a:pathLst>
              <a:path w="257" h="1" extrusionOk="0">
                <a:moveTo>
                  <a:pt x="256" y="1"/>
                </a:moveTo>
                <a:lnTo>
                  <a:pt x="129" y="1"/>
                </a:lnTo>
                <a:lnTo>
                  <a:pt x="129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29" y="1"/>
                </a:lnTo>
                <a:lnTo>
                  <a:pt x="256" y="1"/>
                </a:lnTo>
                <a:lnTo>
                  <a:pt x="256" y="1"/>
                </a:lnTo>
                <a:lnTo>
                  <a:pt x="256" y="1"/>
                </a:lnTo>
                <a:close/>
              </a:path>
            </a:pathLst>
          </a:custGeom>
          <a:solidFill>
            <a:srgbClr val="3232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35"/>
          <p:cNvSpPr/>
          <p:nvPr/>
        </p:nvSpPr>
        <p:spPr>
          <a:xfrm>
            <a:off x="3920851" y="3031742"/>
            <a:ext cx="9890" cy="38"/>
          </a:xfrm>
          <a:custGeom>
            <a:avLst/>
            <a:gdLst/>
            <a:ahLst/>
            <a:cxnLst/>
            <a:rect l="l" t="t" r="r" b="b"/>
            <a:pathLst>
              <a:path w="257" h="1" fill="none" extrusionOk="0">
                <a:moveTo>
                  <a:pt x="256" y="1"/>
                </a:moveTo>
                <a:lnTo>
                  <a:pt x="129" y="1"/>
                </a:lnTo>
                <a:lnTo>
                  <a:pt x="129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29" y="1"/>
                </a:lnTo>
                <a:lnTo>
                  <a:pt x="256" y="1"/>
                </a:lnTo>
                <a:lnTo>
                  <a:pt x="256" y="1"/>
                </a:lnTo>
                <a:lnTo>
                  <a:pt x="256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5" name="Google Shape;3015;p35"/>
          <p:cNvSpPr/>
          <p:nvPr/>
        </p:nvSpPr>
        <p:spPr>
          <a:xfrm>
            <a:off x="3911038" y="3017003"/>
            <a:ext cx="19703" cy="14777"/>
          </a:xfrm>
          <a:custGeom>
            <a:avLst/>
            <a:gdLst/>
            <a:ahLst/>
            <a:cxnLst/>
            <a:rect l="l" t="t" r="r" b="b"/>
            <a:pathLst>
              <a:path w="512" h="384" extrusionOk="0">
                <a:moveTo>
                  <a:pt x="128" y="1"/>
                </a:moveTo>
                <a:lnTo>
                  <a:pt x="0" y="129"/>
                </a:lnTo>
                <a:lnTo>
                  <a:pt x="128" y="256"/>
                </a:lnTo>
                <a:lnTo>
                  <a:pt x="256" y="384"/>
                </a:lnTo>
                <a:lnTo>
                  <a:pt x="511" y="256"/>
                </a:lnTo>
                <a:lnTo>
                  <a:pt x="511" y="129"/>
                </a:lnTo>
                <a:lnTo>
                  <a:pt x="511" y="1"/>
                </a:lnTo>
                <a:close/>
              </a:path>
            </a:pathLst>
          </a:custGeom>
          <a:solidFill>
            <a:srgbClr val="8A8A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6" name="Google Shape;3016;p35"/>
          <p:cNvSpPr/>
          <p:nvPr/>
        </p:nvSpPr>
        <p:spPr>
          <a:xfrm>
            <a:off x="3915964" y="3021929"/>
            <a:ext cx="14777" cy="4964"/>
          </a:xfrm>
          <a:custGeom>
            <a:avLst/>
            <a:gdLst/>
            <a:ahLst/>
            <a:cxnLst/>
            <a:rect l="l" t="t" r="r" b="b"/>
            <a:pathLst>
              <a:path w="384" h="129" extrusionOk="0">
                <a:moveTo>
                  <a:pt x="0" y="1"/>
                </a:moveTo>
                <a:lnTo>
                  <a:pt x="0" y="128"/>
                </a:lnTo>
                <a:lnTo>
                  <a:pt x="383" y="128"/>
                </a:lnTo>
                <a:lnTo>
                  <a:pt x="256" y="1"/>
                </a:lnTo>
                <a:close/>
              </a:path>
            </a:pathLst>
          </a:custGeom>
          <a:solidFill>
            <a:srgbClr val="4A4A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7" name="Google Shape;3017;p35"/>
          <p:cNvSpPr/>
          <p:nvPr/>
        </p:nvSpPr>
        <p:spPr>
          <a:xfrm>
            <a:off x="3915964" y="3021929"/>
            <a:ext cx="4926" cy="4964"/>
          </a:xfrm>
          <a:custGeom>
            <a:avLst/>
            <a:gdLst/>
            <a:ahLst/>
            <a:cxnLst/>
            <a:rect l="l" t="t" r="r" b="b"/>
            <a:pathLst>
              <a:path w="128" h="129" extrusionOk="0">
                <a:moveTo>
                  <a:pt x="0" y="1"/>
                </a:moveTo>
                <a:lnTo>
                  <a:pt x="128" y="128"/>
                </a:lnTo>
                <a:lnTo>
                  <a:pt x="128" y="1"/>
                </a:lnTo>
                <a:close/>
              </a:path>
            </a:pathLst>
          </a:custGeom>
          <a:solidFill>
            <a:srgbClr val="9696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8" name="Google Shape;3018;p35"/>
          <p:cNvSpPr/>
          <p:nvPr/>
        </p:nvSpPr>
        <p:spPr>
          <a:xfrm>
            <a:off x="3940517" y="3017003"/>
            <a:ext cx="147465" cy="88510"/>
          </a:xfrm>
          <a:custGeom>
            <a:avLst/>
            <a:gdLst/>
            <a:ahLst/>
            <a:cxnLst/>
            <a:rect l="l" t="t" r="r" b="b"/>
            <a:pathLst>
              <a:path w="3832" h="2300" extrusionOk="0">
                <a:moveTo>
                  <a:pt x="1" y="1"/>
                </a:moveTo>
                <a:lnTo>
                  <a:pt x="1916" y="2299"/>
                </a:lnTo>
                <a:lnTo>
                  <a:pt x="3832" y="1278"/>
                </a:lnTo>
                <a:lnTo>
                  <a:pt x="3832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9" name="Google Shape;3019;p35"/>
          <p:cNvSpPr/>
          <p:nvPr/>
        </p:nvSpPr>
        <p:spPr>
          <a:xfrm>
            <a:off x="3940517" y="3017003"/>
            <a:ext cx="73771" cy="88510"/>
          </a:xfrm>
          <a:custGeom>
            <a:avLst/>
            <a:gdLst/>
            <a:ahLst/>
            <a:cxnLst/>
            <a:rect l="l" t="t" r="r" b="b"/>
            <a:pathLst>
              <a:path w="1917" h="2300" extrusionOk="0">
                <a:moveTo>
                  <a:pt x="1" y="1"/>
                </a:moveTo>
                <a:lnTo>
                  <a:pt x="1" y="1278"/>
                </a:lnTo>
                <a:lnTo>
                  <a:pt x="1916" y="2299"/>
                </a:lnTo>
                <a:lnTo>
                  <a:pt x="1916" y="1022"/>
                </a:lnTo>
                <a:lnTo>
                  <a:pt x="1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0" name="Google Shape;3020;p35"/>
          <p:cNvSpPr/>
          <p:nvPr/>
        </p:nvSpPr>
        <p:spPr>
          <a:xfrm>
            <a:off x="3940517" y="2972785"/>
            <a:ext cx="147465" cy="83584"/>
          </a:xfrm>
          <a:custGeom>
            <a:avLst/>
            <a:gdLst/>
            <a:ahLst/>
            <a:cxnLst/>
            <a:rect l="l" t="t" r="r" b="b"/>
            <a:pathLst>
              <a:path w="3832" h="2172" extrusionOk="0">
                <a:moveTo>
                  <a:pt x="1916" y="1"/>
                </a:moveTo>
                <a:lnTo>
                  <a:pt x="1" y="1150"/>
                </a:lnTo>
                <a:lnTo>
                  <a:pt x="1916" y="2171"/>
                </a:lnTo>
                <a:lnTo>
                  <a:pt x="3832" y="1150"/>
                </a:lnTo>
                <a:lnTo>
                  <a:pt x="1916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1" name="Google Shape;3021;p35"/>
          <p:cNvSpPr/>
          <p:nvPr/>
        </p:nvSpPr>
        <p:spPr>
          <a:xfrm>
            <a:off x="4112542" y="2751655"/>
            <a:ext cx="39329" cy="93397"/>
          </a:xfrm>
          <a:custGeom>
            <a:avLst/>
            <a:gdLst/>
            <a:ahLst/>
            <a:cxnLst/>
            <a:rect l="l" t="t" r="r" b="b"/>
            <a:pathLst>
              <a:path w="1022" h="2427" extrusionOk="0">
                <a:moveTo>
                  <a:pt x="1022" y="0"/>
                </a:moveTo>
                <a:lnTo>
                  <a:pt x="0" y="639"/>
                </a:lnTo>
                <a:lnTo>
                  <a:pt x="0" y="2426"/>
                </a:lnTo>
                <a:lnTo>
                  <a:pt x="1022" y="1916"/>
                </a:lnTo>
                <a:lnTo>
                  <a:pt x="1022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2" name="Google Shape;3022;p35"/>
          <p:cNvSpPr/>
          <p:nvPr/>
        </p:nvSpPr>
        <p:spPr>
          <a:xfrm>
            <a:off x="4068285" y="2751655"/>
            <a:ext cx="44293" cy="93397"/>
          </a:xfrm>
          <a:custGeom>
            <a:avLst/>
            <a:gdLst/>
            <a:ahLst/>
            <a:cxnLst/>
            <a:rect l="l" t="t" r="r" b="b"/>
            <a:pathLst>
              <a:path w="1151" h="2427" extrusionOk="0">
                <a:moveTo>
                  <a:pt x="1" y="0"/>
                </a:moveTo>
                <a:lnTo>
                  <a:pt x="1" y="1916"/>
                </a:lnTo>
                <a:lnTo>
                  <a:pt x="1150" y="2426"/>
                </a:lnTo>
                <a:lnTo>
                  <a:pt x="1150" y="639"/>
                </a:lnTo>
                <a:lnTo>
                  <a:pt x="1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3" name="Google Shape;3023;p35"/>
          <p:cNvSpPr/>
          <p:nvPr/>
        </p:nvSpPr>
        <p:spPr>
          <a:xfrm>
            <a:off x="4078137" y="2766394"/>
            <a:ext cx="24590" cy="58994"/>
          </a:xfrm>
          <a:custGeom>
            <a:avLst/>
            <a:gdLst/>
            <a:ahLst/>
            <a:cxnLst/>
            <a:rect l="l" t="t" r="r" b="b"/>
            <a:pathLst>
              <a:path w="639" h="1533" extrusionOk="0">
                <a:moveTo>
                  <a:pt x="0" y="0"/>
                </a:moveTo>
                <a:lnTo>
                  <a:pt x="0" y="1150"/>
                </a:lnTo>
                <a:lnTo>
                  <a:pt x="639" y="1533"/>
                </a:lnTo>
                <a:lnTo>
                  <a:pt x="639" y="383"/>
                </a:lnTo>
                <a:lnTo>
                  <a:pt x="0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4" name="Google Shape;3024;p35"/>
          <p:cNvSpPr/>
          <p:nvPr/>
        </p:nvSpPr>
        <p:spPr>
          <a:xfrm>
            <a:off x="4068285" y="2727063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extrusionOk="0">
                <a:moveTo>
                  <a:pt x="1022" y="1"/>
                </a:moveTo>
                <a:lnTo>
                  <a:pt x="1" y="639"/>
                </a:lnTo>
                <a:lnTo>
                  <a:pt x="1150" y="1278"/>
                </a:lnTo>
                <a:lnTo>
                  <a:pt x="2172" y="639"/>
                </a:lnTo>
                <a:lnTo>
                  <a:pt x="1022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5" name="Google Shape;3025;p35"/>
          <p:cNvSpPr/>
          <p:nvPr/>
        </p:nvSpPr>
        <p:spPr>
          <a:xfrm>
            <a:off x="3989661" y="2771320"/>
            <a:ext cx="108136" cy="63919"/>
          </a:xfrm>
          <a:custGeom>
            <a:avLst/>
            <a:gdLst/>
            <a:ahLst/>
            <a:cxnLst/>
            <a:rect l="l" t="t" r="r" b="b"/>
            <a:pathLst>
              <a:path w="2810" h="1661" extrusionOk="0">
                <a:moveTo>
                  <a:pt x="2427" y="0"/>
                </a:moveTo>
                <a:lnTo>
                  <a:pt x="1" y="1405"/>
                </a:lnTo>
                <a:lnTo>
                  <a:pt x="384" y="1660"/>
                </a:lnTo>
                <a:lnTo>
                  <a:pt x="2810" y="255"/>
                </a:lnTo>
                <a:lnTo>
                  <a:pt x="2427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6" name="Google Shape;3026;p35"/>
          <p:cNvSpPr/>
          <p:nvPr/>
        </p:nvSpPr>
        <p:spPr>
          <a:xfrm>
            <a:off x="3999513" y="2781134"/>
            <a:ext cx="98284" cy="93397"/>
          </a:xfrm>
          <a:custGeom>
            <a:avLst/>
            <a:gdLst/>
            <a:ahLst/>
            <a:cxnLst/>
            <a:rect l="l" t="t" r="r" b="b"/>
            <a:pathLst>
              <a:path w="2554" h="2427" extrusionOk="0">
                <a:moveTo>
                  <a:pt x="2554" y="0"/>
                </a:moveTo>
                <a:lnTo>
                  <a:pt x="0" y="1405"/>
                </a:lnTo>
                <a:lnTo>
                  <a:pt x="0" y="2427"/>
                </a:lnTo>
                <a:lnTo>
                  <a:pt x="2554" y="894"/>
                </a:lnTo>
                <a:lnTo>
                  <a:pt x="2554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7" name="Google Shape;3027;p35"/>
          <p:cNvSpPr/>
          <p:nvPr/>
        </p:nvSpPr>
        <p:spPr>
          <a:xfrm>
            <a:off x="3984735" y="2845017"/>
            <a:ext cx="14777" cy="29516"/>
          </a:xfrm>
          <a:custGeom>
            <a:avLst/>
            <a:gdLst/>
            <a:ahLst/>
            <a:cxnLst/>
            <a:rect l="l" t="t" r="r" b="b"/>
            <a:pathLst>
              <a:path w="384" h="767" extrusionOk="0">
                <a:moveTo>
                  <a:pt x="1" y="0"/>
                </a:moveTo>
                <a:lnTo>
                  <a:pt x="1" y="511"/>
                </a:lnTo>
                <a:lnTo>
                  <a:pt x="384" y="767"/>
                </a:lnTo>
                <a:lnTo>
                  <a:pt x="384" y="128"/>
                </a:lnTo>
                <a:lnTo>
                  <a:pt x="1" y="0"/>
                </a:lnTo>
                <a:close/>
              </a:path>
            </a:pathLst>
          </a:custGeom>
          <a:solidFill>
            <a:srgbClr val="BA8D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8" name="Google Shape;3028;p35"/>
          <p:cNvSpPr/>
          <p:nvPr/>
        </p:nvSpPr>
        <p:spPr>
          <a:xfrm>
            <a:off x="3979848" y="2835204"/>
            <a:ext cx="29516" cy="68807"/>
          </a:xfrm>
          <a:custGeom>
            <a:avLst/>
            <a:gdLst/>
            <a:ahLst/>
            <a:cxnLst/>
            <a:rect l="l" t="t" r="r" b="b"/>
            <a:pathLst>
              <a:path w="767" h="1788" extrusionOk="0">
                <a:moveTo>
                  <a:pt x="766" y="0"/>
                </a:moveTo>
                <a:lnTo>
                  <a:pt x="0" y="383"/>
                </a:lnTo>
                <a:lnTo>
                  <a:pt x="0" y="1788"/>
                </a:lnTo>
                <a:lnTo>
                  <a:pt x="766" y="1405"/>
                </a:lnTo>
                <a:lnTo>
                  <a:pt x="766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9" name="Google Shape;3029;p35"/>
          <p:cNvSpPr/>
          <p:nvPr/>
        </p:nvSpPr>
        <p:spPr>
          <a:xfrm>
            <a:off x="3950369" y="2830278"/>
            <a:ext cx="29516" cy="73732"/>
          </a:xfrm>
          <a:custGeom>
            <a:avLst/>
            <a:gdLst/>
            <a:ahLst/>
            <a:cxnLst/>
            <a:rect l="l" t="t" r="r" b="b"/>
            <a:pathLst>
              <a:path w="767" h="1916" extrusionOk="0">
                <a:moveTo>
                  <a:pt x="0" y="0"/>
                </a:moveTo>
                <a:lnTo>
                  <a:pt x="0" y="1405"/>
                </a:lnTo>
                <a:lnTo>
                  <a:pt x="766" y="1916"/>
                </a:lnTo>
                <a:lnTo>
                  <a:pt x="766" y="511"/>
                </a:lnTo>
                <a:lnTo>
                  <a:pt x="0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0" name="Google Shape;3030;p35"/>
          <p:cNvSpPr/>
          <p:nvPr/>
        </p:nvSpPr>
        <p:spPr>
          <a:xfrm>
            <a:off x="3950369" y="2815538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766" y="0"/>
                </a:moveTo>
                <a:lnTo>
                  <a:pt x="0" y="383"/>
                </a:lnTo>
                <a:lnTo>
                  <a:pt x="766" y="894"/>
                </a:lnTo>
                <a:lnTo>
                  <a:pt x="1532" y="511"/>
                </a:lnTo>
                <a:lnTo>
                  <a:pt x="766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1" name="Google Shape;3031;p35"/>
          <p:cNvSpPr/>
          <p:nvPr/>
        </p:nvSpPr>
        <p:spPr>
          <a:xfrm>
            <a:off x="3680055" y="2977711"/>
            <a:ext cx="34442" cy="54068"/>
          </a:xfrm>
          <a:custGeom>
            <a:avLst/>
            <a:gdLst/>
            <a:ahLst/>
            <a:cxnLst/>
            <a:rect l="l" t="t" r="r" b="b"/>
            <a:pathLst>
              <a:path w="895" h="1405" extrusionOk="0">
                <a:moveTo>
                  <a:pt x="767" y="0"/>
                </a:moveTo>
                <a:lnTo>
                  <a:pt x="512" y="128"/>
                </a:lnTo>
                <a:lnTo>
                  <a:pt x="128" y="511"/>
                </a:lnTo>
                <a:lnTo>
                  <a:pt x="1" y="1022"/>
                </a:lnTo>
                <a:lnTo>
                  <a:pt x="128" y="1277"/>
                </a:lnTo>
                <a:lnTo>
                  <a:pt x="128" y="1405"/>
                </a:lnTo>
                <a:lnTo>
                  <a:pt x="384" y="1405"/>
                </a:lnTo>
                <a:lnTo>
                  <a:pt x="256" y="1277"/>
                </a:lnTo>
                <a:lnTo>
                  <a:pt x="128" y="1150"/>
                </a:lnTo>
                <a:lnTo>
                  <a:pt x="384" y="639"/>
                </a:lnTo>
                <a:lnTo>
                  <a:pt x="767" y="256"/>
                </a:lnTo>
                <a:lnTo>
                  <a:pt x="895" y="128"/>
                </a:lnTo>
                <a:lnTo>
                  <a:pt x="767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2" name="Google Shape;3032;p35"/>
          <p:cNvSpPr/>
          <p:nvPr/>
        </p:nvSpPr>
        <p:spPr>
          <a:xfrm>
            <a:off x="3684981" y="2982598"/>
            <a:ext cx="44255" cy="54106"/>
          </a:xfrm>
          <a:custGeom>
            <a:avLst/>
            <a:gdLst/>
            <a:ahLst/>
            <a:cxnLst/>
            <a:rect l="l" t="t" r="r" b="b"/>
            <a:pathLst>
              <a:path w="1150" h="1406" extrusionOk="0">
                <a:moveTo>
                  <a:pt x="767" y="1"/>
                </a:moveTo>
                <a:lnTo>
                  <a:pt x="639" y="129"/>
                </a:lnTo>
                <a:lnTo>
                  <a:pt x="256" y="512"/>
                </a:lnTo>
                <a:lnTo>
                  <a:pt x="0" y="1023"/>
                </a:lnTo>
                <a:lnTo>
                  <a:pt x="128" y="1150"/>
                </a:lnTo>
                <a:lnTo>
                  <a:pt x="256" y="1278"/>
                </a:lnTo>
                <a:lnTo>
                  <a:pt x="384" y="1406"/>
                </a:lnTo>
                <a:lnTo>
                  <a:pt x="639" y="1278"/>
                </a:lnTo>
                <a:lnTo>
                  <a:pt x="894" y="895"/>
                </a:lnTo>
                <a:lnTo>
                  <a:pt x="1150" y="384"/>
                </a:lnTo>
                <a:lnTo>
                  <a:pt x="1022" y="129"/>
                </a:lnTo>
                <a:lnTo>
                  <a:pt x="894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3" name="Google Shape;3033;p35"/>
          <p:cNvSpPr/>
          <p:nvPr/>
        </p:nvSpPr>
        <p:spPr>
          <a:xfrm>
            <a:off x="3704647" y="3002263"/>
            <a:ext cx="9852" cy="14777"/>
          </a:xfrm>
          <a:custGeom>
            <a:avLst/>
            <a:gdLst/>
            <a:ahLst/>
            <a:cxnLst/>
            <a:rect l="l" t="t" r="r" b="b"/>
            <a:pathLst>
              <a:path w="256" h="384" extrusionOk="0">
                <a:moveTo>
                  <a:pt x="128" y="1"/>
                </a:moveTo>
                <a:lnTo>
                  <a:pt x="0" y="256"/>
                </a:lnTo>
                <a:lnTo>
                  <a:pt x="0" y="384"/>
                </a:lnTo>
                <a:lnTo>
                  <a:pt x="128" y="384"/>
                </a:lnTo>
                <a:lnTo>
                  <a:pt x="256" y="128"/>
                </a:lnTo>
                <a:lnTo>
                  <a:pt x="256" y="1"/>
                </a:lnTo>
                <a:close/>
              </a:path>
            </a:pathLst>
          </a:custGeom>
          <a:solidFill>
            <a:srgbClr val="3B3B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4" name="Google Shape;3034;p35"/>
          <p:cNvSpPr/>
          <p:nvPr/>
        </p:nvSpPr>
        <p:spPr>
          <a:xfrm>
            <a:off x="3694795" y="2982598"/>
            <a:ext cx="39368" cy="39368"/>
          </a:xfrm>
          <a:custGeom>
            <a:avLst/>
            <a:gdLst/>
            <a:ahLst/>
            <a:cxnLst/>
            <a:rect l="l" t="t" r="r" b="b"/>
            <a:pathLst>
              <a:path w="1023" h="1023" extrusionOk="0">
                <a:moveTo>
                  <a:pt x="639" y="1"/>
                </a:moveTo>
                <a:lnTo>
                  <a:pt x="1" y="767"/>
                </a:lnTo>
                <a:lnTo>
                  <a:pt x="512" y="1023"/>
                </a:lnTo>
                <a:lnTo>
                  <a:pt x="1022" y="256"/>
                </a:lnTo>
                <a:lnTo>
                  <a:pt x="639" y="1"/>
                </a:lnTo>
                <a:close/>
              </a:path>
            </a:pathLst>
          </a:custGeom>
          <a:solidFill>
            <a:srgbClr val="FFAA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5" name="Google Shape;3035;p35"/>
          <p:cNvSpPr/>
          <p:nvPr/>
        </p:nvSpPr>
        <p:spPr>
          <a:xfrm>
            <a:off x="3719386" y="2845017"/>
            <a:ext cx="255562" cy="147465"/>
          </a:xfrm>
          <a:custGeom>
            <a:avLst/>
            <a:gdLst/>
            <a:ahLst/>
            <a:cxnLst/>
            <a:rect l="l" t="t" r="r" b="b"/>
            <a:pathLst>
              <a:path w="6641" h="3832" extrusionOk="0">
                <a:moveTo>
                  <a:pt x="6130" y="0"/>
                </a:moveTo>
                <a:lnTo>
                  <a:pt x="0" y="3576"/>
                </a:lnTo>
                <a:lnTo>
                  <a:pt x="383" y="3831"/>
                </a:lnTo>
                <a:lnTo>
                  <a:pt x="6641" y="256"/>
                </a:lnTo>
                <a:lnTo>
                  <a:pt x="6130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6" name="Google Shape;3036;p35"/>
          <p:cNvSpPr/>
          <p:nvPr/>
        </p:nvSpPr>
        <p:spPr>
          <a:xfrm>
            <a:off x="3714460" y="2854831"/>
            <a:ext cx="260488" cy="186794"/>
          </a:xfrm>
          <a:custGeom>
            <a:avLst/>
            <a:gdLst/>
            <a:ahLst/>
            <a:cxnLst/>
            <a:rect l="l" t="t" r="r" b="b"/>
            <a:pathLst>
              <a:path w="6769" h="4854" extrusionOk="0">
                <a:moveTo>
                  <a:pt x="6769" y="1"/>
                </a:moveTo>
                <a:lnTo>
                  <a:pt x="511" y="3576"/>
                </a:lnTo>
                <a:lnTo>
                  <a:pt x="1" y="4343"/>
                </a:lnTo>
                <a:lnTo>
                  <a:pt x="1" y="4853"/>
                </a:lnTo>
                <a:lnTo>
                  <a:pt x="6769" y="895"/>
                </a:lnTo>
                <a:lnTo>
                  <a:pt x="6769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7" name="Google Shape;3037;p35"/>
          <p:cNvSpPr/>
          <p:nvPr/>
        </p:nvSpPr>
        <p:spPr>
          <a:xfrm>
            <a:off x="3694795" y="3012115"/>
            <a:ext cx="19703" cy="29516"/>
          </a:xfrm>
          <a:custGeom>
            <a:avLst/>
            <a:gdLst/>
            <a:ahLst/>
            <a:cxnLst/>
            <a:rect l="l" t="t" r="r" b="b"/>
            <a:pathLst>
              <a:path w="512" h="767" extrusionOk="0">
                <a:moveTo>
                  <a:pt x="1" y="0"/>
                </a:moveTo>
                <a:lnTo>
                  <a:pt x="1" y="511"/>
                </a:lnTo>
                <a:lnTo>
                  <a:pt x="512" y="766"/>
                </a:lnTo>
                <a:lnTo>
                  <a:pt x="512" y="256"/>
                </a:lnTo>
                <a:lnTo>
                  <a:pt x="1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8" name="Google Shape;3038;p35"/>
          <p:cNvSpPr/>
          <p:nvPr/>
        </p:nvSpPr>
        <p:spPr>
          <a:xfrm>
            <a:off x="3901224" y="2869570"/>
            <a:ext cx="39329" cy="63919"/>
          </a:xfrm>
          <a:custGeom>
            <a:avLst/>
            <a:gdLst/>
            <a:ahLst/>
            <a:cxnLst/>
            <a:rect l="l" t="t" r="r" b="b"/>
            <a:pathLst>
              <a:path w="1022" h="1661" extrusionOk="0">
                <a:moveTo>
                  <a:pt x="1022" y="1"/>
                </a:moveTo>
                <a:lnTo>
                  <a:pt x="511" y="384"/>
                </a:lnTo>
                <a:lnTo>
                  <a:pt x="0" y="1661"/>
                </a:lnTo>
                <a:lnTo>
                  <a:pt x="0" y="1661"/>
                </a:lnTo>
                <a:lnTo>
                  <a:pt x="639" y="1278"/>
                </a:lnTo>
                <a:lnTo>
                  <a:pt x="1022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9" name="Google Shape;3039;p35"/>
          <p:cNvSpPr/>
          <p:nvPr/>
        </p:nvSpPr>
        <p:spPr>
          <a:xfrm>
            <a:off x="3704647" y="3159548"/>
            <a:ext cx="19665" cy="19665"/>
          </a:xfrm>
          <a:custGeom>
            <a:avLst/>
            <a:gdLst/>
            <a:ahLst/>
            <a:cxnLst/>
            <a:rect l="l" t="t" r="r" b="b"/>
            <a:pathLst>
              <a:path w="511" h="511" extrusionOk="0">
                <a:moveTo>
                  <a:pt x="511" y="0"/>
                </a:moveTo>
                <a:lnTo>
                  <a:pt x="383" y="128"/>
                </a:lnTo>
                <a:lnTo>
                  <a:pt x="511" y="128"/>
                </a:lnTo>
                <a:lnTo>
                  <a:pt x="511" y="0"/>
                </a:lnTo>
                <a:close/>
                <a:moveTo>
                  <a:pt x="247" y="136"/>
                </a:moveTo>
                <a:lnTo>
                  <a:pt x="128" y="255"/>
                </a:lnTo>
                <a:lnTo>
                  <a:pt x="128" y="255"/>
                </a:lnTo>
                <a:lnTo>
                  <a:pt x="247" y="136"/>
                </a:lnTo>
                <a:close/>
                <a:moveTo>
                  <a:pt x="383" y="255"/>
                </a:moveTo>
                <a:lnTo>
                  <a:pt x="256" y="383"/>
                </a:lnTo>
                <a:lnTo>
                  <a:pt x="128" y="383"/>
                </a:lnTo>
                <a:lnTo>
                  <a:pt x="128" y="255"/>
                </a:lnTo>
                <a:lnTo>
                  <a:pt x="0" y="383"/>
                </a:lnTo>
                <a:lnTo>
                  <a:pt x="128" y="511"/>
                </a:lnTo>
                <a:lnTo>
                  <a:pt x="256" y="511"/>
                </a:lnTo>
                <a:lnTo>
                  <a:pt x="383" y="383"/>
                </a:lnTo>
                <a:lnTo>
                  <a:pt x="383" y="255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0" name="Google Shape;3040;p35"/>
          <p:cNvSpPr/>
          <p:nvPr/>
        </p:nvSpPr>
        <p:spPr>
          <a:xfrm>
            <a:off x="3709534" y="3154622"/>
            <a:ext cx="14777" cy="24590"/>
          </a:xfrm>
          <a:custGeom>
            <a:avLst/>
            <a:gdLst/>
            <a:ahLst/>
            <a:cxnLst/>
            <a:rect l="l" t="t" r="r" b="b"/>
            <a:pathLst>
              <a:path w="384" h="639" extrusionOk="0">
                <a:moveTo>
                  <a:pt x="129" y="0"/>
                </a:moveTo>
                <a:lnTo>
                  <a:pt x="129" y="256"/>
                </a:lnTo>
                <a:lnTo>
                  <a:pt x="256" y="256"/>
                </a:lnTo>
                <a:lnTo>
                  <a:pt x="256" y="0"/>
                </a:lnTo>
                <a:close/>
                <a:moveTo>
                  <a:pt x="256" y="256"/>
                </a:moveTo>
                <a:lnTo>
                  <a:pt x="256" y="383"/>
                </a:lnTo>
                <a:lnTo>
                  <a:pt x="129" y="511"/>
                </a:lnTo>
                <a:lnTo>
                  <a:pt x="1" y="511"/>
                </a:lnTo>
                <a:lnTo>
                  <a:pt x="1" y="639"/>
                </a:lnTo>
                <a:lnTo>
                  <a:pt x="129" y="639"/>
                </a:lnTo>
                <a:lnTo>
                  <a:pt x="256" y="511"/>
                </a:lnTo>
                <a:lnTo>
                  <a:pt x="384" y="256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1" name="Google Shape;3041;p35"/>
          <p:cNvSpPr/>
          <p:nvPr/>
        </p:nvSpPr>
        <p:spPr>
          <a:xfrm>
            <a:off x="3704647" y="3130031"/>
            <a:ext cx="9852" cy="29555"/>
          </a:xfrm>
          <a:custGeom>
            <a:avLst/>
            <a:gdLst/>
            <a:ahLst/>
            <a:cxnLst/>
            <a:rect l="l" t="t" r="r" b="b"/>
            <a:pathLst>
              <a:path w="256" h="768" extrusionOk="0">
                <a:moveTo>
                  <a:pt x="0" y="1"/>
                </a:moveTo>
                <a:lnTo>
                  <a:pt x="0" y="384"/>
                </a:lnTo>
                <a:lnTo>
                  <a:pt x="128" y="639"/>
                </a:lnTo>
                <a:lnTo>
                  <a:pt x="256" y="767"/>
                </a:lnTo>
                <a:lnTo>
                  <a:pt x="256" y="256"/>
                </a:lnTo>
                <a:lnTo>
                  <a:pt x="256" y="129"/>
                </a:lnTo>
                <a:lnTo>
                  <a:pt x="0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2" name="Google Shape;3042;p35"/>
          <p:cNvSpPr/>
          <p:nvPr/>
        </p:nvSpPr>
        <p:spPr>
          <a:xfrm>
            <a:off x="3709534" y="3130031"/>
            <a:ext cx="19703" cy="29555"/>
          </a:xfrm>
          <a:custGeom>
            <a:avLst/>
            <a:gdLst/>
            <a:ahLst/>
            <a:cxnLst/>
            <a:rect l="l" t="t" r="r" b="b"/>
            <a:pathLst>
              <a:path w="512" h="768" extrusionOk="0">
                <a:moveTo>
                  <a:pt x="512" y="1"/>
                </a:moveTo>
                <a:lnTo>
                  <a:pt x="1" y="256"/>
                </a:lnTo>
                <a:lnTo>
                  <a:pt x="1" y="512"/>
                </a:lnTo>
                <a:lnTo>
                  <a:pt x="129" y="767"/>
                </a:lnTo>
                <a:lnTo>
                  <a:pt x="384" y="639"/>
                </a:lnTo>
                <a:lnTo>
                  <a:pt x="512" y="384"/>
                </a:lnTo>
                <a:lnTo>
                  <a:pt x="512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3" name="Google Shape;3043;p35"/>
          <p:cNvSpPr/>
          <p:nvPr/>
        </p:nvSpPr>
        <p:spPr>
          <a:xfrm>
            <a:off x="3704647" y="3125143"/>
            <a:ext cx="24590" cy="14777"/>
          </a:xfrm>
          <a:custGeom>
            <a:avLst/>
            <a:gdLst/>
            <a:ahLst/>
            <a:cxnLst/>
            <a:rect l="l" t="t" r="r" b="b"/>
            <a:pathLst>
              <a:path w="639" h="384" extrusionOk="0">
                <a:moveTo>
                  <a:pt x="383" y="0"/>
                </a:moveTo>
                <a:lnTo>
                  <a:pt x="0" y="128"/>
                </a:lnTo>
                <a:lnTo>
                  <a:pt x="128" y="383"/>
                </a:lnTo>
                <a:lnTo>
                  <a:pt x="639" y="128"/>
                </a:lnTo>
                <a:lnTo>
                  <a:pt x="383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4" name="Google Shape;3044;p35"/>
          <p:cNvSpPr/>
          <p:nvPr/>
        </p:nvSpPr>
        <p:spPr>
          <a:xfrm>
            <a:off x="3714460" y="3031742"/>
            <a:ext cx="4964" cy="98323"/>
          </a:xfrm>
          <a:custGeom>
            <a:avLst/>
            <a:gdLst/>
            <a:ahLst/>
            <a:cxnLst/>
            <a:rect l="l" t="t" r="r" b="b"/>
            <a:pathLst>
              <a:path w="129" h="2555" extrusionOk="0">
                <a:moveTo>
                  <a:pt x="1" y="1"/>
                </a:moveTo>
                <a:lnTo>
                  <a:pt x="1" y="2555"/>
                </a:lnTo>
                <a:lnTo>
                  <a:pt x="128" y="2555"/>
                </a:lnTo>
                <a:lnTo>
                  <a:pt x="128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5" name="Google Shape;3045;p35"/>
          <p:cNvSpPr/>
          <p:nvPr/>
        </p:nvSpPr>
        <p:spPr>
          <a:xfrm>
            <a:off x="3714460" y="3031742"/>
            <a:ext cx="4964" cy="38"/>
          </a:xfrm>
          <a:custGeom>
            <a:avLst/>
            <a:gdLst/>
            <a:ahLst/>
            <a:cxnLst/>
            <a:rect l="l" t="t" r="r" b="b"/>
            <a:pathLst>
              <a:path w="129" h="1" extrusionOk="0">
                <a:moveTo>
                  <a:pt x="128" y="1"/>
                </a:moveTo>
                <a:lnTo>
                  <a:pt x="1" y="1"/>
                </a:lnTo>
                <a:lnTo>
                  <a:pt x="1" y="1"/>
                </a:lnTo>
                <a:lnTo>
                  <a:pt x="128" y="1"/>
                </a:lnTo>
                <a:lnTo>
                  <a:pt x="128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6" name="Google Shape;3046;p35"/>
          <p:cNvSpPr/>
          <p:nvPr/>
        </p:nvSpPr>
        <p:spPr>
          <a:xfrm>
            <a:off x="3704647" y="2992450"/>
            <a:ext cx="34442" cy="49181"/>
          </a:xfrm>
          <a:custGeom>
            <a:avLst/>
            <a:gdLst/>
            <a:ahLst/>
            <a:cxnLst/>
            <a:rect l="l" t="t" r="r" b="b"/>
            <a:pathLst>
              <a:path w="895" h="1278" extrusionOk="0">
                <a:moveTo>
                  <a:pt x="511" y="0"/>
                </a:moveTo>
                <a:lnTo>
                  <a:pt x="128" y="383"/>
                </a:lnTo>
                <a:lnTo>
                  <a:pt x="0" y="1022"/>
                </a:lnTo>
                <a:lnTo>
                  <a:pt x="0" y="1150"/>
                </a:lnTo>
                <a:lnTo>
                  <a:pt x="128" y="1277"/>
                </a:lnTo>
                <a:lnTo>
                  <a:pt x="128" y="1022"/>
                </a:lnTo>
                <a:lnTo>
                  <a:pt x="256" y="511"/>
                </a:lnTo>
                <a:lnTo>
                  <a:pt x="639" y="128"/>
                </a:lnTo>
                <a:lnTo>
                  <a:pt x="894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35"/>
          <p:cNvSpPr/>
          <p:nvPr/>
        </p:nvSpPr>
        <p:spPr>
          <a:xfrm>
            <a:off x="3709534" y="2992450"/>
            <a:ext cx="39368" cy="54106"/>
          </a:xfrm>
          <a:custGeom>
            <a:avLst/>
            <a:gdLst/>
            <a:ahLst/>
            <a:cxnLst/>
            <a:rect l="l" t="t" r="r" b="b"/>
            <a:pathLst>
              <a:path w="1023" h="1406" extrusionOk="0">
                <a:moveTo>
                  <a:pt x="767" y="0"/>
                </a:moveTo>
                <a:lnTo>
                  <a:pt x="512" y="128"/>
                </a:lnTo>
                <a:lnTo>
                  <a:pt x="129" y="511"/>
                </a:lnTo>
                <a:lnTo>
                  <a:pt x="1" y="1022"/>
                </a:lnTo>
                <a:lnTo>
                  <a:pt x="1" y="1277"/>
                </a:lnTo>
                <a:lnTo>
                  <a:pt x="129" y="1405"/>
                </a:lnTo>
                <a:lnTo>
                  <a:pt x="512" y="1405"/>
                </a:lnTo>
                <a:lnTo>
                  <a:pt x="895" y="1022"/>
                </a:lnTo>
                <a:lnTo>
                  <a:pt x="1022" y="383"/>
                </a:lnTo>
                <a:lnTo>
                  <a:pt x="1022" y="256"/>
                </a:lnTo>
                <a:lnTo>
                  <a:pt x="895" y="128"/>
                </a:lnTo>
                <a:lnTo>
                  <a:pt x="767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8" name="Google Shape;3048;p35"/>
          <p:cNvSpPr/>
          <p:nvPr/>
        </p:nvSpPr>
        <p:spPr>
          <a:xfrm>
            <a:off x="3724312" y="3017003"/>
            <a:ext cx="9852" cy="9890"/>
          </a:xfrm>
          <a:custGeom>
            <a:avLst/>
            <a:gdLst/>
            <a:ahLst/>
            <a:cxnLst/>
            <a:rect l="l" t="t" r="r" b="b"/>
            <a:pathLst>
              <a:path w="256" h="257" extrusionOk="0">
                <a:moveTo>
                  <a:pt x="128" y="1"/>
                </a:moveTo>
                <a:lnTo>
                  <a:pt x="0" y="256"/>
                </a:lnTo>
                <a:lnTo>
                  <a:pt x="128" y="256"/>
                </a:lnTo>
                <a:lnTo>
                  <a:pt x="255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9" name="Google Shape;3049;p35"/>
          <p:cNvSpPr/>
          <p:nvPr/>
        </p:nvSpPr>
        <p:spPr>
          <a:xfrm>
            <a:off x="3974922" y="2889235"/>
            <a:ext cx="34442" cy="19703"/>
          </a:xfrm>
          <a:custGeom>
            <a:avLst/>
            <a:gdLst/>
            <a:ahLst/>
            <a:cxnLst/>
            <a:rect l="l" t="t" r="r" b="b"/>
            <a:pathLst>
              <a:path w="895" h="512" extrusionOk="0">
                <a:moveTo>
                  <a:pt x="511" y="1"/>
                </a:moveTo>
                <a:lnTo>
                  <a:pt x="1" y="256"/>
                </a:lnTo>
                <a:lnTo>
                  <a:pt x="511" y="512"/>
                </a:lnTo>
                <a:lnTo>
                  <a:pt x="894" y="256"/>
                </a:lnTo>
                <a:lnTo>
                  <a:pt x="511" y="1"/>
                </a:lnTo>
                <a:close/>
              </a:path>
            </a:pathLst>
          </a:custGeom>
          <a:solidFill>
            <a:srgbClr val="9494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0" name="Google Shape;3050;p35"/>
          <p:cNvSpPr/>
          <p:nvPr/>
        </p:nvSpPr>
        <p:spPr>
          <a:xfrm>
            <a:off x="3974922" y="2899087"/>
            <a:ext cx="19703" cy="127800"/>
          </a:xfrm>
          <a:custGeom>
            <a:avLst/>
            <a:gdLst/>
            <a:ahLst/>
            <a:cxnLst/>
            <a:rect l="l" t="t" r="r" b="b"/>
            <a:pathLst>
              <a:path w="512" h="3321" extrusionOk="0">
                <a:moveTo>
                  <a:pt x="1" y="0"/>
                </a:moveTo>
                <a:lnTo>
                  <a:pt x="1" y="3065"/>
                </a:lnTo>
                <a:lnTo>
                  <a:pt x="511" y="3320"/>
                </a:lnTo>
                <a:lnTo>
                  <a:pt x="511" y="256"/>
                </a:lnTo>
                <a:lnTo>
                  <a:pt x="1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1" name="Google Shape;3051;p35"/>
          <p:cNvSpPr/>
          <p:nvPr/>
        </p:nvSpPr>
        <p:spPr>
          <a:xfrm>
            <a:off x="3994587" y="2899087"/>
            <a:ext cx="14777" cy="127800"/>
          </a:xfrm>
          <a:custGeom>
            <a:avLst/>
            <a:gdLst/>
            <a:ahLst/>
            <a:cxnLst/>
            <a:rect l="l" t="t" r="r" b="b"/>
            <a:pathLst>
              <a:path w="384" h="3321" extrusionOk="0">
                <a:moveTo>
                  <a:pt x="383" y="0"/>
                </a:moveTo>
                <a:lnTo>
                  <a:pt x="0" y="256"/>
                </a:lnTo>
                <a:lnTo>
                  <a:pt x="0" y="3320"/>
                </a:lnTo>
                <a:lnTo>
                  <a:pt x="383" y="3065"/>
                </a:lnTo>
                <a:lnTo>
                  <a:pt x="383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3052;p35"/>
          <p:cNvSpPr/>
          <p:nvPr/>
        </p:nvSpPr>
        <p:spPr>
          <a:xfrm>
            <a:off x="4004401" y="2849943"/>
            <a:ext cx="54106" cy="83546"/>
          </a:xfrm>
          <a:custGeom>
            <a:avLst/>
            <a:gdLst/>
            <a:ahLst/>
            <a:cxnLst/>
            <a:rect l="l" t="t" r="r" b="b"/>
            <a:pathLst>
              <a:path w="1406" h="2171" extrusionOk="0">
                <a:moveTo>
                  <a:pt x="1405" y="0"/>
                </a:moveTo>
                <a:lnTo>
                  <a:pt x="1" y="766"/>
                </a:lnTo>
                <a:lnTo>
                  <a:pt x="1" y="2171"/>
                </a:lnTo>
                <a:lnTo>
                  <a:pt x="1405" y="1405"/>
                </a:lnTo>
                <a:lnTo>
                  <a:pt x="1405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3" name="Google Shape;3053;p35"/>
          <p:cNvSpPr/>
          <p:nvPr/>
        </p:nvSpPr>
        <p:spPr>
          <a:xfrm>
            <a:off x="4019140" y="2864683"/>
            <a:ext cx="24629" cy="44255"/>
          </a:xfrm>
          <a:custGeom>
            <a:avLst/>
            <a:gdLst/>
            <a:ahLst/>
            <a:cxnLst/>
            <a:rect l="l" t="t" r="r" b="b"/>
            <a:pathLst>
              <a:path w="640" h="1150" extrusionOk="0">
                <a:moveTo>
                  <a:pt x="639" y="0"/>
                </a:moveTo>
                <a:lnTo>
                  <a:pt x="1" y="383"/>
                </a:lnTo>
                <a:lnTo>
                  <a:pt x="1" y="1150"/>
                </a:lnTo>
                <a:lnTo>
                  <a:pt x="639" y="766"/>
                </a:lnTo>
                <a:lnTo>
                  <a:pt x="639" y="0"/>
                </a:lnTo>
                <a:close/>
              </a:path>
            </a:pathLst>
          </a:custGeom>
          <a:solidFill>
            <a:srgbClr val="6039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4" name="Google Shape;3054;p35"/>
          <p:cNvSpPr/>
          <p:nvPr/>
        </p:nvSpPr>
        <p:spPr>
          <a:xfrm>
            <a:off x="4019140" y="2869570"/>
            <a:ext cx="24629" cy="34442"/>
          </a:xfrm>
          <a:custGeom>
            <a:avLst/>
            <a:gdLst/>
            <a:ahLst/>
            <a:cxnLst/>
            <a:rect l="l" t="t" r="r" b="b"/>
            <a:pathLst>
              <a:path w="640" h="895" extrusionOk="0">
                <a:moveTo>
                  <a:pt x="512" y="1"/>
                </a:moveTo>
                <a:lnTo>
                  <a:pt x="512" y="512"/>
                </a:lnTo>
                <a:lnTo>
                  <a:pt x="1" y="895"/>
                </a:lnTo>
                <a:lnTo>
                  <a:pt x="639" y="512"/>
                </a:lnTo>
                <a:lnTo>
                  <a:pt x="639" y="1"/>
                </a:lnTo>
                <a:close/>
              </a:path>
            </a:pathLst>
          </a:custGeom>
          <a:solidFill>
            <a:srgbClr val="3C24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5" name="Google Shape;3055;p35"/>
          <p:cNvSpPr/>
          <p:nvPr/>
        </p:nvSpPr>
        <p:spPr>
          <a:xfrm>
            <a:off x="4019140" y="2869570"/>
            <a:ext cx="19703" cy="34442"/>
          </a:xfrm>
          <a:custGeom>
            <a:avLst/>
            <a:gdLst/>
            <a:ahLst/>
            <a:cxnLst/>
            <a:rect l="l" t="t" r="r" b="b"/>
            <a:pathLst>
              <a:path w="512" h="895" extrusionOk="0">
                <a:moveTo>
                  <a:pt x="512" y="1"/>
                </a:moveTo>
                <a:lnTo>
                  <a:pt x="1" y="256"/>
                </a:lnTo>
                <a:lnTo>
                  <a:pt x="1" y="895"/>
                </a:lnTo>
                <a:lnTo>
                  <a:pt x="512" y="512"/>
                </a:lnTo>
                <a:lnTo>
                  <a:pt x="512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6" name="Google Shape;3056;p35"/>
          <p:cNvSpPr/>
          <p:nvPr/>
        </p:nvSpPr>
        <p:spPr>
          <a:xfrm>
            <a:off x="3969996" y="2859757"/>
            <a:ext cx="34442" cy="73732"/>
          </a:xfrm>
          <a:custGeom>
            <a:avLst/>
            <a:gdLst/>
            <a:ahLst/>
            <a:cxnLst/>
            <a:rect l="l" t="t" r="r" b="b"/>
            <a:pathLst>
              <a:path w="895" h="1916" extrusionOk="0">
                <a:moveTo>
                  <a:pt x="1" y="1"/>
                </a:moveTo>
                <a:lnTo>
                  <a:pt x="1" y="1405"/>
                </a:lnTo>
                <a:lnTo>
                  <a:pt x="895" y="1916"/>
                </a:lnTo>
                <a:lnTo>
                  <a:pt x="895" y="511"/>
                </a:lnTo>
                <a:lnTo>
                  <a:pt x="1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7" name="Google Shape;3057;p35"/>
          <p:cNvSpPr/>
          <p:nvPr/>
        </p:nvSpPr>
        <p:spPr>
          <a:xfrm>
            <a:off x="3969996" y="2830278"/>
            <a:ext cx="88510" cy="49181"/>
          </a:xfrm>
          <a:custGeom>
            <a:avLst/>
            <a:gdLst/>
            <a:ahLst/>
            <a:cxnLst/>
            <a:rect l="l" t="t" r="r" b="b"/>
            <a:pathLst>
              <a:path w="2300" h="1278" extrusionOk="0">
                <a:moveTo>
                  <a:pt x="1278" y="0"/>
                </a:moveTo>
                <a:lnTo>
                  <a:pt x="1" y="767"/>
                </a:lnTo>
                <a:lnTo>
                  <a:pt x="895" y="1277"/>
                </a:lnTo>
                <a:lnTo>
                  <a:pt x="2299" y="511"/>
                </a:lnTo>
                <a:lnTo>
                  <a:pt x="1278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8" name="Google Shape;3058;p35"/>
          <p:cNvSpPr/>
          <p:nvPr/>
        </p:nvSpPr>
        <p:spPr>
          <a:xfrm>
            <a:off x="4869336" y="3100552"/>
            <a:ext cx="442279" cy="211346"/>
          </a:xfrm>
          <a:custGeom>
            <a:avLst/>
            <a:gdLst/>
            <a:ahLst/>
            <a:cxnLst/>
            <a:rect l="l" t="t" r="r" b="b"/>
            <a:pathLst>
              <a:path w="11493" h="5492" extrusionOk="0">
                <a:moveTo>
                  <a:pt x="9194" y="1"/>
                </a:moveTo>
                <a:lnTo>
                  <a:pt x="4597" y="2682"/>
                </a:lnTo>
                <a:lnTo>
                  <a:pt x="4597" y="5236"/>
                </a:lnTo>
                <a:lnTo>
                  <a:pt x="0" y="2555"/>
                </a:lnTo>
                <a:lnTo>
                  <a:pt x="0" y="2810"/>
                </a:lnTo>
                <a:lnTo>
                  <a:pt x="4597" y="5492"/>
                </a:lnTo>
                <a:lnTo>
                  <a:pt x="11493" y="1405"/>
                </a:lnTo>
                <a:lnTo>
                  <a:pt x="9194" y="1"/>
                </a:lnTo>
                <a:close/>
              </a:path>
            </a:pathLst>
          </a:custGeom>
          <a:solidFill>
            <a:srgbClr val="9697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9" name="Google Shape;3059;p35"/>
          <p:cNvSpPr/>
          <p:nvPr/>
        </p:nvSpPr>
        <p:spPr>
          <a:xfrm>
            <a:off x="4869336" y="3100552"/>
            <a:ext cx="442279" cy="211346"/>
          </a:xfrm>
          <a:custGeom>
            <a:avLst/>
            <a:gdLst/>
            <a:ahLst/>
            <a:cxnLst/>
            <a:rect l="l" t="t" r="r" b="b"/>
            <a:pathLst>
              <a:path w="11493" h="5492" fill="none" extrusionOk="0">
                <a:moveTo>
                  <a:pt x="9194" y="1"/>
                </a:moveTo>
                <a:lnTo>
                  <a:pt x="4597" y="2682"/>
                </a:lnTo>
                <a:lnTo>
                  <a:pt x="4597" y="2682"/>
                </a:lnTo>
                <a:lnTo>
                  <a:pt x="4597" y="5236"/>
                </a:lnTo>
                <a:lnTo>
                  <a:pt x="0" y="2555"/>
                </a:lnTo>
                <a:lnTo>
                  <a:pt x="0" y="2810"/>
                </a:lnTo>
                <a:lnTo>
                  <a:pt x="4597" y="5492"/>
                </a:lnTo>
                <a:lnTo>
                  <a:pt x="11493" y="1405"/>
                </a:lnTo>
                <a:lnTo>
                  <a:pt x="9194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0" name="Google Shape;3060;p35"/>
          <p:cNvSpPr/>
          <p:nvPr/>
        </p:nvSpPr>
        <p:spPr>
          <a:xfrm>
            <a:off x="4820192" y="2928566"/>
            <a:ext cx="476683" cy="275227"/>
          </a:xfrm>
          <a:custGeom>
            <a:avLst/>
            <a:gdLst/>
            <a:ahLst/>
            <a:cxnLst/>
            <a:rect l="l" t="t" r="r" b="b"/>
            <a:pathLst>
              <a:path w="12387" h="7152" extrusionOk="0">
                <a:moveTo>
                  <a:pt x="6641" y="0"/>
                </a:moveTo>
                <a:lnTo>
                  <a:pt x="0" y="3831"/>
                </a:lnTo>
                <a:lnTo>
                  <a:pt x="5874" y="7151"/>
                </a:lnTo>
                <a:lnTo>
                  <a:pt x="12387" y="3320"/>
                </a:lnTo>
                <a:lnTo>
                  <a:pt x="6641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1" name="Google Shape;3061;p35"/>
          <p:cNvSpPr/>
          <p:nvPr/>
        </p:nvSpPr>
        <p:spPr>
          <a:xfrm>
            <a:off x="4820192" y="2928566"/>
            <a:ext cx="476683" cy="275227"/>
          </a:xfrm>
          <a:custGeom>
            <a:avLst/>
            <a:gdLst/>
            <a:ahLst/>
            <a:cxnLst/>
            <a:rect l="l" t="t" r="r" b="b"/>
            <a:pathLst>
              <a:path w="12387" h="7152" fill="none" extrusionOk="0">
                <a:moveTo>
                  <a:pt x="5874" y="7151"/>
                </a:moveTo>
                <a:lnTo>
                  <a:pt x="0" y="3831"/>
                </a:lnTo>
                <a:lnTo>
                  <a:pt x="6641" y="0"/>
                </a:lnTo>
                <a:lnTo>
                  <a:pt x="12387" y="3320"/>
                </a:lnTo>
                <a:lnTo>
                  <a:pt x="5874" y="715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2" name="Google Shape;3062;p35"/>
          <p:cNvSpPr/>
          <p:nvPr/>
        </p:nvSpPr>
        <p:spPr>
          <a:xfrm>
            <a:off x="4820192" y="3075999"/>
            <a:ext cx="226085" cy="226085"/>
          </a:xfrm>
          <a:custGeom>
            <a:avLst/>
            <a:gdLst/>
            <a:ahLst/>
            <a:cxnLst/>
            <a:rect l="l" t="t" r="r" b="b"/>
            <a:pathLst>
              <a:path w="5875" h="5875" extrusionOk="0">
                <a:moveTo>
                  <a:pt x="0" y="0"/>
                </a:moveTo>
                <a:lnTo>
                  <a:pt x="0" y="2554"/>
                </a:lnTo>
                <a:lnTo>
                  <a:pt x="5874" y="5874"/>
                </a:lnTo>
                <a:lnTo>
                  <a:pt x="5874" y="3320"/>
                </a:lnTo>
                <a:lnTo>
                  <a:pt x="0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3" name="Google Shape;3063;p35"/>
          <p:cNvSpPr/>
          <p:nvPr/>
        </p:nvSpPr>
        <p:spPr>
          <a:xfrm>
            <a:off x="4820192" y="3075999"/>
            <a:ext cx="226085" cy="226085"/>
          </a:xfrm>
          <a:custGeom>
            <a:avLst/>
            <a:gdLst/>
            <a:ahLst/>
            <a:cxnLst/>
            <a:rect l="l" t="t" r="r" b="b"/>
            <a:pathLst>
              <a:path w="5875" h="5875" fill="none" extrusionOk="0">
                <a:moveTo>
                  <a:pt x="5874" y="5874"/>
                </a:moveTo>
                <a:lnTo>
                  <a:pt x="0" y="2554"/>
                </a:lnTo>
                <a:lnTo>
                  <a:pt x="0" y="0"/>
                </a:lnTo>
                <a:lnTo>
                  <a:pt x="5874" y="3320"/>
                </a:lnTo>
                <a:lnTo>
                  <a:pt x="5874" y="587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4" name="Google Shape;3064;p35"/>
          <p:cNvSpPr/>
          <p:nvPr/>
        </p:nvSpPr>
        <p:spPr>
          <a:xfrm>
            <a:off x="4830005" y="3110404"/>
            <a:ext cx="54106" cy="34403"/>
          </a:xfrm>
          <a:custGeom>
            <a:avLst/>
            <a:gdLst/>
            <a:ahLst/>
            <a:cxnLst/>
            <a:rect l="l" t="t" r="r" b="b"/>
            <a:pathLst>
              <a:path w="1406" h="894" extrusionOk="0">
                <a:moveTo>
                  <a:pt x="1" y="0"/>
                </a:moveTo>
                <a:lnTo>
                  <a:pt x="1405" y="894"/>
                </a:lnTo>
                <a:lnTo>
                  <a:pt x="1405" y="766"/>
                </a:lnTo>
                <a:lnTo>
                  <a:pt x="1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5" name="Google Shape;3065;p35"/>
          <p:cNvSpPr/>
          <p:nvPr/>
        </p:nvSpPr>
        <p:spPr>
          <a:xfrm>
            <a:off x="4830005" y="3095626"/>
            <a:ext cx="54106" cy="49181"/>
          </a:xfrm>
          <a:custGeom>
            <a:avLst/>
            <a:gdLst/>
            <a:ahLst/>
            <a:cxnLst/>
            <a:rect l="l" t="t" r="r" b="b"/>
            <a:pathLst>
              <a:path w="1406" h="1278" extrusionOk="0">
                <a:moveTo>
                  <a:pt x="128" y="1"/>
                </a:moveTo>
                <a:lnTo>
                  <a:pt x="1" y="384"/>
                </a:lnTo>
                <a:lnTo>
                  <a:pt x="1405" y="1278"/>
                </a:lnTo>
                <a:lnTo>
                  <a:pt x="1405" y="1150"/>
                </a:lnTo>
                <a:lnTo>
                  <a:pt x="128" y="384"/>
                </a:lnTo>
                <a:lnTo>
                  <a:pt x="128" y="129"/>
                </a:lnTo>
                <a:lnTo>
                  <a:pt x="128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6" name="Google Shape;3066;p35"/>
          <p:cNvSpPr/>
          <p:nvPr/>
        </p:nvSpPr>
        <p:spPr>
          <a:xfrm>
            <a:off x="4834931" y="3100552"/>
            <a:ext cx="49181" cy="39368"/>
          </a:xfrm>
          <a:custGeom>
            <a:avLst/>
            <a:gdLst/>
            <a:ahLst/>
            <a:cxnLst/>
            <a:rect l="l" t="t" r="r" b="b"/>
            <a:pathLst>
              <a:path w="1278" h="1023" extrusionOk="0">
                <a:moveTo>
                  <a:pt x="0" y="1"/>
                </a:moveTo>
                <a:lnTo>
                  <a:pt x="0" y="256"/>
                </a:lnTo>
                <a:lnTo>
                  <a:pt x="1277" y="1022"/>
                </a:lnTo>
                <a:lnTo>
                  <a:pt x="1277" y="767"/>
                </a:lnTo>
                <a:lnTo>
                  <a:pt x="0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7" name="Google Shape;3067;p35"/>
          <p:cNvSpPr/>
          <p:nvPr/>
        </p:nvSpPr>
        <p:spPr>
          <a:xfrm>
            <a:off x="4849671" y="3105478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0" y="0"/>
                </a:moveTo>
                <a:lnTo>
                  <a:pt x="0" y="511"/>
                </a:lnTo>
                <a:lnTo>
                  <a:pt x="0" y="51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8" name="Google Shape;3068;p35"/>
          <p:cNvSpPr/>
          <p:nvPr/>
        </p:nvSpPr>
        <p:spPr>
          <a:xfrm>
            <a:off x="4869336" y="3120217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4"/>
                </a:lnTo>
                <a:lnTo>
                  <a:pt x="0" y="384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9" name="Google Shape;3069;p35"/>
          <p:cNvSpPr/>
          <p:nvPr/>
        </p:nvSpPr>
        <p:spPr>
          <a:xfrm>
            <a:off x="4830005" y="3095626"/>
            <a:ext cx="54106" cy="49181"/>
          </a:xfrm>
          <a:custGeom>
            <a:avLst/>
            <a:gdLst/>
            <a:ahLst/>
            <a:cxnLst/>
            <a:rect l="l" t="t" r="r" b="b"/>
            <a:pathLst>
              <a:path w="1406" h="1278" extrusionOk="0">
                <a:moveTo>
                  <a:pt x="1" y="1"/>
                </a:moveTo>
                <a:lnTo>
                  <a:pt x="625" y="341"/>
                </a:lnTo>
                <a:lnTo>
                  <a:pt x="511" y="256"/>
                </a:lnTo>
                <a:lnTo>
                  <a:pt x="1" y="1"/>
                </a:lnTo>
                <a:close/>
                <a:moveTo>
                  <a:pt x="1" y="384"/>
                </a:moveTo>
                <a:lnTo>
                  <a:pt x="511" y="709"/>
                </a:lnTo>
                <a:lnTo>
                  <a:pt x="511" y="709"/>
                </a:lnTo>
                <a:lnTo>
                  <a:pt x="511" y="639"/>
                </a:lnTo>
                <a:lnTo>
                  <a:pt x="1" y="384"/>
                </a:lnTo>
                <a:close/>
                <a:moveTo>
                  <a:pt x="625" y="341"/>
                </a:moveTo>
                <a:lnTo>
                  <a:pt x="1022" y="639"/>
                </a:lnTo>
                <a:lnTo>
                  <a:pt x="1405" y="895"/>
                </a:lnTo>
                <a:lnTo>
                  <a:pt x="1405" y="767"/>
                </a:lnTo>
                <a:lnTo>
                  <a:pt x="625" y="341"/>
                </a:lnTo>
                <a:close/>
                <a:moveTo>
                  <a:pt x="511" y="709"/>
                </a:moveTo>
                <a:lnTo>
                  <a:pt x="511" y="767"/>
                </a:lnTo>
                <a:lnTo>
                  <a:pt x="937" y="980"/>
                </a:lnTo>
                <a:lnTo>
                  <a:pt x="511" y="709"/>
                </a:lnTo>
                <a:close/>
                <a:moveTo>
                  <a:pt x="937" y="980"/>
                </a:moveTo>
                <a:lnTo>
                  <a:pt x="1405" y="1278"/>
                </a:lnTo>
                <a:lnTo>
                  <a:pt x="1022" y="1023"/>
                </a:lnTo>
                <a:lnTo>
                  <a:pt x="937" y="98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0" name="Google Shape;3070;p35"/>
          <p:cNvSpPr/>
          <p:nvPr/>
        </p:nvSpPr>
        <p:spPr>
          <a:xfrm>
            <a:off x="4830005" y="3095626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1" y="1"/>
                </a:moveTo>
                <a:lnTo>
                  <a:pt x="1" y="1"/>
                </a:lnTo>
                <a:lnTo>
                  <a:pt x="1" y="512"/>
                </a:lnTo>
                <a:lnTo>
                  <a:pt x="1" y="384"/>
                </a:lnTo>
                <a:lnTo>
                  <a:pt x="1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1" name="Google Shape;3071;p35"/>
          <p:cNvSpPr/>
          <p:nvPr/>
        </p:nvSpPr>
        <p:spPr>
          <a:xfrm>
            <a:off x="4830005" y="3110404"/>
            <a:ext cx="54106" cy="34403"/>
          </a:xfrm>
          <a:custGeom>
            <a:avLst/>
            <a:gdLst/>
            <a:ahLst/>
            <a:cxnLst/>
            <a:rect l="l" t="t" r="r" b="b"/>
            <a:pathLst>
              <a:path w="1406" h="894" extrusionOk="0">
                <a:moveTo>
                  <a:pt x="1" y="0"/>
                </a:moveTo>
                <a:lnTo>
                  <a:pt x="1" y="128"/>
                </a:lnTo>
                <a:lnTo>
                  <a:pt x="1405" y="894"/>
                </a:lnTo>
                <a:lnTo>
                  <a:pt x="1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2" name="Google Shape;3072;p35"/>
          <p:cNvSpPr/>
          <p:nvPr/>
        </p:nvSpPr>
        <p:spPr>
          <a:xfrm>
            <a:off x="4830005" y="3095626"/>
            <a:ext cx="54106" cy="34442"/>
          </a:xfrm>
          <a:custGeom>
            <a:avLst/>
            <a:gdLst/>
            <a:ahLst/>
            <a:cxnLst/>
            <a:rect l="l" t="t" r="r" b="b"/>
            <a:pathLst>
              <a:path w="1406" h="895" extrusionOk="0">
                <a:moveTo>
                  <a:pt x="1" y="1"/>
                </a:moveTo>
                <a:lnTo>
                  <a:pt x="1405" y="895"/>
                </a:lnTo>
                <a:lnTo>
                  <a:pt x="1405" y="767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3" name="Google Shape;3073;p35"/>
          <p:cNvSpPr/>
          <p:nvPr/>
        </p:nvSpPr>
        <p:spPr>
          <a:xfrm>
            <a:off x="4884076" y="3125143"/>
            <a:ext cx="38" cy="19665"/>
          </a:xfrm>
          <a:custGeom>
            <a:avLst/>
            <a:gdLst/>
            <a:ahLst/>
            <a:cxnLst/>
            <a:rect l="l" t="t" r="r" b="b"/>
            <a:pathLst>
              <a:path w="1" h="511" extrusionOk="0">
                <a:moveTo>
                  <a:pt x="0" y="0"/>
                </a:moveTo>
                <a:lnTo>
                  <a:pt x="0" y="128"/>
                </a:lnTo>
                <a:lnTo>
                  <a:pt x="0" y="511"/>
                </a:lnTo>
                <a:lnTo>
                  <a:pt x="0" y="511"/>
                </a:lnTo>
                <a:lnTo>
                  <a:pt x="0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4" name="Google Shape;3074;p35"/>
          <p:cNvSpPr/>
          <p:nvPr/>
        </p:nvSpPr>
        <p:spPr>
          <a:xfrm>
            <a:off x="4908629" y="3154622"/>
            <a:ext cx="49181" cy="34442"/>
          </a:xfrm>
          <a:custGeom>
            <a:avLst/>
            <a:gdLst/>
            <a:ahLst/>
            <a:cxnLst/>
            <a:rect l="l" t="t" r="r" b="b"/>
            <a:pathLst>
              <a:path w="1278" h="895" extrusionOk="0">
                <a:moveTo>
                  <a:pt x="1" y="0"/>
                </a:moveTo>
                <a:lnTo>
                  <a:pt x="1278" y="894"/>
                </a:lnTo>
                <a:lnTo>
                  <a:pt x="1278" y="767"/>
                </a:lnTo>
                <a:lnTo>
                  <a:pt x="1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5" name="Google Shape;3075;p35"/>
          <p:cNvSpPr/>
          <p:nvPr/>
        </p:nvSpPr>
        <p:spPr>
          <a:xfrm>
            <a:off x="4908629" y="3139883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1" y="383"/>
                </a:moveTo>
                <a:lnTo>
                  <a:pt x="1" y="128"/>
                </a:lnTo>
                <a:lnTo>
                  <a:pt x="1" y="0"/>
                </a:lnTo>
                <a:lnTo>
                  <a:pt x="1" y="383"/>
                </a:lnTo>
                <a:lnTo>
                  <a:pt x="1278" y="1150"/>
                </a:lnTo>
                <a:lnTo>
                  <a:pt x="1278" y="1150"/>
                </a:lnTo>
                <a:lnTo>
                  <a:pt x="1" y="383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6" name="Google Shape;3076;p35"/>
          <p:cNvSpPr/>
          <p:nvPr/>
        </p:nvSpPr>
        <p:spPr>
          <a:xfrm>
            <a:off x="4908629" y="3144770"/>
            <a:ext cx="49181" cy="39368"/>
          </a:xfrm>
          <a:custGeom>
            <a:avLst/>
            <a:gdLst/>
            <a:ahLst/>
            <a:cxnLst/>
            <a:rect l="l" t="t" r="r" b="b"/>
            <a:pathLst>
              <a:path w="1278" h="1023" extrusionOk="0">
                <a:moveTo>
                  <a:pt x="1" y="1"/>
                </a:moveTo>
                <a:lnTo>
                  <a:pt x="1" y="256"/>
                </a:lnTo>
                <a:lnTo>
                  <a:pt x="1278" y="1023"/>
                </a:lnTo>
                <a:lnTo>
                  <a:pt x="1278" y="639"/>
                </a:lnTo>
                <a:lnTo>
                  <a:pt x="1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7" name="Google Shape;3077;p35"/>
          <p:cNvSpPr/>
          <p:nvPr/>
        </p:nvSpPr>
        <p:spPr>
          <a:xfrm>
            <a:off x="4923368" y="3149696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8" name="Google Shape;3078;p35"/>
          <p:cNvSpPr/>
          <p:nvPr/>
        </p:nvSpPr>
        <p:spPr>
          <a:xfrm>
            <a:off x="4943034" y="3164436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9" name="Google Shape;3079;p35"/>
          <p:cNvSpPr/>
          <p:nvPr/>
        </p:nvSpPr>
        <p:spPr>
          <a:xfrm>
            <a:off x="4908629" y="3139883"/>
            <a:ext cx="54106" cy="49181"/>
          </a:xfrm>
          <a:custGeom>
            <a:avLst/>
            <a:gdLst/>
            <a:ahLst/>
            <a:cxnLst/>
            <a:rect l="l" t="t" r="r" b="b"/>
            <a:pathLst>
              <a:path w="1406" h="1278" extrusionOk="0">
                <a:moveTo>
                  <a:pt x="1" y="383"/>
                </a:moveTo>
                <a:lnTo>
                  <a:pt x="384" y="639"/>
                </a:lnTo>
                <a:lnTo>
                  <a:pt x="895" y="1022"/>
                </a:lnTo>
                <a:lnTo>
                  <a:pt x="1278" y="1277"/>
                </a:lnTo>
                <a:lnTo>
                  <a:pt x="1278" y="1196"/>
                </a:lnTo>
                <a:lnTo>
                  <a:pt x="1" y="383"/>
                </a:lnTo>
                <a:close/>
                <a:moveTo>
                  <a:pt x="1" y="0"/>
                </a:moveTo>
                <a:lnTo>
                  <a:pt x="384" y="256"/>
                </a:lnTo>
                <a:lnTo>
                  <a:pt x="895" y="639"/>
                </a:lnTo>
                <a:lnTo>
                  <a:pt x="1278" y="766"/>
                </a:lnTo>
                <a:lnTo>
                  <a:pt x="1278" y="1196"/>
                </a:lnTo>
                <a:lnTo>
                  <a:pt x="1406" y="1277"/>
                </a:lnTo>
                <a:lnTo>
                  <a:pt x="1406" y="766"/>
                </a:lnTo>
                <a:lnTo>
                  <a:pt x="1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0" name="Google Shape;3080;p35"/>
          <p:cNvSpPr/>
          <p:nvPr/>
        </p:nvSpPr>
        <p:spPr>
          <a:xfrm>
            <a:off x="4903741" y="3139883"/>
            <a:ext cx="4926" cy="19703"/>
          </a:xfrm>
          <a:custGeom>
            <a:avLst/>
            <a:gdLst/>
            <a:ahLst/>
            <a:cxnLst/>
            <a:rect l="l" t="t" r="r" b="b"/>
            <a:pathLst>
              <a:path w="128" h="512" extrusionOk="0">
                <a:moveTo>
                  <a:pt x="0" y="0"/>
                </a:moveTo>
                <a:lnTo>
                  <a:pt x="0" y="511"/>
                </a:lnTo>
                <a:lnTo>
                  <a:pt x="128" y="383"/>
                </a:lnTo>
                <a:lnTo>
                  <a:pt x="128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1" name="Google Shape;3081;p35"/>
          <p:cNvSpPr/>
          <p:nvPr/>
        </p:nvSpPr>
        <p:spPr>
          <a:xfrm>
            <a:off x="4903741" y="3154622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128" y="0"/>
                </a:moveTo>
                <a:lnTo>
                  <a:pt x="0" y="128"/>
                </a:lnTo>
                <a:lnTo>
                  <a:pt x="1405" y="894"/>
                </a:lnTo>
                <a:lnTo>
                  <a:pt x="1533" y="894"/>
                </a:lnTo>
                <a:lnTo>
                  <a:pt x="128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2" name="Google Shape;3082;p35"/>
          <p:cNvSpPr/>
          <p:nvPr/>
        </p:nvSpPr>
        <p:spPr>
          <a:xfrm>
            <a:off x="4903741" y="3139883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0" y="0"/>
                </a:moveTo>
                <a:lnTo>
                  <a:pt x="1405" y="894"/>
                </a:lnTo>
                <a:lnTo>
                  <a:pt x="1533" y="766"/>
                </a:lnTo>
                <a:lnTo>
                  <a:pt x="128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3" name="Google Shape;3083;p35"/>
          <p:cNvSpPr/>
          <p:nvPr/>
        </p:nvSpPr>
        <p:spPr>
          <a:xfrm>
            <a:off x="4957773" y="3169362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129" y="0"/>
                </a:moveTo>
                <a:lnTo>
                  <a:pt x="1" y="128"/>
                </a:lnTo>
                <a:lnTo>
                  <a:pt x="1" y="511"/>
                </a:lnTo>
                <a:lnTo>
                  <a:pt x="129" y="511"/>
                </a:lnTo>
                <a:lnTo>
                  <a:pt x="129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4" name="Google Shape;3084;p35"/>
          <p:cNvSpPr/>
          <p:nvPr/>
        </p:nvSpPr>
        <p:spPr>
          <a:xfrm>
            <a:off x="4982365" y="3184101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0" y="384"/>
                </a:moveTo>
                <a:lnTo>
                  <a:pt x="0" y="1"/>
                </a:lnTo>
                <a:lnTo>
                  <a:pt x="0" y="1"/>
                </a:lnTo>
                <a:lnTo>
                  <a:pt x="0" y="384"/>
                </a:lnTo>
                <a:lnTo>
                  <a:pt x="1405" y="1150"/>
                </a:lnTo>
                <a:lnTo>
                  <a:pt x="1405" y="1150"/>
                </a:lnTo>
                <a:lnTo>
                  <a:pt x="0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5" name="Google Shape;3085;p35"/>
          <p:cNvSpPr/>
          <p:nvPr/>
        </p:nvSpPr>
        <p:spPr>
          <a:xfrm>
            <a:off x="4982365" y="3184101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0" y="1"/>
                </a:moveTo>
                <a:lnTo>
                  <a:pt x="0" y="384"/>
                </a:lnTo>
                <a:lnTo>
                  <a:pt x="1405" y="1150"/>
                </a:lnTo>
                <a:lnTo>
                  <a:pt x="128" y="384"/>
                </a:lnTo>
                <a:lnTo>
                  <a:pt x="128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6" name="Google Shape;3086;p35"/>
          <p:cNvSpPr/>
          <p:nvPr/>
        </p:nvSpPr>
        <p:spPr>
          <a:xfrm>
            <a:off x="4987252" y="3184101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1" y="1"/>
                </a:moveTo>
                <a:lnTo>
                  <a:pt x="1" y="384"/>
                </a:lnTo>
                <a:lnTo>
                  <a:pt x="1278" y="1150"/>
                </a:lnTo>
                <a:lnTo>
                  <a:pt x="1278" y="767"/>
                </a:lnTo>
                <a:lnTo>
                  <a:pt x="1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7" name="Google Shape;3087;p35"/>
          <p:cNvSpPr/>
          <p:nvPr/>
        </p:nvSpPr>
        <p:spPr>
          <a:xfrm>
            <a:off x="5002030" y="3193914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8" name="Google Shape;3088;p35"/>
          <p:cNvSpPr/>
          <p:nvPr/>
        </p:nvSpPr>
        <p:spPr>
          <a:xfrm>
            <a:off x="5021657" y="3203766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1" y="0"/>
                </a:moveTo>
                <a:lnTo>
                  <a:pt x="1" y="511"/>
                </a:lnTo>
                <a:lnTo>
                  <a:pt x="1" y="511"/>
                </a:lnTo>
                <a:lnTo>
                  <a:pt x="1" y="128"/>
                </a:lnTo>
                <a:lnTo>
                  <a:pt x="1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9" name="Google Shape;3089;p35"/>
          <p:cNvSpPr/>
          <p:nvPr/>
        </p:nvSpPr>
        <p:spPr>
          <a:xfrm>
            <a:off x="4982365" y="3184101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0" y="1"/>
                </a:moveTo>
                <a:lnTo>
                  <a:pt x="1405" y="767"/>
                </a:lnTo>
                <a:lnTo>
                  <a:pt x="1022" y="511"/>
                </a:lnTo>
                <a:lnTo>
                  <a:pt x="511" y="256"/>
                </a:lnTo>
                <a:lnTo>
                  <a:pt x="0" y="1"/>
                </a:lnTo>
                <a:close/>
                <a:moveTo>
                  <a:pt x="0" y="384"/>
                </a:moveTo>
                <a:lnTo>
                  <a:pt x="1405" y="1277"/>
                </a:lnTo>
                <a:lnTo>
                  <a:pt x="1405" y="1150"/>
                </a:lnTo>
                <a:lnTo>
                  <a:pt x="1022" y="1022"/>
                </a:lnTo>
                <a:lnTo>
                  <a:pt x="511" y="639"/>
                </a:lnTo>
                <a:lnTo>
                  <a:pt x="0" y="384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0" name="Google Shape;3090;p35"/>
          <p:cNvSpPr/>
          <p:nvPr/>
        </p:nvSpPr>
        <p:spPr>
          <a:xfrm>
            <a:off x="4982365" y="3184101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1"/>
                </a:ln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1" name="Google Shape;3091;p35"/>
          <p:cNvSpPr/>
          <p:nvPr/>
        </p:nvSpPr>
        <p:spPr>
          <a:xfrm>
            <a:off x="4982365" y="3198840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0" y="1"/>
                </a:moveTo>
                <a:lnTo>
                  <a:pt x="0" y="1"/>
                </a:lnTo>
                <a:lnTo>
                  <a:pt x="1405" y="894"/>
                </a:lnTo>
                <a:lnTo>
                  <a:pt x="1405" y="894"/>
                </a:lnTo>
                <a:lnTo>
                  <a:pt x="0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2" name="Google Shape;3092;p35"/>
          <p:cNvSpPr/>
          <p:nvPr/>
        </p:nvSpPr>
        <p:spPr>
          <a:xfrm>
            <a:off x="4982365" y="3184101"/>
            <a:ext cx="54068" cy="29516"/>
          </a:xfrm>
          <a:custGeom>
            <a:avLst/>
            <a:gdLst/>
            <a:ahLst/>
            <a:cxnLst/>
            <a:rect l="l" t="t" r="r" b="b"/>
            <a:pathLst>
              <a:path w="1405" h="767" extrusionOk="0">
                <a:moveTo>
                  <a:pt x="0" y="1"/>
                </a:moveTo>
                <a:lnTo>
                  <a:pt x="0" y="1"/>
                </a:lnTo>
                <a:lnTo>
                  <a:pt x="1405" y="767"/>
                </a:lnTo>
                <a:lnTo>
                  <a:pt x="1405" y="767"/>
                </a:lnTo>
                <a:lnTo>
                  <a:pt x="0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3" name="Google Shape;3093;p35"/>
          <p:cNvSpPr/>
          <p:nvPr/>
        </p:nvSpPr>
        <p:spPr>
          <a:xfrm>
            <a:off x="5036396" y="3213580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1" y="1"/>
                </a:moveTo>
                <a:lnTo>
                  <a:pt x="1" y="1"/>
                </a:lnTo>
                <a:lnTo>
                  <a:pt x="1" y="511"/>
                </a:lnTo>
                <a:lnTo>
                  <a:pt x="1" y="511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4" name="Google Shape;3094;p35"/>
          <p:cNvSpPr/>
          <p:nvPr/>
        </p:nvSpPr>
        <p:spPr>
          <a:xfrm>
            <a:off x="4830005" y="3134957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" y="384"/>
                </a:moveTo>
                <a:lnTo>
                  <a:pt x="1" y="1"/>
                </a:lnTo>
                <a:lnTo>
                  <a:pt x="1" y="1"/>
                </a:lnTo>
                <a:lnTo>
                  <a:pt x="1" y="384"/>
                </a:lnTo>
                <a:lnTo>
                  <a:pt x="1405" y="1150"/>
                </a:lnTo>
                <a:lnTo>
                  <a:pt x="1405" y="1150"/>
                </a:lnTo>
                <a:lnTo>
                  <a:pt x="1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5" name="Google Shape;3095;p35"/>
          <p:cNvSpPr/>
          <p:nvPr/>
        </p:nvSpPr>
        <p:spPr>
          <a:xfrm>
            <a:off x="4830005" y="3134957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fill="none" extrusionOk="0">
                <a:moveTo>
                  <a:pt x="1" y="384"/>
                </a:moveTo>
                <a:lnTo>
                  <a:pt x="1" y="1"/>
                </a:lnTo>
                <a:lnTo>
                  <a:pt x="1" y="1"/>
                </a:lnTo>
                <a:lnTo>
                  <a:pt x="1" y="384"/>
                </a:lnTo>
                <a:lnTo>
                  <a:pt x="1405" y="1150"/>
                </a:lnTo>
                <a:lnTo>
                  <a:pt x="1405" y="1150"/>
                </a:lnTo>
                <a:lnTo>
                  <a:pt x="1" y="3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6" name="Google Shape;3096;p35"/>
          <p:cNvSpPr/>
          <p:nvPr/>
        </p:nvSpPr>
        <p:spPr>
          <a:xfrm>
            <a:off x="4830005" y="3134957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28" y="1"/>
                </a:moveTo>
                <a:lnTo>
                  <a:pt x="1" y="384"/>
                </a:lnTo>
                <a:lnTo>
                  <a:pt x="1405" y="1150"/>
                </a:lnTo>
                <a:lnTo>
                  <a:pt x="1405" y="1022"/>
                </a:lnTo>
                <a:lnTo>
                  <a:pt x="128" y="384"/>
                </a:lnTo>
                <a:lnTo>
                  <a:pt x="128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7" name="Google Shape;3097;p35"/>
          <p:cNvSpPr/>
          <p:nvPr/>
        </p:nvSpPr>
        <p:spPr>
          <a:xfrm>
            <a:off x="4830005" y="3134957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fill="none" extrusionOk="0">
                <a:moveTo>
                  <a:pt x="128" y="384"/>
                </a:moveTo>
                <a:lnTo>
                  <a:pt x="128" y="1"/>
                </a:lnTo>
                <a:lnTo>
                  <a:pt x="128" y="1"/>
                </a:lnTo>
                <a:lnTo>
                  <a:pt x="1" y="384"/>
                </a:lnTo>
                <a:lnTo>
                  <a:pt x="1405" y="1150"/>
                </a:lnTo>
                <a:lnTo>
                  <a:pt x="1405" y="1022"/>
                </a:lnTo>
                <a:lnTo>
                  <a:pt x="128" y="3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8" name="Google Shape;3098;p35"/>
          <p:cNvSpPr/>
          <p:nvPr/>
        </p:nvSpPr>
        <p:spPr>
          <a:xfrm>
            <a:off x="4834931" y="3134957"/>
            <a:ext cx="49181" cy="39368"/>
          </a:xfrm>
          <a:custGeom>
            <a:avLst/>
            <a:gdLst/>
            <a:ahLst/>
            <a:cxnLst/>
            <a:rect l="l" t="t" r="r" b="b"/>
            <a:pathLst>
              <a:path w="1278" h="1023" extrusionOk="0">
                <a:moveTo>
                  <a:pt x="0" y="1"/>
                </a:moveTo>
                <a:lnTo>
                  <a:pt x="0" y="384"/>
                </a:lnTo>
                <a:lnTo>
                  <a:pt x="1277" y="1022"/>
                </a:lnTo>
                <a:lnTo>
                  <a:pt x="1277" y="767"/>
                </a:lnTo>
                <a:lnTo>
                  <a:pt x="0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9" name="Google Shape;3099;p35"/>
          <p:cNvSpPr/>
          <p:nvPr/>
        </p:nvSpPr>
        <p:spPr>
          <a:xfrm>
            <a:off x="4849671" y="3144770"/>
            <a:ext cx="38" cy="14816"/>
          </a:xfrm>
          <a:custGeom>
            <a:avLst/>
            <a:gdLst/>
            <a:ahLst/>
            <a:cxnLst/>
            <a:rect l="l" t="t" r="r" b="b"/>
            <a:pathLst>
              <a:path w="1" h="385" extrusionOk="0">
                <a:moveTo>
                  <a:pt x="0" y="1"/>
                </a:move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0" name="Google Shape;3100;p35"/>
          <p:cNvSpPr/>
          <p:nvPr/>
        </p:nvSpPr>
        <p:spPr>
          <a:xfrm>
            <a:off x="4869336" y="3154622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1" name="Google Shape;3101;p35"/>
          <p:cNvSpPr/>
          <p:nvPr/>
        </p:nvSpPr>
        <p:spPr>
          <a:xfrm>
            <a:off x="4830005" y="3134957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" y="1"/>
                </a:moveTo>
                <a:lnTo>
                  <a:pt x="1405" y="767"/>
                </a:lnTo>
                <a:lnTo>
                  <a:pt x="1022" y="511"/>
                </a:lnTo>
                <a:lnTo>
                  <a:pt x="511" y="256"/>
                </a:lnTo>
                <a:lnTo>
                  <a:pt x="1" y="1"/>
                </a:lnTo>
                <a:close/>
                <a:moveTo>
                  <a:pt x="1" y="384"/>
                </a:moveTo>
                <a:lnTo>
                  <a:pt x="1405" y="1150"/>
                </a:lnTo>
                <a:lnTo>
                  <a:pt x="1022" y="894"/>
                </a:lnTo>
                <a:lnTo>
                  <a:pt x="511" y="639"/>
                </a:lnTo>
                <a:lnTo>
                  <a:pt x="1" y="384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2" name="Google Shape;3102;p35"/>
          <p:cNvSpPr/>
          <p:nvPr/>
        </p:nvSpPr>
        <p:spPr>
          <a:xfrm>
            <a:off x="4830005" y="3134957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fill="none" extrusionOk="0">
                <a:moveTo>
                  <a:pt x="1405" y="767"/>
                </a:moveTo>
                <a:lnTo>
                  <a:pt x="1" y="1"/>
                </a:lnTo>
                <a:lnTo>
                  <a:pt x="1" y="384"/>
                </a:lnTo>
                <a:lnTo>
                  <a:pt x="1405" y="1150"/>
                </a:lnTo>
                <a:lnTo>
                  <a:pt x="1405" y="76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3" name="Google Shape;3103;p35"/>
          <p:cNvSpPr/>
          <p:nvPr/>
        </p:nvSpPr>
        <p:spPr>
          <a:xfrm>
            <a:off x="4830005" y="3134957"/>
            <a:ext cx="19703" cy="24629"/>
          </a:xfrm>
          <a:custGeom>
            <a:avLst/>
            <a:gdLst/>
            <a:ahLst/>
            <a:cxnLst/>
            <a:rect l="l" t="t" r="r" b="b"/>
            <a:pathLst>
              <a:path w="512" h="640" fill="none" extrusionOk="0">
                <a:moveTo>
                  <a:pt x="1" y="384"/>
                </a:moveTo>
                <a:lnTo>
                  <a:pt x="1" y="1"/>
                </a:lnTo>
                <a:lnTo>
                  <a:pt x="511" y="256"/>
                </a:lnTo>
                <a:lnTo>
                  <a:pt x="511" y="639"/>
                </a:lnTo>
                <a:lnTo>
                  <a:pt x="1" y="3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4" name="Google Shape;3104;p35"/>
          <p:cNvSpPr/>
          <p:nvPr/>
        </p:nvSpPr>
        <p:spPr>
          <a:xfrm>
            <a:off x="4849671" y="3144770"/>
            <a:ext cx="19703" cy="24629"/>
          </a:xfrm>
          <a:custGeom>
            <a:avLst/>
            <a:gdLst/>
            <a:ahLst/>
            <a:cxnLst/>
            <a:rect l="l" t="t" r="r" b="b"/>
            <a:pathLst>
              <a:path w="512" h="640" fill="none" extrusionOk="0">
                <a:moveTo>
                  <a:pt x="0" y="384"/>
                </a:moveTo>
                <a:lnTo>
                  <a:pt x="0" y="1"/>
                </a:lnTo>
                <a:lnTo>
                  <a:pt x="511" y="256"/>
                </a:lnTo>
                <a:lnTo>
                  <a:pt x="511" y="639"/>
                </a:lnTo>
                <a:lnTo>
                  <a:pt x="0" y="3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5" name="Google Shape;3105;p35"/>
          <p:cNvSpPr/>
          <p:nvPr/>
        </p:nvSpPr>
        <p:spPr>
          <a:xfrm>
            <a:off x="4869336" y="3154622"/>
            <a:ext cx="14777" cy="24590"/>
          </a:xfrm>
          <a:custGeom>
            <a:avLst/>
            <a:gdLst/>
            <a:ahLst/>
            <a:cxnLst/>
            <a:rect l="l" t="t" r="r" b="b"/>
            <a:pathLst>
              <a:path w="384" h="639" fill="none" extrusionOk="0">
                <a:moveTo>
                  <a:pt x="0" y="383"/>
                </a:moveTo>
                <a:lnTo>
                  <a:pt x="0" y="0"/>
                </a:lnTo>
                <a:lnTo>
                  <a:pt x="383" y="256"/>
                </a:lnTo>
                <a:lnTo>
                  <a:pt x="383" y="639"/>
                </a:lnTo>
                <a:lnTo>
                  <a:pt x="0" y="38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6" name="Google Shape;3106;p35"/>
          <p:cNvSpPr/>
          <p:nvPr/>
        </p:nvSpPr>
        <p:spPr>
          <a:xfrm>
            <a:off x="4830005" y="3134957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1"/>
                </a:moveTo>
                <a:lnTo>
                  <a:pt x="1" y="1"/>
                </a:ln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7" name="Google Shape;3107;p35"/>
          <p:cNvSpPr/>
          <p:nvPr/>
        </p:nvSpPr>
        <p:spPr>
          <a:xfrm>
            <a:off x="4830005" y="3134957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fill="none" extrusionOk="0">
                <a:moveTo>
                  <a:pt x="1" y="1"/>
                </a:moveTo>
                <a:lnTo>
                  <a:pt x="1" y="1"/>
                </a:ln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8" name="Google Shape;3108;p35"/>
          <p:cNvSpPr/>
          <p:nvPr/>
        </p:nvSpPr>
        <p:spPr>
          <a:xfrm>
            <a:off x="4830005" y="3149696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extrusionOk="0">
                <a:moveTo>
                  <a:pt x="1" y="1"/>
                </a:moveTo>
                <a:lnTo>
                  <a:pt x="1" y="1"/>
                </a:lnTo>
                <a:lnTo>
                  <a:pt x="1405" y="767"/>
                </a:lnTo>
                <a:lnTo>
                  <a:pt x="1405" y="767"/>
                </a:lnTo>
                <a:lnTo>
                  <a:pt x="1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9" name="Google Shape;3109;p35"/>
          <p:cNvSpPr/>
          <p:nvPr/>
        </p:nvSpPr>
        <p:spPr>
          <a:xfrm>
            <a:off x="4830005" y="3149696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fill="none" extrusionOk="0">
                <a:moveTo>
                  <a:pt x="1" y="1"/>
                </a:moveTo>
                <a:lnTo>
                  <a:pt x="1" y="1"/>
                </a:lnTo>
                <a:lnTo>
                  <a:pt x="1405" y="767"/>
                </a:lnTo>
                <a:lnTo>
                  <a:pt x="1405" y="767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0" name="Google Shape;3110;p35"/>
          <p:cNvSpPr/>
          <p:nvPr/>
        </p:nvSpPr>
        <p:spPr>
          <a:xfrm>
            <a:off x="4830005" y="3134957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extrusionOk="0">
                <a:moveTo>
                  <a:pt x="1" y="1"/>
                </a:moveTo>
                <a:lnTo>
                  <a:pt x="1" y="1"/>
                </a:lnTo>
                <a:lnTo>
                  <a:pt x="1405" y="767"/>
                </a:lnTo>
                <a:lnTo>
                  <a:pt x="1405" y="767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1" name="Google Shape;3111;p35"/>
          <p:cNvSpPr/>
          <p:nvPr/>
        </p:nvSpPr>
        <p:spPr>
          <a:xfrm>
            <a:off x="4830005" y="3134957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fill="none" extrusionOk="0">
                <a:moveTo>
                  <a:pt x="1" y="1"/>
                </a:moveTo>
                <a:lnTo>
                  <a:pt x="1" y="1"/>
                </a:lnTo>
                <a:lnTo>
                  <a:pt x="1405" y="767"/>
                </a:lnTo>
                <a:lnTo>
                  <a:pt x="1405" y="767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" name="Google Shape;3112;p35"/>
          <p:cNvSpPr/>
          <p:nvPr/>
        </p:nvSpPr>
        <p:spPr>
          <a:xfrm>
            <a:off x="4884076" y="3164436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1"/>
                </a:ln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3" name="Google Shape;3113;p35"/>
          <p:cNvSpPr/>
          <p:nvPr/>
        </p:nvSpPr>
        <p:spPr>
          <a:xfrm>
            <a:off x="4982365" y="3223432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0" y="383"/>
                </a:moveTo>
                <a:lnTo>
                  <a:pt x="0" y="0"/>
                </a:lnTo>
                <a:lnTo>
                  <a:pt x="0" y="0"/>
                </a:lnTo>
                <a:lnTo>
                  <a:pt x="0" y="383"/>
                </a:lnTo>
                <a:lnTo>
                  <a:pt x="1405" y="1149"/>
                </a:lnTo>
                <a:lnTo>
                  <a:pt x="1405" y="1149"/>
                </a:lnTo>
                <a:lnTo>
                  <a:pt x="0" y="383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4" name="Google Shape;3114;p35"/>
          <p:cNvSpPr/>
          <p:nvPr/>
        </p:nvSpPr>
        <p:spPr>
          <a:xfrm>
            <a:off x="4982365" y="3223432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0" y="0"/>
                </a:moveTo>
                <a:lnTo>
                  <a:pt x="0" y="383"/>
                </a:lnTo>
                <a:lnTo>
                  <a:pt x="1405" y="1149"/>
                </a:lnTo>
                <a:lnTo>
                  <a:pt x="1405" y="1022"/>
                </a:lnTo>
                <a:lnTo>
                  <a:pt x="128" y="255"/>
                </a:lnTo>
                <a:lnTo>
                  <a:pt x="128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5" name="Google Shape;3115;p35"/>
          <p:cNvSpPr/>
          <p:nvPr/>
        </p:nvSpPr>
        <p:spPr>
          <a:xfrm>
            <a:off x="4987252" y="3223432"/>
            <a:ext cx="49181" cy="39329"/>
          </a:xfrm>
          <a:custGeom>
            <a:avLst/>
            <a:gdLst/>
            <a:ahLst/>
            <a:cxnLst/>
            <a:rect l="l" t="t" r="r" b="b"/>
            <a:pathLst>
              <a:path w="1278" h="1022" extrusionOk="0">
                <a:moveTo>
                  <a:pt x="1" y="0"/>
                </a:moveTo>
                <a:lnTo>
                  <a:pt x="1" y="255"/>
                </a:lnTo>
                <a:lnTo>
                  <a:pt x="1278" y="1022"/>
                </a:lnTo>
                <a:lnTo>
                  <a:pt x="1278" y="766"/>
                </a:lnTo>
                <a:lnTo>
                  <a:pt x="1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6" name="Google Shape;3116;p35"/>
          <p:cNvSpPr/>
          <p:nvPr/>
        </p:nvSpPr>
        <p:spPr>
          <a:xfrm>
            <a:off x="5002030" y="3233245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4"/>
                </a:lnTo>
                <a:lnTo>
                  <a:pt x="0" y="384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7" name="Google Shape;3117;p35"/>
          <p:cNvSpPr/>
          <p:nvPr/>
        </p:nvSpPr>
        <p:spPr>
          <a:xfrm>
            <a:off x="5021657" y="3243059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8" name="Google Shape;3118;p35"/>
          <p:cNvSpPr/>
          <p:nvPr/>
        </p:nvSpPr>
        <p:spPr>
          <a:xfrm>
            <a:off x="4982365" y="3218506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0" y="0"/>
                </a:moveTo>
                <a:lnTo>
                  <a:pt x="0" y="128"/>
                </a:lnTo>
                <a:lnTo>
                  <a:pt x="511" y="383"/>
                </a:lnTo>
                <a:lnTo>
                  <a:pt x="937" y="596"/>
                </a:lnTo>
                <a:lnTo>
                  <a:pt x="0" y="0"/>
                </a:lnTo>
                <a:close/>
                <a:moveTo>
                  <a:pt x="937" y="596"/>
                </a:moveTo>
                <a:lnTo>
                  <a:pt x="1405" y="894"/>
                </a:lnTo>
                <a:lnTo>
                  <a:pt x="1022" y="639"/>
                </a:lnTo>
                <a:lnTo>
                  <a:pt x="937" y="596"/>
                </a:lnTo>
                <a:close/>
                <a:moveTo>
                  <a:pt x="0" y="511"/>
                </a:moveTo>
                <a:lnTo>
                  <a:pt x="1405" y="1277"/>
                </a:lnTo>
                <a:lnTo>
                  <a:pt x="1022" y="1022"/>
                </a:lnTo>
                <a:lnTo>
                  <a:pt x="511" y="767"/>
                </a:lnTo>
                <a:lnTo>
                  <a:pt x="0" y="51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9" name="Google Shape;3119;p35"/>
          <p:cNvSpPr/>
          <p:nvPr/>
        </p:nvSpPr>
        <p:spPr>
          <a:xfrm>
            <a:off x="4982365" y="3218506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0" y="0"/>
                </a:moveTo>
                <a:lnTo>
                  <a:pt x="0" y="128"/>
                </a:lnTo>
                <a:lnTo>
                  <a:pt x="0" y="511"/>
                </a:lnTo>
                <a:lnTo>
                  <a:pt x="0" y="511"/>
                </a:lnTo>
                <a:lnTo>
                  <a:pt x="0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0" name="Google Shape;3120;p35"/>
          <p:cNvSpPr/>
          <p:nvPr/>
        </p:nvSpPr>
        <p:spPr>
          <a:xfrm>
            <a:off x="4982365" y="3238171"/>
            <a:ext cx="54068" cy="29516"/>
          </a:xfrm>
          <a:custGeom>
            <a:avLst/>
            <a:gdLst/>
            <a:ahLst/>
            <a:cxnLst/>
            <a:rect l="l" t="t" r="r" b="b"/>
            <a:pathLst>
              <a:path w="1405" h="767" extrusionOk="0">
                <a:moveTo>
                  <a:pt x="0" y="0"/>
                </a:moveTo>
                <a:lnTo>
                  <a:pt x="0" y="0"/>
                </a:lnTo>
                <a:lnTo>
                  <a:pt x="1405" y="766"/>
                </a:lnTo>
                <a:lnTo>
                  <a:pt x="1405" y="766"/>
                </a:lnTo>
                <a:lnTo>
                  <a:pt x="0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1" name="Google Shape;3121;p35"/>
          <p:cNvSpPr/>
          <p:nvPr/>
        </p:nvSpPr>
        <p:spPr>
          <a:xfrm>
            <a:off x="4982365" y="3218506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0" y="0"/>
                </a:moveTo>
                <a:lnTo>
                  <a:pt x="0" y="128"/>
                </a:lnTo>
                <a:lnTo>
                  <a:pt x="1405" y="894"/>
                </a:lnTo>
                <a:lnTo>
                  <a:pt x="0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2" name="Google Shape;3122;p35"/>
          <p:cNvSpPr/>
          <p:nvPr/>
        </p:nvSpPr>
        <p:spPr>
          <a:xfrm>
            <a:off x="5036396" y="3252911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0"/>
                </a:moveTo>
                <a:lnTo>
                  <a:pt x="1" y="0"/>
                </a:lnTo>
                <a:lnTo>
                  <a:pt x="1" y="383"/>
                </a:lnTo>
                <a:lnTo>
                  <a:pt x="1" y="383"/>
                </a:lnTo>
                <a:lnTo>
                  <a:pt x="1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3" name="Google Shape;3123;p35"/>
          <p:cNvSpPr/>
          <p:nvPr/>
        </p:nvSpPr>
        <p:spPr>
          <a:xfrm>
            <a:off x="5046248" y="3056334"/>
            <a:ext cx="250637" cy="245749"/>
          </a:xfrm>
          <a:custGeom>
            <a:avLst/>
            <a:gdLst/>
            <a:ahLst/>
            <a:cxnLst/>
            <a:rect l="l" t="t" r="r" b="b"/>
            <a:pathLst>
              <a:path w="6513" h="6386" extrusionOk="0">
                <a:moveTo>
                  <a:pt x="6513" y="0"/>
                </a:moveTo>
                <a:lnTo>
                  <a:pt x="0" y="3831"/>
                </a:lnTo>
                <a:lnTo>
                  <a:pt x="0" y="6385"/>
                </a:lnTo>
                <a:lnTo>
                  <a:pt x="6513" y="2554"/>
                </a:lnTo>
                <a:lnTo>
                  <a:pt x="6513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4" name="Google Shape;3124;p35"/>
          <p:cNvSpPr/>
          <p:nvPr/>
        </p:nvSpPr>
        <p:spPr>
          <a:xfrm>
            <a:off x="5080653" y="3169362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1405" y="384"/>
                </a:moveTo>
                <a:lnTo>
                  <a:pt x="1405" y="0"/>
                </a:lnTo>
                <a:lnTo>
                  <a:pt x="1405" y="0"/>
                </a:lnTo>
                <a:lnTo>
                  <a:pt x="1405" y="384"/>
                </a:lnTo>
                <a:lnTo>
                  <a:pt x="0" y="1150"/>
                </a:lnTo>
                <a:lnTo>
                  <a:pt x="0" y="1150"/>
                </a:lnTo>
                <a:lnTo>
                  <a:pt x="1405" y="384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5" name="Google Shape;3125;p35"/>
          <p:cNvSpPr/>
          <p:nvPr/>
        </p:nvSpPr>
        <p:spPr>
          <a:xfrm>
            <a:off x="5080653" y="3169362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1277" y="0"/>
                </a:moveTo>
                <a:lnTo>
                  <a:pt x="1277" y="384"/>
                </a:lnTo>
                <a:lnTo>
                  <a:pt x="0" y="1150"/>
                </a:lnTo>
                <a:lnTo>
                  <a:pt x="0" y="1150"/>
                </a:lnTo>
                <a:lnTo>
                  <a:pt x="1405" y="384"/>
                </a:lnTo>
                <a:lnTo>
                  <a:pt x="1405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6" name="Google Shape;3126;p35"/>
          <p:cNvSpPr/>
          <p:nvPr/>
        </p:nvSpPr>
        <p:spPr>
          <a:xfrm>
            <a:off x="5080653" y="3169362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1277" y="0"/>
                </a:moveTo>
                <a:lnTo>
                  <a:pt x="0" y="767"/>
                </a:lnTo>
                <a:lnTo>
                  <a:pt x="0" y="1150"/>
                </a:lnTo>
                <a:lnTo>
                  <a:pt x="1277" y="384"/>
                </a:lnTo>
                <a:lnTo>
                  <a:pt x="1277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7" name="Google Shape;3127;p35"/>
          <p:cNvSpPr/>
          <p:nvPr/>
        </p:nvSpPr>
        <p:spPr>
          <a:xfrm>
            <a:off x="5115058" y="3179175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8" name="Google Shape;3128;p35"/>
          <p:cNvSpPr/>
          <p:nvPr/>
        </p:nvSpPr>
        <p:spPr>
          <a:xfrm>
            <a:off x="5095393" y="3189027"/>
            <a:ext cx="38" cy="19665"/>
          </a:xfrm>
          <a:custGeom>
            <a:avLst/>
            <a:gdLst/>
            <a:ahLst/>
            <a:cxnLst/>
            <a:rect l="l" t="t" r="r" b="b"/>
            <a:pathLst>
              <a:path w="1" h="511" extrusionOk="0">
                <a:moveTo>
                  <a:pt x="0" y="0"/>
                </a:moveTo>
                <a:lnTo>
                  <a:pt x="0" y="383"/>
                </a:lnTo>
                <a:lnTo>
                  <a:pt x="0" y="51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9" name="Google Shape;3129;p35"/>
          <p:cNvSpPr/>
          <p:nvPr/>
        </p:nvSpPr>
        <p:spPr>
          <a:xfrm>
            <a:off x="5080653" y="3169362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1405" y="0"/>
                </a:moveTo>
                <a:lnTo>
                  <a:pt x="894" y="256"/>
                </a:lnTo>
                <a:lnTo>
                  <a:pt x="383" y="511"/>
                </a:lnTo>
                <a:lnTo>
                  <a:pt x="0" y="767"/>
                </a:lnTo>
                <a:lnTo>
                  <a:pt x="1405" y="0"/>
                </a:lnTo>
                <a:close/>
                <a:moveTo>
                  <a:pt x="1405" y="384"/>
                </a:moveTo>
                <a:lnTo>
                  <a:pt x="894" y="639"/>
                </a:lnTo>
                <a:lnTo>
                  <a:pt x="383" y="894"/>
                </a:lnTo>
                <a:lnTo>
                  <a:pt x="0" y="1150"/>
                </a:lnTo>
                <a:lnTo>
                  <a:pt x="1405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0" name="Google Shape;3130;p35"/>
          <p:cNvSpPr/>
          <p:nvPr/>
        </p:nvSpPr>
        <p:spPr>
          <a:xfrm>
            <a:off x="5134685" y="3169362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0"/>
                </a:moveTo>
                <a:lnTo>
                  <a:pt x="1" y="0"/>
                </a:lnTo>
                <a:lnTo>
                  <a:pt x="1" y="384"/>
                </a:lnTo>
                <a:lnTo>
                  <a:pt x="1" y="384"/>
                </a:lnTo>
                <a:lnTo>
                  <a:pt x="1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1" name="Google Shape;3131;p35"/>
          <p:cNvSpPr/>
          <p:nvPr/>
        </p:nvSpPr>
        <p:spPr>
          <a:xfrm>
            <a:off x="5080653" y="3184101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1405" y="1"/>
                </a:moveTo>
                <a:lnTo>
                  <a:pt x="0" y="767"/>
                </a:lnTo>
                <a:lnTo>
                  <a:pt x="0" y="894"/>
                </a:lnTo>
                <a:lnTo>
                  <a:pt x="1405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2" name="Google Shape;3132;p35"/>
          <p:cNvSpPr/>
          <p:nvPr/>
        </p:nvSpPr>
        <p:spPr>
          <a:xfrm>
            <a:off x="5080653" y="3169362"/>
            <a:ext cx="54068" cy="29516"/>
          </a:xfrm>
          <a:custGeom>
            <a:avLst/>
            <a:gdLst/>
            <a:ahLst/>
            <a:cxnLst/>
            <a:rect l="l" t="t" r="r" b="b"/>
            <a:pathLst>
              <a:path w="1405" h="767" extrusionOk="0">
                <a:moveTo>
                  <a:pt x="1405" y="0"/>
                </a:moveTo>
                <a:lnTo>
                  <a:pt x="1405" y="0"/>
                </a:lnTo>
                <a:lnTo>
                  <a:pt x="0" y="767"/>
                </a:lnTo>
                <a:lnTo>
                  <a:pt x="0" y="767"/>
                </a:lnTo>
                <a:lnTo>
                  <a:pt x="1405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3" name="Google Shape;3133;p35"/>
          <p:cNvSpPr/>
          <p:nvPr/>
        </p:nvSpPr>
        <p:spPr>
          <a:xfrm>
            <a:off x="5080653" y="3198840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0" y="1"/>
                </a:moveTo>
                <a:lnTo>
                  <a:pt x="0" y="1"/>
                </a:lnTo>
                <a:lnTo>
                  <a:pt x="0" y="511"/>
                </a:lnTo>
                <a:lnTo>
                  <a:pt x="0" y="384"/>
                </a:lnTo>
                <a:lnTo>
                  <a:pt x="0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4" name="Google Shape;3134;p35"/>
          <p:cNvSpPr/>
          <p:nvPr/>
        </p:nvSpPr>
        <p:spPr>
          <a:xfrm>
            <a:off x="5080653" y="3203766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1405" y="511"/>
                </a:moveTo>
                <a:lnTo>
                  <a:pt x="1405" y="128"/>
                </a:lnTo>
                <a:lnTo>
                  <a:pt x="1405" y="0"/>
                </a:lnTo>
                <a:lnTo>
                  <a:pt x="1405" y="511"/>
                </a:lnTo>
                <a:lnTo>
                  <a:pt x="0" y="1277"/>
                </a:lnTo>
                <a:lnTo>
                  <a:pt x="0" y="1277"/>
                </a:lnTo>
                <a:lnTo>
                  <a:pt x="1405" y="51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5" name="Google Shape;3135;p35"/>
          <p:cNvSpPr/>
          <p:nvPr/>
        </p:nvSpPr>
        <p:spPr>
          <a:xfrm>
            <a:off x="5080653" y="3208654"/>
            <a:ext cx="54068" cy="44293"/>
          </a:xfrm>
          <a:custGeom>
            <a:avLst/>
            <a:gdLst/>
            <a:ahLst/>
            <a:cxnLst/>
            <a:rect l="l" t="t" r="r" b="b"/>
            <a:pathLst>
              <a:path w="1405" h="1151" extrusionOk="0">
                <a:moveTo>
                  <a:pt x="1277" y="1"/>
                </a:moveTo>
                <a:lnTo>
                  <a:pt x="1277" y="256"/>
                </a:lnTo>
                <a:lnTo>
                  <a:pt x="0" y="1023"/>
                </a:lnTo>
                <a:lnTo>
                  <a:pt x="0" y="1150"/>
                </a:lnTo>
                <a:lnTo>
                  <a:pt x="1405" y="384"/>
                </a:lnTo>
                <a:lnTo>
                  <a:pt x="1405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6" name="Google Shape;3136;p35"/>
          <p:cNvSpPr/>
          <p:nvPr/>
        </p:nvSpPr>
        <p:spPr>
          <a:xfrm>
            <a:off x="5080653" y="3208654"/>
            <a:ext cx="49181" cy="39368"/>
          </a:xfrm>
          <a:custGeom>
            <a:avLst/>
            <a:gdLst/>
            <a:ahLst/>
            <a:cxnLst/>
            <a:rect l="l" t="t" r="r" b="b"/>
            <a:pathLst>
              <a:path w="1278" h="1023" extrusionOk="0">
                <a:moveTo>
                  <a:pt x="1277" y="1"/>
                </a:moveTo>
                <a:lnTo>
                  <a:pt x="0" y="767"/>
                </a:lnTo>
                <a:lnTo>
                  <a:pt x="0" y="1023"/>
                </a:lnTo>
                <a:lnTo>
                  <a:pt x="1277" y="256"/>
                </a:lnTo>
                <a:lnTo>
                  <a:pt x="1277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7" name="Google Shape;3137;p35"/>
          <p:cNvSpPr/>
          <p:nvPr/>
        </p:nvSpPr>
        <p:spPr>
          <a:xfrm>
            <a:off x="5115058" y="3218506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8" name="Google Shape;3138;p35"/>
          <p:cNvSpPr/>
          <p:nvPr/>
        </p:nvSpPr>
        <p:spPr>
          <a:xfrm>
            <a:off x="5095393" y="3228319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9" name="Google Shape;3139;p35"/>
          <p:cNvSpPr/>
          <p:nvPr/>
        </p:nvSpPr>
        <p:spPr>
          <a:xfrm>
            <a:off x="5080653" y="3203766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1405" y="0"/>
                </a:moveTo>
                <a:lnTo>
                  <a:pt x="468" y="596"/>
                </a:lnTo>
                <a:lnTo>
                  <a:pt x="468" y="596"/>
                </a:lnTo>
                <a:lnTo>
                  <a:pt x="894" y="383"/>
                </a:lnTo>
                <a:lnTo>
                  <a:pt x="1405" y="0"/>
                </a:lnTo>
                <a:close/>
                <a:moveTo>
                  <a:pt x="468" y="596"/>
                </a:moveTo>
                <a:lnTo>
                  <a:pt x="383" y="639"/>
                </a:lnTo>
                <a:lnTo>
                  <a:pt x="0" y="894"/>
                </a:lnTo>
                <a:lnTo>
                  <a:pt x="468" y="596"/>
                </a:lnTo>
                <a:close/>
                <a:moveTo>
                  <a:pt x="1405" y="511"/>
                </a:moveTo>
                <a:lnTo>
                  <a:pt x="894" y="766"/>
                </a:lnTo>
                <a:lnTo>
                  <a:pt x="383" y="1022"/>
                </a:lnTo>
                <a:lnTo>
                  <a:pt x="0" y="1277"/>
                </a:lnTo>
                <a:lnTo>
                  <a:pt x="1405" y="51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0" name="Google Shape;3140;p35"/>
          <p:cNvSpPr/>
          <p:nvPr/>
        </p:nvSpPr>
        <p:spPr>
          <a:xfrm>
            <a:off x="5134685" y="3203766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1" y="0"/>
                </a:moveTo>
                <a:lnTo>
                  <a:pt x="1" y="0"/>
                </a:lnTo>
                <a:lnTo>
                  <a:pt x="1" y="511"/>
                </a:lnTo>
                <a:lnTo>
                  <a:pt x="1" y="511"/>
                </a:lnTo>
                <a:lnTo>
                  <a:pt x="1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1" name="Google Shape;3141;p35"/>
          <p:cNvSpPr/>
          <p:nvPr/>
        </p:nvSpPr>
        <p:spPr>
          <a:xfrm>
            <a:off x="5080653" y="3223432"/>
            <a:ext cx="54068" cy="29516"/>
          </a:xfrm>
          <a:custGeom>
            <a:avLst/>
            <a:gdLst/>
            <a:ahLst/>
            <a:cxnLst/>
            <a:rect l="l" t="t" r="r" b="b"/>
            <a:pathLst>
              <a:path w="1405" h="767" extrusionOk="0">
                <a:moveTo>
                  <a:pt x="1405" y="0"/>
                </a:moveTo>
                <a:lnTo>
                  <a:pt x="1405" y="0"/>
                </a:lnTo>
                <a:lnTo>
                  <a:pt x="0" y="766"/>
                </a:lnTo>
                <a:lnTo>
                  <a:pt x="0" y="766"/>
                </a:lnTo>
                <a:lnTo>
                  <a:pt x="1405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2" name="Google Shape;3142;p35"/>
          <p:cNvSpPr/>
          <p:nvPr/>
        </p:nvSpPr>
        <p:spPr>
          <a:xfrm>
            <a:off x="5080653" y="3203766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1405" y="0"/>
                </a:moveTo>
                <a:lnTo>
                  <a:pt x="1405" y="0"/>
                </a:lnTo>
                <a:lnTo>
                  <a:pt x="0" y="894"/>
                </a:lnTo>
                <a:lnTo>
                  <a:pt x="0" y="894"/>
                </a:lnTo>
                <a:lnTo>
                  <a:pt x="1405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3" name="Google Shape;3143;p35"/>
          <p:cNvSpPr/>
          <p:nvPr/>
        </p:nvSpPr>
        <p:spPr>
          <a:xfrm>
            <a:off x="5080653" y="3238171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0"/>
                </a:ln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4" name="Google Shape;3144;p35"/>
          <p:cNvSpPr/>
          <p:nvPr/>
        </p:nvSpPr>
        <p:spPr>
          <a:xfrm>
            <a:off x="5144537" y="3144770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1405" y="1"/>
                </a:moveTo>
                <a:lnTo>
                  <a:pt x="0" y="767"/>
                </a:lnTo>
                <a:lnTo>
                  <a:pt x="0" y="895"/>
                </a:lnTo>
                <a:lnTo>
                  <a:pt x="1405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5" name="Google Shape;3145;p35"/>
          <p:cNvSpPr/>
          <p:nvPr/>
        </p:nvSpPr>
        <p:spPr>
          <a:xfrm>
            <a:off x="5144537" y="3130031"/>
            <a:ext cx="54068" cy="44293"/>
          </a:xfrm>
          <a:custGeom>
            <a:avLst/>
            <a:gdLst/>
            <a:ahLst/>
            <a:cxnLst/>
            <a:rect l="l" t="t" r="r" b="b"/>
            <a:pathLst>
              <a:path w="1405" h="1151" extrusionOk="0">
                <a:moveTo>
                  <a:pt x="1405" y="1"/>
                </a:moveTo>
                <a:lnTo>
                  <a:pt x="1277" y="129"/>
                </a:lnTo>
                <a:lnTo>
                  <a:pt x="1277" y="384"/>
                </a:lnTo>
                <a:lnTo>
                  <a:pt x="0" y="1150"/>
                </a:lnTo>
                <a:lnTo>
                  <a:pt x="0" y="1150"/>
                </a:lnTo>
                <a:lnTo>
                  <a:pt x="1405" y="384"/>
                </a:lnTo>
                <a:lnTo>
                  <a:pt x="1405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6" name="Google Shape;3146;p35"/>
          <p:cNvSpPr/>
          <p:nvPr/>
        </p:nvSpPr>
        <p:spPr>
          <a:xfrm>
            <a:off x="5144537" y="3134957"/>
            <a:ext cx="49181" cy="39368"/>
          </a:xfrm>
          <a:custGeom>
            <a:avLst/>
            <a:gdLst/>
            <a:ahLst/>
            <a:cxnLst/>
            <a:rect l="l" t="t" r="r" b="b"/>
            <a:pathLst>
              <a:path w="1278" h="1023" extrusionOk="0">
                <a:moveTo>
                  <a:pt x="1277" y="1"/>
                </a:moveTo>
                <a:lnTo>
                  <a:pt x="0" y="639"/>
                </a:lnTo>
                <a:lnTo>
                  <a:pt x="0" y="1022"/>
                </a:lnTo>
                <a:lnTo>
                  <a:pt x="1277" y="256"/>
                </a:lnTo>
                <a:lnTo>
                  <a:pt x="1277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7" name="Google Shape;3147;p35"/>
          <p:cNvSpPr/>
          <p:nvPr/>
        </p:nvSpPr>
        <p:spPr>
          <a:xfrm>
            <a:off x="5178942" y="3139883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0" y="0"/>
                </a:moveTo>
                <a:lnTo>
                  <a:pt x="0" y="383"/>
                </a:lnTo>
                <a:lnTo>
                  <a:pt x="0" y="51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8" name="Google Shape;3148;p35"/>
          <p:cNvSpPr/>
          <p:nvPr/>
        </p:nvSpPr>
        <p:spPr>
          <a:xfrm>
            <a:off x="5159277" y="3154622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9" name="Google Shape;3149;p35"/>
          <p:cNvSpPr/>
          <p:nvPr/>
        </p:nvSpPr>
        <p:spPr>
          <a:xfrm>
            <a:off x="5144537" y="3130031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1405" y="1"/>
                </a:moveTo>
                <a:lnTo>
                  <a:pt x="894" y="256"/>
                </a:lnTo>
                <a:lnTo>
                  <a:pt x="781" y="341"/>
                </a:lnTo>
                <a:lnTo>
                  <a:pt x="1405" y="1"/>
                </a:lnTo>
                <a:close/>
                <a:moveTo>
                  <a:pt x="781" y="341"/>
                </a:moveTo>
                <a:lnTo>
                  <a:pt x="0" y="767"/>
                </a:lnTo>
                <a:lnTo>
                  <a:pt x="383" y="639"/>
                </a:lnTo>
                <a:lnTo>
                  <a:pt x="781" y="341"/>
                </a:lnTo>
                <a:close/>
                <a:moveTo>
                  <a:pt x="1405" y="384"/>
                </a:moveTo>
                <a:lnTo>
                  <a:pt x="894" y="639"/>
                </a:lnTo>
                <a:lnTo>
                  <a:pt x="383" y="1022"/>
                </a:lnTo>
                <a:lnTo>
                  <a:pt x="0" y="1278"/>
                </a:lnTo>
                <a:lnTo>
                  <a:pt x="0" y="1278"/>
                </a:lnTo>
                <a:lnTo>
                  <a:pt x="1405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3150;p35"/>
          <p:cNvSpPr/>
          <p:nvPr/>
        </p:nvSpPr>
        <p:spPr>
          <a:xfrm>
            <a:off x="5198569" y="3130031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1" y="1"/>
                </a:moveTo>
                <a:lnTo>
                  <a:pt x="1" y="1"/>
                </a:lnTo>
                <a:lnTo>
                  <a:pt x="1" y="512"/>
                </a:lnTo>
                <a:lnTo>
                  <a:pt x="1" y="384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3151;p35"/>
          <p:cNvSpPr/>
          <p:nvPr/>
        </p:nvSpPr>
        <p:spPr>
          <a:xfrm>
            <a:off x="5144537" y="3144770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1405" y="1"/>
                </a:moveTo>
                <a:lnTo>
                  <a:pt x="0" y="895"/>
                </a:lnTo>
                <a:lnTo>
                  <a:pt x="1405" y="129"/>
                </a:lnTo>
                <a:lnTo>
                  <a:pt x="1405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2" name="Google Shape;3152;p35"/>
          <p:cNvSpPr/>
          <p:nvPr/>
        </p:nvSpPr>
        <p:spPr>
          <a:xfrm>
            <a:off x="5144537" y="3130031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1405" y="1"/>
                </a:moveTo>
                <a:lnTo>
                  <a:pt x="0" y="767"/>
                </a:lnTo>
                <a:lnTo>
                  <a:pt x="0" y="895"/>
                </a:lnTo>
                <a:lnTo>
                  <a:pt x="1405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3" name="Google Shape;3153;p35"/>
          <p:cNvSpPr/>
          <p:nvPr/>
        </p:nvSpPr>
        <p:spPr>
          <a:xfrm>
            <a:off x="5144537" y="3159548"/>
            <a:ext cx="38" cy="19665"/>
          </a:xfrm>
          <a:custGeom>
            <a:avLst/>
            <a:gdLst/>
            <a:ahLst/>
            <a:cxnLst/>
            <a:rect l="l" t="t" r="r" b="b"/>
            <a:pathLst>
              <a:path w="1" h="511" extrusionOk="0">
                <a:moveTo>
                  <a:pt x="0" y="0"/>
                </a:moveTo>
                <a:lnTo>
                  <a:pt x="0" y="128"/>
                </a:lnTo>
                <a:lnTo>
                  <a:pt x="0" y="511"/>
                </a:lnTo>
                <a:lnTo>
                  <a:pt x="0" y="511"/>
                </a:lnTo>
                <a:lnTo>
                  <a:pt x="0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4" name="Google Shape;3154;p35"/>
          <p:cNvSpPr/>
          <p:nvPr/>
        </p:nvSpPr>
        <p:spPr>
          <a:xfrm>
            <a:off x="5144537" y="3169362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1405" y="384"/>
                </a:moveTo>
                <a:lnTo>
                  <a:pt x="1405" y="0"/>
                </a:lnTo>
                <a:lnTo>
                  <a:pt x="1405" y="0"/>
                </a:lnTo>
                <a:lnTo>
                  <a:pt x="1405" y="384"/>
                </a:lnTo>
                <a:lnTo>
                  <a:pt x="0" y="1150"/>
                </a:lnTo>
                <a:lnTo>
                  <a:pt x="0" y="1150"/>
                </a:lnTo>
                <a:lnTo>
                  <a:pt x="1405" y="384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5" name="Google Shape;3155;p35"/>
          <p:cNvSpPr/>
          <p:nvPr/>
        </p:nvSpPr>
        <p:spPr>
          <a:xfrm>
            <a:off x="5144537" y="3169362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1277" y="0"/>
                </a:moveTo>
                <a:lnTo>
                  <a:pt x="1277" y="384"/>
                </a:lnTo>
                <a:lnTo>
                  <a:pt x="0" y="1022"/>
                </a:lnTo>
                <a:lnTo>
                  <a:pt x="0" y="1150"/>
                </a:lnTo>
                <a:lnTo>
                  <a:pt x="1405" y="384"/>
                </a:lnTo>
                <a:lnTo>
                  <a:pt x="1405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6" name="Google Shape;3156;p35"/>
          <p:cNvSpPr/>
          <p:nvPr/>
        </p:nvSpPr>
        <p:spPr>
          <a:xfrm>
            <a:off x="5144537" y="3169362"/>
            <a:ext cx="49181" cy="39329"/>
          </a:xfrm>
          <a:custGeom>
            <a:avLst/>
            <a:gdLst/>
            <a:ahLst/>
            <a:cxnLst/>
            <a:rect l="l" t="t" r="r" b="b"/>
            <a:pathLst>
              <a:path w="1278" h="1022" extrusionOk="0">
                <a:moveTo>
                  <a:pt x="1277" y="0"/>
                </a:moveTo>
                <a:lnTo>
                  <a:pt x="0" y="767"/>
                </a:lnTo>
                <a:lnTo>
                  <a:pt x="0" y="1022"/>
                </a:lnTo>
                <a:lnTo>
                  <a:pt x="1277" y="384"/>
                </a:lnTo>
                <a:lnTo>
                  <a:pt x="1277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7" name="Google Shape;3157;p35"/>
          <p:cNvSpPr/>
          <p:nvPr/>
        </p:nvSpPr>
        <p:spPr>
          <a:xfrm>
            <a:off x="5178942" y="3179175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8" name="Google Shape;3158;p35"/>
          <p:cNvSpPr/>
          <p:nvPr/>
        </p:nvSpPr>
        <p:spPr>
          <a:xfrm>
            <a:off x="5159277" y="3189027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9" name="Google Shape;3159;p35"/>
          <p:cNvSpPr/>
          <p:nvPr/>
        </p:nvSpPr>
        <p:spPr>
          <a:xfrm>
            <a:off x="5144537" y="3169362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1405" y="0"/>
                </a:moveTo>
                <a:lnTo>
                  <a:pt x="894" y="256"/>
                </a:lnTo>
                <a:lnTo>
                  <a:pt x="383" y="511"/>
                </a:lnTo>
                <a:lnTo>
                  <a:pt x="0" y="767"/>
                </a:lnTo>
                <a:lnTo>
                  <a:pt x="1405" y="0"/>
                </a:lnTo>
                <a:close/>
                <a:moveTo>
                  <a:pt x="1405" y="384"/>
                </a:moveTo>
                <a:lnTo>
                  <a:pt x="894" y="639"/>
                </a:lnTo>
                <a:lnTo>
                  <a:pt x="383" y="894"/>
                </a:lnTo>
                <a:lnTo>
                  <a:pt x="0" y="1150"/>
                </a:lnTo>
                <a:lnTo>
                  <a:pt x="1405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0" name="Google Shape;3160;p35"/>
          <p:cNvSpPr/>
          <p:nvPr/>
        </p:nvSpPr>
        <p:spPr>
          <a:xfrm>
            <a:off x="5198569" y="3169362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0"/>
                </a:moveTo>
                <a:lnTo>
                  <a:pt x="1" y="0"/>
                </a:lnTo>
                <a:lnTo>
                  <a:pt x="1" y="384"/>
                </a:lnTo>
                <a:lnTo>
                  <a:pt x="1" y="384"/>
                </a:lnTo>
                <a:lnTo>
                  <a:pt x="1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1" name="Google Shape;3161;p35"/>
          <p:cNvSpPr/>
          <p:nvPr/>
        </p:nvSpPr>
        <p:spPr>
          <a:xfrm>
            <a:off x="5144537" y="3184101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1405" y="1"/>
                </a:moveTo>
                <a:lnTo>
                  <a:pt x="0" y="767"/>
                </a:lnTo>
                <a:lnTo>
                  <a:pt x="0" y="894"/>
                </a:lnTo>
                <a:lnTo>
                  <a:pt x="1405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2" name="Google Shape;3162;p35"/>
          <p:cNvSpPr/>
          <p:nvPr/>
        </p:nvSpPr>
        <p:spPr>
          <a:xfrm>
            <a:off x="5144537" y="3169362"/>
            <a:ext cx="54068" cy="29516"/>
          </a:xfrm>
          <a:custGeom>
            <a:avLst/>
            <a:gdLst/>
            <a:ahLst/>
            <a:cxnLst/>
            <a:rect l="l" t="t" r="r" b="b"/>
            <a:pathLst>
              <a:path w="1405" h="767" extrusionOk="0">
                <a:moveTo>
                  <a:pt x="1405" y="0"/>
                </a:moveTo>
                <a:lnTo>
                  <a:pt x="1405" y="0"/>
                </a:lnTo>
                <a:lnTo>
                  <a:pt x="0" y="767"/>
                </a:lnTo>
                <a:lnTo>
                  <a:pt x="0" y="767"/>
                </a:lnTo>
                <a:lnTo>
                  <a:pt x="1405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3" name="Google Shape;3163;p35"/>
          <p:cNvSpPr/>
          <p:nvPr/>
        </p:nvSpPr>
        <p:spPr>
          <a:xfrm>
            <a:off x="5144537" y="3198840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0" y="1"/>
                </a:moveTo>
                <a:lnTo>
                  <a:pt x="0" y="1"/>
                </a:lnTo>
                <a:lnTo>
                  <a:pt x="0" y="511"/>
                </a:lnTo>
                <a:lnTo>
                  <a:pt x="0" y="384"/>
                </a:lnTo>
                <a:lnTo>
                  <a:pt x="0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3164;p35"/>
          <p:cNvSpPr/>
          <p:nvPr/>
        </p:nvSpPr>
        <p:spPr>
          <a:xfrm>
            <a:off x="5208421" y="3095626"/>
            <a:ext cx="54068" cy="44293"/>
          </a:xfrm>
          <a:custGeom>
            <a:avLst/>
            <a:gdLst/>
            <a:ahLst/>
            <a:cxnLst/>
            <a:rect l="l" t="t" r="r" b="b"/>
            <a:pathLst>
              <a:path w="1405" h="1151" extrusionOk="0">
                <a:moveTo>
                  <a:pt x="1405" y="384"/>
                </a:moveTo>
                <a:lnTo>
                  <a:pt x="1405" y="1"/>
                </a:lnTo>
                <a:lnTo>
                  <a:pt x="1405" y="1"/>
                </a:lnTo>
                <a:lnTo>
                  <a:pt x="1405" y="384"/>
                </a:lnTo>
                <a:lnTo>
                  <a:pt x="0" y="1150"/>
                </a:lnTo>
                <a:lnTo>
                  <a:pt x="0" y="1150"/>
                </a:lnTo>
                <a:lnTo>
                  <a:pt x="1405" y="384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35"/>
          <p:cNvSpPr/>
          <p:nvPr/>
        </p:nvSpPr>
        <p:spPr>
          <a:xfrm>
            <a:off x="5208421" y="3105478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1405" y="0"/>
                </a:moveTo>
                <a:lnTo>
                  <a:pt x="0" y="767"/>
                </a:lnTo>
                <a:lnTo>
                  <a:pt x="0" y="894"/>
                </a:lnTo>
                <a:lnTo>
                  <a:pt x="1405" y="128"/>
                </a:lnTo>
                <a:lnTo>
                  <a:pt x="1405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6" name="Google Shape;3166;p35"/>
          <p:cNvSpPr/>
          <p:nvPr/>
        </p:nvSpPr>
        <p:spPr>
          <a:xfrm>
            <a:off x="5208421" y="3095626"/>
            <a:ext cx="54068" cy="39368"/>
          </a:xfrm>
          <a:custGeom>
            <a:avLst/>
            <a:gdLst/>
            <a:ahLst/>
            <a:cxnLst/>
            <a:rect l="l" t="t" r="r" b="b"/>
            <a:pathLst>
              <a:path w="1405" h="1023" extrusionOk="0">
                <a:moveTo>
                  <a:pt x="1405" y="1"/>
                </a:moveTo>
                <a:lnTo>
                  <a:pt x="0" y="767"/>
                </a:lnTo>
                <a:lnTo>
                  <a:pt x="0" y="1023"/>
                </a:lnTo>
                <a:lnTo>
                  <a:pt x="1405" y="256"/>
                </a:lnTo>
                <a:lnTo>
                  <a:pt x="1405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7" name="Google Shape;3167;p35"/>
          <p:cNvSpPr/>
          <p:nvPr/>
        </p:nvSpPr>
        <p:spPr>
          <a:xfrm>
            <a:off x="5242826" y="3105478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8" name="Google Shape;3168;p35"/>
          <p:cNvSpPr/>
          <p:nvPr/>
        </p:nvSpPr>
        <p:spPr>
          <a:xfrm>
            <a:off x="5223161" y="3115291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9" name="Google Shape;3169;p35"/>
          <p:cNvSpPr/>
          <p:nvPr/>
        </p:nvSpPr>
        <p:spPr>
          <a:xfrm>
            <a:off x="5208421" y="3090738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1405" y="511"/>
                </a:moveTo>
                <a:lnTo>
                  <a:pt x="1022" y="720"/>
                </a:lnTo>
                <a:lnTo>
                  <a:pt x="1022" y="766"/>
                </a:lnTo>
                <a:lnTo>
                  <a:pt x="1405" y="511"/>
                </a:lnTo>
                <a:close/>
                <a:moveTo>
                  <a:pt x="383" y="639"/>
                </a:moveTo>
                <a:lnTo>
                  <a:pt x="0" y="894"/>
                </a:lnTo>
                <a:lnTo>
                  <a:pt x="383" y="650"/>
                </a:lnTo>
                <a:lnTo>
                  <a:pt x="383" y="639"/>
                </a:lnTo>
                <a:close/>
                <a:moveTo>
                  <a:pt x="703" y="894"/>
                </a:moveTo>
                <a:lnTo>
                  <a:pt x="703" y="894"/>
                </a:lnTo>
                <a:lnTo>
                  <a:pt x="703" y="894"/>
                </a:lnTo>
                <a:close/>
                <a:moveTo>
                  <a:pt x="703" y="894"/>
                </a:moveTo>
                <a:lnTo>
                  <a:pt x="511" y="999"/>
                </a:lnTo>
                <a:lnTo>
                  <a:pt x="511" y="1022"/>
                </a:lnTo>
                <a:lnTo>
                  <a:pt x="703" y="894"/>
                </a:lnTo>
                <a:close/>
                <a:moveTo>
                  <a:pt x="1405" y="0"/>
                </a:moveTo>
                <a:lnTo>
                  <a:pt x="383" y="650"/>
                </a:lnTo>
                <a:lnTo>
                  <a:pt x="383" y="1022"/>
                </a:lnTo>
                <a:lnTo>
                  <a:pt x="0" y="1277"/>
                </a:lnTo>
                <a:lnTo>
                  <a:pt x="511" y="999"/>
                </a:lnTo>
                <a:lnTo>
                  <a:pt x="511" y="639"/>
                </a:lnTo>
                <a:lnTo>
                  <a:pt x="894" y="383"/>
                </a:lnTo>
                <a:lnTo>
                  <a:pt x="894" y="766"/>
                </a:lnTo>
                <a:lnTo>
                  <a:pt x="703" y="894"/>
                </a:lnTo>
                <a:lnTo>
                  <a:pt x="1022" y="720"/>
                </a:lnTo>
                <a:lnTo>
                  <a:pt x="1022" y="383"/>
                </a:lnTo>
                <a:lnTo>
                  <a:pt x="1405" y="128"/>
                </a:lnTo>
                <a:lnTo>
                  <a:pt x="1405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0" name="Google Shape;3170;p35"/>
          <p:cNvSpPr/>
          <p:nvPr/>
        </p:nvSpPr>
        <p:spPr>
          <a:xfrm>
            <a:off x="5262453" y="3090738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1" y="0"/>
                </a:moveTo>
                <a:lnTo>
                  <a:pt x="1" y="511"/>
                </a:lnTo>
                <a:lnTo>
                  <a:pt x="129" y="511"/>
                </a:lnTo>
                <a:lnTo>
                  <a:pt x="129" y="128"/>
                </a:lnTo>
                <a:lnTo>
                  <a:pt x="1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1" name="Google Shape;3171;p35"/>
          <p:cNvSpPr/>
          <p:nvPr/>
        </p:nvSpPr>
        <p:spPr>
          <a:xfrm>
            <a:off x="5208421" y="3110404"/>
            <a:ext cx="58994" cy="29516"/>
          </a:xfrm>
          <a:custGeom>
            <a:avLst/>
            <a:gdLst/>
            <a:ahLst/>
            <a:cxnLst/>
            <a:rect l="l" t="t" r="r" b="b"/>
            <a:pathLst>
              <a:path w="1533" h="767" extrusionOk="0">
                <a:moveTo>
                  <a:pt x="1405" y="0"/>
                </a:moveTo>
                <a:lnTo>
                  <a:pt x="0" y="766"/>
                </a:lnTo>
                <a:lnTo>
                  <a:pt x="128" y="766"/>
                </a:lnTo>
                <a:lnTo>
                  <a:pt x="1533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2" name="Google Shape;3172;p35"/>
          <p:cNvSpPr/>
          <p:nvPr/>
        </p:nvSpPr>
        <p:spPr>
          <a:xfrm>
            <a:off x="5208421" y="3090738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1405" y="0"/>
                </a:moveTo>
                <a:lnTo>
                  <a:pt x="0" y="894"/>
                </a:lnTo>
                <a:lnTo>
                  <a:pt x="128" y="894"/>
                </a:lnTo>
                <a:lnTo>
                  <a:pt x="1533" y="128"/>
                </a:lnTo>
                <a:lnTo>
                  <a:pt x="1405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3" name="Google Shape;3173;p35"/>
          <p:cNvSpPr/>
          <p:nvPr/>
        </p:nvSpPr>
        <p:spPr>
          <a:xfrm>
            <a:off x="5208421" y="3125143"/>
            <a:ext cx="4964" cy="14777"/>
          </a:xfrm>
          <a:custGeom>
            <a:avLst/>
            <a:gdLst/>
            <a:ahLst/>
            <a:cxnLst/>
            <a:rect l="l" t="t" r="r" b="b"/>
            <a:pathLst>
              <a:path w="129" h="384" extrusionOk="0">
                <a:moveTo>
                  <a:pt x="0" y="0"/>
                </a:moveTo>
                <a:lnTo>
                  <a:pt x="0" y="383"/>
                </a:lnTo>
                <a:lnTo>
                  <a:pt x="128" y="383"/>
                </a:lnTo>
                <a:lnTo>
                  <a:pt x="128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4" name="Google Shape;3174;p35"/>
          <p:cNvSpPr/>
          <p:nvPr/>
        </p:nvSpPr>
        <p:spPr>
          <a:xfrm>
            <a:off x="5208421" y="3130031"/>
            <a:ext cx="54068" cy="44293"/>
          </a:xfrm>
          <a:custGeom>
            <a:avLst/>
            <a:gdLst/>
            <a:ahLst/>
            <a:cxnLst/>
            <a:rect l="l" t="t" r="r" b="b"/>
            <a:pathLst>
              <a:path w="1405" h="1151" extrusionOk="0">
                <a:moveTo>
                  <a:pt x="1405" y="384"/>
                </a:moveTo>
                <a:lnTo>
                  <a:pt x="1405" y="1"/>
                </a:lnTo>
                <a:lnTo>
                  <a:pt x="1405" y="1"/>
                </a:lnTo>
                <a:lnTo>
                  <a:pt x="1405" y="384"/>
                </a:lnTo>
                <a:lnTo>
                  <a:pt x="0" y="1150"/>
                </a:lnTo>
                <a:lnTo>
                  <a:pt x="0" y="1150"/>
                </a:lnTo>
                <a:lnTo>
                  <a:pt x="1405" y="384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5" name="Google Shape;3175;p35"/>
          <p:cNvSpPr/>
          <p:nvPr/>
        </p:nvSpPr>
        <p:spPr>
          <a:xfrm>
            <a:off x="5208421" y="3130031"/>
            <a:ext cx="54068" cy="44293"/>
          </a:xfrm>
          <a:custGeom>
            <a:avLst/>
            <a:gdLst/>
            <a:ahLst/>
            <a:cxnLst/>
            <a:rect l="l" t="t" r="r" b="b"/>
            <a:pathLst>
              <a:path w="1405" h="1151" extrusionOk="0">
                <a:moveTo>
                  <a:pt x="1405" y="384"/>
                </a:moveTo>
                <a:lnTo>
                  <a:pt x="1405" y="1"/>
                </a:lnTo>
                <a:lnTo>
                  <a:pt x="1405" y="1"/>
                </a:lnTo>
                <a:lnTo>
                  <a:pt x="1405" y="384"/>
                </a:lnTo>
                <a:lnTo>
                  <a:pt x="0" y="1150"/>
                </a:lnTo>
                <a:lnTo>
                  <a:pt x="0" y="1150"/>
                </a:lnTo>
                <a:lnTo>
                  <a:pt x="1405" y="384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6" name="Google Shape;3176;p35"/>
          <p:cNvSpPr/>
          <p:nvPr/>
        </p:nvSpPr>
        <p:spPr>
          <a:xfrm>
            <a:off x="5208421" y="3130031"/>
            <a:ext cx="54068" cy="44293"/>
          </a:xfrm>
          <a:custGeom>
            <a:avLst/>
            <a:gdLst/>
            <a:ahLst/>
            <a:cxnLst/>
            <a:rect l="l" t="t" r="r" b="b"/>
            <a:pathLst>
              <a:path w="1405" h="1151" extrusionOk="0">
                <a:moveTo>
                  <a:pt x="1405" y="1"/>
                </a:moveTo>
                <a:lnTo>
                  <a:pt x="0" y="767"/>
                </a:lnTo>
                <a:lnTo>
                  <a:pt x="0" y="1150"/>
                </a:lnTo>
                <a:lnTo>
                  <a:pt x="1405" y="384"/>
                </a:lnTo>
                <a:lnTo>
                  <a:pt x="1405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7" name="Google Shape;3177;p35"/>
          <p:cNvSpPr/>
          <p:nvPr/>
        </p:nvSpPr>
        <p:spPr>
          <a:xfrm>
            <a:off x="5242826" y="3139883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8" name="Google Shape;3178;p35"/>
          <p:cNvSpPr/>
          <p:nvPr/>
        </p:nvSpPr>
        <p:spPr>
          <a:xfrm>
            <a:off x="5223161" y="3154622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9" name="Google Shape;3179;p35"/>
          <p:cNvSpPr/>
          <p:nvPr/>
        </p:nvSpPr>
        <p:spPr>
          <a:xfrm>
            <a:off x="5208421" y="3130031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894" y="256"/>
                </a:moveTo>
                <a:lnTo>
                  <a:pt x="843" y="307"/>
                </a:lnTo>
                <a:lnTo>
                  <a:pt x="843" y="307"/>
                </a:lnTo>
                <a:lnTo>
                  <a:pt x="894" y="279"/>
                </a:lnTo>
                <a:lnTo>
                  <a:pt x="894" y="256"/>
                </a:lnTo>
                <a:close/>
                <a:moveTo>
                  <a:pt x="1405" y="384"/>
                </a:moveTo>
                <a:lnTo>
                  <a:pt x="1022" y="628"/>
                </a:lnTo>
                <a:lnTo>
                  <a:pt x="1022" y="639"/>
                </a:lnTo>
                <a:lnTo>
                  <a:pt x="1405" y="384"/>
                </a:lnTo>
                <a:close/>
                <a:moveTo>
                  <a:pt x="1405" y="1"/>
                </a:moveTo>
                <a:lnTo>
                  <a:pt x="894" y="279"/>
                </a:lnTo>
                <a:lnTo>
                  <a:pt x="894" y="639"/>
                </a:lnTo>
                <a:lnTo>
                  <a:pt x="703" y="831"/>
                </a:lnTo>
                <a:lnTo>
                  <a:pt x="703" y="831"/>
                </a:lnTo>
                <a:lnTo>
                  <a:pt x="1022" y="628"/>
                </a:lnTo>
                <a:lnTo>
                  <a:pt x="1022" y="256"/>
                </a:lnTo>
                <a:lnTo>
                  <a:pt x="1405" y="1"/>
                </a:lnTo>
                <a:close/>
                <a:moveTo>
                  <a:pt x="703" y="831"/>
                </a:moveTo>
                <a:lnTo>
                  <a:pt x="511" y="953"/>
                </a:lnTo>
                <a:lnTo>
                  <a:pt x="511" y="1022"/>
                </a:lnTo>
                <a:lnTo>
                  <a:pt x="703" y="831"/>
                </a:lnTo>
                <a:close/>
                <a:moveTo>
                  <a:pt x="843" y="307"/>
                </a:moveTo>
                <a:lnTo>
                  <a:pt x="0" y="767"/>
                </a:lnTo>
                <a:lnTo>
                  <a:pt x="383" y="639"/>
                </a:lnTo>
                <a:lnTo>
                  <a:pt x="383" y="1022"/>
                </a:lnTo>
                <a:lnTo>
                  <a:pt x="0" y="1150"/>
                </a:lnTo>
                <a:lnTo>
                  <a:pt x="0" y="1278"/>
                </a:lnTo>
                <a:lnTo>
                  <a:pt x="511" y="953"/>
                </a:lnTo>
                <a:lnTo>
                  <a:pt x="511" y="639"/>
                </a:lnTo>
                <a:lnTo>
                  <a:pt x="843" y="307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0" name="Google Shape;3180;p35"/>
          <p:cNvSpPr/>
          <p:nvPr/>
        </p:nvSpPr>
        <p:spPr>
          <a:xfrm>
            <a:off x="5262453" y="3130031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1" y="1"/>
                </a:moveTo>
                <a:lnTo>
                  <a:pt x="1" y="384"/>
                </a:lnTo>
                <a:lnTo>
                  <a:pt x="129" y="512"/>
                </a:lnTo>
                <a:lnTo>
                  <a:pt x="129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1" name="Google Shape;3181;p35"/>
          <p:cNvSpPr/>
          <p:nvPr/>
        </p:nvSpPr>
        <p:spPr>
          <a:xfrm>
            <a:off x="5208421" y="3144770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1405" y="1"/>
                </a:moveTo>
                <a:lnTo>
                  <a:pt x="0" y="895"/>
                </a:lnTo>
                <a:lnTo>
                  <a:pt x="128" y="895"/>
                </a:lnTo>
                <a:lnTo>
                  <a:pt x="1533" y="129"/>
                </a:lnTo>
                <a:lnTo>
                  <a:pt x="1405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2" name="Google Shape;3182;p35"/>
          <p:cNvSpPr/>
          <p:nvPr/>
        </p:nvSpPr>
        <p:spPr>
          <a:xfrm>
            <a:off x="5208421" y="3130031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1405" y="1"/>
                </a:moveTo>
                <a:lnTo>
                  <a:pt x="0" y="767"/>
                </a:lnTo>
                <a:lnTo>
                  <a:pt x="128" y="895"/>
                </a:lnTo>
                <a:lnTo>
                  <a:pt x="1533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3" name="Google Shape;3183;p35"/>
          <p:cNvSpPr/>
          <p:nvPr/>
        </p:nvSpPr>
        <p:spPr>
          <a:xfrm>
            <a:off x="5208421" y="3159548"/>
            <a:ext cx="4964" cy="19665"/>
          </a:xfrm>
          <a:custGeom>
            <a:avLst/>
            <a:gdLst/>
            <a:ahLst/>
            <a:cxnLst/>
            <a:rect l="l" t="t" r="r" b="b"/>
            <a:pathLst>
              <a:path w="129" h="511" extrusionOk="0">
                <a:moveTo>
                  <a:pt x="0" y="0"/>
                </a:moveTo>
                <a:lnTo>
                  <a:pt x="0" y="511"/>
                </a:lnTo>
                <a:lnTo>
                  <a:pt x="128" y="511"/>
                </a:lnTo>
                <a:lnTo>
                  <a:pt x="128" y="128"/>
                </a:lnTo>
                <a:lnTo>
                  <a:pt x="0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4" name="Google Shape;3184;p35"/>
          <p:cNvSpPr/>
          <p:nvPr/>
        </p:nvSpPr>
        <p:spPr>
          <a:xfrm>
            <a:off x="4820192" y="2913827"/>
            <a:ext cx="476683" cy="275227"/>
          </a:xfrm>
          <a:custGeom>
            <a:avLst/>
            <a:gdLst/>
            <a:ahLst/>
            <a:cxnLst/>
            <a:rect l="l" t="t" r="r" b="b"/>
            <a:pathLst>
              <a:path w="12387" h="7152" extrusionOk="0">
                <a:moveTo>
                  <a:pt x="6641" y="0"/>
                </a:moveTo>
                <a:lnTo>
                  <a:pt x="0" y="3831"/>
                </a:lnTo>
                <a:lnTo>
                  <a:pt x="5874" y="7151"/>
                </a:lnTo>
                <a:lnTo>
                  <a:pt x="12387" y="3320"/>
                </a:lnTo>
                <a:lnTo>
                  <a:pt x="6641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5" name="Google Shape;3185;p35"/>
          <p:cNvSpPr/>
          <p:nvPr/>
        </p:nvSpPr>
        <p:spPr>
          <a:xfrm>
            <a:off x="4820192" y="2913827"/>
            <a:ext cx="476683" cy="275227"/>
          </a:xfrm>
          <a:custGeom>
            <a:avLst/>
            <a:gdLst/>
            <a:ahLst/>
            <a:cxnLst/>
            <a:rect l="l" t="t" r="r" b="b"/>
            <a:pathLst>
              <a:path w="12387" h="7152" fill="none" extrusionOk="0">
                <a:moveTo>
                  <a:pt x="5874" y="7151"/>
                </a:moveTo>
                <a:lnTo>
                  <a:pt x="0" y="3831"/>
                </a:lnTo>
                <a:lnTo>
                  <a:pt x="6641" y="0"/>
                </a:lnTo>
                <a:lnTo>
                  <a:pt x="12387" y="3320"/>
                </a:lnTo>
                <a:lnTo>
                  <a:pt x="5874" y="715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6" name="Google Shape;3186;p35"/>
          <p:cNvSpPr/>
          <p:nvPr/>
        </p:nvSpPr>
        <p:spPr>
          <a:xfrm>
            <a:off x="4844745" y="2928566"/>
            <a:ext cx="427579" cy="137613"/>
          </a:xfrm>
          <a:custGeom>
            <a:avLst/>
            <a:gdLst/>
            <a:ahLst/>
            <a:cxnLst/>
            <a:rect l="l" t="t" r="r" b="b"/>
            <a:pathLst>
              <a:path w="11111" h="3576" extrusionOk="0">
                <a:moveTo>
                  <a:pt x="6003" y="0"/>
                </a:moveTo>
                <a:lnTo>
                  <a:pt x="1" y="3448"/>
                </a:lnTo>
                <a:lnTo>
                  <a:pt x="256" y="3576"/>
                </a:lnTo>
                <a:lnTo>
                  <a:pt x="6003" y="256"/>
                </a:lnTo>
                <a:lnTo>
                  <a:pt x="10855" y="3065"/>
                </a:lnTo>
                <a:lnTo>
                  <a:pt x="11110" y="2937"/>
                </a:lnTo>
                <a:lnTo>
                  <a:pt x="6003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7" name="Google Shape;3187;p35"/>
          <p:cNvSpPr/>
          <p:nvPr/>
        </p:nvSpPr>
        <p:spPr>
          <a:xfrm>
            <a:off x="4844745" y="2928566"/>
            <a:ext cx="427579" cy="137613"/>
          </a:xfrm>
          <a:custGeom>
            <a:avLst/>
            <a:gdLst/>
            <a:ahLst/>
            <a:cxnLst/>
            <a:rect l="l" t="t" r="r" b="b"/>
            <a:pathLst>
              <a:path w="11111" h="3576" fill="none" extrusionOk="0">
                <a:moveTo>
                  <a:pt x="11110" y="2937"/>
                </a:moveTo>
                <a:lnTo>
                  <a:pt x="10855" y="3065"/>
                </a:lnTo>
                <a:lnTo>
                  <a:pt x="6003" y="256"/>
                </a:lnTo>
                <a:lnTo>
                  <a:pt x="256" y="3576"/>
                </a:lnTo>
                <a:lnTo>
                  <a:pt x="1" y="3448"/>
                </a:lnTo>
                <a:lnTo>
                  <a:pt x="6003" y="0"/>
                </a:lnTo>
                <a:lnTo>
                  <a:pt x="11110" y="293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8" name="Google Shape;3188;p35"/>
          <p:cNvSpPr/>
          <p:nvPr/>
        </p:nvSpPr>
        <p:spPr>
          <a:xfrm>
            <a:off x="4854597" y="2938380"/>
            <a:ext cx="407876" cy="235936"/>
          </a:xfrm>
          <a:custGeom>
            <a:avLst/>
            <a:gdLst/>
            <a:ahLst/>
            <a:cxnLst/>
            <a:rect l="l" t="t" r="r" b="b"/>
            <a:pathLst>
              <a:path w="10599" h="6131" extrusionOk="0">
                <a:moveTo>
                  <a:pt x="5747" y="1"/>
                </a:moveTo>
                <a:lnTo>
                  <a:pt x="0" y="3321"/>
                </a:lnTo>
                <a:lnTo>
                  <a:pt x="4853" y="6130"/>
                </a:lnTo>
                <a:lnTo>
                  <a:pt x="10599" y="2810"/>
                </a:lnTo>
                <a:lnTo>
                  <a:pt x="5747" y="1"/>
                </a:lnTo>
                <a:close/>
              </a:path>
            </a:pathLst>
          </a:custGeom>
          <a:solidFill>
            <a:srgbClr val="3E3E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9" name="Google Shape;3189;p35"/>
          <p:cNvSpPr/>
          <p:nvPr/>
        </p:nvSpPr>
        <p:spPr>
          <a:xfrm>
            <a:off x="4854597" y="2938380"/>
            <a:ext cx="407876" cy="235936"/>
          </a:xfrm>
          <a:custGeom>
            <a:avLst/>
            <a:gdLst/>
            <a:ahLst/>
            <a:cxnLst/>
            <a:rect l="l" t="t" r="r" b="b"/>
            <a:pathLst>
              <a:path w="10599" h="6131" fill="none" extrusionOk="0">
                <a:moveTo>
                  <a:pt x="10599" y="2810"/>
                </a:moveTo>
                <a:lnTo>
                  <a:pt x="4853" y="6130"/>
                </a:lnTo>
                <a:lnTo>
                  <a:pt x="0" y="3321"/>
                </a:lnTo>
                <a:lnTo>
                  <a:pt x="5747" y="1"/>
                </a:lnTo>
                <a:lnTo>
                  <a:pt x="10599" y="281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0" name="Google Shape;3190;p35"/>
          <p:cNvSpPr/>
          <p:nvPr/>
        </p:nvSpPr>
        <p:spPr>
          <a:xfrm>
            <a:off x="4820192" y="3061260"/>
            <a:ext cx="226085" cy="142539"/>
          </a:xfrm>
          <a:custGeom>
            <a:avLst/>
            <a:gdLst/>
            <a:ahLst/>
            <a:cxnLst/>
            <a:rect l="l" t="t" r="r" b="b"/>
            <a:pathLst>
              <a:path w="5875" h="3704" extrusionOk="0">
                <a:moveTo>
                  <a:pt x="0" y="0"/>
                </a:moveTo>
                <a:lnTo>
                  <a:pt x="0" y="383"/>
                </a:lnTo>
                <a:lnTo>
                  <a:pt x="5874" y="3703"/>
                </a:lnTo>
                <a:lnTo>
                  <a:pt x="5874" y="3320"/>
                </a:lnTo>
                <a:lnTo>
                  <a:pt x="0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1" name="Google Shape;3191;p35"/>
          <p:cNvSpPr/>
          <p:nvPr/>
        </p:nvSpPr>
        <p:spPr>
          <a:xfrm>
            <a:off x="5046248" y="3041594"/>
            <a:ext cx="250637" cy="162204"/>
          </a:xfrm>
          <a:custGeom>
            <a:avLst/>
            <a:gdLst/>
            <a:ahLst/>
            <a:cxnLst/>
            <a:rect l="l" t="t" r="r" b="b"/>
            <a:pathLst>
              <a:path w="6513" h="4215" extrusionOk="0">
                <a:moveTo>
                  <a:pt x="6513" y="0"/>
                </a:moveTo>
                <a:lnTo>
                  <a:pt x="0" y="3831"/>
                </a:lnTo>
                <a:lnTo>
                  <a:pt x="0" y="4214"/>
                </a:lnTo>
                <a:lnTo>
                  <a:pt x="6513" y="383"/>
                </a:lnTo>
                <a:lnTo>
                  <a:pt x="6513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2" name="Google Shape;3192;p35"/>
          <p:cNvSpPr/>
          <p:nvPr/>
        </p:nvSpPr>
        <p:spPr>
          <a:xfrm>
            <a:off x="5046248" y="3041594"/>
            <a:ext cx="250637" cy="162204"/>
          </a:xfrm>
          <a:custGeom>
            <a:avLst/>
            <a:gdLst/>
            <a:ahLst/>
            <a:cxnLst/>
            <a:rect l="l" t="t" r="r" b="b"/>
            <a:pathLst>
              <a:path w="6513" h="4215" fill="none" extrusionOk="0">
                <a:moveTo>
                  <a:pt x="6513" y="383"/>
                </a:moveTo>
                <a:lnTo>
                  <a:pt x="0" y="4214"/>
                </a:lnTo>
                <a:lnTo>
                  <a:pt x="0" y="3831"/>
                </a:lnTo>
                <a:lnTo>
                  <a:pt x="6513" y="0"/>
                </a:lnTo>
                <a:lnTo>
                  <a:pt x="6513" y="38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3" name="Google Shape;3193;p35"/>
          <p:cNvSpPr/>
          <p:nvPr/>
        </p:nvSpPr>
        <p:spPr>
          <a:xfrm>
            <a:off x="4893889" y="2992450"/>
            <a:ext cx="368585" cy="167129"/>
          </a:xfrm>
          <a:custGeom>
            <a:avLst/>
            <a:gdLst/>
            <a:ahLst/>
            <a:cxnLst/>
            <a:rect l="l" t="t" r="r" b="b"/>
            <a:pathLst>
              <a:path w="9578" h="4343" extrusionOk="0">
                <a:moveTo>
                  <a:pt x="7152" y="0"/>
                </a:moveTo>
                <a:lnTo>
                  <a:pt x="4342" y="1533"/>
                </a:lnTo>
                <a:lnTo>
                  <a:pt x="2427" y="383"/>
                </a:lnTo>
                <a:lnTo>
                  <a:pt x="1" y="1788"/>
                </a:lnTo>
                <a:lnTo>
                  <a:pt x="4342" y="4342"/>
                </a:lnTo>
                <a:lnTo>
                  <a:pt x="9578" y="1405"/>
                </a:lnTo>
                <a:lnTo>
                  <a:pt x="7152" y="0"/>
                </a:lnTo>
                <a:close/>
              </a:path>
            </a:pathLst>
          </a:custGeom>
          <a:solidFill>
            <a:srgbClr val="2F2F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4" name="Google Shape;3194;p35"/>
          <p:cNvSpPr/>
          <p:nvPr/>
        </p:nvSpPr>
        <p:spPr>
          <a:xfrm>
            <a:off x="4893889" y="2992450"/>
            <a:ext cx="368585" cy="167129"/>
          </a:xfrm>
          <a:custGeom>
            <a:avLst/>
            <a:gdLst/>
            <a:ahLst/>
            <a:cxnLst/>
            <a:rect l="l" t="t" r="r" b="b"/>
            <a:pathLst>
              <a:path w="9578" h="4343" fill="none" extrusionOk="0">
                <a:moveTo>
                  <a:pt x="7152" y="0"/>
                </a:moveTo>
                <a:lnTo>
                  <a:pt x="4342" y="1533"/>
                </a:lnTo>
                <a:lnTo>
                  <a:pt x="2427" y="383"/>
                </a:lnTo>
                <a:lnTo>
                  <a:pt x="1" y="1788"/>
                </a:lnTo>
                <a:lnTo>
                  <a:pt x="4342" y="4342"/>
                </a:lnTo>
                <a:lnTo>
                  <a:pt x="9578" y="1405"/>
                </a:lnTo>
                <a:lnTo>
                  <a:pt x="715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5" name="Google Shape;3195;p35"/>
          <p:cNvSpPr/>
          <p:nvPr/>
        </p:nvSpPr>
        <p:spPr>
          <a:xfrm>
            <a:off x="4908629" y="2859757"/>
            <a:ext cx="339108" cy="191681"/>
          </a:xfrm>
          <a:custGeom>
            <a:avLst/>
            <a:gdLst/>
            <a:ahLst/>
            <a:cxnLst/>
            <a:rect l="l" t="t" r="r" b="b"/>
            <a:pathLst>
              <a:path w="8812" h="4981" extrusionOk="0">
                <a:moveTo>
                  <a:pt x="4726" y="1"/>
                </a:moveTo>
                <a:lnTo>
                  <a:pt x="1" y="2682"/>
                </a:lnTo>
                <a:lnTo>
                  <a:pt x="3959" y="4981"/>
                </a:lnTo>
                <a:lnTo>
                  <a:pt x="8812" y="2299"/>
                </a:lnTo>
                <a:lnTo>
                  <a:pt x="4726" y="1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6" name="Google Shape;3196;p35"/>
          <p:cNvSpPr/>
          <p:nvPr/>
        </p:nvSpPr>
        <p:spPr>
          <a:xfrm>
            <a:off x="4908629" y="2859757"/>
            <a:ext cx="339108" cy="191681"/>
          </a:xfrm>
          <a:custGeom>
            <a:avLst/>
            <a:gdLst/>
            <a:ahLst/>
            <a:cxnLst/>
            <a:rect l="l" t="t" r="r" b="b"/>
            <a:pathLst>
              <a:path w="8812" h="4981" fill="none" extrusionOk="0">
                <a:moveTo>
                  <a:pt x="3959" y="4981"/>
                </a:moveTo>
                <a:lnTo>
                  <a:pt x="1" y="2682"/>
                </a:lnTo>
                <a:lnTo>
                  <a:pt x="4726" y="1"/>
                </a:lnTo>
                <a:lnTo>
                  <a:pt x="8812" y="2299"/>
                </a:lnTo>
                <a:lnTo>
                  <a:pt x="3959" y="498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7" name="Google Shape;3197;p35"/>
          <p:cNvSpPr/>
          <p:nvPr/>
        </p:nvSpPr>
        <p:spPr>
          <a:xfrm>
            <a:off x="4908629" y="2962971"/>
            <a:ext cx="152391" cy="191681"/>
          </a:xfrm>
          <a:custGeom>
            <a:avLst/>
            <a:gdLst/>
            <a:ahLst/>
            <a:cxnLst/>
            <a:rect l="l" t="t" r="r" b="b"/>
            <a:pathLst>
              <a:path w="3960" h="4981" extrusionOk="0">
                <a:moveTo>
                  <a:pt x="1" y="0"/>
                </a:moveTo>
                <a:lnTo>
                  <a:pt x="1" y="2554"/>
                </a:lnTo>
                <a:lnTo>
                  <a:pt x="3959" y="4980"/>
                </a:lnTo>
                <a:lnTo>
                  <a:pt x="3959" y="2299"/>
                </a:lnTo>
                <a:lnTo>
                  <a:pt x="1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8" name="Google Shape;3198;p35"/>
          <p:cNvSpPr/>
          <p:nvPr/>
        </p:nvSpPr>
        <p:spPr>
          <a:xfrm>
            <a:off x="4923368" y="2992450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" y="0"/>
                </a:moveTo>
                <a:lnTo>
                  <a:pt x="1" y="383"/>
                </a:lnTo>
                <a:lnTo>
                  <a:pt x="1406" y="1150"/>
                </a:lnTo>
                <a:lnTo>
                  <a:pt x="129" y="383"/>
                </a:lnTo>
                <a:lnTo>
                  <a:pt x="129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9" name="Google Shape;3199;p35"/>
          <p:cNvSpPr/>
          <p:nvPr/>
        </p:nvSpPr>
        <p:spPr>
          <a:xfrm>
            <a:off x="4928294" y="2992450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1" y="383"/>
                </a:moveTo>
                <a:lnTo>
                  <a:pt x="1" y="0"/>
                </a:lnTo>
                <a:lnTo>
                  <a:pt x="1" y="0"/>
                </a:lnTo>
                <a:lnTo>
                  <a:pt x="1" y="383"/>
                </a:lnTo>
                <a:lnTo>
                  <a:pt x="1278" y="1150"/>
                </a:lnTo>
                <a:lnTo>
                  <a:pt x="1278" y="1150"/>
                </a:lnTo>
                <a:lnTo>
                  <a:pt x="1" y="383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0" name="Google Shape;3200;p35"/>
          <p:cNvSpPr/>
          <p:nvPr/>
        </p:nvSpPr>
        <p:spPr>
          <a:xfrm>
            <a:off x="4928294" y="2992450"/>
            <a:ext cx="49181" cy="44255"/>
          </a:xfrm>
          <a:custGeom>
            <a:avLst/>
            <a:gdLst/>
            <a:ahLst/>
            <a:cxnLst/>
            <a:rect l="l" t="t" r="r" b="b"/>
            <a:pathLst>
              <a:path w="1278" h="1150" extrusionOk="0">
                <a:moveTo>
                  <a:pt x="1" y="0"/>
                </a:moveTo>
                <a:lnTo>
                  <a:pt x="1" y="383"/>
                </a:lnTo>
                <a:lnTo>
                  <a:pt x="1278" y="1150"/>
                </a:lnTo>
                <a:lnTo>
                  <a:pt x="1278" y="767"/>
                </a:lnTo>
                <a:lnTo>
                  <a:pt x="1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1" name="Google Shape;3201;p35"/>
          <p:cNvSpPr/>
          <p:nvPr/>
        </p:nvSpPr>
        <p:spPr>
          <a:xfrm>
            <a:off x="4943034" y="3002263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2" name="Google Shape;3202;p35"/>
          <p:cNvSpPr/>
          <p:nvPr/>
        </p:nvSpPr>
        <p:spPr>
          <a:xfrm>
            <a:off x="4962699" y="3012115"/>
            <a:ext cx="38" cy="19665"/>
          </a:xfrm>
          <a:custGeom>
            <a:avLst/>
            <a:gdLst/>
            <a:ahLst/>
            <a:cxnLst/>
            <a:rect l="l" t="t" r="r" b="b"/>
            <a:pathLst>
              <a:path w="1" h="511" extrusionOk="0">
                <a:moveTo>
                  <a:pt x="1" y="0"/>
                </a:moveTo>
                <a:lnTo>
                  <a:pt x="1" y="383"/>
                </a:lnTo>
                <a:lnTo>
                  <a:pt x="1" y="511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3" name="Google Shape;3203;p35"/>
          <p:cNvSpPr/>
          <p:nvPr/>
        </p:nvSpPr>
        <p:spPr>
          <a:xfrm>
            <a:off x="4923368" y="2992450"/>
            <a:ext cx="54106" cy="44255"/>
          </a:xfrm>
          <a:custGeom>
            <a:avLst/>
            <a:gdLst/>
            <a:ahLst/>
            <a:cxnLst/>
            <a:rect l="l" t="t" r="r" b="b"/>
            <a:pathLst>
              <a:path w="1406" h="1150" extrusionOk="0">
                <a:moveTo>
                  <a:pt x="1" y="0"/>
                </a:moveTo>
                <a:lnTo>
                  <a:pt x="1406" y="767"/>
                </a:lnTo>
                <a:lnTo>
                  <a:pt x="1023" y="511"/>
                </a:lnTo>
                <a:lnTo>
                  <a:pt x="512" y="256"/>
                </a:lnTo>
                <a:lnTo>
                  <a:pt x="1" y="0"/>
                </a:lnTo>
                <a:close/>
                <a:moveTo>
                  <a:pt x="1" y="383"/>
                </a:moveTo>
                <a:lnTo>
                  <a:pt x="1406" y="1150"/>
                </a:lnTo>
                <a:lnTo>
                  <a:pt x="1023" y="894"/>
                </a:lnTo>
                <a:lnTo>
                  <a:pt x="512" y="639"/>
                </a:lnTo>
                <a:lnTo>
                  <a:pt x="1" y="383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4" name="Google Shape;3204;p35"/>
          <p:cNvSpPr/>
          <p:nvPr/>
        </p:nvSpPr>
        <p:spPr>
          <a:xfrm>
            <a:off x="4923368" y="2992450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0"/>
                </a:moveTo>
                <a:lnTo>
                  <a:pt x="1" y="0"/>
                </a:lnTo>
                <a:lnTo>
                  <a:pt x="1" y="383"/>
                </a:lnTo>
                <a:lnTo>
                  <a:pt x="1" y="383"/>
                </a:lnTo>
                <a:lnTo>
                  <a:pt x="1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5" name="Google Shape;3205;p35"/>
          <p:cNvSpPr/>
          <p:nvPr/>
        </p:nvSpPr>
        <p:spPr>
          <a:xfrm>
            <a:off x="4923368" y="3007189"/>
            <a:ext cx="54106" cy="34442"/>
          </a:xfrm>
          <a:custGeom>
            <a:avLst/>
            <a:gdLst/>
            <a:ahLst/>
            <a:cxnLst/>
            <a:rect l="l" t="t" r="r" b="b"/>
            <a:pathLst>
              <a:path w="1406" h="895" extrusionOk="0">
                <a:moveTo>
                  <a:pt x="1" y="0"/>
                </a:moveTo>
                <a:lnTo>
                  <a:pt x="1406" y="894"/>
                </a:lnTo>
                <a:lnTo>
                  <a:pt x="1406" y="767"/>
                </a:lnTo>
                <a:lnTo>
                  <a:pt x="1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6" name="Google Shape;3206;p35"/>
          <p:cNvSpPr/>
          <p:nvPr/>
        </p:nvSpPr>
        <p:spPr>
          <a:xfrm>
            <a:off x="4923368" y="2992450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extrusionOk="0">
                <a:moveTo>
                  <a:pt x="1" y="0"/>
                </a:moveTo>
                <a:lnTo>
                  <a:pt x="1" y="0"/>
                </a:lnTo>
                <a:lnTo>
                  <a:pt x="1406" y="767"/>
                </a:lnTo>
                <a:lnTo>
                  <a:pt x="1406" y="767"/>
                </a:lnTo>
                <a:lnTo>
                  <a:pt x="1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7" name="Google Shape;3207;p35"/>
          <p:cNvSpPr/>
          <p:nvPr/>
        </p:nvSpPr>
        <p:spPr>
          <a:xfrm>
            <a:off x="4977439" y="3021929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1" y="1"/>
                </a:moveTo>
                <a:lnTo>
                  <a:pt x="1" y="1"/>
                </a:lnTo>
                <a:lnTo>
                  <a:pt x="1" y="511"/>
                </a:lnTo>
                <a:lnTo>
                  <a:pt x="1" y="384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8" name="Google Shape;3208;p35"/>
          <p:cNvSpPr/>
          <p:nvPr/>
        </p:nvSpPr>
        <p:spPr>
          <a:xfrm>
            <a:off x="5002030" y="3036668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0" y="384"/>
                </a:moveTo>
                <a:lnTo>
                  <a:pt x="0" y="1"/>
                </a:lnTo>
                <a:lnTo>
                  <a:pt x="0" y="1"/>
                </a:lnTo>
                <a:lnTo>
                  <a:pt x="0" y="384"/>
                </a:lnTo>
                <a:lnTo>
                  <a:pt x="1405" y="1150"/>
                </a:lnTo>
                <a:lnTo>
                  <a:pt x="1405" y="1150"/>
                </a:lnTo>
                <a:lnTo>
                  <a:pt x="0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9" name="Google Shape;3209;p35"/>
          <p:cNvSpPr/>
          <p:nvPr/>
        </p:nvSpPr>
        <p:spPr>
          <a:xfrm>
            <a:off x="5002030" y="3036668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0" y="384"/>
                </a:moveTo>
                <a:lnTo>
                  <a:pt x="0" y="1"/>
                </a:lnTo>
                <a:lnTo>
                  <a:pt x="0" y="1"/>
                </a:lnTo>
                <a:lnTo>
                  <a:pt x="0" y="384"/>
                </a:lnTo>
                <a:lnTo>
                  <a:pt x="1405" y="1150"/>
                </a:lnTo>
                <a:lnTo>
                  <a:pt x="1405" y="1150"/>
                </a:lnTo>
                <a:lnTo>
                  <a:pt x="0" y="384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0" name="Google Shape;3210;p35"/>
          <p:cNvSpPr/>
          <p:nvPr/>
        </p:nvSpPr>
        <p:spPr>
          <a:xfrm>
            <a:off x="5002030" y="3036668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0" y="1"/>
                </a:moveTo>
                <a:lnTo>
                  <a:pt x="0" y="384"/>
                </a:lnTo>
                <a:lnTo>
                  <a:pt x="1405" y="1150"/>
                </a:lnTo>
                <a:lnTo>
                  <a:pt x="1405" y="767"/>
                </a:lnTo>
                <a:lnTo>
                  <a:pt x="0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1" name="Google Shape;3211;p35"/>
          <p:cNvSpPr/>
          <p:nvPr/>
        </p:nvSpPr>
        <p:spPr>
          <a:xfrm>
            <a:off x="5021657" y="3046520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0"/>
                </a:moveTo>
                <a:lnTo>
                  <a:pt x="1" y="383"/>
                </a:lnTo>
                <a:lnTo>
                  <a:pt x="1" y="383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2" name="Google Shape;3212;p35"/>
          <p:cNvSpPr/>
          <p:nvPr/>
        </p:nvSpPr>
        <p:spPr>
          <a:xfrm>
            <a:off x="5036396" y="3056334"/>
            <a:ext cx="4964" cy="14777"/>
          </a:xfrm>
          <a:custGeom>
            <a:avLst/>
            <a:gdLst/>
            <a:ahLst/>
            <a:cxnLst/>
            <a:rect l="l" t="t" r="r" b="b"/>
            <a:pathLst>
              <a:path w="129" h="384" extrusionOk="0">
                <a:moveTo>
                  <a:pt x="1" y="0"/>
                </a:moveTo>
                <a:lnTo>
                  <a:pt x="1" y="383"/>
                </a:lnTo>
                <a:lnTo>
                  <a:pt x="129" y="383"/>
                </a:lnTo>
                <a:lnTo>
                  <a:pt x="129" y="0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3" name="Google Shape;3213;p35"/>
          <p:cNvSpPr/>
          <p:nvPr/>
        </p:nvSpPr>
        <p:spPr>
          <a:xfrm>
            <a:off x="5002030" y="3036668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511" y="256"/>
                </a:moveTo>
                <a:lnTo>
                  <a:pt x="511" y="279"/>
                </a:lnTo>
                <a:lnTo>
                  <a:pt x="702" y="384"/>
                </a:lnTo>
                <a:lnTo>
                  <a:pt x="511" y="256"/>
                </a:lnTo>
                <a:close/>
                <a:moveTo>
                  <a:pt x="702" y="384"/>
                </a:moveTo>
                <a:lnTo>
                  <a:pt x="702" y="384"/>
                </a:lnTo>
                <a:lnTo>
                  <a:pt x="702" y="384"/>
                </a:lnTo>
                <a:close/>
                <a:moveTo>
                  <a:pt x="702" y="384"/>
                </a:moveTo>
                <a:lnTo>
                  <a:pt x="702" y="384"/>
                </a:lnTo>
                <a:lnTo>
                  <a:pt x="702" y="384"/>
                </a:lnTo>
                <a:close/>
                <a:moveTo>
                  <a:pt x="0" y="384"/>
                </a:moveTo>
                <a:lnTo>
                  <a:pt x="383" y="639"/>
                </a:lnTo>
                <a:lnTo>
                  <a:pt x="383" y="593"/>
                </a:lnTo>
                <a:lnTo>
                  <a:pt x="0" y="384"/>
                </a:lnTo>
                <a:close/>
                <a:moveTo>
                  <a:pt x="0" y="1"/>
                </a:moveTo>
                <a:lnTo>
                  <a:pt x="383" y="256"/>
                </a:lnTo>
                <a:lnTo>
                  <a:pt x="383" y="593"/>
                </a:lnTo>
                <a:lnTo>
                  <a:pt x="702" y="767"/>
                </a:lnTo>
                <a:lnTo>
                  <a:pt x="511" y="639"/>
                </a:lnTo>
                <a:lnTo>
                  <a:pt x="511" y="279"/>
                </a:lnTo>
                <a:lnTo>
                  <a:pt x="0" y="1"/>
                </a:lnTo>
                <a:close/>
                <a:moveTo>
                  <a:pt x="702" y="384"/>
                </a:moveTo>
                <a:lnTo>
                  <a:pt x="894" y="511"/>
                </a:lnTo>
                <a:lnTo>
                  <a:pt x="1405" y="767"/>
                </a:lnTo>
                <a:lnTo>
                  <a:pt x="702" y="384"/>
                </a:lnTo>
                <a:close/>
                <a:moveTo>
                  <a:pt x="702" y="767"/>
                </a:moveTo>
                <a:lnTo>
                  <a:pt x="702" y="767"/>
                </a:lnTo>
                <a:lnTo>
                  <a:pt x="702" y="767"/>
                </a:lnTo>
                <a:close/>
                <a:moveTo>
                  <a:pt x="702" y="767"/>
                </a:moveTo>
                <a:lnTo>
                  <a:pt x="894" y="894"/>
                </a:lnTo>
                <a:lnTo>
                  <a:pt x="1405" y="1150"/>
                </a:lnTo>
                <a:lnTo>
                  <a:pt x="1405" y="1150"/>
                </a:lnTo>
                <a:lnTo>
                  <a:pt x="702" y="767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4" name="Google Shape;3214;p35"/>
          <p:cNvSpPr/>
          <p:nvPr/>
        </p:nvSpPr>
        <p:spPr>
          <a:xfrm>
            <a:off x="4997104" y="3036668"/>
            <a:ext cx="4964" cy="14777"/>
          </a:xfrm>
          <a:custGeom>
            <a:avLst/>
            <a:gdLst/>
            <a:ahLst/>
            <a:cxnLst/>
            <a:rect l="l" t="t" r="r" b="b"/>
            <a:pathLst>
              <a:path w="129" h="384" extrusionOk="0">
                <a:moveTo>
                  <a:pt x="0" y="1"/>
                </a:moveTo>
                <a:lnTo>
                  <a:pt x="0" y="384"/>
                </a:lnTo>
                <a:lnTo>
                  <a:pt x="128" y="384"/>
                </a:lnTo>
                <a:lnTo>
                  <a:pt x="128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5" name="Google Shape;3215;p35"/>
          <p:cNvSpPr/>
          <p:nvPr/>
        </p:nvSpPr>
        <p:spPr>
          <a:xfrm>
            <a:off x="4997104" y="3051408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0" y="1"/>
                </a:moveTo>
                <a:lnTo>
                  <a:pt x="1405" y="895"/>
                </a:lnTo>
                <a:lnTo>
                  <a:pt x="1533" y="767"/>
                </a:lnTo>
                <a:lnTo>
                  <a:pt x="128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6" name="Google Shape;3216;p35"/>
          <p:cNvSpPr/>
          <p:nvPr/>
        </p:nvSpPr>
        <p:spPr>
          <a:xfrm>
            <a:off x="4997104" y="3036668"/>
            <a:ext cx="58994" cy="29516"/>
          </a:xfrm>
          <a:custGeom>
            <a:avLst/>
            <a:gdLst/>
            <a:ahLst/>
            <a:cxnLst/>
            <a:rect l="l" t="t" r="r" b="b"/>
            <a:pathLst>
              <a:path w="1533" h="767" extrusionOk="0">
                <a:moveTo>
                  <a:pt x="0" y="1"/>
                </a:moveTo>
                <a:lnTo>
                  <a:pt x="1405" y="767"/>
                </a:lnTo>
                <a:lnTo>
                  <a:pt x="1533" y="767"/>
                </a:lnTo>
                <a:lnTo>
                  <a:pt x="128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7" name="Google Shape;3217;p35"/>
          <p:cNvSpPr/>
          <p:nvPr/>
        </p:nvSpPr>
        <p:spPr>
          <a:xfrm>
            <a:off x="5051174" y="3066147"/>
            <a:ext cx="4926" cy="19703"/>
          </a:xfrm>
          <a:custGeom>
            <a:avLst/>
            <a:gdLst/>
            <a:ahLst/>
            <a:cxnLst/>
            <a:rect l="l" t="t" r="r" b="b"/>
            <a:pathLst>
              <a:path w="128" h="512" extrusionOk="0">
                <a:moveTo>
                  <a:pt x="0" y="1"/>
                </a:moveTo>
                <a:lnTo>
                  <a:pt x="0" y="512"/>
                </a:lnTo>
                <a:lnTo>
                  <a:pt x="128" y="384"/>
                </a:lnTo>
                <a:lnTo>
                  <a:pt x="128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8" name="Google Shape;3218;p35"/>
          <p:cNvSpPr/>
          <p:nvPr/>
        </p:nvSpPr>
        <p:spPr>
          <a:xfrm>
            <a:off x="5002030" y="3085813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0" y="1"/>
                </a:moveTo>
                <a:lnTo>
                  <a:pt x="1405" y="894"/>
                </a:lnTo>
                <a:lnTo>
                  <a:pt x="1405" y="767"/>
                </a:lnTo>
                <a:lnTo>
                  <a:pt x="0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9" name="Google Shape;3219;p35"/>
          <p:cNvSpPr/>
          <p:nvPr/>
        </p:nvSpPr>
        <p:spPr>
          <a:xfrm>
            <a:off x="5002030" y="3071073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0" y="384"/>
                </a:moveTo>
                <a:lnTo>
                  <a:pt x="0" y="128"/>
                </a:lnTo>
                <a:lnTo>
                  <a:pt x="0" y="0"/>
                </a:lnTo>
                <a:lnTo>
                  <a:pt x="0" y="384"/>
                </a:lnTo>
                <a:lnTo>
                  <a:pt x="1405" y="1150"/>
                </a:lnTo>
                <a:lnTo>
                  <a:pt x="1405" y="1150"/>
                </a:lnTo>
                <a:lnTo>
                  <a:pt x="0" y="384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0" name="Google Shape;3220;p35"/>
          <p:cNvSpPr/>
          <p:nvPr/>
        </p:nvSpPr>
        <p:spPr>
          <a:xfrm>
            <a:off x="5002030" y="3075999"/>
            <a:ext cx="54068" cy="39329"/>
          </a:xfrm>
          <a:custGeom>
            <a:avLst/>
            <a:gdLst/>
            <a:ahLst/>
            <a:cxnLst/>
            <a:rect l="l" t="t" r="r" b="b"/>
            <a:pathLst>
              <a:path w="1405" h="1022" extrusionOk="0">
                <a:moveTo>
                  <a:pt x="0" y="0"/>
                </a:moveTo>
                <a:lnTo>
                  <a:pt x="0" y="256"/>
                </a:lnTo>
                <a:lnTo>
                  <a:pt x="1405" y="1022"/>
                </a:lnTo>
                <a:lnTo>
                  <a:pt x="1405" y="639"/>
                </a:lnTo>
                <a:lnTo>
                  <a:pt x="0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1" name="Google Shape;3221;p35"/>
          <p:cNvSpPr/>
          <p:nvPr/>
        </p:nvSpPr>
        <p:spPr>
          <a:xfrm>
            <a:off x="5021657" y="3080887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1" y="1"/>
                </a:moveTo>
                <a:lnTo>
                  <a:pt x="1" y="384"/>
                </a:lnTo>
                <a:lnTo>
                  <a:pt x="1" y="512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2" name="Google Shape;3222;p35"/>
          <p:cNvSpPr/>
          <p:nvPr/>
        </p:nvSpPr>
        <p:spPr>
          <a:xfrm>
            <a:off x="5036396" y="3095626"/>
            <a:ext cx="4964" cy="14816"/>
          </a:xfrm>
          <a:custGeom>
            <a:avLst/>
            <a:gdLst/>
            <a:ahLst/>
            <a:cxnLst/>
            <a:rect l="l" t="t" r="r" b="b"/>
            <a:pathLst>
              <a:path w="129" h="385" extrusionOk="0">
                <a:moveTo>
                  <a:pt x="1" y="1"/>
                </a:moveTo>
                <a:lnTo>
                  <a:pt x="1" y="384"/>
                </a:lnTo>
                <a:lnTo>
                  <a:pt x="129" y="384"/>
                </a:lnTo>
                <a:lnTo>
                  <a:pt x="129" y="1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3" name="Google Shape;3223;p35"/>
          <p:cNvSpPr/>
          <p:nvPr/>
        </p:nvSpPr>
        <p:spPr>
          <a:xfrm>
            <a:off x="5002030" y="3071073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511" y="256"/>
                </a:moveTo>
                <a:lnTo>
                  <a:pt x="511" y="279"/>
                </a:lnTo>
                <a:lnTo>
                  <a:pt x="562" y="307"/>
                </a:lnTo>
                <a:lnTo>
                  <a:pt x="562" y="307"/>
                </a:lnTo>
                <a:lnTo>
                  <a:pt x="511" y="256"/>
                </a:lnTo>
                <a:close/>
                <a:moveTo>
                  <a:pt x="0" y="384"/>
                </a:moveTo>
                <a:lnTo>
                  <a:pt x="383" y="639"/>
                </a:lnTo>
                <a:lnTo>
                  <a:pt x="383" y="627"/>
                </a:lnTo>
                <a:lnTo>
                  <a:pt x="0" y="384"/>
                </a:lnTo>
                <a:close/>
                <a:moveTo>
                  <a:pt x="562" y="307"/>
                </a:moveTo>
                <a:lnTo>
                  <a:pt x="894" y="639"/>
                </a:lnTo>
                <a:lnTo>
                  <a:pt x="1405" y="767"/>
                </a:lnTo>
                <a:lnTo>
                  <a:pt x="1405" y="767"/>
                </a:lnTo>
                <a:lnTo>
                  <a:pt x="562" y="307"/>
                </a:lnTo>
                <a:close/>
                <a:moveTo>
                  <a:pt x="0" y="0"/>
                </a:moveTo>
                <a:lnTo>
                  <a:pt x="383" y="256"/>
                </a:lnTo>
                <a:lnTo>
                  <a:pt x="383" y="627"/>
                </a:lnTo>
                <a:lnTo>
                  <a:pt x="702" y="831"/>
                </a:lnTo>
                <a:lnTo>
                  <a:pt x="702" y="831"/>
                </a:lnTo>
                <a:lnTo>
                  <a:pt x="511" y="639"/>
                </a:lnTo>
                <a:lnTo>
                  <a:pt x="511" y="279"/>
                </a:lnTo>
                <a:lnTo>
                  <a:pt x="0" y="0"/>
                </a:lnTo>
                <a:close/>
                <a:moveTo>
                  <a:pt x="702" y="831"/>
                </a:moveTo>
                <a:lnTo>
                  <a:pt x="894" y="1022"/>
                </a:lnTo>
                <a:lnTo>
                  <a:pt x="1405" y="1277"/>
                </a:lnTo>
                <a:lnTo>
                  <a:pt x="702" y="83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4" name="Google Shape;3224;p35"/>
          <p:cNvSpPr/>
          <p:nvPr/>
        </p:nvSpPr>
        <p:spPr>
          <a:xfrm>
            <a:off x="4997104" y="3071073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0" y="0"/>
                </a:moveTo>
                <a:lnTo>
                  <a:pt x="0" y="511"/>
                </a:lnTo>
                <a:lnTo>
                  <a:pt x="128" y="384"/>
                </a:lnTo>
                <a:lnTo>
                  <a:pt x="128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5" name="Google Shape;3225;p35"/>
          <p:cNvSpPr/>
          <p:nvPr/>
        </p:nvSpPr>
        <p:spPr>
          <a:xfrm>
            <a:off x="4997104" y="3085813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128" y="1"/>
                </a:moveTo>
                <a:lnTo>
                  <a:pt x="0" y="128"/>
                </a:lnTo>
                <a:lnTo>
                  <a:pt x="1405" y="894"/>
                </a:lnTo>
                <a:lnTo>
                  <a:pt x="1533" y="894"/>
                </a:lnTo>
                <a:lnTo>
                  <a:pt x="128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6" name="Google Shape;3226;p35"/>
          <p:cNvSpPr/>
          <p:nvPr/>
        </p:nvSpPr>
        <p:spPr>
          <a:xfrm>
            <a:off x="4997104" y="3071073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0" y="0"/>
                </a:moveTo>
                <a:lnTo>
                  <a:pt x="1405" y="894"/>
                </a:lnTo>
                <a:lnTo>
                  <a:pt x="1533" y="767"/>
                </a:lnTo>
                <a:lnTo>
                  <a:pt x="128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7" name="Google Shape;3227;p35"/>
          <p:cNvSpPr/>
          <p:nvPr/>
        </p:nvSpPr>
        <p:spPr>
          <a:xfrm>
            <a:off x="5051174" y="3100552"/>
            <a:ext cx="4926" cy="19703"/>
          </a:xfrm>
          <a:custGeom>
            <a:avLst/>
            <a:gdLst/>
            <a:ahLst/>
            <a:cxnLst/>
            <a:rect l="l" t="t" r="r" b="b"/>
            <a:pathLst>
              <a:path w="128" h="512" extrusionOk="0">
                <a:moveTo>
                  <a:pt x="128" y="1"/>
                </a:moveTo>
                <a:lnTo>
                  <a:pt x="0" y="128"/>
                </a:lnTo>
                <a:lnTo>
                  <a:pt x="0" y="511"/>
                </a:lnTo>
                <a:lnTo>
                  <a:pt x="128" y="511"/>
                </a:lnTo>
                <a:lnTo>
                  <a:pt x="128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8" name="Google Shape;3228;p35"/>
          <p:cNvSpPr/>
          <p:nvPr/>
        </p:nvSpPr>
        <p:spPr>
          <a:xfrm>
            <a:off x="5060988" y="2948232"/>
            <a:ext cx="186756" cy="206420"/>
          </a:xfrm>
          <a:custGeom>
            <a:avLst/>
            <a:gdLst/>
            <a:ahLst/>
            <a:cxnLst/>
            <a:rect l="l" t="t" r="r" b="b"/>
            <a:pathLst>
              <a:path w="4853" h="5364" extrusionOk="0">
                <a:moveTo>
                  <a:pt x="4853" y="0"/>
                </a:moveTo>
                <a:lnTo>
                  <a:pt x="0" y="2682"/>
                </a:lnTo>
                <a:lnTo>
                  <a:pt x="0" y="5363"/>
                </a:lnTo>
                <a:lnTo>
                  <a:pt x="4853" y="2554"/>
                </a:lnTo>
                <a:lnTo>
                  <a:pt x="4853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9" name="Google Shape;3229;p35"/>
          <p:cNvSpPr/>
          <p:nvPr/>
        </p:nvSpPr>
        <p:spPr>
          <a:xfrm>
            <a:off x="5100319" y="3021929"/>
            <a:ext cx="49142" cy="44255"/>
          </a:xfrm>
          <a:custGeom>
            <a:avLst/>
            <a:gdLst/>
            <a:ahLst/>
            <a:cxnLst/>
            <a:rect l="l" t="t" r="r" b="b"/>
            <a:pathLst>
              <a:path w="1277" h="1150" extrusionOk="0">
                <a:moveTo>
                  <a:pt x="1277" y="384"/>
                </a:moveTo>
                <a:lnTo>
                  <a:pt x="1277" y="1"/>
                </a:lnTo>
                <a:lnTo>
                  <a:pt x="1277" y="1"/>
                </a:lnTo>
                <a:lnTo>
                  <a:pt x="1277" y="384"/>
                </a:lnTo>
                <a:lnTo>
                  <a:pt x="0" y="1150"/>
                </a:lnTo>
                <a:lnTo>
                  <a:pt x="0" y="1150"/>
                </a:lnTo>
                <a:lnTo>
                  <a:pt x="1277" y="384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0" name="Google Shape;3230;p35"/>
          <p:cNvSpPr/>
          <p:nvPr/>
        </p:nvSpPr>
        <p:spPr>
          <a:xfrm>
            <a:off x="5100319" y="3031742"/>
            <a:ext cx="49142" cy="34442"/>
          </a:xfrm>
          <a:custGeom>
            <a:avLst/>
            <a:gdLst/>
            <a:ahLst/>
            <a:cxnLst/>
            <a:rect l="l" t="t" r="r" b="b"/>
            <a:pathLst>
              <a:path w="1277" h="895" extrusionOk="0">
                <a:moveTo>
                  <a:pt x="1277" y="1"/>
                </a:moveTo>
                <a:lnTo>
                  <a:pt x="0" y="767"/>
                </a:lnTo>
                <a:lnTo>
                  <a:pt x="0" y="895"/>
                </a:lnTo>
                <a:lnTo>
                  <a:pt x="1277" y="129"/>
                </a:lnTo>
                <a:lnTo>
                  <a:pt x="1277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1" name="Google Shape;3231;p35"/>
          <p:cNvSpPr/>
          <p:nvPr/>
        </p:nvSpPr>
        <p:spPr>
          <a:xfrm>
            <a:off x="5100319" y="3021929"/>
            <a:ext cx="49142" cy="39368"/>
          </a:xfrm>
          <a:custGeom>
            <a:avLst/>
            <a:gdLst/>
            <a:ahLst/>
            <a:cxnLst/>
            <a:rect l="l" t="t" r="r" b="b"/>
            <a:pathLst>
              <a:path w="1277" h="1023" extrusionOk="0">
                <a:moveTo>
                  <a:pt x="1277" y="1"/>
                </a:moveTo>
                <a:lnTo>
                  <a:pt x="0" y="767"/>
                </a:lnTo>
                <a:lnTo>
                  <a:pt x="0" y="1022"/>
                </a:lnTo>
                <a:lnTo>
                  <a:pt x="1277" y="256"/>
                </a:lnTo>
                <a:lnTo>
                  <a:pt x="1277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2" name="Google Shape;3232;p35"/>
          <p:cNvSpPr/>
          <p:nvPr/>
        </p:nvSpPr>
        <p:spPr>
          <a:xfrm>
            <a:off x="5134685" y="3031742"/>
            <a:ext cx="38" cy="14816"/>
          </a:xfrm>
          <a:custGeom>
            <a:avLst/>
            <a:gdLst/>
            <a:ahLst/>
            <a:cxnLst/>
            <a:rect l="l" t="t" r="r" b="b"/>
            <a:pathLst>
              <a:path w="1" h="385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3" name="Google Shape;3233;p35"/>
          <p:cNvSpPr/>
          <p:nvPr/>
        </p:nvSpPr>
        <p:spPr>
          <a:xfrm>
            <a:off x="5115058" y="3041594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4" name="Google Shape;3234;p35"/>
          <p:cNvSpPr/>
          <p:nvPr/>
        </p:nvSpPr>
        <p:spPr>
          <a:xfrm>
            <a:off x="5100319" y="3017003"/>
            <a:ext cx="49142" cy="49181"/>
          </a:xfrm>
          <a:custGeom>
            <a:avLst/>
            <a:gdLst/>
            <a:ahLst/>
            <a:cxnLst/>
            <a:rect l="l" t="t" r="r" b="b"/>
            <a:pathLst>
              <a:path w="1277" h="1278" extrusionOk="0">
                <a:moveTo>
                  <a:pt x="1277" y="1"/>
                </a:moveTo>
                <a:lnTo>
                  <a:pt x="0" y="895"/>
                </a:lnTo>
                <a:lnTo>
                  <a:pt x="383" y="639"/>
                </a:lnTo>
                <a:lnTo>
                  <a:pt x="894" y="384"/>
                </a:lnTo>
                <a:lnTo>
                  <a:pt x="1277" y="129"/>
                </a:lnTo>
                <a:lnTo>
                  <a:pt x="1277" y="1"/>
                </a:lnTo>
                <a:close/>
                <a:moveTo>
                  <a:pt x="1277" y="512"/>
                </a:moveTo>
                <a:lnTo>
                  <a:pt x="638" y="895"/>
                </a:lnTo>
                <a:lnTo>
                  <a:pt x="894" y="767"/>
                </a:lnTo>
                <a:lnTo>
                  <a:pt x="1277" y="512"/>
                </a:lnTo>
                <a:close/>
                <a:moveTo>
                  <a:pt x="638" y="895"/>
                </a:moveTo>
                <a:lnTo>
                  <a:pt x="638" y="895"/>
                </a:lnTo>
                <a:lnTo>
                  <a:pt x="638" y="895"/>
                </a:lnTo>
                <a:close/>
                <a:moveTo>
                  <a:pt x="638" y="895"/>
                </a:moveTo>
                <a:lnTo>
                  <a:pt x="383" y="1022"/>
                </a:lnTo>
                <a:lnTo>
                  <a:pt x="0" y="1278"/>
                </a:lnTo>
                <a:lnTo>
                  <a:pt x="638" y="895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5" name="Google Shape;3235;p35"/>
          <p:cNvSpPr/>
          <p:nvPr/>
        </p:nvSpPr>
        <p:spPr>
          <a:xfrm>
            <a:off x="5149425" y="3017003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1" y="1"/>
                </a:moveTo>
                <a:lnTo>
                  <a:pt x="1" y="512"/>
                </a:lnTo>
                <a:lnTo>
                  <a:pt x="129" y="512"/>
                </a:lnTo>
                <a:lnTo>
                  <a:pt x="129" y="129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6" name="Google Shape;3236;p35"/>
          <p:cNvSpPr/>
          <p:nvPr/>
        </p:nvSpPr>
        <p:spPr>
          <a:xfrm>
            <a:off x="5100319" y="3036668"/>
            <a:ext cx="54068" cy="29516"/>
          </a:xfrm>
          <a:custGeom>
            <a:avLst/>
            <a:gdLst/>
            <a:ahLst/>
            <a:cxnLst/>
            <a:rect l="l" t="t" r="r" b="b"/>
            <a:pathLst>
              <a:path w="1405" h="767" extrusionOk="0">
                <a:moveTo>
                  <a:pt x="1277" y="1"/>
                </a:moveTo>
                <a:lnTo>
                  <a:pt x="0" y="767"/>
                </a:lnTo>
                <a:lnTo>
                  <a:pt x="1405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7" name="Google Shape;3237;p35"/>
          <p:cNvSpPr/>
          <p:nvPr/>
        </p:nvSpPr>
        <p:spPr>
          <a:xfrm>
            <a:off x="5095393" y="3017003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1405" y="1"/>
                </a:moveTo>
                <a:lnTo>
                  <a:pt x="0" y="895"/>
                </a:lnTo>
                <a:lnTo>
                  <a:pt x="128" y="895"/>
                </a:lnTo>
                <a:lnTo>
                  <a:pt x="1533" y="129"/>
                </a:lnTo>
                <a:lnTo>
                  <a:pt x="1405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8" name="Google Shape;3238;p35"/>
          <p:cNvSpPr/>
          <p:nvPr/>
        </p:nvSpPr>
        <p:spPr>
          <a:xfrm>
            <a:off x="5095393" y="3051408"/>
            <a:ext cx="4926" cy="14777"/>
          </a:xfrm>
          <a:custGeom>
            <a:avLst/>
            <a:gdLst/>
            <a:ahLst/>
            <a:cxnLst/>
            <a:rect l="l" t="t" r="r" b="b"/>
            <a:pathLst>
              <a:path w="128" h="384" extrusionOk="0">
                <a:moveTo>
                  <a:pt x="0" y="1"/>
                </a:moveTo>
                <a:lnTo>
                  <a:pt x="0" y="384"/>
                </a:lnTo>
                <a:lnTo>
                  <a:pt x="128" y="384"/>
                </a:lnTo>
                <a:lnTo>
                  <a:pt x="128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9" name="Google Shape;3239;p35"/>
          <p:cNvSpPr/>
          <p:nvPr/>
        </p:nvSpPr>
        <p:spPr>
          <a:xfrm>
            <a:off x="5100319" y="3056334"/>
            <a:ext cx="49142" cy="44255"/>
          </a:xfrm>
          <a:custGeom>
            <a:avLst/>
            <a:gdLst/>
            <a:ahLst/>
            <a:cxnLst/>
            <a:rect l="l" t="t" r="r" b="b"/>
            <a:pathLst>
              <a:path w="1277" h="1150" extrusionOk="0">
                <a:moveTo>
                  <a:pt x="1277" y="383"/>
                </a:moveTo>
                <a:lnTo>
                  <a:pt x="1277" y="0"/>
                </a:lnTo>
                <a:lnTo>
                  <a:pt x="1277" y="0"/>
                </a:lnTo>
                <a:lnTo>
                  <a:pt x="1277" y="383"/>
                </a:lnTo>
                <a:lnTo>
                  <a:pt x="0" y="1150"/>
                </a:lnTo>
                <a:lnTo>
                  <a:pt x="0" y="1150"/>
                </a:lnTo>
                <a:lnTo>
                  <a:pt x="1277" y="383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0" name="Google Shape;3240;p35"/>
          <p:cNvSpPr/>
          <p:nvPr/>
        </p:nvSpPr>
        <p:spPr>
          <a:xfrm>
            <a:off x="5100319" y="3056334"/>
            <a:ext cx="49142" cy="44255"/>
          </a:xfrm>
          <a:custGeom>
            <a:avLst/>
            <a:gdLst/>
            <a:ahLst/>
            <a:cxnLst/>
            <a:rect l="l" t="t" r="r" b="b"/>
            <a:pathLst>
              <a:path w="1277" h="1150" extrusionOk="0">
                <a:moveTo>
                  <a:pt x="1277" y="383"/>
                </a:moveTo>
                <a:lnTo>
                  <a:pt x="1277" y="0"/>
                </a:lnTo>
                <a:lnTo>
                  <a:pt x="1277" y="0"/>
                </a:lnTo>
                <a:lnTo>
                  <a:pt x="1277" y="383"/>
                </a:lnTo>
                <a:lnTo>
                  <a:pt x="0" y="1150"/>
                </a:lnTo>
                <a:lnTo>
                  <a:pt x="0" y="1150"/>
                </a:lnTo>
                <a:lnTo>
                  <a:pt x="1277" y="383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1" name="Google Shape;3241;p35"/>
          <p:cNvSpPr/>
          <p:nvPr/>
        </p:nvSpPr>
        <p:spPr>
          <a:xfrm>
            <a:off x="5100319" y="3056334"/>
            <a:ext cx="49142" cy="44255"/>
          </a:xfrm>
          <a:custGeom>
            <a:avLst/>
            <a:gdLst/>
            <a:ahLst/>
            <a:cxnLst/>
            <a:rect l="l" t="t" r="r" b="b"/>
            <a:pathLst>
              <a:path w="1277" h="1150" extrusionOk="0">
                <a:moveTo>
                  <a:pt x="1277" y="0"/>
                </a:moveTo>
                <a:lnTo>
                  <a:pt x="0" y="767"/>
                </a:lnTo>
                <a:lnTo>
                  <a:pt x="0" y="1150"/>
                </a:lnTo>
                <a:lnTo>
                  <a:pt x="1277" y="383"/>
                </a:lnTo>
                <a:lnTo>
                  <a:pt x="1277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2" name="Google Shape;3242;p35"/>
          <p:cNvSpPr/>
          <p:nvPr/>
        </p:nvSpPr>
        <p:spPr>
          <a:xfrm>
            <a:off x="5134685" y="3066147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3" name="Google Shape;3243;p35"/>
          <p:cNvSpPr/>
          <p:nvPr/>
        </p:nvSpPr>
        <p:spPr>
          <a:xfrm>
            <a:off x="5115058" y="3080887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4" name="Google Shape;3244;p35"/>
          <p:cNvSpPr/>
          <p:nvPr/>
        </p:nvSpPr>
        <p:spPr>
          <a:xfrm>
            <a:off x="5100319" y="3056334"/>
            <a:ext cx="49142" cy="49181"/>
          </a:xfrm>
          <a:custGeom>
            <a:avLst/>
            <a:gdLst/>
            <a:ahLst/>
            <a:cxnLst/>
            <a:rect l="l" t="t" r="r" b="b"/>
            <a:pathLst>
              <a:path w="1277" h="1278" extrusionOk="0">
                <a:moveTo>
                  <a:pt x="1277" y="0"/>
                </a:moveTo>
                <a:lnTo>
                  <a:pt x="0" y="767"/>
                </a:lnTo>
                <a:lnTo>
                  <a:pt x="0" y="767"/>
                </a:lnTo>
                <a:lnTo>
                  <a:pt x="383" y="639"/>
                </a:lnTo>
                <a:lnTo>
                  <a:pt x="894" y="256"/>
                </a:lnTo>
                <a:lnTo>
                  <a:pt x="1277" y="0"/>
                </a:lnTo>
                <a:close/>
                <a:moveTo>
                  <a:pt x="1277" y="383"/>
                </a:moveTo>
                <a:lnTo>
                  <a:pt x="894" y="639"/>
                </a:lnTo>
                <a:lnTo>
                  <a:pt x="638" y="830"/>
                </a:lnTo>
                <a:lnTo>
                  <a:pt x="1277" y="383"/>
                </a:lnTo>
                <a:close/>
                <a:moveTo>
                  <a:pt x="638" y="830"/>
                </a:moveTo>
                <a:lnTo>
                  <a:pt x="348" y="1034"/>
                </a:lnTo>
                <a:lnTo>
                  <a:pt x="383" y="1022"/>
                </a:lnTo>
                <a:lnTo>
                  <a:pt x="638" y="830"/>
                </a:lnTo>
                <a:close/>
                <a:moveTo>
                  <a:pt x="348" y="1034"/>
                </a:moveTo>
                <a:lnTo>
                  <a:pt x="0" y="1150"/>
                </a:lnTo>
                <a:lnTo>
                  <a:pt x="0" y="1277"/>
                </a:lnTo>
                <a:lnTo>
                  <a:pt x="348" y="103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5" name="Google Shape;3245;p35"/>
          <p:cNvSpPr/>
          <p:nvPr/>
        </p:nvSpPr>
        <p:spPr>
          <a:xfrm>
            <a:off x="5149425" y="3056334"/>
            <a:ext cx="4964" cy="19703"/>
          </a:xfrm>
          <a:custGeom>
            <a:avLst/>
            <a:gdLst/>
            <a:ahLst/>
            <a:cxnLst/>
            <a:rect l="l" t="t" r="r" b="b"/>
            <a:pathLst>
              <a:path w="129" h="512" extrusionOk="0">
                <a:moveTo>
                  <a:pt x="1" y="0"/>
                </a:moveTo>
                <a:lnTo>
                  <a:pt x="1" y="383"/>
                </a:lnTo>
                <a:lnTo>
                  <a:pt x="129" y="511"/>
                </a:lnTo>
                <a:lnTo>
                  <a:pt x="129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6" name="Google Shape;3246;p35"/>
          <p:cNvSpPr/>
          <p:nvPr/>
        </p:nvSpPr>
        <p:spPr>
          <a:xfrm>
            <a:off x="5100319" y="3071073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1277" y="0"/>
                </a:moveTo>
                <a:lnTo>
                  <a:pt x="0" y="894"/>
                </a:lnTo>
                <a:lnTo>
                  <a:pt x="0" y="894"/>
                </a:lnTo>
                <a:lnTo>
                  <a:pt x="1405" y="128"/>
                </a:lnTo>
                <a:lnTo>
                  <a:pt x="1277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7" name="Google Shape;3247;p35"/>
          <p:cNvSpPr/>
          <p:nvPr/>
        </p:nvSpPr>
        <p:spPr>
          <a:xfrm>
            <a:off x="5095393" y="3056334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1405" y="0"/>
                </a:moveTo>
                <a:lnTo>
                  <a:pt x="0" y="767"/>
                </a:lnTo>
                <a:lnTo>
                  <a:pt x="128" y="894"/>
                </a:lnTo>
                <a:lnTo>
                  <a:pt x="1533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8" name="Google Shape;3248;p35"/>
          <p:cNvSpPr/>
          <p:nvPr/>
        </p:nvSpPr>
        <p:spPr>
          <a:xfrm>
            <a:off x="5095393" y="3085813"/>
            <a:ext cx="4926" cy="19703"/>
          </a:xfrm>
          <a:custGeom>
            <a:avLst/>
            <a:gdLst/>
            <a:ahLst/>
            <a:cxnLst/>
            <a:rect l="l" t="t" r="r" b="b"/>
            <a:pathLst>
              <a:path w="128" h="512" extrusionOk="0">
                <a:moveTo>
                  <a:pt x="0" y="1"/>
                </a:moveTo>
                <a:lnTo>
                  <a:pt x="0" y="511"/>
                </a:lnTo>
                <a:lnTo>
                  <a:pt x="128" y="511"/>
                </a:lnTo>
                <a:lnTo>
                  <a:pt x="128" y="128"/>
                </a:lnTo>
                <a:lnTo>
                  <a:pt x="0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9" name="Google Shape;3249;p35"/>
          <p:cNvSpPr/>
          <p:nvPr/>
        </p:nvSpPr>
        <p:spPr>
          <a:xfrm>
            <a:off x="5164203" y="2982598"/>
            <a:ext cx="54068" cy="44293"/>
          </a:xfrm>
          <a:custGeom>
            <a:avLst/>
            <a:gdLst/>
            <a:ahLst/>
            <a:cxnLst/>
            <a:rect l="l" t="t" r="r" b="b"/>
            <a:pathLst>
              <a:path w="1405" h="1151" extrusionOk="0">
                <a:moveTo>
                  <a:pt x="1277" y="1"/>
                </a:moveTo>
                <a:lnTo>
                  <a:pt x="1277" y="384"/>
                </a:lnTo>
                <a:lnTo>
                  <a:pt x="0" y="1150"/>
                </a:lnTo>
                <a:lnTo>
                  <a:pt x="1405" y="384"/>
                </a:lnTo>
                <a:lnTo>
                  <a:pt x="1405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0" name="Google Shape;3250;p35"/>
          <p:cNvSpPr/>
          <p:nvPr/>
        </p:nvSpPr>
        <p:spPr>
          <a:xfrm>
            <a:off x="5164203" y="2982598"/>
            <a:ext cx="49181" cy="44293"/>
          </a:xfrm>
          <a:custGeom>
            <a:avLst/>
            <a:gdLst/>
            <a:ahLst/>
            <a:cxnLst/>
            <a:rect l="l" t="t" r="r" b="b"/>
            <a:pathLst>
              <a:path w="1278" h="1151" extrusionOk="0">
                <a:moveTo>
                  <a:pt x="1277" y="384"/>
                </a:moveTo>
                <a:lnTo>
                  <a:pt x="1277" y="1"/>
                </a:lnTo>
                <a:lnTo>
                  <a:pt x="1277" y="1"/>
                </a:lnTo>
                <a:lnTo>
                  <a:pt x="1277" y="384"/>
                </a:lnTo>
                <a:lnTo>
                  <a:pt x="0" y="1150"/>
                </a:lnTo>
                <a:lnTo>
                  <a:pt x="0" y="1150"/>
                </a:lnTo>
                <a:lnTo>
                  <a:pt x="1277" y="384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1" name="Google Shape;3251;p35"/>
          <p:cNvSpPr/>
          <p:nvPr/>
        </p:nvSpPr>
        <p:spPr>
          <a:xfrm>
            <a:off x="5164203" y="2982598"/>
            <a:ext cx="49181" cy="44293"/>
          </a:xfrm>
          <a:custGeom>
            <a:avLst/>
            <a:gdLst/>
            <a:ahLst/>
            <a:cxnLst/>
            <a:rect l="l" t="t" r="r" b="b"/>
            <a:pathLst>
              <a:path w="1278" h="1151" extrusionOk="0">
                <a:moveTo>
                  <a:pt x="1277" y="1"/>
                </a:moveTo>
                <a:lnTo>
                  <a:pt x="0" y="767"/>
                </a:lnTo>
                <a:lnTo>
                  <a:pt x="0" y="1150"/>
                </a:lnTo>
                <a:lnTo>
                  <a:pt x="1277" y="384"/>
                </a:lnTo>
                <a:lnTo>
                  <a:pt x="1277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2" name="Google Shape;3252;p35"/>
          <p:cNvSpPr/>
          <p:nvPr/>
        </p:nvSpPr>
        <p:spPr>
          <a:xfrm>
            <a:off x="5198569" y="2992450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1" y="0"/>
                </a:moveTo>
                <a:lnTo>
                  <a:pt x="1" y="383"/>
                </a:lnTo>
                <a:lnTo>
                  <a:pt x="1" y="383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3" name="Google Shape;3253;p35"/>
          <p:cNvSpPr/>
          <p:nvPr/>
        </p:nvSpPr>
        <p:spPr>
          <a:xfrm>
            <a:off x="5178942" y="3002263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0" y="1"/>
                </a:moveTo>
                <a:lnTo>
                  <a:pt x="0" y="512"/>
                </a:lnTo>
                <a:lnTo>
                  <a:pt x="0" y="512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4" name="Google Shape;3254;p35"/>
          <p:cNvSpPr/>
          <p:nvPr/>
        </p:nvSpPr>
        <p:spPr>
          <a:xfrm>
            <a:off x="5164203" y="2982598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1405" y="1"/>
                </a:moveTo>
                <a:lnTo>
                  <a:pt x="894" y="256"/>
                </a:lnTo>
                <a:lnTo>
                  <a:pt x="383" y="512"/>
                </a:lnTo>
                <a:lnTo>
                  <a:pt x="0" y="767"/>
                </a:lnTo>
                <a:lnTo>
                  <a:pt x="383" y="558"/>
                </a:lnTo>
                <a:lnTo>
                  <a:pt x="383" y="558"/>
                </a:lnTo>
                <a:lnTo>
                  <a:pt x="1405" y="1"/>
                </a:lnTo>
                <a:close/>
                <a:moveTo>
                  <a:pt x="1405" y="384"/>
                </a:moveTo>
                <a:lnTo>
                  <a:pt x="894" y="639"/>
                </a:lnTo>
                <a:lnTo>
                  <a:pt x="383" y="895"/>
                </a:lnTo>
                <a:lnTo>
                  <a:pt x="383" y="1023"/>
                </a:lnTo>
                <a:lnTo>
                  <a:pt x="0" y="1150"/>
                </a:lnTo>
                <a:lnTo>
                  <a:pt x="0" y="1278"/>
                </a:lnTo>
                <a:lnTo>
                  <a:pt x="1405" y="384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5" name="Google Shape;3255;p35"/>
          <p:cNvSpPr/>
          <p:nvPr/>
        </p:nvSpPr>
        <p:spPr>
          <a:xfrm>
            <a:off x="5218235" y="2982598"/>
            <a:ext cx="38" cy="14816"/>
          </a:xfrm>
          <a:custGeom>
            <a:avLst/>
            <a:gdLst/>
            <a:ahLst/>
            <a:cxnLst/>
            <a:rect l="l" t="t" r="r" b="b"/>
            <a:pathLst>
              <a:path w="1" h="385" extrusionOk="0">
                <a:moveTo>
                  <a:pt x="1" y="1"/>
                </a:moveTo>
                <a:lnTo>
                  <a:pt x="1" y="1"/>
                </a:ln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6" name="Google Shape;3256;p35"/>
          <p:cNvSpPr/>
          <p:nvPr/>
        </p:nvSpPr>
        <p:spPr>
          <a:xfrm>
            <a:off x="5164203" y="2997376"/>
            <a:ext cx="54068" cy="34403"/>
          </a:xfrm>
          <a:custGeom>
            <a:avLst/>
            <a:gdLst/>
            <a:ahLst/>
            <a:cxnLst/>
            <a:rect l="l" t="t" r="r" b="b"/>
            <a:pathLst>
              <a:path w="1405" h="894" extrusionOk="0">
                <a:moveTo>
                  <a:pt x="1405" y="0"/>
                </a:moveTo>
                <a:lnTo>
                  <a:pt x="1405" y="0"/>
                </a:lnTo>
                <a:lnTo>
                  <a:pt x="0" y="894"/>
                </a:lnTo>
                <a:lnTo>
                  <a:pt x="0" y="894"/>
                </a:lnTo>
                <a:lnTo>
                  <a:pt x="1405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7" name="Google Shape;3257;p35"/>
          <p:cNvSpPr/>
          <p:nvPr/>
        </p:nvSpPr>
        <p:spPr>
          <a:xfrm>
            <a:off x="5164203" y="2982598"/>
            <a:ext cx="54068" cy="29555"/>
          </a:xfrm>
          <a:custGeom>
            <a:avLst/>
            <a:gdLst/>
            <a:ahLst/>
            <a:cxnLst/>
            <a:rect l="l" t="t" r="r" b="b"/>
            <a:pathLst>
              <a:path w="1405" h="768" extrusionOk="0">
                <a:moveTo>
                  <a:pt x="1405" y="1"/>
                </a:moveTo>
                <a:lnTo>
                  <a:pt x="1405" y="1"/>
                </a:lnTo>
                <a:lnTo>
                  <a:pt x="0" y="767"/>
                </a:lnTo>
                <a:lnTo>
                  <a:pt x="0" y="767"/>
                </a:lnTo>
                <a:lnTo>
                  <a:pt x="1405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8" name="Google Shape;3258;p35"/>
          <p:cNvSpPr/>
          <p:nvPr/>
        </p:nvSpPr>
        <p:spPr>
          <a:xfrm>
            <a:off x="5164203" y="3012115"/>
            <a:ext cx="38" cy="19665"/>
          </a:xfrm>
          <a:custGeom>
            <a:avLst/>
            <a:gdLst/>
            <a:ahLst/>
            <a:cxnLst/>
            <a:rect l="l" t="t" r="r" b="b"/>
            <a:pathLst>
              <a:path w="1" h="511" extrusionOk="0">
                <a:moveTo>
                  <a:pt x="0" y="0"/>
                </a:moveTo>
                <a:lnTo>
                  <a:pt x="0" y="0"/>
                </a:lnTo>
                <a:lnTo>
                  <a:pt x="0" y="511"/>
                </a:lnTo>
                <a:lnTo>
                  <a:pt x="0" y="383"/>
                </a:lnTo>
                <a:lnTo>
                  <a:pt x="0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9" name="Google Shape;3259;p35"/>
          <p:cNvSpPr/>
          <p:nvPr/>
        </p:nvSpPr>
        <p:spPr>
          <a:xfrm>
            <a:off x="5164203" y="3021929"/>
            <a:ext cx="54068" cy="44255"/>
          </a:xfrm>
          <a:custGeom>
            <a:avLst/>
            <a:gdLst/>
            <a:ahLst/>
            <a:cxnLst/>
            <a:rect l="l" t="t" r="r" b="b"/>
            <a:pathLst>
              <a:path w="1405" h="1150" extrusionOk="0">
                <a:moveTo>
                  <a:pt x="1277" y="1"/>
                </a:moveTo>
                <a:lnTo>
                  <a:pt x="1277" y="384"/>
                </a:lnTo>
                <a:lnTo>
                  <a:pt x="0" y="1150"/>
                </a:lnTo>
                <a:lnTo>
                  <a:pt x="1405" y="384"/>
                </a:lnTo>
                <a:lnTo>
                  <a:pt x="1405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0" name="Google Shape;3260;p35"/>
          <p:cNvSpPr/>
          <p:nvPr/>
        </p:nvSpPr>
        <p:spPr>
          <a:xfrm>
            <a:off x="5164203" y="3031742"/>
            <a:ext cx="49181" cy="34442"/>
          </a:xfrm>
          <a:custGeom>
            <a:avLst/>
            <a:gdLst/>
            <a:ahLst/>
            <a:cxnLst/>
            <a:rect l="l" t="t" r="r" b="b"/>
            <a:pathLst>
              <a:path w="1278" h="895" extrusionOk="0">
                <a:moveTo>
                  <a:pt x="1277" y="1"/>
                </a:moveTo>
                <a:lnTo>
                  <a:pt x="0" y="767"/>
                </a:lnTo>
                <a:lnTo>
                  <a:pt x="0" y="895"/>
                </a:lnTo>
                <a:lnTo>
                  <a:pt x="1277" y="129"/>
                </a:lnTo>
                <a:lnTo>
                  <a:pt x="1277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35"/>
          <p:cNvSpPr/>
          <p:nvPr/>
        </p:nvSpPr>
        <p:spPr>
          <a:xfrm>
            <a:off x="5164203" y="3021929"/>
            <a:ext cx="49181" cy="39368"/>
          </a:xfrm>
          <a:custGeom>
            <a:avLst/>
            <a:gdLst/>
            <a:ahLst/>
            <a:cxnLst/>
            <a:rect l="l" t="t" r="r" b="b"/>
            <a:pathLst>
              <a:path w="1278" h="1023" extrusionOk="0">
                <a:moveTo>
                  <a:pt x="1277" y="1"/>
                </a:moveTo>
                <a:lnTo>
                  <a:pt x="0" y="767"/>
                </a:lnTo>
                <a:lnTo>
                  <a:pt x="0" y="1022"/>
                </a:lnTo>
                <a:lnTo>
                  <a:pt x="1277" y="256"/>
                </a:lnTo>
                <a:lnTo>
                  <a:pt x="1277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35"/>
          <p:cNvSpPr/>
          <p:nvPr/>
        </p:nvSpPr>
        <p:spPr>
          <a:xfrm>
            <a:off x="5198569" y="3031742"/>
            <a:ext cx="38" cy="14816"/>
          </a:xfrm>
          <a:custGeom>
            <a:avLst/>
            <a:gdLst/>
            <a:ahLst/>
            <a:cxnLst/>
            <a:rect l="l" t="t" r="r" b="b"/>
            <a:pathLst>
              <a:path w="1" h="385" extrusionOk="0">
                <a:moveTo>
                  <a:pt x="1" y="1"/>
                </a:moveTo>
                <a:lnTo>
                  <a:pt x="1" y="384"/>
                </a:lnTo>
                <a:lnTo>
                  <a:pt x="1" y="384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3" name="Google Shape;3263;p35"/>
          <p:cNvSpPr/>
          <p:nvPr/>
        </p:nvSpPr>
        <p:spPr>
          <a:xfrm>
            <a:off x="5178942" y="3041594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0"/>
                </a:moveTo>
                <a:lnTo>
                  <a:pt x="0" y="383"/>
                </a:lnTo>
                <a:lnTo>
                  <a:pt x="0" y="38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545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4" name="Google Shape;3264;p35"/>
          <p:cNvSpPr/>
          <p:nvPr/>
        </p:nvSpPr>
        <p:spPr>
          <a:xfrm>
            <a:off x="5164203" y="3017003"/>
            <a:ext cx="54068" cy="49181"/>
          </a:xfrm>
          <a:custGeom>
            <a:avLst/>
            <a:gdLst/>
            <a:ahLst/>
            <a:cxnLst/>
            <a:rect l="l" t="t" r="r" b="b"/>
            <a:pathLst>
              <a:path w="1405" h="1278" extrusionOk="0">
                <a:moveTo>
                  <a:pt x="1405" y="1"/>
                </a:moveTo>
                <a:lnTo>
                  <a:pt x="468" y="597"/>
                </a:lnTo>
                <a:lnTo>
                  <a:pt x="468" y="597"/>
                </a:lnTo>
                <a:lnTo>
                  <a:pt x="894" y="384"/>
                </a:lnTo>
                <a:lnTo>
                  <a:pt x="1405" y="129"/>
                </a:lnTo>
                <a:lnTo>
                  <a:pt x="1405" y="1"/>
                </a:lnTo>
                <a:close/>
                <a:moveTo>
                  <a:pt x="468" y="597"/>
                </a:moveTo>
                <a:lnTo>
                  <a:pt x="383" y="639"/>
                </a:lnTo>
                <a:lnTo>
                  <a:pt x="0" y="895"/>
                </a:lnTo>
                <a:lnTo>
                  <a:pt x="468" y="597"/>
                </a:lnTo>
                <a:close/>
                <a:moveTo>
                  <a:pt x="1405" y="512"/>
                </a:moveTo>
                <a:lnTo>
                  <a:pt x="894" y="767"/>
                </a:lnTo>
                <a:lnTo>
                  <a:pt x="383" y="1022"/>
                </a:lnTo>
                <a:lnTo>
                  <a:pt x="0" y="1278"/>
                </a:lnTo>
                <a:lnTo>
                  <a:pt x="1405" y="512"/>
                </a:lnTo>
                <a:close/>
              </a:path>
            </a:pathLst>
          </a:custGeom>
          <a:solidFill>
            <a:srgbClr val="0D0D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5" name="Google Shape;3265;p35"/>
          <p:cNvSpPr/>
          <p:nvPr/>
        </p:nvSpPr>
        <p:spPr>
          <a:xfrm>
            <a:off x="5218235" y="3017003"/>
            <a:ext cx="38" cy="19703"/>
          </a:xfrm>
          <a:custGeom>
            <a:avLst/>
            <a:gdLst/>
            <a:ahLst/>
            <a:cxnLst/>
            <a:rect l="l" t="t" r="r" b="b"/>
            <a:pathLst>
              <a:path w="1" h="512" extrusionOk="0">
                <a:moveTo>
                  <a:pt x="1" y="1"/>
                </a:moveTo>
                <a:lnTo>
                  <a:pt x="1" y="129"/>
                </a:lnTo>
                <a:lnTo>
                  <a:pt x="1" y="512"/>
                </a:lnTo>
                <a:lnTo>
                  <a:pt x="1" y="512"/>
                </a:lnTo>
                <a:lnTo>
                  <a:pt x="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6" name="Google Shape;3266;p35"/>
          <p:cNvSpPr/>
          <p:nvPr/>
        </p:nvSpPr>
        <p:spPr>
          <a:xfrm>
            <a:off x="5164203" y="3036668"/>
            <a:ext cx="54068" cy="29516"/>
          </a:xfrm>
          <a:custGeom>
            <a:avLst/>
            <a:gdLst/>
            <a:ahLst/>
            <a:cxnLst/>
            <a:rect l="l" t="t" r="r" b="b"/>
            <a:pathLst>
              <a:path w="1405" h="767" extrusionOk="0">
                <a:moveTo>
                  <a:pt x="1405" y="1"/>
                </a:moveTo>
                <a:lnTo>
                  <a:pt x="1405" y="1"/>
                </a:lnTo>
                <a:lnTo>
                  <a:pt x="0" y="767"/>
                </a:lnTo>
                <a:lnTo>
                  <a:pt x="0" y="767"/>
                </a:lnTo>
                <a:lnTo>
                  <a:pt x="1405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7" name="Google Shape;3267;p35"/>
          <p:cNvSpPr/>
          <p:nvPr/>
        </p:nvSpPr>
        <p:spPr>
          <a:xfrm>
            <a:off x="5164203" y="3017003"/>
            <a:ext cx="54068" cy="34442"/>
          </a:xfrm>
          <a:custGeom>
            <a:avLst/>
            <a:gdLst/>
            <a:ahLst/>
            <a:cxnLst/>
            <a:rect l="l" t="t" r="r" b="b"/>
            <a:pathLst>
              <a:path w="1405" h="895" extrusionOk="0">
                <a:moveTo>
                  <a:pt x="1405" y="1"/>
                </a:moveTo>
                <a:lnTo>
                  <a:pt x="0" y="895"/>
                </a:lnTo>
                <a:lnTo>
                  <a:pt x="0" y="895"/>
                </a:lnTo>
                <a:lnTo>
                  <a:pt x="1405" y="129"/>
                </a:lnTo>
                <a:lnTo>
                  <a:pt x="1405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8" name="Google Shape;3268;p35"/>
          <p:cNvSpPr/>
          <p:nvPr/>
        </p:nvSpPr>
        <p:spPr>
          <a:xfrm>
            <a:off x="5164203" y="3051408"/>
            <a:ext cx="38" cy="14777"/>
          </a:xfrm>
          <a:custGeom>
            <a:avLst/>
            <a:gdLst/>
            <a:ahLst/>
            <a:cxnLst/>
            <a:rect l="l" t="t" r="r" b="b"/>
            <a:pathLst>
              <a:path w="1" h="384" extrusionOk="0">
                <a:moveTo>
                  <a:pt x="0" y="1"/>
                </a:moveTo>
                <a:lnTo>
                  <a:pt x="0" y="1"/>
                </a:lnTo>
                <a:lnTo>
                  <a:pt x="0" y="384"/>
                </a:lnTo>
                <a:lnTo>
                  <a:pt x="0" y="384"/>
                </a:lnTo>
                <a:lnTo>
                  <a:pt x="0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9" name="Google Shape;3269;p35"/>
          <p:cNvSpPr/>
          <p:nvPr/>
        </p:nvSpPr>
        <p:spPr>
          <a:xfrm>
            <a:off x="4908629" y="2845017"/>
            <a:ext cx="339108" cy="196607"/>
          </a:xfrm>
          <a:custGeom>
            <a:avLst/>
            <a:gdLst/>
            <a:ahLst/>
            <a:cxnLst/>
            <a:rect l="l" t="t" r="r" b="b"/>
            <a:pathLst>
              <a:path w="8812" h="5109" extrusionOk="0">
                <a:moveTo>
                  <a:pt x="4726" y="0"/>
                </a:moveTo>
                <a:lnTo>
                  <a:pt x="1" y="2682"/>
                </a:lnTo>
                <a:lnTo>
                  <a:pt x="3959" y="5108"/>
                </a:lnTo>
                <a:lnTo>
                  <a:pt x="8812" y="2299"/>
                </a:lnTo>
                <a:lnTo>
                  <a:pt x="4726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0" name="Google Shape;3270;p35"/>
          <p:cNvSpPr/>
          <p:nvPr/>
        </p:nvSpPr>
        <p:spPr>
          <a:xfrm>
            <a:off x="4908629" y="2845017"/>
            <a:ext cx="339108" cy="196607"/>
          </a:xfrm>
          <a:custGeom>
            <a:avLst/>
            <a:gdLst/>
            <a:ahLst/>
            <a:cxnLst/>
            <a:rect l="l" t="t" r="r" b="b"/>
            <a:pathLst>
              <a:path w="8812" h="5109" fill="none" extrusionOk="0">
                <a:moveTo>
                  <a:pt x="3959" y="5108"/>
                </a:moveTo>
                <a:lnTo>
                  <a:pt x="1" y="2682"/>
                </a:lnTo>
                <a:lnTo>
                  <a:pt x="4726" y="0"/>
                </a:lnTo>
                <a:lnTo>
                  <a:pt x="8812" y="2299"/>
                </a:lnTo>
                <a:lnTo>
                  <a:pt x="3959" y="510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1" name="Google Shape;3271;p35"/>
          <p:cNvSpPr/>
          <p:nvPr/>
        </p:nvSpPr>
        <p:spPr>
          <a:xfrm>
            <a:off x="4928294" y="2854831"/>
            <a:ext cx="294891" cy="103249"/>
          </a:xfrm>
          <a:custGeom>
            <a:avLst/>
            <a:gdLst/>
            <a:ahLst/>
            <a:cxnLst/>
            <a:rect l="l" t="t" r="r" b="b"/>
            <a:pathLst>
              <a:path w="7663" h="2683" extrusionOk="0">
                <a:moveTo>
                  <a:pt x="4215" y="1"/>
                </a:moveTo>
                <a:lnTo>
                  <a:pt x="1" y="2427"/>
                </a:lnTo>
                <a:lnTo>
                  <a:pt x="384" y="2682"/>
                </a:lnTo>
                <a:lnTo>
                  <a:pt x="4215" y="384"/>
                </a:lnTo>
                <a:lnTo>
                  <a:pt x="7407" y="2172"/>
                </a:lnTo>
                <a:lnTo>
                  <a:pt x="7662" y="2044"/>
                </a:lnTo>
                <a:lnTo>
                  <a:pt x="4215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2" name="Google Shape;3272;p35"/>
          <p:cNvSpPr/>
          <p:nvPr/>
        </p:nvSpPr>
        <p:spPr>
          <a:xfrm>
            <a:off x="4928294" y="2854831"/>
            <a:ext cx="294891" cy="103249"/>
          </a:xfrm>
          <a:custGeom>
            <a:avLst/>
            <a:gdLst/>
            <a:ahLst/>
            <a:cxnLst/>
            <a:rect l="l" t="t" r="r" b="b"/>
            <a:pathLst>
              <a:path w="7663" h="2683" fill="none" extrusionOk="0">
                <a:moveTo>
                  <a:pt x="7662" y="2044"/>
                </a:moveTo>
                <a:lnTo>
                  <a:pt x="7407" y="2172"/>
                </a:lnTo>
                <a:lnTo>
                  <a:pt x="4215" y="384"/>
                </a:lnTo>
                <a:lnTo>
                  <a:pt x="384" y="2682"/>
                </a:lnTo>
                <a:lnTo>
                  <a:pt x="1" y="2427"/>
                </a:lnTo>
                <a:lnTo>
                  <a:pt x="4215" y="1"/>
                </a:lnTo>
                <a:lnTo>
                  <a:pt x="7662" y="204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3" name="Google Shape;3273;p35"/>
          <p:cNvSpPr/>
          <p:nvPr/>
        </p:nvSpPr>
        <p:spPr>
          <a:xfrm>
            <a:off x="4943034" y="2869570"/>
            <a:ext cx="270340" cy="157316"/>
          </a:xfrm>
          <a:custGeom>
            <a:avLst/>
            <a:gdLst/>
            <a:ahLst/>
            <a:cxnLst/>
            <a:rect l="l" t="t" r="r" b="b"/>
            <a:pathLst>
              <a:path w="7025" h="4088" extrusionOk="0">
                <a:moveTo>
                  <a:pt x="3832" y="1"/>
                </a:moveTo>
                <a:lnTo>
                  <a:pt x="1" y="2299"/>
                </a:lnTo>
                <a:lnTo>
                  <a:pt x="3065" y="4087"/>
                </a:lnTo>
                <a:lnTo>
                  <a:pt x="7024" y="1789"/>
                </a:lnTo>
                <a:lnTo>
                  <a:pt x="3832" y="1"/>
                </a:lnTo>
                <a:close/>
              </a:path>
            </a:pathLst>
          </a:custGeom>
          <a:solidFill>
            <a:srgbClr val="3E3E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4" name="Google Shape;3274;p35"/>
          <p:cNvSpPr/>
          <p:nvPr/>
        </p:nvSpPr>
        <p:spPr>
          <a:xfrm>
            <a:off x="4943034" y="2869570"/>
            <a:ext cx="270340" cy="157316"/>
          </a:xfrm>
          <a:custGeom>
            <a:avLst/>
            <a:gdLst/>
            <a:ahLst/>
            <a:cxnLst/>
            <a:rect l="l" t="t" r="r" b="b"/>
            <a:pathLst>
              <a:path w="7025" h="4088" fill="none" extrusionOk="0">
                <a:moveTo>
                  <a:pt x="7024" y="1789"/>
                </a:moveTo>
                <a:lnTo>
                  <a:pt x="3065" y="4087"/>
                </a:lnTo>
                <a:lnTo>
                  <a:pt x="1" y="2299"/>
                </a:lnTo>
                <a:lnTo>
                  <a:pt x="3832" y="1"/>
                </a:lnTo>
                <a:lnTo>
                  <a:pt x="7024" y="178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5" name="Google Shape;3275;p35"/>
          <p:cNvSpPr/>
          <p:nvPr/>
        </p:nvSpPr>
        <p:spPr>
          <a:xfrm>
            <a:off x="4908629" y="2948232"/>
            <a:ext cx="152391" cy="108136"/>
          </a:xfrm>
          <a:custGeom>
            <a:avLst/>
            <a:gdLst/>
            <a:ahLst/>
            <a:cxnLst/>
            <a:rect l="l" t="t" r="r" b="b"/>
            <a:pathLst>
              <a:path w="3960" h="2810" extrusionOk="0">
                <a:moveTo>
                  <a:pt x="1" y="0"/>
                </a:moveTo>
                <a:lnTo>
                  <a:pt x="1" y="383"/>
                </a:lnTo>
                <a:lnTo>
                  <a:pt x="3959" y="2809"/>
                </a:lnTo>
                <a:lnTo>
                  <a:pt x="3959" y="2426"/>
                </a:lnTo>
                <a:lnTo>
                  <a:pt x="1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6" name="Google Shape;3276;p35"/>
          <p:cNvSpPr/>
          <p:nvPr/>
        </p:nvSpPr>
        <p:spPr>
          <a:xfrm>
            <a:off x="5060988" y="2933454"/>
            <a:ext cx="186756" cy="122913"/>
          </a:xfrm>
          <a:custGeom>
            <a:avLst/>
            <a:gdLst/>
            <a:ahLst/>
            <a:cxnLst/>
            <a:rect l="l" t="t" r="r" b="b"/>
            <a:pathLst>
              <a:path w="4853" h="3194" extrusionOk="0">
                <a:moveTo>
                  <a:pt x="4853" y="1"/>
                </a:moveTo>
                <a:lnTo>
                  <a:pt x="0" y="2810"/>
                </a:lnTo>
                <a:lnTo>
                  <a:pt x="0" y="3193"/>
                </a:lnTo>
                <a:lnTo>
                  <a:pt x="4853" y="384"/>
                </a:lnTo>
                <a:lnTo>
                  <a:pt x="4853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7" name="Google Shape;3277;p35"/>
          <p:cNvSpPr/>
          <p:nvPr/>
        </p:nvSpPr>
        <p:spPr>
          <a:xfrm>
            <a:off x="4992178" y="2933454"/>
            <a:ext cx="19703" cy="9890"/>
          </a:xfrm>
          <a:custGeom>
            <a:avLst/>
            <a:gdLst/>
            <a:ahLst/>
            <a:cxnLst/>
            <a:rect l="l" t="t" r="r" b="b"/>
            <a:pathLst>
              <a:path w="512" h="257" extrusionOk="0">
                <a:moveTo>
                  <a:pt x="1" y="1"/>
                </a:moveTo>
                <a:lnTo>
                  <a:pt x="1" y="129"/>
                </a:lnTo>
                <a:lnTo>
                  <a:pt x="1" y="256"/>
                </a:lnTo>
                <a:lnTo>
                  <a:pt x="511" y="256"/>
                </a:lnTo>
                <a:lnTo>
                  <a:pt x="511" y="129"/>
                </a:lnTo>
                <a:lnTo>
                  <a:pt x="511" y="1"/>
                </a:lnTo>
                <a:lnTo>
                  <a:pt x="384" y="1"/>
                </a:lnTo>
                <a:lnTo>
                  <a:pt x="384" y="129"/>
                </a:lnTo>
                <a:lnTo>
                  <a:pt x="128" y="129"/>
                </a:lnTo>
                <a:lnTo>
                  <a:pt x="1" y="1"/>
                </a:lnTo>
                <a:close/>
              </a:path>
            </a:pathLst>
          </a:custGeom>
          <a:solidFill>
            <a:srgbClr val="2F2F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8" name="Google Shape;3278;p35"/>
          <p:cNvSpPr/>
          <p:nvPr/>
        </p:nvSpPr>
        <p:spPr>
          <a:xfrm>
            <a:off x="4992178" y="2933454"/>
            <a:ext cx="19703" cy="9890"/>
          </a:xfrm>
          <a:custGeom>
            <a:avLst/>
            <a:gdLst/>
            <a:ahLst/>
            <a:cxnLst/>
            <a:rect l="l" t="t" r="r" b="b"/>
            <a:pathLst>
              <a:path w="512" h="257" fill="none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29"/>
                </a:lnTo>
                <a:lnTo>
                  <a:pt x="1" y="256"/>
                </a:lnTo>
                <a:lnTo>
                  <a:pt x="1" y="256"/>
                </a:lnTo>
                <a:lnTo>
                  <a:pt x="256" y="256"/>
                </a:lnTo>
                <a:lnTo>
                  <a:pt x="256" y="256"/>
                </a:lnTo>
                <a:lnTo>
                  <a:pt x="511" y="256"/>
                </a:lnTo>
                <a:lnTo>
                  <a:pt x="511" y="256"/>
                </a:lnTo>
                <a:lnTo>
                  <a:pt x="511" y="129"/>
                </a:lnTo>
                <a:lnTo>
                  <a:pt x="511" y="1"/>
                </a:lnTo>
                <a:lnTo>
                  <a:pt x="511" y="1"/>
                </a:lnTo>
                <a:lnTo>
                  <a:pt x="384" y="1"/>
                </a:lnTo>
                <a:lnTo>
                  <a:pt x="384" y="1"/>
                </a:lnTo>
                <a:lnTo>
                  <a:pt x="384" y="129"/>
                </a:lnTo>
                <a:lnTo>
                  <a:pt x="384" y="129"/>
                </a:lnTo>
                <a:lnTo>
                  <a:pt x="256" y="129"/>
                </a:lnTo>
                <a:lnTo>
                  <a:pt x="256" y="129"/>
                </a:lnTo>
                <a:lnTo>
                  <a:pt x="128" y="129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9" name="Google Shape;3279;p35"/>
          <p:cNvSpPr/>
          <p:nvPr/>
        </p:nvSpPr>
        <p:spPr>
          <a:xfrm>
            <a:off x="5002030" y="2918714"/>
            <a:ext cx="4926" cy="4964"/>
          </a:xfrm>
          <a:custGeom>
            <a:avLst/>
            <a:gdLst/>
            <a:ahLst/>
            <a:cxnLst/>
            <a:rect l="l" t="t" r="r" b="b"/>
            <a:pathLst>
              <a:path w="128" h="129" extrusionOk="0">
                <a:moveTo>
                  <a:pt x="128" y="1"/>
                </a:moveTo>
                <a:lnTo>
                  <a:pt x="128" y="1"/>
                </a:lnTo>
                <a:lnTo>
                  <a:pt x="128" y="1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128" y="1"/>
                </a:lnTo>
                <a:lnTo>
                  <a:pt x="128" y="1"/>
                </a:lnTo>
                <a:lnTo>
                  <a:pt x="128" y="129"/>
                </a:lnTo>
                <a:lnTo>
                  <a:pt x="128" y="1"/>
                </a:lnTo>
                <a:close/>
              </a:path>
            </a:pathLst>
          </a:custGeom>
          <a:solidFill>
            <a:srgbClr val="3232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0" name="Google Shape;3280;p35"/>
          <p:cNvSpPr/>
          <p:nvPr/>
        </p:nvSpPr>
        <p:spPr>
          <a:xfrm>
            <a:off x="5002030" y="2918714"/>
            <a:ext cx="4926" cy="4964"/>
          </a:xfrm>
          <a:custGeom>
            <a:avLst/>
            <a:gdLst/>
            <a:ahLst/>
            <a:cxnLst/>
            <a:rect l="l" t="t" r="r" b="b"/>
            <a:pathLst>
              <a:path w="128" h="129" fill="none" extrusionOk="0">
                <a:moveTo>
                  <a:pt x="128" y="1"/>
                </a:moveTo>
                <a:lnTo>
                  <a:pt x="128" y="1"/>
                </a:lnTo>
                <a:lnTo>
                  <a:pt x="128" y="1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128" y="1"/>
                </a:lnTo>
                <a:lnTo>
                  <a:pt x="128" y="1"/>
                </a:lnTo>
                <a:lnTo>
                  <a:pt x="128" y="129"/>
                </a:lnTo>
                <a:lnTo>
                  <a:pt x="128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1" name="Google Shape;3281;p35"/>
          <p:cNvSpPr/>
          <p:nvPr/>
        </p:nvSpPr>
        <p:spPr>
          <a:xfrm>
            <a:off x="4992178" y="2903975"/>
            <a:ext cx="19703" cy="14777"/>
          </a:xfrm>
          <a:custGeom>
            <a:avLst/>
            <a:gdLst/>
            <a:ahLst/>
            <a:cxnLst/>
            <a:rect l="l" t="t" r="r" b="b"/>
            <a:pathLst>
              <a:path w="512" h="384" extrusionOk="0">
                <a:moveTo>
                  <a:pt x="256" y="1"/>
                </a:moveTo>
                <a:lnTo>
                  <a:pt x="1" y="129"/>
                </a:lnTo>
                <a:lnTo>
                  <a:pt x="1" y="256"/>
                </a:lnTo>
                <a:lnTo>
                  <a:pt x="1" y="384"/>
                </a:lnTo>
                <a:lnTo>
                  <a:pt x="511" y="384"/>
                </a:lnTo>
                <a:lnTo>
                  <a:pt x="511" y="256"/>
                </a:lnTo>
                <a:lnTo>
                  <a:pt x="511" y="129"/>
                </a:lnTo>
                <a:lnTo>
                  <a:pt x="256" y="1"/>
                </a:lnTo>
                <a:close/>
              </a:path>
            </a:pathLst>
          </a:custGeom>
          <a:solidFill>
            <a:srgbClr val="8A8A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2" name="Google Shape;3282;p35"/>
          <p:cNvSpPr/>
          <p:nvPr/>
        </p:nvSpPr>
        <p:spPr>
          <a:xfrm>
            <a:off x="4992178" y="2913827"/>
            <a:ext cx="19703" cy="38"/>
          </a:xfrm>
          <a:custGeom>
            <a:avLst/>
            <a:gdLst/>
            <a:ahLst/>
            <a:cxnLst/>
            <a:rect l="l" t="t" r="r" b="b"/>
            <a:pathLst>
              <a:path w="512" h="1" extrusionOk="0">
                <a:moveTo>
                  <a:pt x="384" y="0"/>
                </a:moveTo>
                <a:lnTo>
                  <a:pt x="384" y="0"/>
                </a:lnTo>
                <a:lnTo>
                  <a:pt x="128" y="0"/>
                </a:lnTo>
                <a:lnTo>
                  <a:pt x="1" y="0"/>
                </a:lnTo>
                <a:lnTo>
                  <a:pt x="128" y="0"/>
                </a:lnTo>
                <a:lnTo>
                  <a:pt x="128" y="0"/>
                </a:lnTo>
                <a:lnTo>
                  <a:pt x="384" y="0"/>
                </a:lnTo>
                <a:lnTo>
                  <a:pt x="511" y="0"/>
                </a:lnTo>
                <a:lnTo>
                  <a:pt x="384" y="0"/>
                </a:lnTo>
                <a:close/>
              </a:path>
            </a:pathLst>
          </a:custGeom>
          <a:solidFill>
            <a:srgbClr val="4A4A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3" name="Google Shape;3283;p35"/>
          <p:cNvSpPr/>
          <p:nvPr/>
        </p:nvSpPr>
        <p:spPr>
          <a:xfrm>
            <a:off x="4997104" y="2913827"/>
            <a:ext cx="9852" cy="4926"/>
          </a:xfrm>
          <a:custGeom>
            <a:avLst/>
            <a:gdLst/>
            <a:ahLst/>
            <a:cxnLst/>
            <a:rect l="l" t="t" r="r" b="b"/>
            <a:pathLst>
              <a:path w="256" h="128" extrusionOk="0">
                <a:moveTo>
                  <a:pt x="0" y="0"/>
                </a:moveTo>
                <a:lnTo>
                  <a:pt x="0" y="128"/>
                </a:lnTo>
                <a:lnTo>
                  <a:pt x="256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9696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4" name="Google Shape;3284;p35"/>
          <p:cNvSpPr/>
          <p:nvPr/>
        </p:nvSpPr>
        <p:spPr>
          <a:xfrm>
            <a:off x="4957773" y="2953119"/>
            <a:ext cx="24629" cy="9890"/>
          </a:xfrm>
          <a:custGeom>
            <a:avLst/>
            <a:gdLst/>
            <a:ahLst/>
            <a:cxnLst/>
            <a:rect l="l" t="t" r="r" b="b"/>
            <a:pathLst>
              <a:path w="640" h="257" extrusionOk="0">
                <a:moveTo>
                  <a:pt x="129" y="1"/>
                </a:moveTo>
                <a:lnTo>
                  <a:pt x="1" y="128"/>
                </a:lnTo>
                <a:lnTo>
                  <a:pt x="129" y="256"/>
                </a:lnTo>
                <a:lnTo>
                  <a:pt x="512" y="256"/>
                </a:lnTo>
                <a:lnTo>
                  <a:pt x="639" y="128"/>
                </a:lnTo>
                <a:lnTo>
                  <a:pt x="512" y="1"/>
                </a:lnTo>
                <a:lnTo>
                  <a:pt x="384" y="128"/>
                </a:lnTo>
                <a:lnTo>
                  <a:pt x="129" y="128"/>
                </a:lnTo>
                <a:lnTo>
                  <a:pt x="129" y="1"/>
                </a:lnTo>
                <a:close/>
              </a:path>
            </a:pathLst>
          </a:custGeom>
          <a:solidFill>
            <a:srgbClr val="2F2F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5" name="Google Shape;3285;p35"/>
          <p:cNvSpPr/>
          <p:nvPr/>
        </p:nvSpPr>
        <p:spPr>
          <a:xfrm>
            <a:off x="4957773" y="2953119"/>
            <a:ext cx="24629" cy="9890"/>
          </a:xfrm>
          <a:custGeom>
            <a:avLst/>
            <a:gdLst/>
            <a:ahLst/>
            <a:cxnLst/>
            <a:rect l="l" t="t" r="r" b="b"/>
            <a:pathLst>
              <a:path w="640" h="257" fill="none" extrusionOk="0">
                <a:moveTo>
                  <a:pt x="129" y="1"/>
                </a:moveTo>
                <a:lnTo>
                  <a:pt x="129" y="1"/>
                </a:lnTo>
                <a:lnTo>
                  <a:pt x="129" y="1"/>
                </a:lnTo>
                <a:lnTo>
                  <a:pt x="129" y="1"/>
                </a:lnTo>
                <a:lnTo>
                  <a:pt x="1" y="128"/>
                </a:lnTo>
                <a:lnTo>
                  <a:pt x="129" y="256"/>
                </a:lnTo>
                <a:lnTo>
                  <a:pt x="129" y="256"/>
                </a:lnTo>
                <a:lnTo>
                  <a:pt x="256" y="256"/>
                </a:lnTo>
                <a:lnTo>
                  <a:pt x="256" y="256"/>
                </a:lnTo>
                <a:lnTo>
                  <a:pt x="512" y="256"/>
                </a:lnTo>
                <a:lnTo>
                  <a:pt x="512" y="256"/>
                </a:lnTo>
                <a:lnTo>
                  <a:pt x="639" y="128"/>
                </a:lnTo>
                <a:lnTo>
                  <a:pt x="512" y="1"/>
                </a:lnTo>
                <a:lnTo>
                  <a:pt x="512" y="1"/>
                </a:lnTo>
                <a:lnTo>
                  <a:pt x="512" y="1"/>
                </a:lnTo>
                <a:lnTo>
                  <a:pt x="512" y="1"/>
                </a:lnTo>
                <a:lnTo>
                  <a:pt x="384" y="128"/>
                </a:lnTo>
                <a:lnTo>
                  <a:pt x="384" y="128"/>
                </a:lnTo>
                <a:lnTo>
                  <a:pt x="256" y="128"/>
                </a:lnTo>
                <a:lnTo>
                  <a:pt x="256" y="128"/>
                </a:lnTo>
                <a:lnTo>
                  <a:pt x="129" y="128"/>
                </a:lnTo>
                <a:lnTo>
                  <a:pt x="129" y="1"/>
                </a:lnTo>
                <a:lnTo>
                  <a:pt x="129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6" name="Google Shape;3286;p35"/>
          <p:cNvSpPr/>
          <p:nvPr/>
        </p:nvSpPr>
        <p:spPr>
          <a:xfrm>
            <a:off x="4972513" y="2938380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129" y="1"/>
                </a:moveTo>
                <a:lnTo>
                  <a:pt x="1" y="128"/>
                </a:lnTo>
                <a:lnTo>
                  <a:pt x="129" y="128"/>
                </a:lnTo>
                <a:lnTo>
                  <a:pt x="129" y="1"/>
                </a:lnTo>
                <a:close/>
              </a:path>
            </a:pathLst>
          </a:custGeom>
          <a:solidFill>
            <a:srgbClr val="3232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7" name="Google Shape;3287;p35"/>
          <p:cNvSpPr/>
          <p:nvPr/>
        </p:nvSpPr>
        <p:spPr>
          <a:xfrm>
            <a:off x="4967625" y="2938380"/>
            <a:ext cx="9852" cy="4964"/>
          </a:xfrm>
          <a:custGeom>
            <a:avLst/>
            <a:gdLst/>
            <a:ahLst/>
            <a:cxnLst/>
            <a:rect l="l" t="t" r="r" b="b"/>
            <a:pathLst>
              <a:path w="256" h="129" fill="none" extrusionOk="0">
                <a:moveTo>
                  <a:pt x="256" y="1"/>
                </a:moveTo>
                <a:lnTo>
                  <a:pt x="128" y="128"/>
                </a:lnTo>
                <a:lnTo>
                  <a:pt x="128" y="128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128" y="128"/>
                </a:lnTo>
                <a:lnTo>
                  <a:pt x="256" y="128"/>
                </a:lnTo>
                <a:lnTo>
                  <a:pt x="256" y="128"/>
                </a:lnTo>
                <a:lnTo>
                  <a:pt x="256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8" name="Google Shape;3288;p35"/>
          <p:cNvSpPr/>
          <p:nvPr/>
        </p:nvSpPr>
        <p:spPr>
          <a:xfrm>
            <a:off x="4957773" y="2923640"/>
            <a:ext cx="24629" cy="14777"/>
          </a:xfrm>
          <a:custGeom>
            <a:avLst/>
            <a:gdLst/>
            <a:ahLst/>
            <a:cxnLst/>
            <a:rect l="l" t="t" r="r" b="b"/>
            <a:pathLst>
              <a:path w="640" h="384" extrusionOk="0">
                <a:moveTo>
                  <a:pt x="256" y="1"/>
                </a:moveTo>
                <a:lnTo>
                  <a:pt x="129" y="128"/>
                </a:lnTo>
                <a:lnTo>
                  <a:pt x="1" y="256"/>
                </a:lnTo>
                <a:lnTo>
                  <a:pt x="129" y="384"/>
                </a:lnTo>
                <a:lnTo>
                  <a:pt x="512" y="384"/>
                </a:lnTo>
                <a:lnTo>
                  <a:pt x="639" y="256"/>
                </a:lnTo>
                <a:lnTo>
                  <a:pt x="512" y="128"/>
                </a:lnTo>
                <a:lnTo>
                  <a:pt x="256" y="1"/>
                </a:lnTo>
                <a:close/>
              </a:path>
            </a:pathLst>
          </a:custGeom>
          <a:solidFill>
            <a:srgbClr val="8A8A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9" name="Google Shape;3289;p35"/>
          <p:cNvSpPr/>
          <p:nvPr/>
        </p:nvSpPr>
        <p:spPr>
          <a:xfrm>
            <a:off x="4962699" y="2933454"/>
            <a:ext cx="14777" cy="38"/>
          </a:xfrm>
          <a:custGeom>
            <a:avLst/>
            <a:gdLst/>
            <a:ahLst/>
            <a:cxnLst/>
            <a:rect l="l" t="t" r="r" b="b"/>
            <a:pathLst>
              <a:path w="384" h="1" extrusionOk="0">
                <a:moveTo>
                  <a:pt x="256" y="1"/>
                </a:moveTo>
                <a:lnTo>
                  <a:pt x="256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256" y="1"/>
                </a:lnTo>
                <a:lnTo>
                  <a:pt x="384" y="1"/>
                </a:lnTo>
                <a:lnTo>
                  <a:pt x="256" y="1"/>
                </a:lnTo>
                <a:close/>
              </a:path>
            </a:pathLst>
          </a:custGeom>
          <a:solidFill>
            <a:srgbClr val="4A4A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0" name="Google Shape;3290;p35"/>
          <p:cNvSpPr/>
          <p:nvPr/>
        </p:nvSpPr>
        <p:spPr>
          <a:xfrm>
            <a:off x="4962699" y="2933454"/>
            <a:ext cx="9852" cy="4964"/>
          </a:xfrm>
          <a:custGeom>
            <a:avLst/>
            <a:gdLst/>
            <a:ahLst/>
            <a:cxnLst/>
            <a:rect l="l" t="t" r="r" b="b"/>
            <a:pathLst>
              <a:path w="256" h="129" extrusionOk="0">
                <a:moveTo>
                  <a:pt x="1" y="1"/>
                </a:moveTo>
                <a:lnTo>
                  <a:pt x="1" y="129"/>
                </a:lnTo>
                <a:lnTo>
                  <a:pt x="128" y="1"/>
                </a:lnTo>
                <a:close/>
                <a:moveTo>
                  <a:pt x="128" y="1"/>
                </a:moveTo>
                <a:lnTo>
                  <a:pt x="128" y="129"/>
                </a:lnTo>
                <a:lnTo>
                  <a:pt x="256" y="129"/>
                </a:lnTo>
                <a:lnTo>
                  <a:pt x="256" y="1"/>
                </a:lnTo>
                <a:close/>
              </a:path>
            </a:pathLst>
          </a:custGeom>
          <a:solidFill>
            <a:srgbClr val="9696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1" name="Google Shape;3291;p35"/>
          <p:cNvSpPr/>
          <p:nvPr/>
        </p:nvSpPr>
        <p:spPr>
          <a:xfrm>
            <a:off x="4844745" y="2933454"/>
            <a:ext cx="461982" cy="147465"/>
          </a:xfrm>
          <a:custGeom>
            <a:avLst/>
            <a:gdLst/>
            <a:ahLst/>
            <a:cxnLst/>
            <a:rect l="l" t="t" r="r" b="b"/>
            <a:pathLst>
              <a:path w="12005" h="3832" extrusionOk="0">
                <a:moveTo>
                  <a:pt x="1" y="1"/>
                </a:moveTo>
                <a:lnTo>
                  <a:pt x="6003" y="3832"/>
                </a:lnTo>
                <a:lnTo>
                  <a:pt x="12004" y="384"/>
                </a:lnTo>
                <a:lnTo>
                  <a:pt x="12004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2" name="Google Shape;3292;p35"/>
          <p:cNvSpPr/>
          <p:nvPr/>
        </p:nvSpPr>
        <p:spPr>
          <a:xfrm>
            <a:off x="4844745" y="2933454"/>
            <a:ext cx="231010" cy="147465"/>
          </a:xfrm>
          <a:custGeom>
            <a:avLst/>
            <a:gdLst/>
            <a:ahLst/>
            <a:cxnLst/>
            <a:rect l="l" t="t" r="r" b="b"/>
            <a:pathLst>
              <a:path w="6003" h="3832" extrusionOk="0">
                <a:moveTo>
                  <a:pt x="1" y="1"/>
                </a:moveTo>
                <a:lnTo>
                  <a:pt x="1" y="384"/>
                </a:lnTo>
                <a:lnTo>
                  <a:pt x="6003" y="3832"/>
                </a:lnTo>
                <a:lnTo>
                  <a:pt x="6003" y="3449"/>
                </a:lnTo>
                <a:lnTo>
                  <a:pt x="1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3" name="Google Shape;3293;p35"/>
          <p:cNvSpPr/>
          <p:nvPr/>
        </p:nvSpPr>
        <p:spPr>
          <a:xfrm>
            <a:off x="4844745" y="2800799"/>
            <a:ext cx="461982" cy="265375"/>
          </a:xfrm>
          <a:custGeom>
            <a:avLst/>
            <a:gdLst/>
            <a:ahLst/>
            <a:cxnLst/>
            <a:rect l="l" t="t" r="r" b="b"/>
            <a:pathLst>
              <a:path w="12005" h="6896" extrusionOk="0">
                <a:moveTo>
                  <a:pt x="6003" y="0"/>
                </a:moveTo>
                <a:lnTo>
                  <a:pt x="1" y="3448"/>
                </a:lnTo>
                <a:lnTo>
                  <a:pt x="6003" y="6896"/>
                </a:lnTo>
                <a:lnTo>
                  <a:pt x="12004" y="3448"/>
                </a:lnTo>
                <a:lnTo>
                  <a:pt x="6003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35"/>
          <p:cNvSpPr/>
          <p:nvPr/>
        </p:nvSpPr>
        <p:spPr>
          <a:xfrm>
            <a:off x="4859484" y="2810612"/>
            <a:ext cx="432505" cy="127800"/>
          </a:xfrm>
          <a:custGeom>
            <a:avLst/>
            <a:gdLst/>
            <a:ahLst/>
            <a:cxnLst/>
            <a:rect l="l" t="t" r="r" b="b"/>
            <a:pathLst>
              <a:path w="11239" h="3321" extrusionOk="0">
                <a:moveTo>
                  <a:pt x="5620" y="1"/>
                </a:moveTo>
                <a:lnTo>
                  <a:pt x="1" y="3193"/>
                </a:lnTo>
                <a:lnTo>
                  <a:pt x="256" y="3321"/>
                </a:lnTo>
                <a:lnTo>
                  <a:pt x="5620" y="128"/>
                </a:lnTo>
                <a:lnTo>
                  <a:pt x="11110" y="3321"/>
                </a:lnTo>
                <a:lnTo>
                  <a:pt x="11238" y="3193"/>
                </a:lnTo>
                <a:lnTo>
                  <a:pt x="5620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5" name="Google Shape;3295;p35"/>
          <p:cNvSpPr/>
          <p:nvPr/>
        </p:nvSpPr>
        <p:spPr>
          <a:xfrm>
            <a:off x="4869336" y="2815538"/>
            <a:ext cx="417728" cy="240823"/>
          </a:xfrm>
          <a:custGeom>
            <a:avLst/>
            <a:gdLst/>
            <a:ahLst/>
            <a:cxnLst/>
            <a:rect l="l" t="t" r="r" b="b"/>
            <a:pathLst>
              <a:path w="10855" h="6258" extrusionOk="0">
                <a:moveTo>
                  <a:pt x="5364" y="0"/>
                </a:moveTo>
                <a:lnTo>
                  <a:pt x="0" y="3193"/>
                </a:lnTo>
                <a:lnTo>
                  <a:pt x="5364" y="6257"/>
                </a:lnTo>
                <a:lnTo>
                  <a:pt x="10854" y="3193"/>
                </a:lnTo>
                <a:lnTo>
                  <a:pt x="5364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6" name="Google Shape;3296;p35"/>
          <p:cNvSpPr/>
          <p:nvPr/>
        </p:nvSpPr>
        <p:spPr>
          <a:xfrm>
            <a:off x="5002030" y="2889235"/>
            <a:ext cx="152352" cy="93397"/>
          </a:xfrm>
          <a:custGeom>
            <a:avLst/>
            <a:gdLst/>
            <a:ahLst/>
            <a:cxnLst/>
            <a:rect l="l" t="t" r="r" b="b"/>
            <a:pathLst>
              <a:path w="3959" h="2427" extrusionOk="0">
                <a:moveTo>
                  <a:pt x="2299" y="1"/>
                </a:moveTo>
                <a:lnTo>
                  <a:pt x="0" y="1405"/>
                </a:lnTo>
                <a:lnTo>
                  <a:pt x="511" y="1661"/>
                </a:lnTo>
                <a:lnTo>
                  <a:pt x="1405" y="1150"/>
                </a:lnTo>
                <a:lnTo>
                  <a:pt x="2043" y="1533"/>
                </a:lnTo>
                <a:lnTo>
                  <a:pt x="1149" y="2044"/>
                </a:lnTo>
                <a:lnTo>
                  <a:pt x="1788" y="2427"/>
                </a:lnTo>
                <a:lnTo>
                  <a:pt x="3959" y="1022"/>
                </a:lnTo>
                <a:lnTo>
                  <a:pt x="3448" y="767"/>
                </a:lnTo>
                <a:lnTo>
                  <a:pt x="2554" y="1278"/>
                </a:lnTo>
                <a:lnTo>
                  <a:pt x="1916" y="895"/>
                </a:lnTo>
                <a:lnTo>
                  <a:pt x="2809" y="384"/>
                </a:lnTo>
                <a:lnTo>
                  <a:pt x="2299" y="1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7" name="Google Shape;3297;p35"/>
          <p:cNvSpPr/>
          <p:nvPr/>
        </p:nvSpPr>
        <p:spPr>
          <a:xfrm>
            <a:off x="4962699" y="2869570"/>
            <a:ext cx="231010" cy="132726"/>
          </a:xfrm>
          <a:custGeom>
            <a:avLst/>
            <a:gdLst/>
            <a:ahLst/>
            <a:cxnLst/>
            <a:rect l="l" t="t" r="r" b="b"/>
            <a:pathLst>
              <a:path w="6003" h="3449" extrusionOk="0">
                <a:moveTo>
                  <a:pt x="3065" y="129"/>
                </a:moveTo>
                <a:lnTo>
                  <a:pt x="4087" y="256"/>
                </a:lnTo>
                <a:lnTo>
                  <a:pt x="4981" y="639"/>
                </a:lnTo>
                <a:lnTo>
                  <a:pt x="5364" y="895"/>
                </a:lnTo>
                <a:lnTo>
                  <a:pt x="5619" y="1150"/>
                </a:lnTo>
                <a:lnTo>
                  <a:pt x="5747" y="1406"/>
                </a:lnTo>
                <a:lnTo>
                  <a:pt x="5747" y="1789"/>
                </a:lnTo>
                <a:lnTo>
                  <a:pt x="5747" y="2044"/>
                </a:lnTo>
                <a:lnTo>
                  <a:pt x="5619" y="2299"/>
                </a:lnTo>
                <a:lnTo>
                  <a:pt x="5364" y="2555"/>
                </a:lnTo>
                <a:lnTo>
                  <a:pt x="4981" y="2810"/>
                </a:lnTo>
                <a:lnTo>
                  <a:pt x="4087" y="3193"/>
                </a:lnTo>
                <a:lnTo>
                  <a:pt x="3065" y="3321"/>
                </a:lnTo>
                <a:lnTo>
                  <a:pt x="2044" y="3193"/>
                </a:lnTo>
                <a:lnTo>
                  <a:pt x="1022" y="2810"/>
                </a:lnTo>
                <a:lnTo>
                  <a:pt x="767" y="2555"/>
                </a:lnTo>
                <a:lnTo>
                  <a:pt x="511" y="2299"/>
                </a:lnTo>
                <a:lnTo>
                  <a:pt x="384" y="2044"/>
                </a:lnTo>
                <a:lnTo>
                  <a:pt x="256" y="1789"/>
                </a:lnTo>
                <a:lnTo>
                  <a:pt x="384" y="1406"/>
                </a:lnTo>
                <a:lnTo>
                  <a:pt x="511" y="1150"/>
                </a:lnTo>
                <a:lnTo>
                  <a:pt x="767" y="895"/>
                </a:lnTo>
                <a:lnTo>
                  <a:pt x="1022" y="639"/>
                </a:lnTo>
                <a:lnTo>
                  <a:pt x="2044" y="256"/>
                </a:lnTo>
                <a:lnTo>
                  <a:pt x="3065" y="129"/>
                </a:lnTo>
                <a:close/>
                <a:moveTo>
                  <a:pt x="3065" y="1"/>
                </a:moveTo>
                <a:lnTo>
                  <a:pt x="1916" y="129"/>
                </a:lnTo>
                <a:lnTo>
                  <a:pt x="1405" y="256"/>
                </a:lnTo>
                <a:lnTo>
                  <a:pt x="894" y="512"/>
                </a:lnTo>
                <a:lnTo>
                  <a:pt x="511" y="767"/>
                </a:lnTo>
                <a:lnTo>
                  <a:pt x="256" y="1023"/>
                </a:lnTo>
                <a:lnTo>
                  <a:pt x="128" y="1406"/>
                </a:lnTo>
                <a:lnTo>
                  <a:pt x="1" y="1789"/>
                </a:lnTo>
                <a:lnTo>
                  <a:pt x="128" y="2044"/>
                </a:lnTo>
                <a:lnTo>
                  <a:pt x="256" y="2427"/>
                </a:lnTo>
                <a:lnTo>
                  <a:pt x="511" y="2683"/>
                </a:lnTo>
                <a:lnTo>
                  <a:pt x="894" y="2938"/>
                </a:lnTo>
                <a:lnTo>
                  <a:pt x="1405" y="3193"/>
                </a:lnTo>
                <a:lnTo>
                  <a:pt x="1916" y="3321"/>
                </a:lnTo>
                <a:lnTo>
                  <a:pt x="3065" y="3449"/>
                </a:lnTo>
                <a:lnTo>
                  <a:pt x="4087" y="3321"/>
                </a:lnTo>
                <a:lnTo>
                  <a:pt x="4598" y="3193"/>
                </a:lnTo>
                <a:lnTo>
                  <a:pt x="5108" y="2938"/>
                </a:lnTo>
                <a:lnTo>
                  <a:pt x="5491" y="2683"/>
                </a:lnTo>
                <a:lnTo>
                  <a:pt x="5747" y="2427"/>
                </a:lnTo>
                <a:lnTo>
                  <a:pt x="5875" y="2044"/>
                </a:lnTo>
                <a:lnTo>
                  <a:pt x="6002" y="1789"/>
                </a:lnTo>
                <a:lnTo>
                  <a:pt x="5875" y="1406"/>
                </a:lnTo>
                <a:lnTo>
                  <a:pt x="5747" y="1023"/>
                </a:lnTo>
                <a:lnTo>
                  <a:pt x="5491" y="767"/>
                </a:lnTo>
                <a:lnTo>
                  <a:pt x="5108" y="512"/>
                </a:lnTo>
                <a:lnTo>
                  <a:pt x="4598" y="256"/>
                </a:lnTo>
                <a:lnTo>
                  <a:pt x="4087" y="129"/>
                </a:lnTo>
                <a:lnTo>
                  <a:pt x="3065" y="1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8" name="Google Shape;3298;p35"/>
          <p:cNvSpPr/>
          <p:nvPr/>
        </p:nvSpPr>
        <p:spPr>
          <a:xfrm>
            <a:off x="4348412" y="3130031"/>
            <a:ext cx="471795" cy="113062"/>
          </a:xfrm>
          <a:custGeom>
            <a:avLst/>
            <a:gdLst/>
            <a:ahLst/>
            <a:cxnLst/>
            <a:rect l="l" t="t" r="r" b="b"/>
            <a:pathLst>
              <a:path w="12260" h="2938" extrusionOk="0">
                <a:moveTo>
                  <a:pt x="12004" y="1"/>
                </a:moveTo>
                <a:lnTo>
                  <a:pt x="12004" y="256"/>
                </a:lnTo>
                <a:lnTo>
                  <a:pt x="12259" y="256"/>
                </a:lnTo>
                <a:lnTo>
                  <a:pt x="12259" y="129"/>
                </a:lnTo>
                <a:lnTo>
                  <a:pt x="12004" y="1"/>
                </a:lnTo>
                <a:close/>
                <a:moveTo>
                  <a:pt x="8173" y="2427"/>
                </a:moveTo>
                <a:lnTo>
                  <a:pt x="7662" y="2810"/>
                </a:lnTo>
                <a:lnTo>
                  <a:pt x="7918" y="2810"/>
                </a:lnTo>
                <a:lnTo>
                  <a:pt x="8173" y="2682"/>
                </a:lnTo>
                <a:lnTo>
                  <a:pt x="8173" y="2427"/>
                </a:lnTo>
                <a:close/>
                <a:moveTo>
                  <a:pt x="384" y="1"/>
                </a:moveTo>
                <a:lnTo>
                  <a:pt x="0" y="256"/>
                </a:lnTo>
                <a:lnTo>
                  <a:pt x="4725" y="2938"/>
                </a:lnTo>
                <a:lnTo>
                  <a:pt x="4981" y="2810"/>
                </a:lnTo>
                <a:lnTo>
                  <a:pt x="384" y="256"/>
                </a:lnTo>
                <a:lnTo>
                  <a:pt x="384" y="1"/>
                </a:lnTo>
                <a:close/>
              </a:path>
            </a:pathLst>
          </a:custGeom>
          <a:solidFill>
            <a:srgbClr val="929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9" name="Google Shape;3299;p35"/>
          <p:cNvSpPr/>
          <p:nvPr/>
        </p:nvSpPr>
        <p:spPr>
          <a:xfrm>
            <a:off x="4643279" y="3223432"/>
            <a:ext cx="19703" cy="14777"/>
          </a:xfrm>
          <a:custGeom>
            <a:avLst/>
            <a:gdLst/>
            <a:ahLst/>
            <a:cxnLst/>
            <a:rect l="l" t="t" r="r" b="b"/>
            <a:pathLst>
              <a:path w="512" h="384" fill="none" extrusionOk="0">
                <a:moveTo>
                  <a:pt x="511" y="0"/>
                </a:moveTo>
                <a:lnTo>
                  <a:pt x="0" y="383"/>
                </a:lnTo>
                <a:lnTo>
                  <a:pt x="0" y="383"/>
                </a:lnTo>
                <a:lnTo>
                  <a:pt x="256" y="383"/>
                </a:lnTo>
                <a:lnTo>
                  <a:pt x="511" y="255"/>
                </a:lnTo>
                <a:lnTo>
                  <a:pt x="5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0" name="Google Shape;3300;p35"/>
          <p:cNvSpPr/>
          <p:nvPr/>
        </p:nvSpPr>
        <p:spPr>
          <a:xfrm>
            <a:off x="4810340" y="3130031"/>
            <a:ext cx="9890" cy="9890"/>
          </a:xfrm>
          <a:custGeom>
            <a:avLst/>
            <a:gdLst/>
            <a:ahLst/>
            <a:cxnLst/>
            <a:rect l="l" t="t" r="r" b="b"/>
            <a:pathLst>
              <a:path w="257" h="257" fill="none" extrusionOk="0">
                <a:moveTo>
                  <a:pt x="1" y="1"/>
                </a:moveTo>
                <a:lnTo>
                  <a:pt x="1" y="256"/>
                </a:lnTo>
                <a:lnTo>
                  <a:pt x="1" y="256"/>
                </a:lnTo>
                <a:lnTo>
                  <a:pt x="1" y="256"/>
                </a:lnTo>
                <a:lnTo>
                  <a:pt x="256" y="256"/>
                </a:lnTo>
                <a:lnTo>
                  <a:pt x="256" y="129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1" name="Google Shape;3301;p35"/>
          <p:cNvSpPr/>
          <p:nvPr/>
        </p:nvSpPr>
        <p:spPr>
          <a:xfrm>
            <a:off x="4348412" y="3130031"/>
            <a:ext cx="191681" cy="113062"/>
          </a:xfrm>
          <a:custGeom>
            <a:avLst/>
            <a:gdLst/>
            <a:ahLst/>
            <a:cxnLst/>
            <a:rect l="l" t="t" r="r" b="b"/>
            <a:pathLst>
              <a:path w="4981" h="2938" fill="none" extrusionOk="0">
                <a:moveTo>
                  <a:pt x="384" y="1"/>
                </a:moveTo>
                <a:lnTo>
                  <a:pt x="0" y="256"/>
                </a:lnTo>
                <a:lnTo>
                  <a:pt x="4725" y="2938"/>
                </a:lnTo>
                <a:lnTo>
                  <a:pt x="4725" y="2938"/>
                </a:lnTo>
                <a:lnTo>
                  <a:pt x="4981" y="2810"/>
                </a:lnTo>
                <a:lnTo>
                  <a:pt x="384" y="256"/>
                </a:lnTo>
                <a:lnTo>
                  <a:pt x="384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2" name="Google Shape;3302;p35"/>
          <p:cNvSpPr/>
          <p:nvPr/>
        </p:nvSpPr>
        <p:spPr>
          <a:xfrm>
            <a:off x="4820192" y="3134957"/>
            <a:ext cx="9852" cy="4964"/>
          </a:xfrm>
          <a:custGeom>
            <a:avLst/>
            <a:gdLst/>
            <a:ahLst/>
            <a:cxnLst/>
            <a:rect l="l" t="t" r="r" b="b"/>
            <a:pathLst>
              <a:path w="256" h="129" extrusionOk="0">
                <a:moveTo>
                  <a:pt x="0" y="1"/>
                </a:moveTo>
                <a:lnTo>
                  <a:pt x="0" y="128"/>
                </a:lnTo>
                <a:lnTo>
                  <a:pt x="256" y="128"/>
                </a:lnTo>
                <a:lnTo>
                  <a:pt x="0" y="1"/>
                </a:lnTo>
                <a:close/>
              </a:path>
            </a:pathLst>
          </a:custGeom>
          <a:solidFill>
            <a:srgbClr val="9E13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35"/>
          <p:cNvSpPr/>
          <p:nvPr/>
        </p:nvSpPr>
        <p:spPr>
          <a:xfrm>
            <a:off x="4820192" y="3134957"/>
            <a:ext cx="9852" cy="4964"/>
          </a:xfrm>
          <a:custGeom>
            <a:avLst/>
            <a:gdLst/>
            <a:ahLst/>
            <a:cxnLst/>
            <a:rect l="l" t="t" r="r" b="b"/>
            <a:pathLst>
              <a:path w="256" h="129" fill="none" extrusionOk="0">
                <a:moveTo>
                  <a:pt x="0" y="1"/>
                </a:moveTo>
                <a:lnTo>
                  <a:pt x="0" y="128"/>
                </a:lnTo>
                <a:lnTo>
                  <a:pt x="0" y="128"/>
                </a:lnTo>
                <a:lnTo>
                  <a:pt x="0" y="128"/>
                </a:lnTo>
                <a:lnTo>
                  <a:pt x="256" y="128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35"/>
          <p:cNvSpPr/>
          <p:nvPr/>
        </p:nvSpPr>
        <p:spPr>
          <a:xfrm>
            <a:off x="4363152" y="3115291"/>
            <a:ext cx="447205" cy="152391"/>
          </a:xfrm>
          <a:custGeom>
            <a:avLst/>
            <a:gdLst/>
            <a:ahLst/>
            <a:cxnLst/>
            <a:rect l="l" t="t" r="r" b="b"/>
            <a:pathLst>
              <a:path w="11621" h="3960" extrusionOk="0">
                <a:moveTo>
                  <a:pt x="1" y="1"/>
                </a:moveTo>
                <a:lnTo>
                  <a:pt x="5875" y="3959"/>
                </a:lnTo>
                <a:lnTo>
                  <a:pt x="11621" y="639"/>
                </a:lnTo>
                <a:lnTo>
                  <a:pt x="11621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5" name="Google Shape;3305;p35"/>
          <p:cNvSpPr/>
          <p:nvPr/>
        </p:nvSpPr>
        <p:spPr>
          <a:xfrm>
            <a:off x="4363152" y="3115291"/>
            <a:ext cx="447205" cy="152391"/>
          </a:xfrm>
          <a:custGeom>
            <a:avLst/>
            <a:gdLst/>
            <a:ahLst/>
            <a:cxnLst/>
            <a:rect l="l" t="t" r="r" b="b"/>
            <a:pathLst>
              <a:path w="11621" h="3960" fill="none" extrusionOk="0">
                <a:moveTo>
                  <a:pt x="1" y="1"/>
                </a:moveTo>
                <a:lnTo>
                  <a:pt x="11621" y="1"/>
                </a:lnTo>
                <a:lnTo>
                  <a:pt x="11621" y="639"/>
                </a:lnTo>
                <a:lnTo>
                  <a:pt x="5875" y="3959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6" name="Google Shape;3306;p35"/>
          <p:cNvSpPr/>
          <p:nvPr/>
        </p:nvSpPr>
        <p:spPr>
          <a:xfrm>
            <a:off x="4363152" y="3115291"/>
            <a:ext cx="226085" cy="152391"/>
          </a:xfrm>
          <a:custGeom>
            <a:avLst/>
            <a:gdLst/>
            <a:ahLst/>
            <a:cxnLst/>
            <a:rect l="l" t="t" r="r" b="b"/>
            <a:pathLst>
              <a:path w="5875" h="3960" extrusionOk="0">
                <a:moveTo>
                  <a:pt x="1" y="1"/>
                </a:moveTo>
                <a:lnTo>
                  <a:pt x="1" y="639"/>
                </a:lnTo>
                <a:lnTo>
                  <a:pt x="5875" y="3959"/>
                </a:lnTo>
                <a:lnTo>
                  <a:pt x="5875" y="3321"/>
                </a:lnTo>
                <a:lnTo>
                  <a:pt x="1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3307;p35"/>
          <p:cNvSpPr/>
          <p:nvPr/>
        </p:nvSpPr>
        <p:spPr>
          <a:xfrm>
            <a:off x="4363152" y="3115291"/>
            <a:ext cx="226085" cy="152391"/>
          </a:xfrm>
          <a:custGeom>
            <a:avLst/>
            <a:gdLst/>
            <a:ahLst/>
            <a:cxnLst/>
            <a:rect l="l" t="t" r="r" b="b"/>
            <a:pathLst>
              <a:path w="5875" h="3960" fill="none" extrusionOk="0">
                <a:moveTo>
                  <a:pt x="5875" y="3959"/>
                </a:moveTo>
                <a:lnTo>
                  <a:pt x="1" y="639"/>
                </a:lnTo>
                <a:lnTo>
                  <a:pt x="1" y="1"/>
                </a:lnTo>
                <a:lnTo>
                  <a:pt x="5875" y="3321"/>
                </a:lnTo>
                <a:lnTo>
                  <a:pt x="5875" y="395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8" name="Google Shape;3308;p35"/>
          <p:cNvSpPr/>
          <p:nvPr/>
        </p:nvSpPr>
        <p:spPr>
          <a:xfrm>
            <a:off x="4363152" y="2982598"/>
            <a:ext cx="447205" cy="260488"/>
          </a:xfrm>
          <a:custGeom>
            <a:avLst/>
            <a:gdLst/>
            <a:ahLst/>
            <a:cxnLst/>
            <a:rect l="l" t="t" r="r" b="b"/>
            <a:pathLst>
              <a:path w="11621" h="6769" extrusionOk="0">
                <a:moveTo>
                  <a:pt x="5875" y="1"/>
                </a:moveTo>
                <a:lnTo>
                  <a:pt x="1" y="3449"/>
                </a:lnTo>
                <a:lnTo>
                  <a:pt x="5875" y="6769"/>
                </a:lnTo>
                <a:lnTo>
                  <a:pt x="11621" y="3449"/>
                </a:lnTo>
                <a:lnTo>
                  <a:pt x="5875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3309;p35"/>
          <p:cNvSpPr/>
          <p:nvPr/>
        </p:nvSpPr>
        <p:spPr>
          <a:xfrm>
            <a:off x="4363152" y="2982598"/>
            <a:ext cx="447205" cy="260488"/>
          </a:xfrm>
          <a:custGeom>
            <a:avLst/>
            <a:gdLst/>
            <a:ahLst/>
            <a:cxnLst/>
            <a:rect l="l" t="t" r="r" b="b"/>
            <a:pathLst>
              <a:path w="11621" h="6769" fill="none" extrusionOk="0">
                <a:moveTo>
                  <a:pt x="5875" y="6769"/>
                </a:moveTo>
                <a:lnTo>
                  <a:pt x="1" y="3449"/>
                </a:lnTo>
                <a:lnTo>
                  <a:pt x="5875" y="1"/>
                </a:lnTo>
                <a:lnTo>
                  <a:pt x="11621" y="3449"/>
                </a:lnTo>
                <a:lnTo>
                  <a:pt x="5875" y="676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0" name="Google Shape;3310;p35"/>
          <p:cNvSpPr/>
          <p:nvPr/>
        </p:nvSpPr>
        <p:spPr>
          <a:xfrm>
            <a:off x="4407370" y="3007189"/>
            <a:ext cx="363698" cy="221159"/>
          </a:xfrm>
          <a:custGeom>
            <a:avLst/>
            <a:gdLst/>
            <a:ahLst/>
            <a:cxnLst/>
            <a:rect l="l" t="t" r="r" b="b"/>
            <a:pathLst>
              <a:path w="9451" h="5747" extrusionOk="0">
                <a:moveTo>
                  <a:pt x="5236" y="0"/>
                </a:moveTo>
                <a:lnTo>
                  <a:pt x="5236" y="5474"/>
                </a:lnTo>
                <a:lnTo>
                  <a:pt x="6641" y="4725"/>
                </a:lnTo>
                <a:lnTo>
                  <a:pt x="6641" y="4470"/>
                </a:lnTo>
                <a:lnTo>
                  <a:pt x="6896" y="4214"/>
                </a:lnTo>
                <a:lnTo>
                  <a:pt x="7407" y="3704"/>
                </a:lnTo>
                <a:lnTo>
                  <a:pt x="8173" y="3448"/>
                </a:lnTo>
                <a:lnTo>
                  <a:pt x="9195" y="3321"/>
                </a:lnTo>
                <a:lnTo>
                  <a:pt x="9450" y="3065"/>
                </a:lnTo>
                <a:lnTo>
                  <a:pt x="9067" y="2937"/>
                </a:lnTo>
                <a:lnTo>
                  <a:pt x="8940" y="2171"/>
                </a:lnTo>
                <a:lnTo>
                  <a:pt x="5236" y="0"/>
                </a:lnTo>
                <a:close/>
                <a:moveTo>
                  <a:pt x="4215" y="0"/>
                </a:moveTo>
                <a:lnTo>
                  <a:pt x="512" y="2171"/>
                </a:lnTo>
                <a:lnTo>
                  <a:pt x="384" y="2937"/>
                </a:lnTo>
                <a:lnTo>
                  <a:pt x="1" y="3065"/>
                </a:lnTo>
                <a:lnTo>
                  <a:pt x="4342" y="5619"/>
                </a:lnTo>
                <a:lnTo>
                  <a:pt x="4215" y="5491"/>
                </a:lnTo>
                <a:lnTo>
                  <a:pt x="4215" y="0"/>
                </a:lnTo>
                <a:close/>
                <a:moveTo>
                  <a:pt x="5236" y="5474"/>
                </a:moveTo>
                <a:lnTo>
                  <a:pt x="4726" y="5747"/>
                </a:lnTo>
                <a:lnTo>
                  <a:pt x="5236" y="5491"/>
                </a:lnTo>
                <a:lnTo>
                  <a:pt x="5236" y="5474"/>
                </a:lnTo>
                <a:close/>
              </a:path>
            </a:pathLst>
          </a:custGeom>
          <a:solidFill>
            <a:srgbClr val="929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1" name="Google Shape;3311;p35"/>
          <p:cNvSpPr/>
          <p:nvPr/>
        </p:nvSpPr>
        <p:spPr>
          <a:xfrm>
            <a:off x="4589209" y="3007189"/>
            <a:ext cx="181868" cy="221159"/>
          </a:xfrm>
          <a:custGeom>
            <a:avLst/>
            <a:gdLst/>
            <a:ahLst/>
            <a:cxnLst/>
            <a:rect l="l" t="t" r="r" b="b"/>
            <a:pathLst>
              <a:path w="4726" h="5747" fill="none" extrusionOk="0">
                <a:moveTo>
                  <a:pt x="511" y="0"/>
                </a:moveTo>
                <a:lnTo>
                  <a:pt x="511" y="5491"/>
                </a:lnTo>
                <a:lnTo>
                  <a:pt x="1" y="5747"/>
                </a:lnTo>
                <a:lnTo>
                  <a:pt x="1" y="5747"/>
                </a:lnTo>
                <a:lnTo>
                  <a:pt x="1" y="5747"/>
                </a:lnTo>
                <a:lnTo>
                  <a:pt x="1916" y="4725"/>
                </a:lnTo>
                <a:lnTo>
                  <a:pt x="1916" y="4725"/>
                </a:lnTo>
                <a:lnTo>
                  <a:pt x="1916" y="4470"/>
                </a:lnTo>
                <a:lnTo>
                  <a:pt x="2171" y="4214"/>
                </a:lnTo>
                <a:lnTo>
                  <a:pt x="2682" y="3704"/>
                </a:lnTo>
                <a:lnTo>
                  <a:pt x="2682" y="3704"/>
                </a:lnTo>
                <a:lnTo>
                  <a:pt x="3448" y="3448"/>
                </a:lnTo>
                <a:lnTo>
                  <a:pt x="4470" y="3321"/>
                </a:lnTo>
                <a:lnTo>
                  <a:pt x="4725" y="3065"/>
                </a:lnTo>
                <a:lnTo>
                  <a:pt x="4342" y="2937"/>
                </a:lnTo>
                <a:lnTo>
                  <a:pt x="4215" y="2171"/>
                </a:lnTo>
                <a:lnTo>
                  <a:pt x="5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2" name="Google Shape;3312;p35"/>
          <p:cNvSpPr/>
          <p:nvPr/>
        </p:nvSpPr>
        <p:spPr>
          <a:xfrm>
            <a:off x="4407370" y="3007189"/>
            <a:ext cx="167129" cy="216272"/>
          </a:xfrm>
          <a:custGeom>
            <a:avLst/>
            <a:gdLst/>
            <a:ahLst/>
            <a:cxnLst/>
            <a:rect l="l" t="t" r="r" b="b"/>
            <a:pathLst>
              <a:path w="4343" h="5620" fill="none" extrusionOk="0">
                <a:moveTo>
                  <a:pt x="4215" y="0"/>
                </a:moveTo>
                <a:lnTo>
                  <a:pt x="512" y="2171"/>
                </a:lnTo>
                <a:lnTo>
                  <a:pt x="384" y="2937"/>
                </a:lnTo>
                <a:lnTo>
                  <a:pt x="1" y="3065"/>
                </a:lnTo>
                <a:lnTo>
                  <a:pt x="4342" y="5619"/>
                </a:lnTo>
                <a:lnTo>
                  <a:pt x="4215" y="5491"/>
                </a:lnTo>
                <a:lnTo>
                  <a:pt x="421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3" name="Google Shape;3313;p35"/>
          <p:cNvSpPr/>
          <p:nvPr/>
        </p:nvSpPr>
        <p:spPr>
          <a:xfrm>
            <a:off x="4589209" y="2997376"/>
            <a:ext cx="38" cy="230972"/>
          </a:xfrm>
          <a:custGeom>
            <a:avLst/>
            <a:gdLst/>
            <a:ahLst/>
            <a:cxnLst/>
            <a:rect l="l" t="t" r="r" b="b"/>
            <a:pathLst>
              <a:path w="1" h="6002" fill="none" extrusionOk="0">
                <a:moveTo>
                  <a:pt x="1" y="0"/>
                </a:moveTo>
                <a:lnTo>
                  <a:pt x="1" y="6002"/>
                </a:lnTo>
                <a:lnTo>
                  <a:pt x="1" y="6002"/>
                </a:lnTo>
                <a:lnTo>
                  <a:pt x="1" y="6002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4" name="Google Shape;3314;p35"/>
          <p:cNvSpPr/>
          <p:nvPr/>
        </p:nvSpPr>
        <p:spPr>
          <a:xfrm>
            <a:off x="4407370" y="2845017"/>
            <a:ext cx="172055" cy="260488"/>
          </a:xfrm>
          <a:custGeom>
            <a:avLst/>
            <a:gdLst/>
            <a:ahLst/>
            <a:cxnLst/>
            <a:rect l="l" t="t" r="r" b="b"/>
            <a:pathLst>
              <a:path w="4471" h="6769" extrusionOk="0">
                <a:moveTo>
                  <a:pt x="4215" y="0"/>
                </a:moveTo>
                <a:lnTo>
                  <a:pt x="1" y="6768"/>
                </a:lnTo>
                <a:lnTo>
                  <a:pt x="384" y="6768"/>
                </a:lnTo>
                <a:lnTo>
                  <a:pt x="4342" y="767"/>
                </a:lnTo>
                <a:lnTo>
                  <a:pt x="4470" y="128"/>
                </a:lnTo>
                <a:lnTo>
                  <a:pt x="4215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5" name="Google Shape;3315;p35"/>
          <p:cNvSpPr/>
          <p:nvPr/>
        </p:nvSpPr>
        <p:spPr>
          <a:xfrm>
            <a:off x="4417222" y="2849943"/>
            <a:ext cx="167091" cy="260488"/>
          </a:xfrm>
          <a:custGeom>
            <a:avLst/>
            <a:gdLst/>
            <a:ahLst/>
            <a:cxnLst/>
            <a:rect l="l" t="t" r="r" b="b"/>
            <a:pathLst>
              <a:path w="4342" h="6769" extrusionOk="0">
                <a:moveTo>
                  <a:pt x="4214" y="0"/>
                </a:moveTo>
                <a:lnTo>
                  <a:pt x="0" y="6768"/>
                </a:lnTo>
                <a:lnTo>
                  <a:pt x="0" y="6768"/>
                </a:lnTo>
                <a:lnTo>
                  <a:pt x="511" y="6513"/>
                </a:lnTo>
                <a:lnTo>
                  <a:pt x="4342" y="639"/>
                </a:lnTo>
                <a:lnTo>
                  <a:pt x="4214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6" name="Google Shape;3316;p35"/>
          <p:cNvSpPr/>
          <p:nvPr/>
        </p:nvSpPr>
        <p:spPr>
          <a:xfrm>
            <a:off x="4594135" y="2845017"/>
            <a:ext cx="176943" cy="260488"/>
          </a:xfrm>
          <a:custGeom>
            <a:avLst/>
            <a:gdLst/>
            <a:ahLst/>
            <a:cxnLst/>
            <a:rect l="l" t="t" r="r" b="b"/>
            <a:pathLst>
              <a:path w="4598" h="6769" extrusionOk="0">
                <a:moveTo>
                  <a:pt x="256" y="0"/>
                </a:moveTo>
                <a:lnTo>
                  <a:pt x="0" y="128"/>
                </a:lnTo>
                <a:lnTo>
                  <a:pt x="128" y="767"/>
                </a:lnTo>
                <a:lnTo>
                  <a:pt x="4087" y="6768"/>
                </a:lnTo>
                <a:lnTo>
                  <a:pt x="4597" y="6768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7" name="Google Shape;3317;p35"/>
          <p:cNvSpPr/>
          <p:nvPr/>
        </p:nvSpPr>
        <p:spPr>
          <a:xfrm>
            <a:off x="4589209" y="2849943"/>
            <a:ext cx="172017" cy="260488"/>
          </a:xfrm>
          <a:custGeom>
            <a:avLst/>
            <a:gdLst/>
            <a:ahLst/>
            <a:cxnLst/>
            <a:rect l="l" t="t" r="r" b="b"/>
            <a:pathLst>
              <a:path w="4470" h="6769" extrusionOk="0">
                <a:moveTo>
                  <a:pt x="128" y="0"/>
                </a:moveTo>
                <a:lnTo>
                  <a:pt x="1" y="639"/>
                </a:lnTo>
                <a:lnTo>
                  <a:pt x="3959" y="6513"/>
                </a:lnTo>
                <a:lnTo>
                  <a:pt x="4470" y="6768"/>
                </a:lnTo>
                <a:lnTo>
                  <a:pt x="128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8" name="Google Shape;3318;p35"/>
          <p:cNvSpPr/>
          <p:nvPr/>
        </p:nvSpPr>
        <p:spPr>
          <a:xfrm>
            <a:off x="4436849" y="2820426"/>
            <a:ext cx="142578" cy="93436"/>
          </a:xfrm>
          <a:custGeom>
            <a:avLst/>
            <a:gdLst/>
            <a:ahLst/>
            <a:cxnLst/>
            <a:rect l="l" t="t" r="r" b="b"/>
            <a:pathLst>
              <a:path w="3705" h="2428" extrusionOk="0">
                <a:moveTo>
                  <a:pt x="3449" y="1"/>
                </a:moveTo>
                <a:lnTo>
                  <a:pt x="1" y="2044"/>
                </a:lnTo>
                <a:lnTo>
                  <a:pt x="1" y="2427"/>
                </a:lnTo>
                <a:lnTo>
                  <a:pt x="3704" y="384"/>
                </a:lnTo>
                <a:lnTo>
                  <a:pt x="3704" y="256"/>
                </a:lnTo>
                <a:lnTo>
                  <a:pt x="3449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9" name="Google Shape;3319;p35"/>
          <p:cNvSpPr/>
          <p:nvPr/>
        </p:nvSpPr>
        <p:spPr>
          <a:xfrm>
            <a:off x="4451627" y="2830278"/>
            <a:ext cx="132688" cy="88471"/>
          </a:xfrm>
          <a:custGeom>
            <a:avLst/>
            <a:gdLst/>
            <a:ahLst/>
            <a:cxnLst/>
            <a:rect l="l" t="t" r="r" b="b"/>
            <a:pathLst>
              <a:path w="3448" h="2299" extrusionOk="0">
                <a:moveTo>
                  <a:pt x="3320" y="0"/>
                </a:moveTo>
                <a:lnTo>
                  <a:pt x="0" y="1916"/>
                </a:lnTo>
                <a:lnTo>
                  <a:pt x="0" y="2299"/>
                </a:lnTo>
                <a:lnTo>
                  <a:pt x="3448" y="383"/>
                </a:lnTo>
                <a:lnTo>
                  <a:pt x="332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0" name="Google Shape;3320;p35"/>
          <p:cNvSpPr/>
          <p:nvPr/>
        </p:nvSpPr>
        <p:spPr>
          <a:xfrm>
            <a:off x="4436849" y="2682845"/>
            <a:ext cx="142578" cy="216272"/>
          </a:xfrm>
          <a:custGeom>
            <a:avLst/>
            <a:gdLst/>
            <a:ahLst/>
            <a:cxnLst/>
            <a:rect l="l" t="t" r="r" b="b"/>
            <a:pathLst>
              <a:path w="3705" h="5620" extrusionOk="0">
                <a:moveTo>
                  <a:pt x="3449" y="0"/>
                </a:moveTo>
                <a:lnTo>
                  <a:pt x="1" y="5619"/>
                </a:lnTo>
                <a:lnTo>
                  <a:pt x="384" y="5619"/>
                </a:lnTo>
                <a:lnTo>
                  <a:pt x="3576" y="639"/>
                </a:lnTo>
                <a:lnTo>
                  <a:pt x="3704" y="128"/>
                </a:lnTo>
                <a:lnTo>
                  <a:pt x="344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1" name="Google Shape;3321;p35"/>
          <p:cNvSpPr/>
          <p:nvPr/>
        </p:nvSpPr>
        <p:spPr>
          <a:xfrm>
            <a:off x="4436849" y="2682845"/>
            <a:ext cx="142578" cy="216272"/>
          </a:xfrm>
          <a:custGeom>
            <a:avLst/>
            <a:gdLst/>
            <a:ahLst/>
            <a:cxnLst/>
            <a:rect l="l" t="t" r="r" b="b"/>
            <a:pathLst>
              <a:path w="3705" h="5620" fill="none" extrusionOk="0">
                <a:moveTo>
                  <a:pt x="3449" y="0"/>
                </a:moveTo>
                <a:lnTo>
                  <a:pt x="3704" y="128"/>
                </a:lnTo>
                <a:lnTo>
                  <a:pt x="3576" y="639"/>
                </a:lnTo>
                <a:lnTo>
                  <a:pt x="384" y="5619"/>
                </a:lnTo>
                <a:lnTo>
                  <a:pt x="1" y="5619"/>
                </a:lnTo>
                <a:lnTo>
                  <a:pt x="344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2" name="Google Shape;3322;p35"/>
          <p:cNvSpPr/>
          <p:nvPr/>
        </p:nvSpPr>
        <p:spPr>
          <a:xfrm>
            <a:off x="4446701" y="2687771"/>
            <a:ext cx="137613" cy="216233"/>
          </a:xfrm>
          <a:custGeom>
            <a:avLst/>
            <a:gdLst/>
            <a:ahLst/>
            <a:cxnLst/>
            <a:rect l="l" t="t" r="r" b="b"/>
            <a:pathLst>
              <a:path w="3576" h="5619" extrusionOk="0">
                <a:moveTo>
                  <a:pt x="3448" y="0"/>
                </a:moveTo>
                <a:lnTo>
                  <a:pt x="0" y="5619"/>
                </a:lnTo>
                <a:lnTo>
                  <a:pt x="511" y="5363"/>
                </a:lnTo>
                <a:lnTo>
                  <a:pt x="3576" y="639"/>
                </a:lnTo>
                <a:lnTo>
                  <a:pt x="3448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3" name="Google Shape;3323;p35"/>
          <p:cNvSpPr/>
          <p:nvPr/>
        </p:nvSpPr>
        <p:spPr>
          <a:xfrm>
            <a:off x="4446701" y="2687771"/>
            <a:ext cx="137613" cy="216233"/>
          </a:xfrm>
          <a:custGeom>
            <a:avLst/>
            <a:gdLst/>
            <a:ahLst/>
            <a:cxnLst/>
            <a:rect l="l" t="t" r="r" b="b"/>
            <a:pathLst>
              <a:path w="3576" h="5619" fill="none" extrusionOk="0">
                <a:moveTo>
                  <a:pt x="3448" y="0"/>
                </a:moveTo>
                <a:lnTo>
                  <a:pt x="3576" y="639"/>
                </a:lnTo>
                <a:lnTo>
                  <a:pt x="511" y="5363"/>
                </a:lnTo>
                <a:lnTo>
                  <a:pt x="0" y="5619"/>
                </a:lnTo>
                <a:lnTo>
                  <a:pt x="344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4" name="Google Shape;3324;p35"/>
          <p:cNvSpPr/>
          <p:nvPr/>
        </p:nvSpPr>
        <p:spPr>
          <a:xfrm>
            <a:off x="4594135" y="2820426"/>
            <a:ext cx="142539" cy="93436"/>
          </a:xfrm>
          <a:custGeom>
            <a:avLst/>
            <a:gdLst/>
            <a:ahLst/>
            <a:cxnLst/>
            <a:rect l="l" t="t" r="r" b="b"/>
            <a:pathLst>
              <a:path w="3704" h="2428" extrusionOk="0">
                <a:moveTo>
                  <a:pt x="383" y="1"/>
                </a:moveTo>
                <a:lnTo>
                  <a:pt x="0" y="256"/>
                </a:lnTo>
                <a:lnTo>
                  <a:pt x="128" y="384"/>
                </a:lnTo>
                <a:lnTo>
                  <a:pt x="3703" y="2427"/>
                </a:lnTo>
                <a:lnTo>
                  <a:pt x="3703" y="2044"/>
                </a:lnTo>
                <a:lnTo>
                  <a:pt x="383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5" name="Google Shape;3325;p35"/>
          <p:cNvSpPr/>
          <p:nvPr/>
        </p:nvSpPr>
        <p:spPr>
          <a:xfrm>
            <a:off x="4594135" y="2830278"/>
            <a:ext cx="132726" cy="88471"/>
          </a:xfrm>
          <a:custGeom>
            <a:avLst/>
            <a:gdLst/>
            <a:ahLst/>
            <a:cxnLst/>
            <a:rect l="l" t="t" r="r" b="b"/>
            <a:pathLst>
              <a:path w="3449" h="2299" extrusionOk="0">
                <a:moveTo>
                  <a:pt x="0" y="0"/>
                </a:moveTo>
                <a:lnTo>
                  <a:pt x="0" y="383"/>
                </a:lnTo>
                <a:lnTo>
                  <a:pt x="3448" y="2299"/>
                </a:lnTo>
                <a:lnTo>
                  <a:pt x="3448" y="1916"/>
                </a:lnTo>
                <a:lnTo>
                  <a:pt x="0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35"/>
          <p:cNvSpPr/>
          <p:nvPr/>
        </p:nvSpPr>
        <p:spPr>
          <a:xfrm>
            <a:off x="4594135" y="2682845"/>
            <a:ext cx="147465" cy="216272"/>
          </a:xfrm>
          <a:custGeom>
            <a:avLst/>
            <a:gdLst/>
            <a:ahLst/>
            <a:cxnLst/>
            <a:rect l="l" t="t" r="r" b="b"/>
            <a:pathLst>
              <a:path w="3832" h="5620" extrusionOk="0">
                <a:moveTo>
                  <a:pt x="383" y="0"/>
                </a:moveTo>
                <a:lnTo>
                  <a:pt x="0" y="128"/>
                </a:lnTo>
                <a:lnTo>
                  <a:pt x="128" y="639"/>
                </a:lnTo>
                <a:lnTo>
                  <a:pt x="3320" y="5619"/>
                </a:lnTo>
                <a:lnTo>
                  <a:pt x="3831" y="5619"/>
                </a:lnTo>
                <a:lnTo>
                  <a:pt x="383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35"/>
          <p:cNvSpPr/>
          <p:nvPr/>
        </p:nvSpPr>
        <p:spPr>
          <a:xfrm>
            <a:off x="4594135" y="2682845"/>
            <a:ext cx="147465" cy="216272"/>
          </a:xfrm>
          <a:custGeom>
            <a:avLst/>
            <a:gdLst/>
            <a:ahLst/>
            <a:cxnLst/>
            <a:rect l="l" t="t" r="r" b="b"/>
            <a:pathLst>
              <a:path w="3832" h="5620" fill="none" extrusionOk="0">
                <a:moveTo>
                  <a:pt x="383" y="0"/>
                </a:moveTo>
                <a:lnTo>
                  <a:pt x="0" y="128"/>
                </a:lnTo>
                <a:lnTo>
                  <a:pt x="128" y="639"/>
                </a:lnTo>
                <a:lnTo>
                  <a:pt x="3320" y="5619"/>
                </a:lnTo>
                <a:lnTo>
                  <a:pt x="3831" y="5619"/>
                </a:lnTo>
                <a:lnTo>
                  <a:pt x="38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8" name="Google Shape;3328;p35"/>
          <p:cNvSpPr/>
          <p:nvPr/>
        </p:nvSpPr>
        <p:spPr>
          <a:xfrm>
            <a:off x="4594135" y="2687771"/>
            <a:ext cx="132726" cy="216233"/>
          </a:xfrm>
          <a:custGeom>
            <a:avLst/>
            <a:gdLst/>
            <a:ahLst/>
            <a:cxnLst/>
            <a:rect l="l" t="t" r="r" b="b"/>
            <a:pathLst>
              <a:path w="3449" h="5619" extrusionOk="0">
                <a:moveTo>
                  <a:pt x="0" y="0"/>
                </a:moveTo>
                <a:lnTo>
                  <a:pt x="0" y="639"/>
                </a:lnTo>
                <a:lnTo>
                  <a:pt x="3065" y="5363"/>
                </a:lnTo>
                <a:lnTo>
                  <a:pt x="3448" y="5619"/>
                </a:lnTo>
                <a:lnTo>
                  <a:pt x="0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9" name="Google Shape;3329;p35"/>
          <p:cNvSpPr/>
          <p:nvPr/>
        </p:nvSpPr>
        <p:spPr>
          <a:xfrm>
            <a:off x="4594135" y="2687771"/>
            <a:ext cx="132726" cy="216233"/>
          </a:xfrm>
          <a:custGeom>
            <a:avLst/>
            <a:gdLst/>
            <a:ahLst/>
            <a:cxnLst/>
            <a:rect l="l" t="t" r="r" b="b"/>
            <a:pathLst>
              <a:path w="3449" h="5619" fill="none" extrusionOk="0">
                <a:moveTo>
                  <a:pt x="0" y="0"/>
                </a:moveTo>
                <a:lnTo>
                  <a:pt x="0" y="639"/>
                </a:lnTo>
                <a:lnTo>
                  <a:pt x="3065" y="5363"/>
                </a:lnTo>
                <a:lnTo>
                  <a:pt x="3448" y="561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0" name="Google Shape;3330;p35"/>
          <p:cNvSpPr/>
          <p:nvPr/>
        </p:nvSpPr>
        <p:spPr>
          <a:xfrm>
            <a:off x="4397557" y="2692658"/>
            <a:ext cx="83584" cy="432505"/>
          </a:xfrm>
          <a:custGeom>
            <a:avLst/>
            <a:gdLst/>
            <a:ahLst/>
            <a:cxnLst/>
            <a:rect l="l" t="t" r="r" b="b"/>
            <a:pathLst>
              <a:path w="2172" h="11239" extrusionOk="0">
                <a:moveTo>
                  <a:pt x="1660" y="1"/>
                </a:moveTo>
                <a:lnTo>
                  <a:pt x="0" y="10727"/>
                </a:lnTo>
                <a:lnTo>
                  <a:pt x="256" y="11238"/>
                </a:lnTo>
                <a:lnTo>
                  <a:pt x="639" y="11110"/>
                </a:lnTo>
                <a:lnTo>
                  <a:pt x="2171" y="1022"/>
                </a:lnTo>
                <a:lnTo>
                  <a:pt x="1660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1" name="Google Shape;3331;p35"/>
          <p:cNvSpPr/>
          <p:nvPr/>
        </p:nvSpPr>
        <p:spPr>
          <a:xfrm>
            <a:off x="4397557" y="2692658"/>
            <a:ext cx="83584" cy="432505"/>
          </a:xfrm>
          <a:custGeom>
            <a:avLst/>
            <a:gdLst/>
            <a:ahLst/>
            <a:cxnLst/>
            <a:rect l="l" t="t" r="r" b="b"/>
            <a:pathLst>
              <a:path w="2172" h="11239" fill="none" extrusionOk="0">
                <a:moveTo>
                  <a:pt x="2171" y="1022"/>
                </a:moveTo>
                <a:lnTo>
                  <a:pt x="639" y="11110"/>
                </a:lnTo>
                <a:lnTo>
                  <a:pt x="256" y="11238"/>
                </a:lnTo>
                <a:lnTo>
                  <a:pt x="0" y="10727"/>
                </a:lnTo>
                <a:lnTo>
                  <a:pt x="1660" y="1"/>
                </a:lnTo>
                <a:lnTo>
                  <a:pt x="2171" y="102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2" name="Google Shape;3332;p35"/>
          <p:cNvSpPr/>
          <p:nvPr/>
        </p:nvSpPr>
        <p:spPr>
          <a:xfrm>
            <a:off x="4697311" y="2692658"/>
            <a:ext cx="78697" cy="432505"/>
          </a:xfrm>
          <a:custGeom>
            <a:avLst/>
            <a:gdLst/>
            <a:ahLst/>
            <a:cxnLst/>
            <a:rect l="l" t="t" r="r" b="b"/>
            <a:pathLst>
              <a:path w="2045" h="11239" extrusionOk="0">
                <a:moveTo>
                  <a:pt x="384" y="1"/>
                </a:moveTo>
                <a:lnTo>
                  <a:pt x="1" y="1022"/>
                </a:lnTo>
                <a:lnTo>
                  <a:pt x="1533" y="11110"/>
                </a:lnTo>
                <a:lnTo>
                  <a:pt x="1916" y="11238"/>
                </a:lnTo>
                <a:lnTo>
                  <a:pt x="2044" y="10727"/>
                </a:lnTo>
                <a:lnTo>
                  <a:pt x="384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3" name="Google Shape;3333;p35"/>
          <p:cNvSpPr/>
          <p:nvPr/>
        </p:nvSpPr>
        <p:spPr>
          <a:xfrm>
            <a:off x="4697311" y="2692658"/>
            <a:ext cx="78697" cy="432505"/>
          </a:xfrm>
          <a:custGeom>
            <a:avLst/>
            <a:gdLst/>
            <a:ahLst/>
            <a:cxnLst/>
            <a:rect l="l" t="t" r="r" b="b"/>
            <a:pathLst>
              <a:path w="2045" h="11239" fill="none" extrusionOk="0">
                <a:moveTo>
                  <a:pt x="1" y="1022"/>
                </a:moveTo>
                <a:lnTo>
                  <a:pt x="1533" y="11110"/>
                </a:lnTo>
                <a:lnTo>
                  <a:pt x="1916" y="11238"/>
                </a:lnTo>
                <a:lnTo>
                  <a:pt x="2044" y="10727"/>
                </a:lnTo>
                <a:lnTo>
                  <a:pt x="384" y="1"/>
                </a:lnTo>
                <a:lnTo>
                  <a:pt x="1" y="102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4" name="Google Shape;3334;p35"/>
          <p:cNvSpPr/>
          <p:nvPr/>
        </p:nvSpPr>
        <p:spPr>
          <a:xfrm>
            <a:off x="4530251" y="3056334"/>
            <a:ext cx="113062" cy="88471"/>
          </a:xfrm>
          <a:custGeom>
            <a:avLst/>
            <a:gdLst/>
            <a:ahLst/>
            <a:cxnLst/>
            <a:rect l="l" t="t" r="r" b="b"/>
            <a:pathLst>
              <a:path w="2938" h="2299" extrusionOk="0">
                <a:moveTo>
                  <a:pt x="0" y="0"/>
                </a:moveTo>
                <a:lnTo>
                  <a:pt x="1533" y="2299"/>
                </a:lnTo>
                <a:lnTo>
                  <a:pt x="2937" y="1533"/>
                </a:lnTo>
                <a:lnTo>
                  <a:pt x="2937" y="0"/>
                </a:lnTo>
                <a:close/>
              </a:path>
            </a:pathLst>
          </a:custGeom>
          <a:solidFill>
            <a:srgbClr val="944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5" name="Google Shape;3335;p35"/>
          <p:cNvSpPr/>
          <p:nvPr/>
        </p:nvSpPr>
        <p:spPr>
          <a:xfrm>
            <a:off x="4530251" y="3056334"/>
            <a:ext cx="58994" cy="88471"/>
          </a:xfrm>
          <a:custGeom>
            <a:avLst/>
            <a:gdLst/>
            <a:ahLst/>
            <a:cxnLst/>
            <a:rect l="l" t="t" r="r" b="b"/>
            <a:pathLst>
              <a:path w="1533" h="2299" extrusionOk="0">
                <a:moveTo>
                  <a:pt x="0" y="0"/>
                </a:moveTo>
                <a:lnTo>
                  <a:pt x="0" y="1533"/>
                </a:lnTo>
                <a:lnTo>
                  <a:pt x="1533" y="2299"/>
                </a:lnTo>
                <a:lnTo>
                  <a:pt x="1533" y="894"/>
                </a:lnTo>
                <a:lnTo>
                  <a:pt x="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35"/>
          <p:cNvSpPr/>
          <p:nvPr/>
        </p:nvSpPr>
        <p:spPr>
          <a:xfrm>
            <a:off x="4530251" y="3026855"/>
            <a:ext cx="113062" cy="63919"/>
          </a:xfrm>
          <a:custGeom>
            <a:avLst/>
            <a:gdLst/>
            <a:ahLst/>
            <a:cxnLst/>
            <a:rect l="l" t="t" r="r" b="b"/>
            <a:pathLst>
              <a:path w="2938" h="1661" extrusionOk="0">
                <a:moveTo>
                  <a:pt x="1533" y="0"/>
                </a:moveTo>
                <a:lnTo>
                  <a:pt x="0" y="766"/>
                </a:lnTo>
                <a:lnTo>
                  <a:pt x="1533" y="1660"/>
                </a:lnTo>
                <a:lnTo>
                  <a:pt x="2937" y="766"/>
                </a:lnTo>
                <a:lnTo>
                  <a:pt x="1533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35"/>
          <p:cNvSpPr/>
          <p:nvPr/>
        </p:nvSpPr>
        <p:spPr>
          <a:xfrm>
            <a:off x="4594135" y="2928566"/>
            <a:ext cx="142539" cy="285040"/>
          </a:xfrm>
          <a:custGeom>
            <a:avLst/>
            <a:gdLst/>
            <a:ahLst/>
            <a:cxnLst/>
            <a:rect l="l" t="t" r="r" b="b"/>
            <a:pathLst>
              <a:path w="3704" h="7407" extrusionOk="0">
                <a:moveTo>
                  <a:pt x="3448" y="0"/>
                </a:moveTo>
                <a:lnTo>
                  <a:pt x="0" y="7407"/>
                </a:lnTo>
                <a:lnTo>
                  <a:pt x="383" y="7407"/>
                </a:lnTo>
                <a:lnTo>
                  <a:pt x="3576" y="639"/>
                </a:lnTo>
                <a:lnTo>
                  <a:pt x="3703" y="128"/>
                </a:lnTo>
                <a:lnTo>
                  <a:pt x="3448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8" name="Google Shape;3338;p35"/>
          <p:cNvSpPr/>
          <p:nvPr/>
        </p:nvSpPr>
        <p:spPr>
          <a:xfrm>
            <a:off x="4603948" y="2933454"/>
            <a:ext cx="137652" cy="285078"/>
          </a:xfrm>
          <a:custGeom>
            <a:avLst/>
            <a:gdLst/>
            <a:ahLst/>
            <a:cxnLst/>
            <a:rect l="l" t="t" r="r" b="b"/>
            <a:pathLst>
              <a:path w="3577" h="7408" extrusionOk="0">
                <a:moveTo>
                  <a:pt x="3448" y="1"/>
                </a:moveTo>
                <a:lnTo>
                  <a:pt x="1" y="7407"/>
                </a:lnTo>
                <a:lnTo>
                  <a:pt x="511" y="7152"/>
                </a:lnTo>
                <a:lnTo>
                  <a:pt x="3576" y="639"/>
                </a:lnTo>
                <a:lnTo>
                  <a:pt x="3448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35"/>
          <p:cNvSpPr/>
          <p:nvPr/>
        </p:nvSpPr>
        <p:spPr>
          <a:xfrm>
            <a:off x="4436849" y="2928566"/>
            <a:ext cx="147465" cy="285040"/>
          </a:xfrm>
          <a:custGeom>
            <a:avLst/>
            <a:gdLst/>
            <a:ahLst/>
            <a:cxnLst/>
            <a:rect l="l" t="t" r="r" b="b"/>
            <a:pathLst>
              <a:path w="3832" h="7407" extrusionOk="0">
                <a:moveTo>
                  <a:pt x="256" y="0"/>
                </a:moveTo>
                <a:lnTo>
                  <a:pt x="1" y="128"/>
                </a:lnTo>
                <a:lnTo>
                  <a:pt x="129" y="639"/>
                </a:lnTo>
                <a:lnTo>
                  <a:pt x="3321" y="7407"/>
                </a:lnTo>
                <a:lnTo>
                  <a:pt x="3832" y="7407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0" name="Google Shape;3340;p35"/>
          <p:cNvSpPr/>
          <p:nvPr/>
        </p:nvSpPr>
        <p:spPr>
          <a:xfrm>
            <a:off x="4431962" y="2933454"/>
            <a:ext cx="142539" cy="285078"/>
          </a:xfrm>
          <a:custGeom>
            <a:avLst/>
            <a:gdLst/>
            <a:ahLst/>
            <a:cxnLst/>
            <a:rect l="l" t="t" r="r" b="b"/>
            <a:pathLst>
              <a:path w="3704" h="7408" extrusionOk="0">
                <a:moveTo>
                  <a:pt x="128" y="1"/>
                </a:moveTo>
                <a:lnTo>
                  <a:pt x="0" y="639"/>
                </a:lnTo>
                <a:lnTo>
                  <a:pt x="3193" y="7152"/>
                </a:lnTo>
                <a:lnTo>
                  <a:pt x="3703" y="7407"/>
                </a:lnTo>
                <a:lnTo>
                  <a:pt x="128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1" name="Google Shape;3341;p35"/>
          <p:cNvSpPr/>
          <p:nvPr/>
        </p:nvSpPr>
        <p:spPr>
          <a:xfrm>
            <a:off x="4594135" y="2908901"/>
            <a:ext cx="142539" cy="93397"/>
          </a:xfrm>
          <a:custGeom>
            <a:avLst/>
            <a:gdLst/>
            <a:ahLst/>
            <a:cxnLst/>
            <a:rect l="l" t="t" r="r" b="b"/>
            <a:pathLst>
              <a:path w="3704" h="2427" extrusionOk="0">
                <a:moveTo>
                  <a:pt x="3320" y="1"/>
                </a:moveTo>
                <a:lnTo>
                  <a:pt x="0" y="2044"/>
                </a:lnTo>
                <a:lnTo>
                  <a:pt x="0" y="2427"/>
                </a:lnTo>
                <a:lnTo>
                  <a:pt x="3576" y="384"/>
                </a:lnTo>
                <a:lnTo>
                  <a:pt x="3703" y="256"/>
                </a:lnTo>
                <a:lnTo>
                  <a:pt x="3320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2" name="Google Shape;3342;p35"/>
          <p:cNvSpPr/>
          <p:nvPr/>
        </p:nvSpPr>
        <p:spPr>
          <a:xfrm>
            <a:off x="4603948" y="2918714"/>
            <a:ext cx="132726" cy="93436"/>
          </a:xfrm>
          <a:custGeom>
            <a:avLst/>
            <a:gdLst/>
            <a:ahLst/>
            <a:cxnLst/>
            <a:rect l="l" t="t" r="r" b="b"/>
            <a:pathLst>
              <a:path w="3449" h="2428" extrusionOk="0">
                <a:moveTo>
                  <a:pt x="3448" y="1"/>
                </a:moveTo>
                <a:lnTo>
                  <a:pt x="1" y="1916"/>
                </a:lnTo>
                <a:lnTo>
                  <a:pt x="1" y="2427"/>
                </a:lnTo>
                <a:lnTo>
                  <a:pt x="3448" y="384"/>
                </a:lnTo>
                <a:lnTo>
                  <a:pt x="3448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3" name="Google Shape;3343;p35"/>
          <p:cNvSpPr/>
          <p:nvPr/>
        </p:nvSpPr>
        <p:spPr>
          <a:xfrm>
            <a:off x="4589209" y="2731989"/>
            <a:ext cx="117987" cy="255562"/>
          </a:xfrm>
          <a:custGeom>
            <a:avLst/>
            <a:gdLst/>
            <a:ahLst/>
            <a:cxnLst/>
            <a:rect l="l" t="t" r="r" b="b"/>
            <a:pathLst>
              <a:path w="3066" h="6641" extrusionOk="0">
                <a:moveTo>
                  <a:pt x="2810" y="0"/>
                </a:moveTo>
                <a:lnTo>
                  <a:pt x="1" y="6641"/>
                </a:lnTo>
                <a:lnTo>
                  <a:pt x="511" y="6641"/>
                </a:lnTo>
                <a:lnTo>
                  <a:pt x="2938" y="639"/>
                </a:lnTo>
                <a:lnTo>
                  <a:pt x="3065" y="128"/>
                </a:lnTo>
                <a:lnTo>
                  <a:pt x="2810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4" name="Google Shape;3344;p35"/>
          <p:cNvSpPr/>
          <p:nvPr/>
        </p:nvSpPr>
        <p:spPr>
          <a:xfrm>
            <a:off x="4599022" y="2736915"/>
            <a:ext cx="113062" cy="255562"/>
          </a:xfrm>
          <a:custGeom>
            <a:avLst/>
            <a:gdLst/>
            <a:ahLst/>
            <a:cxnLst/>
            <a:rect l="l" t="t" r="r" b="b"/>
            <a:pathLst>
              <a:path w="2938" h="6641" extrusionOk="0">
                <a:moveTo>
                  <a:pt x="2810" y="0"/>
                </a:moveTo>
                <a:lnTo>
                  <a:pt x="1" y="6640"/>
                </a:lnTo>
                <a:lnTo>
                  <a:pt x="512" y="6385"/>
                </a:lnTo>
                <a:lnTo>
                  <a:pt x="2938" y="639"/>
                </a:lnTo>
                <a:lnTo>
                  <a:pt x="281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5" name="Google Shape;3345;p35"/>
          <p:cNvSpPr/>
          <p:nvPr/>
        </p:nvSpPr>
        <p:spPr>
          <a:xfrm>
            <a:off x="4441775" y="2908901"/>
            <a:ext cx="142539" cy="93397"/>
          </a:xfrm>
          <a:custGeom>
            <a:avLst/>
            <a:gdLst/>
            <a:ahLst/>
            <a:cxnLst/>
            <a:rect l="l" t="t" r="r" b="b"/>
            <a:pathLst>
              <a:path w="3704" h="2427" extrusionOk="0">
                <a:moveTo>
                  <a:pt x="256" y="1"/>
                </a:moveTo>
                <a:lnTo>
                  <a:pt x="1" y="256"/>
                </a:lnTo>
                <a:lnTo>
                  <a:pt x="1" y="384"/>
                </a:lnTo>
                <a:lnTo>
                  <a:pt x="3704" y="2427"/>
                </a:lnTo>
                <a:lnTo>
                  <a:pt x="3704" y="2044"/>
                </a:lnTo>
                <a:lnTo>
                  <a:pt x="256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35"/>
          <p:cNvSpPr/>
          <p:nvPr/>
        </p:nvSpPr>
        <p:spPr>
          <a:xfrm>
            <a:off x="4436849" y="2918714"/>
            <a:ext cx="132726" cy="93436"/>
          </a:xfrm>
          <a:custGeom>
            <a:avLst/>
            <a:gdLst/>
            <a:ahLst/>
            <a:cxnLst/>
            <a:rect l="l" t="t" r="r" b="b"/>
            <a:pathLst>
              <a:path w="3449" h="2428" extrusionOk="0">
                <a:moveTo>
                  <a:pt x="129" y="1"/>
                </a:moveTo>
                <a:lnTo>
                  <a:pt x="1" y="384"/>
                </a:lnTo>
                <a:lnTo>
                  <a:pt x="3449" y="2427"/>
                </a:lnTo>
                <a:lnTo>
                  <a:pt x="3449" y="1916"/>
                </a:lnTo>
                <a:lnTo>
                  <a:pt x="129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7" name="Google Shape;3347;p35"/>
          <p:cNvSpPr/>
          <p:nvPr/>
        </p:nvSpPr>
        <p:spPr>
          <a:xfrm>
            <a:off x="4471254" y="2731989"/>
            <a:ext cx="117987" cy="255562"/>
          </a:xfrm>
          <a:custGeom>
            <a:avLst/>
            <a:gdLst/>
            <a:ahLst/>
            <a:cxnLst/>
            <a:rect l="l" t="t" r="r" b="b"/>
            <a:pathLst>
              <a:path w="3066" h="6641" extrusionOk="0">
                <a:moveTo>
                  <a:pt x="256" y="0"/>
                </a:moveTo>
                <a:lnTo>
                  <a:pt x="1" y="128"/>
                </a:lnTo>
                <a:lnTo>
                  <a:pt x="129" y="639"/>
                </a:lnTo>
                <a:lnTo>
                  <a:pt x="2555" y="6641"/>
                </a:lnTo>
                <a:lnTo>
                  <a:pt x="3066" y="6641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8" name="Google Shape;3348;p35"/>
          <p:cNvSpPr/>
          <p:nvPr/>
        </p:nvSpPr>
        <p:spPr>
          <a:xfrm>
            <a:off x="4466367" y="2736915"/>
            <a:ext cx="113062" cy="255562"/>
          </a:xfrm>
          <a:custGeom>
            <a:avLst/>
            <a:gdLst/>
            <a:ahLst/>
            <a:cxnLst/>
            <a:rect l="l" t="t" r="r" b="b"/>
            <a:pathLst>
              <a:path w="2938" h="6641" extrusionOk="0">
                <a:moveTo>
                  <a:pt x="128" y="0"/>
                </a:moveTo>
                <a:lnTo>
                  <a:pt x="0" y="639"/>
                </a:lnTo>
                <a:lnTo>
                  <a:pt x="2426" y="6385"/>
                </a:lnTo>
                <a:lnTo>
                  <a:pt x="2937" y="6640"/>
                </a:lnTo>
                <a:lnTo>
                  <a:pt x="128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9" name="Google Shape;3349;p35"/>
          <p:cNvSpPr/>
          <p:nvPr/>
        </p:nvSpPr>
        <p:spPr>
          <a:xfrm>
            <a:off x="4589209" y="2702510"/>
            <a:ext cx="201533" cy="530751"/>
          </a:xfrm>
          <a:custGeom>
            <a:avLst/>
            <a:gdLst/>
            <a:ahLst/>
            <a:cxnLst/>
            <a:rect l="l" t="t" r="r" b="b"/>
            <a:pathLst>
              <a:path w="5237" h="13792" extrusionOk="0">
                <a:moveTo>
                  <a:pt x="3704" y="0"/>
                </a:moveTo>
                <a:lnTo>
                  <a:pt x="1" y="2171"/>
                </a:lnTo>
                <a:lnTo>
                  <a:pt x="1" y="13791"/>
                </a:lnTo>
                <a:lnTo>
                  <a:pt x="511" y="13408"/>
                </a:lnTo>
                <a:lnTo>
                  <a:pt x="511" y="2554"/>
                </a:lnTo>
                <a:lnTo>
                  <a:pt x="3193" y="1022"/>
                </a:lnTo>
                <a:lnTo>
                  <a:pt x="4725" y="10982"/>
                </a:lnTo>
                <a:lnTo>
                  <a:pt x="5236" y="10727"/>
                </a:lnTo>
                <a:lnTo>
                  <a:pt x="3704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0" name="Google Shape;3350;p35"/>
          <p:cNvSpPr/>
          <p:nvPr/>
        </p:nvSpPr>
        <p:spPr>
          <a:xfrm>
            <a:off x="4589209" y="2702510"/>
            <a:ext cx="201533" cy="530751"/>
          </a:xfrm>
          <a:custGeom>
            <a:avLst/>
            <a:gdLst/>
            <a:ahLst/>
            <a:cxnLst/>
            <a:rect l="l" t="t" r="r" b="b"/>
            <a:pathLst>
              <a:path w="5237" h="13792" fill="none" extrusionOk="0">
                <a:moveTo>
                  <a:pt x="511" y="2554"/>
                </a:moveTo>
                <a:lnTo>
                  <a:pt x="3193" y="1022"/>
                </a:lnTo>
                <a:lnTo>
                  <a:pt x="4725" y="10982"/>
                </a:lnTo>
                <a:lnTo>
                  <a:pt x="5236" y="10727"/>
                </a:lnTo>
                <a:lnTo>
                  <a:pt x="3704" y="0"/>
                </a:lnTo>
                <a:lnTo>
                  <a:pt x="1" y="2171"/>
                </a:lnTo>
                <a:lnTo>
                  <a:pt x="1" y="13791"/>
                </a:lnTo>
                <a:lnTo>
                  <a:pt x="511" y="13408"/>
                </a:lnTo>
                <a:lnTo>
                  <a:pt x="511" y="255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1" name="Google Shape;3351;p35"/>
          <p:cNvSpPr/>
          <p:nvPr/>
        </p:nvSpPr>
        <p:spPr>
          <a:xfrm>
            <a:off x="4382817" y="2702510"/>
            <a:ext cx="206420" cy="530751"/>
          </a:xfrm>
          <a:custGeom>
            <a:avLst/>
            <a:gdLst/>
            <a:ahLst/>
            <a:cxnLst/>
            <a:rect l="l" t="t" r="r" b="b"/>
            <a:pathLst>
              <a:path w="5364" h="13792" extrusionOk="0">
                <a:moveTo>
                  <a:pt x="1660" y="0"/>
                </a:moveTo>
                <a:lnTo>
                  <a:pt x="0" y="10727"/>
                </a:lnTo>
                <a:lnTo>
                  <a:pt x="639" y="10982"/>
                </a:lnTo>
                <a:lnTo>
                  <a:pt x="2171" y="1022"/>
                </a:lnTo>
                <a:lnTo>
                  <a:pt x="4853" y="2554"/>
                </a:lnTo>
                <a:lnTo>
                  <a:pt x="4853" y="13408"/>
                </a:lnTo>
                <a:lnTo>
                  <a:pt x="5364" y="13791"/>
                </a:lnTo>
                <a:lnTo>
                  <a:pt x="5364" y="2171"/>
                </a:lnTo>
                <a:lnTo>
                  <a:pt x="1660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2" name="Google Shape;3352;p35"/>
          <p:cNvSpPr/>
          <p:nvPr/>
        </p:nvSpPr>
        <p:spPr>
          <a:xfrm>
            <a:off x="4382817" y="2702510"/>
            <a:ext cx="206420" cy="530751"/>
          </a:xfrm>
          <a:custGeom>
            <a:avLst/>
            <a:gdLst/>
            <a:ahLst/>
            <a:cxnLst/>
            <a:rect l="l" t="t" r="r" b="b"/>
            <a:pathLst>
              <a:path w="5364" h="13792" fill="none" extrusionOk="0">
                <a:moveTo>
                  <a:pt x="4853" y="2554"/>
                </a:moveTo>
                <a:lnTo>
                  <a:pt x="2171" y="1022"/>
                </a:lnTo>
                <a:lnTo>
                  <a:pt x="639" y="10982"/>
                </a:lnTo>
                <a:lnTo>
                  <a:pt x="0" y="10727"/>
                </a:lnTo>
                <a:lnTo>
                  <a:pt x="1660" y="0"/>
                </a:lnTo>
                <a:lnTo>
                  <a:pt x="5364" y="2171"/>
                </a:lnTo>
                <a:lnTo>
                  <a:pt x="5364" y="13791"/>
                </a:lnTo>
                <a:lnTo>
                  <a:pt x="4853" y="13408"/>
                </a:lnTo>
                <a:lnTo>
                  <a:pt x="4853" y="255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3" name="Google Shape;3353;p35"/>
          <p:cNvSpPr/>
          <p:nvPr/>
        </p:nvSpPr>
        <p:spPr>
          <a:xfrm>
            <a:off x="4431962" y="2687771"/>
            <a:ext cx="309630" cy="108136"/>
          </a:xfrm>
          <a:custGeom>
            <a:avLst/>
            <a:gdLst/>
            <a:ahLst/>
            <a:cxnLst/>
            <a:rect l="l" t="t" r="r" b="b"/>
            <a:pathLst>
              <a:path w="8046" h="2810" extrusionOk="0">
                <a:moveTo>
                  <a:pt x="0" y="0"/>
                </a:moveTo>
                <a:lnTo>
                  <a:pt x="4087" y="2809"/>
                </a:lnTo>
                <a:lnTo>
                  <a:pt x="8045" y="511"/>
                </a:lnTo>
                <a:lnTo>
                  <a:pt x="8045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4" name="Google Shape;3354;p35"/>
          <p:cNvSpPr/>
          <p:nvPr/>
        </p:nvSpPr>
        <p:spPr>
          <a:xfrm>
            <a:off x="4431962" y="2687771"/>
            <a:ext cx="309630" cy="108136"/>
          </a:xfrm>
          <a:custGeom>
            <a:avLst/>
            <a:gdLst/>
            <a:ahLst/>
            <a:cxnLst/>
            <a:rect l="l" t="t" r="r" b="b"/>
            <a:pathLst>
              <a:path w="8046" h="2810" fill="none" extrusionOk="0">
                <a:moveTo>
                  <a:pt x="0" y="0"/>
                </a:moveTo>
                <a:lnTo>
                  <a:pt x="8045" y="0"/>
                </a:lnTo>
                <a:lnTo>
                  <a:pt x="8045" y="511"/>
                </a:lnTo>
                <a:lnTo>
                  <a:pt x="4087" y="280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5" name="Google Shape;3355;p35"/>
          <p:cNvSpPr/>
          <p:nvPr/>
        </p:nvSpPr>
        <p:spPr>
          <a:xfrm>
            <a:off x="4431962" y="2687771"/>
            <a:ext cx="157278" cy="108136"/>
          </a:xfrm>
          <a:custGeom>
            <a:avLst/>
            <a:gdLst/>
            <a:ahLst/>
            <a:cxnLst/>
            <a:rect l="l" t="t" r="r" b="b"/>
            <a:pathLst>
              <a:path w="4087" h="2810" extrusionOk="0">
                <a:moveTo>
                  <a:pt x="0" y="0"/>
                </a:moveTo>
                <a:lnTo>
                  <a:pt x="0" y="511"/>
                </a:lnTo>
                <a:lnTo>
                  <a:pt x="4087" y="2809"/>
                </a:lnTo>
                <a:lnTo>
                  <a:pt x="4087" y="2426"/>
                </a:lnTo>
                <a:lnTo>
                  <a:pt x="0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6" name="Google Shape;3356;p35"/>
          <p:cNvSpPr/>
          <p:nvPr/>
        </p:nvSpPr>
        <p:spPr>
          <a:xfrm>
            <a:off x="4431962" y="2687771"/>
            <a:ext cx="157278" cy="108136"/>
          </a:xfrm>
          <a:custGeom>
            <a:avLst/>
            <a:gdLst/>
            <a:ahLst/>
            <a:cxnLst/>
            <a:rect l="l" t="t" r="r" b="b"/>
            <a:pathLst>
              <a:path w="4087" h="2810" fill="none" extrusionOk="0">
                <a:moveTo>
                  <a:pt x="4087" y="2809"/>
                </a:moveTo>
                <a:lnTo>
                  <a:pt x="0" y="511"/>
                </a:lnTo>
                <a:lnTo>
                  <a:pt x="0" y="0"/>
                </a:lnTo>
                <a:lnTo>
                  <a:pt x="4087" y="2426"/>
                </a:lnTo>
                <a:lnTo>
                  <a:pt x="4087" y="280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7" name="Google Shape;3357;p35"/>
          <p:cNvSpPr/>
          <p:nvPr/>
        </p:nvSpPr>
        <p:spPr>
          <a:xfrm>
            <a:off x="4431962" y="2599296"/>
            <a:ext cx="309630" cy="181868"/>
          </a:xfrm>
          <a:custGeom>
            <a:avLst/>
            <a:gdLst/>
            <a:ahLst/>
            <a:cxnLst/>
            <a:rect l="l" t="t" r="r" b="b"/>
            <a:pathLst>
              <a:path w="8046" h="4726" extrusionOk="0">
                <a:moveTo>
                  <a:pt x="4087" y="1"/>
                </a:moveTo>
                <a:lnTo>
                  <a:pt x="0" y="2299"/>
                </a:lnTo>
                <a:lnTo>
                  <a:pt x="4087" y="4725"/>
                </a:lnTo>
                <a:lnTo>
                  <a:pt x="8045" y="2299"/>
                </a:lnTo>
                <a:lnTo>
                  <a:pt x="4087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8" name="Google Shape;3358;p35"/>
          <p:cNvSpPr/>
          <p:nvPr/>
        </p:nvSpPr>
        <p:spPr>
          <a:xfrm>
            <a:off x="4431962" y="2599296"/>
            <a:ext cx="309630" cy="181868"/>
          </a:xfrm>
          <a:custGeom>
            <a:avLst/>
            <a:gdLst/>
            <a:ahLst/>
            <a:cxnLst/>
            <a:rect l="l" t="t" r="r" b="b"/>
            <a:pathLst>
              <a:path w="8046" h="4726" fill="none" extrusionOk="0">
                <a:moveTo>
                  <a:pt x="4087" y="4725"/>
                </a:moveTo>
                <a:lnTo>
                  <a:pt x="0" y="2299"/>
                </a:lnTo>
                <a:lnTo>
                  <a:pt x="4087" y="1"/>
                </a:lnTo>
                <a:lnTo>
                  <a:pt x="8045" y="2299"/>
                </a:lnTo>
                <a:lnTo>
                  <a:pt x="4087" y="472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9" name="Google Shape;3359;p35"/>
          <p:cNvSpPr/>
          <p:nvPr/>
        </p:nvSpPr>
        <p:spPr>
          <a:xfrm>
            <a:off x="4446701" y="2609148"/>
            <a:ext cx="280153" cy="162165"/>
          </a:xfrm>
          <a:custGeom>
            <a:avLst/>
            <a:gdLst/>
            <a:ahLst/>
            <a:cxnLst/>
            <a:rect l="l" t="t" r="r" b="b"/>
            <a:pathLst>
              <a:path w="7280" h="4214" extrusionOk="0">
                <a:moveTo>
                  <a:pt x="3704" y="0"/>
                </a:moveTo>
                <a:lnTo>
                  <a:pt x="0" y="2043"/>
                </a:lnTo>
                <a:lnTo>
                  <a:pt x="3704" y="4214"/>
                </a:lnTo>
                <a:lnTo>
                  <a:pt x="7279" y="2043"/>
                </a:lnTo>
                <a:lnTo>
                  <a:pt x="3704" y="0"/>
                </a:lnTo>
                <a:close/>
              </a:path>
            </a:pathLst>
          </a:custGeom>
          <a:solidFill>
            <a:srgbClr val="929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0" name="Google Shape;3360;p35"/>
          <p:cNvSpPr/>
          <p:nvPr/>
        </p:nvSpPr>
        <p:spPr>
          <a:xfrm>
            <a:off x="4446701" y="2609148"/>
            <a:ext cx="280153" cy="162165"/>
          </a:xfrm>
          <a:custGeom>
            <a:avLst/>
            <a:gdLst/>
            <a:ahLst/>
            <a:cxnLst/>
            <a:rect l="l" t="t" r="r" b="b"/>
            <a:pathLst>
              <a:path w="7280" h="4214" fill="none" extrusionOk="0">
                <a:moveTo>
                  <a:pt x="3704" y="0"/>
                </a:moveTo>
                <a:lnTo>
                  <a:pt x="0" y="2043"/>
                </a:lnTo>
                <a:lnTo>
                  <a:pt x="3704" y="4214"/>
                </a:lnTo>
                <a:lnTo>
                  <a:pt x="7279" y="2043"/>
                </a:lnTo>
                <a:lnTo>
                  <a:pt x="370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1" name="Google Shape;3361;p35"/>
          <p:cNvSpPr/>
          <p:nvPr/>
        </p:nvSpPr>
        <p:spPr>
          <a:xfrm>
            <a:off x="4461441" y="2505933"/>
            <a:ext cx="122875" cy="176943"/>
          </a:xfrm>
          <a:custGeom>
            <a:avLst/>
            <a:gdLst/>
            <a:ahLst/>
            <a:cxnLst/>
            <a:rect l="l" t="t" r="r" b="b"/>
            <a:pathLst>
              <a:path w="3193" h="4598" extrusionOk="0">
                <a:moveTo>
                  <a:pt x="2937" y="0"/>
                </a:moveTo>
                <a:lnTo>
                  <a:pt x="0" y="4597"/>
                </a:lnTo>
                <a:lnTo>
                  <a:pt x="384" y="4597"/>
                </a:lnTo>
                <a:lnTo>
                  <a:pt x="3065" y="511"/>
                </a:lnTo>
                <a:lnTo>
                  <a:pt x="3193" y="128"/>
                </a:lnTo>
                <a:lnTo>
                  <a:pt x="2937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2" name="Google Shape;3362;p35"/>
          <p:cNvSpPr/>
          <p:nvPr/>
        </p:nvSpPr>
        <p:spPr>
          <a:xfrm>
            <a:off x="4471254" y="2510859"/>
            <a:ext cx="113062" cy="176943"/>
          </a:xfrm>
          <a:custGeom>
            <a:avLst/>
            <a:gdLst/>
            <a:ahLst/>
            <a:cxnLst/>
            <a:rect l="l" t="t" r="r" b="b"/>
            <a:pathLst>
              <a:path w="2938" h="4598" extrusionOk="0">
                <a:moveTo>
                  <a:pt x="2938" y="0"/>
                </a:moveTo>
                <a:lnTo>
                  <a:pt x="1" y="4597"/>
                </a:lnTo>
                <a:lnTo>
                  <a:pt x="1" y="4597"/>
                </a:lnTo>
                <a:lnTo>
                  <a:pt x="256" y="4342"/>
                </a:lnTo>
                <a:lnTo>
                  <a:pt x="2938" y="383"/>
                </a:lnTo>
                <a:lnTo>
                  <a:pt x="2938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3" name="Google Shape;3363;p35"/>
          <p:cNvSpPr/>
          <p:nvPr/>
        </p:nvSpPr>
        <p:spPr>
          <a:xfrm>
            <a:off x="4594135" y="2505933"/>
            <a:ext cx="117949" cy="176943"/>
          </a:xfrm>
          <a:custGeom>
            <a:avLst/>
            <a:gdLst/>
            <a:ahLst/>
            <a:cxnLst/>
            <a:rect l="l" t="t" r="r" b="b"/>
            <a:pathLst>
              <a:path w="3065" h="4598" extrusionOk="0">
                <a:moveTo>
                  <a:pt x="128" y="0"/>
                </a:moveTo>
                <a:lnTo>
                  <a:pt x="0" y="128"/>
                </a:lnTo>
                <a:lnTo>
                  <a:pt x="0" y="511"/>
                </a:lnTo>
                <a:lnTo>
                  <a:pt x="2810" y="4597"/>
                </a:lnTo>
                <a:lnTo>
                  <a:pt x="3065" y="4597"/>
                </a:lnTo>
                <a:lnTo>
                  <a:pt x="128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4" name="Google Shape;3364;p35"/>
          <p:cNvSpPr/>
          <p:nvPr/>
        </p:nvSpPr>
        <p:spPr>
          <a:xfrm>
            <a:off x="4589209" y="2510859"/>
            <a:ext cx="117987" cy="176943"/>
          </a:xfrm>
          <a:custGeom>
            <a:avLst/>
            <a:gdLst/>
            <a:ahLst/>
            <a:cxnLst/>
            <a:rect l="l" t="t" r="r" b="b"/>
            <a:pathLst>
              <a:path w="3066" h="4598" extrusionOk="0">
                <a:moveTo>
                  <a:pt x="128" y="0"/>
                </a:moveTo>
                <a:lnTo>
                  <a:pt x="1" y="383"/>
                </a:lnTo>
                <a:lnTo>
                  <a:pt x="2682" y="4342"/>
                </a:lnTo>
                <a:lnTo>
                  <a:pt x="3065" y="4597"/>
                </a:lnTo>
                <a:lnTo>
                  <a:pt x="128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5" name="Google Shape;3365;p35"/>
          <p:cNvSpPr/>
          <p:nvPr/>
        </p:nvSpPr>
        <p:spPr>
          <a:xfrm>
            <a:off x="4485994" y="2486268"/>
            <a:ext cx="98323" cy="63919"/>
          </a:xfrm>
          <a:custGeom>
            <a:avLst/>
            <a:gdLst/>
            <a:ahLst/>
            <a:cxnLst/>
            <a:rect l="l" t="t" r="r" b="b"/>
            <a:pathLst>
              <a:path w="2555" h="1661" extrusionOk="0">
                <a:moveTo>
                  <a:pt x="2299" y="1"/>
                </a:moveTo>
                <a:lnTo>
                  <a:pt x="1" y="1405"/>
                </a:lnTo>
                <a:lnTo>
                  <a:pt x="1" y="1661"/>
                </a:lnTo>
                <a:lnTo>
                  <a:pt x="2427" y="256"/>
                </a:lnTo>
                <a:lnTo>
                  <a:pt x="2555" y="128"/>
                </a:lnTo>
                <a:lnTo>
                  <a:pt x="2299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6" name="Google Shape;3366;p35"/>
          <p:cNvSpPr/>
          <p:nvPr/>
        </p:nvSpPr>
        <p:spPr>
          <a:xfrm>
            <a:off x="4490920" y="2491194"/>
            <a:ext cx="93397" cy="63919"/>
          </a:xfrm>
          <a:custGeom>
            <a:avLst/>
            <a:gdLst/>
            <a:ahLst/>
            <a:cxnLst/>
            <a:rect l="l" t="t" r="r" b="b"/>
            <a:pathLst>
              <a:path w="2427" h="1661" extrusionOk="0">
                <a:moveTo>
                  <a:pt x="2427" y="0"/>
                </a:moveTo>
                <a:lnTo>
                  <a:pt x="1" y="1405"/>
                </a:lnTo>
                <a:lnTo>
                  <a:pt x="1" y="1660"/>
                </a:lnTo>
                <a:lnTo>
                  <a:pt x="2427" y="256"/>
                </a:lnTo>
                <a:lnTo>
                  <a:pt x="2427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7" name="Google Shape;3367;p35"/>
          <p:cNvSpPr/>
          <p:nvPr/>
        </p:nvSpPr>
        <p:spPr>
          <a:xfrm>
            <a:off x="4481106" y="2392905"/>
            <a:ext cx="98323" cy="147465"/>
          </a:xfrm>
          <a:custGeom>
            <a:avLst/>
            <a:gdLst/>
            <a:ahLst/>
            <a:cxnLst/>
            <a:rect l="l" t="t" r="r" b="b"/>
            <a:pathLst>
              <a:path w="2555" h="3832" extrusionOk="0">
                <a:moveTo>
                  <a:pt x="2426" y="0"/>
                </a:moveTo>
                <a:lnTo>
                  <a:pt x="0" y="3831"/>
                </a:lnTo>
                <a:lnTo>
                  <a:pt x="383" y="3831"/>
                </a:lnTo>
                <a:lnTo>
                  <a:pt x="2554" y="511"/>
                </a:lnTo>
                <a:lnTo>
                  <a:pt x="2554" y="128"/>
                </a:lnTo>
                <a:lnTo>
                  <a:pt x="242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8" name="Google Shape;3368;p35"/>
          <p:cNvSpPr/>
          <p:nvPr/>
        </p:nvSpPr>
        <p:spPr>
          <a:xfrm>
            <a:off x="4490920" y="2397831"/>
            <a:ext cx="93397" cy="147426"/>
          </a:xfrm>
          <a:custGeom>
            <a:avLst/>
            <a:gdLst/>
            <a:ahLst/>
            <a:cxnLst/>
            <a:rect l="l" t="t" r="r" b="b"/>
            <a:pathLst>
              <a:path w="2427" h="3831" extrusionOk="0">
                <a:moveTo>
                  <a:pt x="2299" y="0"/>
                </a:moveTo>
                <a:lnTo>
                  <a:pt x="1" y="3831"/>
                </a:lnTo>
                <a:lnTo>
                  <a:pt x="384" y="3576"/>
                </a:lnTo>
                <a:lnTo>
                  <a:pt x="2427" y="383"/>
                </a:lnTo>
                <a:lnTo>
                  <a:pt x="2299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9" name="Google Shape;3369;p35"/>
          <p:cNvSpPr/>
          <p:nvPr/>
        </p:nvSpPr>
        <p:spPr>
          <a:xfrm>
            <a:off x="4594135" y="2486268"/>
            <a:ext cx="98323" cy="63919"/>
          </a:xfrm>
          <a:custGeom>
            <a:avLst/>
            <a:gdLst/>
            <a:ahLst/>
            <a:cxnLst/>
            <a:rect l="l" t="t" r="r" b="b"/>
            <a:pathLst>
              <a:path w="2555" h="1661" extrusionOk="0">
                <a:moveTo>
                  <a:pt x="128" y="1"/>
                </a:moveTo>
                <a:lnTo>
                  <a:pt x="0" y="128"/>
                </a:lnTo>
                <a:lnTo>
                  <a:pt x="0" y="256"/>
                </a:lnTo>
                <a:lnTo>
                  <a:pt x="2554" y="1661"/>
                </a:lnTo>
                <a:lnTo>
                  <a:pt x="2554" y="1405"/>
                </a:lnTo>
                <a:lnTo>
                  <a:pt x="128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0" name="Google Shape;3370;p35"/>
          <p:cNvSpPr/>
          <p:nvPr/>
        </p:nvSpPr>
        <p:spPr>
          <a:xfrm>
            <a:off x="4589209" y="2491194"/>
            <a:ext cx="93397" cy="63919"/>
          </a:xfrm>
          <a:custGeom>
            <a:avLst/>
            <a:gdLst/>
            <a:ahLst/>
            <a:cxnLst/>
            <a:rect l="l" t="t" r="r" b="b"/>
            <a:pathLst>
              <a:path w="2427" h="1661" extrusionOk="0">
                <a:moveTo>
                  <a:pt x="128" y="0"/>
                </a:moveTo>
                <a:lnTo>
                  <a:pt x="1" y="383"/>
                </a:lnTo>
                <a:lnTo>
                  <a:pt x="2427" y="1660"/>
                </a:lnTo>
                <a:lnTo>
                  <a:pt x="2427" y="1405"/>
                </a:lnTo>
                <a:lnTo>
                  <a:pt x="128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1" name="Google Shape;3371;p35"/>
          <p:cNvSpPr/>
          <p:nvPr/>
        </p:nvSpPr>
        <p:spPr>
          <a:xfrm>
            <a:off x="4594135" y="2392905"/>
            <a:ext cx="98323" cy="147465"/>
          </a:xfrm>
          <a:custGeom>
            <a:avLst/>
            <a:gdLst/>
            <a:ahLst/>
            <a:cxnLst/>
            <a:rect l="l" t="t" r="r" b="b"/>
            <a:pathLst>
              <a:path w="2555" h="3832" extrusionOk="0">
                <a:moveTo>
                  <a:pt x="128" y="0"/>
                </a:moveTo>
                <a:lnTo>
                  <a:pt x="0" y="128"/>
                </a:lnTo>
                <a:lnTo>
                  <a:pt x="128" y="511"/>
                </a:lnTo>
                <a:lnTo>
                  <a:pt x="2171" y="3831"/>
                </a:lnTo>
                <a:lnTo>
                  <a:pt x="2554" y="3831"/>
                </a:lnTo>
                <a:lnTo>
                  <a:pt x="128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2" name="Google Shape;3372;p35"/>
          <p:cNvSpPr/>
          <p:nvPr/>
        </p:nvSpPr>
        <p:spPr>
          <a:xfrm>
            <a:off x="4589209" y="2397831"/>
            <a:ext cx="98323" cy="147426"/>
          </a:xfrm>
          <a:custGeom>
            <a:avLst/>
            <a:gdLst/>
            <a:ahLst/>
            <a:cxnLst/>
            <a:rect l="l" t="t" r="r" b="b"/>
            <a:pathLst>
              <a:path w="2555" h="3831" extrusionOk="0">
                <a:moveTo>
                  <a:pt x="128" y="0"/>
                </a:moveTo>
                <a:lnTo>
                  <a:pt x="1" y="383"/>
                </a:lnTo>
                <a:lnTo>
                  <a:pt x="2171" y="3576"/>
                </a:lnTo>
                <a:lnTo>
                  <a:pt x="2555" y="3831"/>
                </a:lnTo>
                <a:lnTo>
                  <a:pt x="128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3" name="Google Shape;3373;p35"/>
          <p:cNvSpPr/>
          <p:nvPr/>
        </p:nvSpPr>
        <p:spPr>
          <a:xfrm>
            <a:off x="4456515" y="2402719"/>
            <a:ext cx="59032" cy="294891"/>
          </a:xfrm>
          <a:custGeom>
            <a:avLst/>
            <a:gdLst/>
            <a:ahLst/>
            <a:cxnLst/>
            <a:rect l="l" t="t" r="r" b="b"/>
            <a:pathLst>
              <a:path w="1534" h="7663" extrusionOk="0">
                <a:moveTo>
                  <a:pt x="1150" y="1"/>
                </a:moveTo>
                <a:lnTo>
                  <a:pt x="1" y="7279"/>
                </a:lnTo>
                <a:lnTo>
                  <a:pt x="128" y="7663"/>
                </a:lnTo>
                <a:lnTo>
                  <a:pt x="512" y="7535"/>
                </a:lnTo>
                <a:lnTo>
                  <a:pt x="1533" y="639"/>
                </a:lnTo>
                <a:lnTo>
                  <a:pt x="1150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35"/>
          <p:cNvSpPr/>
          <p:nvPr/>
        </p:nvSpPr>
        <p:spPr>
          <a:xfrm>
            <a:off x="4662945" y="2402719"/>
            <a:ext cx="54068" cy="294891"/>
          </a:xfrm>
          <a:custGeom>
            <a:avLst/>
            <a:gdLst/>
            <a:ahLst/>
            <a:cxnLst/>
            <a:rect l="l" t="t" r="r" b="b"/>
            <a:pathLst>
              <a:path w="1405" h="7663" extrusionOk="0">
                <a:moveTo>
                  <a:pt x="255" y="1"/>
                </a:moveTo>
                <a:lnTo>
                  <a:pt x="0" y="639"/>
                </a:lnTo>
                <a:lnTo>
                  <a:pt x="1022" y="7535"/>
                </a:lnTo>
                <a:lnTo>
                  <a:pt x="1277" y="7663"/>
                </a:lnTo>
                <a:lnTo>
                  <a:pt x="1405" y="7279"/>
                </a:lnTo>
                <a:lnTo>
                  <a:pt x="255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5" name="Google Shape;3375;p35"/>
          <p:cNvSpPr/>
          <p:nvPr/>
        </p:nvSpPr>
        <p:spPr>
          <a:xfrm>
            <a:off x="4530251" y="2633701"/>
            <a:ext cx="113062" cy="88510"/>
          </a:xfrm>
          <a:custGeom>
            <a:avLst/>
            <a:gdLst/>
            <a:ahLst/>
            <a:cxnLst/>
            <a:rect l="l" t="t" r="r" b="b"/>
            <a:pathLst>
              <a:path w="2938" h="2300" extrusionOk="0">
                <a:moveTo>
                  <a:pt x="0" y="0"/>
                </a:moveTo>
                <a:lnTo>
                  <a:pt x="1533" y="2299"/>
                </a:lnTo>
                <a:lnTo>
                  <a:pt x="2937" y="1405"/>
                </a:lnTo>
                <a:lnTo>
                  <a:pt x="2937" y="0"/>
                </a:lnTo>
                <a:close/>
              </a:path>
            </a:pathLst>
          </a:custGeom>
          <a:solidFill>
            <a:srgbClr val="944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6" name="Google Shape;3376;p35"/>
          <p:cNvSpPr/>
          <p:nvPr/>
        </p:nvSpPr>
        <p:spPr>
          <a:xfrm>
            <a:off x="4530251" y="2633701"/>
            <a:ext cx="58994" cy="88510"/>
          </a:xfrm>
          <a:custGeom>
            <a:avLst/>
            <a:gdLst/>
            <a:ahLst/>
            <a:cxnLst/>
            <a:rect l="l" t="t" r="r" b="b"/>
            <a:pathLst>
              <a:path w="1533" h="2300" extrusionOk="0">
                <a:moveTo>
                  <a:pt x="0" y="0"/>
                </a:moveTo>
                <a:lnTo>
                  <a:pt x="0" y="1405"/>
                </a:lnTo>
                <a:lnTo>
                  <a:pt x="1533" y="2299"/>
                </a:lnTo>
                <a:lnTo>
                  <a:pt x="1533" y="767"/>
                </a:lnTo>
                <a:lnTo>
                  <a:pt x="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7" name="Google Shape;3377;p35"/>
          <p:cNvSpPr/>
          <p:nvPr/>
        </p:nvSpPr>
        <p:spPr>
          <a:xfrm>
            <a:off x="4530251" y="2599296"/>
            <a:ext cx="113062" cy="63919"/>
          </a:xfrm>
          <a:custGeom>
            <a:avLst/>
            <a:gdLst/>
            <a:ahLst/>
            <a:cxnLst/>
            <a:rect l="l" t="t" r="r" b="b"/>
            <a:pathLst>
              <a:path w="2938" h="1661" extrusionOk="0">
                <a:moveTo>
                  <a:pt x="1533" y="1"/>
                </a:moveTo>
                <a:lnTo>
                  <a:pt x="0" y="894"/>
                </a:lnTo>
                <a:lnTo>
                  <a:pt x="1533" y="1661"/>
                </a:lnTo>
                <a:lnTo>
                  <a:pt x="2937" y="894"/>
                </a:lnTo>
                <a:lnTo>
                  <a:pt x="1533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8" name="Google Shape;3378;p35"/>
          <p:cNvSpPr/>
          <p:nvPr/>
        </p:nvSpPr>
        <p:spPr>
          <a:xfrm>
            <a:off x="4569543" y="2456789"/>
            <a:ext cx="34442" cy="186756"/>
          </a:xfrm>
          <a:custGeom>
            <a:avLst/>
            <a:gdLst/>
            <a:ahLst/>
            <a:cxnLst/>
            <a:rect l="l" t="t" r="r" b="b"/>
            <a:pathLst>
              <a:path w="895" h="4853" extrusionOk="0">
                <a:moveTo>
                  <a:pt x="1" y="0"/>
                </a:moveTo>
                <a:lnTo>
                  <a:pt x="1" y="4597"/>
                </a:lnTo>
                <a:lnTo>
                  <a:pt x="128" y="4853"/>
                </a:lnTo>
                <a:lnTo>
                  <a:pt x="767" y="4853"/>
                </a:lnTo>
                <a:lnTo>
                  <a:pt x="895" y="4597"/>
                </a:lnTo>
                <a:lnTo>
                  <a:pt x="895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9" name="Google Shape;3379;p35"/>
          <p:cNvSpPr/>
          <p:nvPr/>
        </p:nvSpPr>
        <p:spPr>
          <a:xfrm>
            <a:off x="4569543" y="2446976"/>
            <a:ext cx="34442" cy="19665"/>
          </a:xfrm>
          <a:custGeom>
            <a:avLst/>
            <a:gdLst/>
            <a:ahLst/>
            <a:cxnLst/>
            <a:rect l="l" t="t" r="r" b="b"/>
            <a:pathLst>
              <a:path w="895" h="511" extrusionOk="0">
                <a:moveTo>
                  <a:pt x="512" y="0"/>
                </a:moveTo>
                <a:lnTo>
                  <a:pt x="128" y="128"/>
                </a:lnTo>
                <a:lnTo>
                  <a:pt x="1" y="255"/>
                </a:lnTo>
                <a:lnTo>
                  <a:pt x="128" y="511"/>
                </a:lnTo>
                <a:lnTo>
                  <a:pt x="767" y="511"/>
                </a:lnTo>
                <a:lnTo>
                  <a:pt x="895" y="255"/>
                </a:lnTo>
                <a:lnTo>
                  <a:pt x="767" y="128"/>
                </a:lnTo>
                <a:lnTo>
                  <a:pt x="512" y="0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0" name="Google Shape;3380;p35"/>
          <p:cNvSpPr/>
          <p:nvPr/>
        </p:nvSpPr>
        <p:spPr>
          <a:xfrm>
            <a:off x="4589209" y="2560004"/>
            <a:ext cx="103249" cy="196569"/>
          </a:xfrm>
          <a:custGeom>
            <a:avLst/>
            <a:gdLst/>
            <a:ahLst/>
            <a:cxnLst/>
            <a:rect l="l" t="t" r="r" b="b"/>
            <a:pathLst>
              <a:path w="2683" h="5108" extrusionOk="0">
                <a:moveTo>
                  <a:pt x="2427" y="0"/>
                </a:moveTo>
                <a:lnTo>
                  <a:pt x="1" y="5108"/>
                </a:lnTo>
                <a:lnTo>
                  <a:pt x="384" y="5108"/>
                </a:lnTo>
                <a:lnTo>
                  <a:pt x="2555" y="511"/>
                </a:lnTo>
                <a:lnTo>
                  <a:pt x="2682" y="128"/>
                </a:lnTo>
                <a:lnTo>
                  <a:pt x="2427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1" name="Google Shape;3381;p35"/>
          <p:cNvSpPr/>
          <p:nvPr/>
        </p:nvSpPr>
        <p:spPr>
          <a:xfrm>
            <a:off x="4599022" y="2564891"/>
            <a:ext cx="93436" cy="196607"/>
          </a:xfrm>
          <a:custGeom>
            <a:avLst/>
            <a:gdLst/>
            <a:ahLst/>
            <a:cxnLst/>
            <a:rect l="l" t="t" r="r" b="b"/>
            <a:pathLst>
              <a:path w="2428" h="5109" extrusionOk="0">
                <a:moveTo>
                  <a:pt x="2427" y="1"/>
                </a:moveTo>
                <a:lnTo>
                  <a:pt x="1" y="5109"/>
                </a:lnTo>
                <a:lnTo>
                  <a:pt x="384" y="4853"/>
                </a:lnTo>
                <a:lnTo>
                  <a:pt x="2427" y="512"/>
                </a:lnTo>
                <a:lnTo>
                  <a:pt x="2427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2" name="Google Shape;3382;p35"/>
          <p:cNvSpPr/>
          <p:nvPr/>
        </p:nvSpPr>
        <p:spPr>
          <a:xfrm>
            <a:off x="4485994" y="2560004"/>
            <a:ext cx="98323" cy="196569"/>
          </a:xfrm>
          <a:custGeom>
            <a:avLst/>
            <a:gdLst/>
            <a:ahLst/>
            <a:cxnLst/>
            <a:rect l="l" t="t" r="r" b="b"/>
            <a:pathLst>
              <a:path w="2555" h="5108" extrusionOk="0">
                <a:moveTo>
                  <a:pt x="129" y="0"/>
                </a:moveTo>
                <a:lnTo>
                  <a:pt x="1" y="128"/>
                </a:lnTo>
                <a:lnTo>
                  <a:pt x="1" y="511"/>
                </a:lnTo>
                <a:lnTo>
                  <a:pt x="2299" y="5108"/>
                </a:lnTo>
                <a:lnTo>
                  <a:pt x="2555" y="5108"/>
                </a:lnTo>
                <a:lnTo>
                  <a:pt x="129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3" name="Google Shape;3383;p35"/>
          <p:cNvSpPr/>
          <p:nvPr/>
        </p:nvSpPr>
        <p:spPr>
          <a:xfrm>
            <a:off x="4481106" y="2564891"/>
            <a:ext cx="98323" cy="196607"/>
          </a:xfrm>
          <a:custGeom>
            <a:avLst/>
            <a:gdLst/>
            <a:ahLst/>
            <a:cxnLst/>
            <a:rect l="l" t="t" r="r" b="b"/>
            <a:pathLst>
              <a:path w="2555" h="5109" extrusionOk="0">
                <a:moveTo>
                  <a:pt x="128" y="1"/>
                </a:moveTo>
                <a:lnTo>
                  <a:pt x="0" y="512"/>
                </a:lnTo>
                <a:lnTo>
                  <a:pt x="2171" y="4853"/>
                </a:lnTo>
                <a:lnTo>
                  <a:pt x="2554" y="5109"/>
                </a:lnTo>
                <a:lnTo>
                  <a:pt x="128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4" name="Google Shape;3384;p35"/>
          <p:cNvSpPr/>
          <p:nvPr/>
        </p:nvSpPr>
        <p:spPr>
          <a:xfrm>
            <a:off x="4594135" y="2550152"/>
            <a:ext cx="93397" cy="63919"/>
          </a:xfrm>
          <a:custGeom>
            <a:avLst/>
            <a:gdLst/>
            <a:ahLst/>
            <a:cxnLst/>
            <a:rect l="l" t="t" r="r" b="b"/>
            <a:pathLst>
              <a:path w="2427" h="1661" extrusionOk="0">
                <a:moveTo>
                  <a:pt x="2299" y="1"/>
                </a:moveTo>
                <a:lnTo>
                  <a:pt x="0" y="1405"/>
                </a:lnTo>
                <a:lnTo>
                  <a:pt x="0" y="1661"/>
                </a:lnTo>
                <a:lnTo>
                  <a:pt x="2427" y="256"/>
                </a:lnTo>
                <a:lnTo>
                  <a:pt x="2427" y="128"/>
                </a:lnTo>
                <a:lnTo>
                  <a:pt x="2299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5" name="Google Shape;3385;p35"/>
          <p:cNvSpPr/>
          <p:nvPr/>
        </p:nvSpPr>
        <p:spPr>
          <a:xfrm>
            <a:off x="4599022" y="2555078"/>
            <a:ext cx="93436" cy="63919"/>
          </a:xfrm>
          <a:custGeom>
            <a:avLst/>
            <a:gdLst/>
            <a:ahLst/>
            <a:cxnLst/>
            <a:rect l="l" t="t" r="r" b="b"/>
            <a:pathLst>
              <a:path w="2428" h="1661" extrusionOk="0">
                <a:moveTo>
                  <a:pt x="2300" y="0"/>
                </a:moveTo>
                <a:lnTo>
                  <a:pt x="1" y="1277"/>
                </a:lnTo>
                <a:lnTo>
                  <a:pt x="1" y="1660"/>
                </a:lnTo>
                <a:lnTo>
                  <a:pt x="2427" y="256"/>
                </a:lnTo>
                <a:lnTo>
                  <a:pt x="2300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6" name="Google Shape;3386;p35"/>
          <p:cNvSpPr/>
          <p:nvPr/>
        </p:nvSpPr>
        <p:spPr>
          <a:xfrm>
            <a:off x="4589209" y="2427310"/>
            <a:ext cx="83584" cy="176943"/>
          </a:xfrm>
          <a:custGeom>
            <a:avLst/>
            <a:gdLst/>
            <a:ahLst/>
            <a:cxnLst/>
            <a:rect l="l" t="t" r="r" b="b"/>
            <a:pathLst>
              <a:path w="2172" h="4598" extrusionOk="0">
                <a:moveTo>
                  <a:pt x="1916" y="0"/>
                </a:moveTo>
                <a:lnTo>
                  <a:pt x="1" y="4597"/>
                </a:lnTo>
                <a:lnTo>
                  <a:pt x="384" y="4597"/>
                </a:lnTo>
                <a:lnTo>
                  <a:pt x="2044" y="383"/>
                </a:lnTo>
                <a:lnTo>
                  <a:pt x="2171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7" name="Google Shape;3387;p35"/>
          <p:cNvSpPr/>
          <p:nvPr/>
        </p:nvSpPr>
        <p:spPr>
          <a:xfrm>
            <a:off x="4599022" y="2427310"/>
            <a:ext cx="73771" cy="176943"/>
          </a:xfrm>
          <a:custGeom>
            <a:avLst/>
            <a:gdLst/>
            <a:ahLst/>
            <a:cxnLst/>
            <a:rect l="l" t="t" r="r" b="b"/>
            <a:pathLst>
              <a:path w="1917" h="4598" extrusionOk="0">
                <a:moveTo>
                  <a:pt x="1916" y="0"/>
                </a:moveTo>
                <a:lnTo>
                  <a:pt x="1" y="4597"/>
                </a:lnTo>
                <a:lnTo>
                  <a:pt x="256" y="4470"/>
                </a:lnTo>
                <a:lnTo>
                  <a:pt x="1916" y="511"/>
                </a:lnTo>
                <a:lnTo>
                  <a:pt x="1916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8" name="Google Shape;3388;p35"/>
          <p:cNvSpPr/>
          <p:nvPr/>
        </p:nvSpPr>
        <p:spPr>
          <a:xfrm>
            <a:off x="4485994" y="2550152"/>
            <a:ext cx="98323" cy="63919"/>
          </a:xfrm>
          <a:custGeom>
            <a:avLst/>
            <a:gdLst/>
            <a:ahLst/>
            <a:cxnLst/>
            <a:rect l="l" t="t" r="r" b="b"/>
            <a:pathLst>
              <a:path w="2555" h="1661" extrusionOk="0">
                <a:moveTo>
                  <a:pt x="256" y="1"/>
                </a:moveTo>
                <a:lnTo>
                  <a:pt x="1" y="128"/>
                </a:lnTo>
                <a:lnTo>
                  <a:pt x="129" y="256"/>
                </a:lnTo>
                <a:lnTo>
                  <a:pt x="2555" y="1661"/>
                </a:lnTo>
                <a:lnTo>
                  <a:pt x="2555" y="1405"/>
                </a:lnTo>
                <a:lnTo>
                  <a:pt x="256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9" name="Google Shape;3389;p35"/>
          <p:cNvSpPr/>
          <p:nvPr/>
        </p:nvSpPr>
        <p:spPr>
          <a:xfrm>
            <a:off x="4485994" y="2555078"/>
            <a:ext cx="88510" cy="63919"/>
          </a:xfrm>
          <a:custGeom>
            <a:avLst/>
            <a:gdLst/>
            <a:ahLst/>
            <a:cxnLst/>
            <a:rect l="l" t="t" r="r" b="b"/>
            <a:pathLst>
              <a:path w="2300" h="1661" extrusionOk="0">
                <a:moveTo>
                  <a:pt x="1" y="0"/>
                </a:moveTo>
                <a:lnTo>
                  <a:pt x="1" y="256"/>
                </a:lnTo>
                <a:lnTo>
                  <a:pt x="2299" y="1660"/>
                </a:lnTo>
                <a:lnTo>
                  <a:pt x="2299" y="1277"/>
                </a:lnTo>
                <a:lnTo>
                  <a:pt x="1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0" name="Google Shape;3390;p35"/>
          <p:cNvSpPr/>
          <p:nvPr/>
        </p:nvSpPr>
        <p:spPr>
          <a:xfrm>
            <a:off x="4505659" y="2427310"/>
            <a:ext cx="83584" cy="176943"/>
          </a:xfrm>
          <a:custGeom>
            <a:avLst/>
            <a:gdLst/>
            <a:ahLst/>
            <a:cxnLst/>
            <a:rect l="l" t="t" r="r" b="b"/>
            <a:pathLst>
              <a:path w="2172" h="4598" extrusionOk="0">
                <a:moveTo>
                  <a:pt x="1" y="0"/>
                </a:moveTo>
                <a:lnTo>
                  <a:pt x="128" y="383"/>
                </a:lnTo>
                <a:lnTo>
                  <a:pt x="1788" y="4597"/>
                </a:lnTo>
                <a:lnTo>
                  <a:pt x="2172" y="4597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1" name="Google Shape;3391;p35"/>
          <p:cNvSpPr/>
          <p:nvPr/>
        </p:nvSpPr>
        <p:spPr>
          <a:xfrm>
            <a:off x="4505659" y="2427310"/>
            <a:ext cx="73771" cy="176943"/>
          </a:xfrm>
          <a:custGeom>
            <a:avLst/>
            <a:gdLst/>
            <a:ahLst/>
            <a:cxnLst/>
            <a:rect l="l" t="t" r="r" b="b"/>
            <a:pathLst>
              <a:path w="1917" h="4598" extrusionOk="0">
                <a:moveTo>
                  <a:pt x="1" y="0"/>
                </a:moveTo>
                <a:lnTo>
                  <a:pt x="1" y="511"/>
                </a:lnTo>
                <a:lnTo>
                  <a:pt x="1661" y="4470"/>
                </a:lnTo>
                <a:lnTo>
                  <a:pt x="1916" y="4597"/>
                </a:lnTo>
                <a:lnTo>
                  <a:pt x="1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2" name="Google Shape;3392;p35"/>
          <p:cNvSpPr/>
          <p:nvPr/>
        </p:nvSpPr>
        <p:spPr>
          <a:xfrm>
            <a:off x="4490920" y="2387979"/>
            <a:ext cx="196607" cy="73771"/>
          </a:xfrm>
          <a:custGeom>
            <a:avLst/>
            <a:gdLst/>
            <a:ahLst/>
            <a:cxnLst/>
            <a:rect l="l" t="t" r="r" b="b"/>
            <a:pathLst>
              <a:path w="5109" h="1917" extrusionOk="0">
                <a:moveTo>
                  <a:pt x="1" y="1"/>
                </a:moveTo>
                <a:lnTo>
                  <a:pt x="2555" y="1916"/>
                </a:lnTo>
                <a:lnTo>
                  <a:pt x="5109" y="511"/>
                </a:lnTo>
                <a:lnTo>
                  <a:pt x="5109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3" name="Google Shape;3393;p35"/>
          <p:cNvSpPr/>
          <p:nvPr/>
        </p:nvSpPr>
        <p:spPr>
          <a:xfrm>
            <a:off x="4490920" y="2387979"/>
            <a:ext cx="98323" cy="73771"/>
          </a:xfrm>
          <a:custGeom>
            <a:avLst/>
            <a:gdLst/>
            <a:ahLst/>
            <a:cxnLst/>
            <a:rect l="l" t="t" r="r" b="b"/>
            <a:pathLst>
              <a:path w="2555" h="1917" extrusionOk="0">
                <a:moveTo>
                  <a:pt x="1" y="1"/>
                </a:moveTo>
                <a:lnTo>
                  <a:pt x="1" y="511"/>
                </a:lnTo>
                <a:lnTo>
                  <a:pt x="2555" y="1916"/>
                </a:lnTo>
                <a:lnTo>
                  <a:pt x="2555" y="1533"/>
                </a:lnTo>
                <a:lnTo>
                  <a:pt x="1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4" name="Google Shape;3394;p35"/>
          <p:cNvSpPr/>
          <p:nvPr/>
        </p:nvSpPr>
        <p:spPr>
          <a:xfrm>
            <a:off x="4490920" y="2333948"/>
            <a:ext cx="196607" cy="113062"/>
          </a:xfrm>
          <a:custGeom>
            <a:avLst/>
            <a:gdLst/>
            <a:ahLst/>
            <a:cxnLst/>
            <a:rect l="l" t="t" r="r" b="b"/>
            <a:pathLst>
              <a:path w="5109" h="2938" extrusionOk="0">
                <a:moveTo>
                  <a:pt x="2555" y="0"/>
                </a:moveTo>
                <a:lnTo>
                  <a:pt x="1" y="1405"/>
                </a:lnTo>
                <a:lnTo>
                  <a:pt x="2555" y="2937"/>
                </a:lnTo>
                <a:lnTo>
                  <a:pt x="5109" y="1405"/>
                </a:lnTo>
                <a:lnTo>
                  <a:pt x="2555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5" name="Google Shape;3395;p35"/>
          <p:cNvSpPr/>
          <p:nvPr/>
        </p:nvSpPr>
        <p:spPr>
          <a:xfrm>
            <a:off x="4520399" y="2353575"/>
            <a:ext cx="137652" cy="73771"/>
          </a:xfrm>
          <a:custGeom>
            <a:avLst/>
            <a:gdLst/>
            <a:ahLst/>
            <a:cxnLst/>
            <a:rect l="l" t="t" r="r" b="b"/>
            <a:pathLst>
              <a:path w="3577" h="1917" extrusionOk="0">
                <a:moveTo>
                  <a:pt x="1" y="1"/>
                </a:moveTo>
                <a:lnTo>
                  <a:pt x="1789" y="1916"/>
                </a:lnTo>
                <a:lnTo>
                  <a:pt x="3576" y="895"/>
                </a:lnTo>
                <a:lnTo>
                  <a:pt x="3576" y="1"/>
                </a:lnTo>
                <a:close/>
              </a:path>
            </a:pathLst>
          </a:custGeom>
          <a:solidFill>
            <a:srgbClr val="944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6" name="Google Shape;3396;p35"/>
          <p:cNvSpPr/>
          <p:nvPr/>
        </p:nvSpPr>
        <p:spPr>
          <a:xfrm>
            <a:off x="4520399" y="2353575"/>
            <a:ext cx="68845" cy="73771"/>
          </a:xfrm>
          <a:custGeom>
            <a:avLst/>
            <a:gdLst/>
            <a:ahLst/>
            <a:cxnLst/>
            <a:rect l="l" t="t" r="r" b="b"/>
            <a:pathLst>
              <a:path w="1789" h="1917" extrusionOk="0">
                <a:moveTo>
                  <a:pt x="1" y="1"/>
                </a:moveTo>
                <a:lnTo>
                  <a:pt x="1" y="895"/>
                </a:lnTo>
                <a:lnTo>
                  <a:pt x="1789" y="1916"/>
                </a:lnTo>
                <a:lnTo>
                  <a:pt x="1789" y="1022"/>
                </a:lnTo>
                <a:lnTo>
                  <a:pt x="1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7" name="Google Shape;3397;p35"/>
          <p:cNvSpPr/>
          <p:nvPr/>
        </p:nvSpPr>
        <p:spPr>
          <a:xfrm>
            <a:off x="4520399" y="2314282"/>
            <a:ext cx="137652" cy="78658"/>
          </a:xfrm>
          <a:custGeom>
            <a:avLst/>
            <a:gdLst/>
            <a:ahLst/>
            <a:cxnLst/>
            <a:rect l="l" t="t" r="r" b="b"/>
            <a:pathLst>
              <a:path w="3577" h="2044" extrusionOk="0">
                <a:moveTo>
                  <a:pt x="1789" y="0"/>
                </a:moveTo>
                <a:lnTo>
                  <a:pt x="1" y="1022"/>
                </a:lnTo>
                <a:lnTo>
                  <a:pt x="1789" y="2043"/>
                </a:lnTo>
                <a:lnTo>
                  <a:pt x="3576" y="1022"/>
                </a:lnTo>
                <a:lnTo>
                  <a:pt x="1789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8" name="Google Shape;3398;p35"/>
          <p:cNvSpPr/>
          <p:nvPr/>
        </p:nvSpPr>
        <p:spPr>
          <a:xfrm>
            <a:off x="4589209" y="2407645"/>
            <a:ext cx="137652" cy="363660"/>
          </a:xfrm>
          <a:custGeom>
            <a:avLst/>
            <a:gdLst/>
            <a:ahLst/>
            <a:cxnLst/>
            <a:rect l="l" t="t" r="r" b="b"/>
            <a:pathLst>
              <a:path w="3577" h="9450" extrusionOk="0">
                <a:moveTo>
                  <a:pt x="2555" y="0"/>
                </a:moveTo>
                <a:lnTo>
                  <a:pt x="1" y="1405"/>
                </a:lnTo>
                <a:lnTo>
                  <a:pt x="1" y="9450"/>
                </a:lnTo>
                <a:lnTo>
                  <a:pt x="256" y="9195"/>
                </a:lnTo>
                <a:lnTo>
                  <a:pt x="256" y="1661"/>
                </a:lnTo>
                <a:lnTo>
                  <a:pt x="2171" y="639"/>
                </a:lnTo>
                <a:lnTo>
                  <a:pt x="3193" y="7535"/>
                </a:lnTo>
                <a:lnTo>
                  <a:pt x="3576" y="7279"/>
                </a:lnTo>
                <a:lnTo>
                  <a:pt x="2555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9" name="Google Shape;3399;p35"/>
          <p:cNvSpPr/>
          <p:nvPr/>
        </p:nvSpPr>
        <p:spPr>
          <a:xfrm>
            <a:off x="4446701" y="2407645"/>
            <a:ext cx="142539" cy="363660"/>
          </a:xfrm>
          <a:custGeom>
            <a:avLst/>
            <a:gdLst/>
            <a:ahLst/>
            <a:cxnLst/>
            <a:rect l="l" t="t" r="r" b="b"/>
            <a:pathLst>
              <a:path w="3704" h="9450" extrusionOk="0">
                <a:moveTo>
                  <a:pt x="1150" y="0"/>
                </a:moveTo>
                <a:lnTo>
                  <a:pt x="0" y="7279"/>
                </a:lnTo>
                <a:lnTo>
                  <a:pt x="383" y="7535"/>
                </a:lnTo>
                <a:lnTo>
                  <a:pt x="1405" y="639"/>
                </a:lnTo>
                <a:lnTo>
                  <a:pt x="3320" y="1661"/>
                </a:lnTo>
                <a:lnTo>
                  <a:pt x="3320" y="9195"/>
                </a:lnTo>
                <a:lnTo>
                  <a:pt x="3704" y="9450"/>
                </a:lnTo>
                <a:lnTo>
                  <a:pt x="3704" y="1405"/>
                </a:lnTo>
                <a:lnTo>
                  <a:pt x="1150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0" name="Google Shape;3400;p35"/>
          <p:cNvSpPr/>
          <p:nvPr/>
        </p:nvSpPr>
        <p:spPr>
          <a:xfrm>
            <a:off x="4569543" y="2284803"/>
            <a:ext cx="34442" cy="78658"/>
          </a:xfrm>
          <a:custGeom>
            <a:avLst/>
            <a:gdLst/>
            <a:ahLst/>
            <a:cxnLst/>
            <a:rect l="l" t="t" r="r" b="b"/>
            <a:pathLst>
              <a:path w="895" h="2044" extrusionOk="0">
                <a:moveTo>
                  <a:pt x="1" y="0"/>
                </a:moveTo>
                <a:lnTo>
                  <a:pt x="1" y="1788"/>
                </a:lnTo>
                <a:lnTo>
                  <a:pt x="128" y="1915"/>
                </a:lnTo>
                <a:lnTo>
                  <a:pt x="512" y="2043"/>
                </a:lnTo>
                <a:lnTo>
                  <a:pt x="767" y="1915"/>
                </a:lnTo>
                <a:lnTo>
                  <a:pt x="895" y="1788"/>
                </a:lnTo>
                <a:lnTo>
                  <a:pt x="895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1" name="Google Shape;3401;p35"/>
          <p:cNvSpPr/>
          <p:nvPr/>
        </p:nvSpPr>
        <p:spPr>
          <a:xfrm>
            <a:off x="4569543" y="2274952"/>
            <a:ext cx="34442" cy="19703"/>
          </a:xfrm>
          <a:custGeom>
            <a:avLst/>
            <a:gdLst/>
            <a:ahLst/>
            <a:cxnLst/>
            <a:rect l="l" t="t" r="r" b="b"/>
            <a:pathLst>
              <a:path w="895" h="512" extrusionOk="0">
                <a:moveTo>
                  <a:pt x="128" y="1"/>
                </a:moveTo>
                <a:lnTo>
                  <a:pt x="1" y="256"/>
                </a:lnTo>
                <a:lnTo>
                  <a:pt x="128" y="384"/>
                </a:lnTo>
                <a:lnTo>
                  <a:pt x="512" y="511"/>
                </a:lnTo>
                <a:lnTo>
                  <a:pt x="767" y="384"/>
                </a:lnTo>
                <a:lnTo>
                  <a:pt x="895" y="256"/>
                </a:lnTo>
                <a:lnTo>
                  <a:pt x="767" y="1"/>
                </a:lnTo>
                <a:close/>
              </a:path>
            </a:pathLst>
          </a:custGeom>
          <a:solidFill>
            <a:srgbClr val="FF3F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2" name="Google Shape;3402;p35"/>
          <p:cNvSpPr/>
          <p:nvPr/>
        </p:nvSpPr>
        <p:spPr>
          <a:xfrm>
            <a:off x="4574469" y="2274952"/>
            <a:ext cx="29516" cy="14777"/>
          </a:xfrm>
          <a:custGeom>
            <a:avLst/>
            <a:gdLst/>
            <a:ahLst/>
            <a:cxnLst/>
            <a:rect l="l" t="t" r="r" b="b"/>
            <a:pathLst>
              <a:path w="767" h="384" extrusionOk="0">
                <a:moveTo>
                  <a:pt x="128" y="1"/>
                </a:moveTo>
                <a:lnTo>
                  <a:pt x="0" y="256"/>
                </a:lnTo>
                <a:lnTo>
                  <a:pt x="128" y="384"/>
                </a:lnTo>
                <a:lnTo>
                  <a:pt x="639" y="384"/>
                </a:lnTo>
                <a:lnTo>
                  <a:pt x="767" y="256"/>
                </a:lnTo>
                <a:lnTo>
                  <a:pt x="639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3" name="Google Shape;3403;p35"/>
          <p:cNvSpPr/>
          <p:nvPr/>
        </p:nvSpPr>
        <p:spPr>
          <a:xfrm>
            <a:off x="4574469" y="2240547"/>
            <a:ext cx="117987" cy="49181"/>
          </a:xfrm>
          <a:custGeom>
            <a:avLst/>
            <a:gdLst/>
            <a:ahLst/>
            <a:cxnLst/>
            <a:rect l="l" t="t" r="r" b="b"/>
            <a:pathLst>
              <a:path w="3066" h="1278" extrusionOk="0">
                <a:moveTo>
                  <a:pt x="1150" y="1"/>
                </a:moveTo>
                <a:lnTo>
                  <a:pt x="767" y="128"/>
                </a:lnTo>
                <a:lnTo>
                  <a:pt x="384" y="256"/>
                </a:lnTo>
                <a:lnTo>
                  <a:pt x="0" y="639"/>
                </a:lnTo>
                <a:lnTo>
                  <a:pt x="0" y="1150"/>
                </a:lnTo>
                <a:lnTo>
                  <a:pt x="0" y="1278"/>
                </a:lnTo>
                <a:lnTo>
                  <a:pt x="1022" y="1278"/>
                </a:lnTo>
                <a:lnTo>
                  <a:pt x="1661" y="895"/>
                </a:lnTo>
                <a:lnTo>
                  <a:pt x="2299" y="639"/>
                </a:lnTo>
                <a:lnTo>
                  <a:pt x="3065" y="256"/>
                </a:lnTo>
                <a:lnTo>
                  <a:pt x="2171" y="128"/>
                </a:lnTo>
                <a:lnTo>
                  <a:pt x="1150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4" name="Google Shape;3404;p35"/>
          <p:cNvSpPr/>
          <p:nvPr/>
        </p:nvSpPr>
        <p:spPr>
          <a:xfrm>
            <a:off x="4574469" y="2250399"/>
            <a:ext cx="88510" cy="39329"/>
          </a:xfrm>
          <a:custGeom>
            <a:avLst/>
            <a:gdLst/>
            <a:ahLst/>
            <a:cxnLst/>
            <a:rect l="l" t="t" r="r" b="b"/>
            <a:pathLst>
              <a:path w="2300" h="1022" extrusionOk="0">
                <a:moveTo>
                  <a:pt x="767" y="0"/>
                </a:moveTo>
                <a:lnTo>
                  <a:pt x="256" y="383"/>
                </a:lnTo>
                <a:lnTo>
                  <a:pt x="128" y="511"/>
                </a:lnTo>
                <a:lnTo>
                  <a:pt x="0" y="894"/>
                </a:lnTo>
                <a:lnTo>
                  <a:pt x="0" y="1022"/>
                </a:lnTo>
                <a:lnTo>
                  <a:pt x="384" y="1022"/>
                </a:lnTo>
                <a:lnTo>
                  <a:pt x="767" y="894"/>
                </a:lnTo>
                <a:lnTo>
                  <a:pt x="1022" y="766"/>
                </a:lnTo>
                <a:lnTo>
                  <a:pt x="1533" y="383"/>
                </a:lnTo>
                <a:lnTo>
                  <a:pt x="2299" y="128"/>
                </a:lnTo>
                <a:lnTo>
                  <a:pt x="1533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5" name="Google Shape;3405;p35"/>
          <p:cNvSpPr/>
          <p:nvPr/>
        </p:nvSpPr>
        <p:spPr>
          <a:xfrm>
            <a:off x="4574469" y="2255286"/>
            <a:ext cx="63919" cy="34442"/>
          </a:xfrm>
          <a:custGeom>
            <a:avLst/>
            <a:gdLst/>
            <a:ahLst/>
            <a:cxnLst/>
            <a:rect l="l" t="t" r="r" b="b"/>
            <a:pathLst>
              <a:path w="1661" h="895" extrusionOk="0">
                <a:moveTo>
                  <a:pt x="894" y="1"/>
                </a:moveTo>
                <a:lnTo>
                  <a:pt x="511" y="256"/>
                </a:lnTo>
                <a:lnTo>
                  <a:pt x="128" y="512"/>
                </a:lnTo>
                <a:lnTo>
                  <a:pt x="0" y="767"/>
                </a:lnTo>
                <a:lnTo>
                  <a:pt x="0" y="895"/>
                </a:lnTo>
                <a:lnTo>
                  <a:pt x="384" y="895"/>
                </a:lnTo>
                <a:lnTo>
                  <a:pt x="639" y="767"/>
                </a:lnTo>
                <a:lnTo>
                  <a:pt x="894" y="512"/>
                </a:lnTo>
                <a:lnTo>
                  <a:pt x="1150" y="256"/>
                </a:lnTo>
                <a:lnTo>
                  <a:pt x="1661" y="129"/>
                </a:lnTo>
                <a:lnTo>
                  <a:pt x="894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6" name="Google Shape;3406;p35"/>
          <p:cNvSpPr/>
          <p:nvPr/>
        </p:nvSpPr>
        <p:spPr>
          <a:xfrm>
            <a:off x="4412296" y="3331534"/>
            <a:ext cx="535676" cy="211346"/>
          </a:xfrm>
          <a:custGeom>
            <a:avLst/>
            <a:gdLst/>
            <a:ahLst/>
            <a:cxnLst/>
            <a:rect l="l" t="t" r="r" b="b"/>
            <a:pathLst>
              <a:path w="13920" h="5492" extrusionOk="0">
                <a:moveTo>
                  <a:pt x="13919" y="0"/>
                </a:moveTo>
                <a:lnTo>
                  <a:pt x="1" y="2427"/>
                </a:lnTo>
                <a:lnTo>
                  <a:pt x="4853" y="5491"/>
                </a:lnTo>
                <a:lnTo>
                  <a:pt x="13919" y="256"/>
                </a:lnTo>
                <a:lnTo>
                  <a:pt x="13919" y="0"/>
                </a:lnTo>
                <a:close/>
              </a:path>
            </a:pathLst>
          </a:custGeom>
          <a:solidFill>
            <a:srgbClr val="8082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7" name="Google Shape;3407;p35"/>
          <p:cNvSpPr/>
          <p:nvPr/>
        </p:nvSpPr>
        <p:spPr>
          <a:xfrm>
            <a:off x="4412296" y="3331534"/>
            <a:ext cx="535676" cy="211346"/>
          </a:xfrm>
          <a:custGeom>
            <a:avLst/>
            <a:gdLst/>
            <a:ahLst/>
            <a:cxnLst/>
            <a:rect l="l" t="t" r="r" b="b"/>
            <a:pathLst>
              <a:path w="13920" h="5492" fill="none" extrusionOk="0">
                <a:moveTo>
                  <a:pt x="1" y="2427"/>
                </a:moveTo>
                <a:lnTo>
                  <a:pt x="13919" y="0"/>
                </a:lnTo>
                <a:lnTo>
                  <a:pt x="13919" y="256"/>
                </a:lnTo>
                <a:lnTo>
                  <a:pt x="4853" y="5491"/>
                </a:lnTo>
                <a:lnTo>
                  <a:pt x="1" y="242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8" name="Google Shape;3408;p35"/>
          <p:cNvSpPr/>
          <p:nvPr/>
        </p:nvSpPr>
        <p:spPr>
          <a:xfrm>
            <a:off x="4412296" y="3424896"/>
            <a:ext cx="186756" cy="117987"/>
          </a:xfrm>
          <a:custGeom>
            <a:avLst/>
            <a:gdLst/>
            <a:ahLst/>
            <a:cxnLst/>
            <a:rect l="l" t="t" r="r" b="b"/>
            <a:pathLst>
              <a:path w="4853" h="3066" extrusionOk="0">
                <a:moveTo>
                  <a:pt x="1" y="1"/>
                </a:moveTo>
                <a:lnTo>
                  <a:pt x="1" y="256"/>
                </a:lnTo>
                <a:lnTo>
                  <a:pt x="4853" y="3065"/>
                </a:lnTo>
                <a:lnTo>
                  <a:pt x="4853" y="2810"/>
                </a:lnTo>
                <a:lnTo>
                  <a:pt x="1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9" name="Google Shape;3409;p35"/>
          <p:cNvSpPr/>
          <p:nvPr/>
        </p:nvSpPr>
        <p:spPr>
          <a:xfrm>
            <a:off x="4412296" y="3424896"/>
            <a:ext cx="186756" cy="117987"/>
          </a:xfrm>
          <a:custGeom>
            <a:avLst/>
            <a:gdLst/>
            <a:ahLst/>
            <a:cxnLst/>
            <a:rect l="l" t="t" r="r" b="b"/>
            <a:pathLst>
              <a:path w="4853" h="3066" fill="none" extrusionOk="0">
                <a:moveTo>
                  <a:pt x="4853" y="3065"/>
                </a:moveTo>
                <a:lnTo>
                  <a:pt x="1" y="256"/>
                </a:lnTo>
                <a:lnTo>
                  <a:pt x="1" y="1"/>
                </a:lnTo>
                <a:lnTo>
                  <a:pt x="4853" y="2810"/>
                </a:lnTo>
                <a:lnTo>
                  <a:pt x="4853" y="306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0" name="Google Shape;3410;p35"/>
          <p:cNvSpPr/>
          <p:nvPr/>
        </p:nvSpPr>
        <p:spPr>
          <a:xfrm>
            <a:off x="4412296" y="3223432"/>
            <a:ext cx="535676" cy="309592"/>
          </a:xfrm>
          <a:custGeom>
            <a:avLst/>
            <a:gdLst/>
            <a:ahLst/>
            <a:cxnLst/>
            <a:rect l="l" t="t" r="r" b="b"/>
            <a:pathLst>
              <a:path w="13920" h="8045" extrusionOk="0">
                <a:moveTo>
                  <a:pt x="9067" y="0"/>
                </a:moveTo>
                <a:lnTo>
                  <a:pt x="1" y="5236"/>
                </a:lnTo>
                <a:lnTo>
                  <a:pt x="4853" y="8045"/>
                </a:lnTo>
                <a:lnTo>
                  <a:pt x="13919" y="2809"/>
                </a:lnTo>
                <a:lnTo>
                  <a:pt x="9067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1" name="Google Shape;3411;p35"/>
          <p:cNvSpPr/>
          <p:nvPr/>
        </p:nvSpPr>
        <p:spPr>
          <a:xfrm>
            <a:off x="4412296" y="3223432"/>
            <a:ext cx="535676" cy="309592"/>
          </a:xfrm>
          <a:custGeom>
            <a:avLst/>
            <a:gdLst/>
            <a:ahLst/>
            <a:cxnLst/>
            <a:rect l="l" t="t" r="r" b="b"/>
            <a:pathLst>
              <a:path w="13920" h="8045" fill="none" extrusionOk="0">
                <a:moveTo>
                  <a:pt x="4853" y="8045"/>
                </a:moveTo>
                <a:lnTo>
                  <a:pt x="1" y="5236"/>
                </a:lnTo>
                <a:lnTo>
                  <a:pt x="9067" y="0"/>
                </a:lnTo>
                <a:lnTo>
                  <a:pt x="13919" y="2809"/>
                </a:lnTo>
                <a:lnTo>
                  <a:pt x="4853" y="804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2" name="Google Shape;3412;p35"/>
          <p:cNvSpPr/>
          <p:nvPr/>
        </p:nvSpPr>
        <p:spPr>
          <a:xfrm>
            <a:off x="4731716" y="3302055"/>
            <a:ext cx="147465" cy="93397"/>
          </a:xfrm>
          <a:custGeom>
            <a:avLst/>
            <a:gdLst/>
            <a:ahLst/>
            <a:cxnLst/>
            <a:rect l="l" t="t" r="r" b="b"/>
            <a:pathLst>
              <a:path w="3832" h="2427" extrusionOk="0">
                <a:moveTo>
                  <a:pt x="3576" y="0"/>
                </a:moveTo>
                <a:lnTo>
                  <a:pt x="3704" y="383"/>
                </a:lnTo>
                <a:lnTo>
                  <a:pt x="3704" y="256"/>
                </a:lnTo>
                <a:lnTo>
                  <a:pt x="3576" y="0"/>
                </a:lnTo>
                <a:close/>
                <a:moveTo>
                  <a:pt x="3704" y="383"/>
                </a:moveTo>
                <a:lnTo>
                  <a:pt x="3704" y="639"/>
                </a:lnTo>
                <a:lnTo>
                  <a:pt x="3704" y="1022"/>
                </a:lnTo>
                <a:lnTo>
                  <a:pt x="3832" y="639"/>
                </a:lnTo>
                <a:lnTo>
                  <a:pt x="3704" y="383"/>
                </a:lnTo>
                <a:close/>
                <a:moveTo>
                  <a:pt x="3704" y="1022"/>
                </a:moveTo>
                <a:lnTo>
                  <a:pt x="3576" y="1277"/>
                </a:lnTo>
                <a:lnTo>
                  <a:pt x="3321" y="1533"/>
                </a:lnTo>
                <a:lnTo>
                  <a:pt x="2938" y="1788"/>
                </a:lnTo>
                <a:lnTo>
                  <a:pt x="1916" y="2171"/>
                </a:lnTo>
                <a:lnTo>
                  <a:pt x="895" y="2299"/>
                </a:lnTo>
                <a:lnTo>
                  <a:pt x="1" y="2299"/>
                </a:lnTo>
                <a:lnTo>
                  <a:pt x="895" y="2426"/>
                </a:lnTo>
                <a:lnTo>
                  <a:pt x="2044" y="2299"/>
                </a:lnTo>
                <a:lnTo>
                  <a:pt x="2938" y="1916"/>
                </a:lnTo>
                <a:lnTo>
                  <a:pt x="3321" y="1660"/>
                </a:lnTo>
                <a:lnTo>
                  <a:pt x="3576" y="1405"/>
                </a:lnTo>
                <a:lnTo>
                  <a:pt x="3704" y="1022"/>
                </a:lnTo>
                <a:close/>
              </a:path>
            </a:pathLst>
          </a:custGeom>
          <a:solidFill>
            <a:srgbClr val="8385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3" name="Google Shape;3413;p35"/>
          <p:cNvSpPr/>
          <p:nvPr/>
        </p:nvSpPr>
        <p:spPr>
          <a:xfrm>
            <a:off x="4702237" y="3302055"/>
            <a:ext cx="176943" cy="93397"/>
          </a:xfrm>
          <a:custGeom>
            <a:avLst/>
            <a:gdLst/>
            <a:ahLst/>
            <a:cxnLst/>
            <a:rect l="l" t="t" r="r" b="b"/>
            <a:pathLst>
              <a:path w="4598" h="2427" fill="none" extrusionOk="0">
                <a:moveTo>
                  <a:pt x="4342" y="0"/>
                </a:moveTo>
                <a:lnTo>
                  <a:pt x="4342" y="0"/>
                </a:lnTo>
                <a:lnTo>
                  <a:pt x="4342" y="0"/>
                </a:lnTo>
                <a:lnTo>
                  <a:pt x="4470" y="256"/>
                </a:lnTo>
                <a:lnTo>
                  <a:pt x="4470" y="639"/>
                </a:lnTo>
                <a:lnTo>
                  <a:pt x="4470" y="639"/>
                </a:lnTo>
                <a:lnTo>
                  <a:pt x="4470" y="639"/>
                </a:lnTo>
                <a:lnTo>
                  <a:pt x="4470" y="1022"/>
                </a:lnTo>
                <a:lnTo>
                  <a:pt x="4342" y="1277"/>
                </a:lnTo>
                <a:lnTo>
                  <a:pt x="4087" y="1533"/>
                </a:lnTo>
                <a:lnTo>
                  <a:pt x="3704" y="1788"/>
                </a:lnTo>
                <a:lnTo>
                  <a:pt x="3704" y="1788"/>
                </a:lnTo>
                <a:lnTo>
                  <a:pt x="2682" y="2171"/>
                </a:lnTo>
                <a:lnTo>
                  <a:pt x="1661" y="2299"/>
                </a:lnTo>
                <a:lnTo>
                  <a:pt x="1661" y="2299"/>
                </a:lnTo>
                <a:lnTo>
                  <a:pt x="767" y="2299"/>
                </a:lnTo>
                <a:lnTo>
                  <a:pt x="1" y="2043"/>
                </a:lnTo>
                <a:lnTo>
                  <a:pt x="1" y="2043"/>
                </a:lnTo>
                <a:lnTo>
                  <a:pt x="1" y="2043"/>
                </a:lnTo>
                <a:lnTo>
                  <a:pt x="767" y="2299"/>
                </a:lnTo>
                <a:lnTo>
                  <a:pt x="1661" y="2426"/>
                </a:lnTo>
                <a:lnTo>
                  <a:pt x="1661" y="2426"/>
                </a:lnTo>
                <a:lnTo>
                  <a:pt x="2810" y="2299"/>
                </a:lnTo>
                <a:lnTo>
                  <a:pt x="3704" y="1916"/>
                </a:lnTo>
                <a:lnTo>
                  <a:pt x="3704" y="1916"/>
                </a:lnTo>
                <a:lnTo>
                  <a:pt x="4087" y="1660"/>
                </a:lnTo>
                <a:lnTo>
                  <a:pt x="4342" y="1405"/>
                </a:lnTo>
                <a:lnTo>
                  <a:pt x="4470" y="1022"/>
                </a:lnTo>
                <a:lnTo>
                  <a:pt x="4598" y="639"/>
                </a:lnTo>
                <a:lnTo>
                  <a:pt x="4598" y="639"/>
                </a:lnTo>
                <a:lnTo>
                  <a:pt x="4470" y="383"/>
                </a:lnTo>
                <a:lnTo>
                  <a:pt x="434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4" name="Google Shape;3414;p35"/>
          <p:cNvSpPr/>
          <p:nvPr/>
        </p:nvSpPr>
        <p:spPr>
          <a:xfrm>
            <a:off x="4658019" y="3321720"/>
            <a:ext cx="216233" cy="68807"/>
          </a:xfrm>
          <a:custGeom>
            <a:avLst/>
            <a:gdLst/>
            <a:ahLst/>
            <a:cxnLst/>
            <a:rect l="l" t="t" r="r" b="b"/>
            <a:pathLst>
              <a:path w="5619" h="1788" extrusionOk="0">
                <a:moveTo>
                  <a:pt x="0" y="0"/>
                </a:moveTo>
                <a:lnTo>
                  <a:pt x="0" y="128"/>
                </a:lnTo>
                <a:lnTo>
                  <a:pt x="0" y="511"/>
                </a:lnTo>
                <a:lnTo>
                  <a:pt x="128" y="766"/>
                </a:lnTo>
                <a:lnTo>
                  <a:pt x="383" y="1022"/>
                </a:lnTo>
                <a:lnTo>
                  <a:pt x="767" y="1277"/>
                </a:lnTo>
                <a:lnTo>
                  <a:pt x="1660" y="1660"/>
                </a:lnTo>
                <a:lnTo>
                  <a:pt x="2810" y="1788"/>
                </a:lnTo>
                <a:lnTo>
                  <a:pt x="3831" y="1660"/>
                </a:lnTo>
                <a:lnTo>
                  <a:pt x="4853" y="1277"/>
                </a:lnTo>
                <a:lnTo>
                  <a:pt x="5236" y="1022"/>
                </a:lnTo>
                <a:lnTo>
                  <a:pt x="5491" y="766"/>
                </a:lnTo>
                <a:lnTo>
                  <a:pt x="5619" y="511"/>
                </a:lnTo>
                <a:lnTo>
                  <a:pt x="5619" y="128"/>
                </a:lnTo>
                <a:lnTo>
                  <a:pt x="5619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5" name="Google Shape;3415;p35"/>
          <p:cNvSpPr/>
          <p:nvPr/>
        </p:nvSpPr>
        <p:spPr>
          <a:xfrm>
            <a:off x="4658019" y="3321720"/>
            <a:ext cx="216233" cy="68807"/>
          </a:xfrm>
          <a:custGeom>
            <a:avLst/>
            <a:gdLst/>
            <a:ahLst/>
            <a:cxnLst/>
            <a:rect l="l" t="t" r="r" b="b"/>
            <a:pathLst>
              <a:path w="5619" h="1788" fill="none" extrusionOk="0">
                <a:moveTo>
                  <a:pt x="5619" y="128"/>
                </a:moveTo>
                <a:lnTo>
                  <a:pt x="5619" y="0"/>
                </a:lnTo>
                <a:lnTo>
                  <a:pt x="0" y="0"/>
                </a:lnTo>
                <a:lnTo>
                  <a:pt x="0" y="128"/>
                </a:lnTo>
                <a:lnTo>
                  <a:pt x="0" y="128"/>
                </a:lnTo>
                <a:lnTo>
                  <a:pt x="0" y="511"/>
                </a:lnTo>
                <a:lnTo>
                  <a:pt x="128" y="766"/>
                </a:lnTo>
                <a:lnTo>
                  <a:pt x="383" y="1022"/>
                </a:lnTo>
                <a:lnTo>
                  <a:pt x="767" y="1277"/>
                </a:lnTo>
                <a:lnTo>
                  <a:pt x="767" y="1277"/>
                </a:lnTo>
                <a:lnTo>
                  <a:pt x="1660" y="1660"/>
                </a:lnTo>
                <a:lnTo>
                  <a:pt x="2810" y="1788"/>
                </a:lnTo>
                <a:lnTo>
                  <a:pt x="3831" y="1660"/>
                </a:lnTo>
                <a:lnTo>
                  <a:pt x="4853" y="1277"/>
                </a:lnTo>
                <a:lnTo>
                  <a:pt x="4853" y="1277"/>
                </a:lnTo>
                <a:lnTo>
                  <a:pt x="5236" y="1022"/>
                </a:lnTo>
                <a:lnTo>
                  <a:pt x="5491" y="766"/>
                </a:lnTo>
                <a:lnTo>
                  <a:pt x="5619" y="511"/>
                </a:lnTo>
                <a:lnTo>
                  <a:pt x="5619" y="1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6" name="Google Shape;3416;p35"/>
          <p:cNvSpPr/>
          <p:nvPr/>
        </p:nvSpPr>
        <p:spPr>
          <a:xfrm>
            <a:off x="4658019" y="3257798"/>
            <a:ext cx="216233" cy="127839"/>
          </a:xfrm>
          <a:custGeom>
            <a:avLst/>
            <a:gdLst/>
            <a:ahLst/>
            <a:cxnLst/>
            <a:rect l="l" t="t" r="r" b="b"/>
            <a:pathLst>
              <a:path w="5619" h="3322" extrusionOk="0">
                <a:moveTo>
                  <a:pt x="2810" y="1"/>
                </a:moveTo>
                <a:lnTo>
                  <a:pt x="1660" y="129"/>
                </a:lnTo>
                <a:lnTo>
                  <a:pt x="767" y="512"/>
                </a:lnTo>
                <a:lnTo>
                  <a:pt x="383" y="767"/>
                </a:lnTo>
                <a:lnTo>
                  <a:pt x="128" y="1023"/>
                </a:lnTo>
                <a:lnTo>
                  <a:pt x="0" y="1406"/>
                </a:lnTo>
                <a:lnTo>
                  <a:pt x="0" y="1661"/>
                </a:lnTo>
                <a:lnTo>
                  <a:pt x="0" y="2044"/>
                </a:lnTo>
                <a:lnTo>
                  <a:pt x="128" y="2299"/>
                </a:lnTo>
                <a:lnTo>
                  <a:pt x="383" y="2555"/>
                </a:lnTo>
                <a:lnTo>
                  <a:pt x="767" y="2810"/>
                </a:lnTo>
                <a:lnTo>
                  <a:pt x="1660" y="3193"/>
                </a:lnTo>
                <a:lnTo>
                  <a:pt x="2810" y="3321"/>
                </a:lnTo>
                <a:lnTo>
                  <a:pt x="3831" y="3193"/>
                </a:lnTo>
                <a:lnTo>
                  <a:pt x="4853" y="2810"/>
                </a:lnTo>
                <a:lnTo>
                  <a:pt x="5236" y="2555"/>
                </a:lnTo>
                <a:lnTo>
                  <a:pt x="5491" y="2299"/>
                </a:lnTo>
                <a:lnTo>
                  <a:pt x="5619" y="2044"/>
                </a:lnTo>
                <a:lnTo>
                  <a:pt x="5619" y="1661"/>
                </a:lnTo>
                <a:lnTo>
                  <a:pt x="5619" y="1406"/>
                </a:lnTo>
                <a:lnTo>
                  <a:pt x="5491" y="1023"/>
                </a:lnTo>
                <a:lnTo>
                  <a:pt x="5236" y="767"/>
                </a:lnTo>
                <a:lnTo>
                  <a:pt x="4853" y="512"/>
                </a:lnTo>
                <a:lnTo>
                  <a:pt x="3831" y="129"/>
                </a:lnTo>
                <a:lnTo>
                  <a:pt x="2810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7" name="Google Shape;3417;p35"/>
          <p:cNvSpPr/>
          <p:nvPr/>
        </p:nvSpPr>
        <p:spPr>
          <a:xfrm>
            <a:off x="4658019" y="3257798"/>
            <a:ext cx="216233" cy="127839"/>
          </a:xfrm>
          <a:custGeom>
            <a:avLst/>
            <a:gdLst/>
            <a:ahLst/>
            <a:cxnLst/>
            <a:rect l="l" t="t" r="r" b="b"/>
            <a:pathLst>
              <a:path w="5619" h="3322" fill="none" extrusionOk="0">
                <a:moveTo>
                  <a:pt x="4853" y="2810"/>
                </a:moveTo>
                <a:lnTo>
                  <a:pt x="4853" y="2810"/>
                </a:lnTo>
                <a:lnTo>
                  <a:pt x="3831" y="3193"/>
                </a:lnTo>
                <a:lnTo>
                  <a:pt x="2810" y="3321"/>
                </a:lnTo>
                <a:lnTo>
                  <a:pt x="1660" y="3193"/>
                </a:lnTo>
                <a:lnTo>
                  <a:pt x="767" y="2810"/>
                </a:lnTo>
                <a:lnTo>
                  <a:pt x="767" y="2810"/>
                </a:lnTo>
                <a:lnTo>
                  <a:pt x="383" y="2555"/>
                </a:lnTo>
                <a:lnTo>
                  <a:pt x="128" y="2299"/>
                </a:lnTo>
                <a:lnTo>
                  <a:pt x="0" y="2044"/>
                </a:lnTo>
                <a:lnTo>
                  <a:pt x="0" y="1661"/>
                </a:lnTo>
                <a:lnTo>
                  <a:pt x="0" y="1406"/>
                </a:lnTo>
                <a:lnTo>
                  <a:pt x="128" y="1023"/>
                </a:lnTo>
                <a:lnTo>
                  <a:pt x="383" y="767"/>
                </a:lnTo>
                <a:lnTo>
                  <a:pt x="767" y="512"/>
                </a:lnTo>
                <a:lnTo>
                  <a:pt x="767" y="512"/>
                </a:lnTo>
                <a:lnTo>
                  <a:pt x="1660" y="129"/>
                </a:lnTo>
                <a:lnTo>
                  <a:pt x="2810" y="1"/>
                </a:lnTo>
                <a:lnTo>
                  <a:pt x="3831" y="129"/>
                </a:lnTo>
                <a:lnTo>
                  <a:pt x="4853" y="512"/>
                </a:lnTo>
                <a:lnTo>
                  <a:pt x="4853" y="512"/>
                </a:lnTo>
                <a:lnTo>
                  <a:pt x="5236" y="767"/>
                </a:lnTo>
                <a:lnTo>
                  <a:pt x="5491" y="1023"/>
                </a:lnTo>
                <a:lnTo>
                  <a:pt x="5619" y="1406"/>
                </a:lnTo>
                <a:lnTo>
                  <a:pt x="5619" y="1661"/>
                </a:lnTo>
                <a:lnTo>
                  <a:pt x="5619" y="2044"/>
                </a:lnTo>
                <a:lnTo>
                  <a:pt x="5491" y="2299"/>
                </a:lnTo>
                <a:lnTo>
                  <a:pt x="5236" y="2555"/>
                </a:lnTo>
                <a:lnTo>
                  <a:pt x="4853" y="281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8" name="Google Shape;3418;p35"/>
          <p:cNvSpPr/>
          <p:nvPr/>
        </p:nvSpPr>
        <p:spPr>
          <a:xfrm>
            <a:off x="4662945" y="3193914"/>
            <a:ext cx="206420" cy="186794"/>
          </a:xfrm>
          <a:custGeom>
            <a:avLst/>
            <a:gdLst/>
            <a:ahLst/>
            <a:cxnLst/>
            <a:rect l="l" t="t" r="r" b="b"/>
            <a:pathLst>
              <a:path w="5364" h="4854" extrusionOk="0">
                <a:moveTo>
                  <a:pt x="0" y="1"/>
                </a:moveTo>
                <a:lnTo>
                  <a:pt x="0" y="3321"/>
                </a:lnTo>
                <a:lnTo>
                  <a:pt x="0" y="3576"/>
                </a:lnTo>
                <a:lnTo>
                  <a:pt x="128" y="3832"/>
                </a:lnTo>
                <a:lnTo>
                  <a:pt x="383" y="4087"/>
                </a:lnTo>
                <a:lnTo>
                  <a:pt x="766" y="4343"/>
                </a:lnTo>
                <a:lnTo>
                  <a:pt x="1660" y="4726"/>
                </a:lnTo>
                <a:lnTo>
                  <a:pt x="2682" y="4853"/>
                </a:lnTo>
                <a:lnTo>
                  <a:pt x="3703" y="4726"/>
                </a:lnTo>
                <a:lnTo>
                  <a:pt x="4597" y="4343"/>
                </a:lnTo>
                <a:lnTo>
                  <a:pt x="4852" y="4087"/>
                </a:lnTo>
                <a:lnTo>
                  <a:pt x="5108" y="3832"/>
                </a:lnTo>
                <a:lnTo>
                  <a:pt x="5363" y="3576"/>
                </a:lnTo>
                <a:lnTo>
                  <a:pt x="5363" y="3321"/>
                </a:lnTo>
                <a:lnTo>
                  <a:pt x="5363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9" name="Google Shape;3419;p35"/>
          <p:cNvSpPr/>
          <p:nvPr/>
        </p:nvSpPr>
        <p:spPr>
          <a:xfrm>
            <a:off x="4662945" y="3193914"/>
            <a:ext cx="206420" cy="186794"/>
          </a:xfrm>
          <a:custGeom>
            <a:avLst/>
            <a:gdLst/>
            <a:ahLst/>
            <a:cxnLst/>
            <a:rect l="l" t="t" r="r" b="b"/>
            <a:pathLst>
              <a:path w="5364" h="4854" fill="none" extrusionOk="0">
                <a:moveTo>
                  <a:pt x="5363" y="3321"/>
                </a:moveTo>
                <a:lnTo>
                  <a:pt x="5363" y="1"/>
                </a:lnTo>
                <a:lnTo>
                  <a:pt x="0" y="1"/>
                </a:lnTo>
                <a:lnTo>
                  <a:pt x="0" y="3321"/>
                </a:lnTo>
                <a:lnTo>
                  <a:pt x="0" y="3321"/>
                </a:lnTo>
                <a:lnTo>
                  <a:pt x="0" y="3576"/>
                </a:lnTo>
                <a:lnTo>
                  <a:pt x="128" y="3832"/>
                </a:lnTo>
                <a:lnTo>
                  <a:pt x="383" y="4087"/>
                </a:lnTo>
                <a:lnTo>
                  <a:pt x="766" y="4343"/>
                </a:lnTo>
                <a:lnTo>
                  <a:pt x="766" y="4343"/>
                </a:lnTo>
                <a:lnTo>
                  <a:pt x="1660" y="4726"/>
                </a:lnTo>
                <a:lnTo>
                  <a:pt x="2682" y="4853"/>
                </a:lnTo>
                <a:lnTo>
                  <a:pt x="3703" y="4726"/>
                </a:lnTo>
                <a:lnTo>
                  <a:pt x="4597" y="4343"/>
                </a:lnTo>
                <a:lnTo>
                  <a:pt x="4597" y="4343"/>
                </a:lnTo>
                <a:lnTo>
                  <a:pt x="4852" y="4087"/>
                </a:lnTo>
                <a:lnTo>
                  <a:pt x="5108" y="3832"/>
                </a:lnTo>
                <a:lnTo>
                  <a:pt x="5363" y="3576"/>
                </a:lnTo>
                <a:lnTo>
                  <a:pt x="5363" y="33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0" name="Google Shape;3420;p35"/>
          <p:cNvSpPr/>
          <p:nvPr/>
        </p:nvSpPr>
        <p:spPr>
          <a:xfrm>
            <a:off x="4662945" y="3134957"/>
            <a:ext cx="206420" cy="117987"/>
          </a:xfrm>
          <a:custGeom>
            <a:avLst/>
            <a:gdLst/>
            <a:ahLst/>
            <a:cxnLst/>
            <a:rect l="l" t="t" r="r" b="b"/>
            <a:pathLst>
              <a:path w="5364" h="3066" extrusionOk="0">
                <a:moveTo>
                  <a:pt x="1660" y="1"/>
                </a:moveTo>
                <a:lnTo>
                  <a:pt x="766" y="384"/>
                </a:lnTo>
                <a:lnTo>
                  <a:pt x="383" y="639"/>
                </a:lnTo>
                <a:lnTo>
                  <a:pt x="128" y="894"/>
                </a:lnTo>
                <a:lnTo>
                  <a:pt x="0" y="1150"/>
                </a:lnTo>
                <a:lnTo>
                  <a:pt x="0" y="1533"/>
                </a:lnTo>
                <a:lnTo>
                  <a:pt x="0" y="1788"/>
                </a:lnTo>
                <a:lnTo>
                  <a:pt x="128" y="2044"/>
                </a:lnTo>
                <a:lnTo>
                  <a:pt x="383" y="2299"/>
                </a:lnTo>
                <a:lnTo>
                  <a:pt x="766" y="2554"/>
                </a:lnTo>
                <a:lnTo>
                  <a:pt x="1660" y="2938"/>
                </a:lnTo>
                <a:lnTo>
                  <a:pt x="2682" y="3065"/>
                </a:lnTo>
                <a:lnTo>
                  <a:pt x="3703" y="2938"/>
                </a:lnTo>
                <a:lnTo>
                  <a:pt x="4597" y="2554"/>
                </a:lnTo>
                <a:lnTo>
                  <a:pt x="4852" y="2299"/>
                </a:lnTo>
                <a:lnTo>
                  <a:pt x="5108" y="2044"/>
                </a:lnTo>
                <a:lnTo>
                  <a:pt x="5363" y="1788"/>
                </a:lnTo>
                <a:lnTo>
                  <a:pt x="5363" y="1533"/>
                </a:lnTo>
                <a:lnTo>
                  <a:pt x="5363" y="1150"/>
                </a:lnTo>
                <a:lnTo>
                  <a:pt x="5108" y="894"/>
                </a:lnTo>
                <a:lnTo>
                  <a:pt x="4852" y="639"/>
                </a:lnTo>
                <a:lnTo>
                  <a:pt x="4597" y="384"/>
                </a:lnTo>
                <a:lnTo>
                  <a:pt x="3703" y="1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1" name="Google Shape;3421;p35"/>
          <p:cNvSpPr/>
          <p:nvPr/>
        </p:nvSpPr>
        <p:spPr>
          <a:xfrm>
            <a:off x="4662945" y="3134957"/>
            <a:ext cx="206420" cy="117987"/>
          </a:xfrm>
          <a:custGeom>
            <a:avLst/>
            <a:gdLst/>
            <a:ahLst/>
            <a:cxnLst/>
            <a:rect l="l" t="t" r="r" b="b"/>
            <a:pathLst>
              <a:path w="5364" h="3066" fill="none" extrusionOk="0">
                <a:moveTo>
                  <a:pt x="4597" y="2554"/>
                </a:moveTo>
                <a:lnTo>
                  <a:pt x="4597" y="2554"/>
                </a:lnTo>
                <a:lnTo>
                  <a:pt x="3703" y="2938"/>
                </a:lnTo>
                <a:lnTo>
                  <a:pt x="2682" y="3065"/>
                </a:lnTo>
                <a:lnTo>
                  <a:pt x="1660" y="2938"/>
                </a:lnTo>
                <a:lnTo>
                  <a:pt x="766" y="2554"/>
                </a:lnTo>
                <a:lnTo>
                  <a:pt x="766" y="2554"/>
                </a:lnTo>
                <a:lnTo>
                  <a:pt x="383" y="2299"/>
                </a:lnTo>
                <a:lnTo>
                  <a:pt x="128" y="2044"/>
                </a:lnTo>
                <a:lnTo>
                  <a:pt x="0" y="1788"/>
                </a:lnTo>
                <a:lnTo>
                  <a:pt x="0" y="1533"/>
                </a:lnTo>
                <a:lnTo>
                  <a:pt x="0" y="1150"/>
                </a:lnTo>
                <a:lnTo>
                  <a:pt x="128" y="894"/>
                </a:lnTo>
                <a:lnTo>
                  <a:pt x="383" y="639"/>
                </a:lnTo>
                <a:lnTo>
                  <a:pt x="766" y="384"/>
                </a:lnTo>
                <a:lnTo>
                  <a:pt x="766" y="384"/>
                </a:lnTo>
                <a:lnTo>
                  <a:pt x="1660" y="1"/>
                </a:lnTo>
                <a:lnTo>
                  <a:pt x="2682" y="1"/>
                </a:lnTo>
                <a:lnTo>
                  <a:pt x="3703" y="1"/>
                </a:lnTo>
                <a:lnTo>
                  <a:pt x="4597" y="384"/>
                </a:lnTo>
                <a:lnTo>
                  <a:pt x="4597" y="384"/>
                </a:lnTo>
                <a:lnTo>
                  <a:pt x="4852" y="639"/>
                </a:lnTo>
                <a:lnTo>
                  <a:pt x="5108" y="894"/>
                </a:lnTo>
                <a:lnTo>
                  <a:pt x="5363" y="1150"/>
                </a:lnTo>
                <a:lnTo>
                  <a:pt x="5363" y="1533"/>
                </a:lnTo>
                <a:lnTo>
                  <a:pt x="5363" y="1788"/>
                </a:lnTo>
                <a:lnTo>
                  <a:pt x="5108" y="2044"/>
                </a:lnTo>
                <a:lnTo>
                  <a:pt x="4852" y="2299"/>
                </a:lnTo>
                <a:lnTo>
                  <a:pt x="4597" y="255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2" name="Google Shape;3422;p35"/>
          <p:cNvSpPr/>
          <p:nvPr/>
        </p:nvSpPr>
        <p:spPr>
          <a:xfrm>
            <a:off x="4682572" y="3139883"/>
            <a:ext cx="167129" cy="34442"/>
          </a:xfrm>
          <a:custGeom>
            <a:avLst/>
            <a:gdLst/>
            <a:ahLst/>
            <a:cxnLst/>
            <a:rect l="l" t="t" r="r" b="b"/>
            <a:pathLst>
              <a:path w="4343" h="895" extrusionOk="0">
                <a:moveTo>
                  <a:pt x="2172" y="0"/>
                </a:moveTo>
                <a:lnTo>
                  <a:pt x="1278" y="128"/>
                </a:lnTo>
                <a:lnTo>
                  <a:pt x="512" y="383"/>
                </a:lnTo>
                <a:lnTo>
                  <a:pt x="129" y="639"/>
                </a:lnTo>
                <a:lnTo>
                  <a:pt x="1" y="894"/>
                </a:lnTo>
                <a:lnTo>
                  <a:pt x="512" y="511"/>
                </a:lnTo>
                <a:lnTo>
                  <a:pt x="1278" y="256"/>
                </a:lnTo>
                <a:lnTo>
                  <a:pt x="2172" y="128"/>
                </a:lnTo>
                <a:lnTo>
                  <a:pt x="3066" y="256"/>
                </a:lnTo>
                <a:lnTo>
                  <a:pt x="3832" y="511"/>
                </a:lnTo>
                <a:lnTo>
                  <a:pt x="4342" y="894"/>
                </a:lnTo>
                <a:lnTo>
                  <a:pt x="4087" y="639"/>
                </a:lnTo>
                <a:lnTo>
                  <a:pt x="3832" y="383"/>
                </a:lnTo>
                <a:lnTo>
                  <a:pt x="3066" y="128"/>
                </a:lnTo>
                <a:lnTo>
                  <a:pt x="2172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3" name="Google Shape;3423;p35"/>
          <p:cNvSpPr/>
          <p:nvPr/>
        </p:nvSpPr>
        <p:spPr>
          <a:xfrm>
            <a:off x="4672758" y="3139883"/>
            <a:ext cx="181868" cy="54068"/>
          </a:xfrm>
          <a:custGeom>
            <a:avLst/>
            <a:gdLst/>
            <a:ahLst/>
            <a:cxnLst/>
            <a:rect l="l" t="t" r="r" b="b"/>
            <a:pathLst>
              <a:path w="4726" h="1405" fill="none" extrusionOk="0">
                <a:moveTo>
                  <a:pt x="4725" y="1405"/>
                </a:moveTo>
                <a:lnTo>
                  <a:pt x="4725" y="1405"/>
                </a:lnTo>
                <a:lnTo>
                  <a:pt x="4725" y="1150"/>
                </a:lnTo>
                <a:lnTo>
                  <a:pt x="4597" y="894"/>
                </a:lnTo>
                <a:lnTo>
                  <a:pt x="4087" y="511"/>
                </a:lnTo>
                <a:lnTo>
                  <a:pt x="4087" y="511"/>
                </a:lnTo>
                <a:lnTo>
                  <a:pt x="3321" y="256"/>
                </a:lnTo>
                <a:lnTo>
                  <a:pt x="2427" y="128"/>
                </a:lnTo>
                <a:lnTo>
                  <a:pt x="1533" y="256"/>
                </a:lnTo>
                <a:lnTo>
                  <a:pt x="767" y="511"/>
                </a:lnTo>
                <a:lnTo>
                  <a:pt x="767" y="511"/>
                </a:lnTo>
                <a:lnTo>
                  <a:pt x="256" y="894"/>
                </a:lnTo>
                <a:lnTo>
                  <a:pt x="128" y="1150"/>
                </a:lnTo>
                <a:lnTo>
                  <a:pt x="0" y="1405"/>
                </a:lnTo>
                <a:lnTo>
                  <a:pt x="0" y="1405"/>
                </a:lnTo>
                <a:lnTo>
                  <a:pt x="128" y="1150"/>
                </a:lnTo>
                <a:lnTo>
                  <a:pt x="256" y="894"/>
                </a:lnTo>
                <a:lnTo>
                  <a:pt x="384" y="639"/>
                </a:lnTo>
                <a:lnTo>
                  <a:pt x="767" y="383"/>
                </a:lnTo>
                <a:lnTo>
                  <a:pt x="767" y="383"/>
                </a:lnTo>
                <a:lnTo>
                  <a:pt x="1533" y="128"/>
                </a:lnTo>
                <a:lnTo>
                  <a:pt x="2427" y="0"/>
                </a:lnTo>
                <a:lnTo>
                  <a:pt x="3321" y="128"/>
                </a:lnTo>
                <a:lnTo>
                  <a:pt x="4087" y="383"/>
                </a:lnTo>
                <a:lnTo>
                  <a:pt x="4087" y="383"/>
                </a:lnTo>
                <a:lnTo>
                  <a:pt x="4342" y="639"/>
                </a:lnTo>
                <a:lnTo>
                  <a:pt x="4597" y="894"/>
                </a:lnTo>
                <a:lnTo>
                  <a:pt x="4725" y="1150"/>
                </a:lnTo>
                <a:lnTo>
                  <a:pt x="4725" y="140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4" name="Google Shape;3424;p35"/>
          <p:cNvSpPr/>
          <p:nvPr/>
        </p:nvSpPr>
        <p:spPr>
          <a:xfrm>
            <a:off x="4672758" y="3144770"/>
            <a:ext cx="181868" cy="98323"/>
          </a:xfrm>
          <a:custGeom>
            <a:avLst/>
            <a:gdLst/>
            <a:ahLst/>
            <a:cxnLst/>
            <a:rect l="l" t="t" r="r" b="b"/>
            <a:pathLst>
              <a:path w="4726" h="2555" extrusionOk="0">
                <a:moveTo>
                  <a:pt x="2427" y="1"/>
                </a:moveTo>
                <a:lnTo>
                  <a:pt x="1533" y="129"/>
                </a:lnTo>
                <a:lnTo>
                  <a:pt x="767" y="384"/>
                </a:lnTo>
                <a:lnTo>
                  <a:pt x="256" y="767"/>
                </a:lnTo>
                <a:lnTo>
                  <a:pt x="128" y="1023"/>
                </a:lnTo>
                <a:lnTo>
                  <a:pt x="0" y="1278"/>
                </a:lnTo>
                <a:lnTo>
                  <a:pt x="128" y="1533"/>
                </a:lnTo>
                <a:lnTo>
                  <a:pt x="256" y="1789"/>
                </a:lnTo>
                <a:lnTo>
                  <a:pt x="767" y="2172"/>
                </a:lnTo>
                <a:lnTo>
                  <a:pt x="1533" y="2555"/>
                </a:lnTo>
                <a:lnTo>
                  <a:pt x="3321" y="2555"/>
                </a:lnTo>
                <a:lnTo>
                  <a:pt x="4087" y="2172"/>
                </a:lnTo>
                <a:lnTo>
                  <a:pt x="4597" y="1789"/>
                </a:lnTo>
                <a:lnTo>
                  <a:pt x="4725" y="1533"/>
                </a:lnTo>
                <a:lnTo>
                  <a:pt x="4725" y="1278"/>
                </a:lnTo>
                <a:lnTo>
                  <a:pt x="4725" y="1023"/>
                </a:lnTo>
                <a:lnTo>
                  <a:pt x="4597" y="767"/>
                </a:lnTo>
                <a:lnTo>
                  <a:pt x="4087" y="384"/>
                </a:lnTo>
                <a:lnTo>
                  <a:pt x="3321" y="129"/>
                </a:lnTo>
                <a:lnTo>
                  <a:pt x="2427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5" name="Google Shape;3425;p35"/>
          <p:cNvSpPr/>
          <p:nvPr/>
        </p:nvSpPr>
        <p:spPr>
          <a:xfrm>
            <a:off x="4672758" y="3144770"/>
            <a:ext cx="181868" cy="98323"/>
          </a:xfrm>
          <a:custGeom>
            <a:avLst/>
            <a:gdLst/>
            <a:ahLst/>
            <a:cxnLst/>
            <a:rect l="l" t="t" r="r" b="b"/>
            <a:pathLst>
              <a:path w="4726" h="2555" fill="none" extrusionOk="0">
                <a:moveTo>
                  <a:pt x="4725" y="1278"/>
                </a:moveTo>
                <a:lnTo>
                  <a:pt x="4725" y="1278"/>
                </a:lnTo>
                <a:lnTo>
                  <a:pt x="4725" y="1533"/>
                </a:lnTo>
                <a:lnTo>
                  <a:pt x="4597" y="1789"/>
                </a:lnTo>
                <a:lnTo>
                  <a:pt x="4087" y="2172"/>
                </a:lnTo>
                <a:lnTo>
                  <a:pt x="4087" y="2172"/>
                </a:lnTo>
                <a:lnTo>
                  <a:pt x="3321" y="2555"/>
                </a:lnTo>
                <a:lnTo>
                  <a:pt x="2427" y="2555"/>
                </a:lnTo>
                <a:lnTo>
                  <a:pt x="1533" y="2555"/>
                </a:lnTo>
                <a:lnTo>
                  <a:pt x="767" y="2172"/>
                </a:lnTo>
                <a:lnTo>
                  <a:pt x="767" y="2172"/>
                </a:lnTo>
                <a:lnTo>
                  <a:pt x="256" y="1789"/>
                </a:lnTo>
                <a:lnTo>
                  <a:pt x="128" y="1533"/>
                </a:lnTo>
                <a:lnTo>
                  <a:pt x="0" y="1278"/>
                </a:lnTo>
                <a:lnTo>
                  <a:pt x="0" y="1278"/>
                </a:lnTo>
                <a:lnTo>
                  <a:pt x="128" y="1023"/>
                </a:lnTo>
                <a:lnTo>
                  <a:pt x="256" y="767"/>
                </a:lnTo>
                <a:lnTo>
                  <a:pt x="767" y="384"/>
                </a:lnTo>
                <a:lnTo>
                  <a:pt x="767" y="384"/>
                </a:lnTo>
                <a:lnTo>
                  <a:pt x="1533" y="129"/>
                </a:lnTo>
                <a:lnTo>
                  <a:pt x="2427" y="1"/>
                </a:lnTo>
                <a:lnTo>
                  <a:pt x="3321" y="129"/>
                </a:lnTo>
                <a:lnTo>
                  <a:pt x="4087" y="384"/>
                </a:lnTo>
                <a:lnTo>
                  <a:pt x="4087" y="384"/>
                </a:lnTo>
                <a:lnTo>
                  <a:pt x="4597" y="767"/>
                </a:lnTo>
                <a:lnTo>
                  <a:pt x="4725" y="1023"/>
                </a:lnTo>
                <a:lnTo>
                  <a:pt x="4725" y="127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6" name="Google Shape;3426;p35"/>
          <p:cNvSpPr/>
          <p:nvPr/>
        </p:nvSpPr>
        <p:spPr>
          <a:xfrm>
            <a:off x="4844745" y="3228319"/>
            <a:ext cx="38" cy="132726"/>
          </a:xfrm>
          <a:custGeom>
            <a:avLst/>
            <a:gdLst/>
            <a:ahLst/>
            <a:cxnLst/>
            <a:rect l="l" t="t" r="r" b="b"/>
            <a:pathLst>
              <a:path w="1" h="3449" extrusionOk="0">
                <a:moveTo>
                  <a:pt x="1" y="3449"/>
                </a:moveTo>
                <a:lnTo>
                  <a:pt x="1" y="3449"/>
                </a:lnTo>
                <a:lnTo>
                  <a:pt x="1" y="128"/>
                </a:lnTo>
                <a:lnTo>
                  <a:pt x="1" y="1"/>
                </a:lnTo>
                <a:lnTo>
                  <a:pt x="1" y="3449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7" name="Google Shape;3427;p35"/>
          <p:cNvSpPr/>
          <p:nvPr/>
        </p:nvSpPr>
        <p:spPr>
          <a:xfrm>
            <a:off x="4839857" y="3228319"/>
            <a:ext cx="4926" cy="4964"/>
          </a:xfrm>
          <a:custGeom>
            <a:avLst/>
            <a:gdLst/>
            <a:ahLst/>
            <a:cxnLst/>
            <a:rect l="l" t="t" r="r" b="b"/>
            <a:pathLst>
              <a:path w="128" h="129" extrusionOk="0">
                <a:moveTo>
                  <a:pt x="0" y="1"/>
                </a:moveTo>
                <a:lnTo>
                  <a:pt x="128" y="128"/>
                </a:lnTo>
                <a:lnTo>
                  <a:pt x="128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8" name="Google Shape;3428;p35"/>
          <p:cNvSpPr/>
          <p:nvPr/>
        </p:nvSpPr>
        <p:spPr>
          <a:xfrm>
            <a:off x="4839857" y="3228319"/>
            <a:ext cx="4926" cy="132726"/>
          </a:xfrm>
          <a:custGeom>
            <a:avLst/>
            <a:gdLst/>
            <a:ahLst/>
            <a:cxnLst/>
            <a:rect l="l" t="t" r="r" b="b"/>
            <a:pathLst>
              <a:path w="128" h="3449" extrusionOk="0">
                <a:moveTo>
                  <a:pt x="128" y="3449"/>
                </a:moveTo>
                <a:lnTo>
                  <a:pt x="128" y="3449"/>
                </a:lnTo>
                <a:lnTo>
                  <a:pt x="128" y="128"/>
                </a:lnTo>
                <a:lnTo>
                  <a:pt x="0" y="1"/>
                </a:lnTo>
                <a:lnTo>
                  <a:pt x="0" y="1"/>
                </a:lnTo>
                <a:lnTo>
                  <a:pt x="128" y="128"/>
                </a:lnTo>
                <a:lnTo>
                  <a:pt x="128" y="3449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9" name="Google Shape;3429;p35"/>
          <p:cNvSpPr/>
          <p:nvPr/>
        </p:nvSpPr>
        <p:spPr>
          <a:xfrm>
            <a:off x="4834931" y="3238171"/>
            <a:ext cx="9852" cy="9852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56" y="0"/>
                </a:moveTo>
                <a:lnTo>
                  <a:pt x="0" y="128"/>
                </a:lnTo>
                <a:lnTo>
                  <a:pt x="0" y="256"/>
                </a:lnTo>
                <a:lnTo>
                  <a:pt x="256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0" name="Google Shape;3430;p35"/>
          <p:cNvSpPr/>
          <p:nvPr/>
        </p:nvSpPr>
        <p:spPr>
          <a:xfrm>
            <a:off x="4834931" y="3247985"/>
            <a:ext cx="9852" cy="9852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56" y="1"/>
                </a:moveTo>
                <a:lnTo>
                  <a:pt x="0" y="256"/>
                </a:lnTo>
                <a:lnTo>
                  <a:pt x="256" y="128"/>
                </a:lnTo>
                <a:lnTo>
                  <a:pt x="256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1" name="Google Shape;3431;p35"/>
          <p:cNvSpPr/>
          <p:nvPr/>
        </p:nvSpPr>
        <p:spPr>
          <a:xfrm>
            <a:off x="4834931" y="3262724"/>
            <a:ext cx="9852" cy="9890"/>
          </a:xfrm>
          <a:custGeom>
            <a:avLst/>
            <a:gdLst/>
            <a:ahLst/>
            <a:cxnLst/>
            <a:rect l="l" t="t" r="r" b="b"/>
            <a:pathLst>
              <a:path w="256" h="257" extrusionOk="0">
                <a:moveTo>
                  <a:pt x="256" y="1"/>
                </a:moveTo>
                <a:lnTo>
                  <a:pt x="0" y="128"/>
                </a:lnTo>
                <a:lnTo>
                  <a:pt x="0" y="256"/>
                </a:lnTo>
                <a:lnTo>
                  <a:pt x="256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2" name="Google Shape;3432;p35"/>
          <p:cNvSpPr/>
          <p:nvPr/>
        </p:nvSpPr>
        <p:spPr>
          <a:xfrm>
            <a:off x="4834931" y="3272576"/>
            <a:ext cx="9852" cy="9852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56" y="0"/>
                </a:moveTo>
                <a:lnTo>
                  <a:pt x="0" y="128"/>
                </a:lnTo>
                <a:lnTo>
                  <a:pt x="0" y="255"/>
                </a:lnTo>
                <a:lnTo>
                  <a:pt x="256" y="128"/>
                </a:lnTo>
                <a:lnTo>
                  <a:pt x="256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35"/>
          <p:cNvSpPr/>
          <p:nvPr/>
        </p:nvSpPr>
        <p:spPr>
          <a:xfrm>
            <a:off x="4834931" y="3287316"/>
            <a:ext cx="9852" cy="4926"/>
          </a:xfrm>
          <a:custGeom>
            <a:avLst/>
            <a:gdLst/>
            <a:ahLst/>
            <a:cxnLst/>
            <a:rect l="l" t="t" r="r" b="b"/>
            <a:pathLst>
              <a:path w="256" h="128" extrusionOk="0">
                <a:moveTo>
                  <a:pt x="256" y="0"/>
                </a:moveTo>
                <a:lnTo>
                  <a:pt x="0" y="128"/>
                </a:lnTo>
                <a:lnTo>
                  <a:pt x="0" y="128"/>
                </a:lnTo>
                <a:lnTo>
                  <a:pt x="256" y="0"/>
                </a:lnTo>
                <a:lnTo>
                  <a:pt x="256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4" name="Google Shape;3434;p35"/>
          <p:cNvSpPr/>
          <p:nvPr/>
        </p:nvSpPr>
        <p:spPr>
          <a:xfrm>
            <a:off x="4834931" y="3297129"/>
            <a:ext cx="9852" cy="9852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56" y="1"/>
                </a:moveTo>
                <a:lnTo>
                  <a:pt x="0" y="128"/>
                </a:lnTo>
                <a:lnTo>
                  <a:pt x="0" y="256"/>
                </a:lnTo>
                <a:lnTo>
                  <a:pt x="256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5" name="Google Shape;3435;p35"/>
          <p:cNvSpPr/>
          <p:nvPr/>
        </p:nvSpPr>
        <p:spPr>
          <a:xfrm>
            <a:off x="4834931" y="3306942"/>
            <a:ext cx="9852" cy="9890"/>
          </a:xfrm>
          <a:custGeom>
            <a:avLst/>
            <a:gdLst/>
            <a:ahLst/>
            <a:cxnLst/>
            <a:rect l="l" t="t" r="r" b="b"/>
            <a:pathLst>
              <a:path w="256" h="257" extrusionOk="0">
                <a:moveTo>
                  <a:pt x="256" y="1"/>
                </a:moveTo>
                <a:lnTo>
                  <a:pt x="0" y="256"/>
                </a:lnTo>
                <a:lnTo>
                  <a:pt x="256" y="129"/>
                </a:lnTo>
                <a:lnTo>
                  <a:pt x="256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6" name="Google Shape;3436;p35"/>
          <p:cNvSpPr/>
          <p:nvPr/>
        </p:nvSpPr>
        <p:spPr>
          <a:xfrm>
            <a:off x="4834931" y="3321720"/>
            <a:ext cx="9852" cy="9852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56" y="0"/>
                </a:moveTo>
                <a:lnTo>
                  <a:pt x="0" y="128"/>
                </a:lnTo>
                <a:lnTo>
                  <a:pt x="0" y="255"/>
                </a:lnTo>
                <a:lnTo>
                  <a:pt x="256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7" name="Google Shape;3437;p35"/>
          <p:cNvSpPr/>
          <p:nvPr/>
        </p:nvSpPr>
        <p:spPr>
          <a:xfrm>
            <a:off x="4834931" y="3331534"/>
            <a:ext cx="9852" cy="9852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56" y="0"/>
                </a:moveTo>
                <a:lnTo>
                  <a:pt x="0" y="256"/>
                </a:lnTo>
                <a:lnTo>
                  <a:pt x="256" y="128"/>
                </a:lnTo>
                <a:lnTo>
                  <a:pt x="256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8" name="Google Shape;3438;p35"/>
          <p:cNvSpPr/>
          <p:nvPr/>
        </p:nvSpPr>
        <p:spPr>
          <a:xfrm>
            <a:off x="4834931" y="3346273"/>
            <a:ext cx="9852" cy="4964"/>
          </a:xfrm>
          <a:custGeom>
            <a:avLst/>
            <a:gdLst/>
            <a:ahLst/>
            <a:cxnLst/>
            <a:rect l="l" t="t" r="r" b="b"/>
            <a:pathLst>
              <a:path w="256" h="129" extrusionOk="0">
                <a:moveTo>
                  <a:pt x="256" y="0"/>
                </a:moveTo>
                <a:lnTo>
                  <a:pt x="0" y="128"/>
                </a:lnTo>
                <a:lnTo>
                  <a:pt x="0" y="128"/>
                </a:lnTo>
                <a:lnTo>
                  <a:pt x="256" y="0"/>
                </a:lnTo>
                <a:lnTo>
                  <a:pt x="256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9" name="Google Shape;3439;p35"/>
          <p:cNvSpPr/>
          <p:nvPr/>
        </p:nvSpPr>
        <p:spPr>
          <a:xfrm>
            <a:off x="4834931" y="3356087"/>
            <a:ext cx="9852" cy="9890"/>
          </a:xfrm>
          <a:custGeom>
            <a:avLst/>
            <a:gdLst/>
            <a:ahLst/>
            <a:cxnLst/>
            <a:rect l="l" t="t" r="r" b="b"/>
            <a:pathLst>
              <a:path w="256" h="257" extrusionOk="0">
                <a:moveTo>
                  <a:pt x="256" y="1"/>
                </a:moveTo>
                <a:lnTo>
                  <a:pt x="0" y="129"/>
                </a:lnTo>
                <a:lnTo>
                  <a:pt x="0" y="256"/>
                </a:lnTo>
                <a:lnTo>
                  <a:pt x="256" y="129"/>
                </a:lnTo>
                <a:lnTo>
                  <a:pt x="256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0" name="Google Shape;3440;p35"/>
          <p:cNvSpPr/>
          <p:nvPr/>
        </p:nvSpPr>
        <p:spPr>
          <a:xfrm>
            <a:off x="4834931" y="3238171"/>
            <a:ext cx="38" cy="132688"/>
          </a:xfrm>
          <a:custGeom>
            <a:avLst/>
            <a:gdLst/>
            <a:ahLst/>
            <a:cxnLst/>
            <a:rect l="l" t="t" r="r" b="b"/>
            <a:pathLst>
              <a:path w="1" h="3448" extrusionOk="0">
                <a:moveTo>
                  <a:pt x="0" y="3448"/>
                </a:moveTo>
                <a:lnTo>
                  <a:pt x="0" y="3448"/>
                </a:lnTo>
                <a:lnTo>
                  <a:pt x="0" y="0"/>
                </a:lnTo>
                <a:lnTo>
                  <a:pt x="0" y="0"/>
                </a:lnTo>
                <a:lnTo>
                  <a:pt x="0" y="3448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1" name="Google Shape;3441;p35"/>
          <p:cNvSpPr/>
          <p:nvPr/>
        </p:nvSpPr>
        <p:spPr>
          <a:xfrm>
            <a:off x="4830005" y="3233245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128" y="128"/>
                </a:moveTo>
                <a:lnTo>
                  <a:pt x="128" y="128"/>
                </a:lnTo>
                <a:lnTo>
                  <a:pt x="1" y="0"/>
                </a:lnTo>
                <a:lnTo>
                  <a:pt x="1" y="0"/>
                </a:lnTo>
                <a:lnTo>
                  <a:pt x="128" y="128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2" name="Google Shape;3442;p35"/>
          <p:cNvSpPr/>
          <p:nvPr/>
        </p:nvSpPr>
        <p:spPr>
          <a:xfrm>
            <a:off x="4830005" y="3233245"/>
            <a:ext cx="4964" cy="137613"/>
          </a:xfrm>
          <a:custGeom>
            <a:avLst/>
            <a:gdLst/>
            <a:ahLst/>
            <a:cxnLst/>
            <a:rect l="l" t="t" r="r" b="b"/>
            <a:pathLst>
              <a:path w="129" h="3576" extrusionOk="0">
                <a:moveTo>
                  <a:pt x="1" y="0"/>
                </a:moveTo>
                <a:lnTo>
                  <a:pt x="1" y="128"/>
                </a:lnTo>
                <a:lnTo>
                  <a:pt x="1" y="3576"/>
                </a:lnTo>
                <a:lnTo>
                  <a:pt x="128" y="3576"/>
                </a:lnTo>
                <a:lnTo>
                  <a:pt x="128" y="128"/>
                </a:lnTo>
                <a:lnTo>
                  <a:pt x="1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3" name="Google Shape;3443;p35"/>
          <p:cNvSpPr/>
          <p:nvPr/>
        </p:nvSpPr>
        <p:spPr>
          <a:xfrm>
            <a:off x="4780861" y="3213580"/>
            <a:ext cx="39368" cy="9890"/>
          </a:xfrm>
          <a:custGeom>
            <a:avLst/>
            <a:gdLst/>
            <a:ahLst/>
            <a:cxnLst/>
            <a:rect l="l" t="t" r="r" b="b"/>
            <a:pathLst>
              <a:path w="1023" h="257" extrusionOk="0">
                <a:moveTo>
                  <a:pt x="1" y="1"/>
                </a:moveTo>
                <a:lnTo>
                  <a:pt x="512" y="256"/>
                </a:lnTo>
                <a:lnTo>
                  <a:pt x="1022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4" name="Google Shape;3444;p35"/>
          <p:cNvSpPr/>
          <p:nvPr/>
        </p:nvSpPr>
        <p:spPr>
          <a:xfrm>
            <a:off x="4780861" y="3198840"/>
            <a:ext cx="39368" cy="24629"/>
          </a:xfrm>
          <a:custGeom>
            <a:avLst/>
            <a:gdLst/>
            <a:ahLst/>
            <a:cxnLst/>
            <a:rect l="l" t="t" r="r" b="b"/>
            <a:pathLst>
              <a:path w="1023" h="640" extrusionOk="0">
                <a:moveTo>
                  <a:pt x="512" y="1"/>
                </a:moveTo>
                <a:lnTo>
                  <a:pt x="1" y="384"/>
                </a:lnTo>
                <a:lnTo>
                  <a:pt x="512" y="639"/>
                </a:lnTo>
                <a:lnTo>
                  <a:pt x="1022" y="384"/>
                </a:lnTo>
                <a:lnTo>
                  <a:pt x="512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5" name="Google Shape;3445;p35"/>
          <p:cNvSpPr/>
          <p:nvPr/>
        </p:nvSpPr>
        <p:spPr>
          <a:xfrm>
            <a:off x="4785787" y="3203766"/>
            <a:ext cx="29516" cy="9852"/>
          </a:xfrm>
          <a:custGeom>
            <a:avLst/>
            <a:gdLst/>
            <a:ahLst/>
            <a:cxnLst/>
            <a:rect l="l" t="t" r="r" b="b"/>
            <a:pathLst>
              <a:path w="767" h="256" extrusionOk="0">
                <a:moveTo>
                  <a:pt x="384" y="0"/>
                </a:moveTo>
                <a:lnTo>
                  <a:pt x="0" y="256"/>
                </a:lnTo>
                <a:lnTo>
                  <a:pt x="128" y="256"/>
                </a:lnTo>
                <a:lnTo>
                  <a:pt x="384" y="128"/>
                </a:lnTo>
                <a:lnTo>
                  <a:pt x="639" y="256"/>
                </a:lnTo>
                <a:lnTo>
                  <a:pt x="767" y="256"/>
                </a:lnTo>
                <a:lnTo>
                  <a:pt x="384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6" name="Google Shape;3446;p35"/>
          <p:cNvSpPr/>
          <p:nvPr/>
        </p:nvSpPr>
        <p:spPr>
          <a:xfrm>
            <a:off x="4790713" y="3208654"/>
            <a:ext cx="19665" cy="9890"/>
          </a:xfrm>
          <a:custGeom>
            <a:avLst/>
            <a:gdLst/>
            <a:ahLst/>
            <a:cxnLst/>
            <a:rect l="l" t="t" r="r" b="b"/>
            <a:pathLst>
              <a:path w="511" h="257" extrusionOk="0">
                <a:moveTo>
                  <a:pt x="256" y="1"/>
                </a:moveTo>
                <a:lnTo>
                  <a:pt x="0" y="129"/>
                </a:lnTo>
                <a:lnTo>
                  <a:pt x="256" y="256"/>
                </a:lnTo>
                <a:lnTo>
                  <a:pt x="511" y="129"/>
                </a:lnTo>
                <a:lnTo>
                  <a:pt x="256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7" name="Google Shape;3447;p35"/>
          <p:cNvSpPr/>
          <p:nvPr/>
        </p:nvSpPr>
        <p:spPr>
          <a:xfrm>
            <a:off x="4761195" y="3189027"/>
            <a:ext cx="9890" cy="4926"/>
          </a:xfrm>
          <a:custGeom>
            <a:avLst/>
            <a:gdLst/>
            <a:ahLst/>
            <a:cxnLst/>
            <a:rect l="l" t="t" r="r" b="b"/>
            <a:pathLst>
              <a:path w="257" h="128" extrusionOk="0">
                <a:moveTo>
                  <a:pt x="1" y="0"/>
                </a:moveTo>
                <a:lnTo>
                  <a:pt x="1" y="128"/>
                </a:lnTo>
                <a:lnTo>
                  <a:pt x="256" y="128"/>
                </a:lnTo>
                <a:lnTo>
                  <a:pt x="256" y="0"/>
                </a:lnTo>
                <a:close/>
              </a:path>
            </a:pathLst>
          </a:custGeom>
          <a:solidFill>
            <a:srgbClr val="7576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8" name="Google Shape;3448;p35"/>
          <p:cNvSpPr/>
          <p:nvPr/>
        </p:nvSpPr>
        <p:spPr>
          <a:xfrm>
            <a:off x="4761195" y="3189027"/>
            <a:ext cx="9890" cy="4926"/>
          </a:xfrm>
          <a:custGeom>
            <a:avLst/>
            <a:gdLst/>
            <a:ahLst/>
            <a:cxnLst/>
            <a:rect l="l" t="t" r="r" b="b"/>
            <a:pathLst>
              <a:path w="257" h="128" fill="none" extrusionOk="0">
                <a:moveTo>
                  <a:pt x="129" y="0"/>
                </a:moveTo>
                <a:lnTo>
                  <a:pt x="129" y="0"/>
                </a:lnTo>
                <a:lnTo>
                  <a:pt x="1" y="0"/>
                </a:lnTo>
                <a:lnTo>
                  <a:pt x="1" y="0"/>
                </a:lnTo>
                <a:lnTo>
                  <a:pt x="1" y="128"/>
                </a:lnTo>
                <a:lnTo>
                  <a:pt x="129" y="128"/>
                </a:lnTo>
                <a:lnTo>
                  <a:pt x="256" y="128"/>
                </a:lnTo>
                <a:lnTo>
                  <a:pt x="256" y="0"/>
                </a:lnTo>
                <a:lnTo>
                  <a:pt x="256" y="0"/>
                </a:lnTo>
                <a:lnTo>
                  <a:pt x="256" y="0"/>
                </a:lnTo>
                <a:lnTo>
                  <a:pt x="1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9" name="Google Shape;3449;p35"/>
          <p:cNvSpPr/>
          <p:nvPr/>
        </p:nvSpPr>
        <p:spPr>
          <a:xfrm>
            <a:off x="4682572" y="3370826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1" y="1"/>
                </a:moveTo>
                <a:lnTo>
                  <a:pt x="1" y="129"/>
                </a:lnTo>
                <a:lnTo>
                  <a:pt x="129" y="129"/>
                </a:lnTo>
                <a:lnTo>
                  <a:pt x="129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0" name="Google Shape;3450;p35"/>
          <p:cNvSpPr/>
          <p:nvPr/>
        </p:nvSpPr>
        <p:spPr>
          <a:xfrm>
            <a:off x="4682572" y="3370826"/>
            <a:ext cx="4964" cy="38"/>
          </a:xfrm>
          <a:custGeom>
            <a:avLst/>
            <a:gdLst/>
            <a:ahLst/>
            <a:cxnLst/>
            <a:rect l="l" t="t" r="r" b="b"/>
            <a:pathLst>
              <a:path w="129" h="1" extrusionOk="0">
                <a:moveTo>
                  <a:pt x="129" y="1"/>
                </a:moveTo>
                <a:lnTo>
                  <a:pt x="1" y="1"/>
                </a:lnTo>
                <a:lnTo>
                  <a:pt x="1" y="1"/>
                </a:lnTo>
                <a:lnTo>
                  <a:pt x="129" y="1"/>
                </a:lnTo>
                <a:lnTo>
                  <a:pt x="129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1" name="Google Shape;3451;p35"/>
          <p:cNvSpPr/>
          <p:nvPr/>
        </p:nvSpPr>
        <p:spPr>
          <a:xfrm>
            <a:off x="4761195" y="3189027"/>
            <a:ext cx="9890" cy="4926"/>
          </a:xfrm>
          <a:custGeom>
            <a:avLst/>
            <a:gdLst/>
            <a:ahLst/>
            <a:cxnLst/>
            <a:rect l="l" t="t" r="r" b="b"/>
            <a:pathLst>
              <a:path w="257" h="128" extrusionOk="0">
                <a:moveTo>
                  <a:pt x="1" y="0"/>
                </a:moveTo>
                <a:lnTo>
                  <a:pt x="1" y="128"/>
                </a:lnTo>
                <a:lnTo>
                  <a:pt x="256" y="128"/>
                </a:lnTo>
                <a:lnTo>
                  <a:pt x="256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2" name="Google Shape;3452;p35"/>
          <p:cNvSpPr/>
          <p:nvPr/>
        </p:nvSpPr>
        <p:spPr>
          <a:xfrm>
            <a:off x="4761195" y="3184101"/>
            <a:ext cx="9890" cy="4964"/>
          </a:xfrm>
          <a:custGeom>
            <a:avLst/>
            <a:gdLst/>
            <a:ahLst/>
            <a:cxnLst/>
            <a:rect l="l" t="t" r="r" b="b"/>
            <a:pathLst>
              <a:path w="257" h="129" extrusionOk="0">
                <a:moveTo>
                  <a:pt x="1" y="1"/>
                </a:moveTo>
                <a:lnTo>
                  <a:pt x="1" y="128"/>
                </a:lnTo>
                <a:lnTo>
                  <a:pt x="256" y="128"/>
                </a:lnTo>
                <a:lnTo>
                  <a:pt x="256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3" name="Google Shape;3453;p35"/>
          <p:cNvSpPr/>
          <p:nvPr/>
        </p:nvSpPr>
        <p:spPr>
          <a:xfrm>
            <a:off x="4682572" y="3174288"/>
            <a:ext cx="88510" cy="196569"/>
          </a:xfrm>
          <a:custGeom>
            <a:avLst/>
            <a:gdLst/>
            <a:ahLst/>
            <a:cxnLst/>
            <a:rect l="l" t="t" r="r" b="b"/>
            <a:pathLst>
              <a:path w="2300" h="5108" extrusionOk="0">
                <a:moveTo>
                  <a:pt x="1916" y="0"/>
                </a:moveTo>
                <a:lnTo>
                  <a:pt x="256" y="1022"/>
                </a:lnTo>
                <a:lnTo>
                  <a:pt x="1" y="1149"/>
                </a:lnTo>
                <a:lnTo>
                  <a:pt x="1" y="1405"/>
                </a:lnTo>
                <a:lnTo>
                  <a:pt x="1" y="5108"/>
                </a:lnTo>
                <a:lnTo>
                  <a:pt x="129" y="5108"/>
                </a:lnTo>
                <a:lnTo>
                  <a:pt x="129" y="1405"/>
                </a:lnTo>
                <a:lnTo>
                  <a:pt x="256" y="1277"/>
                </a:lnTo>
                <a:lnTo>
                  <a:pt x="384" y="1149"/>
                </a:lnTo>
                <a:lnTo>
                  <a:pt x="2044" y="256"/>
                </a:lnTo>
                <a:lnTo>
                  <a:pt x="2044" y="383"/>
                </a:lnTo>
                <a:lnTo>
                  <a:pt x="2299" y="383"/>
                </a:lnTo>
                <a:lnTo>
                  <a:pt x="2299" y="256"/>
                </a:lnTo>
                <a:lnTo>
                  <a:pt x="2172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4" name="Google Shape;3454;p35"/>
          <p:cNvSpPr/>
          <p:nvPr/>
        </p:nvSpPr>
        <p:spPr>
          <a:xfrm>
            <a:off x="4485994" y="3400343"/>
            <a:ext cx="221197" cy="93397"/>
          </a:xfrm>
          <a:custGeom>
            <a:avLst/>
            <a:gdLst/>
            <a:ahLst/>
            <a:cxnLst/>
            <a:rect l="l" t="t" r="r" b="b"/>
            <a:pathLst>
              <a:path w="5748" h="2427" extrusionOk="0">
                <a:moveTo>
                  <a:pt x="129" y="0"/>
                </a:moveTo>
                <a:lnTo>
                  <a:pt x="1" y="256"/>
                </a:lnTo>
                <a:lnTo>
                  <a:pt x="1" y="639"/>
                </a:lnTo>
                <a:lnTo>
                  <a:pt x="1" y="1022"/>
                </a:lnTo>
                <a:lnTo>
                  <a:pt x="129" y="1277"/>
                </a:lnTo>
                <a:lnTo>
                  <a:pt x="384" y="1533"/>
                </a:lnTo>
                <a:lnTo>
                  <a:pt x="639" y="1788"/>
                </a:lnTo>
                <a:lnTo>
                  <a:pt x="639" y="1916"/>
                </a:lnTo>
                <a:lnTo>
                  <a:pt x="895" y="1916"/>
                </a:lnTo>
                <a:lnTo>
                  <a:pt x="1789" y="2299"/>
                </a:lnTo>
                <a:lnTo>
                  <a:pt x="2810" y="2426"/>
                </a:lnTo>
                <a:lnTo>
                  <a:pt x="3960" y="2299"/>
                </a:lnTo>
                <a:lnTo>
                  <a:pt x="4981" y="1916"/>
                </a:lnTo>
                <a:lnTo>
                  <a:pt x="5364" y="1660"/>
                </a:lnTo>
                <a:lnTo>
                  <a:pt x="5620" y="1277"/>
                </a:lnTo>
                <a:lnTo>
                  <a:pt x="5747" y="1022"/>
                </a:lnTo>
                <a:lnTo>
                  <a:pt x="5747" y="639"/>
                </a:lnTo>
                <a:lnTo>
                  <a:pt x="5747" y="256"/>
                </a:lnTo>
                <a:lnTo>
                  <a:pt x="5620" y="0"/>
                </a:lnTo>
                <a:lnTo>
                  <a:pt x="5620" y="511"/>
                </a:lnTo>
                <a:lnTo>
                  <a:pt x="5492" y="766"/>
                </a:lnTo>
                <a:lnTo>
                  <a:pt x="5364" y="1022"/>
                </a:lnTo>
                <a:lnTo>
                  <a:pt x="5109" y="1277"/>
                </a:lnTo>
                <a:lnTo>
                  <a:pt x="4726" y="1533"/>
                </a:lnTo>
                <a:lnTo>
                  <a:pt x="3832" y="1916"/>
                </a:lnTo>
                <a:lnTo>
                  <a:pt x="2810" y="2043"/>
                </a:lnTo>
                <a:lnTo>
                  <a:pt x="1916" y="1916"/>
                </a:lnTo>
                <a:lnTo>
                  <a:pt x="1023" y="1533"/>
                </a:lnTo>
                <a:lnTo>
                  <a:pt x="639" y="1277"/>
                </a:lnTo>
                <a:lnTo>
                  <a:pt x="384" y="1022"/>
                </a:lnTo>
                <a:lnTo>
                  <a:pt x="256" y="766"/>
                </a:lnTo>
                <a:lnTo>
                  <a:pt x="129" y="511"/>
                </a:lnTo>
                <a:lnTo>
                  <a:pt x="129" y="0"/>
                </a:lnTo>
                <a:close/>
              </a:path>
            </a:pathLst>
          </a:custGeom>
          <a:solidFill>
            <a:srgbClr val="8385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5" name="Google Shape;3455;p35"/>
          <p:cNvSpPr/>
          <p:nvPr/>
        </p:nvSpPr>
        <p:spPr>
          <a:xfrm>
            <a:off x="4485994" y="3400343"/>
            <a:ext cx="221197" cy="93397"/>
          </a:xfrm>
          <a:custGeom>
            <a:avLst/>
            <a:gdLst/>
            <a:ahLst/>
            <a:cxnLst/>
            <a:rect l="l" t="t" r="r" b="b"/>
            <a:pathLst>
              <a:path w="5748" h="2427" fill="none" extrusionOk="0">
                <a:moveTo>
                  <a:pt x="5620" y="0"/>
                </a:moveTo>
                <a:lnTo>
                  <a:pt x="5620" y="511"/>
                </a:lnTo>
                <a:lnTo>
                  <a:pt x="5620" y="511"/>
                </a:lnTo>
                <a:lnTo>
                  <a:pt x="5492" y="766"/>
                </a:lnTo>
                <a:lnTo>
                  <a:pt x="5364" y="1022"/>
                </a:lnTo>
                <a:lnTo>
                  <a:pt x="5109" y="1277"/>
                </a:lnTo>
                <a:lnTo>
                  <a:pt x="4726" y="1533"/>
                </a:lnTo>
                <a:lnTo>
                  <a:pt x="4726" y="1533"/>
                </a:lnTo>
                <a:lnTo>
                  <a:pt x="3832" y="1916"/>
                </a:lnTo>
                <a:lnTo>
                  <a:pt x="2810" y="2043"/>
                </a:lnTo>
                <a:lnTo>
                  <a:pt x="2810" y="2043"/>
                </a:lnTo>
                <a:lnTo>
                  <a:pt x="1916" y="1916"/>
                </a:lnTo>
                <a:lnTo>
                  <a:pt x="1023" y="1533"/>
                </a:lnTo>
                <a:lnTo>
                  <a:pt x="1023" y="1533"/>
                </a:lnTo>
                <a:lnTo>
                  <a:pt x="639" y="1277"/>
                </a:lnTo>
                <a:lnTo>
                  <a:pt x="384" y="1022"/>
                </a:lnTo>
                <a:lnTo>
                  <a:pt x="256" y="766"/>
                </a:lnTo>
                <a:lnTo>
                  <a:pt x="129" y="511"/>
                </a:lnTo>
                <a:lnTo>
                  <a:pt x="129" y="0"/>
                </a:lnTo>
                <a:lnTo>
                  <a:pt x="129" y="0"/>
                </a:lnTo>
                <a:lnTo>
                  <a:pt x="1" y="256"/>
                </a:lnTo>
                <a:lnTo>
                  <a:pt x="1" y="639"/>
                </a:lnTo>
                <a:lnTo>
                  <a:pt x="1" y="639"/>
                </a:lnTo>
                <a:lnTo>
                  <a:pt x="1" y="1022"/>
                </a:lnTo>
                <a:lnTo>
                  <a:pt x="129" y="1277"/>
                </a:lnTo>
                <a:lnTo>
                  <a:pt x="384" y="1533"/>
                </a:lnTo>
                <a:lnTo>
                  <a:pt x="639" y="1788"/>
                </a:lnTo>
                <a:lnTo>
                  <a:pt x="639" y="1916"/>
                </a:lnTo>
                <a:lnTo>
                  <a:pt x="639" y="1916"/>
                </a:lnTo>
                <a:lnTo>
                  <a:pt x="767" y="1916"/>
                </a:lnTo>
                <a:lnTo>
                  <a:pt x="895" y="1916"/>
                </a:lnTo>
                <a:lnTo>
                  <a:pt x="895" y="1916"/>
                </a:lnTo>
                <a:lnTo>
                  <a:pt x="895" y="1916"/>
                </a:lnTo>
                <a:lnTo>
                  <a:pt x="1789" y="2299"/>
                </a:lnTo>
                <a:lnTo>
                  <a:pt x="2810" y="2426"/>
                </a:lnTo>
                <a:lnTo>
                  <a:pt x="2810" y="2426"/>
                </a:lnTo>
                <a:lnTo>
                  <a:pt x="3960" y="2299"/>
                </a:lnTo>
                <a:lnTo>
                  <a:pt x="4981" y="1916"/>
                </a:lnTo>
                <a:lnTo>
                  <a:pt x="4981" y="1916"/>
                </a:lnTo>
                <a:lnTo>
                  <a:pt x="5364" y="1660"/>
                </a:lnTo>
                <a:lnTo>
                  <a:pt x="5620" y="1277"/>
                </a:lnTo>
                <a:lnTo>
                  <a:pt x="5747" y="1022"/>
                </a:lnTo>
                <a:lnTo>
                  <a:pt x="5747" y="639"/>
                </a:lnTo>
                <a:lnTo>
                  <a:pt x="5747" y="639"/>
                </a:lnTo>
                <a:lnTo>
                  <a:pt x="5747" y="256"/>
                </a:lnTo>
                <a:lnTo>
                  <a:pt x="56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6" name="Google Shape;3456;p35"/>
          <p:cNvSpPr/>
          <p:nvPr/>
        </p:nvSpPr>
        <p:spPr>
          <a:xfrm>
            <a:off x="4485994" y="3419970"/>
            <a:ext cx="221197" cy="68845"/>
          </a:xfrm>
          <a:custGeom>
            <a:avLst/>
            <a:gdLst/>
            <a:ahLst/>
            <a:cxnLst/>
            <a:rect l="l" t="t" r="r" b="b"/>
            <a:pathLst>
              <a:path w="5748" h="1789" extrusionOk="0">
                <a:moveTo>
                  <a:pt x="1" y="1"/>
                </a:moveTo>
                <a:lnTo>
                  <a:pt x="1" y="129"/>
                </a:lnTo>
                <a:lnTo>
                  <a:pt x="129" y="512"/>
                </a:lnTo>
                <a:lnTo>
                  <a:pt x="256" y="767"/>
                </a:lnTo>
                <a:lnTo>
                  <a:pt x="512" y="1023"/>
                </a:lnTo>
                <a:lnTo>
                  <a:pt x="895" y="1278"/>
                </a:lnTo>
                <a:lnTo>
                  <a:pt x="1789" y="1661"/>
                </a:lnTo>
                <a:lnTo>
                  <a:pt x="2810" y="1789"/>
                </a:lnTo>
                <a:lnTo>
                  <a:pt x="3960" y="1661"/>
                </a:lnTo>
                <a:lnTo>
                  <a:pt x="4853" y="1278"/>
                </a:lnTo>
                <a:lnTo>
                  <a:pt x="5237" y="1023"/>
                </a:lnTo>
                <a:lnTo>
                  <a:pt x="5492" y="767"/>
                </a:lnTo>
                <a:lnTo>
                  <a:pt x="5620" y="512"/>
                </a:lnTo>
                <a:lnTo>
                  <a:pt x="5747" y="129"/>
                </a:lnTo>
                <a:lnTo>
                  <a:pt x="5747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7" name="Google Shape;3457;p35"/>
          <p:cNvSpPr/>
          <p:nvPr/>
        </p:nvSpPr>
        <p:spPr>
          <a:xfrm>
            <a:off x="4485994" y="3356087"/>
            <a:ext cx="221197" cy="127800"/>
          </a:xfrm>
          <a:custGeom>
            <a:avLst/>
            <a:gdLst/>
            <a:ahLst/>
            <a:cxnLst/>
            <a:rect l="l" t="t" r="r" b="b"/>
            <a:pathLst>
              <a:path w="5748" h="3321" extrusionOk="0">
                <a:moveTo>
                  <a:pt x="2810" y="1"/>
                </a:moveTo>
                <a:lnTo>
                  <a:pt x="1789" y="129"/>
                </a:lnTo>
                <a:lnTo>
                  <a:pt x="895" y="512"/>
                </a:lnTo>
                <a:lnTo>
                  <a:pt x="512" y="767"/>
                </a:lnTo>
                <a:lnTo>
                  <a:pt x="256" y="1022"/>
                </a:lnTo>
                <a:lnTo>
                  <a:pt x="129" y="1406"/>
                </a:lnTo>
                <a:lnTo>
                  <a:pt x="1" y="1661"/>
                </a:lnTo>
                <a:lnTo>
                  <a:pt x="129" y="2044"/>
                </a:lnTo>
                <a:lnTo>
                  <a:pt x="256" y="2299"/>
                </a:lnTo>
                <a:lnTo>
                  <a:pt x="512" y="2555"/>
                </a:lnTo>
                <a:lnTo>
                  <a:pt x="895" y="2810"/>
                </a:lnTo>
                <a:lnTo>
                  <a:pt x="1789" y="3193"/>
                </a:lnTo>
                <a:lnTo>
                  <a:pt x="2810" y="3321"/>
                </a:lnTo>
                <a:lnTo>
                  <a:pt x="3960" y="3193"/>
                </a:lnTo>
                <a:lnTo>
                  <a:pt x="4853" y="2810"/>
                </a:lnTo>
                <a:lnTo>
                  <a:pt x="5237" y="2555"/>
                </a:lnTo>
                <a:lnTo>
                  <a:pt x="5492" y="2299"/>
                </a:lnTo>
                <a:lnTo>
                  <a:pt x="5620" y="2044"/>
                </a:lnTo>
                <a:lnTo>
                  <a:pt x="5747" y="1661"/>
                </a:lnTo>
                <a:lnTo>
                  <a:pt x="5620" y="1406"/>
                </a:lnTo>
                <a:lnTo>
                  <a:pt x="5492" y="1022"/>
                </a:lnTo>
                <a:lnTo>
                  <a:pt x="5237" y="767"/>
                </a:lnTo>
                <a:lnTo>
                  <a:pt x="4853" y="512"/>
                </a:lnTo>
                <a:lnTo>
                  <a:pt x="3960" y="129"/>
                </a:lnTo>
                <a:lnTo>
                  <a:pt x="2810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8" name="Google Shape;3458;p35"/>
          <p:cNvSpPr/>
          <p:nvPr/>
        </p:nvSpPr>
        <p:spPr>
          <a:xfrm>
            <a:off x="4490920" y="3292203"/>
            <a:ext cx="211346" cy="186794"/>
          </a:xfrm>
          <a:custGeom>
            <a:avLst/>
            <a:gdLst/>
            <a:ahLst/>
            <a:cxnLst/>
            <a:rect l="l" t="t" r="r" b="b"/>
            <a:pathLst>
              <a:path w="5492" h="4854" extrusionOk="0">
                <a:moveTo>
                  <a:pt x="1" y="1"/>
                </a:moveTo>
                <a:lnTo>
                  <a:pt x="1" y="3321"/>
                </a:lnTo>
                <a:lnTo>
                  <a:pt x="128" y="3576"/>
                </a:lnTo>
                <a:lnTo>
                  <a:pt x="256" y="3832"/>
                </a:lnTo>
                <a:lnTo>
                  <a:pt x="511" y="4087"/>
                </a:lnTo>
                <a:lnTo>
                  <a:pt x="895" y="4343"/>
                </a:lnTo>
                <a:lnTo>
                  <a:pt x="1788" y="4726"/>
                </a:lnTo>
                <a:lnTo>
                  <a:pt x="2682" y="4853"/>
                </a:lnTo>
                <a:lnTo>
                  <a:pt x="3704" y="4726"/>
                </a:lnTo>
                <a:lnTo>
                  <a:pt x="4598" y="4343"/>
                </a:lnTo>
                <a:lnTo>
                  <a:pt x="4981" y="4087"/>
                </a:lnTo>
                <a:lnTo>
                  <a:pt x="5236" y="3832"/>
                </a:lnTo>
                <a:lnTo>
                  <a:pt x="5364" y="3576"/>
                </a:lnTo>
                <a:lnTo>
                  <a:pt x="5492" y="3321"/>
                </a:lnTo>
                <a:lnTo>
                  <a:pt x="5492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9" name="Google Shape;3459;p35"/>
          <p:cNvSpPr/>
          <p:nvPr/>
        </p:nvSpPr>
        <p:spPr>
          <a:xfrm>
            <a:off x="4490920" y="3292203"/>
            <a:ext cx="211346" cy="186794"/>
          </a:xfrm>
          <a:custGeom>
            <a:avLst/>
            <a:gdLst/>
            <a:ahLst/>
            <a:cxnLst/>
            <a:rect l="l" t="t" r="r" b="b"/>
            <a:pathLst>
              <a:path w="5492" h="4854" fill="none" extrusionOk="0">
                <a:moveTo>
                  <a:pt x="5492" y="3321"/>
                </a:moveTo>
                <a:lnTo>
                  <a:pt x="5492" y="1"/>
                </a:lnTo>
                <a:lnTo>
                  <a:pt x="1" y="1"/>
                </a:lnTo>
                <a:lnTo>
                  <a:pt x="1" y="3321"/>
                </a:lnTo>
                <a:lnTo>
                  <a:pt x="1" y="3321"/>
                </a:lnTo>
                <a:lnTo>
                  <a:pt x="128" y="3576"/>
                </a:lnTo>
                <a:lnTo>
                  <a:pt x="256" y="3832"/>
                </a:lnTo>
                <a:lnTo>
                  <a:pt x="511" y="4087"/>
                </a:lnTo>
                <a:lnTo>
                  <a:pt x="895" y="4343"/>
                </a:lnTo>
                <a:lnTo>
                  <a:pt x="895" y="4343"/>
                </a:lnTo>
                <a:lnTo>
                  <a:pt x="1788" y="4726"/>
                </a:lnTo>
                <a:lnTo>
                  <a:pt x="2682" y="4853"/>
                </a:lnTo>
                <a:lnTo>
                  <a:pt x="3704" y="4726"/>
                </a:lnTo>
                <a:lnTo>
                  <a:pt x="4598" y="4343"/>
                </a:lnTo>
                <a:lnTo>
                  <a:pt x="4598" y="4343"/>
                </a:lnTo>
                <a:lnTo>
                  <a:pt x="4981" y="4087"/>
                </a:lnTo>
                <a:lnTo>
                  <a:pt x="5236" y="3832"/>
                </a:lnTo>
                <a:lnTo>
                  <a:pt x="5364" y="3576"/>
                </a:lnTo>
                <a:lnTo>
                  <a:pt x="5492" y="332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0" name="Google Shape;3460;p35"/>
          <p:cNvSpPr/>
          <p:nvPr/>
        </p:nvSpPr>
        <p:spPr>
          <a:xfrm>
            <a:off x="4490920" y="3228319"/>
            <a:ext cx="211346" cy="122913"/>
          </a:xfrm>
          <a:custGeom>
            <a:avLst/>
            <a:gdLst/>
            <a:ahLst/>
            <a:cxnLst/>
            <a:rect l="l" t="t" r="r" b="b"/>
            <a:pathLst>
              <a:path w="5492" h="3194" extrusionOk="0">
                <a:moveTo>
                  <a:pt x="2682" y="1"/>
                </a:moveTo>
                <a:lnTo>
                  <a:pt x="1788" y="128"/>
                </a:lnTo>
                <a:lnTo>
                  <a:pt x="895" y="512"/>
                </a:lnTo>
                <a:lnTo>
                  <a:pt x="511" y="767"/>
                </a:lnTo>
                <a:lnTo>
                  <a:pt x="256" y="1022"/>
                </a:lnTo>
                <a:lnTo>
                  <a:pt x="128" y="1278"/>
                </a:lnTo>
                <a:lnTo>
                  <a:pt x="1" y="1661"/>
                </a:lnTo>
                <a:lnTo>
                  <a:pt x="128" y="1916"/>
                </a:lnTo>
                <a:lnTo>
                  <a:pt x="256" y="2172"/>
                </a:lnTo>
                <a:lnTo>
                  <a:pt x="511" y="2427"/>
                </a:lnTo>
                <a:lnTo>
                  <a:pt x="895" y="2682"/>
                </a:lnTo>
                <a:lnTo>
                  <a:pt x="1788" y="3065"/>
                </a:lnTo>
                <a:lnTo>
                  <a:pt x="2682" y="3193"/>
                </a:lnTo>
                <a:lnTo>
                  <a:pt x="3704" y="3065"/>
                </a:lnTo>
                <a:lnTo>
                  <a:pt x="4598" y="2682"/>
                </a:lnTo>
                <a:lnTo>
                  <a:pt x="4981" y="2427"/>
                </a:lnTo>
                <a:lnTo>
                  <a:pt x="5236" y="2172"/>
                </a:lnTo>
                <a:lnTo>
                  <a:pt x="5364" y="1916"/>
                </a:lnTo>
                <a:lnTo>
                  <a:pt x="5492" y="1661"/>
                </a:lnTo>
                <a:lnTo>
                  <a:pt x="5364" y="1278"/>
                </a:lnTo>
                <a:lnTo>
                  <a:pt x="5236" y="1022"/>
                </a:lnTo>
                <a:lnTo>
                  <a:pt x="4981" y="767"/>
                </a:lnTo>
                <a:lnTo>
                  <a:pt x="4598" y="512"/>
                </a:lnTo>
                <a:lnTo>
                  <a:pt x="3704" y="128"/>
                </a:lnTo>
                <a:lnTo>
                  <a:pt x="2682" y="1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1" name="Google Shape;3461;p35"/>
          <p:cNvSpPr/>
          <p:nvPr/>
        </p:nvSpPr>
        <p:spPr>
          <a:xfrm>
            <a:off x="4490920" y="3228319"/>
            <a:ext cx="211346" cy="122913"/>
          </a:xfrm>
          <a:custGeom>
            <a:avLst/>
            <a:gdLst/>
            <a:ahLst/>
            <a:cxnLst/>
            <a:rect l="l" t="t" r="r" b="b"/>
            <a:pathLst>
              <a:path w="5492" h="3194" fill="none" extrusionOk="0">
                <a:moveTo>
                  <a:pt x="4598" y="2682"/>
                </a:moveTo>
                <a:lnTo>
                  <a:pt x="4598" y="2682"/>
                </a:lnTo>
                <a:lnTo>
                  <a:pt x="3704" y="3065"/>
                </a:lnTo>
                <a:lnTo>
                  <a:pt x="2682" y="3193"/>
                </a:lnTo>
                <a:lnTo>
                  <a:pt x="1788" y="3065"/>
                </a:lnTo>
                <a:lnTo>
                  <a:pt x="895" y="2682"/>
                </a:lnTo>
                <a:lnTo>
                  <a:pt x="895" y="2682"/>
                </a:lnTo>
                <a:lnTo>
                  <a:pt x="511" y="2427"/>
                </a:lnTo>
                <a:lnTo>
                  <a:pt x="256" y="2172"/>
                </a:lnTo>
                <a:lnTo>
                  <a:pt x="128" y="1916"/>
                </a:lnTo>
                <a:lnTo>
                  <a:pt x="1" y="1661"/>
                </a:lnTo>
                <a:lnTo>
                  <a:pt x="128" y="1278"/>
                </a:lnTo>
                <a:lnTo>
                  <a:pt x="256" y="1022"/>
                </a:lnTo>
                <a:lnTo>
                  <a:pt x="511" y="767"/>
                </a:lnTo>
                <a:lnTo>
                  <a:pt x="895" y="512"/>
                </a:lnTo>
                <a:lnTo>
                  <a:pt x="895" y="512"/>
                </a:lnTo>
                <a:lnTo>
                  <a:pt x="1788" y="128"/>
                </a:lnTo>
                <a:lnTo>
                  <a:pt x="2682" y="1"/>
                </a:lnTo>
                <a:lnTo>
                  <a:pt x="3704" y="128"/>
                </a:lnTo>
                <a:lnTo>
                  <a:pt x="4598" y="512"/>
                </a:lnTo>
                <a:lnTo>
                  <a:pt x="4598" y="512"/>
                </a:lnTo>
                <a:lnTo>
                  <a:pt x="4981" y="767"/>
                </a:lnTo>
                <a:lnTo>
                  <a:pt x="5236" y="1022"/>
                </a:lnTo>
                <a:lnTo>
                  <a:pt x="5364" y="1278"/>
                </a:lnTo>
                <a:lnTo>
                  <a:pt x="5492" y="1661"/>
                </a:lnTo>
                <a:lnTo>
                  <a:pt x="5364" y="1916"/>
                </a:lnTo>
                <a:lnTo>
                  <a:pt x="5236" y="2172"/>
                </a:lnTo>
                <a:lnTo>
                  <a:pt x="4981" y="2427"/>
                </a:lnTo>
                <a:lnTo>
                  <a:pt x="4598" y="268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2" name="Google Shape;3462;p35"/>
          <p:cNvSpPr/>
          <p:nvPr/>
        </p:nvSpPr>
        <p:spPr>
          <a:xfrm>
            <a:off x="4505659" y="3238171"/>
            <a:ext cx="181868" cy="54068"/>
          </a:xfrm>
          <a:custGeom>
            <a:avLst/>
            <a:gdLst/>
            <a:ahLst/>
            <a:cxnLst/>
            <a:rect l="l" t="t" r="r" b="b"/>
            <a:pathLst>
              <a:path w="4726" h="1405" extrusionOk="0">
                <a:moveTo>
                  <a:pt x="2299" y="0"/>
                </a:moveTo>
                <a:lnTo>
                  <a:pt x="1533" y="128"/>
                </a:lnTo>
                <a:lnTo>
                  <a:pt x="3193" y="128"/>
                </a:lnTo>
                <a:lnTo>
                  <a:pt x="2299" y="0"/>
                </a:lnTo>
                <a:close/>
                <a:moveTo>
                  <a:pt x="1533" y="128"/>
                </a:moveTo>
                <a:lnTo>
                  <a:pt x="639" y="383"/>
                </a:lnTo>
                <a:lnTo>
                  <a:pt x="384" y="639"/>
                </a:lnTo>
                <a:lnTo>
                  <a:pt x="128" y="894"/>
                </a:lnTo>
                <a:lnTo>
                  <a:pt x="1" y="1149"/>
                </a:lnTo>
                <a:lnTo>
                  <a:pt x="1" y="1405"/>
                </a:lnTo>
                <a:lnTo>
                  <a:pt x="128" y="1149"/>
                </a:lnTo>
                <a:lnTo>
                  <a:pt x="256" y="894"/>
                </a:lnTo>
                <a:lnTo>
                  <a:pt x="639" y="511"/>
                </a:lnTo>
                <a:lnTo>
                  <a:pt x="1533" y="128"/>
                </a:lnTo>
                <a:close/>
                <a:moveTo>
                  <a:pt x="3193" y="128"/>
                </a:moveTo>
                <a:lnTo>
                  <a:pt x="3959" y="511"/>
                </a:lnTo>
                <a:lnTo>
                  <a:pt x="4470" y="894"/>
                </a:lnTo>
                <a:lnTo>
                  <a:pt x="4598" y="1149"/>
                </a:lnTo>
                <a:lnTo>
                  <a:pt x="4726" y="1405"/>
                </a:lnTo>
                <a:lnTo>
                  <a:pt x="4726" y="1149"/>
                </a:lnTo>
                <a:lnTo>
                  <a:pt x="4598" y="894"/>
                </a:lnTo>
                <a:lnTo>
                  <a:pt x="4342" y="639"/>
                </a:lnTo>
                <a:lnTo>
                  <a:pt x="3959" y="383"/>
                </a:lnTo>
                <a:lnTo>
                  <a:pt x="3193" y="128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3" name="Google Shape;3463;p35"/>
          <p:cNvSpPr/>
          <p:nvPr/>
        </p:nvSpPr>
        <p:spPr>
          <a:xfrm>
            <a:off x="4505659" y="3238171"/>
            <a:ext cx="181868" cy="54068"/>
          </a:xfrm>
          <a:custGeom>
            <a:avLst/>
            <a:gdLst/>
            <a:ahLst/>
            <a:cxnLst/>
            <a:rect l="l" t="t" r="r" b="b"/>
            <a:pathLst>
              <a:path w="4726" h="1405" fill="none" extrusionOk="0">
                <a:moveTo>
                  <a:pt x="4726" y="1405"/>
                </a:moveTo>
                <a:lnTo>
                  <a:pt x="4726" y="1405"/>
                </a:lnTo>
                <a:lnTo>
                  <a:pt x="4598" y="1149"/>
                </a:lnTo>
                <a:lnTo>
                  <a:pt x="4470" y="894"/>
                </a:lnTo>
                <a:lnTo>
                  <a:pt x="3959" y="511"/>
                </a:lnTo>
                <a:lnTo>
                  <a:pt x="3959" y="511"/>
                </a:lnTo>
                <a:lnTo>
                  <a:pt x="3193" y="128"/>
                </a:lnTo>
                <a:lnTo>
                  <a:pt x="2299" y="128"/>
                </a:lnTo>
                <a:lnTo>
                  <a:pt x="1533" y="128"/>
                </a:lnTo>
                <a:lnTo>
                  <a:pt x="639" y="511"/>
                </a:lnTo>
                <a:lnTo>
                  <a:pt x="639" y="511"/>
                </a:lnTo>
                <a:lnTo>
                  <a:pt x="256" y="894"/>
                </a:lnTo>
                <a:lnTo>
                  <a:pt x="128" y="1149"/>
                </a:lnTo>
                <a:lnTo>
                  <a:pt x="1" y="1405"/>
                </a:lnTo>
                <a:lnTo>
                  <a:pt x="1" y="1405"/>
                </a:lnTo>
                <a:lnTo>
                  <a:pt x="1" y="1149"/>
                </a:lnTo>
                <a:lnTo>
                  <a:pt x="128" y="894"/>
                </a:lnTo>
                <a:lnTo>
                  <a:pt x="384" y="639"/>
                </a:lnTo>
                <a:lnTo>
                  <a:pt x="639" y="383"/>
                </a:lnTo>
                <a:lnTo>
                  <a:pt x="639" y="383"/>
                </a:lnTo>
                <a:lnTo>
                  <a:pt x="1533" y="128"/>
                </a:lnTo>
                <a:lnTo>
                  <a:pt x="2299" y="0"/>
                </a:lnTo>
                <a:lnTo>
                  <a:pt x="3193" y="128"/>
                </a:lnTo>
                <a:lnTo>
                  <a:pt x="3959" y="383"/>
                </a:lnTo>
                <a:lnTo>
                  <a:pt x="3959" y="383"/>
                </a:lnTo>
                <a:lnTo>
                  <a:pt x="4342" y="639"/>
                </a:lnTo>
                <a:lnTo>
                  <a:pt x="4598" y="894"/>
                </a:lnTo>
                <a:lnTo>
                  <a:pt x="4726" y="1149"/>
                </a:lnTo>
                <a:lnTo>
                  <a:pt x="4726" y="140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4" name="Google Shape;3464;p35"/>
          <p:cNvSpPr/>
          <p:nvPr/>
        </p:nvSpPr>
        <p:spPr>
          <a:xfrm>
            <a:off x="4505659" y="3243059"/>
            <a:ext cx="181868" cy="98323"/>
          </a:xfrm>
          <a:custGeom>
            <a:avLst/>
            <a:gdLst/>
            <a:ahLst/>
            <a:cxnLst/>
            <a:rect l="l" t="t" r="r" b="b"/>
            <a:pathLst>
              <a:path w="4726" h="2555" extrusionOk="0">
                <a:moveTo>
                  <a:pt x="1533" y="1"/>
                </a:moveTo>
                <a:lnTo>
                  <a:pt x="639" y="384"/>
                </a:lnTo>
                <a:lnTo>
                  <a:pt x="256" y="767"/>
                </a:lnTo>
                <a:lnTo>
                  <a:pt x="128" y="1022"/>
                </a:lnTo>
                <a:lnTo>
                  <a:pt x="1" y="1278"/>
                </a:lnTo>
                <a:lnTo>
                  <a:pt x="128" y="1533"/>
                </a:lnTo>
                <a:lnTo>
                  <a:pt x="256" y="1789"/>
                </a:lnTo>
                <a:lnTo>
                  <a:pt x="639" y="2172"/>
                </a:lnTo>
                <a:lnTo>
                  <a:pt x="1533" y="2427"/>
                </a:lnTo>
                <a:lnTo>
                  <a:pt x="2299" y="2555"/>
                </a:lnTo>
                <a:lnTo>
                  <a:pt x="3193" y="2427"/>
                </a:lnTo>
                <a:lnTo>
                  <a:pt x="3959" y="2172"/>
                </a:lnTo>
                <a:lnTo>
                  <a:pt x="4470" y="1789"/>
                </a:lnTo>
                <a:lnTo>
                  <a:pt x="4598" y="1533"/>
                </a:lnTo>
                <a:lnTo>
                  <a:pt x="4726" y="1278"/>
                </a:lnTo>
                <a:lnTo>
                  <a:pt x="4598" y="1022"/>
                </a:lnTo>
                <a:lnTo>
                  <a:pt x="4470" y="767"/>
                </a:lnTo>
                <a:lnTo>
                  <a:pt x="3959" y="384"/>
                </a:lnTo>
                <a:lnTo>
                  <a:pt x="3193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5" name="Google Shape;3465;p35"/>
          <p:cNvSpPr/>
          <p:nvPr/>
        </p:nvSpPr>
        <p:spPr>
          <a:xfrm>
            <a:off x="4505659" y="3243059"/>
            <a:ext cx="181868" cy="98323"/>
          </a:xfrm>
          <a:custGeom>
            <a:avLst/>
            <a:gdLst/>
            <a:ahLst/>
            <a:cxnLst/>
            <a:rect l="l" t="t" r="r" b="b"/>
            <a:pathLst>
              <a:path w="4726" h="2555" fill="none" extrusionOk="0">
                <a:moveTo>
                  <a:pt x="4726" y="1278"/>
                </a:moveTo>
                <a:lnTo>
                  <a:pt x="4726" y="1278"/>
                </a:lnTo>
                <a:lnTo>
                  <a:pt x="4598" y="1533"/>
                </a:lnTo>
                <a:lnTo>
                  <a:pt x="4470" y="1789"/>
                </a:lnTo>
                <a:lnTo>
                  <a:pt x="3959" y="2172"/>
                </a:lnTo>
                <a:lnTo>
                  <a:pt x="3959" y="2172"/>
                </a:lnTo>
                <a:lnTo>
                  <a:pt x="3193" y="2427"/>
                </a:lnTo>
                <a:lnTo>
                  <a:pt x="2299" y="2555"/>
                </a:lnTo>
                <a:lnTo>
                  <a:pt x="1533" y="2427"/>
                </a:lnTo>
                <a:lnTo>
                  <a:pt x="639" y="2172"/>
                </a:lnTo>
                <a:lnTo>
                  <a:pt x="639" y="2172"/>
                </a:lnTo>
                <a:lnTo>
                  <a:pt x="256" y="1789"/>
                </a:lnTo>
                <a:lnTo>
                  <a:pt x="128" y="1533"/>
                </a:lnTo>
                <a:lnTo>
                  <a:pt x="1" y="1278"/>
                </a:lnTo>
                <a:lnTo>
                  <a:pt x="1" y="1278"/>
                </a:lnTo>
                <a:lnTo>
                  <a:pt x="128" y="1022"/>
                </a:lnTo>
                <a:lnTo>
                  <a:pt x="256" y="767"/>
                </a:lnTo>
                <a:lnTo>
                  <a:pt x="639" y="384"/>
                </a:lnTo>
                <a:lnTo>
                  <a:pt x="639" y="384"/>
                </a:lnTo>
                <a:lnTo>
                  <a:pt x="1533" y="1"/>
                </a:lnTo>
                <a:lnTo>
                  <a:pt x="2299" y="1"/>
                </a:lnTo>
                <a:lnTo>
                  <a:pt x="3193" y="1"/>
                </a:lnTo>
                <a:lnTo>
                  <a:pt x="3959" y="384"/>
                </a:lnTo>
                <a:lnTo>
                  <a:pt x="3959" y="384"/>
                </a:lnTo>
                <a:lnTo>
                  <a:pt x="4470" y="767"/>
                </a:lnTo>
                <a:lnTo>
                  <a:pt x="4598" y="1022"/>
                </a:lnTo>
                <a:lnTo>
                  <a:pt x="4726" y="127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6" name="Google Shape;3466;p35"/>
          <p:cNvSpPr/>
          <p:nvPr/>
        </p:nvSpPr>
        <p:spPr>
          <a:xfrm>
            <a:off x="4677684" y="3326608"/>
            <a:ext cx="38" cy="132726"/>
          </a:xfrm>
          <a:custGeom>
            <a:avLst/>
            <a:gdLst/>
            <a:ahLst/>
            <a:cxnLst/>
            <a:rect l="l" t="t" r="r" b="b"/>
            <a:pathLst>
              <a:path w="1" h="3449" extrusionOk="0">
                <a:moveTo>
                  <a:pt x="0" y="3449"/>
                </a:moveTo>
                <a:lnTo>
                  <a:pt x="0" y="3449"/>
                </a:lnTo>
                <a:lnTo>
                  <a:pt x="0" y="1"/>
                </a:lnTo>
                <a:lnTo>
                  <a:pt x="0" y="1"/>
                </a:lnTo>
                <a:lnTo>
                  <a:pt x="0" y="3449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7" name="Google Shape;3467;p35"/>
          <p:cNvSpPr/>
          <p:nvPr/>
        </p:nvSpPr>
        <p:spPr>
          <a:xfrm>
            <a:off x="4672758" y="3326608"/>
            <a:ext cx="4964" cy="38"/>
          </a:xfrm>
          <a:custGeom>
            <a:avLst/>
            <a:gdLst/>
            <a:ahLst/>
            <a:cxnLst/>
            <a:rect l="l" t="t" r="r" b="b"/>
            <a:pathLst>
              <a:path w="129" h="1" extrusionOk="0">
                <a:moveTo>
                  <a:pt x="128" y="1"/>
                </a:moveTo>
                <a:lnTo>
                  <a:pt x="128" y="1"/>
                </a:lnTo>
                <a:lnTo>
                  <a:pt x="0" y="1"/>
                </a:lnTo>
                <a:lnTo>
                  <a:pt x="0" y="1"/>
                </a:lnTo>
                <a:lnTo>
                  <a:pt x="128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8" name="Google Shape;3468;p35"/>
          <p:cNvSpPr/>
          <p:nvPr/>
        </p:nvSpPr>
        <p:spPr>
          <a:xfrm>
            <a:off x="4672758" y="3326608"/>
            <a:ext cx="4964" cy="132726"/>
          </a:xfrm>
          <a:custGeom>
            <a:avLst/>
            <a:gdLst/>
            <a:ahLst/>
            <a:cxnLst/>
            <a:rect l="l" t="t" r="r" b="b"/>
            <a:pathLst>
              <a:path w="129" h="3449" extrusionOk="0">
                <a:moveTo>
                  <a:pt x="0" y="1"/>
                </a:moveTo>
                <a:lnTo>
                  <a:pt x="0" y="3449"/>
                </a:lnTo>
                <a:lnTo>
                  <a:pt x="128" y="3449"/>
                </a:lnTo>
                <a:lnTo>
                  <a:pt x="128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9" name="Google Shape;3469;p35"/>
          <p:cNvSpPr/>
          <p:nvPr/>
        </p:nvSpPr>
        <p:spPr>
          <a:xfrm>
            <a:off x="4662945" y="3336460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383" y="0"/>
                </a:moveTo>
                <a:lnTo>
                  <a:pt x="0" y="128"/>
                </a:lnTo>
                <a:lnTo>
                  <a:pt x="128" y="255"/>
                </a:lnTo>
                <a:lnTo>
                  <a:pt x="383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0" name="Google Shape;3470;p35"/>
          <p:cNvSpPr/>
          <p:nvPr/>
        </p:nvSpPr>
        <p:spPr>
          <a:xfrm>
            <a:off x="4662945" y="3346273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383" y="0"/>
                </a:moveTo>
                <a:lnTo>
                  <a:pt x="0" y="256"/>
                </a:lnTo>
                <a:lnTo>
                  <a:pt x="128" y="256"/>
                </a:lnTo>
                <a:lnTo>
                  <a:pt x="383" y="128"/>
                </a:lnTo>
                <a:lnTo>
                  <a:pt x="383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1" name="Google Shape;3471;p35"/>
          <p:cNvSpPr/>
          <p:nvPr/>
        </p:nvSpPr>
        <p:spPr>
          <a:xfrm>
            <a:off x="4662945" y="3361013"/>
            <a:ext cx="14777" cy="4964"/>
          </a:xfrm>
          <a:custGeom>
            <a:avLst/>
            <a:gdLst/>
            <a:ahLst/>
            <a:cxnLst/>
            <a:rect l="l" t="t" r="r" b="b"/>
            <a:pathLst>
              <a:path w="384" h="129" extrusionOk="0">
                <a:moveTo>
                  <a:pt x="383" y="1"/>
                </a:moveTo>
                <a:lnTo>
                  <a:pt x="0" y="128"/>
                </a:lnTo>
                <a:lnTo>
                  <a:pt x="128" y="128"/>
                </a:lnTo>
                <a:lnTo>
                  <a:pt x="383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2" name="Google Shape;3472;p35"/>
          <p:cNvSpPr/>
          <p:nvPr/>
        </p:nvSpPr>
        <p:spPr>
          <a:xfrm>
            <a:off x="4662945" y="3370826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383" y="1"/>
                </a:moveTo>
                <a:lnTo>
                  <a:pt x="0" y="129"/>
                </a:lnTo>
                <a:lnTo>
                  <a:pt x="128" y="256"/>
                </a:lnTo>
                <a:lnTo>
                  <a:pt x="383" y="129"/>
                </a:lnTo>
                <a:lnTo>
                  <a:pt x="383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3" name="Google Shape;3473;p35"/>
          <p:cNvSpPr/>
          <p:nvPr/>
        </p:nvSpPr>
        <p:spPr>
          <a:xfrm>
            <a:off x="4662945" y="3380678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383" y="0"/>
                </a:moveTo>
                <a:lnTo>
                  <a:pt x="0" y="256"/>
                </a:lnTo>
                <a:lnTo>
                  <a:pt x="128" y="256"/>
                </a:lnTo>
                <a:lnTo>
                  <a:pt x="383" y="128"/>
                </a:lnTo>
                <a:lnTo>
                  <a:pt x="383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4" name="Google Shape;3474;p35"/>
          <p:cNvSpPr/>
          <p:nvPr/>
        </p:nvSpPr>
        <p:spPr>
          <a:xfrm>
            <a:off x="4662945" y="3395417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383" y="0"/>
                </a:moveTo>
                <a:lnTo>
                  <a:pt x="0" y="128"/>
                </a:lnTo>
                <a:lnTo>
                  <a:pt x="128" y="256"/>
                </a:lnTo>
                <a:lnTo>
                  <a:pt x="383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5" name="Google Shape;3475;p35"/>
          <p:cNvSpPr/>
          <p:nvPr/>
        </p:nvSpPr>
        <p:spPr>
          <a:xfrm>
            <a:off x="4662945" y="3405231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383" y="1"/>
                </a:moveTo>
                <a:lnTo>
                  <a:pt x="0" y="256"/>
                </a:lnTo>
                <a:lnTo>
                  <a:pt x="128" y="256"/>
                </a:lnTo>
                <a:lnTo>
                  <a:pt x="383" y="129"/>
                </a:lnTo>
                <a:lnTo>
                  <a:pt x="383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6" name="Google Shape;3476;p35"/>
          <p:cNvSpPr/>
          <p:nvPr/>
        </p:nvSpPr>
        <p:spPr>
          <a:xfrm>
            <a:off x="4662945" y="3419970"/>
            <a:ext cx="14777" cy="4964"/>
          </a:xfrm>
          <a:custGeom>
            <a:avLst/>
            <a:gdLst/>
            <a:ahLst/>
            <a:cxnLst/>
            <a:rect l="l" t="t" r="r" b="b"/>
            <a:pathLst>
              <a:path w="384" h="129" extrusionOk="0">
                <a:moveTo>
                  <a:pt x="383" y="1"/>
                </a:moveTo>
                <a:lnTo>
                  <a:pt x="0" y="129"/>
                </a:lnTo>
                <a:lnTo>
                  <a:pt x="128" y="129"/>
                </a:lnTo>
                <a:lnTo>
                  <a:pt x="383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7" name="Google Shape;3477;p35"/>
          <p:cNvSpPr/>
          <p:nvPr/>
        </p:nvSpPr>
        <p:spPr>
          <a:xfrm>
            <a:off x="4662945" y="3429822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383" y="0"/>
                </a:moveTo>
                <a:lnTo>
                  <a:pt x="0" y="128"/>
                </a:lnTo>
                <a:lnTo>
                  <a:pt x="128" y="256"/>
                </a:lnTo>
                <a:lnTo>
                  <a:pt x="383" y="128"/>
                </a:lnTo>
                <a:lnTo>
                  <a:pt x="383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8" name="Google Shape;3478;p35"/>
          <p:cNvSpPr/>
          <p:nvPr/>
        </p:nvSpPr>
        <p:spPr>
          <a:xfrm>
            <a:off x="4662945" y="3444562"/>
            <a:ext cx="14777" cy="4964"/>
          </a:xfrm>
          <a:custGeom>
            <a:avLst/>
            <a:gdLst/>
            <a:ahLst/>
            <a:cxnLst/>
            <a:rect l="l" t="t" r="r" b="b"/>
            <a:pathLst>
              <a:path w="384" h="129" extrusionOk="0">
                <a:moveTo>
                  <a:pt x="383" y="0"/>
                </a:moveTo>
                <a:lnTo>
                  <a:pt x="0" y="128"/>
                </a:lnTo>
                <a:lnTo>
                  <a:pt x="128" y="128"/>
                </a:lnTo>
                <a:lnTo>
                  <a:pt x="383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9" name="Google Shape;3479;p35"/>
          <p:cNvSpPr/>
          <p:nvPr/>
        </p:nvSpPr>
        <p:spPr>
          <a:xfrm>
            <a:off x="4662945" y="3454375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383" y="1"/>
                </a:moveTo>
                <a:lnTo>
                  <a:pt x="0" y="129"/>
                </a:lnTo>
                <a:lnTo>
                  <a:pt x="128" y="256"/>
                </a:lnTo>
                <a:lnTo>
                  <a:pt x="383" y="1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0" name="Google Shape;3480;p35"/>
          <p:cNvSpPr/>
          <p:nvPr/>
        </p:nvSpPr>
        <p:spPr>
          <a:xfrm>
            <a:off x="4662945" y="3336460"/>
            <a:ext cx="4926" cy="132688"/>
          </a:xfrm>
          <a:custGeom>
            <a:avLst/>
            <a:gdLst/>
            <a:ahLst/>
            <a:cxnLst/>
            <a:rect l="l" t="t" r="r" b="b"/>
            <a:pathLst>
              <a:path w="128" h="3448" extrusionOk="0">
                <a:moveTo>
                  <a:pt x="0" y="0"/>
                </a:moveTo>
                <a:lnTo>
                  <a:pt x="0" y="3448"/>
                </a:lnTo>
                <a:lnTo>
                  <a:pt x="128" y="3320"/>
                </a:lnTo>
                <a:lnTo>
                  <a:pt x="128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1" name="Google Shape;3481;p35"/>
          <p:cNvSpPr/>
          <p:nvPr/>
        </p:nvSpPr>
        <p:spPr>
          <a:xfrm>
            <a:off x="4662945" y="3331534"/>
            <a:ext cx="4926" cy="4964"/>
          </a:xfrm>
          <a:custGeom>
            <a:avLst/>
            <a:gdLst/>
            <a:ahLst/>
            <a:cxnLst/>
            <a:rect l="l" t="t" r="r" b="b"/>
            <a:pathLst>
              <a:path w="128" h="129" extrusionOk="0">
                <a:moveTo>
                  <a:pt x="0" y="0"/>
                </a:moveTo>
                <a:lnTo>
                  <a:pt x="0" y="128"/>
                </a:lnTo>
                <a:lnTo>
                  <a:pt x="128" y="128"/>
                </a:lnTo>
                <a:lnTo>
                  <a:pt x="0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2" name="Google Shape;3482;p35"/>
          <p:cNvSpPr/>
          <p:nvPr/>
        </p:nvSpPr>
        <p:spPr>
          <a:xfrm>
            <a:off x="4658019" y="3331534"/>
            <a:ext cx="4964" cy="4964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128" y="0"/>
                </a:moveTo>
                <a:lnTo>
                  <a:pt x="0" y="128"/>
                </a:lnTo>
                <a:lnTo>
                  <a:pt x="128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3" name="Google Shape;3483;p35"/>
          <p:cNvSpPr/>
          <p:nvPr/>
        </p:nvSpPr>
        <p:spPr>
          <a:xfrm>
            <a:off x="4613800" y="3311868"/>
            <a:ext cx="34403" cy="9890"/>
          </a:xfrm>
          <a:custGeom>
            <a:avLst/>
            <a:gdLst/>
            <a:ahLst/>
            <a:cxnLst/>
            <a:rect l="l" t="t" r="r" b="b"/>
            <a:pathLst>
              <a:path w="894" h="257" extrusionOk="0">
                <a:moveTo>
                  <a:pt x="0" y="1"/>
                </a:moveTo>
                <a:lnTo>
                  <a:pt x="383" y="256"/>
                </a:lnTo>
                <a:lnTo>
                  <a:pt x="894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4" name="Google Shape;3484;p35"/>
          <p:cNvSpPr/>
          <p:nvPr/>
        </p:nvSpPr>
        <p:spPr>
          <a:xfrm>
            <a:off x="4613800" y="3297129"/>
            <a:ext cx="34403" cy="24629"/>
          </a:xfrm>
          <a:custGeom>
            <a:avLst/>
            <a:gdLst/>
            <a:ahLst/>
            <a:cxnLst/>
            <a:rect l="l" t="t" r="r" b="b"/>
            <a:pathLst>
              <a:path w="894" h="640" extrusionOk="0">
                <a:moveTo>
                  <a:pt x="383" y="1"/>
                </a:moveTo>
                <a:lnTo>
                  <a:pt x="0" y="384"/>
                </a:lnTo>
                <a:lnTo>
                  <a:pt x="383" y="639"/>
                </a:lnTo>
                <a:lnTo>
                  <a:pt x="894" y="384"/>
                </a:lnTo>
                <a:lnTo>
                  <a:pt x="383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5" name="Google Shape;3485;p35"/>
          <p:cNvSpPr/>
          <p:nvPr/>
        </p:nvSpPr>
        <p:spPr>
          <a:xfrm>
            <a:off x="4618688" y="3302055"/>
            <a:ext cx="24629" cy="9852"/>
          </a:xfrm>
          <a:custGeom>
            <a:avLst/>
            <a:gdLst/>
            <a:ahLst/>
            <a:cxnLst/>
            <a:rect l="l" t="t" r="r" b="b"/>
            <a:pathLst>
              <a:path w="640" h="256" extrusionOk="0">
                <a:moveTo>
                  <a:pt x="639" y="256"/>
                </a:moveTo>
                <a:lnTo>
                  <a:pt x="639" y="256"/>
                </a:lnTo>
                <a:lnTo>
                  <a:pt x="256" y="0"/>
                </a:lnTo>
                <a:lnTo>
                  <a:pt x="1" y="256"/>
                </a:lnTo>
                <a:lnTo>
                  <a:pt x="1" y="256"/>
                </a:lnTo>
                <a:lnTo>
                  <a:pt x="256" y="0"/>
                </a:lnTo>
                <a:lnTo>
                  <a:pt x="639" y="256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6" name="Google Shape;3486;p35"/>
          <p:cNvSpPr/>
          <p:nvPr/>
        </p:nvSpPr>
        <p:spPr>
          <a:xfrm>
            <a:off x="4618688" y="3302055"/>
            <a:ext cx="24629" cy="14777"/>
          </a:xfrm>
          <a:custGeom>
            <a:avLst/>
            <a:gdLst/>
            <a:ahLst/>
            <a:cxnLst/>
            <a:rect l="l" t="t" r="r" b="b"/>
            <a:pathLst>
              <a:path w="640" h="384" extrusionOk="0">
                <a:moveTo>
                  <a:pt x="256" y="0"/>
                </a:moveTo>
                <a:lnTo>
                  <a:pt x="1" y="256"/>
                </a:lnTo>
                <a:lnTo>
                  <a:pt x="256" y="383"/>
                </a:lnTo>
                <a:lnTo>
                  <a:pt x="639" y="256"/>
                </a:lnTo>
                <a:lnTo>
                  <a:pt x="256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7" name="Google Shape;3487;p35"/>
          <p:cNvSpPr/>
          <p:nvPr/>
        </p:nvSpPr>
        <p:spPr>
          <a:xfrm>
            <a:off x="4589209" y="3287316"/>
            <a:ext cx="14777" cy="4926"/>
          </a:xfrm>
          <a:custGeom>
            <a:avLst/>
            <a:gdLst/>
            <a:ahLst/>
            <a:cxnLst/>
            <a:rect l="l" t="t" r="r" b="b"/>
            <a:pathLst>
              <a:path w="384" h="128" extrusionOk="0">
                <a:moveTo>
                  <a:pt x="1" y="0"/>
                </a:moveTo>
                <a:lnTo>
                  <a:pt x="128" y="128"/>
                </a:lnTo>
                <a:lnTo>
                  <a:pt x="256" y="128"/>
                </a:lnTo>
                <a:lnTo>
                  <a:pt x="384" y="0"/>
                </a:lnTo>
                <a:close/>
              </a:path>
            </a:pathLst>
          </a:custGeom>
          <a:solidFill>
            <a:srgbClr val="7576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8" name="Google Shape;3488;p35"/>
          <p:cNvSpPr/>
          <p:nvPr/>
        </p:nvSpPr>
        <p:spPr>
          <a:xfrm>
            <a:off x="4589209" y="3287316"/>
            <a:ext cx="14777" cy="4926"/>
          </a:xfrm>
          <a:custGeom>
            <a:avLst/>
            <a:gdLst/>
            <a:ahLst/>
            <a:cxnLst/>
            <a:rect l="l" t="t" r="r" b="b"/>
            <a:pathLst>
              <a:path w="384" h="128" fill="none" extrusionOk="0">
                <a:moveTo>
                  <a:pt x="256" y="0"/>
                </a:moveTo>
                <a:lnTo>
                  <a:pt x="256" y="0"/>
                </a:lnTo>
                <a:lnTo>
                  <a:pt x="128" y="0"/>
                </a:lnTo>
                <a:lnTo>
                  <a:pt x="1" y="0"/>
                </a:lnTo>
                <a:lnTo>
                  <a:pt x="128" y="128"/>
                </a:lnTo>
                <a:lnTo>
                  <a:pt x="256" y="128"/>
                </a:lnTo>
                <a:lnTo>
                  <a:pt x="256" y="128"/>
                </a:lnTo>
                <a:lnTo>
                  <a:pt x="384" y="0"/>
                </a:lnTo>
                <a:lnTo>
                  <a:pt x="256" y="0"/>
                </a:lnTo>
                <a:lnTo>
                  <a:pt x="256" y="0"/>
                </a:lnTo>
                <a:lnTo>
                  <a:pt x="2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9" name="Google Shape;3489;p35"/>
          <p:cNvSpPr/>
          <p:nvPr/>
        </p:nvSpPr>
        <p:spPr>
          <a:xfrm>
            <a:off x="4510585" y="3469115"/>
            <a:ext cx="9852" cy="4964"/>
          </a:xfrm>
          <a:custGeom>
            <a:avLst/>
            <a:gdLst/>
            <a:ahLst/>
            <a:cxnLst/>
            <a:rect l="l" t="t" r="r" b="b"/>
            <a:pathLst>
              <a:path w="256" h="129" extrusionOk="0">
                <a:moveTo>
                  <a:pt x="0" y="1"/>
                </a:moveTo>
                <a:lnTo>
                  <a:pt x="0" y="129"/>
                </a:lnTo>
                <a:lnTo>
                  <a:pt x="256" y="129"/>
                </a:lnTo>
                <a:lnTo>
                  <a:pt x="256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0" name="Google Shape;3490;p35"/>
          <p:cNvSpPr/>
          <p:nvPr/>
        </p:nvSpPr>
        <p:spPr>
          <a:xfrm>
            <a:off x="4510585" y="3469115"/>
            <a:ext cx="9852" cy="38"/>
          </a:xfrm>
          <a:custGeom>
            <a:avLst/>
            <a:gdLst/>
            <a:ahLst/>
            <a:cxnLst/>
            <a:rect l="l" t="t" r="r" b="b"/>
            <a:pathLst>
              <a:path w="256" h="1" extrusionOk="0">
                <a:moveTo>
                  <a:pt x="256" y="1"/>
                </a:moveTo>
                <a:lnTo>
                  <a:pt x="0" y="1"/>
                </a:lnTo>
                <a:lnTo>
                  <a:pt x="0" y="1"/>
                </a:lnTo>
                <a:lnTo>
                  <a:pt x="256" y="1"/>
                </a:lnTo>
                <a:lnTo>
                  <a:pt x="256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1" name="Google Shape;3491;p35"/>
          <p:cNvSpPr/>
          <p:nvPr/>
        </p:nvSpPr>
        <p:spPr>
          <a:xfrm>
            <a:off x="4594135" y="3287316"/>
            <a:ext cx="4926" cy="4926"/>
          </a:xfrm>
          <a:custGeom>
            <a:avLst/>
            <a:gdLst/>
            <a:ahLst/>
            <a:cxnLst/>
            <a:rect l="l" t="t" r="r" b="b"/>
            <a:pathLst>
              <a:path w="128" h="128" extrusionOk="0">
                <a:moveTo>
                  <a:pt x="0" y="0"/>
                </a:moveTo>
                <a:lnTo>
                  <a:pt x="0" y="128"/>
                </a:lnTo>
                <a:lnTo>
                  <a:pt x="128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2" name="Google Shape;3492;p35"/>
          <p:cNvSpPr/>
          <p:nvPr/>
        </p:nvSpPr>
        <p:spPr>
          <a:xfrm>
            <a:off x="4594135" y="3282390"/>
            <a:ext cx="4926" cy="4964"/>
          </a:xfrm>
          <a:custGeom>
            <a:avLst/>
            <a:gdLst/>
            <a:ahLst/>
            <a:cxnLst/>
            <a:rect l="l" t="t" r="r" b="b"/>
            <a:pathLst>
              <a:path w="128" h="129" extrusionOk="0">
                <a:moveTo>
                  <a:pt x="0" y="0"/>
                </a:moveTo>
                <a:lnTo>
                  <a:pt x="0" y="128"/>
                </a:lnTo>
                <a:lnTo>
                  <a:pt x="128" y="128"/>
                </a:lnTo>
                <a:lnTo>
                  <a:pt x="128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3" name="Google Shape;3493;p35"/>
          <p:cNvSpPr/>
          <p:nvPr/>
        </p:nvSpPr>
        <p:spPr>
          <a:xfrm>
            <a:off x="4510585" y="3272576"/>
            <a:ext cx="88471" cy="196569"/>
          </a:xfrm>
          <a:custGeom>
            <a:avLst/>
            <a:gdLst/>
            <a:ahLst/>
            <a:cxnLst/>
            <a:rect l="l" t="t" r="r" b="b"/>
            <a:pathLst>
              <a:path w="2299" h="5108" extrusionOk="0">
                <a:moveTo>
                  <a:pt x="1916" y="0"/>
                </a:moveTo>
                <a:lnTo>
                  <a:pt x="384" y="1022"/>
                </a:lnTo>
                <a:lnTo>
                  <a:pt x="128" y="1149"/>
                </a:lnTo>
                <a:lnTo>
                  <a:pt x="0" y="1405"/>
                </a:lnTo>
                <a:lnTo>
                  <a:pt x="0" y="5108"/>
                </a:lnTo>
                <a:lnTo>
                  <a:pt x="256" y="5108"/>
                </a:lnTo>
                <a:lnTo>
                  <a:pt x="256" y="1405"/>
                </a:lnTo>
                <a:lnTo>
                  <a:pt x="256" y="1277"/>
                </a:lnTo>
                <a:lnTo>
                  <a:pt x="384" y="1149"/>
                </a:lnTo>
                <a:lnTo>
                  <a:pt x="2044" y="128"/>
                </a:lnTo>
                <a:lnTo>
                  <a:pt x="2171" y="128"/>
                </a:lnTo>
                <a:lnTo>
                  <a:pt x="2171" y="255"/>
                </a:lnTo>
                <a:lnTo>
                  <a:pt x="2171" y="383"/>
                </a:lnTo>
                <a:lnTo>
                  <a:pt x="2299" y="383"/>
                </a:lnTo>
                <a:lnTo>
                  <a:pt x="2299" y="255"/>
                </a:lnTo>
                <a:lnTo>
                  <a:pt x="2171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4" name="Google Shape;3494;p35"/>
          <p:cNvSpPr/>
          <p:nvPr/>
        </p:nvSpPr>
        <p:spPr>
          <a:xfrm>
            <a:off x="4166574" y="3208654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extrusionOk="0">
                <a:moveTo>
                  <a:pt x="639" y="1"/>
                </a:moveTo>
                <a:lnTo>
                  <a:pt x="256" y="129"/>
                </a:lnTo>
                <a:lnTo>
                  <a:pt x="128" y="384"/>
                </a:lnTo>
                <a:lnTo>
                  <a:pt x="1" y="639"/>
                </a:lnTo>
                <a:lnTo>
                  <a:pt x="128" y="895"/>
                </a:lnTo>
                <a:lnTo>
                  <a:pt x="256" y="1150"/>
                </a:lnTo>
                <a:lnTo>
                  <a:pt x="639" y="1278"/>
                </a:lnTo>
                <a:lnTo>
                  <a:pt x="1533" y="1278"/>
                </a:lnTo>
                <a:lnTo>
                  <a:pt x="1916" y="1150"/>
                </a:lnTo>
                <a:lnTo>
                  <a:pt x="2044" y="895"/>
                </a:lnTo>
                <a:lnTo>
                  <a:pt x="2172" y="639"/>
                </a:lnTo>
                <a:lnTo>
                  <a:pt x="2044" y="384"/>
                </a:lnTo>
                <a:lnTo>
                  <a:pt x="1916" y="129"/>
                </a:lnTo>
                <a:lnTo>
                  <a:pt x="1533" y="1"/>
                </a:lnTo>
                <a:close/>
              </a:path>
            </a:pathLst>
          </a:custGeom>
          <a:solidFill>
            <a:srgbClr val="9697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5" name="Google Shape;3495;p35"/>
          <p:cNvSpPr/>
          <p:nvPr/>
        </p:nvSpPr>
        <p:spPr>
          <a:xfrm>
            <a:off x="4166574" y="3208654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fill="none" extrusionOk="0">
                <a:moveTo>
                  <a:pt x="1150" y="1"/>
                </a:moveTo>
                <a:lnTo>
                  <a:pt x="1150" y="1"/>
                </a:lnTo>
                <a:lnTo>
                  <a:pt x="639" y="1"/>
                </a:lnTo>
                <a:lnTo>
                  <a:pt x="256" y="129"/>
                </a:lnTo>
                <a:lnTo>
                  <a:pt x="256" y="129"/>
                </a:lnTo>
                <a:lnTo>
                  <a:pt x="128" y="384"/>
                </a:lnTo>
                <a:lnTo>
                  <a:pt x="1" y="639"/>
                </a:lnTo>
                <a:lnTo>
                  <a:pt x="1" y="639"/>
                </a:lnTo>
                <a:lnTo>
                  <a:pt x="128" y="895"/>
                </a:lnTo>
                <a:lnTo>
                  <a:pt x="256" y="1150"/>
                </a:lnTo>
                <a:lnTo>
                  <a:pt x="256" y="1150"/>
                </a:lnTo>
                <a:lnTo>
                  <a:pt x="639" y="1278"/>
                </a:lnTo>
                <a:lnTo>
                  <a:pt x="1150" y="1278"/>
                </a:lnTo>
                <a:lnTo>
                  <a:pt x="1150" y="1278"/>
                </a:lnTo>
                <a:lnTo>
                  <a:pt x="1533" y="1278"/>
                </a:lnTo>
                <a:lnTo>
                  <a:pt x="1916" y="1150"/>
                </a:lnTo>
                <a:lnTo>
                  <a:pt x="1916" y="1150"/>
                </a:lnTo>
                <a:lnTo>
                  <a:pt x="2044" y="895"/>
                </a:lnTo>
                <a:lnTo>
                  <a:pt x="2172" y="639"/>
                </a:lnTo>
                <a:lnTo>
                  <a:pt x="2172" y="639"/>
                </a:lnTo>
                <a:lnTo>
                  <a:pt x="2044" y="384"/>
                </a:lnTo>
                <a:lnTo>
                  <a:pt x="1916" y="129"/>
                </a:lnTo>
                <a:lnTo>
                  <a:pt x="1916" y="129"/>
                </a:lnTo>
                <a:lnTo>
                  <a:pt x="1533" y="1"/>
                </a:lnTo>
                <a:lnTo>
                  <a:pt x="115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6" name="Google Shape;3496;p35"/>
          <p:cNvSpPr/>
          <p:nvPr/>
        </p:nvSpPr>
        <p:spPr>
          <a:xfrm>
            <a:off x="4166574" y="3233245"/>
            <a:ext cx="83584" cy="24590"/>
          </a:xfrm>
          <a:custGeom>
            <a:avLst/>
            <a:gdLst/>
            <a:ahLst/>
            <a:cxnLst/>
            <a:rect l="l" t="t" r="r" b="b"/>
            <a:pathLst>
              <a:path w="2172" h="639" extrusionOk="0">
                <a:moveTo>
                  <a:pt x="1" y="0"/>
                </a:moveTo>
                <a:lnTo>
                  <a:pt x="128" y="256"/>
                </a:lnTo>
                <a:lnTo>
                  <a:pt x="384" y="384"/>
                </a:lnTo>
                <a:lnTo>
                  <a:pt x="639" y="511"/>
                </a:lnTo>
                <a:lnTo>
                  <a:pt x="1150" y="639"/>
                </a:lnTo>
                <a:lnTo>
                  <a:pt x="1533" y="511"/>
                </a:lnTo>
                <a:lnTo>
                  <a:pt x="1788" y="384"/>
                </a:lnTo>
                <a:lnTo>
                  <a:pt x="2044" y="256"/>
                </a:lnTo>
                <a:lnTo>
                  <a:pt x="2172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7" name="Google Shape;3497;p35"/>
          <p:cNvSpPr/>
          <p:nvPr/>
        </p:nvSpPr>
        <p:spPr>
          <a:xfrm>
            <a:off x="4166574" y="3208654"/>
            <a:ext cx="83584" cy="44293"/>
          </a:xfrm>
          <a:custGeom>
            <a:avLst/>
            <a:gdLst/>
            <a:ahLst/>
            <a:cxnLst/>
            <a:rect l="l" t="t" r="r" b="b"/>
            <a:pathLst>
              <a:path w="2172" h="1151" extrusionOk="0">
                <a:moveTo>
                  <a:pt x="639" y="1"/>
                </a:moveTo>
                <a:lnTo>
                  <a:pt x="384" y="129"/>
                </a:lnTo>
                <a:lnTo>
                  <a:pt x="128" y="384"/>
                </a:lnTo>
                <a:lnTo>
                  <a:pt x="1" y="639"/>
                </a:lnTo>
                <a:lnTo>
                  <a:pt x="128" y="767"/>
                </a:lnTo>
                <a:lnTo>
                  <a:pt x="384" y="1023"/>
                </a:lnTo>
                <a:lnTo>
                  <a:pt x="639" y="1150"/>
                </a:lnTo>
                <a:lnTo>
                  <a:pt x="1533" y="1150"/>
                </a:lnTo>
                <a:lnTo>
                  <a:pt x="1788" y="1023"/>
                </a:lnTo>
                <a:lnTo>
                  <a:pt x="2044" y="767"/>
                </a:lnTo>
                <a:lnTo>
                  <a:pt x="2172" y="639"/>
                </a:lnTo>
                <a:lnTo>
                  <a:pt x="2044" y="384"/>
                </a:lnTo>
                <a:lnTo>
                  <a:pt x="1788" y="129"/>
                </a:lnTo>
                <a:lnTo>
                  <a:pt x="1533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8" name="Google Shape;3498;p35"/>
          <p:cNvSpPr/>
          <p:nvPr/>
        </p:nvSpPr>
        <p:spPr>
          <a:xfrm>
            <a:off x="4171500" y="3164436"/>
            <a:ext cx="73732" cy="88510"/>
          </a:xfrm>
          <a:custGeom>
            <a:avLst/>
            <a:gdLst/>
            <a:ahLst/>
            <a:cxnLst/>
            <a:rect l="l" t="t" r="r" b="b"/>
            <a:pathLst>
              <a:path w="1916" h="2300" extrusionOk="0">
                <a:moveTo>
                  <a:pt x="0" y="1"/>
                </a:moveTo>
                <a:lnTo>
                  <a:pt x="0" y="1661"/>
                </a:lnTo>
                <a:lnTo>
                  <a:pt x="0" y="1916"/>
                </a:lnTo>
                <a:lnTo>
                  <a:pt x="256" y="2172"/>
                </a:lnTo>
                <a:lnTo>
                  <a:pt x="639" y="2299"/>
                </a:lnTo>
                <a:lnTo>
                  <a:pt x="1277" y="2299"/>
                </a:lnTo>
                <a:lnTo>
                  <a:pt x="1660" y="2172"/>
                </a:lnTo>
                <a:lnTo>
                  <a:pt x="1916" y="1916"/>
                </a:lnTo>
                <a:lnTo>
                  <a:pt x="1916" y="1661"/>
                </a:lnTo>
                <a:lnTo>
                  <a:pt x="1916" y="1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9" name="Google Shape;3499;p35"/>
          <p:cNvSpPr/>
          <p:nvPr/>
        </p:nvSpPr>
        <p:spPr>
          <a:xfrm>
            <a:off x="4171500" y="3130031"/>
            <a:ext cx="73732" cy="54106"/>
          </a:xfrm>
          <a:custGeom>
            <a:avLst/>
            <a:gdLst/>
            <a:ahLst/>
            <a:cxnLst/>
            <a:rect l="l" t="t" r="r" b="b"/>
            <a:pathLst>
              <a:path w="1916" h="1406" extrusionOk="0">
                <a:moveTo>
                  <a:pt x="256" y="1"/>
                </a:moveTo>
                <a:lnTo>
                  <a:pt x="0" y="767"/>
                </a:lnTo>
                <a:lnTo>
                  <a:pt x="0" y="1022"/>
                </a:lnTo>
                <a:lnTo>
                  <a:pt x="256" y="1278"/>
                </a:lnTo>
                <a:lnTo>
                  <a:pt x="639" y="1406"/>
                </a:lnTo>
                <a:lnTo>
                  <a:pt x="1277" y="1406"/>
                </a:lnTo>
                <a:lnTo>
                  <a:pt x="1660" y="1278"/>
                </a:lnTo>
                <a:lnTo>
                  <a:pt x="1916" y="1022"/>
                </a:lnTo>
                <a:lnTo>
                  <a:pt x="1916" y="767"/>
                </a:lnTo>
                <a:lnTo>
                  <a:pt x="1660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35"/>
          <p:cNvSpPr/>
          <p:nvPr/>
        </p:nvSpPr>
        <p:spPr>
          <a:xfrm>
            <a:off x="4181313" y="3115291"/>
            <a:ext cx="54106" cy="34442"/>
          </a:xfrm>
          <a:custGeom>
            <a:avLst/>
            <a:gdLst/>
            <a:ahLst/>
            <a:cxnLst/>
            <a:rect l="l" t="t" r="r" b="b"/>
            <a:pathLst>
              <a:path w="1406" h="895" extrusionOk="0">
                <a:moveTo>
                  <a:pt x="767" y="1"/>
                </a:moveTo>
                <a:lnTo>
                  <a:pt x="128" y="128"/>
                </a:lnTo>
                <a:lnTo>
                  <a:pt x="1" y="256"/>
                </a:lnTo>
                <a:lnTo>
                  <a:pt x="1" y="512"/>
                </a:lnTo>
                <a:lnTo>
                  <a:pt x="1" y="639"/>
                </a:lnTo>
                <a:lnTo>
                  <a:pt x="128" y="767"/>
                </a:lnTo>
                <a:lnTo>
                  <a:pt x="767" y="895"/>
                </a:lnTo>
                <a:lnTo>
                  <a:pt x="1278" y="767"/>
                </a:lnTo>
                <a:lnTo>
                  <a:pt x="1405" y="639"/>
                </a:lnTo>
                <a:lnTo>
                  <a:pt x="1405" y="512"/>
                </a:lnTo>
                <a:lnTo>
                  <a:pt x="1405" y="256"/>
                </a:lnTo>
                <a:lnTo>
                  <a:pt x="1278" y="128"/>
                </a:lnTo>
                <a:lnTo>
                  <a:pt x="7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1" name="Google Shape;3501;p35"/>
          <p:cNvSpPr/>
          <p:nvPr/>
        </p:nvSpPr>
        <p:spPr>
          <a:xfrm>
            <a:off x="4259937" y="3262724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extrusionOk="0">
                <a:moveTo>
                  <a:pt x="639" y="1"/>
                </a:moveTo>
                <a:lnTo>
                  <a:pt x="256" y="128"/>
                </a:lnTo>
                <a:lnTo>
                  <a:pt x="1" y="384"/>
                </a:lnTo>
                <a:lnTo>
                  <a:pt x="1" y="639"/>
                </a:lnTo>
                <a:lnTo>
                  <a:pt x="1" y="895"/>
                </a:lnTo>
                <a:lnTo>
                  <a:pt x="256" y="1022"/>
                </a:lnTo>
                <a:lnTo>
                  <a:pt x="639" y="1278"/>
                </a:lnTo>
                <a:lnTo>
                  <a:pt x="1406" y="1278"/>
                </a:lnTo>
                <a:lnTo>
                  <a:pt x="1789" y="1022"/>
                </a:lnTo>
                <a:lnTo>
                  <a:pt x="2044" y="895"/>
                </a:lnTo>
                <a:lnTo>
                  <a:pt x="2172" y="639"/>
                </a:lnTo>
                <a:lnTo>
                  <a:pt x="2044" y="384"/>
                </a:lnTo>
                <a:lnTo>
                  <a:pt x="1789" y="128"/>
                </a:lnTo>
                <a:lnTo>
                  <a:pt x="1406" y="1"/>
                </a:lnTo>
                <a:close/>
              </a:path>
            </a:pathLst>
          </a:custGeom>
          <a:solidFill>
            <a:srgbClr val="9697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2" name="Google Shape;3502;p35"/>
          <p:cNvSpPr/>
          <p:nvPr/>
        </p:nvSpPr>
        <p:spPr>
          <a:xfrm>
            <a:off x="4259937" y="3262724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fill="none" extrusionOk="0">
                <a:moveTo>
                  <a:pt x="1022" y="1"/>
                </a:moveTo>
                <a:lnTo>
                  <a:pt x="1022" y="1"/>
                </a:lnTo>
                <a:lnTo>
                  <a:pt x="639" y="1"/>
                </a:lnTo>
                <a:lnTo>
                  <a:pt x="256" y="128"/>
                </a:lnTo>
                <a:lnTo>
                  <a:pt x="256" y="128"/>
                </a:lnTo>
                <a:lnTo>
                  <a:pt x="1" y="384"/>
                </a:lnTo>
                <a:lnTo>
                  <a:pt x="1" y="639"/>
                </a:lnTo>
                <a:lnTo>
                  <a:pt x="1" y="639"/>
                </a:lnTo>
                <a:lnTo>
                  <a:pt x="1" y="895"/>
                </a:lnTo>
                <a:lnTo>
                  <a:pt x="256" y="1022"/>
                </a:lnTo>
                <a:lnTo>
                  <a:pt x="256" y="1022"/>
                </a:lnTo>
                <a:lnTo>
                  <a:pt x="639" y="1278"/>
                </a:lnTo>
                <a:lnTo>
                  <a:pt x="1022" y="1278"/>
                </a:lnTo>
                <a:lnTo>
                  <a:pt x="1022" y="1278"/>
                </a:lnTo>
                <a:lnTo>
                  <a:pt x="1406" y="1278"/>
                </a:lnTo>
                <a:lnTo>
                  <a:pt x="1789" y="1022"/>
                </a:lnTo>
                <a:lnTo>
                  <a:pt x="1789" y="1022"/>
                </a:lnTo>
                <a:lnTo>
                  <a:pt x="2044" y="895"/>
                </a:lnTo>
                <a:lnTo>
                  <a:pt x="2172" y="639"/>
                </a:lnTo>
                <a:lnTo>
                  <a:pt x="2172" y="639"/>
                </a:lnTo>
                <a:lnTo>
                  <a:pt x="2044" y="384"/>
                </a:lnTo>
                <a:lnTo>
                  <a:pt x="1789" y="128"/>
                </a:lnTo>
                <a:lnTo>
                  <a:pt x="1789" y="128"/>
                </a:lnTo>
                <a:lnTo>
                  <a:pt x="1406" y="1"/>
                </a:lnTo>
                <a:lnTo>
                  <a:pt x="102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35"/>
          <p:cNvSpPr/>
          <p:nvPr/>
        </p:nvSpPr>
        <p:spPr>
          <a:xfrm>
            <a:off x="4259937" y="3282390"/>
            <a:ext cx="83584" cy="29516"/>
          </a:xfrm>
          <a:custGeom>
            <a:avLst/>
            <a:gdLst/>
            <a:ahLst/>
            <a:cxnLst/>
            <a:rect l="l" t="t" r="r" b="b"/>
            <a:pathLst>
              <a:path w="2172" h="767" extrusionOk="0">
                <a:moveTo>
                  <a:pt x="1" y="0"/>
                </a:moveTo>
                <a:lnTo>
                  <a:pt x="1" y="128"/>
                </a:lnTo>
                <a:lnTo>
                  <a:pt x="129" y="384"/>
                </a:lnTo>
                <a:lnTo>
                  <a:pt x="256" y="511"/>
                </a:lnTo>
                <a:lnTo>
                  <a:pt x="639" y="639"/>
                </a:lnTo>
                <a:lnTo>
                  <a:pt x="1022" y="767"/>
                </a:lnTo>
                <a:lnTo>
                  <a:pt x="1406" y="639"/>
                </a:lnTo>
                <a:lnTo>
                  <a:pt x="1789" y="511"/>
                </a:lnTo>
                <a:lnTo>
                  <a:pt x="2044" y="384"/>
                </a:lnTo>
                <a:lnTo>
                  <a:pt x="2172" y="128"/>
                </a:lnTo>
                <a:lnTo>
                  <a:pt x="2172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4" name="Google Shape;3504;p35"/>
          <p:cNvSpPr/>
          <p:nvPr/>
        </p:nvSpPr>
        <p:spPr>
          <a:xfrm>
            <a:off x="4259937" y="3262724"/>
            <a:ext cx="83584" cy="44255"/>
          </a:xfrm>
          <a:custGeom>
            <a:avLst/>
            <a:gdLst/>
            <a:ahLst/>
            <a:cxnLst/>
            <a:rect l="l" t="t" r="r" b="b"/>
            <a:pathLst>
              <a:path w="2172" h="1150" extrusionOk="0">
                <a:moveTo>
                  <a:pt x="639" y="1"/>
                </a:moveTo>
                <a:lnTo>
                  <a:pt x="256" y="128"/>
                </a:lnTo>
                <a:lnTo>
                  <a:pt x="129" y="384"/>
                </a:lnTo>
                <a:lnTo>
                  <a:pt x="1" y="511"/>
                </a:lnTo>
                <a:lnTo>
                  <a:pt x="129" y="767"/>
                </a:lnTo>
                <a:lnTo>
                  <a:pt x="256" y="1022"/>
                </a:lnTo>
                <a:lnTo>
                  <a:pt x="639" y="1150"/>
                </a:lnTo>
                <a:lnTo>
                  <a:pt x="1406" y="1150"/>
                </a:lnTo>
                <a:lnTo>
                  <a:pt x="1789" y="1022"/>
                </a:lnTo>
                <a:lnTo>
                  <a:pt x="2044" y="767"/>
                </a:lnTo>
                <a:lnTo>
                  <a:pt x="2172" y="511"/>
                </a:lnTo>
                <a:lnTo>
                  <a:pt x="2044" y="384"/>
                </a:lnTo>
                <a:lnTo>
                  <a:pt x="1789" y="128"/>
                </a:lnTo>
                <a:lnTo>
                  <a:pt x="1406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5" name="Google Shape;3505;p35"/>
          <p:cNvSpPr/>
          <p:nvPr/>
        </p:nvSpPr>
        <p:spPr>
          <a:xfrm>
            <a:off x="4259937" y="3218506"/>
            <a:ext cx="78697" cy="88471"/>
          </a:xfrm>
          <a:custGeom>
            <a:avLst/>
            <a:gdLst/>
            <a:ahLst/>
            <a:cxnLst/>
            <a:rect l="l" t="t" r="r" b="b"/>
            <a:pathLst>
              <a:path w="2045" h="2299" extrusionOk="0">
                <a:moveTo>
                  <a:pt x="1" y="0"/>
                </a:moveTo>
                <a:lnTo>
                  <a:pt x="1" y="1660"/>
                </a:lnTo>
                <a:lnTo>
                  <a:pt x="129" y="1916"/>
                </a:lnTo>
                <a:lnTo>
                  <a:pt x="384" y="2044"/>
                </a:lnTo>
                <a:lnTo>
                  <a:pt x="639" y="2171"/>
                </a:lnTo>
                <a:lnTo>
                  <a:pt x="1022" y="2299"/>
                </a:lnTo>
                <a:lnTo>
                  <a:pt x="1406" y="2171"/>
                </a:lnTo>
                <a:lnTo>
                  <a:pt x="1789" y="2044"/>
                </a:lnTo>
                <a:lnTo>
                  <a:pt x="1916" y="1916"/>
                </a:lnTo>
                <a:lnTo>
                  <a:pt x="2044" y="1660"/>
                </a:lnTo>
                <a:lnTo>
                  <a:pt x="2044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6" name="Google Shape;3506;p35"/>
          <p:cNvSpPr/>
          <p:nvPr/>
        </p:nvSpPr>
        <p:spPr>
          <a:xfrm>
            <a:off x="4264863" y="3184101"/>
            <a:ext cx="73771" cy="54106"/>
          </a:xfrm>
          <a:custGeom>
            <a:avLst/>
            <a:gdLst/>
            <a:ahLst/>
            <a:cxnLst/>
            <a:rect l="l" t="t" r="r" b="b"/>
            <a:pathLst>
              <a:path w="1917" h="1406" extrusionOk="0">
                <a:moveTo>
                  <a:pt x="256" y="1"/>
                </a:moveTo>
                <a:lnTo>
                  <a:pt x="1" y="767"/>
                </a:lnTo>
                <a:lnTo>
                  <a:pt x="1" y="1022"/>
                </a:lnTo>
                <a:lnTo>
                  <a:pt x="256" y="1277"/>
                </a:lnTo>
                <a:lnTo>
                  <a:pt x="511" y="1405"/>
                </a:lnTo>
                <a:lnTo>
                  <a:pt x="1278" y="1405"/>
                </a:lnTo>
                <a:lnTo>
                  <a:pt x="1661" y="1277"/>
                </a:lnTo>
                <a:lnTo>
                  <a:pt x="1916" y="1022"/>
                </a:lnTo>
                <a:lnTo>
                  <a:pt x="1916" y="767"/>
                </a:lnTo>
                <a:lnTo>
                  <a:pt x="1661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7" name="Google Shape;3507;p35"/>
          <p:cNvSpPr/>
          <p:nvPr/>
        </p:nvSpPr>
        <p:spPr>
          <a:xfrm>
            <a:off x="4269789" y="3169362"/>
            <a:ext cx="58994" cy="34442"/>
          </a:xfrm>
          <a:custGeom>
            <a:avLst/>
            <a:gdLst/>
            <a:ahLst/>
            <a:cxnLst/>
            <a:rect l="l" t="t" r="r" b="b"/>
            <a:pathLst>
              <a:path w="1533" h="895" extrusionOk="0">
                <a:moveTo>
                  <a:pt x="766" y="0"/>
                </a:moveTo>
                <a:lnTo>
                  <a:pt x="256" y="128"/>
                </a:lnTo>
                <a:lnTo>
                  <a:pt x="128" y="256"/>
                </a:lnTo>
                <a:lnTo>
                  <a:pt x="0" y="384"/>
                </a:lnTo>
                <a:lnTo>
                  <a:pt x="128" y="639"/>
                </a:lnTo>
                <a:lnTo>
                  <a:pt x="256" y="767"/>
                </a:lnTo>
                <a:lnTo>
                  <a:pt x="766" y="894"/>
                </a:lnTo>
                <a:lnTo>
                  <a:pt x="1277" y="767"/>
                </a:lnTo>
                <a:lnTo>
                  <a:pt x="1533" y="639"/>
                </a:lnTo>
                <a:lnTo>
                  <a:pt x="1533" y="384"/>
                </a:lnTo>
                <a:lnTo>
                  <a:pt x="1533" y="256"/>
                </a:lnTo>
                <a:lnTo>
                  <a:pt x="1277" y="128"/>
                </a:lnTo>
                <a:lnTo>
                  <a:pt x="76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8" name="Google Shape;3508;p35"/>
          <p:cNvSpPr/>
          <p:nvPr/>
        </p:nvSpPr>
        <p:spPr>
          <a:xfrm>
            <a:off x="4348412" y="3311868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extrusionOk="0">
                <a:moveTo>
                  <a:pt x="1022" y="1"/>
                </a:moveTo>
                <a:lnTo>
                  <a:pt x="639" y="128"/>
                </a:lnTo>
                <a:lnTo>
                  <a:pt x="256" y="256"/>
                </a:lnTo>
                <a:lnTo>
                  <a:pt x="128" y="384"/>
                </a:lnTo>
                <a:lnTo>
                  <a:pt x="0" y="639"/>
                </a:lnTo>
                <a:lnTo>
                  <a:pt x="128" y="894"/>
                </a:lnTo>
                <a:lnTo>
                  <a:pt x="256" y="1150"/>
                </a:lnTo>
                <a:lnTo>
                  <a:pt x="639" y="1278"/>
                </a:lnTo>
                <a:lnTo>
                  <a:pt x="1533" y="1278"/>
                </a:lnTo>
                <a:lnTo>
                  <a:pt x="1916" y="1150"/>
                </a:lnTo>
                <a:lnTo>
                  <a:pt x="2044" y="894"/>
                </a:lnTo>
                <a:lnTo>
                  <a:pt x="2171" y="639"/>
                </a:lnTo>
                <a:lnTo>
                  <a:pt x="2044" y="384"/>
                </a:lnTo>
                <a:lnTo>
                  <a:pt x="1916" y="256"/>
                </a:lnTo>
                <a:lnTo>
                  <a:pt x="1533" y="128"/>
                </a:lnTo>
                <a:lnTo>
                  <a:pt x="1022" y="1"/>
                </a:lnTo>
                <a:close/>
              </a:path>
            </a:pathLst>
          </a:custGeom>
          <a:solidFill>
            <a:srgbClr val="9697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9" name="Google Shape;3509;p35"/>
          <p:cNvSpPr/>
          <p:nvPr/>
        </p:nvSpPr>
        <p:spPr>
          <a:xfrm>
            <a:off x="4348412" y="3311868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fill="none" extrusionOk="0">
                <a:moveTo>
                  <a:pt x="1022" y="1"/>
                </a:moveTo>
                <a:lnTo>
                  <a:pt x="1022" y="1"/>
                </a:lnTo>
                <a:lnTo>
                  <a:pt x="639" y="128"/>
                </a:lnTo>
                <a:lnTo>
                  <a:pt x="256" y="256"/>
                </a:lnTo>
                <a:lnTo>
                  <a:pt x="256" y="256"/>
                </a:lnTo>
                <a:lnTo>
                  <a:pt x="128" y="384"/>
                </a:lnTo>
                <a:lnTo>
                  <a:pt x="0" y="639"/>
                </a:lnTo>
                <a:lnTo>
                  <a:pt x="0" y="639"/>
                </a:lnTo>
                <a:lnTo>
                  <a:pt x="128" y="894"/>
                </a:lnTo>
                <a:lnTo>
                  <a:pt x="256" y="1150"/>
                </a:lnTo>
                <a:lnTo>
                  <a:pt x="256" y="1150"/>
                </a:lnTo>
                <a:lnTo>
                  <a:pt x="639" y="1278"/>
                </a:lnTo>
                <a:lnTo>
                  <a:pt x="1022" y="1278"/>
                </a:lnTo>
                <a:lnTo>
                  <a:pt x="1022" y="1278"/>
                </a:lnTo>
                <a:lnTo>
                  <a:pt x="1533" y="1278"/>
                </a:lnTo>
                <a:lnTo>
                  <a:pt x="1916" y="1150"/>
                </a:lnTo>
                <a:lnTo>
                  <a:pt x="1916" y="1150"/>
                </a:lnTo>
                <a:lnTo>
                  <a:pt x="2044" y="894"/>
                </a:lnTo>
                <a:lnTo>
                  <a:pt x="2171" y="639"/>
                </a:lnTo>
                <a:lnTo>
                  <a:pt x="2171" y="639"/>
                </a:lnTo>
                <a:lnTo>
                  <a:pt x="2044" y="384"/>
                </a:lnTo>
                <a:lnTo>
                  <a:pt x="1916" y="256"/>
                </a:lnTo>
                <a:lnTo>
                  <a:pt x="1916" y="256"/>
                </a:lnTo>
                <a:lnTo>
                  <a:pt x="1533" y="128"/>
                </a:lnTo>
                <a:lnTo>
                  <a:pt x="102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0" name="Google Shape;3510;p35"/>
          <p:cNvSpPr/>
          <p:nvPr/>
        </p:nvSpPr>
        <p:spPr>
          <a:xfrm>
            <a:off x="4348412" y="3336460"/>
            <a:ext cx="83584" cy="24590"/>
          </a:xfrm>
          <a:custGeom>
            <a:avLst/>
            <a:gdLst/>
            <a:ahLst/>
            <a:cxnLst/>
            <a:rect l="l" t="t" r="r" b="b"/>
            <a:pathLst>
              <a:path w="2172" h="639" extrusionOk="0">
                <a:moveTo>
                  <a:pt x="0" y="0"/>
                </a:moveTo>
                <a:lnTo>
                  <a:pt x="128" y="255"/>
                </a:lnTo>
                <a:lnTo>
                  <a:pt x="384" y="511"/>
                </a:lnTo>
                <a:lnTo>
                  <a:pt x="639" y="639"/>
                </a:lnTo>
                <a:lnTo>
                  <a:pt x="1533" y="639"/>
                </a:lnTo>
                <a:lnTo>
                  <a:pt x="1788" y="511"/>
                </a:lnTo>
                <a:lnTo>
                  <a:pt x="2044" y="255"/>
                </a:lnTo>
                <a:lnTo>
                  <a:pt x="2171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1" name="Google Shape;3511;p35"/>
          <p:cNvSpPr/>
          <p:nvPr/>
        </p:nvSpPr>
        <p:spPr>
          <a:xfrm>
            <a:off x="4348412" y="3311868"/>
            <a:ext cx="83584" cy="49181"/>
          </a:xfrm>
          <a:custGeom>
            <a:avLst/>
            <a:gdLst/>
            <a:ahLst/>
            <a:cxnLst/>
            <a:rect l="l" t="t" r="r" b="b"/>
            <a:pathLst>
              <a:path w="2172" h="1278" extrusionOk="0">
                <a:moveTo>
                  <a:pt x="1022" y="1"/>
                </a:moveTo>
                <a:lnTo>
                  <a:pt x="639" y="128"/>
                </a:lnTo>
                <a:lnTo>
                  <a:pt x="384" y="256"/>
                </a:lnTo>
                <a:lnTo>
                  <a:pt x="128" y="384"/>
                </a:lnTo>
                <a:lnTo>
                  <a:pt x="0" y="639"/>
                </a:lnTo>
                <a:lnTo>
                  <a:pt x="128" y="894"/>
                </a:lnTo>
                <a:lnTo>
                  <a:pt x="384" y="1022"/>
                </a:lnTo>
                <a:lnTo>
                  <a:pt x="639" y="1150"/>
                </a:lnTo>
                <a:lnTo>
                  <a:pt x="1022" y="1278"/>
                </a:lnTo>
                <a:lnTo>
                  <a:pt x="1533" y="1150"/>
                </a:lnTo>
                <a:lnTo>
                  <a:pt x="1788" y="1022"/>
                </a:lnTo>
                <a:lnTo>
                  <a:pt x="2044" y="894"/>
                </a:lnTo>
                <a:lnTo>
                  <a:pt x="2171" y="639"/>
                </a:lnTo>
                <a:lnTo>
                  <a:pt x="2044" y="384"/>
                </a:lnTo>
                <a:lnTo>
                  <a:pt x="1788" y="256"/>
                </a:lnTo>
                <a:lnTo>
                  <a:pt x="1533" y="128"/>
                </a:lnTo>
                <a:lnTo>
                  <a:pt x="1022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2" name="Google Shape;3512;p35"/>
          <p:cNvSpPr/>
          <p:nvPr/>
        </p:nvSpPr>
        <p:spPr>
          <a:xfrm>
            <a:off x="4353338" y="3267650"/>
            <a:ext cx="73732" cy="88471"/>
          </a:xfrm>
          <a:custGeom>
            <a:avLst/>
            <a:gdLst/>
            <a:ahLst/>
            <a:cxnLst/>
            <a:rect l="l" t="t" r="r" b="b"/>
            <a:pathLst>
              <a:path w="1916" h="2299" extrusionOk="0">
                <a:moveTo>
                  <a:pt x="0" y="0"/>
                </a:moveTo>
                <a:lnTo>
                  <a:pt x="0" y="1788"/>
                </a:lnTo>
                <a:lnTo>
                  <a:pt x="0" y="1916"/>
                </a:lnTo>
                <a:lnTo>
                  <a:pt x="256" y="2171"/>
                </a:lnTo>
                <a:lnTo>
                  <a:pt x="639" y="2299"/>
                </a:lnTo>
                <a:lnTo>
                  <a:pt x="1277" y="2299"/>
                </a:lnTo>
                <a:lnTo>
                  <a:pt x="1660" y="2171"/>
                </a:lnTo>
                <a:lnTo>
                  <a:pt x="1916" y="1916"/>
                </a:lnTo>
                <a:lnTo>
                  <a:pt x="1916" y="1788"/>
                </a:lnTo>
                <a:lnTo>
                  <a:pt x="1916" y="0"/>
                </a:lnTo>
                <a:close/>
              </a:path>
            </a:pathLst>
          </a:custGeom>
          <a:solidFill>
            <a:srgbClr val="BCBE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3" name="Google Shape;3513;p35"/>
          <p:cNvSpPr/>
          <p:nvPr/>
        </p:nvSpPr>
        <p:spPr>
          <a:xfrm>
            <a:off x="4353338" y="3233245"/>
            <a:ext cx="73732" cy="58994"/>
          </a:xfrm>
          <a:custGeom>
            <a:avLst/>
            <a:gdLst/>
            <a:ahLst/>
            <a:cxnLst/>
            <a:rect l="l" t="t" r="r" b="b"/>
            <a:pathLst>
              <a:path w="1916" h="1533" extrusionOk="0">
                <a:moveTo>
                  <a:pt x="256" y="0"/>
                </a:moveTo>
                <a:lnTo>
                  <a:pt x="0" y="767"/>
                </a:lnTo>
                <a:lnTo>
                  <a:pt x="0" y="1022"/>
                </a:lnTo>
                <a:lnTo>
                  <a:pt x="256" y="1277"/>
                </a:lnTo>
                <a:lnTo>
                  <a:pt x="639" y="1405"/>
                </a:lnTo>
                <a:lnTo>
                  <a:pt x="894" y="1533"/>
                </a:lnTo>
                <a:lnTo>
                  <a:pt x="1277" y="1405"/>
                </a:lnTo>
                <a:lnTo>
                  <a:pt x="1660" y="1277"/>
                </a:lnTo>
                <a:lnTo>
                  <a:pt x="1916" y="1022"/>
                </a:lnTo>
                <a:lnTo>
                  <a:pt x="1916" y="767"/>
                </a:lnTo>
                <a:lnTo>
                  <a:pt x="1660" y="0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4" name="Google Shape;3514;p35"/>
          <p:cNvSpPr/>
          <p:nvPr/>
        </p:nvSpPr>
        <p:spPr>
          <a:xfrm>
            <a:off x="4363152" y="3223432"/>
            <a:ext cx="54106" cy="29516"/>
          </a:xfrm>
          <a:custGeom>
            <a:avLst/>
            <a:gdLst/>
            <a:ahLst/>
            <a:cxnLst/>
            <a:rect l="l" t="t" r="r" b="b"/>
            <a:pathLst>
              <a:path w="1406" h="767" extrusionOk="0">
                <a:moveTo>
                  <a:pt x="639" y="0"/>
                </a:moveTo>
                <a:lnTo>
                  <a:pt x="128" y="128"/>
                </a:lnTo>
                <a:lnTo>
                  <a:pt x="1" y="255"/>
                </a:lnTo>
                <a:lnTo>
                  <a:pt x="1" y="383"/>
                </a:lnTo>
                <a:lnTo>
                  <a:pt x="1" y="511"/>
                </a:lnTo>
                <a:lnTo>
                  <a:pt x="128" y="639"/>
                </a:lnTo>
                <a:lnTo>
                  <a:pt x="639" y="766"/>
                </a:lnTo>
                <a:lnTo>
                  <a:pt x="1278" y="639"/>
                </a:lnTo>
                <a:lnTo>
                  <a:pt x="1405" y="511"/>
                </a:lnTo>
                <a:lnTo>
                  <a:pt x="1405" y="383"/>
                </a:lnTo>
                <a:lnTo>
                  <a:pt x="1405" y="255"/>
                </a:lnTo>
                <a:lnTo>
                  <a:pt x="1278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5" name="Google Shape;3515;p35"/>
          <p:cNvSpPr/>
          <p:nvPr/>
        </p:nvSpPr>
        <p:spPr>
          <a:xfrm>
            <a:off x="5449218" y="4397930"/>
            <a:ext cx="363660" cy="108136"/>
          </a:xfrm>
          <a:custGeom>
            <a:avLst/>
            <a:gdLst/>
            <a:ahLst/>
            <a:cxnLst/>
            <a:rect l="l" t="t" r="r" b="b"/>
            <a:pathLst>
              <a:path w="9450" h="2810" extrusionOk="0">
                <a:moveTo>
                  <a:pt x="384" y="1"/>
                </a:moveTo>
                <a:lnTo>
                  <a:pt x="0" y="128"/>
                </a:lnTo>
                <a:lnTo>
                  <a:pt x="4725" y="2810"/>
                </a:lnTo>
                <a:lnTo>
                  <a:pt x="9450" y="128"/>
                </a:lnTo>
                <a:lnTo>
                  <a:pt x="9195" y="1"/>
                </a:lnTo>
                <a:lnTo>
                  <a:pt x="9195" y="128"/>
                </a:lnTo>
                <a:lnTo>
                  <a:pt x="4725" y="2682"/>
                </a:lnTo>
                <a:lnTo>
                  <a:pt x="384" y="128"/>
                </a:lnTo>
                <a:lnTo>
                  <a:pt x="384" y="1"/>
                </a:lnTo>
                <a:close/>
              </a:path>
            </a:pathLst>
          </a:custGeom>
          <a:solidFill>
            <a:srgbClr val="ABA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6" name="Google Shape;3516;p35"/>
          <p:cNvSpPr/>
          <p:nvPr/>
        </p:nvSpPr>
        <p:spPr>
          <a:xfrm>
            <a:off x="5449218" y="4397930"/>
            <a:ext cx="363660" cy="108136"/>
          </a:xfrm>
          <a:custGeom>
            <a:avLst/>
            <a:gdLst/>
            <a:ahLst/>
            <a:cxnLst/>
            <a:rect l="l" t="t" r="r" b="b"/>
            <a:pathLst>
              <a:path w="9450" h="2810" fill="none" extrusionOk="0">
                <a:moveTo>
                  <a:pt x="9195" y="1"/>
                </a:moveTo>
                <a:lnTo>
                  <a:pt x="9195" y="128"/>
                </a:lnTo>
                <a:lnTo>
                  <a:pt x="4725" y="2682"/>
                </a:lnTo>
                <a:lnTo>
                  <a:pt x="384" y="128"/>
                </a:lnTo>
                <a:lnTo>
                  <a:pt x="384" y="1"/>
                </a:lnTo>
                <a:lnTo>
                  <a:pt x="0" y="128"/>
                </a:lnTo>
                <a:lnTo>
                  <a:pt x="4725" y="2810"/>
                </a:lnTo>
                <a:lnTo>
                  <a:pt x="9450" y="128"/>
                </a:lnTo>
                <a:lnTo>
                  <a:pt x="9195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7" name="Google Shape;3517;p35"/>
          <p:cNvSpPr/>
          <p:nvPr/>
        </p:nvSpPr>
        <p:spPr>
          <a:xfrm>
            <a:off x="5463957" y="4383190"/>
            <a:ext cx="339108" cy="117987"/>
          </a:xfrm>
          <a:custGeom>
            <a:avLst/>
            <a:gdLst/>
            <a:ahLst/>
            <a:cxnLst/>
            <a:rect l="l" t="t" r="r" b="b"/>
            <a:pathLst>
              <a:path w="8812" h="3066" extrusionOk="0">
                <a:moveTo>
                  <a:pt x="1" y="0"/>
                </a:moveTo>
                <a:lnTo>
                  <a:pt x="4342" y="3065"/>
                </a:lnTo>
                <a:lnTo>
                  <a:pt x="8812" y="511"/>
                </a:lnTo>
                <a:lnTo>
                  <a:pt x="8812" y="0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8" name="Google Shape;3518;p35"/>
          <p:cNvSpPr/>
          <p:nvPr/>
        </p:nvSpPr>
        <p:spPr>
          <a:xfrm>
            <a:off x="5463957" y="4383190"/>
            <a:ext cx="339108" cy="117987"/>
          </a:xfrm>
          <a:custGeom>
            <a:avLst/>
            <a:gdLst/>
            <a:ahLst/>
            <a:cxnLst/>
            <a:rect l="l" t="t" r="r" b="b"/>
            <a:pathLst>
              <a:path w="8812" h="3066" fill="none" extrusionOk="0">
                <a:moveTo>
                  <a:pt x="1" y="0"/>
                </a:moveTo>
                <a:lnTo>
                  <a:pt x="8812" y="0"/>
                </a:lnTo>
                <a:lnTo>
                  <a:pt x="8812" y="511"/>
                </a:lnTo>
                <a:lnTo>
                  <a:pt x="4342" y="3065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9" name="Google Shape;3519;p35"/>
          <p:cNvSpPr/>
          <p:nvPr/>
        </p:nvSpPr>
        <p:spPr>
          <a:xfrm>
            <a:off x="5463957" y="4383190"/>
            <a:ext cx="167129" cy="117987"/>
          </a:xfrm>
          <a:custGeom>
            <a:avLst/>
            <a:gdLst/>
            <a:ahLst/>
            <a:cxnLst/>
            <a:rect l="l" t="t" r="r" b="b"/>
            <a:pathLst>
              <a:path w="4343" h="3066" extrusionOk="0">
                <a:moveTo>
                  <a:pt x="1" y="0"/>
                </a:moveTo>
                <a:lnTo>
                  <a:pt x="1" y="511"/>
                </a:lnTo>
                <a:lnTo>
                  <a:pt x="4342" y="3065"/>
                </a:lnTo>
                <a:lnTo>
                  <a:pt x="4342" y="2554"/>
                </a:lnTo>
                <a:lnTo>
                  <a:pt x="1" y="0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0" name="Google Shape;3520;p35"/>
          <p:cNvSpPr/>
          <p:nvPr/>
        </p:nvSpPr>
        <p:spPr>
          <a:xfrm>
            <a:off x="5463957" y="4383190"/>
            <a:ext cx="167129" cy="117987"/>
          </a:xfrm>
          <a:custGeom>
            <a:avLst/>
            <a:gdLst/>
            <a:ahLst/>
            <a:cxnLst/>
            <a:rect l="l" t="t" r="r" b="b"/>
            <a:pathLst>
              <a:path w="4343" h="3066" fill="none" extrusionOk="0">
                <a:moveTo>
                  <a:pt x="4342" y="3065"/>
                </a:moveTo>
                <a:lnTo>
                  <a:pt x="1" y="511"/>
                </a:lnTo>
                <a:lnTo>
                  <a:pt x="1" y="0"/>
                </a:lnTo>
                <a:lnTo>
                  <a:pt x="4342" y="2554"/>
                </a:lnTo>
                <a:lnTo>
                  <a:pt x="4342" y="306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1" name="Google Shape;3521;p35"/>
          <p:cNvSpPr/>
          <p:nvPr/>
        </p:nvSpPr>
        <p:spPr>
          <a:xfrm>
            <a:off x="5463957" y="4284902"/>
            <a:ext cx="339108" cy="196607"/>
          </a:xfrm>
          <a:custGeom>
            <a:avLst/>
            <a:gdLst/>
            <a:ahLst/>
            <a:cxnLst/>
            <a:rect l="l" t="t" r="r" b="b"/>
            <a:pathLst>
              <a:path w="8812" h="5109" extrusionOk="0">
                <a:moveTo>
                  <a:pt x="4342" y="1"/>
                </a:moveTo>
                <a:lnTo>
                  <a:pt x="1" y="2554"/>
                </a:lnTo>
                <a:lnTo>
                  <a:pt x="4342" y="5108"/>
                </a:lnTo>
                <a:lnTo>
                  <a:pt x="8812" y="2554"/>
                </a:lnTo>
                <a:lnTo>
                  <a:pt x="4342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2" name="Google Shape;3522;p35"/>
          <p:cNvSpPr/>
          <p:nvPr/>
        </p:nvSpPr>
        <p:spPr>
          <a:xfrm>
            <a:off x="5463957" y="4284902"/>
            <a:ext cx="339108" cy="196607"/>
          </a:xfrm>
          <a:custGeom>
            <a:avLst/>
            <a:gdLst/>
            <a:ahLst/>
            <a:cxnLst/>
            <a:rect l="l" t="t" r="r" b="b"/>
            <a:pathLst>
              <a:path w="8812" h="5109" fill="none" extrusionOk="0">
                <a:moveTo>
                  <a:pt x="4342" y="5108"/>
                </a:moveTo>
                <a:lnTo>
                  <a:pt x="1" y="2554"/>
                </a:lnTo>
                <a:lnTo>
                  <a:pt x="4342" y="1"/>
                </a:lnTo>
                <a:lnTo>
                  <a:pt x="8812" y="2554"/>
                </a:lnTo>
                <a:lnTo>
                  <a:pt x="4342" y="510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3" name="Google Shape;3523;p35"/>
          <p:cNvSpPr/>
          <p:nvPr/>
        </p:nvSpPr>
        <p:spPr>
          <a:xfrm>
            <a:off x="5478697" y="4294715"/>
            <a:ext cx="309630" cy="176943"/>
          </a:xfrm>
          <a:custGeom>
            <a:avLst/>
            <a:gdLst/>
            <a:ahLst/>
            <a:cxnLst/>
            <a:rect l="l" t="t" r="r" b="b"/>
            <a:pathLst>
              <a:path w="8046" h="4598" extrusionOk="0">
                <a:moveTo>
                  <a:pt x="3959" y="1"/>
                </a:moveTo>
                <a:lnTo>
                  <a:pt x="1" y="2299"/>
                </a:lnTo>
                <a:lnTo>
                  <a:pt x="3959" y="4598"/>
                </a:lnTo>
                <a:lnTo>
                  <a:pt x="8046" y="2299"/>
                </a:lnTo>
                <a:lnTo>
                  <a:pt x="3959" y="1"/>
                </a:lnTo>
                <a:close/>
              </a:path>
            </a:pathLst>
          </a:custGeom>
          <a:solidFill>
            <a:srgbClr val="929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4" name="Google Shape;3524;p35"/>
          <p:cNvSpPr/>
          <p:nvPr/>
        </p:nvSpPr>
        <p:spPr>
          <a:xfrm>
            <a:off x="5478697" y="4294715"/>
            <a:ext cx="309630" cy="176943"/>
          </a:xfrm>
          <a:custGeom>
            <a:avLst/>
            <a:gdLst/>
            <a:ahLst/>
            <a:cxnLst/>
            <a:rect l="l" t="t" r="r" b="b"/>
            <a:pathLst>
              <a:path w="8046" h="4598" fill="none" extrusionOk="0">
                <a:moveTo>
                  <a:pt x="3959" y="1"/>
                </a:moveTo>
                <a:lnTo>
                  <a:pt x="1" y="2299"/>
                </a:lnTo>
                <a:lnTo>
                  <a:pt x="3959" y="4598"/>
                </a:lnTo>
                <a:lnTo>
                  <a:pt x="8046" y="2299"/>
                </a:lnTo>
                <a:lnTo>
                  <a:pt x="3959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5" name="Google Shape;3525;p35"/>
          <p:cNvSpPr/>
          <p:nvPr/>
        </p:nvSpPr>
        <p:spPr>
          <a:xfrm>
            <a:off x="5493436" y="4181687"/>
            <a:ext cx="132726" cy="196607"/>
          </a:xfrm>
          <a:custGeom>
            <a:avLst/>
            <a:gdLst/>
            <a:ahLst/>
            <a:cxnLst/>
            <a:rect l="l" t="t" r="r" b="b"/>
            <a:pathLst>
              <a:path w="3449" h="5109" extrusionOk="0">
                <a:moveTo>
                  <a:pt x="3321" y="1"/>
                </a:moveTo>
                <a:lnTo>
                  <a:pt x="1" y="5109"/>
                </a:lnTo>
                <a:lnTo>
                  <a:pt x="384" y="5109"/>
                </a:lnTo>
                <a:lnTo>
                  <a:pt x="3321" y="512"/>
                </a:lnTo>
                <a:lnTo>
                  <a:pt x="3449" y="129"/>
                </a:lnTo>
                <a:lnTo>
                  <a:pt x="3321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6" name="Google Shape;3526;p35"/>
          <p:cNvSpPr/>
          <p:nvPr/>
        </p:nvSpPr>
        <p:spPr>
          <a:xfrm>
            <a:off x="5503288" y="4186613"/>
            <a:ext cx="127800" cy="191681"/>
          </a:xfrm>
          <a:custGeom>
            <a:avLst/>
            <a:gdLst/>
            <a:ahLst/>
            <a:cxnLst/>
            <a:rect l="l" t="t" r="r" b="b"/>
            <a:pathLst>
              <a:path w="3321" h="4981" extrusionOk="0">
                <a:moveTo>
                  <a:pt x="3193" y="1"/>
                </a:moveTo>
                <a:lnTo>
                  <a:pt x="0" y="4981"/>
                </a:lnTo>
                <a:lnTo>
                  <a:pt x="383" y="4853"/>
                </a:lnTo>
                <a:lnTo>
                  <a:pt x="3320" y="511"/>
                </a:lnTo>
                <a:lnTo>
                  <a:pt x="3193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7" name="Google Shape;3527;p35"/>
          <p:cNvSpPr/>
          <p:nvPr/>
        </p:nvSpPr>
        <p:spPr>
          <a:xfrm>
            <a:off x="5635944" y="4181687"/>
            <a:ext cx="132726" cy="196607"/>
          </a:xfrm>
          <a:custGeom>
            <a:avLst/>
            <a:gdLst/>
            <a:ahLst/>
            <a:cxnLst/>
            <a:rect l="l" t="t" r="r" b="b"/>
            <a:pathLst>
              <a:path w="3449" h="5109" extrusionOk="0">
                <a:moveTo>
                  <a:pt x="256" y="1"/>
                </a:moveTo>
                <a:lnTo>
                  <a:pt x="1" y="129"/>
                </a:lnTo>
                <a:lnTo>
                  <a:pt x="129" y="512"/>
                </a:lnTo>
                <a:lnTo>
                  <a:pt x="3193" y="5109"/>
                </a:lnTo>
                <a:lnTo>
                  <a:pt x="3449" y="5109"/>
                </a:lnTo>
                <a:lnTo>
                  <a:pt x="256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8" name="Google Shape;3528;p35"/>
          <p:cNvSpPr/>
          <p:nvPr/>
        </p:nvSpPr>
        <p:spPr>
          <a:xfrm>
            <a:off x="5635944" y="4186613"/>
            <a:ext cx="127839" cy="191681"/>
          </a:xfrm>
          <a:custGeom>
            <a:avLst/>
            <a:gdLst/>
            <a:ahLst/>
            <a:cxnLst/>
            <a:rect l="l" t="t" r="r" b="b"/>
            <a:pathLst>
              <a:path w="3322" h="4981" extrusionOk="0">
                <a:moveTo>
                  <a:pt x="1" y="1"/>
                </a:moveTo>
                <a:lnTo>
                  <a:pt x="1" y="511"/>
                </a:lnTo>
                <a:lnTo>
                  <a:pt x="2938" y="4853"/>
                </a:lnTo>
                <a:lnTo>
                  <a:pt x="3321" y="4981"/>
                </a:lnTo>
                <a:lnTo>
                  <a:pt x="1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9" name="Google Shape;3529;p35"/>
          <p:cNvSpPr/>
          <p:nvPr/>
        </p:nvSpPr>
        <p:spPr>
          <a:xfrm>
            <a:off x="5518028" y="4162060"/>
            <a:ext cx="108136" cy="68807"/>
          </a:xfrm>
          <a:custGeom>
            <a:avLst/>
            <a:gdLst/>
            <a:ahLst/>
            <a:cxnLst/>
            <a:rect l="l" t="t" r="r" b="b"/>
            <a:pathLst>
              <a:path w="2810" h="1788" extrusionOk="0">
                <a:moveTo>
                  <a:pt x="2554" y="0"/>
                </a:moveTo>
                <a:lnTo>
                  <a:pt x="0" y="1532"/>
                </a:lnTo>
                <a:lnTo>
                  <a:pt x="0" y="1788"/>
                </a:lnTo>
                <a:lnTo>
                  <a:pt x="2810" y="256"/>
                </a:lnTo>
                <a:lnTo>
                  <a:pt x="2810" y="128"/>
                </a:lnTo>
                <a:lnTo>
                  <a:pt x="2554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0" name="Google Shape;3530;p35"/>
          <p:cNvSpPr/>
          <p:nvPr/>
        </p:nvSpPr>
        <p:spPr>
          <a:xfrm>
            <a:off x="5527841" y="4166948"/>
            <a:ext cx="103249" cy="68845"/>
          </a:xfrm>
          <a:custGeom>
            <a:avLst/>
            <a:gdLst/>
            <a:ahLst/>
            <a:cxnLst/>
            <a:rect l="l" t="t" r="r" b="b"/>
            <a:pathLst>
              <a:path w="2683" h="1789" extrusionOk="0">
                <a:moveTo>
                  <a:pt x="2555" y="1"/>
                </a:moveTo>
                <a:lnTo>
                  <a:pt x="1" y="1533"/>
                </a:lnTo>
                <a:lnTo>
                  <a:pt x="1" y="1789"/>
                </a:lnTo>
                <a:lnTo>
                  <a:pt x="2682" y="256"/>
                </a:lnTo>
                <a:lnTo>
                  <a:pt x="2555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1" name="Google Shape;3531;p35"/>
          <p:cNvSpPr/>
          <p:nvPr/>
        </p:nvSpPr>
        <p:spPr>
          <a:xfrm>
            <a:off x="5518028" y="4053920"/>
            <a:ext cx="108136" cy="167129"/>
          </a:xfrm>
          <a:custGeom>
            <a:avLst/>
            <a:gdLst/>
            <a:ahLst/>
            <a:cxnLst/>
            <a:rect l="l" t="t" r="r" b="b"/>
            <a:pathLst>
              <a:path w="2810" h="4343" extrusionOk="0">
                <a:moveTo>
                  <a:pt x="2554" y="1"/>
                </a:moveTo>
                <a:lnTo>
                  <a:pt x="0" y="4342"/>
                </a:lnTo>
                <a:lnTo>
                  <a:pt x="383" y="4342"/>
                </a:lnTo>
                <a:lnTo>
                  <a:pt x="2682" y="639"/>
                </a:lnTo>
                <a:lnTo>
                  <a:pt x="2810" y="128"/>
                </a:lnTo>
                <a:lnTo>
                  <a:pt x="2554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2" name="Google Shape;3532;p35"/>
          <p:cNvSpPr/>
          <p:nvPr/>
        </p:nvSpPr>
        <p:spPr>
          <a:xfrm>
            <a:off x="5522915" y="4058846"/>
            <a:ext cx="103249" cy="167129"/>
          </a:xfrm>
          <a:custGeom>
            <a:avLst/>
            <a:gdLst/>
            <a:ahLst/>
            <a:cxnLst/>
            <a:rect l="l" t="t" r="r" b="b"/>
            <a:pathLst>
              <a:path w="2683" h="4343" extrusionOk="0">
                <a:moveTo>
                  <a:pt x="2683" y="0"/>
                </a:moveTo>
                <a:lnTo>
                  <a:pt x="1" y="4342"/>
                </a:lnTo>
                <a:lnTo>
                  <a:pt x="384" y="4087"/>
                </a:lnTo>
                <a:lnTo>
                  <a:pt x="2683" y="511"/>
                </a:lnTo>
                <a:lnTo>
                  <a:pt x="2683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3" name="Google Shape;3533;p35"/>
          <p:cNvSpPr/>
          <p:nvPr/>
        </p:nvSpPr>
        <p:spPr>
          <a:xfrm>
            <a:off x="5635944" y="4162060"/>
            <a:ext cx="108174" cy="68807"/>
          </a:xfrm>
          <a:custGeom>
            <a:avLst/>
            <a:gdLst/>
            <a:ahLst/>
            <a:cxnLst/>
            <a:rect l="l" t="t" r="r" b="b"/>
            <a:pathLst>
              <a:path w="2811" h="1788" extrusionOk="0">
                <a:moveTo>
                  <a:pt x="256" y="0"/>
                </a:moveTo>
                <a:lnTo>
                  <a:pt x="1" y="128"/>
                </a:lnTo>
                <a:lnTo>
                  <a:pt x="129" y="256"/>
                </a:lnTo>
                <a:lnTo>
                  <a:pt x="2810" y="1788"/>
                </a:lnTo>
                <a:lnTo>
                  <a:pt x="2810" y="1532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4" name="Google Shape;3534;p35"/>
          <p:cNvSpPr/>
          <p:nvPr/>
        </p:nvSpPr>
        <p:spPr>
          <a:xfrm>
            <a:off x="5635944" y="4166948"/>
            <a:ext cx="103249" cy="68845"/>
          </a:xfrm>
          <a:custGeom>
            <a:avLst/>
            <a:gdLst/>
            <a:ahLst/>
            <a:cxnLst/>
            <a:rect l="l" t="t" r="r" b="b"/>
            <a:pathLst>
              <a:path w="2683" h="1789" extrusionOk="0">
                <a:moveTo>
                  <a:pt x="1" y="1"/>
                </a:moveTo>
                <a:lnTo>
                  <a:pt x="1" y="256"/>
                </a:lnTo>
                <a:lnTo>
                  <a:pt x="2683" y="1789"/>
                </a:lnTo>
                <a:lnTo>
                  <a:pt x="2683" y="1533"/>
                </a:lnTo>
                <a:lnTo>
                  <a:pt x="1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5" name="Google Shape;3535;p35"/>
          <p:cNvSpPr/>
          <p:nvPr/>
        </p:nvSpPr>
        <p:spPr>
          <a:xfrm>
            <a:off x="5640870" y="4053920"/>
            <a:ext cx="108136" cy="167129"/>
          </a:xfrm>
          <a:custGeom>
            <a:avLst/>
            <a:gdLst/>
            <a:ahLst/>
            <a:cxnLst/>
            <a:rect l="l" t="t" r="r" b="b"/>
            <a:pathLst>
              <a:path w="2810" h="4343" extrusionOk="0">
                <a:moveTo>
                  <a:pt x="128" y="1"/>
                </a:moveTo>
                <a:lnTo>
                  <a:pt x="1" y="128"/>
                </a:lnTo>
                <a:lnTo>
                  <a:pt x="1" y="639"/>
                </a:lnTo>
                <a:lnTo>
                  <a:pt x="2427" y="4342"/>
                </a:lnTo>
                <a:lnTo>
                  <a:pt x="2810" y="4342"/>
                </a:lnTo>
                <a:lnTo>
                  <a:pt x="128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35"/>
          <p:cNvSpPr/>
          <p:nvPr/>
        </p:nvSpPr>
        <p:spPr>
          <a:xfrm>
            <a:off x="5635944" y="4058846"/>
            <a:ext cx="103249" cy="167129"/>
          </a:xfrm>
          <a:custGeom>
            <a:avLst/>
            <a:gdLst/>
            <a:ahLst/>
            <a:cxnLst/>
            <a:rect l="l" t="t" r="r" b="b"/>
            <a:pathLst>
              <a:path w="2683" h="4343" extrusionOk="0">
                <a:moveTo>
                  <a:pt x="129" y="0"/>
                </a:moveTo>
                <a:lnTo>
                  <a:pt x="1" y="511"/>
                </a:lnTo>
                <a:lnTo>
                  <a:pt x="2299" y="4087"/>
                </a:lnTo>
                <a:lnTo>
                  <a:pt x="2683" y="4342"/>
                </a:lnTo>
                <a:lnTo>
                  <a:pt x="129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7" name="Google Shape;3537;p35"/>
          <p:cNvSpPr/>
          <p:nvPr/>
        </p:nvSpPr>
        <p:spPr>
          <a:xfrm>
            <a:off x="5488549" y="4068659"/>
            <a:ext cx="63919" cy="324369"/>
          </a:xfrm>
          <a:custGeom>
            <a:avLst/>
            <a:gdLst/>
            <a:ahLst/>
            <a:cxnLst/>
            <a:rect l="l" t="t" r="r" b="b"/>
            <a:pathLst>
              <a:path w="1661" h="8429" extrusionOk="0">
                <a:moveTo>
                  <a:pt x="1277" y="1"/>
                </a:moveTo>
                <a:lnTo>
                  <a:pt x="0" y="8046"/>
                </a:lnTo>
                <a:lnTo>
                  <a:pt x="128" y="8429"/>
                </a:lnTo>
                <a:lnTo>
                  <a:pt x="511" y="8301"/>
                </a:lnTo>
                <a:lnTo>
                  <a:pt x="1660" y="639"/>
                </a:lnTo>
                <a:lnTo>
                  <a:pt x="1277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8" name="Google Shape;3538;p35"/>
          <p:cNvSpPr/>
          <p:nvPr/>
        </p:nvSpPr>
        <p:spPr>
          <a:xfrm>
            <a:off x="5714606" y="4068659"/>
            <a:ext cx="58994" cy="324369"/>
          </a:xfrm>
          <a:custGeom>
            <a:avLst/>
            <a:gdLst/>
            <a:ahLst/>
            <a:cxnLst/>
            <a:rect l="l" t="t" r="r" b="b"/>
            <a:pathLst>
              <a:path w="1533" h="8429" extrusionOk="0">
                <a:moveTo>
                  <a:pt x="383" y="1"/>
                </a:moveTo>
                <a:lnTo>
                  <a:pt x="0" y="639"/>
                </a:lnTo>
                <a:lnTo>
                  <a:pt x="1149" y="8301"/>
                </a:lnTo>
                <a:lnTo>
                  <a:pt x="1405" y="8429"/>
                </a:lnTo>
                <a:lnTo>
                  <a:pt x="1532" y="8046"/>
                </a:lnTo>
                <a:lnTo>
                  <a:pt x="383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9" name="Google Shape;3539;p35"/>
          <p:cNvSpPr/>
          <p:nvPr/>
        </p:nvSpPr>
        <p:spPr>
          <a:xfrm>
            <a:off x="5635944" y="4240683"/>
            <a:ext cx="108174" cy="216233"/>
          </a:xfrm>
          <a:custGeom>
            <a:avLst/>
            <a:gdLst/>
            <a:ahLst/>
            <a:cxnLst/>
            <a:rect l="l" t="t" r="r" b="b"/>
            <a:pathLst>
              <a:path w="2811" h="5619" extrusionOk="0">
                <a:moveTo>
                  <a:pt x="2683" y="0"/>
                </a:moveTo>
                <a:lnTo>
                  <a:pt x="1" y="5619"/>
                </a:lnTo>
                <a:lnTo>
                  <a:pt x="384" y="5619"/>
                </a:lnTo>
                <a:lnTo>
                  <a:pt x="2810" y="639"/>
                </a:lnTo>
                <a:lnTo>
                  <a:pt x="2810" y="128"/>
                </a:lnTo>
                <a:lnTo>
                  <a:pt x="2683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0" name="Google Shape;3540;p35"/>
          <p:cNvSpPr/>
          <p:nvPr/>
        </p:nvSpPr>
        <p:spPr>
          <a:xfrm>
            <a:off x="5645796" y="4245571"/>
            <a:ext cx="103210" cy="216272"/>
          </a:xfrm>
          <a:custGeom>
            <a:avLst/>
            <a:gdLst/>
            <a:ahLst/>
            <a:cxnLst/>
            <a:rect l="l" t="t" r="r" b="b"/>
            <a:pathLst>
              <a:path w="2682" h="5620" extrusionOk="0">
                <a:moveTo>
                  <a:pt x="2554" y="1"/>
                </a:moveTo>
                <a:lnTo>
                  <a:pt x="0" y="5620"/>
                </a:lnTo>
                <a:lnTo>
                  <a:pt x="383" y="5364"/>
                </a:lnTo>
                <a:lnTo>
                  <a:pt x="2682" y="512"/>
                </a:lnTo>
                <a:lnTo>
                  <a:pt x="2554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35"/>
          <p:cNvSpPr/>
          <p:nvPr/>
        </p:nvSpPr>
        <p:spPr>
          <a:xfrm>
            <a:off x="5518028" y="4240683"/>
            <a:ext cx="113062" cy="216233"/>
          </a:xfrm>
          <a:custGeom>
            <a:avLst/>
            <a:gdLst/>
            <a:ahLst/>
            <a:cxnLst/>
            <a:rect l="l" t="t" r="r" b="b"/>
            <a:pathLst>
              <a:path w="2938" h="5619" extrusionOk="0">
                <a:moveTo>
                  <a:pt x="256" y="0"/>
                </a:moveTo>
                <a:lnTo>
                  <a:pt x="0" y="128"/>
                </a:lnTo>
                <a:lnTo>
                  <a:pt x="128" y="639"/>
                </a:lnTo>
                <a:lnTo>
                  <a:pt x="2554" y="5619"/>
                </a:lnTo>
                <a:lnTo>
                  <a:pt x="2937" y="5619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35"/>
          <p:cNvSpPr/>
          <p:nvPr/>
        </p:nvSpPr>
        <p:spPr>
          <a:xfrm>
            <a:off x="5518028" y="4245571"/>
            <a:ext cx="103210" cy="216272"/>
          </a:xfrm>
          <a:custGeom>
            <a:avLst/>
            <a:gdLst/>
            <a:ahLst/>
            <a:cxnLst/>
            <a:rect l="l" t="t" r="r" b="b"/>
            <a:pathLst>
              <a:path w="2682" h="5620" extrusionOk="0">
                <a:moveTo>
                  <a:pt x="0" y="1"/>
                </a:moveTo>
                <a:lnTo>
                  <a:pt x="0" y="512"/>
                </a:lnTo>
                <a:lnTo>
                  <a:pt x="2299" y="5364"/>
                </a:lnTo>
                <a:lnTo>
                  <a:pt x="2682" y="5620"/>
                </a:lnTo>
                <a:lnTo>
                  <a:pt x="0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35"/>
          <p:cNvSpPr/>
          <p:nvPr/>
        </p:nvSpPr>
        <p:spPr>
          <a:xfrm>
            <a:off x="5635944" y="4230831"/>
            <a:ext cx="108174" cy="68845"/>
          </a:xfrm>
          <a:custGeom>
            <a:avLst/>
            <a:gdLst/>
            <a:ahLst/>
            <a:cxnLst/>
            <a:rect l="l" t="t" r="r" b="b"/>
            <a:pathLst>
              <a:path w="2811" h="1789" extrusionOk="0">
                <a:moveTo>
                  <a:pt x="2555" y="1"/>
                </a:moveTo>
                <a:lnTo>
                  <a:pt x="1" y="1533"/>
                </a:lnTo>
                <a:lnTo>
                  <a:pt x="1" y="1789"/>
                </a:lnTo>
                <a:lnTo>
                  <a:pt x="2810" y="256"/>
                </a:lnTo>
                <a:lnTo>
                  <a:pt x="2810" y="129"/>
                </a:lnTo>
                <a:lnTo>
                  <a:pt x="2555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35"/>
          <p:cNvSpPr/>
          <p:nvPr/>
        </p:nvSpPr>
        <p:spPr>
          <a:xfrm>
            <a:off x="5645796" y="4235757"/>
            <a:ext cx="98323" cy="68845"/>
          </a:xfrm>
          <a:custGeom>
            <a:avLst/>
            <a:gdLst/>
            <a:ahLst/>
            <a:cxnLst/>
            <a:rect l="l" t="t" r="r" b="b"/>
            <a:pathLst>
              <a:path w="2555" h="1789" extrusionOk="0">
                <a:moveTo>
                  <a:pt x="2554" y="1"/>
                </a:moveTo>
                <a:lnTo>
                  <a:pt x="0" y="1533"/>
                </a:lnTo>
                <a:lnTo>
                  <a:pt x="0" y="1788"/>
                </a:lnTo>
                <a:lnTo>
                  <a:pt x="2554" y="256"/>
                </a:lnTo>
                <a:lnTo>
                  <a:pt x="2554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35"/>
          <p:cNvSpPr/>
          <p:nvPr/>
        </p:nvSpPr>
        <p:spPr>
          <a:xfrm>
            <a:off x="5635944" y="4093251"/>
            <a:ext cx="88510" cy="196607"/>
          </a:xfrm>
          <a:custGeom>
            <a:avLst/>
            <a:gdLst/>
            <a:ahLst/>
            <a:cxnLst/>
            <a:rect l="l" t="t" r="r" b="b"/>
            <a:pathLst>
              <a:path w="2300" h="5109" extrusionOk="0">
                <a:moveTo>
                  <a:pt x="2044" y="0"/>
                </a:moveTo>
                <a:lnTo>
                  <a:pt x="1" y="5108"/>
                </a:lnTo>
                <a:lnTo>
                  <a:pt x="256" y="5108"/>
                </a:lnTo>
                <a:lnTo>
                  <a:pt x="2172" y="511"/>
                </a:lnTo>
                <a:lnTo>
                  <a:pt x="2299" y="128"/>
                </a:lnTo>
                <a:lnTo>
                  <a:pt x="2044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35"/>
          <p:cNvSpPr/>
          <p:nvPr/>
        </p:nvSpPr>
        <p:spPr>
          <a:xfrm>
            <a:off x="5640870" y="4098176"/>
            <a:ext cx="83584" cy="191681"/>
          </a:xfrm>
          <a:custGeom>
            <a:avLst/>
            <a:gdLst/>
            <a:ahLst/>
            <a:cxnLst/>
            <a:rect l="l" t="t" r="r" b="b"/>
            <a:pathLst>
              <a:path w="2172" h="4981" extrusionOk="0">
                <a:moveTo>
                  <a:pt x="2171" y="0"/>
                </a:moveTo>
                <a:lnTo>
                  <a:pt x="1" y="4980"/>
                </a:lnTo>
                <a:lnTo>
                  <a:pt x="384" y="4853"/>
                </a:lnTo>
                <a:lnTo>
                  <a:pt x="2171" y="511"/>
                </a:lnTo>
                <a:lnTo>
                  <a:pt x="2171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35"/>
          <p:cNvSpPr/>
          <p:nvPr/>
        </p:nvSpPr>
        <p:spPr>
          <a:xfrm>
            <a:off x="5522915" y="4230831"/>
            <a:ext cx="103249" cy="68845"/>
          </a:xfrm>
          <a:custGeom>
            <a:avLst/>
            <a:gdLst/>
            <a:ahLst/>
            <a:cxnLst/>
            <a:rect l="l" t="t" r="r" b="b"/>
            <a:pathLst>
              <a:path w="2683" h="1789" extrusionOk="0">
                <a:moveTo>
                  <a:pt x="129" y="1"/>
                </a:moveTo>
                <a:lnTo>
                  <a:pt x="1" y="129"/>
                </a:lnTo>
                <a:lnTo>
                  <a:pt x="1" y="256"/>
                </a:lnTo>
                <a:lnTo>
                  <a:pt x="2683" y="1789"/>
                </a:lnTo>
                <a:lnTo>
                  <a:pt x="2683" y="1533"/>
                </a:lnTo>
                <a:lnTo>
                  <a:pt x="129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35"/>
          <p:cNvSpPr/>
          <p:nvPr/>
        </p:nvSpPr>
        <p:spPr>
          <a:xfrm>
            <a:off x="5518028" y="4235757"/>
            <a:ext cx="103210" cy="68845"/>
          </a:xfrm>
          <a:custGeom>
            <a:avLst/>
            <a:gdLst/>
            <a:ahLst/>
            <a:cxnLst/>
            <a:rect l="l" t="t" r="r" b="b"/>
            <a:pathLst>
              <a:path w="2682" h="1789" extrusionOk="0">
                <a:moveTo>
                  <a:pt x="128" y="1"/>
                </a:moveTo>
                <a:lnTo>
                  <a:pt x="0" y="256"/>
                </a:lnTo>
                <a:lnTo>
                  <a:pt x="2682" y="1788"/>
                </a:lnTo>
                <a:lnTo>
                  <a:pt x="2682" y="1533"/>
                </a:lnTo>
                <a:lnTo>
                  <a:pt x="128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35"/>
          <p:cNvSpPr/>
          <p:nvPr/>
        </p:nvSpPr>
        <p:spPr>
          <a:xfrm>
            <a:off x="5542581" y="4093251"/>
            <a:ext cx="88510" cy="196607"/>
          </a:xfrm>
          <a:custGeom>
            <a:avLst/>
            <a:gdLst/>
            <a:ahLst/>
            <a:cxnLst/>
            <a:rect l="l" t="t" r="r" b="b"/>
            <a:pathLst>
              <a:path w="2300" h="5109" extrusionOk="0">
                <a:moveTo>
                  <a:pt x="256" y="0"/>
                </a:moveTo>
                <a:lnTo>
                  <a:pt x="1" y="128"/>
                </a:lnTo>
                <a:lnTo>
                  <a:pt x="128" y="511"/>
                </a:lnTo>
                <a:lnTo>
                  <a:pt x="1916" y="5108"/>
                </a:lnTo>
                <a:lnTo>
                  <a:pt x="2299" y="5108"/>
                </a:lnTo>
                <a:lnTo>
                  <a:pt x="256" y="0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35"/>
          <p:cNvSpPr/>
          <p:nvPr/>
        </p:nvSpPr>
        <p:spPr>
          <a:xfrm>
            <a:off x="5537655" y="4098176"/>
            <a:ext cx="88510" cy="191681"/>
          </a:xfrm>
          <a:custGeom>
            <a:avLst/>
            <a:gdLst/>
            <a:ahLst/>
            <a:cxnLst/>
            <a:rect l="l" t="t" r="r" b="b"/>
            <a:pathLst>
              <a:path w="2300" h="4981" extrusionOk="0">
                <a:moveTo>
                  <a:pt x="129" y="0"/>
                </a:moveTo>
                <a:lnTo>
                  <a:pt x="1" y="511"/>
                </a:lnTo>
                <a:lnTo>
                  <a:pt x="1916" y="4853"/>
                </a:lnTo>
                <a:lnTo>
                  <a:pt x="2300" y="4980"/>
                </a:lnTo>
                <a:lnTo>
                  <a:pt x="129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35"/>
          <p:cNvSpPr/>
          <p:nvPr/>
        </p:nvSpPr>
        <p:spPr>
          <a:xfrm>
            <a:off x="5522915" y="4053920"/>
            <a:ext cx="216272" cy="83584"/>
          </a:xfrm>
          <a:custGeom>
            <a:avLst/>
            <a:gdLst/>
            <a:ahLst/>
            <a:cxnLst/>
            <a:rect l="l" t="t" r="r" b="b"/>
            <a:pathLst>
              <a:path w="5620" h="2172" extrusionOk="0">
                <a:moveTo>
                  <a:pt x="1" y="1"/>
                </a:moveTo>
                <a:lnTo>
                  <a:pt x="2810" y="2172"/>
                </a:lnTo>
                <a:lnTo>
                  <a:pt x="5620" y="512"/>
                </a:lnTo>
                <a:lnTo>
                  <a:pt x="5620" y="1"/>
                </a:lnTo>
                <a:close/>
              </a:path>
            </a:pathLst>
          </a:custGeom>
          <a:solidFill>
            <a:srgbClr val="9395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35"/>
          <p:cNvSpPr/>
          <p:nvPr/>
        </p:nvSpPr>
        <p:spPr>
          <a:xfrm>
            <a:off x="5522915" y="4053920"/>
            <a:ext cx="108174" cy="83584"/>
          </a:xfrm>
          <a:custGeom>
            <a:avLst/>
            <a:gdLst/>
            <a:ahLst/>
            <a:cxnLst/>
            <a:rect l="l" t="t" r="r" b="b"/>
            <a:pathLst>
              <a:path w="2811" h="2172" extrusionOk="0">
                <a:moveTo>
                  <a:pt x="1" y="1"/>
                </a:moveTo>
                <a:lnTo>
                  <a:pt x="1" y="512"/>
                </a:lnTo>
                <a:lnTo>
                  <a:pt x="2810" y="2172"/>
                </a:lnTo>
                <a:lnTo>
                  <a:pt x="2810" y="1661"/>
                </a:lnTo>
                <a:lnTo>
                  <a:pt x="1" y="1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35"/>
          <p:cNvSpPr/>
          <p:nvPr/>
        </p:nvSpPr>
        <p:spPr>
          <a:xfrm>
            <a:off x="5522915" y="3990036"/>
            <a:ext cx="216272" cy="127800"/>
          </a:xfrm>
          <a:custGeom>
            <a:avLst/>
            <a:gdLst/>
            <a:ahLst/>
            <a:cxnLst/>
            <a:rect l="l" t="t" r="r" b="b"/>
            <a:pathLst>
              <a:path w="5620" h="3321" extrusionOk="0">
                <a:moveTo>
                  <a:pt x="2810" y="1"/>
                </a:moveTo>
                <a:lnTo>
                  <a:pt x="1" y="1661"/>
                </a:lnTo>
                <a:lnTo>
                  <a:pt x="2810" y="3321"/>
                </a:lnTo>
                <a:lnTo>
                  <a:pt x="5620" y="1661"/>
                </a:lnTo>
                <a:lnTo>
                  <a:pt x="2810" y="1"/>
                </a:lnTo>
                <a:close/>
              </a:path>
            </a:pathLst>
          </a:custGeom>
          <a:solidFill>
            <a:srgbClr val="D1D3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35"/>
          <p:cNvSpPr/>
          <p:nvPr/>
        </p:nvSpPr>
        <p:spPr>
          <a:xfrm>
            <a:off x="5631056" y="4073585"/>
            <a:ext cx="157278" cy="398063"/>
          </a:xfrm>
          <a:custGeom>
            <a:avLst/>
            <a:gdLst/>
            <a:ahLst/>
            <a:cxnLst/>
            <a:rect l="l" t="t" r="r" b="b"/>
            <a:pathLst>
              <a:path w="4087" h="10344" extrusionOk="0">
                <a:moveTo>
                  <a:pt x="2810" y="1"/>
                </a:moveTo>
                <a:lnTo>
                  <a:pt x="0" y="1661"/>
                </a:lnTo>
                <a:lnTo>
                  <a:pt x="0" y="10344"/>
                </a:lnTo>
                <a:lnTo>
                  <a:pt x="383" y="10216"/>
                </a:lnTo>
                <a:lnTo>
                  <a:pt x="383" y="1916"/>
                </a:lnTo>
                <a:lnTo>
                  <a:pt x="2426" y="767"/>
                </a:lnTo>
                <a:lnTo>
                  <a:pt x="3576" y="8301"/>
                </a:lnTo>
                <a:lnTo>
                  <a:pt x="4087" y="8045"/>
                </a:lnTo>
                <a:lnTo>
                  <a:pt x="2810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35"/>
          <p:cNvSpPr/>
          <p:nvPr/>
        </p:nvSpPr>
        <p:spPr>
          <a:xfrm>
            <a:off x="5478697" y="4073585"/>
            <a:ext cx="152391" cy="398063"/>
          </a:xfrm>
          <a:custGeom>
            <a:avLst/>
            <a:gdLst/>
            <a:ahLst/>
            <a:cxnLst/>
            <a:rect l="l" t="t" r="r" b="b"/>
            <a:pathLst>
              <a:path w="3960" h="10344" extrusionOk="0">
                <a:moveTo>
                  <a:pt x="1150" y="1"/>
                </a:moveTo>
                <a:lnTo>
                  <a:pt x="1" y="8045"/>
                </a:lnTo>
                <a:lnTo>
                  <a:pt x="384" y="8301"/>
                </a:lnTo>
                <a:lnTo>
                  <a:pt x="1533" y="767"/>
                </a:lnTo>
                <a:lnTo>
                  <a:pt x="3576" y="1916"/>
                </a:lnTo>
                <a:lnTo>
                  <a:pt x="3576" y="10216"/>
                </a:lnTo>
                <a:lnTo>
                  <a:pt x="3959" y="10344"/>
                </a:lnTo>
                <a:lnTo>
                  <a:pt x="3959" y="1661"/>
                </a:lnTo>
                <a:lnTo>
                  <a:pt x="1150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35"/>
          <p:cNvSpPr/>
          <p:nvPr/>
        </p:nvSpPr>
        <p:spPr>
          <a:xfrm>
            <a:off x="5591725" y="3999888"/>
            <a:ext cx="78658" cy="73732"/>
          </a:xfrm>
          <a:custGeom>
            <a:avLst/>
            <a:gdLst/>
            <a:ahLst/>
            <a:cxnLst/>
            <a:rect l="l" t="t" r="r" b="b"/>
            <a:pathLst>
              <a:path w="2044" h="1916" extrusionOk="0">
                <a:moveTo>
                  <a:pt x="384" y="0"/>
                </a:moveTo>
                <a:lnTo>
                  <a:pt x="128" y="383"/>
                </a:lnTo>
                <a:lnTo>
                  <a:pt x="1" y="766"/>
                </a:lnTo>
                <a:lnTo>
                  <a:pt x="1" y="1022"/>
                </a:lnTo>
                <a:lnTo>
                  <a:pt x="128" y="1022"/>
                </a:lnTo>
                <a:lnTo>
                  <a:pt x="1533" y="1916"/>
                </a:lnTo>
                <a:lnTo>
                  <a:pt x="2044" y="766"/>
                </a:lnTo>
                <a:lnTo>
                  <a:pt x="767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7" name="Google Shape;3557;p35"/>
          <p:cNvSpPr/>
          <p:nvPr/>
        </p:nvSpPr>
        <p:spPr>
          <a:xfrm>
            <a:off x="5621204" y="4019515"/>
            <a:ext cx="39368" cy="44293"/>
          </a:xfrm>
          <a:custGeom>
            <a:avLst/>
            <a:gdLst/>
            <a:ahLst/>
            <a:cxnLst/>
            <a:rect l="l" t="t" r="r" b="b"/>
            <a:pathLst>
              <a:path w="1023" h="1151" extrusionOk="0">
                <a:moveTo>
                  <a:pt x="512" y="1"/>
                </a:moveTo>
                <a:lnTo>
                  <a:pt x="129" y="384"/>
                </a:lnTo>
                <a:lnTo>
                  <a:pt x="1" y="767"/>
                </a:lnTo>
                <a:lnTo>
                  <a:pt x="129" y="895"/>
                </a:lnTo>
                <a:lnTo>
                  <a:pt x="129" y="1022"/>
                </a:lnTo>
                <a:lnTo>
                  <a:pt x="384" y="1150"/>
                </a:lnTo>
                <a:lnTo>
                  <a:pt x="384" y="1150"/>
                </a:lnTo>
                <a:lnTo>
                  <a:pt x="256" y="895"/>
                </a:lnTo>
                <a:lnTo>
                  <a:pt x="384" y="512"/>
                </a:lnTo>
                <a:lnTo>
                  <a:pt x="767" y="129"/>
                </a:lnTo>
                <a:lnTo>
                  <a:pt x="1022" y="129"/>
                </a:lnTo>
                <a:lnTo>
                  <a:pt x="767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8" name="Google Shape;3558;p35"/>
          <p:cNvSpPr/>
          <p:nvPr/>
        </p:nvSpPr>
        <p:spPr>
          <a:xfrm>
            <a:off x="5601577" y="4004775"/>
            <a:ext cx="39329" cy="49181"/>
          </a:xfrm>
          <a:custGeom>
            <a:avLst/>
            <a:gdLst/>
            <a:ahLst/>
            <a:cxnLst/>
            <a:rect l="l" t="t" r="r" b="b"/>
            <a:pathLst>
              <a:path w="1022" h="1278" extrusionOk="0">
                <a:moveTo>
                  <a:pt x="639" y="1"/>
                </a:moveTo>
                <a:lnTo>
                  <a:pt x="511" y="129"/>
                </a:lnTo>
                <a:lnTo>
                  <a:pt x="128" y="384"/>
                </a:lnTo>
                <a:lnTo>
                  <a:pt x="0" y="895"/>
                </a:lnTo>
                <a:lnTo>
                  <a:pt x="128" y="1022"/>
                </a:lnTo>
                <a:lnTo>
                  <a:pt x="128" y="1150"/>
                </a:lnTo>
                <a:lnTo>
                  <a:pt x="383" y="1278"/>
                </a:lnTo>
                <a:lnTo>
                  <a:pt x="383" y="1150"/>
                </a:lnTo>
                <a:lnTo>
                  <a:pt x="255" y="1022"/>
                </a:lnTo>
                <a:lnTo>
                  <a:pt x="383" y="639"/>
                </a:lnTo>
                <a:lnTo>
                  <a:pt x="766" y="256"/>
                </a:lnTo>
                <a:lnTo>
                  <a:pt x="1022" y="256"/>
                </a:lnTo>
                <a:lnTo>
                  <a:pt x="766" y="129"/>
                </a:lnTo>
                <a:lnTo>
                  <a:pt x="639" y="1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9" name="Google Shape;3559;p35"/>
          <p:cNvSpPr/>
          <p:nvPr/>
        </p:nvSpPr>
        <p:spPr>
          <a:xfrm>
            <a:off x="5645796" y="4029367"/>
            <a:ext cx="29516" cy="44255"/>
          </a:xfrm>
          <a:custGeom>
            <a:avLst/>
            <a:gdLst/>
            <a:ahLst/>
            <a:cxnLst/>
            <a:rect l="l" t="t" r="r" b="b"/>
            <a:pathLst>
              <a:path w="767" h="1150" extrusionOk="0">
                <a:moveTo>
                  <a:pt x="511" y="0"/>
                </a:moveTo>
                <a:lnTo>
                  <a:pt x="383" y="128"/>
                </a:lnTo>
                <a:lnTo>
                  <a:pt x="128" y="383"/>
                </a:lnTo>
                <a:lnTo>
                  <a:pt x="0" y="894"/>
                </a:lnTo>
                <a:lnTo>
                  <a:pt x="0" y="1022"/>
                </a:lnTo>
                <a:lnTo>
                  <a:pt x="128" y="1150"/>
                </a:lnTo>
                <a:lnTo>
                  <a:pt x="256" y="1150"/>
                </a:lnTo>
                <a:lnTo>
                  <a:pt x="383" y="1022"/>
                </a:lnTo>
                <a:lnTo>
                  <a:pt x="639" y="766"/>
                </a:lnTo>
                <a:lnTo>
                  <a:pt x="766" y="383"/>
                </a:lnTo>
                <a:lnTo>
                  <a:pt x="766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0" name="Google Shape;3560;p35"/>
          <p:cNvSpPr/>
          <p:nvPr/>
        </p:nvSpPr>
        <p:spPr>
          <a:xfrm>
            <a:off x="5655609" y="4039180"/>
            <a:ext cx="14777" cy="24629"/>
          </a:xfrm>
          <a:custGeom>
            <a:avLst/>
            <a:gdLst/>
            <a:ahLst/>
            <a:cxnLst/>
            <a:rect l="l" t="t" r="r" b="b"/>
            <a:pathLst>
              <a:path w="384" h="640" extrusionOk="0">
                <a:moveTo>
                  <a:pt x="256" y="1"/>
                </a:moveTo>
                <a:lnTo>
                  <a:pt x="256" y="128"/>
                </a:lnTo>
                <a:lnTo>
                  <a:pt x="256" y="384"/>
                </a:lnTo>
                <a:lnTo>
                  <a:pt x="1" y="639"/>
                </a:lnTo>
                <a:lnTo>
                  <a:pt x="128" y="639"/>
                </a:lnTo>
                <a:lnTo>
                  <a:pt x="384" y="384"/>
                </a:lnTo>
                <a:lnTo>
                  <a:pt x="384" y="128"/>
                </a:lnTo>
                <a:lnTo>
                  <a:pt x="384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1" name="Google Shape;3561;p35"/>
          <p:cNvSpPr/>
          <p:nvPr/>
        </p:nvSpPr>
        <p:spPr>
          <a:xfrm>
            <a:off x="5650722" y="4039180"/>
            <a:ext cx="14777" cy="24629"/>
          </a:xfrm>
          <a:custGeom>
            <a:avLst/>
            <a:gdLst/>
            <a:ahLst/>
            <a:cxnLst/>
            <a:rect l="l" t="t" r="r" b="b"/>
            <a:pathLst>
              <a:path w="384" h="640" extrusionOk="0">
                <a:moveTo>
                  <a:pt x="255" y="1"/>
                </a:moveTo>
                <a:lnTo>
                  <a:pt x="0" y="256"/>
                </a:lnTo>
                <a:lnTo>
                  <a:pt x="0" y="511"/>
                </a:lnTo>
                <a:lnTo>
                  <a:pt x="0" y="639"/>
                </a:lnTo>
                <a:lnTo>
                  <a:pt x="128" y="639"/>
                </a:lnTo>
                <a:lnTo>
                  <a:pt x="383" y="384"/>
                </a:lnTo>
                <a:lnTo>
                  <a:pt x="383" y="128"/>
                </a:lnTo>
                <a:lnTo>
                  <a:pt x="383" y="1"/>
                </a:lnTo>
                <a:close/>
              </a:path>
            </a:pathLst>
          </a:custGeom>
          <a:solidFill>
            <a:srgbClr val="944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2" name="Google Shape;3562;p35"/>
          <p:cNvSpPr/>
          <p:nvPr/>
        </p:nvSpPr>
        <p:spPr>
          <a:xfrm>
            <a:off x="5429552" y="4049032"/>
            <a:ext cx="34442" cy="24590"/>
          </a:xfrm>
          <a:custGeom>
            <a:avLst/>
            <a:gdLst/>
            <a:ahLst/>
            <a:cxnLst/>
            <a:rect l="l" t="t" r="r" b="b"/>
            <a:pathLst>
              <a:path w="895" h="639" extrusionOk="0">
                <a:moveTo>
                  <a:pt x="128" y="0"/>
                </a:moveTo>
                <a:lnTo>
                  <a:pt x="1" y="639"/>
                </a:lnTo>
                <a:lnTo>
                  <a:pt x="895" y="383"/>
                </a:lnTo>
                <a:lnTo>
                  <a:pt x="128" y="0"/>
                </a:lnTo>
                <a:close/>
              </a:path>
            </a:pathLst>
          </a:custGeom>
          <a:solidFill>
            <a:srgbClr val="7A41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3" name="Google Shape;3563;p35"/>
          <p:cNvSpPr/>
          <p:nvPr/>
        </p:nvSpPr>
        <p:spPr>
          <a:xfrm>
            <a:off x="5793229" y="4014627"/>
            <a:ext cx="63919" cy="58994"/>
          </a:xfrm>
          <a:custGeom>
            <a:avLst/>
            <a:gdLst/>
            <a:ahLst/>
            <a:cxnLst/>
            <a:rect l="l" t="t" r="r" b="b"/>
            <a:pathLst>
              <a:path w="1661" h="1533" extrusionOk="0">
                <a:moveTo>
                  <a:pt x="0" y="0"/>
                </a:moveTo>
                <a:lnTo>
                  <a:pt x="1149" y="1533"/>
                </a:lnTo>
                <a:lnTo>
                  <a:pt x="1660" y="1277"/>
                </a:lnTo>
                <a:lnTo>
                  <a:pt x="1660" y="383"/>
                </a:lnTo>
                <a:lnTo>
                  <a:pt x="0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35"/>
          <p:cNvSpPr/>
          <p:nvPr/>
        </p:nvSpPr>
        <p:spPr>
          <a:xfrm>
            <a:off x="5793229" y="4014627"/>
            <a:ext cx="44255" cy="58994"/>
          </a:xfrm>
          <a:custGeom>
            <a:avLst/>
            <a:gdLst/>
            <a:ahLst/>
            <a:cxnLst/>
            <a:rect l="l" t="t" r="r" b="b"/>
            <a:pathLst>
              <a:path w="1150" h="1533" extrusionOk="0">
                <a:moveTo>
                  <a:pt x="0" y="0"/>
                </a:moveTo>
                <a:lnTo>
                  <a:pt x="0" y="894"/>
                </a:lnTo>
                <a:lnTo>
                  <a:pt x="1149" y="1533"/>
                </a:lnTo>
                <a:lnTo>
                  <a:pt x="1149" y="639"/>
                </a:lnTo>
                <a:lnTo>
                  <a:pt x="0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5" name="Google Shape;3565;p35"/>
          <p:cNvSpPr/>
          <p:nvPr/>
        </p:nvSpPr>
        <p:spPr>
          <a:xfrm>
            <a:off x="5793229" y="3999888"/>
            <a:ext cx="63919" cy="39329"/>
          </a:xfrm>
          <a:custGeom>
            <a:avLst/>
            <a:gdLst/>
            <a:ahLst/>
            <a:cxnLst/>
            <a:rect l="l" t="t" r="r" b="b"/>
            <a:pathLst>
              <a:path w="1661" h="1022" extrusionOk="0">
                <a:moveTo>
                  <a:pt x="511" y="0"/>
                </a:moveTo>
                <a:lnTo>
                  <a:pt x="0" y="383"/>
                </a:lnTo>
                <a:lnTo>
                  <a:pt x="1149" y="1022"/>
                </a:lnTo>
                <a:lnTo>
                  <a:pt x="1660" y="766"/>
                </a:lnTo>
                <a:lnTo>
                  <a:pt x="511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6" name="Google Shape;3566;p35"/>
          <p:cNvSpPr/>
          <p:nvPr/>
        </p:nvSpPr>
        <p:spPr>
          <a:xfrm>
            <a:off x="5817782" y="3985149"/>
            <a:ext cx="14777" cy="39329"/>
          </a:xfrm>
          <a:custGeom>
            <a:avLst/>
            <a:gdLst/>
            <a:ahLst/>
            <a:cxnLst/>
            <a:rect l="l" t="t" r="r" b="b"/>
            <a:pathLst>
              <a:path w="384" h="1022" extrusionOk="0">
                <a:moveTo>
                  <a:pt x="1" y="0"/>
                </a:moveTo>
                <a:lnTo>
                  <a:pt x="128" y="1022"/>
                </a:lnTo>
                <a:lnTo>
                  <a:pt x="384" y="894"/>
                </a:lnTo>
                <a:lnTo>
                  <a:pt x="384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7" name="Google Shape;3567;p35"/>
          <p:cNvSpPr/>
          <p:nvPr/>
        </p:nvSpPr>
        <p:spPr>
          <a:xfrm>
            <a:off x="5817782" y="3985149"/>
            <a:ext cx="4964" cy="39329"/>
          </a:xfrm>
          <a:custGeom>
            <a:avLst/>
            <a:gdLst/>
            <a:ahLst/>
            <a:cxnLst/>
            <a:rect l="l" t="t" r="r" b="b"/>
            <a:pathLst>
              <a:path w="129" h="1022" extrusionOk="0">
                <a:moveTo>
                  <a:pt x="1" y="0"/>
                </a:moveTo>
                <a:lnTo>
                  <a:pt x="1" y="894"/>
                </a:lnTo>
                <a:lnTo>
                  <a:pt x="128" y="1022"/>
                </a:lnTo>
                <a:lnTo>
                  <a:pt x="128" y="128"/>
                </a:lnTo>
                <a:lnTo>
                  <a:pt x="1" y="0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8" name="Google Shape;3568;p35"/>
          <p:cNvSpPr/>
          <p:nvPr/>
        </p:nvSpPr>
        <p:spPr>
          <a:xfrm>
            <a:off x="5817782" y="3980223"/>
            <a:ext cx="14777" cy="9852"/>
          </a:xfrm>
          <a:custGeom>
            <a:avLst/>
            <a:gdLst/>
            <a:ahLst/>
            <a:cxnLst/>
            <a:rect l="l" t="t" r="r" b="b"/>
            <a:pathLst>
              <a:path w="384" h="256" extrusionOk="0">
                <a:moveTo>
                  <a:pt x="256" y="0"/>
                </a:moveTo>
                <a:lnTo>
                  <a:pt x="1" y="128"/>
                </a:lnTo>
                <a:lnTo>
                  <a:pt x="128" y="256"/>
                </a:lnTo>
                <a:lnTo>
                  <a:pt x="384" y="128"/>
                </a:lnTo>
                <a:lnTo>
                  <a:pt x="256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35"/>
          <p:cNvSpPr/>
          <p:nvPr/>
        </p:nvSpPr>
        <p:spPr>
          <a:xfrm>
            <a:off x="5419739" y="3936004"/>
            <a:ext cx="442279" cy="113062"/>
          </a:xfrm>
          <a:custGeom>
            <a:avLst/>
            <a:gdLst/>
            <a:ahLst/>
            <a:cxnLst/>
            <a:rect l="l" t="t" r="r" b="b"/>
            <a:pathLst>
              <a:path w="11493" h="2938" extrusionOk="0">
                <a:moveTo>
                  <a:pt x="10854" y="0"/>
                </a:moveTo>
                <a:lnTo>
                  <a:pt x="256" y="2043"/>
                </a:lnTo>
                <a:lnTo>
                  <a:pt x="0" y="2937"/>
                </a:lnTo>
                <a:lnTo>
                  <a:pt x="11493" y="383"/>
                </a:lnTo>
                <a:lnTo>
                  <a:pt x="10854" y="0"/>
                </a:lnTo>
                <a:close/>
              </a:path>
            </a:pathLst>
          </a:custGeom>
          <a:solidFill>
            <a:srgbClr val="2A4E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0" name="Google Shape;3570;p35"/>
          <p:cNvSpPr/>
          <p:nvPr/>
        </p:nvSpPr>
        <p:spPr>
          <a:xfrm>
            <a:off x="5444292" y="3950744"/>
            <a:ext cx="417728" cy="113062"/>
          </a:xfrm>
          <a:custGeom>
            <a:avLst/>
            <a:gdLst/>
            <a:ahLst/>
            <a:cxnLst/>
            <a:rect l="l" t="t" r="r" b="b"/>
            <a:pathLst>
              <a:path w="10855" h="2938" extrusionOk="0">
                <a:moveTo>
                  <a:pt x="10855" y="0"/>
                </a:moveTo>
                <a:lnTo>
                  <a:pt x="256" y="2043"/>
                </a:lnTo>
                <a:lnTo>
                  <a:pt x="1" y="2937"/>
                </a:lnTo>
                <a:lnTo>
                  <a:pt x="10600" y="1022"/>
                </a:lnTo>
                <a:lnTo>
                  <a:pt x="10855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1" name="Google Shape;3571;p35"/>
          <p:cNvSpPr/>
          <p:nvPr/>
        </p:nvSpPr>
        <p:spPr>
          <a:xfrm>
            <a:off x="5419739" y="4014627"/>
            <a:ext cx="34442" cy="49181"/>
          </a:xfrm>
          <a:custGeom>
            <a:avLst/>
            <a:gdLst/>
            <a:ahLst/>
            <a:cxnLst/>
            <a:rect l="l" t="t" r="r" b="b"/>
            <a:pathLst>
              <a:path w="895" h="1278" extrusionOk="0">
                <a:moveTo>
                  <a:pt x="256" y="0"/>
                </a:moveTo>
                <a:lnTo>
                  <a:pt x="0" y="894"/>
                </a:lnTo>
                <a:lnTo>
                  <a:pt x="639" y="1277"/>
                </a:lnTo>
                <a:lnTo>
                  <a:pt x="894" y="383"/>
                </a:lnTo>
                <a:lnTo>
                  <a:pt x="256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2" name="Google Shape;3572;p35"/>
          <p:cNvSpPr/>
          <p:nvPr/>
        </p:nvSpPr>
        <p:spPr>
          <a:xfrm>
            <a:off x="5336189" y="4545362"/>
            <a:ext cx="44255" cy="29516"/>
          </a:xfrm>
          <a:custGeom>
            <a:avLst/>
            <a:gdLst/>
            <a:ahLst/>
            <a:cxnLst/>
            <a:rect l="l" t="t" r="r" b="b"/>
            <a:pathLst>
              <a:path w="1150" h="767" extrusionOk="0">
                <a:moveTo>
                  <a:pt x="639" y="0"/>
                </a:moveTo>
                <a:lnTo>
                  <a:pt x="256" y="128"/>
                </a:lnTo>
                <a:lnTo>
                  <a:pt x="128" y="256"/>
                </a:lnTo>
                <a:lnTo>
                  <a:pt x="0" y="384"/>
                </a:lnTo>
                <a:lnTo>
                  <a:pt x="128" y="511"/>
                </a:lnTo>
                <a:lnTo>
                  <a:pt x="256" y="639"/>
                </a:lnTo>
                <a:lnTo>
                  <a:pt x="639" y="767"/>
                </a:lnTo>
                <a:lnTo>
                  <a:pt x="894" y="639"/>
                </a:lnTo>
                <a:lnTo>
                  <a:pt x="1150" y="511"/>
                </a:lnTo>
                <a:lnTo>
                  <a:pt x="1150" y="384"/>
                </a:lnTo>
                <a:lnTo>
                  <a:pt x="1150" y="256"/>
                </a:lnTo>
                <a:lnTo>
                  <a:pt x="894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ABAB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3" name="Google Shape;3573;p35"/>
          <p:cNvSpPr/>
          <p:nvPr/>
        </p:nvSpPr>
        <p:spPr>
          <a:xfrm>
            <a:off x="5336189" y="4545362"/>
            <a:ext cx="44255" cy="29516"/>
          </a:xfrm>
          <a:custGeom>
            <a:avLst/>
            <a:gdLst/>
            <a:ahLst/>
            <a:cxnLst/>
            <a:rect l="l" t="t" r="r" b="b"/>
            <a:pathLst>
              <a:path w="1150" h="767" fill="none" extrusionOk="0">
                <a:moveTo>
                  <a:pt x="639" y="0"/>
                </a:moveTo>
                <a:lnTo>
                  <a:pt x="639" y="0"/>
                </a:lnTo>
                <a:lnTo>
                  <a:pt x="256" y="128"/>
                </a:lnTo>
                <a:lnTo>
                  <a:pt x="256" y="128"/>
                </a:lnTo>
                <a:lnTo>
                  <a:pt x="128" y="256"/>
                </a:lnTo>
                <a:lnTo>
                  <a:pt x="0" y="384"/>
                </a:lnTo>
                <a:lnTo>
                  <a:pt x="0" y="384"/>
                </a:lnTo>
                <a:lnTo>
                  <a:pt x="128" y="511"/>
                </a:lnTo>
                <a:lnTo>
                  <a:pt x="256" y="639"/>
                </a:lnTo>
                <a:lnTo>
                  <a:pt x="256" y="639"/>
                </a:lnTo>
                <a:lnTo>
                  <a:pt x="639" y="767"/>
                </a:lnTo>
                <a:lnTo>
                  <a:pt x="639" y="767"/>
                </a:lnTo>
                <a:lnTo>
                  <a:pt x="894" y="639"/>
                </a:lnTo>
                <a:lnTo>
                  <a:pt x="894" y="639"/>
                </a:lnTo>
                <a:lnTo>
                  <a:pt x="1150" y="511"/>
                </a:lnTo>
                <a:lnTo>
                  <a:pt x="1150" y="384"/>
                </a:lnTo>
                <a:lnTo>
                  <a:pt x="1150" y="384"/>
                </a:lnTo>
                <a:lnTo>
                  <a:pt x="1150" y="256"/>
                </a:lnTo>
                <a:lnTo>
                  <a:pt x="894" y="128"/>
                </a:lnTo>
                <a:lnTo>
                  <a:pt x="894" y="128"/>
                </a:lnTo>
                <a:lnTo>
                  <a:pt x="63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4" name="Google Shape;3574;p35"/>
          <p:cNvSpPr/>
          <p:nvPr/>
        </p:nvSpPr>
        <p:spPr>
          <a:xfrm>
            <a:off x="5341115" y="4471665"/>
            <a:ext cx="34403" cy="98284"/>
          </a:xfrm>
          <a:custGeom>
            <a:avLst/>
            <a:gdLst/>
            <a:ahLst/>
            <a:cxnLst/>
            <a:rect l="l" t="t" r="r" b="b"/>
            <a:pathLst>
              <a:path w="894" h="2554" extrusionOk="0">
                <a:moveTo>
                  <a:pt x="0" y="0"/>
                </a:moveTo>
                <a:lnTo>
                  <a:pt x="0" y="2299"/>
                </a:lnTo>
                <a:lnTo>
                  <a:pt x="128" y="2426"/>
                </a:lnTo>
                <a:lnTo>
                  <a:pt x="511" y="2554"/>
                </a:lnTo>
                <a:lnTo>
                  <a:pt x="766" y="2426"/>
                </a:lnTo>
                <a:lnTo>
                  <a:pt x="894" y="2299"/>
                </a:lnTo>
                <a:lnTo>
                  <a:pt x="894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5" name="Google Shape;3575;p35"/>
          <p:cNvSpPr/>
          <p:nvPr/>
        </p:nvSpPr>
        <p:spPr>
          <a:xfrm>
            <a:off x="5341115" y="4461813"/>
            <a:ext cx="34403" cy="19703"/>
          </a:xfrm>
          <a:custGeom>
            <a:avLst/>
            <a:gdLst/>
            <a:ahLst/>
            <a:cxnLst/>
            <a:rect l="l" t="t" r="r" b="b"/>
            <a:pathLst>
              <a:path w="894" h="512" extrusionOk="0">
                <a:moveTo>
                  <a:pt x="511" y="1"/>
                </a:moveTo>
                <a:lnTo>
                  <a:pt x="128" y="128"/>
                </a:lnTo>
                <a:lnTo>
                  <a:pt x="0" y="256"/>
                </a:lnTo>
                <a:lnTo>
                  <a:pt x="128" y="511"/>
                </a:lnTo>
                <a:lnTo>
                  <a:pt x="766" y="511"/>
                </a:lnTo>
                <a:lnTo>
                  <a:pt x="894" y="256"/>
                </a:lnTo>
                <a:lnTo>
                  <a:pt x="766" y="128"/>
                </a:lnTo>
                <a:lnTo>
                  <a:pt x="511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6" name="Google Shape;3576;p35"/>
          <p:cNvSpPr/>
          <p:nvPr/>
        </p:nvSpPr>
        <p:spPr>
          <a:xfrm>
            <a:off x="5346003" y="4456887"/>
            <a:ext cx="24629" cy="24629"/>
          </a:xfrm>
          <a:custGeom>
            <a:avLst/>
            <a:gdLst/>
            <a:ahLst/>
            <a:cxnLst/>
            <a:rect l="l" t="t" r="r" b="b"/>
            <a:pathLst>
              <a:path w="640" h="640" extrusionOk="0">
                <a:moveTo>
                  <a:pt x="1" y="1"/>
                </a:moveTo>
                <a:lnTo>
                  <a:pt x="1" y="384"/>
                </a:lnTo>
                <a:lnTo>
                  <a:pt x="129" y="512"/>
                </a:lnTo>
                <a:lnTo>
                  <a:pt x="384" y="639"/>
                </a:lnTo>
                <a:lnTo>
                  <a:pt x="512" y="512"/>
                </a:lnTo>
                <a:lnTo>
                  <a:pt x="639" y="384"/>
                </a:lnTo>
                <a:lnTo>
                  <a:pt x="639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7" name="Google Shape;3577;p35"/>
          <p:cNvSpPr/>
          <p:nvPr/>
        </p:nvSpPr>
        <p:spPr>
          <a:xfrm>
            <a:off x="5346003" y="4452000"/>
            <a:ext cx="24629" cy="9852"/>
          </a:xfrm>
          <a:custGeom>
            <a:avLst/>
            <a:gdLst/>
            <a:ahLst/>
            <a:cxnLst/>
            <a:rect l="l" t="t" r="r" b="b"/>
            <a:pathLst>
              <a:path w="640" h="256" extrusionOk="0">
                <a:moveTo>
                  <a:pt x="129" y="0"/>
                </a:moveTo>
                <a:lnTo>
                  <a:pt x="1" y="128"/>
                </a:lnTo>
                <a:lnTo>
                  <a:pt x="129" y="256"/>
                </a:lnTo>
                <a:lnTo>
                  <a:pt x="512" y="256"/>
                </a:lnTo>
                <a:lnTo>
                  <a:pt x="639" y="128"/>
                </a:lnTo>
                <a:lnTo>
                  <a:pt x="512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8" name="Google Shape;3578;p35"/>
          <p:cNvSpPr/>
          <p:nvPr/>
        </p:nvSpPr>
        <p:spPr>
          <a:xfrm>
            <a:off x="5350929" y="4201352"/>
            <a:ext cx="14777" cy="260488"/>
          </a:xfrm>
          <a:custGeom>
            <a:avLst/>
            <a:gdLst/>
            <a:ahLst/>
            <a:cxnLst/>
            <a:rect l="l" t="t" r="r" b="b"/>
            <a:pathLst>
              <a:path w="384" h="6769" extrusionOk="0">
                <a:moveTo>
                  <a:pt x="1" y="1"/>
                </a:moveTo>
                <a:lnTo>
                  <a:pt x="1" y="6641"/>
                </a:lnTo>
                <a:lnTo>
                  <a:pt x="128" y="6769"/>
                </a:lnTo>
                <a:lnTo>
                  <a:pt x="384" y="6769"/>
                </a:lnTo>
                <a:lnTo>
                  <a:pt x="384" y="6641"/>
                </a:lnTo>
                <a:lnTo>
                  <a:pt x="384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9" name="Google Shape;3579;p35"/>
          <p:cNvSpPr/>
          <p:nvPr/>
        </p:nvSpPr>
        <p:spPr>
          <a:xfrm>
            <a:off x="5350929" y="4196427"/>
            <a:ext cx="14777" cy="9890"/>
          </a:xfrm>
          <a:custGeom>
            <a:avLst/>
            <a:gdLst/>
            <a:ahLst/>
            <a:cxnLst/>
            <a:rect l="l" t="t" r="r" b="b"/>
            <a:pathLst>
              <a:path w="384" h="257" extrusionOk="0">
                <a:moveTo>
                  <a:pt x="128" y="1"/>
                </a:moveTo>
                <a:lnTo>
                  <a:pt x="1" y="129"/>
                </a:lnTo>
                <a:lnTo>
                  <a:pt x="128" y="256"/>
                </a:lnTo>
                <a:lnTo>
                  <a:pt x="384" y="256"/>
                </a:lnTo>
                <a:lnTo>
                  <a:pt x="384" y="129"/>
                </a:lnTo>
                <a:lnTo>
                  <a:pt x="384" y="1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0" name="Google Shape;3580;p35"/>
          <p:cNvSpPr/>
          <p:nvPr/>
        </p:nvSpPr>
        <p:spPr>
          <a:xfrm>
            <a:off x="5336189" y="4166948"/>
            <a:ext cx="49181" cy="49181"/>
          </a:xfrm>
          <a:custGeom>
            <a:avLst/>
            <a:gdLst/>
            <a:ahLst/>
            <a:cxnLst/>
            <a:rect l="l" t="t" r="r" b="b"/>
            <a:pathLst>
              <a:path w="1278" h="1278" extrusionOk="0">
                <a:moveTo>
                  <a:pt x="0" y="1"/>
                </a:moveTo>
                <a:lnTo>
                  <a:pt x="894" y="1278"/>
                </a:lnTo>
                <a:lnTo>
                  <a:pt x="1277" y="1150"/>
                </a:lnTo>
                <a:lnTo>
                  <a:pt x="1277" y="384"/>
                </a:lnTo>
                <a:lnTo>
                  <a:pt x="0" y="1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1" name="Google Shape;3581;p35"/>
          <p:cNvSpPr/>
          <p:nvPr/>
        </p:nvSpPr>
        <p:spPr>
          <a:xfrm>
            <a:off x="5336189" y="4166948"/>
            <a:ext cx="34442" cy="49181"/>
          </a:xfrm>
          <a:custGeom>
            <a:avLst/>
            <a:gdLst/>
            <a:ahLst/>
            <a:cxnLst/>
            <a:rect l="l" t="t" r="r" b="b"/>
            <a:pathLst>
              <a:path w="895" h="1278" extrusionOk="0">
                <a:moveTo>
                  <a:pt x="0" y="1"/>
                </a:moveTo>
                <a:lnTo>
                  <a:pt x="0" y="767"/>
                </a:lnTo>
                <a:lnTo>
                  <a:pt x="894" y="1278"/>
                </a:lnTo>
                <a:lnTo>
                  <a:pt x="894" y="639"/>
                </a:lnTo>
                <a:lnTo>
                  <a:pt x="0" y="1"/>
                </a:lnTo>
                <a:close/>
              </a:path>
            </a:pathLst>
          </a:custGeom>
          <a:solidFill>
            <a:srgbClr val="3030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2" name="Google Shape;3582;p35"/>
          <p:cNvSpPr/>
          <p:nvPr/>
        </p:nvSpPr>
        <p:spPr>
          <a:xfrm>
            <a:off x="5336189" y="4162060"/>
            <a:ext cx="49181" cy="29516"/>
          </a:xfrm>
          <a:custGeom>
            <a:avLst/>
            <a:gdLst/>
            <a:ahLst/>
            <a:cxnLst/>
            <a:rect l="l" t="t" r="r" b="b"/>
            <a:pathLst>
              <a:path w="1278" h="767" extrusionOk="0">
                <a:moveTo>
                  <a:pt x="384" y="0"/>
                </a:moveTo>
                <a:lnTo>
                  <a:pt x="0" y="128"/>
                </a:lnTo>
                <a:lnTo>
                  <a:pt x="894" y="766"/>
                </a:lnTo>
                <a:lnTo>
                  <a:pt x="1277" y="511"/>
                </a:lnTo>
                <a:lnTo>
                  <a:pt x="384" y="0"/>
                </a:lnTo>
                <a:close/>
              </a:path>
            </a:pathLst>
          </a:custGeom>
          <a:solidFill>
            <a:srgbClr val="5353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3" name="Google Shape;3583;p35"/>
          <p:cNvSpPr/>
          <p:nvPr/>
        </p:nvSpPr>
        <p:spPr>
          <a:xfrm>
            <a:off x="5414813" y="3994962"/>
            <a:ext cx="39368" cy="29516"/>
          </a:xfrm>
          <a:custGeom>
            <a:avLst/>
            <a:gdLst/>
            <a:ahLst/>
            <a:cxnLst/>
            <a:rect l="l" t="t" r="r" b="b"/>
            <a:pathLst>
              <a:path w="1023" h="767" extrusionOk="0">
                <a:moveTo>
                  <a:pt x="256" y="0"/>
                </a:moveTo>
                <a:lnTo>
                  <a:pt x="1" y="767"/>
                </a:lnTo>
                <a:lnTo>
                  <a:pt x="1022" y="639"/>
                </a:lnTo>
                <a:lnTo>
                  <a:pt x="1022" y="511"/>
                </a:lnTo>
                <a:lnTo>
                  <a:pt x="256" y="0"/>
                </a:lnTo>
                <a:close/>
              </a:path>
            </a:pathLst>
          </a:custGeom>
          <a:solidFill>
            <a:srgbClr val="944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4" name="Google Shape;3584;p35"/>
          <p:cNvSpPr/>
          <p:nvPr/>
        </p:nvSpPr>
        <p:spPr>
          <a:xfrm>
            <a:off x="5424626" y="3965483"/>
            <a:ext cx="39368" cy="39329"/>
          </a:xfrm>
          <a:custGeom>
            <a:avLst/>
            <a:gdLst/>
            <a:ahLst/>
            <a:cxnLst/>
            <a:rect l="l" t="t" r="r" b="b"/>
            <a:pathLst>
              <a:path w="1023" h="1022" extrusionOk="0">
                <a:moveTo>
                  <a:pt x="256" y="0"/>
                </a:moveTo>
                <a:lnTo>
                  <a:pt x="1" y="511"/>
                </a:lnTo>
                <a:lnTo>
                  <a:pt x="895" y="1022"/>
                </a:lnTo>
                <a:lnTo>
                  <a:pt x="1023" y="766"/>
                </a:lnTo>
                <a:lnTo>
                  <a:pt x="767" y="0"/>
                </a:lnTo>
                <a:close/>
              </a:path>
            </a:pathLst>
          </a:custGeom>
          <a:solidFill>
            <a:srgbClr val="6039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5" name="Google Shape;3585;p35"/>
          <p:cNvSpPr/>
          <p:nvPr/>
        </p:nvSpPr>
        <p:spPr>
          <a:xfrm>
            <a:off x="5409887" y="4073585"/>
            <a:ext cx="34442" cy="29516"/>
          </a:xfrm>
          <a:custGeom>
            <a:avLst/>
            <a:gdLst/>
            <a:ahLst/>
            <a:cxnLst/>
            <a:rect l="l" t="t" r="r" b="b"/>
            <a:pathLst>
              <a:path w="895" h="767" extrusionOk="0">
                <a:moveTo>
                  <a:pt x="895" y="1"/>
                </a:moveTo>
                <a:lnTo>
                  <a:pt x="1" y="128"/>
                </a:lnTo>
                <a:lnTo>
                  <a:pt x="1" y="639"/>
                </a:lnTo>
                <a:lnTo>
                  <a:pt x="767" y="767"/>
                </a:lnTo>
                <a:lnTo>
                  <a:pt x="895" y="1"/>
                </a:lnTo>
                <a:close/>
              </a:path>
            </a:pathLst>
          </a:custGeom>
          <a:solidFill>
            <a:srgbClr val="6039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35"/>
          <p:cNvSpPr/>
          <p:nvPr/>
        </p:nvSpPr>
        <p:spPr>
          <a:xfrm>
            <a:off x="5370594" y="4068659"/>
            <a:ext cx="63919" cy="93436"/>
          </a:xfrm>
          <a:custGeom>
            <a:avLst/>
            <a:gdLst/>
            <a:ahLst/>
            <a:cxnLst/>
            <a:rect l="l" t="t" r="r" b="b"/>
            <a:pathLst>
              <a:path w="1661" h="2428" extrusionOk="0">
                <a:moveTo>
                  <a:pt x="383" y="1"/>
                </a:moveTo>
                <a:lnTo>
                  <a:pt x="0" y="2427"/>
                </a:lnTo>
                <a:lnTo>
                  <a:pt x="766" y="2427"/>
                </a:lnTo>
                <a:lnTo>
                  <a:pt x="1660" y="895"/>
                </a:lnTo>
                <a:lnTo>
                  <a:pt x="1660" y="767"/>
                </a:lnTo>
                <a:lnTo>
                  <a:pt x="383" y="1"/>
                </a:lnTo>
                <a:close/>
              </a:path>
            </a:pathLst>
          </a:custGeom>
          <a:solidFill>
            <a:srgbClr val="7A41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7" name="Google Shape;3587;p35"/>
          <p:cNvSpPr/>
          <p:nvPr/>
        </p:nvSpPr>
        <p:spPr>
          <a:xfrm>
            <a:off x="5326376" y="3906487"/>
            <a:ext cx="122875" cy="289966"/>
          </a:xfrm>
          <a:custGeom>
            <a:avLst/>
            <a:gdLst/>
            <a:ahLst/>
            <a:cxnLst/>
            <a:rect l="l" t="t" r="r" b="b"/>
            <a:pathLst>
              <a:path w="3193" h="7535" extrusionOk="0">
                <a:moveTo>
                  <a:pt x="1915" y="1"/>
                </a:moveTo>
                <a:lnTo>
                  <a:pt x="1277" y="1150"/>
                </a:lnTo>
                <a:lnTo>
                  <a:pt x="894" y="2299"/>
                </a:lnTo>
                <a:lnTo>
                  <a:pt x="511" y="3449"/>
                </a:lnTo>
                <a:lnTo>
                  <a:pt x="255" y="4470"/>
                </a:lnTo>
                <a:lnTo>
                  <a:pt x="0" y="6130"/>
                </a:lnTo>
                <a:lnTo>
                  <a:pt x="0" y="6769"/>
                </a:lnTo>
                <a:lnTo>
                  <a:pt x="1149" y="7535"/>
                </a:lnTo>
                <a:lnTo>
                  <a:pt x="1788" y="4087"/>
                </a:lnTo>
                <a:lnTo>
                  <a:pt x="2554" y="2299"/>
                </a:lnTo>
                <a:lnTo>
                  <a:pt x="3192" y="767"/>
                </a:lnTo>
                <a:lnTo>
                  <a:pt x="2171" y="129"/>
                </a:lnTo>
                <a:lnTo>
                  <a:pt x="1915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35"/>
          <p:cNvSpPr/>
          <p:nvPr/>
        </p:nvSpPr>
        <p:spPr>
          <a:xfrm>
            <a:off x="5400073" y="3906487"/>
            <a:ext cx="54106" cy="34442"/>
          </a:xfrm>
          <a:custGeom>
            <a:avLst/>
            <a:gdLst/>
            <a:ahLst/>
            <a:cxnLst/>
            <a:rect l="l" t="t" r="r" b="b"/>
            <a:pathLst>
              <a:path w="1406" h="895" extrusionOk="0">
                <a:moveTo>
                  <a:pt x="0" y="1"/>
                </a:moveTo>
                <a:lnTo>
                  <a:pt x="1277" y="767"/>
                </a:lnTo>
                <a:lnTo>
                  <a:pt x="1277" y="895"/>
                </a:lnTo>
                <a:lnTo>
                  <a:pt x="1405" y="767"/>
                </a:lnTo>
                <a:lnTo>
                  <a:pt x="256" y="129"/>
                </a:lnTo>
                <a:lnTo>
                  <a:pt x="0" y="1"/>
                </a:lnTo>
                <a:close/>
              </a:path>
            </a:pathLst>
          </a:custGeom>
          <a:solidFill>
            <a:srgbClr val="FA8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9" name="Google Shape;3589;p35"/>
          <p:cNvSpPr/>
          <p:nvPr/>
        </p:nvSpPr>
        <p:spPr>
          <a:xfrm>
            <a:off x="5419739" y="3985149"/>
            <a:ext cx="39329" cy="29516"/>
          </a:xfrm>
          <a:custGeom>
            <a:avLst/>
            <a:gdLst/>
            <a:ahLst/>
            <a:cxnLst/>
            <a:rect l="l" t="t" r="r" b="b"/>
            <a:pathLst>
              <a:path w="1022" h="767" extrusionOk="0">
                <a:moveTo>
                  <a:pt x="256" y="0"/>
                </a:moveTo>
                <a:lnTo>
                  <a:pt x="0" y="383"/>
                </a:lnTo>
                <a:lnTo>
                  <a:pt x="766" y="766"/>
                </a:lnTo>
                <a:lnTo>
                  <a:pt x="894" y="766"/>
                </a:lnTo>
                <a:lnTo>
                  <a:pt x="1022" y="639"/>
                </a:lnTo>
                <a:lnTo>
                  <a:pt x="894" y="383"/>
                </a:lnTo>
                <a:lnTo>
                  <a:pt x="256" y="0"/>
                </a:lnTo>
                <a:close/>
              </a:path>
            </a:pathLst>
          </a:custGeom>
          <a:solidFill>
            <a:srgbClr val="7A41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0" name="Google Shape;3590;p35"/>
          <p:cNvSpPr/>
          <p:nvPr/>
        </p:nvSpPr>
        <p:spPr>
          <a:xfrm>
            <a:off x="5370594" y="3936004"/>
            <a:ext cx="103210" cy="260450"/>
          </a:xfrm>
          <a:custGeom>
            <a:avLst/>
            <a:gdLst/>
            <a:ahLst/>
            <a:cxnLst/>
            <a:rect l="l" t="t" r="r" b="b"/>
            <a:pathLst>
              <a:path w="2682" h="6768" extrusionOk="0">
                <a:moveTo>
                  <a:pt x="2043" y="894"/>
                </a:moveTo>
                <a:lnTo>
                  <a:pt x="2171" y="1660"/>
                </a:lnTo>
                <a:lnTo>
                  <a:pt x="2043" y="2043"/>
                </a:lnTo>
                <a:lnTo>
                  <a:pt x="1150" y="2171"/>
                </a:lnTo>
                <a:lnTo>
                  <a:pt x="1150" y="2171"/>
                </a:lnTo>
                <a:lnTo>
                  <a:pt x="1533" y="1405"/>
                </a:lnTo>
                <a:lnTo>
                  <a:pt x="1788" y="894"/>
                </a:lnTo>
                <a:close/>
                <a:moveTo>
                  <a:pt x="1788" y="3703"/>
                </a:moveTo>
                <a:lnTo>
                  <a:pt x="1660" y="4214"/>
                </a:lnTo>
                <a:lnTo>
                  <a:pt x="639" y="5619"/>
                </a:lnTo>
                <a:lnTo>
                  <a:pt x="383" y="5746"/>
                </a:lnTo>
                <a:lnTo>
                  <a:pt x="383" y="5108"/>
                </a:lnTo>
                <a:lnTo>
                  <a:pt x="639" y="3959"/>
                </a:lnTo>
                <a:lnTo>
                  <a:pt x="1788" y="3703"/>
                </a:lnTo>
                <a:close/>
                <a:moveTo>
                  <a:pt x="2043" y="0"/>
                </a:moveTo>
                <a:lnTo>
                  <a:pt x="1405" y="1022"/>
                </a:lnTo>
                <a:lnTo>
                  <a:pt x="894" y="2171"/>
                </a:lnTo>
                <a:lnTo>
                  <a:pt x="511" y="3320"/>
                </a:lnTo>
                <a:lnTo>
                  <a:pt x="256" y="4469"/>
                </a:lnTo>
                <a:lnTo>
                  <a:pt x="128" y="6130"/>
                </a:lnTo>
                <a:lnTo>
                  <a:pt x="0" y="6768"/>
                </a:lnTo>
                <a:lnTo>
                  <a:pt x="511" y="6513"/>
                </a:lnTo>
                <a:lnTo>
                  <a:pt x="2427" y="3320"/>
                </a:lnTo>
                <a:lnTo>
                  <a:pt x="2427" y="3320"/>
                </a:lnTo>
                <a:lnTo>
                  <a:pt x="1660" y="3448"/>
                </a:lnTo>
                <a:lnTo>
                  <a:pt x="2043" y="2299"/>
                </a:lnTo>
                <a:lnTo>
                  <a:pt x="2554" y="2171"/>
                </a:lnTo>
                <a:lnTo>
                  <a:pt x="2682" y="2043"/>
                </a:lnTo>
                <a:lnTo>
                  <a:pt x="2171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1" name="Google Shape;3591;p35"/>
          <p:cNvSpPr/>
          <p:nvPr/>
        </p:nvSpPr>
        <p:spPr>
          <a:xfrm>
            <a:off x="5640870" y="2402719"/>
            <a:ext cx="776461" cy="452131"/>
          </a:xfrm>
          <a:custGeom>
            <a:avLst/>
            <a:gdLst/>
            <a:ahLst/>
            <a:cxnLst/>
            <a:rect l="l" t="t" r="r" b="b"/>
            <a:pathLst>
              <a:path w="20177" h="11749" extrusionOk="0">
                <a:moveTo>
                  <a:pt x="19027" y="1"/>
                </a:moveTo>
                <a:lnTo>
                  <a:pt x="18644" y="128"/>
                </a:lnTo>
                <a:lnTo>
                  <a:pt x="256" y="10855"/>
                </a:lnTo>
                <a:lnTo>
                  <a:pt x="128" y="10983"/>
                </a:lnTo>
                <a:lnTo>
                  <a:pt x="1" y="11110"/>
                </a:lnTo>
                <a:lnTo>
                  <a:pt x="128" y="11366"/>
                </a:lnTo>
                <a:lnTo>
                  <a:pt x="256" y="11493"/>
                </a:lnTo>
                <a:lnTo>
                  <a:pt x="639" y="11621"/>
                </a:lnTo>
                <a:lnTo>
                  <a:pt x="894" y="11749"/>
                </a:lnTo>
                <a:lnTo>
                  <a:pt x="1278" y="11621"/>
                </a:lnTo>
                <a:lnTo>
                  <a:pt x="1533" y="11493"/>
                </a:lnTo>
                <a:lnTo>
                  <a:pt x="19921" y="895"/>
                </a:lnTo>
                <a:lnTo>
                  <a:pt x="20177" y="767"/>
                </a:lnTo>
                <a:lnTo>
                  <a:pt x="20177" y="512"/>
                </a:lnTo>
                <a:lnTo>
                  <a:pt x="20177" y="384"/>
                </a:lnTo>
                <a:lnTo>
                  <a:pt x="19921" y="128"/>
                </a:lnTo>
                <a:lnTo>
                  <a:pt x="196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2" name="Google Shape;3592;p35"/>
          <p:cNvSpPr/>
          <p:nvPr/>
        </p:nvSpPr>
        <p:spPr>
          <a:xfrm>
            <a:off x="6348519" y="2363427"/>
            <a:ext cx="59032" cy="78658"/>
          </a:xfrm>
          <a:custGeom>
            <a:avLst/>
            <a:gdLst/>
            <a:ahLst/>
            <a:cxnLst/>
            <a:rect l="l" t="t" r="r" b="b"/>
            <a:pathLst>
              <a:path w="1534" h="2044" extrusionOk="0">
                <a:moveTo>
                  <a:pt x="256" y="0"/>
                </a:moveTo>
                <a:lnTo>
                  <a:pt x="1" y="256"/>
                </a:lnTo>
                <a:lnTo>
                  <a:pt x="1022" y="2043"/>
                </a:lnTo>
                <a:lnTo>
                  <a:pt x="1278" y="1916"/>
                </a:lnTo>
                <a:lnTo>
                  <a:pt x="1406" y="1660"/>
                </a:lnTo>
                <a:lnTo>
                  <a:pt x="1533" y="1405"/>
                </a:lnTo>
                <a:lnTo>
                  <a:pt x="1406" y="1022"/>
                </a:lnTo>
                <a:lnTo>
                  <a:pt x="1278" y="639"/>
                </a:lnTo>
                <a:lnTo>
                  <a:pt x="1022" y="383"/>
                </a:lnTo>
                <a:lnTo>
                  <a:pt x="767" y="128"/>
                </a:lnTo>
                <a:lnTo>
                  <a:pt x="512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3" name="Google Shape;3593;p35"/>
          <p:cNvSpPr/>
          <p:nvPr/>
        </p:nvSpPr>
        <p:spPr>
          <a:xfrm>
            <a:off x="6338706" y="2368314"/>
            <a:ext cx="58994" cy="73771"/>
          </a:xfrm>
          <a:custGeom>
            <a:avLst/>
            <a:gdLst/>
            <a:ahLst/>
            <a:cxnLst/>
            <a:rect l="l" t="t" r="r" b="b"/>
            <a:pathLst>
              <a:path w="1533" h="1917" extrusionOk="0">
                <a:moveTo>
                  <a:pt x="384" y="1"/>
                </a:moveTo>
                <a:lnTo>
                  <a:pt x="256" y="129"/>
                </a:lnTo>
                <a:lnTo>
                  <a:pt x="1" y="256"/>
                </a:lnTo>
                <a:lnTo>
                  <a:pt x="1" y="512"/>
                </a:lnTo>
                <a:lnTo>
                  <a:pt x="1" y="895"/>
                </a:lnTo>
                <a:lnTo>
                  <a:pt x="256" y="1278"/>
                </a:lnTo>
                <a:lnTo>
                  <a:pt x="384" y="1661"/>
                </a:lnTo>
                <a:lnTo>
                  <a:pt x="767" y="1916"/>
                </a:lnTo>
                <a:lnTo>
                  <a:pt x="1277" y="1916"/>
                </a:lnTo>
                <a:lnTo>
                  <a:pt x="1405" y="1789"/>
                </a:lnTo>
                <a:lnTo>
                  <a:pt x="1533" y="1406"/>
                </a:lnTo>
                <a:lnTo>
                  <a:pt x="1405" y="1022"/>
                </a:lnTo>
                <a:lnTo>
                  <a:pt x="1277" y="639"/>
                </a:lnTo>
                <a:lnTo>
                  <a:pt x="1022" y="384"/>
                </a:lnTo>
                <a:lnTo>
                  <a:pt x="767" y="129"/>
                </a:lnTo>
                <a:lnTo>
                  <a:pt x="384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4" name="Google Shape;3594;p35"/>
          <p:cNvSpPr/>
          <p:nvPr/>
        </p:nvSpPr>
        <p:spPr>
          <a:xfrm>
            <a:off x="6078244" y="2279878"/>
            <a:ext cx="309630" cy="206420"/>
          </a:xfrm>
          <a:custGeom>
            <a:avLst/>
            <a:gdLst/>
            <a:ahLst/>
            <a:cxnLst/>
            <a:rect l="l" t="t" r="r" b="b"/>
            <a:pathLst>
              <a:path w="8046" h="5364" extrusionOk="0">
                <a:moveTo>
                  <a:pt x="3065" y="0"/>
                </a:moveTo>
                <a:lnTo>
                  <a:pt x="2427" y="128"/>
                </a:lnTo>
                <a:lnTo>
                  <a:pt x="1916" y="383"/>
                </a:lnTo>
                <a:lnTo>
                  <a:pt x="511" y="1150"/>
                </a:lnTo>
                <a:lnTo>
                  <a:pt x="256" y="1405"/>
                </a:lnTo>
                <a:lnTo>
                  <a:pt x="128" y="1660"/>
                </a:lnTo>
                <a:lnTo>
                  <a:pt x="1" y="2043"/>
                </a:lnTo>
                <a:lnTo>
                  <a:pt x="128" y="2427"/>
                </a:lnTo>
                <a:lnTo>
                  <a:pt x="384" y="2682"/>
                </a:lnTo>
                <a:lnTo>
                  <a:pt x="767" y="2810"/>
                </a:lnTo>
                <a:lnTo>
                  <a:pt x="1022" y="2810"/>
                </a:lnTo>
                <a:lnTo>
                  <a:pt x="1405" y="2682"/>
                </a:lnTo>
                <a:lnTo>
                  <a:pt x="2810" y="1916"/>
                </a:lnTo>
                <a:lnTo>
                  <a:pt x="3065" y="1788"/>
                </a:lnTo>
                <a:lnTo>
                  <a:pt x="3193" y="2171"/>
                </a:lnTo>
                <a:lnTo>
                  <a:pt x="3193" y="3193"/>
                </a:lnTo>
                <a:lnTo>
                  <a:pt x="3193" y="3831"/>
                </a:lnTo>
                <a:lnTo>
                  <a:pt x="3448" y="4342"/>
                </a:lnTo>
                <a:lnTo>
                  <a:pt x="3704" y="4853"/>
                </a:lnTo>
                <a:lnTo>
                  <a:pt x="4215" y="5108"/>
                </a:lnTo>
                <a:lnTo>
                  <a:pt x="4598" y="5364"/>
                </a:lnTo>
                <a:lnTo>
                  <a:pt x="5619" y="5364"/>
                </a:lnTo>
                <a:lnTo>
                  <a:pt x="6258" y="5108"/>
                </a:lnTo>
                <a:lnTo>
                  <a:pt x="7918" y="4087"/>
                </a:lnTo>
                <a:lnTo>
                  <a:pt x="8045" y="3959"/>
                </a:lnTo>
                <a:lnTo>
                  <a:pt x="8045" y="3704"/>
                </a:lnTo>
                <a:lnTo>
                  <a:pt x="8045" y="3320"/>
                </a:lnTo>
                <a:lnTo>
                  <a:pt x="7918" y="3065"/>
                </a:lnTo>
                <a:lnTo>
                  <a:pt x="7662" y="2810"/>
                </a:lnTo>
                <a:lnTo>
                  <a:pt x="7407" y="2554"/>
                </a:lnTo>
                <a:lnTo>
                  <a:pt x="7024" y="2554"/>
                </a:lnTo>
                <a:lnTo>
                  <a:pt x="5364" y="3448"/>
                </a:lnTo>
                <a:lnTo>
                  <a:pt x="5108" y="3576"/>
                </a:lnTo>
                <a:lnTo>
                  <a:pt x="4981" y="3193"/>
                </a:lnTo>
                <a:lnTo>
                  <a:pt x="4981" y="2171"/>
                </a:lnTo>
                <a:lnTo>
                  <a:pt x="4981" y="1533"/>
                </a:lnTo>
                <a:lnTo>
                  <a:pt x="4725" y="1022"/>
                </a:lnTo>
                <a:lnTo>
                  <a:pt x="4470" y="511"/>
                </a:lnTo>
                <a:lnTo>
                  <a:pt x="4087" y="256"/>
                </a:lnTo>
                <a:lnTo>
                  <a:pt x="3576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5" name="Google Shape;3595;p35"/>
          <p:cNvSpPr/>
          <p:nvPr/>
        </p:nvSpPr>
        <p:spPr>
          <a:xfrm>
            <a:off x="6078244" y="2319170"/>
            <a:ext cx="58994" cy="78697"/>
          </a:xfrm>
          <a:custGeom>
            <a:avLst/>
            <a:gdLst/>
            <a:ahLst/>
            <a:cxnLst/>
            <a:rect l="l" t="t" r="r" b="b"/>
            <a:pathLst>
              <a:path w="1533" h="2045" extrusionOk="0">
                <a:moveTo>
                  <a:pt x="511" y="1"/>
                </a:moveTo>
                <a:lnTo>
                  <a:pt x="256" y="129"/>
                </a:lnTo>
                <a:lnTo>
                  <a:pt x="1" y="256"/>
                </a:lnTo>
                <a:lnTo>
                  <a:pt x="1022" y="2044"/>
                </a:lnTo>
                <a:lnTo>
                  <a:pt x="1278" y="1916"/>
                </a:lnTo>
                <a:lnTo>
                  <a:pt x="1405" y="1661"/>
                </a:lnTo>
                <a:lnTo>
                  <a:pt x="1533" y="1406"/>
                </a:lnTo>
                <a:lnTo>
                  <a:pt x="1405" y="1022"/>
                </a:lnTo>
                <a:lnTo>
                  <a:pt x="1278" y="639"/>
                </a:lnTo>
                <a:lnTo>
                  <a:pt x="1022" y="384"/>
                </a:lnTo>
                <a:lnTo>
                  <a:pt x="767" y="129"/>
                </a:lnTo>
                <a:lnTo>
                  <a:pt x="511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6" name="Google Shape;3596;p35"/>
          <p:cNvSpPr/>
          <p:nvPr/>
        </p:nvSpPr>
        <p:spPr>
          <a:xfrm>
            <a:off x="6068431" y="2329022"/>
            <a:ext cx="58994" cy="73732"/>
          </a:xfrm>
          <a:custGeom>
            <a:avLst/>
            <a:gdLst/>
            <a:ahLst/>
            <a:cxnLst/>
            <a:rect l="l" t="t" r="r" b="b"/>
            <a:pathLst>
              <a:path w="1533" h="1916" extrusionOk="0">
                <a:moveTo>
                  <a:pt x="256" y="0"/>
                </a:moveTo>
                <a:lnTo>
                  <a:pt x="0" y="128"/>
                </a:lnTo>
                <a:lnTo>
                  <a:pt x="0" y="511"/>
                </a:lnTo>
                <a:lnTo>
                  <a:pt x="0" y="894"/>
                </a:lnTo>
                <a:lnTo>
                  <a:pt x="256" y="1150"/>
                </a:lnTo>
                <a:lnTo>
                  <a:pt x="511" y="1533"/>
                </a:lnTo>
                <a:lnTo>
                  <a:pt x="766" y="1788"/>
                </a:lnTo>
                <a:lnTo>
                  <a:pt x="1022" y="1916"/>
                </a:lnTo>
                <a:lnTo>
                  <a:pt x="1277" y="1788"/>
                </a:lnTo>
                <a:lnTo>
                  <a:pt x="1405" y="1660"/>
                </a:lnTo>
                <a:lnTo>
                  <a:pt x="1533" y="1277"/>
                </a:lnTo>
                <a:lnTo>
                  <a:pt x="1405" y="894"/>
                </a:lnTo>
                <a:lnTo>
                  <a:pt x="1277" y="639"/>
                </a:lnTo>
                <a:lnTo>
                  <a:pt x="1022" y="256"/>
                </a:lnTo>
                <a:lnTo>
                  <a:pt x="766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7" name="Google Shape;3597;p35"/>
          <p:cNvSpPr/>
          <p:nvPr/>
        </p:nvSpPr>
        <p:spPr>
          <a:xfrm>
            <a:off x="5920997" y="2304430"/>
            <a:ext cx="221159" cy="196607"/>
          </a:xfrm>
          <a:custGeom>
            <a:avLst/>
            <a:gdLst/>
            <a:ahLst/>
            <a:cxnLst/>
            <a:rect l="l" t="t" r="r" b="b"/>
            <a:pathLst>
              <a:path w="5747" h="5109" extrusionOk="0">
                <a:moveTo>
                  <a:pt x="4214" y="1"/>
                </a:moveTo>
                <a:lnTo>
                  <a:pt x="3959" y="129"/>
                </a:lnTo>
                <a:lnTo>
                  <a:pt x="0" y="2427"/>
                </a:lnTo>
                <a:lnTo>
                  <a:pt x="1405" y="5109"/>
                </a:lnTo>
                <a:lnTo>
                  <a:pt x="5491" y="2810"/>
                </a:lnTo>
                <a:lnTo>
                  <a:pt x="5747" y="2555"/>
                </a:lnTo>
                <a:lnTo>
                  <a:pt x="5747" y="2044"/>
                </a:lnTo>
                <a:lnTo>
                  <a:pt x="5619" y="1533"/>
                </a:lnTo>
                <a:lnTo>
                  <a:pt x="5491" y="1022"/>
                </a:lnTo>
                <a:lnTo>
                  <a:pt x="5108" y="512"/>
                </a:lnTo>
                <a:lnTo>
                  <a:pt x="4725" y="129"/>
                </a:lnTo>
                <a:lnTo>
                  <a:pt x="4214" y="1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8" name="Google Shape;3598;p35"/>
          <p:cNvSpPr/>
          <p:nvPr/>
        </p:nvSpPr>
        <p:spPr>
          <a:xfrm>
            <a:off x="5906258" y="2397831"/>
            <a:ext cx="83584" cy="103210"/>
          </a:xfrm>
          <a:custGeom>
            <a:avLst/>
            <a:gdLst/>
            <a:ahLst/>
            <a:cxnLst/>
            <a:rect l="l" t="t" r="r" b="b"/>
            <a:pathLst>
              <a:path w="2172" h="2682" extrusionOk="0">
                <a:moveTo>
                  <a:pt x="256" y="0"/>
                </a:moveTo>
                <a:lnTo>
                  <a:pt x="128" y="255"/>
                </a:lnTo>
                <a:lnTo>
                  <a:pt x="0" y="766"/>
                </a:lnTo>
                <a:lnTo>
                  <a:pt x="128" y="1277"/>
                </a:lnTo>
                <a:lnTo>
                  <a:pt x="256" y="1788"/>
                </a:lnTo>
                <a:lnTo>
                  <a:pt x="639" y="2299"/>
                </a:lnTo>
                <a:lnTo>
                  <a:pt x="1022" y="2554"/>
                </a:lnTo>
                <a:lnTo>
                  <a:pt x="1533" y="2682"/>
                </a:lnTo>
                <a:lnTo>
                  <a:pt x="1788" y="2682"/>
                </a:lnTo>
                <a:lnTo>
                  <a:pt x="2043" y="2426"/>
                </a:lnTo>
                <a:lnTo>
                  <a:pt x="2171" y="1916"/>
                </a:lnTo>
                <a:lnTo>
                  <a:pt x="2043" y="1405"/>
                </a:lnTo>
                <a:lnTo>
                  <a:pt x="1788" y="894"/>
                </a:lnTo>
                <a:lnTo>
                  <a:pt x="1533" y="383"/>
                </a:lnTo>
                <a:lnTo>
                  <a:pt x="1022" y="128"/>
                </a:lnTo>
                <a:lnTo>
                  <a:pt x="639" y="0"/>
                </a:lnTo>
                <a:close/>
              </a:path>
            </a:pathLst>
          </a:custGeom>
          <a:solidFill>
            <a:srgbClr val="BA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9" name="Google Shape;3599;p35"/>
          <p:cNvSpPr/>
          <p:nvPr/>
        </p:nvSpPr>
        <p:spPr>
          <a:xfrm>
            <a:off x="6014360" y="2314282"/>
            <a:ext cx="34442" cy="49181"/>
          </a:xfrm>
          <a:custGeom>
            <a:avLst/>
            <a:gdLst/>
            <a:ahLst/>
            <a:cxnLst/>
            <a:rect l="l" t="t" r="r" b="b"/>
            <a:pathLst>
              <a:path w="895" h="1278" extrusionOk="0">
                <a:moveTo>
                  <a:pt x="1" y="0"/>
                </a:moveTo>
                <a:lnTo>
                  <a:pt x="1" y="1022"/>
                </a:lnTo>
                <a:lnTo>
                  <a:pt x="128" y="1149"/>
                </a:lnTo>
                <a:lnTo>
                  <a:pt x="384" y="1277"/>
                </a:lnTo>
                <a:lnTo>
                  <a:pt x="767" y="1149"/>
                </a:lnTo>
                <a:lnTo>
                  <a:pt x="894" y="1022"/>
                </a:lnTo>
                <a:lnTo>
                  <a:pt x="894" y="0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35"/>
          <p:cNvSpPr/>
          <p:nvPr/>
        </p:nvSpPr>
        <p:spPr>
          <a:xfrm>
            <a:off x="6014360" y="2304430"/>
            <a:ext cx="34442" cy="19703"/>
          </a:xfrm>
          <a:custGeom>
            <a:avLst/>
            <a:gdLst/>
            <a:ahLst/>
            <a:cxnLst/>
            <a:rect l="l" t="t" r="r" b="b"/>
            <a:pathLst>
              <a:path w="895" h="512" extrusionOk="0">
                <a:moveTo>
                  <a:pt x="384" y="1"/>
                </a:moveTo>
                <a:lnTo>
                  <a:pt x="128" y="129"/>
                </a:lnTo>
                <a:lnTo>
                  <a:pt x="1" y="256"/>
                </a:lnTo>
                <a:lnTo>
                  <a:pt x="128" y="512"/>
                </a:lnTo>
                <a:lnTo>
                  <a:pt x="767" y="512"/>
                </a:lnTo>
                <a:lnTo>
                  <a:pt x="894" y="256"/>
                </a:lnTo>
                <a:lnTo>
                  <a:pt x="767" y="129"/>
                </a:lnTo>
                <a:lnTo>
                  <a:pt x="384" y="1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1" name="Google Shape;3601;p35"/>
          <p:cNvSpPr/>
          <p:nvPr/>
        </p:nvSpPr>
        <p:spPr>
          <a:xfrm>
            <a:off x="5925923" y="2245473"/>
            <a:ext cx="211307" cy="132726"/>
          </a:xfrm>
          <a:custGeom>
            <a:avLst/>
            <a:gdLst/>
            <a:ahLst/>
            <a:cxnLst/>
            <a:rect l="l" t="t" r="r" b="b"/>
            <a:pathLst>
              <a:path w="5491" h="3449" extrusionOk="0">
                <a:moveTo>
                  <a:pt x="2426" y="639"/>
                </a:moveTo>
                <a:lnTo>
                  <a:pt x="2426" y="1533"/>
                </a:lnTo>
                <a:lnTo>
                  <a:pt x="2171" y="1533"/>
                </a:lnTo>
                <a:lnTo>
                  <a:pt x="2043" y="1405"/>
                </a:lnTo>
                <a:lnTo>
                  <a:pt x="766" y="1533"/>
                </a:lnTo>
                <a:lnTo>
                  <a:pt x="638" y="1405"/>
                </a:lnTo>
                <a:lnTo>
                  <a:pt x="766" y="1150"/>
                </a:lnTo>
                <a:lnTo>
                  <a:pt x="1149" y="894"/>
                </a:lnTo>
                <a:lnTo>
                  <a:pt x="1788" y="767"/>
                </a:lnTo>
                <a:lnTo>
                  <a:pt x="2426" y="639"/>
                </a:lnTo>
                <a:close/>
                <a:moveTo>
                  <a:pt x="2937" y="639"/>
                </a:moveTo>
                <a:lnTo>
                  <a:pt x="3703" y="767"/>
                </a:lnTo>
                <a:lnTo>
                  <a:pt x="4342" y="894"/>
                </a:lnTo>
                <a:lnTo>
                  <a:pt x="4597" y="1150"/>
                </a:lnTo>
                <a:lnTo>
                  <a:pt x="4852" y="1405"/>
                </a:lnTo>
                <a:lnTo>
                  <a:pt x="3448" y="1405"/>
                </a:lnTo>
                <a:lnTo>
                  <a:pt x="3320" y="1533"/>
                </a:lnTo>
                <a:lnTo>
                  <a:pt x="2937" y="1533"/>
                </a:lnTo>
                <a:lnTo>
                  <a:pt x="2937" y="639"/>
                </a:lnTo>
                <a:close/>
                <a:moveTo>
                  <a:pt x="2043" y="2044"/>
                </a:moveTo>
                <a:lnTo>
                  <a:pt x="2299" y="2171"/>
                </a:lnTo>
                <a:lnTo>
                  <a:pt x="2426" y="2171"/>
                </a:lnTo>
                <a:lnTo>
                  <a:pt x="2426" y="2937"/>
                </a:lnTo>
                <a:lnTo>
                  <a:pt x="1405" y="2937"/>
                </a:lnTo>
                <a:lnTo>
                  <a:pt x="1149" y="2810"/>
                </a:lnTo>
                <a:lnTo>
                  <a:pt x="766" y="2427"/>
                </a:lnTo>
                <a:lnTo>
                  <a:pt x="511" y="2044"/>
                </a:lnTo>
                <a:close/>
                <a:moveTo>
                  <a:pt x="4980" y="2044"/>
                </a:moveTo>
                <a:lnTo>
                  <a:pt x="4725" y="2427"/>
                </a:lnTo>
                <a:lnTo>
                  <a:pt x="4342" y="2682"/>
                </a:lnTo>
                <a:lnTo>
                  <a:pt x="3703" y="2810"/>
                </a:lnTo>
                <a:lnTo>
                  <a:pt x="2937" y="2937"/>
                </a:lnTo>
                <a:lnTo>
                  <a:pt x="2937" y="2171"/>
                </a:lnTo>
                <a:lnTo>
                  <a:pt x="3192" y="2171"/>
                </a:lnTo>
                <a:lnTo>
                  <a:pt x="3320" y="2044"/>
                </a:lnTo>
                <a:close/>
                <a:moveTo>
                  <a:pt x="2809" y="0"/>
                </a:moveTo>
                <a:lnTo>
                  <a:pt x="1788" y="128"/>
                </a:lnTo>
                <a:lnTo>
                  <a:pt x="1022" y="511"/>
                </a:lnTo>
                <a:lnTo>
                  <a:pt x="383" y="1022"/>
                </a:lnTo>
                <a:lnTo>
                  <a:pt x="0" y="1533"/>
                </a:lnTo>
                <a:lnTo>
                  <a:pt x="0" y="1916"/>
                </a:lnTo>
                <a:lnTo>
                  <a:pt x="0" y="2171"/>
                </a:lnTo>
                <a:lnTo>
                  <a:pt x="255" y="2554"/>
                </a:lnTo>
                <a:lnTo>
                  <a:pt x="766" y="2937"/>
                </a:lnTo>
                <a:lnTo>
                  <a:pt x="1660" y="3321"/>
                </a:lnTo>
                <a:lnTo>
                  <a:pt x="2682" y="3448"/>
                </a:lnTo>
                <a:lnTo>
                  <a:pt x="3831" y="3321"/>
                </a:lnTo>
                <a:lnTo>
                  <a:pt x="4597" y="3065"/>
                </a:lnTo>
                <a:lnTo>
                  <a:pt x="4980" y="2810"/>
                </a:lnTo>
                <a:lnTo>
                  <a:pt x="5236" y="2554"/>
                </a:lnTo>
                <a:lnTo>
                  <a:pt x="5363" y="2171"/>
                </a:lnTo>
                <a:lnTo>
                  <a:pt x="5491" y="1916"/>
                </a:lnTo>
                <a:lnTo>
                  <a:pt x="5491" y="1405"/>
                </a:lnTo>
                <a:lnTo>
                  <a:pt x="5363" y="1533"/>
                </a:lnTo>
                <a:lnTo>
                  <a:pt x="5108" y="1022"/>
                </a:lnTo>
                <a:lnTo>
                  <a:pt x="4725" y="767"/>
                </a:lnTo>
                <a:lnTo>
                  <a:pt x="3831" y="256"/>
                </a:lnTo>
                <a:lnTo>
                  <a:pt x="3320" y="128"/>
                </a:lnTo>
                <a:lnTo>
                  <a:pt x="2809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2" name="Google Shape;3602;p35"/>
          <p:cNvSpPr/>
          <p:nvPr/>
        </p:nvSpPr>
        <p:spPr>
          <a:xfrm>
            <a:off x="5925923" y="2240547"/>
            <a:ext cx="211307" cy="122913"/>
          </a:xfrm>
          <a:custGeom>
            <a:avLst/>
            <a:gdLst/>
            <a:ahLst/>
            <a:cxnLst/>
            <a:rect l="l" t="t" r="r" b="b"/>
            <a:pathLst>
              <a:path w="5491" h="3194" extrusionOk="0">
                <a:moveTo>
                  <a:pt x="2426" y="384"/>
                </a:moveTo>
                <a:lnTo>
                  <a:pt x="2426" y="1278"/>
                </a:lnTo>
                <a:lnTo>
                  <a:pt x="2299" y="1278"/>
                </a:lnTo>
                <a:lnTo>
                  <a:pt x="2171" y="1405"/>
                </a:lnTo>
                <a:lnTo>
                  <a:pt x="511" y="1405"/>
                </a:lnTo>
                <a:lnTo>
                  <a:pt x="766" y="1022"/>
                </a:lnTo>
                <a:lnTo>
                  <a:pt x="1149" y="767"/>
                </a:lnTo>
                <a:lnTo>
                  <a:pt x="1788" y="512"/>
                </a:lnTo>
                <a:lnTo>
                  <a:pt x="2426" y="384"/>
                </a:lnTo>
                <a:close/>
                <a:moveTo>
                  <a:pt x="2937" y="384"/>
                </a:moveTo>
                <a:lnTo>
                  <a:pt x="3703" y="512"/>
                </a:lnTo>
                <a:lnTo>
                  <a:pt x="4342" y="767"/>
                </a:lnTo>
                <a:lnTo>
                  <a:pt x="4725" y="1022"/>
                </a:lnTo>
                <a:lnTo>
                  <a:pt x="4980" y="1405"/>
                </a:lnTo>
                <a:lnTo>
                  <a:pt x="3320" y="1405"/>
                </a:lnTo>
                <a:lnTo>
                  <a:pt x="3192" y="1278"/>
                </a:lnTo>
                <a:lnTo>
                  <a:pt x="2937" y="1278"/>
                </a:lnTo>
                <a:lnTo>
                  <a:pt x="2937" y="384"/>
                </a:lnTo>
                <a:close/>
                <a:moveTo>
                  <a:pt x="2043" y="1789"/>
                </a:moveTo>
                <a:lnTo>
                  <a:pt x="2299" y="1916"/>
                </a:lnTo>
                <a:lnTo>
                  <a:pt x="2426" y="1916"/>
                </a:lnTo>
                <a:lnTo>
                  <a:pt x="2426" y="2938"/>
                </a:lnTo>
                <a:lnTo>
                  <a:pt x="1788" y="2810"/>
                </a:lnTo>
                <a:lnTo>
                  <a:pt x="1149" y="2555"/>
                </a:lnTo>
                <a:lnTo>
                  <a:pt x="766" y="2172"/>
                </a:lnTo>
                <a:lnTo>
                  <a:pt x="511" y="1789"/>
                </a:lnTo>
                <a:close/>
                <a:moveTo>
                  <a:pt x="4980" y="1789"/>
                </a:moveTo>
                <a:lnTo>
                  <a:pt x="4725" y="2172"/>
                </a:lnTo>
                <a:lnTo>
                  <a:pt x="4342" y="2555"/>
                </a:lnTo>
                <a:lnTo>
                  <a:pt x="3703" y="2810"/>
                </a:lnTo>
                <a:lnTo>
                  <a:pt x="2937" y="2938"/>
                </a:lnTo>
                <a:lnTo>
                  <a:pt x="2937" y="1916"/>
                </a:lnTo>
                <a:lnTo>
                  <a:pt x="3192" y="1916"/>
                </a:lnTo>
                <a:lnTo>
                  <a:pt x="3320" y="1789"/>
                </a:lnTo>
                <a:close/>
                <a:moveTo>
                  <a:pt x="2682" y="1"/>
                </a:moveTo>
                <a:lnTo>
                  <a:pt x="1660" y="128"/>
                </a:lnTo>
                <a:lnTo>
                  <a:pt x="766" y="512"/>
                </a:lnTo>
                <a:lnTo>
                  <a:pt x="383" y="767"/>
                </a:lnTo>
                <a:lnTo>
                  <a:pt x="128" y="1022"/>
                </a:lnTo>
                <a:lnTo>
                  <a:pt x="0" y="1278"/>
                </a:lnTo>
                <a:lnTo>
                  <a:pt x="0" y="1661"/>
                </a:lnTo>
                <a:lnTo>
                  <a:pt x="0" y="1916"/>
                </a:lnTo>
                <a:lnTo>
                  <a:pt x="128" y="2172"/>
                </a:lnTo>
                <a:lnTo>
                  <a:pt x="383" y="2555"/>
                </a:lnTo>
                <a:lnTo>
                  <a:pt x="766" y="2682"/>
                </a:lnTo>
                <a:lnTo>
                  <a:pt x="1660" y="3065"/>
                </a:lnTo>
                <a:lnTo>
                  <a:pt x="2682" y="3193"/>
                </a:lnTo>
                <a:lnTo>
                  <a:pt x="3831" y="3065"/>
                </a:lnTo>
                <a:lnTo>
                  <a:pt x="4725" y="2682"/>
                </a:lnTo>
                <a:lnTo>
                  <a:pt x="4980" y="2555"/>
                </a:lnTo>
                <a:lnTo>
                  <a:pt x="5236" y="2172"/>
                </a:lnTo>
                <a:lnTo>
                  <a:pt x="5491" y="1916"/>
                </a:lnTo>
                <a:lnTo>
                  <a:pt x="5491" y="1661"/>
                </a:lnTo>
                <a:lnTo>
                  <a:pt x="5491" y="1278"/>
                </a:lnTo>
                <a:lnTo>
                  <a:pt x="5236" y="1022"/>
                </a:lnTo>
                <a:lnTo>
                  <a:pt x="4980" y="767"/>
                </a:lnTo>
                <a:lnTo>
                  <a:pt x="4725" y="512"/>
                </a:lnTo>
                <a:lnTo>
                  <a:pt x="3831" y="128"/>
                </a:lnTo>
                <a:lnTo>
                  <a:pt x="2682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3" name="Google Shape;3603;p35"/>
          <p:cNvSpPr/>
          <p:nvPr/>
        </p:nvSpPr>
        <p:spPr>
          <a:xfrm>
            <a:off x="6019286" y="2289691"/>
            <a:ext cx="19703" cy="14777"/>
          </a:xfrm>
          <a:custGeom>
            <a:avLst/>
            <a:gdLst/>
            <a:ahLst/>
            <a:cxnLst/>
            <a:rect l="l" t="t" r="r" b="b"/>
            <a:pathLst>
              <a:path w="512" h="384" extrusionOk="0">
                <a:moveTo>
                  <a:pt x="0" y="1"/>
                </a:moveTo>
                <a:lnTo>
                  <a:pt x="0" y="256"/>
                </a:lnTo>
                <a:lnTo>
                  <a:pt x="128" y="384"/>
                </a:lnTo>
                <a:lnTo>
                  <a:pt x="511" y="384"/>
                </a:lnTo>
                <a:lnTo>
                  <a:pt x="511" y="256"/>
                </a:lnTo>
                <a:lnTo>
                  <a:pt x="511" y="1"/>
                </a:lnTo>
                <a:close/>
              </a:path>
            </a:pathLst>
          </a:custGeom>
          <a:solidFill>
            <a:srgbClr val="0F20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4" name="Google Shape;3604;p35"/>
          <p:cNvSpPr/>
          <p:nvPr/>
        </p:nvSpPr>
        <p:spPr>
          <a:xfrm>
            <a:off x="6019286" y="2284803"/>
            <a:ext cx="19703" cy="9852"/>
          </a:xfrm>
          <a:custGeom>
            <a:avLst/>
            <a:gdLst/>
            <a:ahLst/>
            <a:cxnLst/>
            <a:rect l="l" t="t" r="r" b="b"/>
            <a:pathLst>
              <a:path w="512" h="256" extrusionOk="0">
                <a:moveTo>
                  <a:pt x="256" y="0"/>
                </a:moveTo>
                <a:lnTo>
                  <a:pt x="128" y="128"/>
                </a:lnTo>
                <a:lnTo>
                  <a:pt x="0" y="128"/>
                </a:lnTo>
                <a:lnTo>
                  <a:pt x="128" y="255"/>
                </a:lnTo>
                <a:lnTo>
                  <a:pt x="511" y="255"/>
                </a:lnTo>
                <a:lnTo>
                  <a:pt x="511" y="128"/>
                </a:lnTo>
                <a:lnTo>
                  <a:pt x="256" y="0"/>
                </a:lnTo>
                <a:close/>
              </a:path>
            </a:pathLst>
          </a:custGeom>
          <a:solidFill>
            <a:srgbClr val="1D37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5" name="Google Shape;3605;p35"/>
          <p:cNvSpPr/>
          <p:nvPr/>
        </p:nvSpPr>
        <p:spPr>
          <a:xfrm>
            <a:off x="5911145" y="2412571"/>
            <a:ext cx="63919" cy="78658"/>
          </a:xfrm>
          <a:custGeom>
            <a:avLst/>
            <a:gdLst/>
            <a:ahLst/>
            <a:cxnLst/>
            <a:rect l="l" t="t" r="r" b="b"/>
            <a:pathLst>
              <a:path w="1661" h="2044" extrusionOk="0">
                <a:moveTo>
                  <a:pt x="512" y="0"/>
                </a:moveTo>
                <a:lnTo>
                  <a:pt x="384" y="128"/>
                </a:lnTo>
                <a:lnTo>
                  <a:pt x="1" y="256"/>
                </a:lnTo>
                <a:lnTo>
                  <a:pt x="1150" y="2043"/>
                </a:lnTo>
                <a:lnTo>
                  <a:pt x="1406" y="1916"/>
                </a:lnTo>
                <a:lnTo>
                  <a:pt x="1533" y="1788"/>
                </a:lnTo>
                <a:lnTo>
                  <a:pt x="1661" y="1405"/>
                </a:lnTo>
                <a:lnTo>
                  <a:pt x="1533" y="1022"/>
                </a:lnTo>
                <a:lnTo>
                  <a:pt x="1406" y="766"/>
                </a:lnTo>
                <a:lnTo>
                  <a:pt x="1150" y="383"/>
                </a:lnTo>
                <a:lnTo>
                  <a:pt x="895" y="128"/>
                </a:lnTo>
                <a:lnTo>
                  <a:pt x="512" y="0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6" name="Google Shape;3606;p35"/>
          <p:cNvSpPr/>
          <p:nvPr/>
        </p:nvSpPr>
        <p:spPr>
          <a:xfrm>
            <a:off x="5906258" y="2422384"/>
            <a:ext cx="54068" cy="73732"/>
          </a:xfrm>
          <a:custGeom>
            <a:avLst/>
            <a:gdLst/>
            <a:ahLst/>
            <a:cxnLst/>
            <a:rect l="l" t="t" r="r" b="b"/>
            <a:pathLst>
              <a:path w="1405" h="1916" extrusionOk="0">
                <a:moveTo>
                  <a:pt x="128" y="1"/>
                </a:moveTo>
                <a:lnTo>
                  <a:pt x="0" y="256"/>
                </a:lnTo>
                <a:lnTo>
                  <a:pt x="0" y="511"/>
                </a:lnTo>
                <a:lnTo>
                  <a:pt x="0" y="894"/>
                </a:lnTo>
                <a:lnTo>
                  <a:pt x="128" y="1278"/>
                </a:lnTo>
                <a:lnTo>
                  <a:pt x="383" y="1533"/>
                </a:lnTo>
                <a:lnTo>
                  <a:pt x="639" y="1788"/>
                </a:lnTo>
                <a:lnTo>
                  <a:pt x="1022" y="1916"/>
                </a:lnTo>
                <a:lnTo>
                  <a:pt x="1277" y="1788"/>
                </a:lnTo>
                <a:lnTo>
                  <a:pt x="1405" y="1661"/>
                </a:lnTo>
                <a:lnTo>
                  <a:pt x="1405" y="1405"/>
                </a:lnTo>
                <a:lnTo>
                  <a:pt x="1405" y="1022"/>
                </a:lnTo>
                <a:lnTo>
                  <a:pt x="1277" y="639"/>
                </a:lnTo>
                <a:lnTo>
                  <a:pt x="1022" y="256"/>
                </a:lnTo>
                <a:lnTo>
                  <a:pt x="639" y="128"/>
                </a:lnTo>
                <a:lnTo>
                  <a:pt x="383" y="1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7" name="Google Shape;3607;p35"/>
          <p:cNvSpPr/>
          <p:nvPr/>
        </p:nvSpPr>
        <p:spPr>
          <a:xfrm>
            <a:off x="5660535" y="2427310"/>
            <a:ext cx="294891" cy="402989"/>
          </a:xfrm>
          <a:custGeom>
            <a:avLst/>
            <a:gdLst/>
            <a:ahLst/>
            <a:cxnLst/>
            <a:rect l="l" t="t" r="r" b="b"/>
            <a:pathLst>
              <a:path w="7663" h="10472" extrusionOk="0">
                <a:moveTo>
                  <a:pt x="6768" y="0"/>
                </a:moveTo>
                <a:lnTo>
                  <a:pt x="6513" y="128"/>
                </a:lnTo>
                <a:lnTo>
                  <a:pt x="5619" y="639"/>
                </a:lnTo>
                <a:lnTo>
                  <a:pt x="5236" y="894"/>
                </a:lnTo>
                <a:lnTo>
                  <a:pt x="4725" y="1277"/>
                </a:lnTo>
                <a:lnTo>
                  <a:pt x="4087" y="2299"/>
                </a:lnTo>
                <a:lnTo>
                  <a:pt x="3576" y="3320"/>
                </a:lnTo>
                <a:lnTo>
                  <a:pt x="3448" y="3831"/>
                </a:lnTo>
                <a:lnTo>
                  <a:pt x="3448" y="4470"/>
                </a:lnTo>
                <a:lnTo>
                  <a:pt x="3448" y="5491"/>
                </a:lnTo>
                <a:lnTo>
                  <a:pt x="3321" y="6130"/>
                </a:lnTo>
                <a:lnTo>
                  <a:pt x="3065" y="6768"/>
                </a:lnTo>
                <a:lnTo>
                  <a:pt x="2682" y="7407"/>
                </a:lnTo>
                <a:lnTo>
                  <a:pt x="2171" y="7790"/>
                </a:lnTo>
                <a:lnTo>
                  <a:pt x="383" y="8811"/>
                </a:lnTo>
                <a:lnTo>
                  <a:pt x="128" y="9067"/>
                </a:lnTo>
                <a:lnTo>
                  <a:pt x="0" y="9322"/>
                </a:lnTo>
                <a:lnTo>
                  <a:pt x="0" y="9705"/>
                </a:lnTo>
                <a:lnTo>
                  <a:pt x="128" y="9961"/>
                </a:lnTo>
                <a:lnTo>
                  <a:pt x="383" y="10344"/>
                </a:lnTo>
                <a:lnTo>
                  <a:pt x="894" y="10471"/>
                </a:lnTo>
                <a:lnTo>
                  <a:pt x="1277" y="10344"/>
                </a:lnTo>
                <a:lnTo>
                  <a:pt x="3065" y="9322"/>
                </a:lnTo>
                <a:lnTo>
                  <a:pt x="3448" y="9067"/>
                </a:lnTo>
                <a:lnTo>
                  <a:pt x="3959" y="8684"/>
                </a:lnTo>
                <a:lnTo>
                  <a:pt x="4597" y="7662"/>
                </a:lnTo>
                <a:lnTo>
                  <a:pt x="5108" y="6640"/>
                </a:lnTo>
                <a:lnTo>
                  <a:pt x="5236" y="6130"/>
                </a:lnTo>
                <a:lnTo>
                  <a:pt x="5236" y="5491"/>
                </a:lnTo>
                <a:lnTo>
                  <a:pt x="5236" y="4470"/>
                </a:lnTo>
                <a:lnTo>
                  <a:pt x="5364" y="3831"/>
                </a:lnTo>
                <a:lnTo>
                  <a:pt x="5619" y="3193"/>
                </a:lnTo>
                <a:lnTo>
                  <a:pt x="6130" y="2554"/>
                </a:lnTo>
                <a:lnTo>
                  <a:pt x="6513" y="2171"/>
                </a:lnTo>
                <a:lnTo>
                  <a:pt x="7534" y="1660"/>
                </a:lnTo>
                <a:lnTo>
                  <a:pt x="7662" y="1533"/>
                </a:lnTo>
                <a:lnTo>
                  <a:pt x="7662" y="1277"/>
                </a:lnTo>
                <a:lnTo>
                  <a:pt x="7662" y="894"/>
                </a:lnTo>
                <a:lnTo>
                  <a:pt x="7534" y="639"/>
                </a:lnTo>
                <a:lnTo>
                  <a:pt x="7279" y="256"/>
                </a:lnTo>
                <a:lnTo>
                  <a:pt x="7024" y="128"/>
                </a:lnTo>
                <a:lnTo>
                  <a:pt x="6768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8" name="Google Shape;3608;p35"/>
          <p:cNvSpPr/>
          <p:nvPr/>
        </p:nvSpPr>
        <p:spPr>
          <a:xfrm>
            <a:off x="5660535" y="2761468"/>
            <a:ext cx="58994" cy="78658"/>
          </a:xfrm>
          <a:custGeom>
            <a:avLst/>
            <a:gdLst/>
            <a:ahLst/>
            <a:cxnLst/>
            <a:rect l="l" t="t" r="r" b="b"/>
            <a:pathLst>
              <a:path w="1533" h="2044" extrusionOk="0">
                <a:moveTo>
                  <a:pt x="256" y="1"/>
                </a:moveTo>
                <a:lnTo>
                  <a:pt x="0" y="128"/>
                </a:lnTo>
                <a:lnTo>
                  <a:pt x="1022" y="2044"/>
                </a:lnTo>
                <a:lnTo>
                  <a:pt x="1277" y="1788"/>
                </a:lnTo>
                <a:lnTo>
                  <a:pt x="1533" y="1661"/>
                </a:lnTo>
                <a:lnTo>
                  <a:pt x="1533" y="1278"/>
                </a:lnTo>
                <a:lnTo>
                  <a:pt x="1533" y="1022"/>
                </a:lnTo>
                <a:lnTo>
                  <a:pt x="1277" y="639"/>
                </a:lnTo>
                <a:lnTo>
                  <a:pt x="1150" y="256"/>
                </a:lnTo>
                <a:lnTo>
                  <a:pt x="767" y="1"/>
                </a:lnTo>
                <a:close/>
              </a:path>
            </a:pathLst>
          </a:custGeom>
          <a:solidFill>
            <a:srgbClr val="E31B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9" name="Google Shape;3609;p35"/>
          <p:cNvSpPr/>
          <p:nvPr/>
        </p:nvSpPr>
        <p:spPr>
          <a:xfrm>
            <a:off x="5650722" y="2766394"/>
            <a:ext cx="58994" cy="73732"/>
          </a:xfrm>
          <a:custGeom>
            <a:avLst/>
            <a:gdLst/>
            <a:ahLst/>
            <a:cxnLst/>
            <a:rect l="l" t="t" r="r" b="b"/>
            <a:pathLst>
              <a:path w="1533" h="1916" extrusionOk="0">
                <a:moveTo>
                  <a:pt x="255" y="0"/>
                </a:moveTo>
                <a:lnTo>
                  <a:pt x="128" y="256"/>
                </a:lnTo>
                <a:lnTo>
                  <a:pt x="0" y="511"/>
                </a:lnTo>
                <a:lnTo>
                  <a:pt x="128" y="894"/>
                </a:lnTo>
                <a:lnTo>
                  <a:pt x="255" y="1277"/>
                </a:lnTo>
                <a:lnTo>
                  <a:pt x="511" y="1533"/>
                </a:lnTo>
                <a:lnTo>
                  <a:pt x="766" y="1788"/>
                </a:lnTo>
                <a:lnTo>
                  <a:pt x="1022" y="1916"/>
                </a:lnTo>
                <a:lnTo>
                  <a:pt x="1277" y="1916"/>
                </a:lnTo>
                <a:lnTo>
                  <a:pt x="1405" y="1660"/>
                </a:lnTo>
                <a:lnTo>
                  <a:pt x="1532" y="1405"/>
                </a:lnTo>
                <a:lnTo>
                  <a:pt x="1405" y="1022"/>
                </a:lnTo>
                <a:lnTo>
                  <a:pt x="1277" y="639"/>
                </a:lnTo>
                <a:lnTo>
                  <a:pt x="1022" y="383"/>
                </a:lnTo>
                <a:lnTo>
                  <a:pt x="766" y="128"/>
                </a:lnTo>
                <a:lnTo>
                  <a:pt x="511" y="0"/>
                </a:lnTo>
                <a:close/>
              </a:path>
            </a:pathLst>
          </a:custGeom>
          <a:solidFill>
            <a:srgbClr val="9C25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0" name="Google Shape;3610;p35"/>
          <p:cNvSpPr/>
          <p:nvPr/>
        </p:nvSpPr>
        <p:spPr>
          <a:xfrm>
            <a:off x="5655609" y="2771320"/>
            <a:ext cx="49181" cy="58994"/>
          </a:xfrm>
          <a:custGeom>
            <a:avLst/>
            <a:gdLst/>
            <a:ahLst/>
            <a:cxnLst/>
            <a:rect l="l" t="t" r="r" b="b"/>
            <a:pathLst>
              <a:path w="1278" h="1533" extrusionOk="0">
                <a:moveTo>
                  <a:pt x="384" y="0"/>
                </a:moveTo>
                <a:lnTo>
                  <a:pt x="256" y="128"/>
                </a:lnTo>
                <a:lnTo>
                  <a:pt x="128" y="255"/>
                </a:lnTo>
                <a:lnTo>
                  <a:pt x="1" y="511"/>
                </a:lnTo>
                <a:lnTo>
                  <a:pt x="128" y="766"/>
                </a:lnTo>
                <a:lnTo>
                  <a:pt x="256" y="1022"/>
                </a:lnTo>
                <a:lnTo>
                  <a:pt x="384" y="1277"/>
                </a:lnTo>
                <a:lnTo>
                  <a:pt x="639" y="1532"/>
                </a:lnTo>
                <a:lnTo>
                  <a:pt x="1022" y="1532"/>
                </a:lnTo>
                <a:lnTo>
                  <a:pt x="1150" y="1405"/>
                </a:lnTo>
                <a:lnTo>
                  <a:pt x="1278" y="1149"/>
                </a:lnTo>
                <a:lnTo>
                  <a:pt x="1150" y="894"/>
                </a:lnTo>
                <a:lnTo>
                  <a:pt x="1022" y="638"/>
                </a:lnTo>
                <a:lnTo>
                  <a:pt x="895" y="383"/>
                </a:lnTo>
                <a:lnTo>
                  <a:pt x="639" y="128"/>
                </a:lnTo>
                <a:lnTo>
                  <a:pt x="384" y="0"/>
                </a:lnTo>
                <a:close/>
              </a:path>
            </a:pathLst>
          </a:custGeom>
          <a:solidFill>
            <a:srgbClr val="1212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1" name="Google Shape;3611;p35"/>
          <p:cNvGrpSpPr/>
          <p:nvPr/>
        </p:nvGrpSpPr>
        <p:grpSpPr>
          <a:xfrm>
            <a:off x="609600" y="1353825"/>
            <a:ext cx="1827000" cy="858900"/>
            <a:chOff x="609600" y="1238250"/>
            <a:chExt cx="1827000" cy="858900"/>
          </a:xfrm>
        </p:grpSpPr>
        <p:sp>
          <p:nvSpPr>
            <p:cNvPr id="3612" name="Google Shape;3612;p35"/>
            <p:cNvSpPr txBox="1"/>
            <p:nvPr/>
          </p:nvSpPr>
          <p:spPr>
            <a:xfrm>
              <a:off x="609600" y="1238250"/>
              <a:ext cx="18270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Jupiter</a:t>
              </a:r>
              <a:endParaRPr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13" name="Google Shape;3613;p35"/>
            <p:cNvSpPr txBox="1"/>
            <p:nvPr/>
          </p:nvSpPr>
          <p:spPr>
            <a:xfrm>
              <a:off x="609600" y="1525350"/>
              <a:ext cx="1689900" cy="57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a gas giant and the biggest planet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14" name="Google Shape;3614;p35"/>
          <p:cNvGrpSpPr/>
          <p:nvPr/>
        </p:nvGrpSpPr>
        <p:grpSpPr>
          <a:xfrm>
            <a:off x="609600" y="3629375"/>
            <a:ext cx="1827000" cy="858900"/>
            <a:chOff x="609600" y="3513800"/>
            <a:chExt cx="1827000" cy="858900"/>
          </a:xfrm>
        </p:grpSpPr>
        <p:sp>
          <p:nvSpPr>
            <p:cNvPr id="3615" name="Google Shape;3615;p35"/>
            <p:cNvSpPr txBox="1"/>
            <p:nvPr/>
          </p:nvSpPr>
          <p:spPr>
            <a:xfrm>
              <a:off x="609600" y="3513800"/>
              <a:ext cx="18270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Mercury</a:t>
              </a:r>
              <a:endParaRPr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16" name="Google Shape;3616;p35"/>
            <p:cNvSpPr txBox="1"/>
            <p:nvPr/>
          </p:nvSpPr>
          <p:spPr>
            <a:xfrm>
              <a:off x="609600" y="3800900"/>
              <a:ext cx="1689900" cy="57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17" name="Google Shape;3617;p35"/>
          <p:cNvGrpSpPr/>
          <p:nvPr/>
        </p:nvGrpSpPr>
        <p:grpSpPr>
          <a:xfrm>
            <a:off x="6707400" y="1903175"/>
            <a:ext cx="1827000" cy="858888"/>
            <a:chOff x="6707400" y="1238250"/>
            <a:chExt cx="1827000" cy="858888"/>
          </a:xfrm>
        </p:grpSpPr>
        <p:sp>
          <p:nvSpPr>
            <p:cNvPr id="3618" name="Google Shape;3618;p35"/>
            <p:cNvSpPr txBox="1"/>
            <p:nvPr/>
          </p:nvSpPr>
          <p:spPr>
            <a:xfrm>
              <a:off x="6707400" y="1238250"/>
              <a:ext cx="18270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Venus</a:t>
              </a:r>
              <a:endParaRPr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19" name="Google Shape;3619;p35"/>
            <p:cNvSpPr txBox="1"/>
            <p:nvPr/>
          </p:nvSpPr>
          <p:spPr>
            <a:xfrm>
              <a:off x="6844500" y="1525338"/>
              <a:ext cx="1689900" cy="57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it’s very hot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20" name="Google Shape;3620;p35"/>
          <p:cNvGrpSpPr/>
          <p:nvPr/>
        </p:nvGrpSpPr>
        <p:grpSpPr>
          <a:xfrm>
            <a:off x="609600" y="2491600"/>
            <a:ext cx="1827000" cy="858900"/>
            <a:chOff x="609600" y="2376025"/>
            <a:chExt cx="1827000" cy="858900"/>
          </a:xfrm>
        </p:grpSpPr>
        <p:sp>
          <p:nvSpPr>
            <p:cNvPr id="3621" name="Google Shape;3621;p35"/>
            <p:cNvSpPr txBox="1"/>
            <p:nvPr/>
          </p:nvSpPr>
          <p:spPr>
            <a:xfrm>
              <a:off x="609600" y="2376025"/>
              <a:ext cx="18270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Mars</a:t>
              </a:r>
              <a:endParaRPr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22" name="Google Shape;3622;p35"/>
            <p:cNvSpPr txBox="1"/>
            <p:nvPr/>
          </p:nvSpPr>
          <p:spPr>
            <a:xfrm>
              <a:off x="609600" y="2663125"/>
              <a:ext cx="1689900" cy="57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23" name="Google Shape;3623;p35"/>
          <p:cNvGrpSpPr/>
          <p:nvPr/>
        </p:nvGrpSpPr>
        <p:grpSpPr>
          <a:xfrm>
            <a:off x="6707400" y="3040950"/>
            <a:ext cx="1827000" cy="858900"/>
            <a:chOff x="6707400" y="2376025"/>
            <a:chExt cx="1827000" cy="858900"/>
          </a:xfrm>
        </p:grpSpPr>
        <p:sp>
          <p:nvSpPr>
            <p:cNvPr id="3624" name="Google Shape;3624;p35"/>
            <p:cNvSpPr txBox="1"/>
            <p:nvPr/>
          </p:nvSpPr>
          <p:spPr>
            <a:xfrm>
              <a:off x="6707400" y="2376025"/>
              <a:ext cx="18270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Neptune</a:t>
              </a:r>
              <a:endParaRPr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625" name="Google Shape;3625;p35"/>
            <p:cNvSpPr txBox="1"/>
            <p:nvPr/>
          </p:nvSpPr>
          <p:spPr>
            <a:xfrm>
              <a:off x="6844500" y="2663125"/>
              <a:ext cx="1689900" cy="57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This is the farthest planet from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0" name="Google Shape;3630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3631" name="Google Shape;3631;p36"/>
          <p:cNvSpPr/>
          <p:nvPr/>
        </p:nvSpPr>
        <p:spPr>
          <a:xfrm>
            <a:off x="5351325" y="1301575"/>
            <a:ext cx="3335400" cy="64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2" name="Google Shape;3632;p36"/>
          <p:cNvSpPr/>
          <p:nvPr/>
        </p:nvSpPr>
        <p:spPr>
          <a:xfrm>
            <a:off x="5351325" y="2001663"/>
            <a:ext cx="3335400" cy="76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3" name="Google Shape;3633;p36"/>
          <p:cNvSpPr/>
          <p:nvPr/>
        </p:nvSpPr>
        <p:spPr>
          <a:xfrm>
            <a:off x="5351325" y="2806550"/>
            <a:ext cx="3335400" cy="76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4" name="Google Shape;3634;p36"/>
          <p:cNvSpPr/>
          <p:nvPr/>
        </p:nvSpPr>
        <p:spPr>
          <a:xfrm>
            <a:off x="5351325" y="3626275"/>
            <a:ext cx="3335400" cy="645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5" name="Google Shape;3635;p36"/>
          <p:cNvSpPr/>
          <p:nvPr/>
        </p:nvSpPr>
        <p:spPr>
          <a:xfrm rot="-5400000">
            <a:off x="3642315" y="1922241"/>
            <a:ext cx="769289" cy="2537884"/>
          </a:xfrm>
          <a:custGeom>
            <a:avLst/>
            <a:gdLst/>
            <a:ahLst/>
            <a:cxnLst/>
            <a:rect l="l" t="t" r="r" b="b"/>
            <a:pathLst>
              <a:path w="32124" h="105977" extrusionOk="0">
                <a:moveTo>
                  <a:pt x="29255" y="1"/>
                </a:moveTo>
                <a:lnTo>
                  <a:pt x="29255" y="52371"/>
                </a:lnTo>
                <a:cubicBezTo>
                  <a:pt x="29255" y="53706"/>
                  <a:pt x="28588" y="55841"/>
                  <a:pt x="27387" y="56741"/>
                </a:cubicBezTo>
                <a:lnTo>
                  <a:pt x="5038" y="73987"/>
                </a:lnTo>
                <a:cubicBezTo>
                  <a:pt x="2436" y="76022"/>
                  <a:pt x="1" y="78223"/>
                  <a:pt x="1" y="82126"/>
                </a:cubicBezTo>
                <a:lnTo>
                  <a:pt x="1" y="105976"/>
                </a:lnTo>
                <a:lnTo>
                  <a:pt x="32124" y="105976"/>
                </a:lnTo>
                <a:lnTo>
                  <a:pt x="32124" y="78824"/>
                </a:lnTo>
                <a:lnTo>
                  <a:pt x="32124" y="74921"/>
                </a:lnTo>
                <a:lnTo>
                  <a:pt x="32124" y="70684"/>
                </a:lnTo>
                <a:lnTo>
                  <a:pt x="32124" y="69717"/>
                </a:lnTo>
                <a:lnTo>
                  <a:pt x="32124" y="55307"/>
                </a:lnTo>
                <a:lnTo>
                  <a:pt x="32124" y="1"/>
                </a:lnTo>
                <a:lnTo>
                  <a:pt x="2925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6" name="Google Shape;3636;p36"/>
          <p:cNvSpPr/>
          <p:nvPr/>
        </p:nvSpPr>
        <p:spPr>
          <a:xfrm rot="-5400000">
            <a:off x="3338768" y="2314443"/>
            <a:ext cx="1376383" cy="2537884"/>
          </a:xfrm>
          <a:custGeom>
            <a:avLst/>
            <a:gdLst/>
            <a:ahLst/>
            <a:cxnLst/>
            <a:rect l="l" t="t" r="r" b="b"/>
            <a:pathLst>
              <a:path w="57475" h="105977" extrusionOk="0">
                <a:moveTo>
                  <a:pt x="57475" y="1"/>
                </a:moveTo>
                <a:lnTo>
                  <a:pt x="54639" y="1"/>
                </a:lnTo>
                <a:lnTo>
                  <a:pt x="54639" y="52004"/>
                </a:lnTo>
                <a:cubicBezTo>
                  <a:pt x="54639" y="54006"/>
                  <a:pt x="53405" y="55774"/>
                  <a:pt x="51570" y="56508"/>
                </a:cubicBezTo>
                <a:lnTo>
                  <a:pt x="6572" y="74287"/>
                </a:lnTo>
                <a:cubicBezTo>
                  <a:pt x="2869" y="75855"/>
                  <a:pt x="0" y="79090"/>
                  <a:pt x="0" y="83861"/>
                </a:cubicBezTo>
                <a:lnTo>
                  <a:pt x="0" y="105976"/>
                </a:lnTo>
                <a:lnTo>
                  <a:pt x="26919" y="105976"/>
                </a:lnTo>
                <a:lnTo>
                  <a:pt x="26919" y="82126"/>
                </a:lnTo>
                <a:cubicBezTo>
                  <a:pt x="26919" y="78257"/>
                  <a:pt x="29288" y="75821"/>
                  <a:pt x="31956" y="73987"/>
                </a:cubicBezTo>
                <a:lnTo>
                  <a:pt x="55507" y="56741"/>
                </a:lnTo>
                <a:cubicBezTo>
                  <a:pt x="56741" y="55841"/>
                  <a:pt x="57475" y="53939"/>
                  <a:pt x="57475" y="523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7" name="Google Shape;3637;p36"/>
          <p:cNvSpPr/>
          <p:nvPr/>
        </p:nvSpPr>
        <p:spPr>
          <a:xfrm rot="-5400000">
            <a:off x="3338768" y="720805"/>
            <a:ext cx="1376383" cy="2537884"/>
          </a:xfrm>
          <a:custGeom>
            <a:avLst/>
            <a:gdLst/>
            <a:ahLst/>
            <a:cxnLst/>
            <a:rect l="l" t="t" r="r" b="b"/>
            <a:pathLst>
              <a:path w="57475" h="105977" extrusionOk="0">
                <a:moveTo>
                  <a:pt x="1" y="1"/>
                </a:moveTo>
                <a:lnTo>
                  <a:pt x="2836" y="1"/>
                </a:lnTo>
                <a:lnTo>
                  <a:pt x="2836" y="52004"/>
                </a:lnTo>
                <a:cubicBezTo>
                  <a:pt x="2836" y="54006"/>
                  <a:pt x="4070" y="55774"/>
                  <a:pt x="5905" y="56508"/>
                </a:cubicBezTo>
                <a:lnTo>
                  <a:pt x="50904" y="74287"/>
                </a:lnTo>
                <a:cubicBezTo>
                  <a:pt x="54606" y="75855"/>
                  <a:pt x="57475" y="79090"/>
                  <a:pt x="57475" y="83861"/>
                </a:cubicBezTo>
                <a:lnTo>
                  <a:pt x="57475" y="105976"/>
                </a:lnTo>
                <a:lnTo>
                  <a:pt x="30556" y="105976"/>
                </a:lnTo>
                <a:lnTo>
                  <a:pt x="30556" y="82126"/>
                </a:lnTo>
                <a:cubicBezTo>
                  <a:pt x="30556" y="78257"/>
                  <a:pt x="28188" y="75821"/>
                  <a:pt x="25519" y="73987"/>
                </a:cubicBezTo>
                <a:lnTo>
                  <a:pt x="2002" y="56741"/>
                </a:lnTo>
                <a:cubicBezTo>
                  <a:pt x="735" y="55841"/>
                  <a:pt x="1" y="53939"/>
                  <a:pt x="1" y="523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8" name="Google Shape;3638;p36"/>
          <p:cNvSpPr/>
          <p:nvPr/>
        </p:nvSpPr>
        <p:spPr>
          <a:xfrm rot="-5400000">
            <a:off x="3642722" y="1107809"/>
            <a:ext cx="768475" cy="2537884"/>
          </a:xfrm>
          <a:custGeom>
            <a:avLst/>
            <a:gdLst/>
            <a:ahLst/>
            <a:cxnLst/>
            <a:rect l="l" t="t" r="r" b="b"/>
            <a:pathLst>
              <a:path w="32090" h="105977" extrusionOk="0">
                <a:moveTo>
                  <a:pt x="2836" y="1"/>
                </a:moveTo>
                <a:lnTo>
                  <a:pt x="2836" y="52371"/>
                </a:lnTo>
                <a:cubicBezTo>
                  <a:pt x="2836" y="53706"/>
                  <a:pt x="3536" y="55841"/>
                  <a:pt x="4704" y="56741"/>
                </a:cubicBezTo>
                <a:lnTo>
                  <a:pt x="27053" y="73987"/>
                </a:lnTo>
                <a:cubicBezTo>
                  <a:pt x="29688" y="76022"/>
                  <a:pt x="32090" y="78223"/>
                  <a:pt x="32090" y="82126"/>
                </a:cubicBezTo>
                <a:lnTo>
                  <a:pt x="32090" y="105976"/>
                </a:lnTo>
                <a:lnTo>
                  <a:pt x="0" y="105976"/>
                </a:lnTo>
                <a:lnTo>
                  <a:pt x="0" y="78824"/>
                </a:lnTo>
                <a:lnTo>
                  <a:pt x="0" y="74921"/>
                </a:lnTo>
                <a:lnTo>
                  <a:pt x="0" y="70684"/>
                </a:lnTo>
                <a:lnTo>
                  <a:pt x="0" y="69717"/>
                </a:lnTo>
                <a:lnTo>
                  <a:pt x="0" y="55307"/>
                </a:lnTo>
                <a:lnTo>
                  <a:pt x="0" y="1"/>
                </a:lnTo>
                <a:lnTo>
                  <a:pt x="283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9" name="Google Shape;3639;p36"/>
          <p:cNvSpPr txBox="1"/>
          <p:nvPr/>
        </p:nvSpPr>
        <p:spPr>
          <a:xfrm>
            <a:off x="5544700" y="1301475"/>
            <a:ext cx="12030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40" name="Google Shape;3640;p36"/>
          <p:cNvSpPr txBox="1"/>
          <p:nvPr/>
        </p:nvSpPr>
        <p:spPr>
          <a:xfrm>
            <a:off x="6816874" y="1301575"/>
            <a:ext cx="16941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1" name="Google Shape;3641;p36"/>
          <p:cNvSpPr txBox="1"/>
          <p:nvPr/>
        </p:nvSpPr>
        <p:spPr>
          <a:xfrm>
            <a:off x="5544700" y="2092250"/>
            <a:ext cx="12030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42" name="Google Shape;3642;p36"/>
          <p:cNvSpPr txBox="1"/>
          <p:nvPr/>
        </p:nvSpPr>
        <p:spPr>
          <a:xfrm>
            <a:off x="6816874" y="2092350"/>
            <a:ext cx="16941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3" name="Google Shape;3643;p36"/>
          <p:cNvSpPr txBox="1"/>
          <p:nvPr/>
        </p:nvSpPr>
        <p:spPr>
          <a:xfrm>
            <a:off x="5544700" y="2883025"/>
            <a:ext cx="12030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44" name="Google Shape;3644;p36"/>
          <p:cNvSpPr txBox="1"/>
          <p:nvPr/>
        </p:nvSpPr>
        <p:spPr>
          <a:xfrm>
            <a:off x="6816874" y="2883125"/>
            <a:ext cx="16941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5" name="Google Shape;3645;p36"/>
          <p:cNvSpPr txBox="1"/>
          <p:nvPr/>
        </p:nvSpPr>
        <p:spPr>
          <a:xfrm>
            <a:off x="5544700" y="3673800"/>
            <a:ext cx="12030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46" name="Google Shape;3646;p36"/>
          <p:cNvSpPr txBox="1"/>
          <p:nvPr/>
        </p:nvSpPr>
        <p:spPr>
          <a:xfrm>
            <a:off x="6816874" y="3673900"/>
            <a:ext cx="16941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647" name="Google Shape;3647;p36"/>
          <p:cNvGrpSpPr/>
          <p:nvPr/>
        </p:nvGrpSpPr>
        <p:grpSpPr>
          <a:xfrm>
            <a:off x="4770096" y="3054183"/>
            <a:ext cx="354586" cy="356254"/>
            <a:chOff x="-34405525" y="3558075"/>
            <a:chExt cx="292225" cy="293600"/>
          </a:xfrm>
        </p:grpSpPr>
        <p:sp>
          <p:nvSpPr>
            <p:cNvPr id="3648" name="Google Shape;3648;p36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6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6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1" name="Google Shape;3651;p36"/>
          <p:cNvGrpSpPr/>
          <p:nvPr/>
        </p:nvGrpSpPr>
        <p:grpSpPr>
          <a:xfrm>
            <a:off x="4777763" y="2206432"/>
            <a:ext cx="339253" cy="339253"/>
            <a:chOff x="3271200" y="1435075"/>
            <a:chExt cx="481825" cy="481825"/>
          </a:xfrm>
        </p:grpSpPr>
        <p:sp>
          <p:nvSpPr>
            <p:cNvPr id="3652" name="Google Shape;3652;p36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53" name="Google Shape;3653;p36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54" name="Google Shape;3654;p36"/>
          <p:cNvGrpSpPr/>
          <p:nvPr/>
        </p:nvGrpSpPr>
        <p:grpSpPr>
          <a:xfrm>
            <a:off x="4777684" y="3786647"/>
            <a:ext cx="339411" cy="337193"/>
            <a:chOff x="3863900" y="4993625"/>
            <a:chExt cx="482050" cy="478900"/>
          </a:xfrm>
        </p:grpSpPr>
        <p:sp>
          <p:nvSpPr>
            <p:cNvPr id="3655" name="Google Shape;3655;p36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56" name="Google Shape;3656;p36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57" name="Google Shape;3657;p36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58" name="Google Shape;3658;p36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59" name="Google Shape;3659;p36"/>
          <p:cNvGrpSpPr/>
          <p:nvPr/>
        </p:nvGrpSpPr>
        <p:grpSpPr>
          <a:xfrm>
            <a:off x="4764504" y="1438080"/>
            <a:ext cx="365771" cy="365762"/>
            <a:chOff x="-59470075" y="3308975"/>
            <a:chExt cx="318200" cy="316075"/>
          </a:xfrm>
        </p:grpSpPr>
        <p:sp>
          <p:nvSpPr>
            <p:cNvPr id="3660" name="Google Shape;3660;p36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6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6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6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6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6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6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6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6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36"/>
          <p:cNvGrpSpPr/>
          <p:nvPr/>
        </p:nvGrpSpPr>
        <p:grpSpPr>
          <a:xfrm>
            <a:off x="704430" y="1453872"/>
            <a:ext cx="2826037" cy="3282588"/>
            <a:chOff x="1776050" y="238125"/>
            <a:chExt cx="4458175" cy="5178400"/>
          </a:xfrm>
        </p:grpSpPr>
        <p:sp>
          <p:nvSpPr>
            <p:cNvPr id="3670" name="Google Shape;3670;p36"/>
            <p:cNvSpPr/>
            <p:nvPr/>
          </p:nvSpPr>
          <p:spPr>
            <a:xfrm>
              <a:off x="3200400" y="1682600"/>
              <a:ext cx="3033825" cy="2832650"/>
            </a:xfrm>
            <a:custGeom>
              <a:avLst/>
              <a:gdLst/>
              <a:ahLst/>
              <a:cxnLst/>
              <a:rect l="l" t="t" r="r" b="b"/>
              <a:pathLst>
                <a:path w="121353" h="113306" extrusionOk="0">
                  <a:moveTo>
                    <a:pt x="121353" y="0"/>
                  </a:moveTo>
                  <a:lnTo>
                    <a:pt x="91095" y="644"/>
                  </a:lnTo>
                  <a:lnTo>
                    <a:pt x="91095" y="11588"/>
                  </a:lnTo>
                  <a:lnTo>
                    <a:pt x="67919" y="11105"/>
                  </a:lnTo>
                  <a:lnTo>
                    <a:pt x="67919" y="22371"/>
                  </a:lnTo>
                  <a:lnTo>
                    <a:pt x="45709" y="22371"/>
                  </a:lnTo>
                  <a:lnTo>
                    <a:pt x="45709" y="33638"/>
                  </a:lnTo>
                  <a:lnTo>
                    <a:pt x="22855" y="33638"/>
                  </a:lnTo>
                  <a:lnTo>
                    <a:pt x="22855" y="44904"/>
                  </a:lnTo>
                  <a:lnTo>
                    <a:pt x="1" y="44904"/>
                  </a:lnTo>
                  <a:lnTo>
                    <a:pt x="1" y="113305"/>
                  </a:lnTo>
                  <a:lnTo>
                    <a:pt x="121353" y="54078"/>
                  </a:lnTo>
                  <a:lnTo>
                    <a:pt x="121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6"/>
            <p:cNvSpPr/>
            <p:nvPr/>
          </p:nvSpPr>
          <p:spPr>
            <a:xfrm>
              <a:off x="1776050" y="2105075"/>
              <a:ext cx="1424375" cy="2410175"/>
            </a:xfrm>
            <a:custGeom>
              <a:avLst/>
              <a:gdLst/>
              <a:ahLst/>
              <a:cxnLst/>
              <a:rect l="l" t="t" r="r" b="b"/>
              <a:pathLst>
                <a:path w="56975" h="96407" extrusionOk="0">
                  <a:moveTo>
                    <a:pt x="1" y="0"/>
                  </a:moveTo>
                  <a:lnTo>
                    <a:pt x="1" y="64861"/>
                  </a:lnTo>
                  <a:lnTo>
                    <a:pt x="56975" y="96406"/>
                  </a:lnTo>
                  <a:lnTo>
                    <a:pt x="56975" y="280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6"/>
            <p:cNvSpPr/>
            <p:nvPr/>
          </p:nvSpPr>
          <p:spPr>
            <a:xfrm>
              <a:off x="2347400" y="1823425"/>
              <a:ext cx="1995750" cy="700125"/>
            </a:xfrm>
            <a:custGeom>
              <a:avLst/>
              <a:gdLst/>
              <a:ahLst/>
              <a:cxnLst/>
              <a:rect l="l" t="t" r="r" b="b"/>
              <a:pathLst>
                <a:path w="79830" h="28005" extrusionOk="0">
                  <a:moveTo>
                    <a:pt x="1" y="0"/>
                  </a:moveTo>
                  <a:lnTo>
                    <a:pt x="56975" y="28005"/>
                  </a:lnTo>
                  <a:lnTo>
                    <a:pt x="79829" y="28005"/>
                  </a:lnTo>
                  <a:lnTo>
                    <a:pt x="231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6"/>
            <p:cNvSpPr/>
            <p:nvPr/>
          </p:nvSpPr>
          <p:spPr>
            <a:xfrm>
              <a:off x="2926800" y="1533725"/>
              <a:ext cx="1416350" cy="989825"/>
            </a:xfrm>
            <a:custGeom>
              <a:avLst/>
              <a:gdLst/>
              <a:ahLst/>
              <a:cxnLst/>
              <a:rect l="l" t="t" r="r" b="b"/>
              <a:pathLst>
                <a:path w="56654" h="39593" extrusionOk="0">
                  <a:moveTo>
                    <a:pt x="1" y="0"/>
                  </a:moveTo>
                  <a:lnTo>
                    <a:pt x="1" y="11588"/>
                  </a:lnTo>
                  <a:lnTo>
                    <a:pt x="56653" y="39593"/>
                  </a:lnTo>
                  <a:lnTo>
                    <a:pt x="56653" y="284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6"/>
            <p:cNvSpPr/>
            <p:nvPr/>
          </p:nvSpPr>
          <p:spPr>
            <a:xfrm>
              <a:off x="1776050" y="2105075"/>
              <a:ext cx="1995750" cy="700125"/>
            </a:xfrm>
            <a:custGeom>
              <a:avLst/>
              <a:gdLst/>
              <a:ahLst/>
              <a:cxnLst/>
              <a:rect l="l" t="t" r="r" b="b"/>
              <a:pathLst>
                <a:path w="79830" h="28005" extrusionOk="0">
                  <a:moveTo>
                    <a:pt x="1" y="0"/>
                  </a:moveTo>
                  <a:lnTo>
                    <a:pt x="56975" y="28005"/>
                  </a:lnTo>
                  <a:lnTo>
                    <a:pt x="79829" y="28005"/>
                  </a:lnTo>
                  <a:lnTo>
                    <a:pt x="22855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6"/>
            <p:cNvSpPr/>
            <p:nvPr/>
          </p:nvSpPr>
          <p:spPr>
            <a:xfrm>
              <a:off x="2347400" y="1823425"/>
              <a:ext cx="1424400" cy="981775"/>
            </a:xfrm>
            <a:custGeom>
              <a:avLst/>
              <a:gdLst/>
              <a:ahLst/>
              <a:cxnLst/>
              <a:rect l="l" t="t" r="r" b="b"/>
              <a:pathLst>
                <a:path w="56976" h="39271" extrusionOk="0">
                  <a:moveTo>
                    <a:pt x="1" y="0"/>
                  </a:moveTo>
                  <a:lnTo>
                    <a:pt x="1" y="11266"/>
                  </a:lnTo>
                  <a:lnTo>
                    <a:pt x="56975" y="39271"/>
                  </a:lnTo>
                  <a:lnTo>
                    <a:pt x="56975" y="280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6"/>
            <p:cNvSpPr/>
            <p:nvPr/>
          </p:nvSpPr>
          <p:spPr>
            <a:xfrm>
              <a:off x="2926800" y="1529700"/>
              <a:ext cx="1971600" cy="716225"/>
            </a:xfrm>
            <a:custGeom>
              <a:avLst/>
              <a:gdLst/>
              <a:ahLst/>
              <a:cxnLst/>
              <a:rect l="l" t="t" r="r" b="b"/>
              <a:pathLst>
                <a:path w="78864" h="28649" extrusionOk="0">
                  <a:moveTo>
                    <a:pt x="22211" y="0"/>
                  </a:moveTo>
                  <a:lnTo>
                    <a:pt x="1" y="161"/>
                  </a:lnTo>
                  <a:lnTo>
                    <a:pt x="56653" y="28648"/>
                  </a:lnTo>
                  <a:lnTo>
                    <a:pt x="78863" y="28648"/>
                  </a:lnTo>
                  <a:lnTo>
                    <a:pt x="222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6"/>
            <p:cNvSpPr/>
            <p:nvPr/>
          </p:nvSpPr>
          <p:spPr>
            <a:xfrm>
              <a:off x="3482075" y="1252075"/>
              <a:ext cx="1416325" cy="989825"/>
            </a:xfrm>
            <a:custGeom>
              <a:avLst/>
              <a:gdLst/>
              <a:ahLst/>
              <a:cxnLst/>
              <a:rect l="l" t="t" r="r" b="b"/>
              <a:pathLst>
                <a:path w="56653" h="39593" extrusionOk="0">
                  <a:moveTo>
                    <a:pt x="0" y="0"/>
                  </a:moveTo>
                  <a:lnTo>
                    <a:pt x="0" y="11105"/>
                  </a:lnTo>
                  <a:lnTo>
                    <a:pt x="56652" y="39592"/>
                  </a:lnTo>
                  <a:lnTo>
                    <a:pt x="56652" y="284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6"/>
            <p:cNvSpPr/>
            <p:nvPr/>
          </p:nvSpPr>
          <p:spPr>
            <a:xfrm>
              <a:off x="3482075" y="1256100"/>
              <a:ext cx="1995725" cy="716225"/>
            </a:xfrm>
            <a:custGeom>
              <a:avLst/>
              <a:gdLst/>
              <a:ahLst/>
              <a:cxnLst/>
              <a:rect l="l" t="t" r="r" b="b"/>
              <a:pathLst>
                <a:path w="79829" h="28649" extrusionOk="0">
                  <a:moveTo>
                    <a:pt x="0" y="0"/>
                  </a:moveTo>
                  <a:lnTo>
                    <a:pt x="56652" y="28326"/>
                  </a:lnTo>
                  <a:lnTo>
                    <a:pt x="79828" y="28648"/>
                  </a:lnTo>
                  <a:lnTo>
                    <a:pt x="23176" y="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6"/>
            <p:cNvSpPr/>
            <p:nvPr/>
          </p:nvSpPr>
          <p:spPr>
            <a:xfrm>
              <a:off x="4061475" y="978450"/>
              <a:ext cx="2172750" cy="720250"/>
            </a:xfrm>
            <a:custGeom>
              <a:avLst/>
              <a:gdLst/>
              <a:ahLst/>
              <a:cxnLst/>
              <a:rect l="l" t="t" r="r" b="b"/>
              <a:pathLst>
                <a:path w="86910" h="28810" extrusionOk="0">
                  <a:moveTo>
                    <a:pt x="26878" y="1"/>
                  </a:moveTo>
                  <a:lnTo>
                    <a:pt x="0" y="645"/>
                  </a:lnTo>
                  <a:lnTo>
                    <a:pt x="56652" y="28810"/>
                  </a:lnTo>
                  <a:lnTo>
                    <a:pt x="86910" y="28166"/>
                  </a:lnTo>
                  <a:lnTo>
                    <a:pt x="268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6"/>
            <p:cNvSpPr/>
            <p:nvPr/>
          </p:nvSpPr>
          <p:spPr>
            <a:xfrm>
              <a:off x="4061475" y="994550"/>
              <a:ext cx="1416325" cy="977775"/>
            </a:xfrm>
            <a:custGeom>
              <a:avLst/>
              <a:gdLst/>
              <a:ahLst/>
              <a:cxnLst/>
              <a:rect l="l" t="t" r="r" b="b"/>
              <a:pathLst>
                <a:path w="56653" h="39111" extrusionOk="0">
                  <a:moveTo>
                    <a:pt x="0" y="1"/>
                  </a:moveTo>
                  <a:lnTo>
                    <a:pt x="0" y="11106"/>
                  </a:lnTo>
                  <a:lnTo>
                    <a:pt x="56652" y="39110"/>
                  </a:lnTo>
                  <a:lnTo>
                    <a:pt x="56652" y="281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6"/>
            <p:cNvSpPr/>
            <p:nvPr/>
          </p:nvSpPr>
          <p:spPr>
            <a:xfrm>
              <a:off x="5031150" y="270300"/>
              <a:ext cx="277650" cy="1122625"/>
            </a:xfrm>
            <a:custGeom>
              <a:avLst/>
              <a:gdLst/>
              <a:ahLst/>
              <a:cxnLst/>
              <a:rect l="l" t="t" r="r" b="b"/>
              <a:pathLst>
                <a:path w="11106" h="44905" extrusionOk="0">
                  <a:moveTo>
                    <a:pt x="1" y="1"/>
                  </a:moveTo>
                  <a:lnTo>
                    <a:pt x="1" y="44904"/>
                  </a:lnTo>
                  <a:lnTo>
                    <a:pt x="11106" y="44743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6"/>
            <p:cNvSpPr/>
            <p:nvPr/>
          </p:nvSpPr>
          <p:spPr>
            <a:xfrm>
              <a:off x="4842050" y="238125"/>
              <a:ext cx="189125" cy="1154800"/>
            </a:xfrm>
            <a:custGeom>
              <a:avLst/>
              <a:gdLst/>
              <a:ahLst/>
              <a:cxnLst/>
              <a:rect l="l" t="t" r="r" b="b"/>
              <a:pathLst>
                <a:path w="7565" h="46192" extrusionOk="0">
                  <a:moveTo>
                    <a:pt x="2736" y="0"/>
                  </a:moveTo>
                  <a:lnTo>
                    <a:pt x="0" y="42489"/>
                  </a:lnTo>
                  <a:lnTo>
                    <a:pt x="7565" y="46191"/>
                  </a:lnTo>
                  <a:lnTo>
                    <a:pt x="7565" y="128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6"/>
            <p:cNvSpPr/>
            <p:nvPr/>
          </p:nvSpPr>
          <p:spPr>
            <a:xfrm>
              <a:off x="4910450" y="238125"/>
              <a:ext cx="317875" cy="32200"/>
            </a:xfrm>
            <a:custGeom>
              <a:avLst/>
              <a:gdLst/>
              <a:ahLst/>
              <a:cxnLst/>
              <a:rect l="l" t="t" r="r" b="b"/>
              <a:pathLst>
                <a:path w="12715" h="1288" extrusionOk="0">
                  <a:moveTo>
                    <a:pt x="0" y="0"/>
                  </a:moveTo>
                  <a:lnTo>
                    <a:pt x="4829" y="1288"/>
                  </a:lnTo>
                  <a:lnTo>
                    <a:pt x="12715" y="1288"/>
                  </a:lnTo>
                  <a:lnTo>
                    <a:pt x="7404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6"/>
            <p:cNvSpPr/>
            <p:nvPr/>
          </p:nvSpPr>
          <p:spPr>
            <a:xfrm>
              <a:off x="3663125" y="2925900"/>
              <a:ext cx="865100" cy="1364025"/>
            </a:xfrm>
            <a:custGeom>
              <a:avLst/>
              <a:gdLst/>
              <a:ahLst/>
              <a:cxnLst/>
              <a:rect l="l" t="t" r="r" b="b"/>
              <a:pathLst>
                <a:path w="34604" h="54561" extrusionOk="0">
                  <a:moveTo>
                    <a:pt x="34604" y="0"/>
                  </a:moveTo>
                  <a:lnTo>
                    <a:pt x="1" y="16738"/>
                  </a:lnTo>
                  <a:lnTo>
                    <a:pt x="1" y="54560"/>
                  </a:lnTo>
                  <a:lnTo>
                    <a:pt x="34443" y="37822"/>
                  </a:lnTo>
                  <a:lnTo>
                    <a:pt x="34604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6"/>
            <p:cNvSpPr/>
            <p:nvPr/>
          </p:nvSpPr>
          <p:spPr>
            <a:xfrm>
              <a:off x="3663125" y="3803050"/>
              <a:ext cx="861075" cy="486875"/>
            </a:xfrm>
            <a:custGeom>
              <a:avLst/>
              <a:gdLst/>
              <a:ahLst/>
              <a:cxnLst/>
              <a:rect l="l" t="t" r="r" b="b"/>
              <a:pathLst>
                <a:path w="34443" h="19475" extrusionOk="0">
                  <a:moveTo>
                    <a:pt x="34443" y="0"/>
                  </a:moveTo>
                  <a:lnTo>
                    <a:pt x="1" y="16738"/>
                  </a:lnTo>
                  <a:lnTo>
                    <a:pt x="1" y="19474"/>
                  </a:lnTo>
                  <a:lnTo>
                    <a:pt x="34443" y="2736"/>
                  </a:lnTo>
                  <a:lnTo>
                    <a:pt x="34443" y="0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6"/>
            <p:cNvSpPr/>
            <p:nvPr/>
          </p:nvSpPr>
          <p:spPr>
            <a:xfrm>
              <a:off x="3663125" y="3678300"/>
              <a:ext cx="861075" cy="482875"/>
            </a:xfrm>
            <a:custGeom>
              <a:avLst/>
              <a:gdLst/>
              <a:ahLst/>
              <a:cxnLst/>
              <a:rect l="l" t="t" r="r" b="b"/>
              <a:pathLst>
                <a:path w="34443" h="19315" extrusionOk="0">
                  <a:moveTo>
                    <a:pt x="34443" y="1"/>
                  </a:moveTo>
                  <a:lnTo>
                    <a:pt x="1" y="16739"/>
                  </a:lnTo>
                  <a:lnTo>
                    <a:pt x="1" y="19314"/>
                  </a:lnTo>
                  <a:lnTo>
                    <a:pt x="34443" y="2576"/>
                  </a:lnTo>
                  <a:lnTo>
                    <a:pt x="34443" y="1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6"/>
            <p:cNvSpPr/>
            <p:nvPr/>
          </p:nvSpPr>
          <p:spPr>
            <a:xfrm>
              <a:off x="3663125" y="3553575"/>
              <a:ext cx="861075" cy="482850"/>
            </a:xfrm>
            <a:custGeom>
              <a:avLst/>
              <a:gdLst/>
              <a:ahLst/>
              <a:cxnLst/>
              <a:rect l="l" t="t" r="r" b="b"/>
              <a:pathLst>
                <a:path w="34443" h="19314" extrusionOk="0">
                  <a:moveTo>
                    <a:pt x="34443" y="0"/>
                  </a:moveTo>
                  <a:lnTo>
                    <a:pt x="1" y="16739"/>
                  </a:lnTo>
                  <a:lnTo>
                    <a:pt x="1" y="19314"/>
                  </a:lnTo>
                  <a:lnTo>
                    <a:pt x="34443" y="2576"/>
                  </a:lnTo>
                  <a:lnTo>
                    <a:pt x="34443" y="0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6"/>
            <p:cNvSpPr/>
            <p:nvPr/>
          </p:nvSpPr>
          <p:spPr>
            <a:xfrm>
              <a:off x="3663125" y="3428850"/>
              <a:ext cx="861075" cy="482850"/>
            </a:xfrm>
            <a:custGeom>
              <a:avLst/>
              <a:gdLst/>
              <a:ahLst/>
              <a:cxnLst/>
              <a:rect l="l" t="t" r="r" b="b"/>
              <a:pathLst>
                <a:path w="34443" h="19314" extrusionOk="0">
                  <a:moveTo>
                    <a:pt x="34443" y="0"/>
                  </a:moveTo>
                  <a:lnTo>
                    <a:pt x="1" y="16577"/>
                  </a:lnTo>
                  <a:lnTo>
                    <a:pt x="1" y="19314"/>
                  </a:lnTo>
                  <a:lnTo>
                    <a:pt x="34443" y="2575"/>
                  </a:lnTo>
                  <a:lnTo>
                    <a:pt x="34443" y="0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6"/>
            <p:cNvSpPr/>
            <p:nvPr/>
          </p:nvSpPr>
          <p:spPr>
            <a:xfrm>
              <a:off x="3663125" y="3300075"/>
              <a:ext cx="861075" cy="486900"/>
            </a:xfrm>
            <a:custGeom>
              <a:avLst/>
              <a:gdLst/>
              <a:ahLst/>
              <a:cxnLst/>
              <a:rect l="l" t="t" r="r" b="b"/>
              <a:pathLst>
                <a:path w="34443" h="19476" extrusionOk="0">
                  <a:moveTo>
                    <a:pt x="34443" y="1"/>
                  </a:moveTo>
                  <a:lnTo>
                    <a:pt x="1" y="16739"/>
                  </a:lnTo>
                  <a:lnTo>
                    <a:pt x="1" y="19475"/>
                  </a:lnTo>
                  <a:lnTo>
                    <a:pt x="34443" y="2737"/>
                  </a:lnTo>
                  <a:lnTo>
                    <a:pt x="34443" y="1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6"/>
            <p:cNvSpPr/>
            <p:nvPr/>
          </p:nvSpPr>
          <p:spPr>
            <a:xfrm>
              <a:off x="3663125" y="3175350"/>
              <a:ext cx="861075" cy="482850"/>
            </a:xfrm>
            <a:custGeom>
              <a:avLst/>
              <a:gdLst/>
              <a:ahLst/>
              <a:cxnLst/>
              <a:rect l="l" t="t" r="r" b="b"/>
              <a:pathLst>
                <a:path w="34443" h="19314" extrusionOk="0">
                  <a:moveTo>
                    <a:pt x="34443" y="1"/>
                  </a:moveTo>
                  <a:lnTo>
                    <a:pt x="1" y="16739"/>
                  </a:lnTo>
                  <a:lnTo>
                    <a:pt x="1" y="19314"/>
                  </a:lnTo>
                  <a:lnTo>
                    <a:pt x="34443" y="2576"/>
                  </a:lnTo>
                  <a:lnTo>
                    <a:pt x="34443" y="1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6"/>
            <p:cNvSpPr/>
            <p:nvPr/>
          </p:nvSpPr>
          <p:spPr>
            <a:xfrm>
              <a:off x="3663125" y="3050625"/>
              <a:ext cx="861075" cy="482850"/>
            </a:xfrm>
            <a:custGeom>
              <a:avLst/>
              <a:gdLst/>
              <a:ahLst/>
              <a:cxnLst/>
              <a:rect l="l" t="t" r="r" b="b"/>
              <a:pathLst>
                <a:path w="34443" h="19314" extrusionOk="0">
                  <a:moveTo>
                    <a:pt x="34443" y="0"/>
                  </a:moveTo>
                  <a:lnTo>
                    <a:pt x="1" y="16739"/>
                  </a:lnTo>
                  <a:lnTo>
                    <a:pt x="1" y="19314"/>
                  </a:lnTo>
                  <a:lnTo>
                    <a:pt x="34443" y="2575"/>
                  </a:lnTo>
                  <a:lnTo>
                    <a:pt x="34443" y="0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6"/>
            <p:cNvSpPr/>
            <p:nvPr/>
          </p:nvSpPr>
          <p:spPr>
            <a:xfrm>
              <a:off x="3663125" y="2925900"/>
              <a:ext cx="861075" cy="482850"/>
            </a:xfrm>
            <a:custGeom>
              <a:avLst/>
              <a:gdLst/>
              <a:ahLst/>
              <a:cxnLst/>
              <a:rect l="l" t="t" r="r" b="b"/>
              <a:pathLst>
                <a:path w="34443" h="19314" extrusionOk="0">
                  <a:moveTo>
                    <a:pt x="34443" y="0"/>
                  </a:moveTo>
                  <a:lnTo>
                    <a:pt x="1" y="16577"/>
                  </a:lnTo>
                  <a:lnTo>
                    <a:pt x="1" y="19313"/>
                  </a:lnTo>
                  <a:lnTo>
                    <a:pt x="34443" y="2575"/>
                  </a:lnTo>
                  <a:lnTo>
                    <a:pt x="34443" y="0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6"/>
            <p:cNvSpPr/>
            <p:nvPr/>
          </p:nvSpPr>
          <p:spPr>
            <a:xfrm>
              <a:off x="5151850" y="2286125"/>
              <a:ext cx="804750" cy="1271500"/>
            </a:xfrm>
            <a:custGeom>
              <a:avLst/>
              <a:gdLst/>
              <a:ahLst/>
              <a:cxnLst/>
              <a:rect l="l" t="t" r="r" b="b"/>
              <a:pathLst>
                <a:path w="32190" h="50860" extrusionOk="0">
                  <a:moveTo>
                    <a:pt x="32190" y="1"/>
                  </a:moveTo>
                  <a:lnTo>
                    <a:pt x="1" y="15612"/>
                  </a:lnTo>
                  <a:lnTo>
                    <a:pt x="1" y="50859"/>
                  </a:lnTo>
                  <a:lnTo>
                    <a:pt x="32190" y="35248"/>
                  </a:lnTo>
                  <a:lnTo>
                    <a:pt x="3219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6"/>
            <p:cNvSpPr/>
            <p:nvPr/>
          </p:nvSpPr>
          <p:spPr>
            <a:xfrm>
              <a:off x="5151850" y="3106950"/>
              <a:ext cx="804750" cy="450675"/>
            </a:xfrm>
            <a:custGeom>
              <a:avLst/>
              <a:gdLst/>
              <a:ahLst/>
              <a:cxnLst/>
              <a:rect l="l" t="t" r="r" b="b"/>
              <a:pathLst>
                <a:path w="32190" h="18027" extrusionOk="0">
                  <a:moveTo>
                    <a:pt x="32190" y="1"/>
                  </a:moveTo>
                  <a:lnTo>
                    <a:pt x="1" y="15612"/>
                  </a:lnTo>
                  <a:lnTo>
                    <a:pt x="1" y="18026"/>
                  </a:lnTo>
                  <a:lnTo>
                    <a:pt x="32190" y="2415"/>
                  </a:lnTo>
                  <a:lnTo>
                    <a:pt x="32190" y="1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6"/>
            <p:cNvSpPr/>
            <p:nvPr/>
          </p:nvSpPr>
          <p:spPr>
            <a:xfrm>
              <a:off x="5151850" y="2990275"/>
              <a:ext cx="804750" cy="450650"/>
            </a:xfrm>
            <a:custGeom>
              <a:avLst/>
              <a:gdLst/>
              <a:ahLst/>
              <a:cxnLst/>
              <a:rect l="l" t="t" r="r" b="b"/>
              <a:pathLst>
                <a:path w="32190" h="18026" extrusionOk="0">
                  <a:moveTo>
                    <a:pt x="32190" y="0"/>
                  </a:moveTo>
                  <a:lnTo>
                    <a:pt x="1" y="15612"/>
                  </a:lnTo>
                  <a:lnTo>
                    <a:pt x="1" y="18026"/>
                  </a:lnTo>
                  <a:lnTo>
                    <a:pt x="32190" y="2414"/>
                  </a:lnTo>
                  <a:lnTo>
                    <a:pt x="32190" y="0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6"/>
            <p:cNvSpPr/>
            <p:nvPr/>
          </p:nvSpPr>
          <p:spPr>
            <a:xfrm>
              <a:off x="5151850" y="2869550"/>
              <a:ext cx="804750" cy="454700"/>
            </a:xfrm>
            <a:custGeom>
              <a:avLst/>
              <a:gdLst/>
              <a:ahLst/>
              <a:cxnLst/>
              <a:rect l="l" t="t" r="r" b="b"/>
              <a:pathLst>
                <a:path w="32190" h="18188" extrusionOk="0">
                  <a:moveTo>
                    <a:pt x="32190" y="1"/>
                  </a:moveTo>
                  <a:lnTo>
                    <a:pt x="1" y="15612"/>
                  </a:lnTo>
                  <a:lnTo>
                    <a:pt x="1" y="18188"/>
                  </a:lnTo>
                  <a:lnTo>
                    <a:pt x="32190" y="2576"/>
                  </a:lnTo>
                  <a:lnTo>
                    <a:pt x="32190" y="1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6"/>
            <p:cNvSpPr/>
            <p:nvPr/>
          </p:nvSpPr>
          <p:spPr>
            <a:xfrm>
              <a:off x="5151850" y="2752875"/>
              <a:ext cx="804750" cy="454700"/>
            </a:xfrm>
            <a:custGeom>
              <a:avLst/>
              <a:gdLst/>
              <a:ahLst/>
              <a:cxnLst/>
              <a:rect l="l" t="t" r="r" b="b"/>
              <a:pathLst>
                <a:path w="32190" h="18188" extrusionOk="0">
                  <a:moveTo>
                    <a:pt x="32190" y="0"/>
                  </a:moveTo>
                  <a:lnTo>
                    <a:pt x="1" y="15612"/>
                  </a:lnTo>
                  <a:lnTo>
                    <a:pt x="1" y="18187"/>
                  </a:lnTo>
                  <a:lnTo>
                    <a:pt x="32190" y="2576"/>
                  </a:lnTo>
                  <a:lnTo>
                    <a:pt x="32190" y="0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6"/>
            <p:cNvSpPr/>
            <p:nvPr/>
          </p:nvSpPr>
          <p:spPr>
            <a:xfrm>
              <a:off x="5151850" y="2636200"/>
              <a:ext cx="804750" cy="450650"/>
            </a:xfrm>
            <a:custGeom>
              <a:avLst/>
              <a:gdLst/>
              <a:ahLst/>
              <a:cxnLst/>
              <a:rect l="l" t="t" r="r" b="b"/>
              <a:pathLst>
                <a:path w="32190" h="18026" extrusionOk="0">
                  <a:moveTo>
                    <a:pt x="32190" y="0"/>
                  </a:moveTo>
                  <a:lnTo>
                    <a:pt x="1" y="15612"/>
                  </a:lnTo>
                  <a:lnTo>
                    <a:pt x="1" y="18026"/>
                  </a:lnTo>
                  <a:lnTo>
                    <a:pt x="32190" y="2414"/>
                  </a:lnTo>
                  <a:lnTo>
                    <a:pt x="32190" y="0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6"/>
            <p:cNvSpPr/>
            <p:nvPr/>
          </p:nvSpPr>
          <p:spPr>
            <a:xfrm>
              <a:off x="5151850" y="2519500"/>
              <a:ext cx="804750" cy="450675"/>
            </a:xfrm>
            <a:custGeom>
              <a:avLst/>
              <a:gdLst/>
              <a:ahLst/>
              <a:cxnLst/>
              <a:rect l="l" t="t" r="r" b="b"/>
              <a:pathLst>
                <a:path w="32190" h="18027" extrusionOk="0">
                  <a:moveTo>
                    <a:pt x="32190" y="1"/>
                  </a:moveTo>
                  <a:lnTo>
                    <a:pt x="1" y="15612"/>
                  </a:lnTo>
                  <a:lnTo>
                    <a:pt x="1" y="18026"/>
                  </a:lnTo>
                  <a:lnTo>
                    <a:pt x="32190" y="2415"/>
                  </a:lnTo>
                  <a:lnTo>
                    <a:pt x="32190" y="1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6"/>
            <p:cNvSpPr/>
            <p:nvPr/>
          </p:nvSpPr>
          <p:spPr>
            <a:xfrm>
              <a:off x="5151850" y="2402825"/>
              <a:ext cx="804750" cy="450675"/>
            </a:xfrm>
            <a:custGeom>
              <a:avLst/>
              <a:gdLst/>
              <a:ahLst/>
              <a:cxnLst/>
              <a:rect l="l" t="t" r="r" b="b"/>
              <a:pathLst>
                <a:path w="32190" h="18027" extrusionOk="0">
                  <a:moveTo>
                    <a:pt x="32190" y="0"/>
                  </a:moveTo>
                  <a:lnTo>
                    <a:pt x="1" y="15612"/>
                  </a:lnTo>
                  <a:lnTo>
                    <a:pt x="1" y="18026"/>
                  </a:lnTo>
                  <a:lnTo>
                    <a:pt x="32190" y="2414"/>
                  </a:lnTo>
                  <a:lnTo>
                    <a:pt x="32190" y="0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6"/>
            <p:cNvSpPr/>
            <p:nvPr/>
          </p:nvSpPr>
          <p:spPr>
            <a:xfrm>
              <a:off x="5151850" y="2282100"/>
              <a:ext cx="804750" cy="454700"/>
            </a:xfrm>
            <a:custGeom>
              <a:avLst/>
              <a:gdLst/>
              <a:ahLst/>
              <a:cxnLst/>
              <a:rect l="l" t="t" r="r" b="b"/>
              <a:pathLst>
                <a:path w="32190" h="18188" extrusionOk="0">
                  <a:moveTo>
                    <a:pt x="32190" y="1"/>
                  </a:moveTo>
                  <a:lnTo>
                    <a:pt x="1" y="15773"/>
                  </a:lnTo>
                  <a:lnTo>
                    <a:pt x="1" y="18188"/>
                  </a:lnTo>
                  <a:lnTo>
                    <a:pt x="32190" y="2576"/>
                  </a:lnTo>
                  <a:lnTo>
                    <a:pt x="32190" y="1"/>
                  </a:lnTo>
                  <a:close/>
                </a:path>
              </a:pathLst>
            </a:custGeom>
            <a:solidFill>
              <a:srgbClr val="797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6"/>
            <p:cNvSpPr/>
            <p:nvPr/>
          </p:nvSpPr>
          <p:spPr>
            <a:xfrm>
              <a:off x="2697450" y="4503150"/>
              <a:ext cx="169025" cy="639775"/>
            </a:xfrm>
            <a:custGeom>
              <a:avLst/>
              <a:gdLst/>
              <a:ahLst/>
              <a:cxnLst/>
              <a:rect l="l" t="t" r="r" b="b"/>
              <a:pathLst>
                <a:path w="6761" h="25591" extrusionOk="0">
                  <a:moveTo>
                    <a:pt x="1" y="0"/>
                  </a:moveTo>
                  <a:lnTo>
                    <a:pt x="1" y="22050"/>
                  </a:lnTo>
                  <a:lnTo>
                    <a:pt x="1" y="25591"/>
                  </a:lnTo>
                  <a:lnTo>
                    <a:pt x="6761" y="25591"/>
                  </a:lnTo>
                  <a:lnTo>
                    <a:pt x="6761" y="644"/>
                  </a:lnTo>
                  <a:lnTo>
                    <a:pt x="6117" y="1127"/>
                  </a:lnTo>
                  <a:lnTo>
                    <a:pt x="5312" y="1610"/>
                  </a:lnTo>
                  <a:lnTo>
                    <a:pt x="4507" y="1771"/>
                  </a:lnTo>
                  <a:lnTo>
                    <a:pt x="3703" y="1932"/>
                  </a:lnTo>
                  <a:lnTo>
                    <a:pt x="2576" y="1771"/>
                  </a:lnTo>
                  <a:lnTo>
                    <a:pt x="1610" y="1449"/>
                  </a:lnTo>
                  <a:lnTo>
                    <a:pt x="645" y="8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6"/>
            <p:cNvSpPr/>
            <p:nvPr/>
          </p:nvSpPr>
          <p:spPr>
            <a:xfrm>
              <a:off x="2174400" y="3259850"/>
              <a:ext cx="1271475" cy="1311725"/>
            </a:xfrm>
            <a:custGeom>
              <a:avLst/>
              <a:gdLst/>
              <a:ahLst/>
              <a:cxnLst/>
              <a:rect l="l" t="t" r="r" b="b"/>
              <a:pathLst>
                <a:path w="50859" h="52469" extrusionOk="0">
                  <a:moveTo>
                    <a:pt x="27843" y="0"/>
                  </a:moveTo>
                  <a:lnTo>
                    <a:pt x="27039" y="161"/>
                  </a:lnTo>
                  <a:lnTo>
                    <a:pt x="26395" y="161"/>
                  </a:lnTo>
                  <a:lnTo>
                    <a:pt x="25751" y="483"/>
                  </a:lnTo>
                  <a:lnTo>
                    <a:pt x="25107" y="805"/>
                  </a:lnTo>
                  <a:lnTo>
                    <a:pt x="23981" y="1610"/>
                  </a:lnTo>
                  <a:lnTo>
                    <a:pt x="23659" y="2254"/>
                  </a:lnTo>
                  <a:lnTo>
                    <a:pt x="23337" y="2737"/>
                  </a:lnTo>
                  <a:lnTo>
                    <a:pt x="22371" y="2254"/>
                  </a:lnTo>
                  <a:lnTo>
                    <a:pt x="21567" y="1932"/>
                  </a:lnTo>
                  <a:lnTo>
                    <a:pt x="20601" y="1610"/>
                  </a:lnTo>
                  <a:lnTo>
                    <a:pt x="19474" y="1610"/>
                  </a:lnTo>
                  <a:lnTo>
                    <a:pt x="18187" y="1771"/>
                  </a:lnTo>
                  <a:lnTo>
                    <a:pt x="16899" y="2093"/>
                  </a:lnTo>
                  <a:lnTo>
                    <a:pt x="15773" y="2737"/>
                  </a:lnTo>
                  <a:lnTo>
                    <a:pt x="14807" y="3541"/>
                  </a:lnTo>
                  <a:lnTo>
                    <a:pt x="14002" y="4507"/>
                  </a:lnTo>
                  <a:lnTo>
                    <a:pt x="13358" y="5634"/>
                  </a:lnTo>
                  <a:lnTo>
                    <a:pt x="12876" y="6921"/>
                  </a:lnTo>
                  <a:lnTo>
                    <a:pt x="12715" y="8370"/>
                  </a:lnTo>
                  <a:lnTo>
                    <a:pt x="12876" y="9496"/>
                  </a:lnTo>
                  <a:lnTo>
                    <a:pt x="12071" y="10140"/>
                  </a:lnTo>
                  <a:lnTo>
                    <a:pt x="11266" y="10784"/>
                  </a:lnTo>
                  <a:lnTo>
                    <a:pt x="10783" y="11749"/>
                  </a:lnTo>
                  <a:lnTo>
                    <a:pt x="10461" y="12715"/>
                  </a:lnTo>
                  <a:lnTo>
                    <a:pt x="9657" y="13037"/>
                  </a:lnTo>
                  <a:lnTo>
                    <a:pt x="8852" y="13359"/>
                  </a:lnTo>
                  <a:lnTo>
                    <a:pt x="8047" y="13842"/>
                  </a:lnTo>
                  <a:lnTo>
                    <a:pt x="7404" y="14325"/>
                  </a:lnTo>
                  <a:lnTo>
                    <a:pt x="6921" y="14968"/>
                  </a:lnTo>
                  <a:lnTo>
                    <a:pt x="6438" y="15773"/>
                  </a:lnTo>
                  <a:lnTo>
                    <a:pt x="6116" y="16417"/>
                  </a:lnTo>
                  <a:lnTo>
                    <a:pt x="5794" y="17383"/>
                  </a:lnTo>
                  <a:lnTo>
                    <a:pt x="4667" y="17543"/>
                  </a:lnTo>
                  <a:lnTo>
                    <a:pt x="3702" y="18026"/>
                  </a:lnTo>
                  <a:lnTo>
                    <a:pt x="2736" y="18509"/>
                  </a:lnTo>
                  <a:lnTo>
                    <a:pt x="1931" y="19314"/>
                  </a:lnTo>
                  <a:lnTo>
                    <a:pt x="1288" y="20119"/>
                  </a:lnTo>
                  <a:lnTo>
                    <a:pt x="805" y="21084"/>
                  </a:lnTo>
                  <a:lnTo>
                    <a:pt x="483" y="22211"/>
                  </a:lnTo>
                  <a:lnTo>
                    <a:pt x="322" y="23337"/>
                  </a:lnTo>
                  <a:lnTo>
                    <a:pt x="483" y="24625"/>
                  </a:lnTo>
                  <a:lnTo>
                    <a:pt x="966" y="25913"/>
                  </a:lnTo>
                  <a:lnTo>
                    <a:pt x="1610" y="27039"/>
                  </a:lnTo>
                  <a:lnTo>
                    <a:pt x="2414" y="27844"/>
                  </a:lnTo>
                  <a:lnTo>
                    <a:pt x="1449" y="28649"/>
                  </a:lnTo>
                  <a:lnTo>
                    <a:pt x="644" y="29453"/>
                  </a:lnTo>
                  <a:lnTo>
                    <a:pt x="161" y="30580"/>
                  </a:lnTo>
                  <a:lnTo>
                    <a:pt x="0" y="31868"/>
                  </a:lnTo>
                  <a:lnTo>
                    <a:pt x="0" y="32511"/>
                  </a:lnTo>
                  <a:lnTo>
                    <a:pt x="161" y="33316"/>
                  </a:lnTo>
                  <a:lnTo>
                    <a:pt x="483" y="33799"/>
                  </a:lnTo>
                  <a:lnTo>
                    <a:pt x="805" y="34443"/>
                  </a:lnTo>
                  <a:lnTo>
                    <a:pt x="1610" y="35408"/>
                  </a:lnTo>
                  <a:lnTo>
                    <a:pt x="2736" y="36052"/>
                  </a:lnTo>
                  <a:lnTo>
                    <a:pt x="2414" y="36696"/>
                  </a:lnTo>
                  <a:lnTo>
                    <a:pt x="2092" y="37501"/>
                  </a:lnTo>
                  <a:lnTo>
                    <a:pt x="1931" y="38305"/>
                  </a:lnTo>
                  <a:lnTo>
                    <a:pt x="1770" y="39271"/>
                  </a:lnTo>
                  <a:lnTo>
                    <a:pt x="1931" y="40398"/>
                  </a:lnTo>
                  <a:lnTo>
                    <a:pt x="2253" y="41524"/>
                  </a:lnTo>
                  <a:lnTo>
                    <a:pt x="2736" y="42490"/>
                  </a:lnTo>
                  <a:lnTo>
                    <a:pt x="3380" y="43456"/>
                  </a:lnTo>
                  <a:lnTo>
                    <a:pt x="4346" y="44099"/>
                  </a:lnTo>
                  <a:lnTo>
                    <a:pt x="5311" y="44743"/>
                  </a:lnTo>
                  <a:lnTo>
                    <a:pt x="6277" y="45065"/>
                  </a:lnTo>
                  <a:lnTo>
                    <a:pt x="7564" y="45226"/>
                  </a:lnTo>
                  <a:lnTo>
                    <a:pt x="7564" y="45387"/>
                  </a:lnTo>
                  <a:lnTo>
                    <a:pt x="7564" y="46835"/>
                  </a:lnTo>
                  <a:lnTo>
                    <a:pt x="8047" y="48123"/>
                  </a:lnTo>
                  <a:lnTo>
                    <a:pt x="8691" y="49250"/>
                  </a:lnTo>
                  <a:lnTo>
                    <a:pt x="9657" y="50376"/>
                  </a:lnTo>
                  <a:lnTo>
                    <a:pt x="10622" y="51181"/>
                  </a:lnTo>
                  <a:lnTo>
                    <a:pt x="11910" y="51825"/>
                  </a:lnTo>
                  <a:lnTo>
                    <a:pt x="13198" y="52308"/>
                  </a:lnTo>
                  <a:lnTo>
                    <a:pt x="14646" y="52468"/>
                  </a:lnTo>
                  <a:lnTo>
                    <a:pt x="15612" y="52468"/>
                  </a:lnTo>
                  <a:lnTo>
                    <a:pt x="16416" y="52147"/>
                  </a:lnTo>
                  <a:lnTo>
                    <a:pt x="17221" y="51986"/>
                  </a:lnTo>
                  <a:lnTo>
                    <a:pt x="18026" y="51503"/>
                  </a:lnTo>
                  <a:lnTo>
                    <a:pt x="18831" y="51020"/>
                  </a:lnTo>
                  <a:lnTo>
                    <a:pt x="19474" y="50537"/>
                  </a:lnTo>
                  <a:lnTo>
                    <a:pt x="20118" y="49893"/>
                  </a:lnTo>
                  <a:lnTo>
                    <a:pt x="20601" y="49089"/>
                  </a:lnTo>
                  <a:lnTo>
                    <a:pt x="20923" y="49732"/>
                  </a:lnTo>
                  <a:lnTo>
                    <a:pt x="21567" y="50537"/>
                  </a:lnTo>
                  <a:lnTo>
                    <a:pt x="22532" y="51181"/>
                  </a:lnTo>
                  <a:lnTo>
                    <a:pt x="23498" y="51503"/>
                  </a:lnTo>
                  <a:lnTo>
                    <a:pt x="24625" y="51664"/>
                  </a:lnTo>
                  <a:lnTo>
                    <a:pt x="25429" y="51503"/>
                  </a:lnTo>
                  <a:lnTo>
                    <a:pt x="26234" y="51342"/>
                  </a:lnTo>
                  <a:lnTo>
                    <a:pt x="27039" y="50859"/>
                  </a:lnTo>
                  <a:lnTo>
                    <a:pt x="27683" y="50376"/>
                  </a:lnTo>
                  <a:lnTo>
                    <a:pt x="28487" y="49411"/>
                  </a:lnTo>
                  <a:lnTo>
                    <a:pt x="28648" y="48767"/>
                  </a:lnTo>
                  <a:lnTo>
                    <a:pt x="28970" y="48123"/>
                  </a:lnTo>
                  <a:lnTo>
                    <a:pt x="29614" y="48928"/>
                  </a:lnTo>
                  <a:lnTo>
                    <a:pt x="30419" y="49571"/>
                  </a:lnTo>
                  <a:lnTo>
                    <a:pt x="31384" y="49893"/>
                  </a:lnTo>
                  <a:lnTo>
                    <a:pt x="32511" y="50054"/>
                  </a:lnTo>
                  <a:lnTo>
                    <a:pt x="33798" y="49893"/>
                  </a:lnTo>
                  <a:lnTo>
                    <a:pt x="34764" y="49411"/>
                  </a:lnTo>
                  <a:lnTo>
                    <a:pt x="35730" y="48606"/>
                  </a:lnTo>
                  <a:lnTo>
                    <a:pt x="36374" y="47640"/>
                  </a:lnTo>
                  <a:lnTo>
                    <a:pt x="37339" y="47962"/>
                  </a:lnTo>
                  <a:lnTo>
                    <a:pt x="38144" y="47962"/>
                  </a:lnTo>
                  <a:lnTo>
                    <a:pt x="39271" y="47801"/>
                  </a:lnTo>
                  <a:lnTo>
                    <a:pt x="40397" y="47479"/>
                  </a:lnTo>
                  <a:lnTo>
                    <a:pt x="41202" y="46996"/>
                  </a:lnTo>
                  <a:lnTo>
                    <a:pt x="42168" y="46353"/>
                  </a:lnTo>
                  <a:lnTo>
                    <a:pt x="42811" y="45548"/>
                  </a:lnTo>
                  <a:lnTo>
                    <a:pt x="43294" y="44582"/>
                  </a:lnTo>
                  <a:lnTo>
                    <a:pt x="43616" y="43616"/>
                  </a:lnTo>
                  <a:lnTo>
                    <a:pt x="43777" y="42490"/>
                  </a:lnTo>
                  <a:lnTo>
                    <a:pt x="43616" y="42329"/>
                  </a:lnTo>
                  <a:lnTo>
                    <a:pt x="45225" y="42168"/>
                  </a:lnTo>
                  <a:lnTo>
                    <a:pt x="46513" y="41685"/>
                  </a:lnTo>
                  <a:lnTo>
                    <a:pt x="47640" y="40880"/>
                  </a:lnTo>
                  <a:lnTo>
                    <a:pt x="48766" y="40076"/>
                  </a:lnTo>
                  <a:lnTo>
                    <a:pt x="49571" y="38949"/>
                  </a:lnTo>
                  <a:lnTo>
                    <a:pt x="50215" y="37822"/>
                  </a:lnTo>
                  <a:lnTo>
                    <a:pt x="50698" y="36535"/>
                  </a:lnTo>
                  <a:lnTo>
                    <a:pt x="50859" y="35086"/>
                  </a:lnTo>
                  <a:lnTo>
                    <a:pt x="50698" y="34121"/>
                  </a:lnTo>
                  <a:lnTo>
                    <a:pt x="50537" y="32994"/>
                  </a:lnTo>
                  <a:lnTo>
                    <a:pt x="50054" y="32028"/>
                  </a:lnTo>
                  <a:lnTo>
                    <a:pt x="49571" y="31224"/>
                  </a:lnTo>
                  <a:lnTo>
                    <a:pt x="48927" y="30419"/>
                  </a:lnTo>
                  <a:lnTo>
                    <a:pt x="48122" y="29614"/>
                  </a:lnTo>
                  <a:lnTo>
                    <a:pt x="47157" y="28971"/>
                  </a:lnTo>
                  <a:lnTo>
                    <a:pt x="46191" y="28488"/>
                  </a:lnTo>
                  <a:lnTo>
                    <a:pt x="46674" y="27844"/>
                  </a:lnTo>
                  <a:lnTo>
                    <a:pt x="46835" y="27200"/>
                  </a:lnTo>
                  <a:lnTo>
                    <a:pt x="47157" y="26395"/>
                  </a:lnTo>
                  <a:lnTo>
                    <a:pt x="47157" y="25591"/>
                  </a:lnTo>
                  <a:lnTo>
                    <a:pt x="47157" y="24786"/>
                  </a:lnTo>
                  <a:lnTo>
                    <a:pt x="46996" y="24142"/>
                  </a:lnTo>
                  <a:lnTo>
                    <a:pt x="46674" y="23498"/>
                  </a:lnTo>
                  <a:lnTo>
                    <a:pt x="46352" y="22855"/>
                  </a:lnTo>
                  <a:lnTo>
                    <a:pt x="45869" y="22211"/>
                  </a:lnTo>
                  <a:lnTo>
                    <a:pt x="45225" y="21728"/>
                  </a:lnTo>
                  <a:lnTo>
                    <a:pt x="44743" y="21406"/>
                  </a:lnTo>
                  <a:lnTo>
                    <a:pt x="43938" y="20923"/>
                  </a:lnTo>
                  <a:lnTo>
                    <a:pt x="44421" y="20280"/>
                  </a:lnTo>
                  <a:lnTo>
                    <a:pt x="44743" y="19475"/>
                  </a:lnTo>
                  <a:lnTo>
                    <a:pt x="44904" y="18509"/>
                  </a:lnTo>
                  <a:lnTo>
                    <a:pt x="45065" y="17704"/>
                  </a:lnTo>
                  <a:lnTo>
                    <a:pt x="44904" y="16578"/>
                  </a:lnTo>
                  <a:lnTo>
                    <a:pt x="44582" y="15451"/>
                  </a:lnTo>
                  <a:lnTo>
                    <a:pt x="44099" y="14646"/>
                  </a:lnTo>
                  <a:lnTo>
                    <a:pt x="43455" y="13681"/>
                  </a:lnTo>
                  <a:lnTo>
                    <a:pt x="42811" y="12876"/>
                  </a:lnTo>
                  <a:lnTo>
                    <a:pt x="41846" y="12393"/>
                  </a:lnTo>
                  <a:lnTo>
                    <a:pt x="40880" y="11910"/>
                  </a:lnTo>
                  <a:lnTo>
                    <a:pt x="39753" y="11588"/>
                  </a:lnTo>
                  <a:lnTo>
                    <a:pt x="40075" y="10462"/>
                  </a:lnTo>
                  <a:lnTo>
                    <a:pt x="40236" y="9335"/>
                  </a:lnTo>
                  <a:lnTo>
                    <a:pt x="40075" y="8048"/>
                  </a:lnTo>
                  <a:lnTo>
                    <a:pt x="39592" y="6921"/>
                  </a:lnTo>
                  <a:lnTo>
                    <a:pt x="38949" y="5794"/>
                  </a:lnTo>
                  <a:lnTo>
                    <a:pt x="38144" y="4829"/>
                  </a:lnTo>
                  <a:lnTo>
                    <a:pt x="37178" y="4024"/>
                  </a:lnTo>
                  <a:lnTo>
                    <a:pt x="36052" y="3541"/>
                  </a:lnTo>
                  <a:lnTo>
                    <a:pt x="34764" y="3219"/>
                  </a:lnTo>
                  <a:lnTo>
                    <a:pt x="33316" y="3058"/>
                  </a:lnTo>
                  <a:lnTo>
                    <a:pt x="32511" y="3058"/>
                  </a:lnTo>
                  <a:lnTo>
                    <a:pt x="32189" y="2415"/>
                  </a:lnTo>
                  <a:lnTo>
                    <a:pt x="31867" y="1932"/>
                  </a:lnTo>
                  <a:lnTo>
                    <a:pt x="31384" y="1288"/>
                  </a:lnTo>
                  <a:lnTo>
                    <a:pt x="30740" y="966"/>
                  </a:lnTo>
                  <a:lnTo>
                    <a:pt x="30097" y="483"/>
                  </a:lnTo>
                  <a:lnTo>
                    <a:pt x="29453" y="322"/>
                  </a:lnTo>
                  <a:lnTo>
                    <a:pt x="28648" y="161"/>
                  </a:lnTo>
                  <a:lnTo>
                    <a:pt x="27843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6"/>
            <p:cNvSpPr/>
            <p:nvPr/>
          </p:nvSpPr>
          <p:spPr>
            <a:xfrm>
              <a:off x="4560400" y="4382450"/>
              <a:ext cx="494925" cy="261550"/>
            </a:xfrm>
            <a:custGeom>
              <a:avLst/>
              <a:gdLst/>
              <a:ahLst/>
              <a:cxnLst/>
              <a:rect l="l" t="t" r="r" b="b"/>
              <a:pathLst>
                <a:path w="19797" h="10462" extrusionOk="0">
                  <a:moveTo>
                    <a:pt x="0" y="10461"/>
                  </a:moveTo>
                  <a:lnTo>
                    <a:pt x="0" y="10461"/>
                  </a:lnTo>
                  <a:lnTo>
                    <a:pt x="19796" y="0"/>
                  </a:lnTo>
                  <a:lnTo>
                    <a:pt x="0" y="10461"/>
                  </a:lnTo>
                  <a:close/>
                </a:path>
              </a:pathLst>
            </a:custGeom>
            <a:solidFill>
              <a:srgbClr val="E1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6"/>
            <p:cNvSpPr/>
            <p:nvPr/>
          </p:nvSpPr>
          <p:spPr>
            <a:xfrm>
              <a:off x="4797775" y="4394500"/>
              <a:ext cx="535175" cy="382275"/>
            </a:xfrm>
            <a:custGeom>
              <a:avLst/>
              <a:gdLst/>
              <a:ahLst/>
              <a:cxnLst/>
              <a:rect l="l" t="t" r="r" b="b"/>
              <a:pathLst>
                <a:path w="21407" h="15291" extrusionOk="0">
                  <a:moveTo>
                    <a:pt x="11750" y="1"/>
                  </a:moveTo>
                  <a:lnTo>
                    <a:pt x="11750" y="8692"/>
                  </a:lnTo>
                  <a:lnTo>
                    <a:pt x="1" y="15291"/>
                  </a:lnTo>
                  <a:lnTo>
                    <a:pt x="21406" y="3381"/>
                  </a:lnTo>
                  <a:lnTo>
                    <a:pt x="117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6"/>
            <p:cNvSpPr/>
            <p:nvPr/>
          </p:nvSpPr>
          <p:spPr>
            <a:xfrm>
              <a:off x="4198275" y="4507175"/>
              <a:ext cx="305800" cy="136825"/>
            </a:xfrm>
            <a:custGeom>
              <a:avLst/>
              <a:gdLst/>
              <a:ahLst/>
              <a:cxnLst/>
              <a:rect l="l" t="t" r="r" b="b"/>
              <a:pathLst>
                <a:path w="12232" h="5473" extrusionOk="0">
                  <a:moveTo>
                    <a:pt x="0" y="0"/>
                  </a:moveTo>
                  <a:lnTo>
                    <a:pt x="12232" y="5472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E1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6"/>
            <p:cNvSpPr/>
            <p:nvPr/>
          </p:nvSpPr>
          <p:spPr>
            <a:xfrm>
              <a:off x="4532225" y="4656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6"/>
            <p:cNvSpPr/>
            <p:nvPr/>
          </p:nvSpPr>
          <p:spPr>
            <a:xfrm>
              <a:off x="4125850" y="5416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1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6"/>
            <p:cNvSpPr/>
            <p:nvPr/>
          </p:nvSpPr>
          <p:spPr>
            <a:xfrm>
              <a:off x="3506200" y="4808950"/>
              <a:ext cx="619675" cy="607575"/>
            </a:xfrm>
            <a:custGeom>
              <a:avLst/>
              <a:gdLst/>
              <a:ahLst/>
              <a:cxnLst/>
              <a:rect l="l" t="t" r="r" b="b"/>
              <a:pathLst>
                <a:path w="24787" h="24303" extrusionOk="0">
                  <a:moveTo>
                    <a:pt x="1932" y="2575"/>
                  </a:moveTo>
                  <a:lnTo>
                    <a:pt x="2254" y="2736"/>
                  </a:lnTo>
                  <a:lnTo>
                    <a:pt x="2415" y="2897"/>
                  </a:lnTo>
                  <a:lnTo>
                    <a:pt x="2898" y="3541"/>
                  </a:lnTo>
                  <a:lnTo>
                    <a:pt x="3220" y="4346"/>
                  </a:lnTo>
                  <a:lnTo>
                    <a:pt x="3220" y="5472"/>
                  </a:lnTo>
                  <a:lnTo>
                    <a:pt x="3220" y="6599"/>
                  </a:lnTo>
                  <a:lnTo>
                    <a:pt x="2898" y="7404"/>
                  </a:lnTo>
                  <a:lnTo>
                    <a:pt x="2415" y="8047"/>
                  </a:lnTo>
                  <a:lnTo>
                    <a:pt x="2254" y="8208"/>
                  </a:lnTo>
                  <a:lnTo>
                    <a:pt x="1771" y="8208"/>
                  </a:lnTo>
                  <a:lnTo>
                    <a:pt x="1449" y="8047"/>
                  </a:lnTo>
                  <a:lnTo>
                    <a:pt x="1127" y="7404"/>
                  </a:lnTo>
                  <a:lnTo>
                    <a:pt x="805" y="6599"/>
                  </a:lnTo>
                  <a:lnTo>
                    <a:pt x="644" y="5472"/>
                  </a:lnTo>
                  <a:lnTo>
                    <a:pt x="805" y="4346"/>
                  </a:lnTo>
                  <a:lnTo>
                    <a:pt x="1127" y="3541"/>
                  </a:lnTo>
                  <a:lnTo>
                    <a:pt x="1449" y="2897"/>
                  </a:lnTo>
                  <a:lnTo>
                    <a:pt x="1771" y="2736"/>
                  </a:lnTo>
                  <a:lnTo>
                    <a:pt x="1932" y="2575"/>
                  </a:lnTo>
                  <a:close/>
                  <a:moveTo>
                    <a:pt x="21889" y="13198"/>
                  </a:moveTo>
                  <a:lnTo>
                    <a:pt x="22050" y="13359"/>
                  </a:lnTo>
                  <a:lnTo>
                    <a:pt x="22533" y="14002"/>
                  </a:lnTo>
                  <a:lnTo>
                    <a:pt x="22855" y="15129"/>
                  </a:lnTo>
                  <a:lnTo>
                    <a:pt x="23016" y="16256"/>
                  </a:lnTo>
                  <a:lnTo>
                    <a:pt x="22855" y="17543"/>
                  </a:lnTo>
                  <a:lnTo>
                    <a:pt x="22533" y="18509"/>
                  </a:lnTo>
                  <a:lnTo>
                    <a:pt x="22050" y="19153"/>
                  </a:lnTo>
                  <a:lnTo>
                    <a:pt x="21889" y="19314"/>
                  </a:lnTo>
                  <a:lnTo>
                    <a:pt x="21567" y="19474"/>
                  </a:lnTo>
                  <a:lnTo>
                    <a:pt x="21245" y="19314"/>
                  </a:lnTo>
                  <a:lnTo>
                    <a:pt x="20923" y="19153"/>
                  </a:lnTo>
                  <a:lnTo>
                    <a:pt x="20441" y="18509"/>
                  </a:lnTo>
                  <a:lnTo>
                    <a:pt x="20119" y="17543"/>
                  </a:lnTo>
                  <a:lnTo>
                    <a:pt x="19958" y="16256"/>
                  </a:lnTo>
                  <a:lnTo>
                    <a:pt x="20119" y="15129"/>
                  </a:lnTo>
                  <a:lnTo>
                    <a:pt x="20441" y="14002"/>
                  </a:lnTo>
                  <a:lnTo>
                    <a:pt x="20923" y="13359"/>
                  </a:lnTo>
                  <a:lnTo>
                    <a:pt x="21245" y="13198"/>
                  </a:lnTo>
                  <a:close/>
                  <a:moveTo>
                    <a:pt x="1" y="0"/>
                  </a:moveTo>
                  <a:lnTo>
                    <a:pt x="1" y="9335"/>
                  </a:lnTo>
                  <a:lnTo>
                    <a:pt x="24786" y="24303"/>
                  </a:lnTo>
                  <a:lnTo>
                    <a:pt x="24786" y="13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6"/>
            <p:cNvSpPr/>
            <p:nvPr/>
          </p:nvSpPr>
          <p:spPr>
            <a:xfrm>
              <a:off x="3952825" y="4394500"/>
              <a:ext cx="551250" cy="515050"/>
            </a:xfrm>
            <a:custGeom>
              <a:avLst/>
              <a:gdLst/>
              <a:ahLst/>
              <a:cxnLst/>
              <a:rect l="l" t="t" r="r" b="b"/>
              <a:pathLst>
                <a:path w="22050" h="20602" extrusionOk="0">
                  <a:moveTo>
                    <a:pt x="1" y="1"/>
                  </a:moveTo>
                  <a:lnTo>
                    <a:pt x="1" y="9336"/>
                  </a:lnTo>
                  <a:lnTo>
                    <a:pt x="644" y="9658"/>
                  </a:lnTo>
                  <a:lnTo>
                    <a:pt x="22050" y="20602"/>
                  </a:lnTo>
                  <a:lnTo>
                    <a:pt x="22050" y="9979"/>
                  </a:lnTo>
                  <a:lnTo>
                    <a:pt x="9818" y="4507"/>
                  </a:lnTo>
                  <a:lnTo>
                    <a:pt x="966" y="3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6"/>
            <p:cNvSpPr/>
            <p:nvPr/>
          </p:nvSpPr>
          <p:spPr>
            <a:xfrm>
              <a:off x="4125850" y="4479000"/>
              <a:ext cx="1207100" cy="937525"/>
            </a:xfrm>
            <a:custGeom>
              <a:avLst/>
              <a:gdLst/>
              <a:ahLst/>
              <a:cxnLst/>
              <a:rect l="l" t="t" r="r" b="b"/>
              <a:pathLst>
                <a:path w="48284" h="37501" extrusionOk="0">
                  <a:moveTo>
                    <a:pt x="48283" y="1"/>
                  </a:moveTo>
                  <a:lnTo>
                    <a:pt x="26878" y="11911"/>
                  </a:lnTo>
                  <a:lnTo>
                    <a:pt x="20279" y="15612"/>
                  </a:lnTo>
                  <a:lnTo>
                    <a:pt x="17382" y="17222"/>
                  </a:lnTo>
                  <a:lnTo>
                    <a:pt x="17382" y="6599"/>
                  </a:lnTo>
                  <a:lnTo>
                    <a:pt x="16256" y="7082"/>
                  </a:lnTo>
                  <a:lnTo>
                    <a:pt x="16256" y="15934"/>
                  </a:lnTo>
                  <a:lnTo>
                    <a:pt x="16256" y="17866"/>
                  </a:lnTo>
                  <a:lnTo>
                    <a:pt x="0" y="26878"/>
                  </a:lnTo>
                  <a:lnTo>
                    <a:pt x="0" y="37501"/>
                  </a:lnTo>
                  <a:lnTo>
                    <a:pt x="11588" y="30580"/>
                  </a:lnTo>
                  <a:lnTo>
                    <a:pt x="11427" y="29615"/>
                  </a:lnTo>
                  <a:lnTo>
                    <a:pt x="11427" y="28649"/>
                  </a:lnTo>
                  <a:lnTo>
                    <a:pt x="11427" y="27683"/>
                  </a:lnTo>
                  <a:lnTo>
                    <a:pt x="11749" y="26557"/>
                  </a:lnTo>
                  <a:lnTo>
                    <a:pt x="12071" y="25430"/>
                  </a:lnTo>
                  <a:lnTo>
                    <a:pt x="12554" y="24303"/>
                  </a:lnTo>
                  <a:lnTo>
                    <a:pt x="13198" y="23499"/>
                  </a:lnTo>
                  <a:lnTo>
                    <a:pt x="13841" y="22694"/>
                  </a:lnTo>
                  <a:lnTo>
                    <a:pt x="14646" y="22211"/>
                  </a:lnTo>
                  <a:lnTo>
                    <a:pt x="15290" y="21889"/>
                  </a:lnTo>
                  <a:lnTo>
                    <a:pt x="16095" y="21889"/>
                  </a:lnTo>
                  <a:lnTo>
                    <a:pt x="16899" y="22050"/>
                  </a:lnTo>
                  <a:lnTo>
                    <a:pt x="17704" y="22694"/>
                  </a:lnTo>
                  <a:lnTo>
                    <a:pt x="18509" y="23499"/>
                  </a:lnTo>
                  <a:lnTo>
                    <a:pt x="18992" y="24625"/>
                  </a:lnTo>
                  <a:lnTo>
                    <a:pt x="19313" y="25913"/>
                  </a:lnTo>
                  <a:lnTo>
                    <a:pt x="33959" y="17061"/>
                  </a:lnTo>
                  <a:lnTo>
                    <a:pt x="33798" y="16095"/>
                  </a:lnTo>
                  <a:lnTo>
                    <a:pt x="33798" y="15130"/>
                  </a:lnTo>
                  <a:lnTo>
                    <a:pt x="33798" y="14003"/>
                  </a:lnTo>
                  <a:lnTo>
                    <a:pt x="33959" y="12876"/>
                  </a:lnTo>
                  <a:lnTo>
                    <a:pt x="34442" y="11750"/>
                  </a:lnTo>
                  <a:lnTo>
                    <a:pt x="34925" y="10623"/>
                  </a:lnTo>
                  <a:lnTo>
                    <a:pt x="35408" y="9657"/>
                  </a:lnTo>
                  <a:lnTo>
                    <a:pt x="36213" y="9014"/>
                  </a:lnTo>
                  <a:lnTo>
                    <a:pt x="36856" y="8531"/>
                  </a:lnTo>
                  <a:lnTo>
                    <a:pt x="37661" y="8209"/>
                  </a:lnTo>
                  <a:lnTo>
                    <a:pt x="38466" y="8209"/>
                  </a:lnTo>
                  <a:lnTo>
                    <a:pt x="39271" y="8370"/>
                  </a:lnTo>
                  <a:lnTo>
                    <a:pt x="39753" y="8531"/>
                  </a:lnTo>
                  <a:lnTo>
                    <a:pt x="40075" y="9014"/>
                  </a:lnTo>
                  <a:lnTo>
                    <a:pt x="40880" y="9818"/>
                  </a:lnTo>
                  <a:lnTo>
                    <a:pt x="41363" y="11106"/>
                  </a:lnTo>
                  <a:lnTo>
                    <a:pt x="41685" y="12393"/>
                  </a:lnTo>
                  <a:lnTo>
                    <a:pt x="48283" y="8531"/>
                  </a:lnTo>
                  <a:lnTo>
                    <a:pt x="48283" y="1"/>
                  </a:lnTo>
                  <a:close/>
                </a:path>
              </a:pathLst>
            </a:custGeom>
            <a:solidFill>
              <a:srgbClr val="5B6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6"/>
            <p:cNvSpPr/>
            <p:nvPr/>
          </p:nvSpPr>
          <p:spPr>
            <a:xfrm>
              <a:off x="4005125" y="5138875"/>
              <a:ext cx="76475" cy="156950"/>
            </a:xfrm>
            <a:custGeom>
              <a:avLst/>
              <a:gdLst/>
              <a:ahLst/>
              <a:cxnLst/>
              <a:rect l="l" t="t" r="r" b="b"/>
              <a:pathLst>
                <a:path w="3059" h="6278" extrusionOk="0">
                  <a:moveTo>
                    <a:pt x="1288" y="1"/>
                  </a:moveTo>
                  <a:lnTo>
                    <a:pt x="966" y="162"/>
                  </a:lnTo>
                  <a:lnTo>
                    <a:pt x="484" y="805"/>
                  </a:lnTo>
                  <a:lnTo>
                    <a:pt x="162" y="1932"/>
                  </a:lnTo>
                  <a:lnTo>
                    <a:pt x="1" y="3059"/>
                  </a:lnTo>
                  <a:lnTo>
                    <a:pt x="162" y="4346"/>
                  </a:lnTo>
                  <a:lnTo>
                    <a:pt x="484" y="5312"/>
                  </a:lnTo>
                  <a:lnTo>
                    <a:pt x="966" y="5956"/>
                  </a:lnTo>
                  <a:lnTo>
                    <a:pt x="1288" y="6117"/>
                  </a:lnTo>
                  <a:lnTo>
                    <a:pt x="1610" y="6277"/>
                  </a:lnTo>
                  <a:lnTo>
                    <a:pt x="1932" y="6117"/>
                  </a:lnTo>
                  <a:lnTo>
                    <a:pt x="2093" y="5956"/>
                  </a:lnTo>
                  <a:lnTo>
                    <a:pt x="2576" y="5312"/>
                  </a:lnTo>
                  <a:lnTo>
                    <a:pt x="2898" y="4346"/>
                  </a:lnTo>
                  <a:lnTo>
                    <a:pt x="3059" y="3059"/>
                  </a:lnTo>
                  <a:lnTo>
                    <a:pt x="2898" y="1932"/>
                  </a:lnTo>
                  <a:lnTo>
                    <a:pt x="2576" y="805"/>
                  </a:lnTo>
                  <a:lnTo>
                    <a:pt x="2093" y="162"/>
                  </a:lnTo>
                  <a:lnTo>
                    <a:pt x="1932" y="1"/>
                  </a:lnTo>
                  <a:close/>
                </a:path>
              </a:pathLst>
            </a:custGeom>
            <a:solidFill>
              <a:srgbClr val="D9D9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6"/>
            <p:cNvSpPr/>
            <p:nvPr/>
          </p:nvSpPr>
          <p:spPr>
            <a:xfrm>
              <a:off x="3522300" y="4873325"/>
              <a:ext cx="64400" cy="140850"/>
            </a:xfrm>
            <a:custGeom>
              <a:avLst/>
              <a:gdLst/>
              <a:ahLst/>
              <a:cxnLst/>
              <a:rect l="l" t="t" r="r" b="b"/>
              <a:pathLst>
                <a:path w="2576" h="5634" extrusionOk="0">
                  <a:moveTo>
                    <a:pt x="1288" y="0"/>
                  </a:moveTo>
                  <a:lnTo>
                    <a:pt x="1127" y="161"/>
                  </a:lnTo>
                  <a:lnTo>
                    <a:pt x="805" y="322"/>
                  </a:lnTo>
                  <a:lnTo>
                    <a:pt x="483" y="966"/>
                  </a:lnTo>
                  <a:lnTo>
                    <a:pt x="161" y="1771"/>
                  </a:lnTo>
                  <a:lnTo>
                    <a:pt x="0" y="2897"/>
                  </a:lnTo>
                  <a:lnTo>
                    <a:pt x="161" y="4024"/>
                  </a:lnTo>
                  <a:lnTo>
                    <a:pt x="483" y="4829"/>
                  </a:lnTo>
                  <a:lnTo>
                    <a:pt x="805" y="5472"/>
                  </a:lnTo>
                  <a:lnTo>
                    <a:pt x="1127" y="5633"/>
                  </a:lnTo>
                  <a:lnTo>
                    <a:pt x="1610" y="5633"/>
                  </a:lnTo>
                  <a:lnTo>
                    <a:pt x="1771" y="5472"/>
                  </a:lnTo>
                  <a:lnTo>
                    <a:pt x="2254" y="4829"/>
                  </a:lnTo>
                  <a:lnTo>
                    <a:pt x="2576" y="4024"/>
                  </a:lnTo>
                  <a:lnTo>
                    <a:pt x="2576" y="2897"/>
                  </a:lnTo>
                  <a:lnTo>
                    <a:pt x="2576" y="1771"/>
                  </a:lnTo>
                  <a:lnTo>
                    <a:pt x="2254" y="966"/>
                  </a:lnTo>
                  <a:lnTo>
                    <a:pt x="1771" y="322"/>
                  </a:lnTo>
                  <a:lnTo>
                    <a:pt x="1610" y="161"/>
                  </a:lnTo>
                  <a:lnTo>
                    <a:pt x="1288" y="0"/>
                  </a:lnTo>
                  <a:close/>
                </a:path>
              </a:pathLst>
            </a:custGeom>
            <a:solidFill>
              <a:srgbClr val="D9D9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6"/>
            <p:cNvSpPr/>
            <p:nvPr/>
          </p:nvSpPr>
          <p:spPr>
            <a:xfrm>
              <a:off x="4560400" y="4362325"/>
              <a:ext cx="531125" cy="547225"/>
            </a:xfrm>
            <a:custGeom>
              <a:avLst/>
              <a:gdLst/>
              <a:ahLst/>
              <a:cxnLst/>
              <a:rect l="l" t="t" r="r" b="b"/>
              <a:pathLst>
                <a:path w="21245" h="21889" extrusionOk="0">
                  <a:moveTo>
                    <a:pt x="21245" y="0"/>
                  </a:moveTo>
                  <a:lnTo>
                    <a:pt x="19796" y="805"/>
                  </a:lnTo>
                  <a:lnTo>
                    <a:pt x="0" y="11266"/>
                  </a:lnTo>
                  <a:lnTo>
                    <a:pt x="0" y="21889"/>
                  </a:lnTo>
                  <a:lnTo>
                    <a:pt x="2897" y="20279"/>
                  </a:lnTo>
                  <a:lnTo>
                    <a:pt x="9496" y="16578"/>
                  </a:lnTo>
                  <a:lnTo>
                    <a:pt x="21245" y="9979"/>
                  </a:lnTo>
                  <a:lnTo>
                    <a:pt x="21245" y="1288"/>
                  </a:lnTo>
                  <a:lnTo>
                    <a:pt x="21245" y="0"/>
                  </a:lnTo>
                  <a:close/>
                </a:path>
              </a:pathLst>
            </a:custGeom>
            <a:solidFill>
              <a:srgbClr val="E1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6"/>
            <p:cNvSpPr/>
            <p:nvPr/>
          </p:nvSpPr>
          <p:spPr>
            <a:xfrm>
              <a:off x="3506200" y="4161150"/>
              <a:ext cx="1585325" cy="989825"/>
            </a:xfrm>
            <a:custGeom>
              <a:avLst/>
              <a:gdLst/>
              <a:ahLst/>
              <a:cxnLst/>
              <a:rect l="l" t="t" r="r" b="b"/>
              <a:pathLst>
                <a:path w="63413" h="39593" extrusionOk="0">
                  <a:moveTo>
                    <a:pt x="40881" y="0"/>
                  </a:moveTo>
                  <a:lnTo>
                    <a:pt x="17866" y="9335"/>
                  </a:lnTo>
                  <a:lnTo>
                    <a:pt x="18831" y="9657"/>
                  </a:lnTo>
                  <a:lnTo>
                    <a:pt x="27844" y="13841"/>
                  </a:lnTo>
                  <a:lnTo>
                    <a:pt x="39915" y="19313"/>
                  </a:lnTo>
                  <a:lnTo>
                    <a:pt x="39915" y="29936"/>
                  </a:lnTo>
                  <a:lnTo>
                    <a:pt x="18509" y="18992"/>
                  </a:lnTo>
                  <a:lnTo>
                    <a:pt x="17866" y="18670"/>
                  </a:lnTo>
                  <a:lnTo>
                    <a:pt x="1" y="25912"/>
                  </a:lnTo>
                  <a:lnTo>
                    <a:pt x="24786" y="39592"/>
                  </a:lnTo>
                  <a:lnTo>
                    <a:pt x="41042" y="30580"/>
                  </a:lnTo>
                  <a:lnTo>
                    <a:pt x="41042" y="28648"/>
                  </a:lnTo>
                  <a:lnTo>
                    <a:pt x="41042" y="19796"/>
                  </a:lnTo>
                  <a:lnTo>
                    <a:pt x="42168" y="19313"/>
                  </a:lnTo>
                  <a:lnTo>
                    <a:pt x="61964" y="8852"/>
                  </a:lnTo>
                  <a:lnTo>
                    <a:pt x="63413" y="8047"/>
                  </a:lnTo>
                  <a:lnTo>
                    <a:pt x="408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6"/>
            <p:cNvSpPr/>
            <p:nvPr/>
          </p:nvSpPr>
          <p:spPr>
            <a:xfrm>
              <a:off x="4411525" y="5026225"/>
              <a:ext cx="201200" cy="317875"/>
            </a:xfrm>
            <a:custGeom>
              <a:avLst/>
              <a:gdLst/>
              <a:ahLst/>
              <a:cxnLst/>
              <a:rect l="l" t="t" r="r" b="b"/>
              <a:pathLst>
                <a:path w="8048" h="12715" extrusionOk="0">
                  <a:moveTo>
                    <a:pt x="3863" y="0"/>
                  </a:moveTo>
                  <a:lnTo>
                    <a:pt x="3219" y="322"/>
                  </a:lnTo>
                  <a:lnTo>
                    <a:pt x="2414" y="805"/>
                  </a:lnTo>
                  <a:lnTo>
                    <a:pt x="1771" y="1610"/>
                  </a:lnTo>
                  <a:lnTo>
                    <a:pt x="1127" y="2414"/>
                  </a:lnTo>
                  <a:lnTo>
                    <a:pt x="644" y="3541"/>
                  </a:lnTo>
                  <a:lnTo>
                    <a:pt x="322" y="4668"/>
                  </a:lnTo>
                  <a:lnTo>
                    <a:pt x="0" y="5794"/>
                  </a:lnTo>
                  <a:lnTo>
                    <a:pt x="0" y="6760"/>
                  </a:lnTo>
                  <a:lnTo>
                    <a:pt x="0" y="7726"/>
                  </a:lnTo>
                  <a:lnTo>
                    <a:pt x="161" y="8691"/>
                  </a:lnTo>
                  <a:lnTo>
                    <a:pt x="483" y="9979"/>
                  </a:lnTo>
                  <a:lnTo>
                    <a:pt x="966" y="11105"/>
                  </a:lnTo>
                  <a:lnTo>
                    <a:pt x="1610" y="12071"/>
                  </a:lnTo>
                  <a:lnTo>
                    <a:pt x="2575" y="12554"/>
                  </a:lnTo>
                  <a:lnTo>
                    <a:pt x="3380" y="12715"/>
                  </a:lnTo>
                  <a:lnTo>
                    <a:pt x="4024" y="12715"/>
                  </a:lnTo>
                  <a:lnTo>
                    <a:pt x="4829" y="12393"/>
                  </a:lnTo>
                  <a:lnTo>
                    <a:pt x="5633" y="11910"/>
                  </a:lnTo>
                  <a:lnTo>
                    <a:pt x="6277" y="11266"/>
                  </a:lnTo>
                  <a:lnTo>
                    <a:pt x="6921" y="10301"/>
                  </a:lnTo>
                  <a:lnTo>
                    <a:pt x="7404" y="9174"/>
                  </a:lnTo>
                  <a:lnTo>
                    <a:pt x="7726" y="8047"/>
                  </a:lnTo>
                  <a:lnTo>
                    <a:pt x="7886" y="6921"/>
                  </a:lnTo>
                  <a:lnTo>
                    <a:pt x="8047" y="5955"/>
                  </a:lnTo>
                  <a:lnTo>
                    <a:pt x="8047" y="4989"/>
                  </a:lnTo>
                  <a:lnTo>
                    <a:pt x="7886" y="4024"/>
                  </a:lnTo>
                  <a:lnTo>
                    <a:pt x="7565" y="2736"/>
                  </a:lnTo>
                  <a:lnTo>
                    <a:pt x="7082" y="1610"/>
                  </a:lnTo>
                  <a:lnTo>
                    <a:pt x="6277" y="805"/>
                  </a:lnTo>
                  <a:lnTo>
                    <a:pt x="5472" y="161"/>
                  </a:lnTo>
                  <a:lnTo>
                    <a:pt x="46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6"/>
            <p:cNvSpPr/>
            <p:nvPr/>
          </p:nvSpPr>
          <p:spPr>
            <a:xfrm>
              <a:off x="4970800" y="4684200"/>
              <a:ext cx="201200" cy="317900"/>
            </a:xfrm>
            <a:custGeom>
              <a:avLst/>
              <a:gdLst/>
              <a:ahLst/>
              <a:cxnLst/>
              <a:rect l="l" t="t" r="r" b="b"/>
              <a:pathLst>
                <a:path w="8048" h="12716" extrusionOk="0">
                  <a:moveTo>
                    <a:pt x="3863" y="1"/>
                  </a:moveTo>
                  <a:lnTo>
                    <a:pt x="3058" y="323"/>
                  </a:lnTo>
                  <a:lnTo>
                    <a:pt x="2415" y="806"/>
                  </a:lnTo>
                  <a:lnTo>
                    <a:pt x="1610" y="1449"/>
                  </a:lnTo>
                  <a:lnTo>
                    <a:pt x="1127" y="2415"/>
                  </a:lnTo>
                  <a:lnTo>
                    <a:pt x="644" y="3542"/>
                  </a:lnTo>
                  <a:lnTo>
                    <a:pt x="161" y="4668"/>
                  </a:lnTo>
                  <a:lnTo>
                    <a:pt x="0" y="5795"/>
                  </a:lnTo>
                  <a:lnTo>
                    <a:pt x="0" y="6922"/>
                  </a:lnTo>
                  <a:lnTo>
                    <a:pt x="0" y="7887"/>
                  </a:lnTo>
                  <a:lnTo>
                    <a:pt x="161" y="8853"/>
                  </a:lnTo>
                  <a:lnTo>
                    <a:pt x="483" y="10140"/>
                  </a:lnTo>
                  <a:lnTo>
                    <a:pt x="966" y="11267"/>
                  </a:lnTo>
                  <a:lnTo>
                    <a:pt x="1610" y="12072"/>
                  </a:lnTo>
                  <a:lnTo>
                    <a:pt x="2415" y="12555"/>
                  </a:lnTo>
                  <a:lnTo>
                    <a:pt x="3219" y="12716"/>
                  </a:lnTo>
                  <a:lnTo>
                    <a:pt x="4024" y="12716"/>
                  </a:lnTo>
                  <a:lnTo>
                    <a:pt x="4829" y="12394"/>
                  </a:lnTo>
                  <a:lnTo>
                    <a:pt x="5634" y="11911"/>
                  </a:lnTo>
                  <a:lnTo>
                    <a:pt x="6277" y="11106"/>
                  </a:lnTo>
                  <a:lnTo>
                    <a:pt x="6921" y="10301"/>
                  </a:lnTo>
                  <a:lnTo>
                    <a:pt x="7404" y="9175"/>
                  </a:lnTo>
                  <a:lnTo>
                    <a:pt x="7726" y="8048"/>
                  </a:lnTo>
                  <a:lnTo>
                    <a:pt x="8048" y="6117"/>
                  </a:lnTo>
                  <a:lnTo>
                    <a:pt x="7887" y="4185"/>
                  </a:lnTo>
                  <a:lnTo>
                    <a:pt x="7565" y="2898"/>
                  </a:lnTo>
                  <a:lnTo>
                    <a:pt x="7082" y="1610"/>
                  </a:lnTo>
                  <a:lnTo>
                    <a:pt x="6277" y="806"/>
                  </a:lnTo>
                  <a:lnTo>
                    <a:pt x="5955" y="323"/>
                  </a:lnTo>
                  <a:lnTo>
                    <a:pt x="5473" y="162"/>
                  </a:lnTo>
                  <a:lnTo>
                    <a:pt x="46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2" name="Google Shape;3722;p37"/>
          <p:cNvSpPr/>
          <p:nvPr/>
        </p:nvSpPr>
        <p:spPr>
          <a:xfrm>
            <a:off x="768220" y="1976751"/>
            <a:ext cx="1157045" cy="1157231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7026" y="914"/>
                </a:moveTo>
                <a:lnTo>
                  <a:pt x="7026" y="1954"/>
                </a:lnTo>
                <a:cubicBezTo>
                  <a:pt x="7026" y="2174"/>
                  <a:pt x="7120" y="2332"/>
                  <a:pt x="7341" y="2363"/>
                </a:cubicBezTo>
                <a:cubicBezTo>
                  <a:pt x="7813" y="2489"/>
                  <a:pt x="8286" y="2647"/>
                  <a:pt x="8664" y="2899"/>
                </a:cubicBezTo>
                <a:cubicBezTo>
                  <a:pt x="8733" y="2954"/>
                  <a:pt x="8820" y="2979"/>
                  <a:pt x="8905" y="2979"/>
                </a:cubicBezTo>
                <a:cubicBezTo>
                  <a:pt x="9012" y="2979"/>
                  <a:pt x="9115" y="2938"/>
                  <a:pt x="9168" y="2868"/>
                </a:cubicBezTo>
                <a:lnTo>
                  <a:pt x="9924" y="2111"/>
                </a:lnTo>
                <a:lnTo>
                  <a:pt x="10712" y="2899"/>
                </a:lnTo>
                <a:lnTo>
                  <a:pt x="9956" y="3655"/>
                </a:lnTo>
                <a:cubicBezTo>
                  <a:pt x="9861" y="3781"/>
                  <a:pt x="9798" y="4002"/>
                  <a:pt x="9924" y="4159"/>
                </a:cubicBezTo>
                <a:cubicBezTo>
                  <a:pt x="10208" y="4600"/>
                  <a:pt x="10397" y="5041"/>
                  <a:pt x="10460" y="5514"/>
                </a:cubicBezTo>
                <a:cubicBezTo>
                  <a:pt x="10523" y="5703"/>
                  <a:pt x="10680" y="5829"/>
                  <a:pt x="10869" y="5829"/>
                </a:cubicBezTo>
                <a:lnTo>
                  <a:pt x="11941" y="5829"/>
                </a:lnTo>
                <a:lnTo>
                  <a:pt x="11941" y="6932"/>
                </a:lnTo>
                <a:lnTo>
                  <a:pt x="10869" y="6932"/>
                </a:lnTo>
                <a:cubicBezTo>
                  <a:pt x="10680" y="6932"/>
                  <a:pt x="10523" y="7058"/>
                  <a:pt x="10460" y="7247"/>
                </a:cubicBezTo>
                <a:cubicBezTo>
                  <a:pt x="10365" y="7719"/>
                  <a:pt x="10208" y="8192"/>
                  <a:pt x="9924" y="8570"/>
                </a:cubicBezTo>
                <a:cubicBezTo>
                  <a:pt x="9798" y="8727"/>
                  <a:pt x="9861" y="8979"/>
                  <a:pt x="9956" y="9105"/>
                </a:cubicBezTo>
                <a:lnTo>
                  <a:pt x="10712" y="9830"/>
                </a:lnTo>
                <a:lnTo>
                  <a:pt x="9924" y="10618"/>
                </a:lnTo>
                <a:lnTo>
                  <a:pt x="9168" y="9893"/>
                </a:lnTo>
                <a:cubicBezTo>
                  <a:pt x="9111" y="9817"/>
                  <a:pt x="8996" y="9775"/>
                  <a:pt x="8879" y="9775"/>
                </a:cubicBezTo>
                <a:cubicBezTo>
                  <a:pt x="8803" y="9775"/>
                  <a:pt x="8726" y="9793"/>
                  <a:pt x="8664" y="9830"/>
                </a:cubicBezTo>
                <a:cubicBezTo>
                  <a:pt x="8223" y="10114"/>
                  <a:pt x="7813" y="10303"/>
                  <a:pt x="7341" y="10397"/>
                </a:cubicBezTo>
                <a:cubicBezTo>
                  <a:pt x="7120" y="10429"/>
                  <a:pt x="7026" y="10586"/>
                  <a:pt x="7026" y="10775"/>
                </a:cubicBezTo>
                <a:lnTo>
                  <a:pt x="7026" y="11846"/>
                </a:lnTo>
                <a:lnTo>
                  <a:pt x="5923" y="11846"/>
                </a:lnTo>
                <a:lnTo>
                  <a:pt x="5923" y="10775"/>
                </a:lnTo>
                <a:cubicBezTo>
                  <a:pt x="5923" y="10586"/>
                  <a:pt x="5797" y="10429"/>
                  <a:pt x="5577" y="10397"/>
                </a:cubicBezTo>
                <a:cubicBezTo>
                  <a:pt x="5135" y="10271"/>
                  <a:pt x="4663" y="10114"/>
                  <a:pt x="4253" y="9830"/>
                </a:cubicBezTo>
                <a:cubicBezTo>
                  <a:pt x="4191" y="9793"/>
                  <a:pt x="4119" y="9775"/>
                  <a:pt x="4047" y="9775"/>
                </a:cubicBezTo>
                <a:cubicBezTo>
                  <a:pt x="3937" y="9775"/>
                  <a:pt x="3826" y="9817"/>
                  <a:pt x="3749" y="9893"/>
                </a:cubicBezTo>
                <a:lnTo>
                  <a:pt x="2993" y="10618"/>
                </a:lnTo>
                <a:lnTo>
                  <a:pt x="2206" y="9830"/>
                </a:lnTo>
                <a:lnTo>
                  <a:pt x="2962" y="9105"/>
                </a:lnTo>
                <a:cubicBezTo>
                  <a:pt x="3088" y="8979"/>
                  <a:pt x="3119" y="8727"/>
                  <a:pt x="2993" y="8570"/>
                </a:cubicBezTo>
                <a:cubicBezTo>
                  <a:pt x="2710" y="8160"/>
                  <a:pt x="2521" y="7719"/>
                  <a:pt x="2458" y="7247"/>
                </a:cubicBezTo>
                <a:cubicBezTo>
                  <a:pt x="2395" y="7058"/>
                  <a:pt x="2237" y="6932"/>
                  <a:pt x="2048" y="6932"/>
                </a:cubicBezTo>
                <a:lnTo>
                  <a:pt x="977" y="6932"/>
                </a:lnTo>
                <a:lnTo>
                  <a:pt x="977" y="5829"/>
                </a:lnTo>
                <a:lnTo>
                  <a:pt x="2048" y="5829"/>
                </a:lnTo>
                <a:cubicBezTo>
                  <a:pt x="2237" y="5829"/>
                  <a:pt x="2395" y="5703"/>
                  <a:pt x="2458" y="5514"/>
                </a:cubicBezTo>
                <a:cubicBezTo>
                  <a:pt x="2552" y="5041"/>
                  <a:pt x="2710" y="4569"/>
                  <a:pt x="2993" y="4159"/>
                </a:cubicBezTo>
                <a:cubicBezTo>
                  <a:pt x="3119" y="4002"/>
                  <a:pt x="3088" y="3781"/>
                  <a:pt x="2962" y="3655"/>
                </a:cubicBezTo>
                <a:lnTo>
                  <a:pt x="2206" y="2899"/>
                </a:lnTo>
                <a:lnTo>
                  <a:pt x="2993" y="2111"/>
                </a:lnTo>
                <a:lnTo>
                  <a:pt x="3749" y="2868"/>
                </a:lnTo>
                <a:cubicBezTo>
                  <a:pt x="3820" y="2938"/>
                  <a:pt x="3921" y="2979"/>
                  <a:pt x="4023" y="2979"/>
                </a:cubicBezTo>
                <a:cubicBezTo>
                  <a:pt x="4103" y="2979"/>
                  <a:pt x="4184" y="2954"/>
                  <a:pt x="4253" y="2899"/>
                </a:cubicBezTo>
                <a:cubicBezTo>
                  <a:pt x="4694" y="2647"/>
                  <a:pt x="5135" y="2426"/>
                  <a:pt x="5577" y="2363"/>
                </a:cubicBezTo>
                <a:cubicBezTo>
                  <a:pt x="5797" y="2332"/>
                  <a:pt x="5923" y="2174"/>
                  <a:pt x="5923" y="1954"/>
                </a:cubicBezTo>
                <a:lnTo>
                  <a:pt x="5923" y="914"/>
                </a:lnTo>
                <a:close/>
                <a:moveTo>
                  <a:pt x="5829" y="1"/>
                </a:moveTo>
                <a:cubicBezTo>
                  <a:pt x="5356" y="1"/>
                  <a:pt x="5009" y="347"/>
                  <a:pt x="5009" y="820"/>
                </a:cubicBezTo>
                <a:lnTo>
                  <a:pt x="5009" y="1576"/>
                </a:lnTo>
                <a:cubicBezTo>
                  <a:pt x="4631" y="1702"/>
                  <a:pt x="4285" y="1796"/>
                  <a:pt x="3970" y="2017"/>
                </a:cubicBezTo>
                <a:lnTo>
                  <a:pt x="3466" y="1481"/>
                </a:lnTo>
                <a:cubicBezTo>
                  <a:pt x="3308" y="1324"/>
                  <a:pt x="3103" y="1245"/>
                  <a:pt x="2891" y="1245"/>
                </a:cubicBezTo>
                <a:cubicBezTo>
                  <a:pt x="2678" y="1245"/>
                  <a:pt x="2458" y="1324"/>
                  <a:pt x="2269" y="1481"/>
                </a:cubicBezTo>
                <a:lnTo>
                  <a:pt x="1481" y="2269"/>
                </a:lnTo>
                <a:cubicBezTo>
                  <a:pt x="1166" y="2584"/>
                  <a:pt x="1166" y="3120"/>
                  <a:pt x="1481" y="3466"/>
                </a:cubicBezTo>
                <a:lnTo>
                  <a:pt x="2017" y="3970"/>
                </a:lnTo>
                <a:cubicBezTo>
                  <a:pt x="1796" y="4285"/>
                  <a:pt x="1701" y="4632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6"/>
                  <a:pt x="0" y="5829"/>
                </a:cubicBezTo>
                <a:lnTo>
                  <a:pt x="0" y="6932"/>
                </a:lnTo>
                <a:cubicBezTo>
                  <a:pt x="0" y="7404"/>
                  <a:pt x="347" y="7751"/>
                  <a:pt x="819" y="7751"/>
                </a:cubicBezTo>
                <a:lnTo>
                  <a:pt x="1575" y="7751"/>
                </a:lnTo>
                <a:cubicBezTo>
                  <a:pt x="1701" y="8097"/>
                  <a:pt x="1796" y="8475"/>
                  <a:pt x="2017" y="8759"/>
                </a:cubicBezTo>
                <a:lnTo>
                  <a:pt x="1481" y="9295"/>
                </a:lnTo>
                <a:cubicBezTo>
                  <a:pt x="1166" y="9610"/>
                  <a:pt x="1166" y="10114"/>
                  <a:pt x="1481" y="10460"/>
                </a:cubicBezTo>
                <a:lnTo>
                  <a:pt x="2269" y="11248"/>
                </a:lnTo>
                <a:cubicBezTo>
                  <a:pt x="2426" y="11405"/>
                  <a:pt x="2639" y="11484"/>
                  <a:pt x="2855" y="11484"/>
                </a:cubicBezTo>
                <a:cubicBezTo>
                  <a:pt x="3072" y="11484"/>
                  <a:pt x="3292" y="11405"/>
                  <a:pt x="3466" y="11248"/>
                </a:cubicBezTo>
                <a:lnTo>
                  <a:pt x="3970" y="10744"/>
                </a:lnTo>
                <a:cubicBezTo>
                  <a:pt x="4285" y="10933"/>
                  <a:pt x="4631" y="11059"/>
                  <a:pt x="5009" y="11185"/>
                </a:cubicBezTo>
                <a:lnTo>
                  <a:pt x="5009" y="11909"/>
                </a:lnTo>
                <a:cubicBezTo>
                  <a:pt x="5009" y="12382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382"/>
                  <a:pt x="7750" y="11909"/>
                </a:cubicBezTo>
                <a:lnTo>
                  <a:pt x="7750" y="11185"/>
                </a:lnTo>
                <a:cubicBezTo>
                  <a:pt x="8097" y="11059"/>
                  <a:pt x="8475" y="10933"/>
                  <a:pt x="8790" y="10744"/>
                </a:cubicBezTo>
                <a:lnTo>
                  <a:pt x="9294" y="11248"/>
                </a:lnTo>
                <a:cubicBezTo>
                  <a:pt x="9452" y="11405"/>
                  <a:pt x="9656" y="11484"/>
                  <a:pt x="9865" y="11484"/>
                </a:cubicBezTo>
                <a:cubicBezTo>
                  <a:pt x="10074" y="11484"/>
                  <a:pt x="10287" y="11405"/>
                  <a:pt x="10460" y="11248"/>
                </a:cubicBezTo>
                <a:lnTo>
                  <a:pt x="11247" y="10460"/>
                </a:lnTo>
                <a:cubicBezTo>
                  <a:pt x="11563" y="10145"/>
                  <a:pt x="11563" y="9641"/>
                  <a:pt x="11247" y="9295"/>
                </a:cubicBezTo>
                <a:lnTo>
                  <a:pt x="10743" y="8759"/>
                </a:lnTo>
                <a:cubicBezTo>
                  <a:pt x="10932" y="8444"/>
                  <a:pt x="11058" y="8097"/>
                  <a:pt x="11184" y="7751"/>
                </a:cubicBezTo>
                <a:lnTo>
                  <a:pt x="11941" y="7751"/>
                </a:lnTo>
                <a:cubicBezTo>
                  <a:pt x="12413" y="7751"/>
                  <a:pt x="12760" y="7404"/>
                  <a:pt x="12760" y="6932"/>
                </a:cubicBezTo>
                <a:lnTo>
                  <a:pt x="12760" y="5829"/>
                </a:lnTo>
                <a:cubicBezTo>
                  <a:pt x="12760" y="5356"/>
                  <a:pt x="12350" y="5010"/>
                  <a:pt x="11941" y="5010"/>
                </a:cubicBezTo>
                <a:lnTo>
                  <a:pt x="11184" y="5010"/>
                </a:lnTo>
                <a:cubicBezTo>
                  <a:pt x="11058" y="4632"/>
                  <a:pt x="10932" y="4285"/>
                  <a:pt x="10743" y="3970"/>
                </a:cubicBezTo>
                <a:lnTo>
                  <a:pt x="11247" y="3466"/>
                </a:lnTo>
                <a:cubicBezTo>
                  <a:pt x="11563" y="3151"/>
                  <a:pt x="11563" y="2647"/>
                  <a:pt x="11247" y="2269"/>
                </a:cubicBezTo>
                <a:lnTo>
                  <a:pt x="10460" y="1481"/>
                </a:lnTo>
                <a:cubicBezTo>
                  <a:pt x="10302" y="1324"/>
                  <a:pt x="10098" y="1245"/>
                  <a:pt x="9889" y="1245"/>
                </a:cubicBezTo>
                <a:cubicBezTo>
                  <a:pt x="9680" y="1245"/>
                  <a:pt x="9467" y="1324"/>
                  <a:pt x="9294" y="1481"/>
                </a:cubicBezTo>
                <a:lnTo>
                  <a:pt x="8790" y="2017"/>
                </a:lnTo>
                <a:cubicBezTo>
                  <a:pt x="8475" y="1796"/>
                  <a:pt x="8097" y="1702"/>
                  <a:pt x="7750" y="1576"/>
                </a:cubicBezTo>
                <a:lnTo>
                  <a:pt x="7750" y="820"/>
                </a:lnTo>
                <a:cubicBezTo>
                  <a:pt x="7750" y="347"/>
                  <a:pt x="7404" y="1"/>
                  <a:pt x="693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3" name="Google Shape;3723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3724" name="Google Shape;3724;p37"/>
          <p:cNvSpPr/>
          <p:nvPr/>
        </p:nvSpPr>
        <p:spPr>
          <a:xfrm>
            <a:off x="2789471" y="2527193"/>
            <a:ext cx="1408908" cy="683524"/>
          </a:xfrm>
          <a:custGeom>
            <a:avLst/>
            <a:gdLst/>
            <a:ahLst/>
            <a:cxnLst/>
            <a:rect l="l" t="t" r="r" b="b"/>
            <a:pathLst>
              <a:path w="23762" h="11528" extrusionOk="0">
                <a:moveTo>
                  <a:pt x="1" y="1"/>
                </a:moveTo>
                <a:cubicBezTo>
                  <a:pt x="1" y="3196"/>
                  <a:pt x="1325" y="6072"/>
                  <a:pt x="3470" y="8150"/>
                </a:cubicBezTo>
                <a:cubicBezTo>
                  <a:pt x="5639" y="10249"/>
                  <a:pt x="8606" y="11528"/>
                  <a:pt x="11893" y="11528"/>
                </a:cubicBezTo>
                <a:cubicBezTo>
                  <a:pt x="15157" y="11528"/>
                  <a:pt x="18124" y="10249"/>
                  <a:pt x="20292" y="8150"/>
                </a:cubicBezTo>
                <a:cubicBezTo>
                  <a:pt x="22438" y="6072"/>
                  <a:pt x="23762" y="3196"/>
                  <a:pt x="23762" y="1"/>
                </a:cubicBezTo>
                <a:lnTo>
                  <a:pt x="23648" y="1"/>
                </a:lnTo>
                <a:cubicBezTo>
                  <a:pt x="23648" y="3151"/>
                  <a:pt x="22324" y="6004"/>
                  <a:pt x="20201" y="8081"/>
                </a:cubicBezTo>
                <a:cubicBezTo>
                  <a:pt x="18078" y="10135"/>
                  <a:pt x="15134" y="11414"/>
                  <a:pt x="11893" y="11414"/>
                </a:cubicBezTo>
                <a:cubicBezTo>
                  <a:pt x="8629" y="11414"/>
                  <a:pt x="5684" y="10135"/>
                  <a:pt x="3562" y="8081"/>
                </a:cubicBezTo>
                <a:cubicBezTo>
                  <a:pt x="1439" y="6004"/>
                  <a:pt x="115" y="3151"/>
                  <a:pt x="1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5" name="Google Shape;3725;p37"/>
          <p:cNvSpPr/>
          <p:nvPr/>
        </p:nvSpPr>
        <p:spPr>
          <a:xfrm>
            <a:off x="3490516" y="3210649"/>
            <a:ext cx="6819" cy="506239"/>
          </a:xfrm>
          <a:custGeom>
            <a:avLst/>
            <a:gdLst/>
            <a:ahLst/>
            <a:cxnLst/>
            <a:rect l="l" t="t" r="r" b="b"/>
            <a:pathLst>
              <a:path w="115" h="8538" extrusionOk="0">
                <a:moveTo>
                  <a:pt x="0" y="1"/>
                </a:moveTo>
                <a:lnTo>
                  <a:pt x="0" y="8537"/>
                </a:lnTo>
                <a:lnTo>
                  <a:pt x="114" y="8537"/>
                </a:lnTo>
                <a:lnTo>
                  <a:pt x="11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6" name="Google Shape;3726;p37"/>
          <p:cNvSpPr/>
          <p:nvPr/>
        </p:nvSpPr>
        <p:spPr>
          <a:xfrm>
            <a:off x="3451264" y="3674844"/>
            <a:ext cx="85322" cy="83958"/>
          </a:xfrm>
          <a:custGeom>
            <a:avLst/>
            <a:gdLst/>
            <a:ahLst/>
            <a:cxnLst/>
            <a:rect l="l" t="t" r="r" b="b"/>
            <a:pathLst>
              <a:path w="1439" h="1416" extrusionOk="0">
                <a:moveTo>
                  <a:pt x="731" y="1"/>
                </a:moveTo>
                <a:cubicBezTo>
                  <a:pt x="320" y="1"/>
                  <a:pt x="0" y="320"/>
                  <a:pt x="0" y="708"/>
                </a:cubicBezTo>
                <a:cubicBezTo>
                  <a:pt x="0" y="1119"/>
                  <a:pt x="320" y="1416"/>
                  <a:pt x="731" y="1416"/>
                </a:cubicBezTo>
                <a:cubicBezTo>
                  <a:pt x="1119" y="1416"/>
                  <a:pt x="1438" y="1119"/>
                  <a:pt x="1438" y="708"/>
                </a:cubicBezTo>
                <a:cubicBezTo>
                  <a:pt x="1438" y="320"/>
                  <a:pt x="1119" y="1"/>
                  <a:pt x="73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7" name="Google Shape;3727;p37"/>
          <p:cNvSpPr/>
          <p:nvPr/>
        </p:nvSpPr>
        <p:spPr>
          <a:xfrm>
            <a:off x="3247595" y="1352587"/>
            <a:ext cx="492661" cy="492661"/>
          </a:xfrm>
          <a:custGeom>
            <a:avLst/>
            <a:gdLst/>
            <a:ahLst/>
            <a:cxnLst/>
            <a:rect l="l" t="t" r="r" b="b"/>
            <a:pathLst>
              <a:path w="8309" h="8309" extrusionOk="0">
                <a:moveTo>
                  <a:pt x="4154" y="0"/>
                </a:moveTo>
                <a:cubicBezTo>
                  <a:pt x="1849" y="0"/>
                  <a:pt x="0" y="1849"/>
                  <a:pt x="0" y="4155"/>
                </a:cubicBezTo>
                <a:cubicBezTo>
                  <a:pt x="0" y="6437"/>
                  <a:pt x="1849" y="8309"/>
                  <a:pt x="4154" y="8309"/>
                </a:cubicBezTo>
                <a:cubicBezTo>
                  <a:pt x="6437" y="8309"/>
                  <a:pt x="8308" y="6437"/>
                  <a:pt x="8308" y="4155"/>
                </a:cubicBezTo>
                <a:cubicBezTo>
                  <a:pt x="8308" y="1849"/>
                  <a:pt x="6437" y="0"/>
                  <a:pt x="415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8" name="Google Shape;3728;p37"/>
          <p:cNvSpPr txBox="1"/>
          <p:nvPr/>
        </p:nvSpPr>
        <p:spPr>
          <a:xfrm>
            <a:off x="3185525" y="1479363"/>
            <a:ext cx="616800" cy="2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2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29" name="Google Shape;3729;p37"/>
          <p:cNvSpPr/>
          <p:nvPr/>
        </p:nvSpPr>
        <p:spPr>
          <a:xfrm>
            <a:off x="642279" y="2527193"/>
            <a:ext cx="1408908" cy="683524"/>
          </a:xfrm>
          <a:custGeom>
            <a:avLst/>
            <a:gdLst/>
            <a:ahLst/>
            <a:cxnLst/>
            <a:rect l="l" t="t" r="r" b="b"/>
            <a:pathLst>
              <a:path w="23762" h="11528" extrusionOk="0">
                <a:moveTo>
                  <a:pt x="0" y="1"/>
                </a:moveTo>
                <a:cubicBezTo>
                  <a:pt x="0" y="3196"/>
                  <a:pt x="1324" y="6072"/>
                  <a:pt x="3470" y="8150"/>
                </a:cubicBezTo>
                <a:cubicBezTo>
                  <a:pt x="5615" y="10249"/>
                  <a:pt x="8582" y="11528"/>
                  <a:pt x="11869" y="11528"/>
                </a:cubicBezTo>
                <a:cubicBezTo>
                  <a:pt x="15156" y="11528"/>
                  <a:pt x="18123" y="10249"/>
                  <a:pt x="20269" y="8150"/>
                </a:cubicBezTo>
                <a:cubicBezTo>
                  <a:pt x="22415" y="6072"/>
                  <a:pt x="23761" y="3196"/>
                  <a:pt x="23761" y="1"/>
                </a:cubicBezTo>
                <a:lnTo>
                  <a:pt x="23647" y="1"/>
                </a:lnTo>
                <a:cubicBezTo>
                  <a:pt x="23647" y="3151"/>
                  <a:pt x="22323" y="6004"/>
                  <a:pt x="20200" y="8081"/>
                </a:cubicBezTo>
                <a:cubicBezTo>
                  <a:pt x="18055" y="10135"/>
                  <a:pt x="15133" y="11414"/>
                  <a:pt x="11869" y="11414"/>
                </a:cubicBezTo>
                <a:cubicBezTo>
                  <a:pt x="8628" y="11414"/>
                  <a:pt x="5684" y="10135"/>
                  <a:pt x="3561" y="8081"/>
                </a:cubicBezTo>
                <a:cubicBezTo>
                  <a:pt x="1415" y="6004"/>
                  <a:pt x="114" y="3151"/>
                  <a:pt x="1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0" name="Google Shape;3730;p37"/>
          <p:cNvSpPr/>
          <p:nvPr/>
        </p:nvSpPr>
        <p:spPr>
          <a:xfrm>
            <a:off x="1343283" y="3210649"/>
            <a:ext cx="6819" cy="506239"/>
          </a:xfrm>
          <a:custGeom>
            <a:avLst/>
            <a:gdLst/>
            <a:ahLst/>
            <a:cxnLst/>
            <a:rect l="l" t="t" r="r" b="b"/>
            <a:pathLst>
              <a:path w="115" h="8538" extrusionOk="0">
                <a:moveTo>
                  <a:pt x="1" y="1"/>
                </a:moveTo>
                <a:lnTo>
                  <a:pt x="1" y="8537"/>
                </a:lnTo>
                <a:lnTo>
                  <a:pt x="115" y="8537"/>
                </a:lnTo>
                <a:lnTo>
                  <a:pt x="11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1" name="Google Shape;3731;p37"/>
          <p:cNvSpPr/>
          <p:nvPr/>
        </p:nvSpPr>
        <p:spPr>
          <a:xfrm>
            <a:off x="1304032" y="3674844"/>
            <a:ext cx="83958" cy="83958"/>
          </a:xfrm>
          <a:custGeom>
            <a:avLst/>
            <a:gdLst/>
            <a:ahLst/>
            <a:cxnLst/>
            <a:rect l="l" t="t" r="r" b="b"/>
            <a:pathLst>
              <a:path w="1416" h="1416" extrusionOk="0">
                <a:moveTo>
                  <a:pt x="708" y="1"/>
                </a:moveTo>
                <a:cubicBezTo>
                  <a:pt x="320" y="1"/>
                  <a:pt x="1" y="320"/>
                  <a:pt x="1" y="708"/>
                </a:cubicBezTo>
                <a:cubicBezTo>
                  <a:pt x="1" y="1119"/>
                  <a:pt x="320" y="1416"/>
                  <a:pt x="708" y="1416"/>
                </a:cubicBezTo>
                <a:cubicBezTo>
                  <a:pt x="1096" y="1416"/>
                  <a:pt x="1416" y="1119"/>
                  <a:pt x="1416" y="708"/>
                </a:cubicBezTo>
                <a:cubicBezTo>
                  <a:pt x="1416" y="320"/>
                  <a:pt x="1096" y="1"/>
                  <a:pt x="70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2" name="Google Shape;3732;p37"/>
          <p:cNvSpPr/>
          <p:nvPr/>
        </p:nvSpPr>
        <p:spPr>
          <a:xfrm>
            <a:off x="1102854" y="1352587"/>
            <a:ext cx="492721" cy="492661"/>
          </a:xfrm>
          <a:custGeom>
            <a:avLst/>
            <a:gdLst/>
            <a:ahLst/>
            <a:cxnLst/>
            <a:rect l="l" t="t" r="r" b="b"/>
            <a:pathLst>
              <a:path w="8310" h="8309" extrusionOk="0">
                <a:moveTo>
                  <a:pt x="4155" y="0"/>
                </a:moveTo>
                <a:cubicBezTo>
                  <a:pt x="1872" y="0"/>
                  <a:pt x="1" y="1849"/>
                  <a:pt x="1" y="4155"/>
                </a:cubicBezTo>
                <a:cubicBezTo>
                  <a:pt x="1" y="6437"/>
                  <a:pt x="1872" y="8309"/>
                  <a:pt x="4155" y="8309"/>
                </a:cubicBezTo>
                <a:cubicBezTo>
                  <a:pt x="6460" y="8309"/>
                  <a:pt x="8309" y="6437"/>
                  <a:pt x="8309" y="4155"/>
                </a:cubicBezTo>
                <a:cubicBezTo>
                  <a:pt x="8309" y="1849"/>
                  <a:pt x="6460" y="0"/>
                  <a:pt x="41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3" name="Google Shape;3733;p37"/>
          <p:cNvSpPr txBox="1"/>
          <p:nvPr/>
        </p:nvSpPr>
        <p:spPr>
          <a:xfrm>
            <a:off x="1038350" y="1479363"/>
            <a:ext cx="616800" cy="2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2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34" name="Google Shape;3734;p37"/>
          <p:cNvSpPr/>
          <p:nvPr/>
        </p:nvSpPr>
        <p:spPr>
          <a:xfrm>
            <a:off x="7586934" y="2341389"/>
            <a:ext cx="402768" cy="402685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735" name="Google Shape;3735;p37"/>
          <p:cNvSpPr/>
          <p:nvPr/>
        </p:nvSpPr>
        <p:spPr>
          <a:xfrm>
            <a:off x="452126" y="3892675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Mass production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36" name="Google Shape;3736;p37"/>
          <p:cNvSpPr/>
          <p:nvPr/>
        </p:nvSpPr>
        <p:spPr>
          <a:xfrm>
            <a:off x="4746541" y="3892664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Agile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37" name="Google Shape;3737;p37"/>
          <p:cNvSpPr/>
          <p:nvPr/>
        </p:nvSpPr>
        <p:spPr>
          <a:xfrm>
            <a:off x="6893753" y="3892665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Mass customization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38" name="Google Shape;3738;p37"/>
          <p:cNvSpPr/>
          <p:nvPr/>
        </p:nvSpPr>
        <p:spPr>
          <a:xfrm>
            <a:off x="2599325" y="3892675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Just in time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39" name="Google Shape;3739;p37"/>
          <p:cNvSpPr txBox="1"/>
          <p:nvPr/>
        </p:nvSpPr>
        <p:spPr>
          <a:xfrm>
            <a:off x="452126" y="416537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0" name="Google Shape;3740;p37"/>
          <p:cNvSpPr txBox="1"/>
          <p:nvPr/>
        </p:nvSpPr>
        <p:spPr>
          <a:xfrm>
            <a:off x="4746541" y="416386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1" name="Google Shape;3741;p37"/>
          <p:cNvSpPr txBox="1"/>
          <p:nvPr/>
        </p:nvSpPr>
        <p:spPr>
          <a:xfrm>
            <a:off x="2599325" y="416498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2" name="Google Shape;3742;p37"/>
          <p:cNvSpPr txBox="1"/>
          <p:nvPr/>
        </p:nvSpPr>
        <p:spPr>
          <a:xfrm>
            <a:off x="6893753" y="4162570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3" name="Google Shape;3743;p37"/>
          <p:cNvSpPr/>
          <p:nvPr/>
        </p:nvSpPr>
        <p:spPr>
          <a:xfrm>
            <a:off x="2915403" y="1976751"/>
            <a:ext cx="1157045" cy="1157231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7026" y="914"/>
                </a:moveTo>
                <a:lnTo>
                  <a:pt x="7026" y="1954"/>
                </a:lnTo>
                <a:cubicBezTo>
                  <a:pt x="7026" y="2174"/>
                  <a:pt x="7120" y="2332"/>
                  <a:pt x="7341" y="2363"/>
                </a:cubicBezTo>
                <a:cubicBezTo>
                  <a:pt x="7813" y="2489"/>
                  <a:pt x="8286" y="2647"/>
                  <a:pt x="8664" y="2899"/>
                </a:cubicBezTo>
                <a:cubicBezTo>
                  <a:pt x="8733" y="2954"/>
                  <a:pt x="8820" y="2979"/>
                  <a:pt x="8905" y="2979"/>
                </a:cubicBezTo>
                <a:cubicBezTo>
                  <a:pt x="9012" y="2979"/>
                  <a:pt x="9115" y="2938"/>
                  <a:pt x="9168" y="2868"/>
                </a:cubicBezTo>
                <a:lnTo>
                  <a:pt x="9924" y="2111"/>
                </a:lnTo>
                <a:lnTo>
                  <a:pt x="10712" y="2899"/>
                </a:lnTo>
                <a:lnTo>
                  <a:pt x="9956" y="3655"/>
                </a:lnTo>
                <a:cubicBezTo>
                  <a:pt x="9861" y="3781"/>
                  <a:pt x="9798" y="4002"/>
                  <a:pt x="9924" y="4159"/>
                </a:cubicBezTo>
                <a:cubicBezTo>
                  <a:pt x="10208" y="4600"/>
                  <a:pt x="10397" y="5041"/>
                  <a:pt x="10460" y="5514"/>
                </a:cubicBezTo>
                <a:cubicBezTo>
                  <a:pt x="10523" y="5703"/>
                  <a:pt x="10680" y="5829"/>
                  <a:pt x="10869" y="5829"/>
                </a:cubicBezTo>
                <a:lnTo>
                  <a:pt x="11941" y="5829"/>
                </a:lnTo>
                <a:lnTo>
                  <a:pt x="11941" y="6932"/>
                </a:lnTo>
                <a:lnTo>
                  <a:pt x="10869" y="6932"/>
                </a:lnTo>
                <a:cubicBezTo>
                  <a:pt x="10680" y="6932"/>
                  <a:pt x="10523" y="7058"/>
                  <a:pt x="10460" y="7247"/>
                </a:cubicBezTo>
                <a:cubicBezTo>
                  <a:pt x="10365" y="7719"/>
                  <a:pt x="10208" y="8192"/>
                  <a:pt x="9924" y="8570"/>
                </a:cubicBezTo>
                <a:cubicBezTo>
                  <a:pt x="9798" y="8727"/>
                  <a:pt x="9861" y="8979"/>
                  <a:pt x="9956" y="9105"/>
                </a:cubicBezTo>
                <a:lnTo>
                  <a:pt x="10712" y="9830"/>
                </a:lnTo>
                <a:lnTo>
                  <a:pt x="9924" y="10618"/>
                </a:lnTo>
                <a:lnTo>
                  <a:pt x="9168" y="9893"/>
                </a:lnTo>
                <a:cubicBezTo>
                  <a:pt x="9111" y="9817"/>
                  <a:pt x="8996" y="9775"/>
                  <a:pt x="8879" y="9775"/>
                </a:cubicBezTo>
                <a:cubicBezTo>
                  <a:pt x="8803" y="9775"/>
                  <a:pt x="8726" y="9793"/>
                  <a:pt x="8664" y="9830"/>
                </a:cubicBezTo>
                <a:cubicBezTo>
                  <a:pt x="8223" y="10114"/>
                  <a:pt x="7813" y="10303"/>
                  <a:pt x="7341" y="10397"/>
                </a:cubicBezTo>
                <a:cubicBezTo>
                  <a:pt x="7120" y="10429"/>
                  <a:pt x="7026" y="10586"/>
                  <a:pt x="7026" y="10775"/>
                </a:cubicBezTo>
                <a:lnTo>
                  <a:pt x="7026" y="11846"/>
                </a:lnTo>
                <a:lnTo>
                  <a:pt x="5923" y="11846"/>
                </a:lnTo>
                <a:lnTo>
                  <a:pt x="5923" y="10775"/>
                </a:lnTo>
                <a:cubicBezTo>
                  <a:pt x="5923" y="10586"/>
                  <a:pt x="5797" y="10429"/>
                  <a:pt x="5577" y="10397"/>
                </a:cubicBezTo>
                <a:cubicBezTo>
                  <a:pt x="5135" y="10271"/>
                  <a:pt x="4663" y="10114"/>
                  <a:pt x="4253" y="9830"/>
                </a:cubicBezTo>
                <a:cubicBezTo>
                  <a:pt x="4191" y="9793"/>
                  <a:pt x="4119" y="9775"/>
                  <a:pt x="4047" y="9775"/>
                </a:cubicBezTo>
                <a:cubicBezTo>
                  <a:pt x="3937" y="9775"/>
                  <a:pt x="3826" y="9817"/>
                  <a:pt x="3749" y="9893"/>
                </a:cubicBezTo>
                <a:lnTo>
                  <a:pt x="2993" y="10618"/>
                </a:lnTo>
                <a:lnTo>
                  <a:pt x="2206" y="9830"/>
                </a:lnTo>
                <a:lnTo>
                  <a:pt x="2962" y="9105"/>
                </a:lnTo>
                <a:cubicBezTo>
                  <a:pt x="3088" y="8979"/>
                  <a:pt x="3119" y="8727"/>
                  <a:pt x="2993" y="8570"/>
                </a:cubicBezTo>
                <a:cubicBezTo>
                  <a:pt x="2710" y="8160"/>
                  <a:pt x="2521" y="7719"/>
                  <a:pt x="2458" y="7247"/>
                </a:cubicBezTo>
                <a:cubicBezTo>
                  <a:pt x="2395" y="7058"/>
                  <a:pt x="2237" y="6932"/>
                  <a:pt x="2048" y="6932"/>
                </a:cubicBezTo>
                <a:lnTo>
                  <a:pt x="977" y="6932"/>
                </a:lnTo>
                <a:lnTo>
                  <a:pt x="977" y="5829"/>
                </a:lnTo>
                <a:lnTo>
                  <a:pt x="2048" y="5829"/>
                </a:lnTo>
                <a:cubicBezTo>
                  <a:pt x="2237" y="5829"/>
                  <a:pt x="2395" y="5703"/>
                  <a:pt x="2458" y="5514"/>
                </a:cubicBezTo>
                <a:cubicBezTo>
                  <a:pt x="2552" y="5041"/>
                  <a:pt x="2710" y="4569"/>
                  <a:pt x="2993" y="4159"/>
                </a:cubicBezTo>
                <a:cubicBezTo>
                  <a:pt x="3119" y="4002"/>
                  <a:pt x="3088" y="3781"/>
                  <a:pt x="2962" y="3655"/>
                </a:cubicBezTo>
                <a:lnTo>
                  <a:pt x="2206" y="2899"/>
                </a:lnTo>
                <a:lnTo>
                  <a:pt x="2993" y="2111"/>
                </a:lnTo>
                <a:lnTo>
                  <a:pt x="3749" y="2868"/>
                </a:lnTo>
                <a:cubicBezTo>
                  <a:pt x="3820" y="2938"/>
                  <a:pt x="3921" y="2979"/>
                  <a:pt x="4023" y="2979"/>
                </a:cubicBezTo>
                <a:cubicBezTo>
                  <a:pt x="4103" y="2979"/>
                  <a:pt x="4184" y="2954"/>
                  <a:pt x="4253" y="2899"/>
                </a:cubicBezTo>
                <a:cubicBezTo>
                  <a:pt x="4694" y="2647"/>
                  <a:pt x="5135" y="2426"/>
                  <a:pt x="5577" y="2363"/>
                </a:cubicBezTo>
                <a:cubicBezTo>
                  <a:pt x="5797" y="2332"/>
                  <a:pt x="5923" y="2174"/>
                  <a:pt x="5923" y="1954"/>
                </a:cubicBezTo>
                <a:lnTo>
                  <a:pt x="5923" y="914"/>
                </a:lnTo>
                <a:close/>
                <a:moveTo>
                  <a:pt x="5829" y="1"/>
                </a:moveTo>
                <a:cubicBezTo>
                  <a:pt x="5356" y="1"/>
                  <a:pt x="5009" y="347"/>
                  <a:pt x="5009" y="820"/>
                </a:cubicBezTo>
                <a:lnTo>
                  <a:pt x="5009" y="1576"/>
                </a:lnTo>
                <a:cubicBezTo>
                  <a:pt x="4631" y="1702"/>
                  <a:pt x="4285" y="1796"/>
                  <a:pt x="3970" y="2017"/>
                </a:cubicBezTo>
                <a:lnTo>
                  <a:pt x="3466" y="1481"/>
                </a:lnTo>
                <a:cubicBezTo>
                  <a:pt x="3308" y="1324"/>
                  <a:pt x="3103" y="1245"/>
                  <a:pt x="2891" y="1245"/>
                </a:cubicBezTo>
                <a:cubicBezTo>
                  <a:pt x="2678" y="1245"/>
                  <a:pt x="2458" y="1324"/>
                  <a:pt x="2269" y="1481"/>
                </a:cubicBezTo>
                <a:lnTo>
                  <a:pt x="1481" y="2269"/>
                </a:lnTo>
                <a:cubicBezTo>
                  <a:pt x="1166" y="2584"/>
                  <a:pt x="1166" y="3120"/>
                  <a:pt x="1481" y="3466"/>
                </a:cubicBezTo>
                <a:lnTo>
                  <a:pt x="2017" y="3970"/>
                </a:lnTo>
                <a:cubicBezTo>
                  <a:pt x="1796" y="4285"/>
                  <a:pt x="1701" y="4632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6"/>
                  <a:pt x="0" y="5829"/>
                </a:cubicBezTo>
                <a:lnTo>
                  <a:pt x="0" y="6932"/>
                </a:lnTo>
                <a:cubicBezTo>
                  <a:pt x="0" y="7404"/>
                  <a:pt x="347" y="7751"/>
                  <a:pt x="819" y="7751"/>
                </a:cubicBezTo>
                <a:lnTo>
                  <a:pt x="1575" y="7751"/>
                </a:lnTo>
                <a:cubicBezTo>
                  <a:pt x="1701" y="8097"/>
                  <a:pt x="1796" y="8475"/>
                  <a:pt x="2017" y="8759"/>
                </a:cubicBezTo>
                <a:lnTo>
                  <a:pt x="1481" y="9295"/>
                </a:lnTo>
                <a:cubicBezTo>
                  <a:pt x="1166" y="9610"/>
                  <a:pt x="1166" y="10114"/>
                  <a:pt x="1481" y="10460"/>
                </a:cubicBezTo>
                <a:lnTo>
                  <a:pt x="2269" y="11248"/>
                </a:lnTo>
                <a:cubicBezTo>
                  <a:pt x="2426" y="11405"/>
                  <a:pt x="2639" y="11484"/>
                  <a:pt x="2855" y="11484"/>
                </a:cubicBezTo>
                <a:cubicBezTo>
                  <a:pt x="3072" y="11484"/>
                  <a:pt x="3292" y="11405"/>
                  <a:pt x="3466" y="11248"/>
                </a:cubicBezTo>
                <a:lnTo>
                  <a:pt x="3970" y="10744"/>
                </a:lnTo>
                <a:cubicBezTo>
                  <a:pt x="4285" y="10933"/>
                  <a:pt x="4631" y="11059"/>
                  <a:pt x="5009" y="11185"/>
                </a:cubicBezTo>
                <a:lnTo>
                  <a:pt x="5009" y="11909"/>
                </a:lnTo>
                <a:cubicBezTo>
                  <a:pt x="5009" y="12382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382"/>
                  <a:pt x="7750" y="11909"/>
                </a:cubicBezTo>
                <a:lnTo>
                  <a:pt x="7750" y="11185"/>
                </a:lnTo>
                <a:cubicBezTo>
                  <a:pt x="8097" y="11059"/>
                  <a:pt x="8475" y="10933"/>
                  <a:pt x="8790" y="10744"/>
                </a:cubicBezTo>
                <a:lnTo>
                  <a:pt x="9294" y="11248"/>
                </a:lnTo>
                <a:cubicBezTo>
                  <a:pt x="9452" y="11405"/>
                  <a:pt x="9656" y="11484"/>
                  <a:pt x="9865" y="11484"/>
                </a:cubicBezTo>
                <a:cubicBezTo>
                  <a:pt x="10074" y="11484"/>
                  <a:pt x="10287" y="11405"/>
                  <a:pt x="10460" y="11248"/>
                </a:cubicBezTo>
                <a:lnTo>
                  <a:pt x="11247" y="10460"/>
                </a:lnTo>
                <a:cubicBezTo>
                  <a:pt x="11563" y="10145"/>
                  <a:pt x="11563" y="9641"/>
                  <a:pt x="11247" y="9295"/>
                </a:cubicBezTo>
                <a:lnTo>
                  <a:pt x="10743" y="8759"/>
                </a:lnTo>
                <a:cubicBezTo>
                  <a:pt x="10932" y="8444"/>
                  <a:pt x="11058" y="8097"/>
                  <a:pt x="11184" y="7751"/>
                </a:cubicBezTo>
                <a:lnTo>
                  <a:pt x="11941" y="7751"/>
                </a:lnTo>
                <a:cubicBezTo>
                  <a:pt x="12413" y="7751"/>
                  <a:pt x="12760" y="7404"/>
                  <a:pt x="12760" y="6932"/>
                </a:cubicBezTo>
                <a:lnTo>
                  <a:pt x="12760" y="5829"/>
                </a:lnTo>
                <a:cubicBezTo>
                  <a:pt x="12760" y="5356"/>
                  <a:pt x="12350" y="5010"/>
                  <a:pt x="11941" y="5010"/>
                </a:cubicBezTo>
                <a:lnTo>
                  <a:pt x="11184" y="5010"/>
                </a:lnTo>
                <a:cubicBezTo>
                  <a:pt x="11058" y="4632"/>
                  <a:pt x="10932" y="4285"/>
                  <a:pt x="10743" y="3970"/>
                </a:cubicBezTo>
                <a:lnTo>
                  <a:pt x="11247" y="3466"/>
                </a:lnTo>
                <a:cubicBezTo>
                  <a:pt x="11563" y="3151"/>
                  <a:pt x="11563" y="2647"/>
                  <a:pt x="11247" y="2269"/>
                </a:cubicBezTo>
                <a:lnTo>
                  <a:pt x="10460" y="1481"/>
                </a:lnTo>
                <a:cubicBezTo>
                  <a:pt x="10302" y="1324"/>
                  <a:pt x="10098" y="1245"/>
                  <a:pt x="9889" y="1245"/>
                </a:cubicBezTo>
                <a:cubicBezTo>
                  <a:pt x="9680" y="1245"/>
                  <a:pt x="9467" y="1324"/>
                  <a:pt x="9294" y="1481"/>
                </a:cubicBezTo>
                <a:lnTo>
                  <a:pt x="8790" y="2017"/>
                </a:lnTo>
                <a:cubicBezTo>
                  <a:pt x="8475" y="1796"/>
                  <a:pt x="8097" y="1702"/>
                  <a:pt x="7750" y="1576"/>
                </a:cubicBezTo>
                <a:lnTo>
                  <a:pt x="7750" y="820"/>
                </a:lnTo>
                <a:cubicBezTo>
                  <a:pt x="7750" y="347"/>
                  <a:pt x="7404" y="1"/>
                  <a:pt x="693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4" name="Google Shape;3744;p37"/>
          <p:cNvSpPr/>
          <p:nvPr/>
        </p:nvSpPr>
        <p:spPr>
          <a:xfrm>
            <a:off x="4936671" y="2527193"/>
            <a:ext cx="1408908" cy="683524"/>
          </a:xfrm>
          <a:custGeom>
            <a:avLst/>
            <a:gdLst/>
            <a:ahLst/>
            <a:cxnLst/>
            <a:rect l="l" t="t" r="r" b="b"/>
            <a:pathLst>
              <a:path w="23762" h="11528" extrusionOk="0">
                <a:moveTo>
                  <a:pt x="1" y="1"/>
                </a:moveTo>
                <a:cubicBezTo>
                  <a:pt x="1" y="3196"/>
                  <a:pt x="1325" y="6072"/>
                  <a:pt x="3470" y="8150"/>
                </a:cubicBezTo>
                <a:cubicBezTo>
                  <a:pt x="5639" y="10249"/>
                  <a:pt x="8606" y="11528"/>
                  <a:pt x="11893" y="11528"/>
                </a:cubicBezTo>
                <a:cubicBezTo>
                  <a:pt x="15157" y="11528"/>
                  <a:pt x="18124" y="10249"/>
                  <a:pt x="20292" y="8150"/>
                </a:cubicBezTo>
                <a:cubicBezTo>
                  <a:pt x="22438" y="6072"/>
                  <a:pt x="23762" y="3196"/>
                  <a:pt x="23762" y="1"/>
                </a:cubicBezTo>
                <a:lnTo>
                  <a:pt x="23648" y="1"/>
                </a:lnTo>
                <a:cubicBezTo>
                  <a:pt x="23648" y="3151"/>
                  <a:pt x="22324" y="6004"/>
                  <a:pt x="20201" y="8081"/>
                </a:cubicBezTo>
                <a:cubicBezTo>
                  <a:pt x="18078" y="10135"/>
                  <a:pt x="15134" y="11414"/>
                  <a:pt x="11893" y="11414"/>
                </a:cubicBezTo>
                <a:cubicBezTo>
                  <a:pt x="8629" y="11414"/>
                  <a:pt x="5684" y="10135"/>
                  <a:pt x="3562" y="8081"/>
                </a:cubicBezTo>
                <a:cubicBezTo>
                  <a:pt x="1439" y="6004"/>
                  <a:pt x="115" y="3151"/>
                  <a:pt x="1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5" name="Google Shape;3745;p37"/>
          <p:cNvSpPr/>
          <p:nvPr/>
        </p:nvSpPr>
        <p:spPr>
          <a:xfrm>
            <a:off x="5637716" y="3210649"/>
            <a:ext cx="6819" cy="506239"/>
          </a:xfrm>
          <a:custGeom>
            <a:avLst/>
            <a:gdLst/>
            <a:ahLst/>
            <a:cxnLst/>
            <a:rect l="l" t="t" r="r" b="b"/>
            <a:pathLst>
              <a:path w="115" h="8538" extrusionOk="0">
                <a:moveTo>
                  <a:pt x="0" y="1"/>
                </a:moveTo>
                <a:lnTo>
                  <a:pt x="0" y="8537"/>
                </a:lnTo>
                <a:lnTo>
                  <a:pt x="114" y="8537"/>
                </a:lnTo>
                <a:lnTo>
                  <a:pt x="11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6" name="Google Shape;3746;p37"/>
          <p:cNvSpPr/>
          <p:nvPr/>
        </p:nvSpPr>
        <p:spPr>
          <a:xfrm>
            <a:off x="5598464" y="3674844"/>
            <a:ext cx="85322" cy="83958"/>
          </a:xfrm>
          <a:custGeom>
            <a:avLst/>
            <a:gdLst/>
            <a:ahLst/>
            <a:cxnLst/>
            <a:rect l="l" t="t" r="r" b="b"/>
            <a:pathLst>
              <a:path w="1439" h="1416" extrusionOk="0">
                <a:moveTo>
                  <a:pt x="731" y="1"/>
                </a:moveTo>
                <a:cubicBezTo>
                  <a:pt x="320" y="1"/>
                  <a:pt x="0" y="320"/>
                  <a:pt x="0" y="708"/>
                </a:cubicBezTo>
                <a:cubicBezTo>
                  <a:pt x="0" y="1119"/>
                  <a:pt x="320" y="1416"/>
                  <a:pt x="731" y="1416"/>
                </a:cubicBezTo>
                <a:cubicBezTo>
                  <a:pt x="1119" y="1416"/>
                  <a:pt x="1438" y="1119"/>
                  <a:pt x="1438" y="708"/>
                </a:cubicBezTo>
                <a:cubicBezTo>
                  <a:pt x="1438" y="320"/>
                  <a:pt x="1119" y="1"/>
                  <a:pt x="73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7" name="Google Shape;3747;p37"/>
          <p:cNvSpPr/>
          <p:nvPr/>
        </p:nvSpPr>
        <p:spPr>
          <a:xfrm>
            <a:off x="5394795" y="1352587"/>
            <a:ext cx="492661" cy="492661"/>
          </a:xfrm>
          <a:custGeom>
            <a:avLst/>
            <a:gdLst/>
            <a:ahLst/>
            <a:cxnLst/>
            <a:rect l="l" t="t" r="r" b="b"/>
            <a:pathLst>
              <a:path w="8309" h="8309" extrusionOk="0">
                <a:moveTo>
                  <a:pt x="4154" y="0"/>
                </a:moveTo>
                <a:cubicBezTo>
                  <a:pt x="1849" y="0"/>
                  <a:pt x="0" y="1849"/>
                  <a:pt x="0" y="4155"/>
                </a:cubicBezTo>
                <a:cubicBezTo>
                  <a:pt x="0" y="6437"/>
                  <a:pt x="1849" y="8309"/>
                  <a:pt x="4154" y="8309"/>
                </a:cubicBezTo>
                <a:cubicBezTo>
                  <a:pt x="6437" y="8309"/>
                  <a:pt x="8308" y="6437"/>
                  <a:pt x="8308" y="4155"/>
                </a:cubicBezTo>
                <a:cubicBezTo>
                  <a:pt x="8308" y="1849"/>
                  <a:pt x="6437" y="0"/>
                  <a:pt x="415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8" name="Google Shape;3748;p37"/>
          <p:cNvSpPr txBox="1"/>
          <p:nvPr/>
        </p:nvSpPr>
        <p:spPr>
          <a:xfrm>
            <a:off x="5332725" y="1479363"/>
            <a:ext cx="616800" cy="2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2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49" name="Google Shape;3749;p37"/>
          <p:cNvSpPr/>
          <p:nvPr/>
        </p:nvSpPr>
        <p:spPr>
          <a:xfrm>
            <a:off x="5062603" y="1976751"/>
            <a:ext cx="1157045" cy="1157231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7026" y="914"/>
                </a:moveTo>
                <a:lnTo>
                  <a:pt x="7026" y="1954"/>
                </a:lnTo>
                <a:cubicBezTo>
                  <a:pt x="7026" y="2174"/>
                  <a:pt x="7120" y="2332"/>
                  <a:pt x="7341" y="2363"/>
                </a:cubicBezTo>
                <a:cubicBezTo>
                  <a:pt x="7813" y="2489"/>
                  <a:pt x="8286" y="2647"/>
                  <a:pt x="8664" y="2899"/>
                </a:cubicBezTo>
                <a:cubicBezTo>
                  <a:pt x="8733" y="2954"/>
                  <a:pt x="8820" y="2979"/>
                  <a:pt x="8905" y="2979"/>
                </a:cubicBezTo>
                <a:cubicBezTo>
                  <a:pt x="9012" y="2979"/>
                  <a:pt x="9115" y="2938"/>
                  <a:pt x="9168" y="2868"/>
                </a:cubicBezTo>
                <a:lnTo>
                  <a:pt x="9924" y="2111"/>
                </a:lnTo>
                <a:lnTo>
                  <a:pt x="10712" y="2899"/>
                </a:lnTo>
                <a:lnTo>
                  <a:pt x="9956" y="3655"/>
                </a:lnTo>
                <a:cubicBezTo>
                  <a:pt x="9861" y="3781"/>
                  <a:pt x="9798" y="4002"/>
                  <a:pt x="9924" y="4159"/>
                </a:cubicBezTo>
                <a:cubicBezTo>
                  <a:pt x="10208" y="4600"/>
                  <a:pt x="10397" y="5041"/>
                  <a:pt x="10460" y="5514"/>
                </a:cubicBezTo>
                <a:cubicBezTo>
                  <a:pt x="10523" y="5703"/>
                  <a:pt x="10680" y="5829"/>
                  <a:pt x="10869" y="5829"/>
                </a:cubicBezTo>
                <a:lnTo>
                  <a:pt x="11941" y="5829"/>
                </a:lnTo>
                <a:lnTo>
                  <a:pt x="11941" y="6932"/>
                </a:lnTo>
                <a:lnTo>
                  <a:pt x="10869" y="6932"/>
                </a:lnTo>
                <a:cubicBezTo>
                  <a:pt x="10680" y="6932"/>
                  <a:pt x="10523" y="7058"/>
                  <a:pt x="10460" y="7247"/>
                </a:cubicBezTo>
                <a:cubicBezTo>
                  <a:pt x="10365" y="7719"/>
                  <a:pt x="10208" y="8192"/>
                  <a:pt x="9924" y="8570"/>
                </a:cubicBezTo>
                <a:cubicBezTo>
                  <a:pt x="9798" y="8727"/>
                  <a:pt x="9861" y="8979"/>
                  <a:pt x="9956" y="9105"/>
                </a:cubicBezTo>
                <a:lnTo>
                  <a:pt x="10712" y="9830"/>
                </a:lnTo>
                <a:lnTo>
                  <a:pt x="9924" y="10618"/>
                </a:lnTo>
                <a:lnTo>
                  <a:pt x="9168" y="9893"/>
                </a:lnTo>
                <a:cubicBezTo>
                  <a:pt x="9111" y="9817"/>
                  <a:pt x="8996" y="9775"/>
                  <a:pt x="8879" y="9775"/>
                </a:cubicBezTo>
                <a:cubicBezTo>
                  <a:pt x="8803" y="9775"/>
                  <a:pt x="8726" y="9793"/>
                  <a:pt x="8664" y="9830"/>
                </a:cubicBezTo>
                <a:cubicBezTo>
                  <a:pt x="8223" y="10114"/>
                  <a:pt x="7813" y="10303"/>
                  <a:pt x="7341" y="10397"/>
                </a:cubicBezTo>
                <a:cubicBezTo>
                  <a:pt x="7120" y="10429"/>
                  <a:pt x="7026" y="10586"/>
                  <a:pt x="7026" y="10775"/>
                </a:cubicBezTo>
                <a:lnTo>
                  <a:pt x="7026" y="11846"/>
                </a:lnTo>
                <a:lnTo>
                  <a:pt x="5923" y="11846"/>
                </a:lnTo>
                <a:lnTo>
                  <a:pt x="5923" y="10775"/>
                </a:lnTo>
                <a:cubicBezTo>
                  <a:pt x="5923" y="10586"/>
                  <a:pt x="5797" y="10429"/>
                  <a:pt x="5577" y="10397"/>
                </a:cubicBezTo>
                <a:cubicBezTo>
                  <a:pt x="5135" y="10271"/>
                  <a:pt x="4663" y="10114"/>
                  <a:pt x="4253" y="9830"/>
                </a:cubicBezTo>
                <a:cubicBezTo>
                  <a:pt x="4191" y="9793"/>
                  <a:pt x="4119" y="9775"/>
                  <a:pt x="4047" y="9775"/>
                </a:cubicBezTo>
                <a:cubicBezTo>
                  <a:pt x="3937" y="9775"/>
                  <a:pt x="3826" y="9817"/>
                  <a:pt x="3749" y="9893"/>
                </a:cubicBezTo>
                <a:lnTo>
                  <a:pt x="2993" y="10618"/>
                </a:lnTo>
                <a:lnTo>
                  <a:pt x="2206" y="9830"/>
                </a:lnTo>
                <a:lnTo>
                  <a:pt x="2962" y="9105"/>
                </a:lnTo>
                <a:cubicBezTo>
                  <a:pt x="3088" y="8979"/>
                  <a:pt x="3119" y="8727"/>
                  <a:pt x="2993" y="8570"/>
                </a:cubicBezTo>
                <a:cubicBezTo>
                  <a:pt x="2710" y="8160"/>
                  <a:pt x="2521" y="7719"/>
                  <a:pt x="2458" y="7247"/>
                </a:cubicBezTo>
                <a:cubicBezTo>
                  <a:pt x="2395" y="7058"/>
                  <a:pt x="2237" y="6932"/>
                  <a:pt x="2048" y="6932"/>
                </a:cubicBezTo>
                <a:lnTo>
                  <a:pt x="977" y="6932"/>
                </a:lnTo>
                <a:lnTo>
                  <a:pt x="977" y="5829"/>
                </a:lnTo>
                <a:lnTo>
                  <a:pt x="2048" y="5829"/>
                </a:lnTo>
                <a:cubicBezTo>
                  <a:pt x="2237" y="5829"/>
                  <a:pt x="2395" y="5703"/>
                  <a:pt x="2458" y="5514"/>
                </a:cubicBezTo>
                <a:cubicBezTo>
                  <a:pt x="2552" y="5041"/>
                  <a:pt x="2710" y="4569"/>
                  <a:pt x="2993" y="4159"/>
                </a:cubicBezTo>
                <a:cubicBezTo>
                  <a:pt x="3119" y="4002"/>
                  <a:pt x="3088" y="3781"/>
                  <a:pt x="2962" y="3655"/>
                </a:cubicBezTo>
                <a:lnTo>
                  <a:pt x="2206" y="2899"/>
                </a:lnTo>
                <a:lnTo>
                  <a:pt x="2993" y="2111"/>
                </a:lnTo>
                <a:lnTo>
                  <a:pt x="3749" y="2868"/>
                </a:lnTo>
                <a:cubicBezTo>
                  <a:pt x="3820" y="2938"/>
                  <a:pt x="3921" y="2979"/>
                  <a:pt x="4023" y="2979"/>
                </a:cubicBezTo>
                <a:cubicBezTo>
                  <a:pt x="4103" y="2979"/>
                  <a:pt x="4184" y="2954"/>
                  <a:pt x="4253" y="2899"/>
                </a:cubicBezTo>
                <a:cubicBezTo>
                  <a:pt x="4694" y="2647"/>
                  <a:pt x="5135" y="2426"/>
                  <a:pt x="5577" y="2363"/>
                </a:cubicBezTo>
                <a:cubicBezTo>
                  <a:pt x="5797" y="2332"/>
                  <a:pt x="5923" y="2174"/>
                  <a:pt x="5923" y="1954"/>
                </a:cubicBezTo>
                <a:lnTo>
                  <a:pt x="5923" y="914"/>
                </a:lnTo>
                <a:close/>
                <a:moveTo>
                  <a:pt x="5829" y="1"/>
                </a:moveTo>
                <a:cubicBezTo>
                  <a:pt x="5356" y="1"/>
                  <a:pt x="5009" y="347"/>
                  <a:pt x="5009" y="820"/>
                </a:cubicBezTo>
                <a:lnTo>
                  <a:pt x="5009" y="1576"/>
                </a:lnTo>
                <a:cubicBezTo>
                  <a:pt x="4631" y="1702"/>
                  <a:pt x="4285" y="1796"/>
                  <a:pt x="3970" y="2017"/>
                </a:cubicBezTo>
                <a:lnTo>
                  <a:pt x="3466" y="1481"/>
                </a:lnTo>
                <a:cubicBezTo>
                  <a:pt x="3308" y="1324"/>
                  <a:pt x="3103" y="1245"/>
                  <a:pt x="2891" y="1245"/>
                </a:cubicBezTo>
                <a:cubicBezTo>
                  <a:pt x="2678" y="1245"/>
                  <a:pt x="2458" y="1324"/>
                  <a:pt x="2269" y="1481"/>
                </a:cubicBezTo>
                <a:lnTo>
                  <a:pt x="1481" y="2269"/>
                </a:lnTo>
                <a:cubicBezTo>
                  <a:pt x="1166" y="2584"/>
                  <a:pt x="1166" y="3120"/>
                  <a:pt x="1481" y="3466"/>
                </a:cubicBezTo>
                <a:lnTo>
                  <a:pt x="2017" y="3970"/>
                </a:lnTo>
                <a:cubicBezTo>
                  <a:pt x="1796" y="4285"/>
                  <a:pt x="1701" y="4632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6"/>
                  <a:pt x="0" y="5829"/>
                </a:cubicBezTo>
                <a:lnTo>
                  <a:pt x="0" y="6932"/>
                </a:lnTo>
                <a:cubicBezTo>
                  <a:pt x="0" y="7404"/>
                  <a:pt x="347" y="7751"/>
                  <a:pt x="819" y="7751"/>
                </a:cubicBezTo>
                <a:lnTo>
                  <a:pt x="1575" y="7751"/>
                </a:lnTo>
                <a:cubicBezTo>
                  <a:pt x="1701" y="8097"/>
                  <a:pt x="1796" y="8475"/>
                  <a:pt x="2017" y="8759"/>
                </a:cubicBezTo>
                <a:lnTo>
                  <a:pt x="1481" y="9295"/>
                </a:lnTo>
                <a:cubicBezTo>
                  <a:pt x="1166" y="9610"/>
                  <a:pt x="1166" y="10114"/>
                  <a:pt x="1481" y="10460"/>
                </a:cubicBezTo>
                <a:lnTo>
                  <a:pt x="2269" y="11248"/>
                </a:lnTo>
                <a:cubicBezTo>
                  <a:pt x="2426" y="11405"/>
                  <a:pt x="2639" y="11484"/>
                  <a:pt x="2855" y="11484"/>
                </a:cubicBezTo>
                <a:cubicBezTo>
                  <a:pt x="3072" y="11484"/>
                  <a:pt x="3292" y="11405"/>
                  <a:pt x="3466" y="11248"/>
                </a:cubicBezTo>
                <a:lnTo>
                  <a:pt x="3970" y="10744"/>
                </a:lnTo>
                <a:cubicBezTo>
                  <a:pt x="4285" y="10933"/>
                  <a:pt x="4631" y="11059"/>
                  <a:pt x="5009" y="11185"/>
                </a:cubicBezTo>
                <a:lnTo>
                  <a:pt x="5009" y="11909"/>
                </a:lnTo>
                <a:cubicBezTo>
                  <a:pt x="5009" y="12382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382"/>
                  <a:pt x="7750" y="11909"/>
                </a:cubicBezTo>
                <a:lnTo>
                  <a:pt x="7750" y="11185"/>
                </a:lnTo>
                <a:cubicBezTo>
                  <a:pt x="8097" y="11059"/>
                  <a:pt x="8475" y="10933"/>
                  <a:pt x="8790" y="10744"/>
                </a:cubicBezTo>
                <a:lnTo>
                  <a:pt x="9294" y="11248"/>
                </a:lnTo>
                <a:cubicBezTo>
                  <a:pt x="9452" y="11405"/>
                  <a:pt x="9656" y="11484"/>
                  <a:pt x="9865" y="11484"/>
                </a:cubicBezTo>
                <a:cubicBezTo>
                  <a:pt x="10074" y="11484"/>
                  <a:pt x="10287" y="11405"/>
                  <a:pt x="10460" y="11248"/>
                </a:cubicBezTo>
                <a:lnTo>
                  <a:pt x="11247" y="10460"/>
                </a:lnTo>
                <a:cubicBezTo>
                  <a:pt x="11563" y="10145"/>
                  <a:pt x="11563" y="9641"/>
                  <a:pt x="11247" y="9295"/>
                </a:cubicBezTo>
                <a:lnTo>
                  <a:pt x="10743" y="8759"/>
                </a:lnTo>
                <a:cubicBezTo>
                  <a:pt x="10932" y="8444"/>
                  <a:pt x="11058" y="8097"/>
                  <a:pt x="11184" y="7751"/>
                </a:cubicBezTo>
                <a:lnTo>
                  <a:pt x="11941" y="7751"/>
                </a:lnTo>
                <a:cubicBezTo>
                  <a:pt x="12413" y="7751"/>
                  <a:pt x="12760" y="7404"/>
                  <a:pt x="12760" y="6932"/>
                </a:cubicBezTo>
                <a:lnTo>
                  <a:pt x="12760" y="5829"/>
                </a:lnTo>
                <a:cubicBezTo>
                  <a:pt x="12760" y="5356"/>
                  <a:pt x="12350" y="5010"/>
                  <a:pt x="11941" y="5010"/>
                </a:cubicBezTo>
                <a:lnTo>
                  <a:pt x="11184" y="5010"/>
                </a:lnTo>
                <a:cubicBezTo>
                  <a:pt x="11058" y="4632"/>
                  <a:pt x="10932" y="4285"/>
                  <a:pt x="10743" y="3970"/>
                </a:cubicBezTo>
                <a:lnTo>
                  <a:pt x="11247" y="3466"/>
                </a:lnTo>
                <a:cubicBezTo>
                  <a:pt x="11563" y="3151"/>
                  <a:pt x="11563" y="2647"/>
                  <a:pt x="11247" y="2269"/>
                </a:cubicBezTo>
                <a:lnTo>
                  <a:pt x="10460" y="1481"/>
                </a:lnTo>
                <a:cubicBezTo>
                  <a:pt x="10302" y="1324"/>
                  <a:pt x="10098" y="1245"/>
                  <a:pt x="9889" y="1245"/>
                </a:cubicBezTo>
                <a:cubicBezTo>
                  <a:pt x="9680" y="1245"/>
                  <a:pt x="9467" y="1324"/>
                  <a:pt x="9294" y="1481"/>
                </a:cubicBezTo>
                <a:lnTo>
                  <a:pt x="8790" y="2017"/>
                </a:lnTo>
                <a:cubicBezTo>
                  <a:pt x="8475" y="1796"/>
                  <a:pt x="8097" y="1702"/>
                  <a:pt x="7750" y="1576"/>
                </a:cubicBezTo>
                <a:lnTo>
                  <a:pt x="7750" y="820"/>
                </a:lnTo>
                <a:cubicBezTo>
                  <a:pt x="7750" y="347"/>
                  <a:pt x="7404" y="1"/>
                  <a:pt x="693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0" name="Google Shape;3750;p37"/>
          <p:cNvSpPr/>
          <p:nvPr/>
        </p:nvSpPr>
        <p:spPr>
          <a:xfrm>
            <a:off x="7083871" y="2527193"/>
            <a:ext cx="1408908" cy="683524"/>
          </a:xfrm>
          <a:custGeom>
            <a:avLst/>
            <a:gdLst/>
            <a:ahLst/>
            <a:cxnLst/>
            <a:rect l="l" t="t" r="r" b="b"/>
            <a:pathLst>
              <a:path w="23762" h="11528" extrusionOk="0">
                <a:moveTo>
                  <a:pt x="1" y="1"/>
                </a:moveTo>
                <a:cubicBezTo>
                  <a:pt x="1" y="3196"/>
                  <a:pt x="1325" y="6072"/>
                  <a:pt x="3470" y="8150"/>
                </a:cubicBezTo>
                <a:cubicBezTo>
                  <a:pt x="5639" y="10249"/>
                  <a:pt x="8606" y="11528"/>
                  <a:pt x="11893" y="11528"/>
                </a:cubicBezTo>
                <a:cubicBezTo>
                  <a:pt x="15157" y="11528"/>
                  <a:pt x="18124" y="10249"/>
                  <a:pt x="20292" y="8150"/>
                </a:cubicBezTo>
                <a:cubicBezTo>
                  <a:pt x="22438" y="6072"/>
                  <a:pt x="23762" y="3196"/>
                  <a:pt x="23762" y="1"/>
                </a:cubicBezTo>
                <a:lnTo>
                  <a:pt x="23648" y="1"/>
                </a:lnTo>
                <a:cubicBezTo>
                  <a:pt x="23648" y="3151"/>
                  <a:pt x="22324" y="6004"/>
                  <a:pt x="20201" y="8081"/>
                </a:cubicBezTo>
                <a:cubicBezTo>
                  <a:pt x="18078" y="10135"/>
                  <a:pt x="15134" y="11414"/>
                  <a:pt x="11893" y="11414"/>
                </a:cubicBezTo>
                <a:cubicBezTo>
                  <a:pt x="8629" y="11414"/>
                  <a:pt x="5684" y="10135"/>
                  <a:pt x="3562" y="8081"/>
                </a:cubicBezTo>
                <a:cubicBezTo>
                  <a:pt x="1439" y="6004"/>
                  <a:pt x="115" y="3151"/>
                  <a:pt x="1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1" name="Google Shape;3751;p37"/>
          <p:cNvSpPr/>
          <p:nvPr/>
        </p:nvSpPr>
        <p:spPr>
          <a:xfrm>
            <a:off x="7784916" y="3210649"/>
            <a:ext cx="6819" cy="506239"/>
          </a:xfrm>
          <a:custGeom>
            <a:avLst/>
            <a:gdLst/>
            <a:ahLst/>
            <a:cxnLst/>
            <a:rect l="l" t="t" r="r" b="b"/>
            <a:pathLst>
              <a:path w="115" h="8538" extrusionOk="0">
                <a:moveTo>
                  <a:pt x="0" y="1"/>
                </a:moveTo>
                <a:lnTo>
                  <a:pt x="0" y="8537"/>
                </a:lnTo>
                <a:lnTo>
                  <a:pt x="114" y="8537"/>
                </a:lnTo>
                <a:lnTo>
                  <a:pt x="11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2" name="Google Shape;3752;p37"/>
          <p:cNvSpPr/>
          <p:nvPr/>
        </p:nvSpPr>
        <p:spPr>
          <a:xfrm>
            <a:off x="7745664" y="3674844"/>
            <a:ext cx="85322" cy="83958"/>
          </a:xfrm>
          <a:custGeom>
            <a:avLst/>
            <a:gdLst/>
            <a:ahLst/>
            <a:cxnLst/>
            <a:rect l="l" t="t" r="r" b="b"/>
            <a:pathLst>
              <a:path w="1439" h="1416" extrusionOk="0">
                <a:moveTo>
                  <a:pt x="731" y="1"/>
                </a:moveTo>
                <a:cubicBezTo>
                  <a:pt x="320" y="1"/>
                  <a:pt x="0" y="320"/>
                  <a:pt x="0" y="708"/>
                </a:cubicBezTo>
                <a:cubicBezTo>
                  <a:pt x="0" y="1119"/>
                  <a:pt x="320" y="1416"/>
                  <a:pt x="731" y="1416"/>
                </a:cubicBezTo>
                <a:cubicBezTo>
                  <a:pt x="1119" y="1416"/>
                  <a:pt x="1438" y="1119"/>
                  <a:pt x="1438" y="708"/>
                </a:cubicBezTo>
                <a:cubicBezTo>
                  <a:pt x="1438" y="320"/>
                  <a:pt x="1119" y="1"/>
                  <a:pt x="73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3" name="Google Shape;3753;p37"/>
          <p:cNvSpPr/>
          <p:nvPr/>
        </p:nvSpPr>
        <p:spPr>
          <a:xfrm>
            <a:off x="7541995" y="1352587"/>
            <a:ext cx="492661" cy="492661"/>
          </a:xfrm>
          <a:custGeom>
            <a:avLst/>
            <a:gdLst/>
            <a:ahLst/>
            <a:cxnLst/>
            <a:rect l="l" t="t" r="r" b="b"/>
            <a:pathLst>
              <a:path w="8309" h="8309" extrusionOk="0">
                <a:moveTo>
                  <a:pt x="4154" y="0"/>
                </a:moveTo>
                <a:cubicBezTo>
                  <a:pt x="1849" y="0"/>
                  <a:pt x="0" y="1849"/>
                  <a:pt x="0" y="4155"/>
                </a:cubicBezTo>
                <a:cubicBezTo>
                  <a:pt x="0" y="6437"/>
                  <a:pt x="1849" y="8309"/>
                  <a:pt x="4154" y="8309"/>
                </a:cubicBezTo>
                <a:cubicBezTo>
                  <a:pt x="6437" y="8309"/>
                  <a:pt x="8308" y="6437"/>
                  <a:pt x="8308" y="4155"/>
                </a:cubicBezTo>
                <a:cubicBezTo>
                  <a:pt x="8308" y="1849"/>
                  <a:pt x="6437" y="0"/>
                  <a:pt x="415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4" name="Google Shape;3754;p37"/>
          <p:cNvSpPr txBox="1"/>
          <p:nvPr/>
        </p:nvSpPr>
        <p:spPr>
          <a:xfrm>
            <a:off x="7479925" y="1479363"/>
            <a:ext cx="616800" cy="2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2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55" name="Google Shape;3755;p37"/>
          <p:cNvSpPr/>
          <p:nvPr/>
        </p:nvSpPr>
        <p:spPr>
          <a:xfrm>
            <a:off x="7209803" y="1976751"/>
            <a:ext cx="1157045" cy="1157231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7026" y="914"/>
                </a:moveTo>
                <a:lnTo>
                  <a:pt x="7026" y="1954"/>
                </a:lnTo>
                <a:cubicBezTo>
                  <a:pt x="7026" y="2174"/>
                  <a:pt x="7120" y="2332"/>
                  <a:pt x="7341" y="2363"/>
                </a:cubicBezTo>
                <a:cubicBezTo>
                  <a:pt x="7813" y="2489"/>
                  <a:pt x="8286" y="2647"/>
                  <a:pt x="8664" y="2899"/>
                </a:cubicBezTo>
                <a:cubicBezTo>
                  <a:pt x="8733" y="2954"/>
                  <a:pt x="8820" y="2979"/>
                  <a:pt x="8905" y="2979"/>
                </a:cubicBezTo>
                <a:cubicBezTo>
                  <a:pt x="9012" y="2979"/>
                  <a:pt x="9115" y="2938"/>
                  <a:pt x="9168" y="2868"/>
                </a:cubicBezTo>
                <a:lnTo>
                  <a:pt x="9924" y="2111"/>
                </a:lnTo>
                <a:lnTo>
                  <a:pt x="10712" y="2899"/>
                </a:lnTo>
                <a:lnTo>
                  <a:pt x="9956" y="3655"/>
                </a:lnTo>
                <a:cubicBezTo>
                  <a:pt x="9861" y="3781"/>
                  <a:pt x="9798" y="4002"/>
                  <a:pt x="9924" y="4159"/>
                </a:cubicBezTo>
                <a:cubicBezTo>
                  <a:pt x="10208" y="4600"/>
                  <a:pt x="10397" y="5041"/>
                  <a:pt x="10460" y="5514"/>
                </a:cubicBezTo>
                <a:cubicBezTo>
                  <a:pt x="10523" y="5703"/>
                  <a:pt x="10680" y="5829"/>
                  <a:pt x="10869" y="5829"/>
                </a:cubicBezTo>
                <a:lnTo>
                  <a:pt x="11941" y="5829"/>
                </a:lnTo>
                <a:lnTo>
                  <a:pt x="11941" y="6932"/>
                </a:lnTo>
                <a:lnTo>
                  <a:pt x="10869" y="6932"/>
                </a:lnTo>
                <a:cubicBezTo>
                  <a:pt x="10680" y="6932"/>
                  <a:pt x="10523" y="7058"/>
                  <a:pt x="10460" y="7247"/>
                </a:cubicBezTo>
                <a:cubicBezTo>
                  <a:pt x="10365" y="7719"/>
                  <a:pt x="10208" y="8192"/>
                  <a:pt x="9924" y="8570"/>
                </a:cubicBezTo>
                <a:cubicBezTo>
                  <a:pt x="9798" y="8727"/>
                  <a:pt x="9861" y="8979"/>
                  <a:pt x="9956" y="9105"/>
                </a:cubicBezTo>
                <a:lnTo>
                  <a:pt x="10712" y="9830"/>
                </a:lnTo>
                <a:lnTo>
                  <a:pt x="9924" y="10618"/>
                </a:lnTo>
                <a:lnTo>
                  <a:pt x="9168" y="9893"/>
                </a:lnTo>
                <a:cubicBezTo>
                  <a:pt x="9111" y="9817"/>
                  <a:pt x="8996" y="9775"/>
                  <a:pt x="8879" y="9775"/>
                </a:cubicBezTo>
                <a:cubicBezTo>
                  <a:pt x="8803" y="9775"/>
                  <a:pt x="8726" y="9793"/>
                  <a:pt x="8664" y="9830"/>
                </a:cubicBezTo>
                <a:cubicBezTo>
                  <a:pt x="8223" y="10114"/>
                  <a:pt x="7813" y="10303"/>
                  <a:pt x="7341" y="10397"/>
                </a:cubicBezTo>
                <a:cubicBezTo>
                  <a:pt x="7120" y="10429"/>
                  <a:pt x="7026" y="10586"/>
                  <a:pt x="7026" y="10775"/>
                </a:cubicBezTo>
                <a:lnTo>
                  <a:pt x="7026" y="11846"/>
                </a:lnTo>
                <a:lnTo>
                  <a:pt x="5923" y="11846"/>
                </a:lnTo>
                <a:lnTo>
                  <a:pt x="5923" y="10775"/>
                </a:lnTo>
                <a:cubicBezTo>
                  <a:pt x="5923" y="10586"/>
                  <a:pt x="5797" y="10429"/>
                  <a:pt x="5577" y="10397"/>
                </a:cubicBezTo>
                <a:cubicBezTo>
                  <a:pt x="5135" y="10271"/>
                  <a:pt x="4663" y="10114"/>
                  <a:pt x="4253" y="9830"/>
                </a:cubicBezTo>
                <a:cubicBezTo>
                  <a:pt x="4191" y="9793"/>
                  <a:pt x="4119" y="9775"/>
                  <a:pt x="4047" y="9775"/>
                </a:cubicBezTo>
                <a:cubicBezTo>
                  <a:pt x="3937" y="9775"/>
                  <a:pt x="3826" y="9817"/>
                  <a:pt x="3749" y="9893"/>
                </a:cubicBezTo>
                <a:lnTo>
                  <a:pt x="2993" y="10618"/>
                </a:lnTo>
                <a:lnTo>
                  <a:pt x="2206" y="9830"/>
                </a:lnTo>
                <a:lnTo>
                  <a:pt x="2962" y="9105"/>
                </a:lnTo>
                <a:cubicBezTo>
                  <a:pt x="3088" y="8979"/>
                  <a:pt x="3119" y="8727"/>
                  <a:pt x="2993" y="8570"/>
                </a:cubicBezTo>
                <a:cubicBezTo>
                  <a:pt x="2710" y="8160"/>
                  <a:pt x="2521" y="7719"/>
                  <a:pt x="2458" y="7247"/>
                </a:cubicBezTo>
                <a:cubicBezTo>
                  <a:pt x="2395" y="7058"/>
                  <a:pt x="2237" y="6932"/>
                  <a:pt x="2048" y="6932"/>
                </a:cubicBezTo>
                <a:lnTo>
                  <a:pt x="977" y="6932"/>
                </a:lnTo>
                <a:lnTo>
                  <a:pt x="977" y="5829"/>
                </a:lnTo>
                <a:lnTo>
                  <a:pt x="2048" y="5829"/>
                </a:lnTo>
                <a:cubicBezTo>
                  <a:pt x="2237" y="5829"/>
                  <a:pt x="2395" y="5703"/>
                  <a:pt x="2458" y="5514"/>
                </a:cubicBezTo>
                <a:cubicBezTo>
                  <a:pt x="2552" y="5041"/>
                  <a:pt x="2710" y="4569"/>
                  <a:pt x="2993" y="4159"/>
                </a:cubicBezTo>
                <a:cubicBezTo>
                  <a:pt x="3119" y="4002"/>
                  <a:pt x="3088" y="3781"/>
                  <a:pt x="2962" y="3655"/>
                </a:cubicBezTo>
                <a:lnTo>
                  <a:pt x="2206" y="2899"/>
                </a:lnTo>
                <a:lnTo>
                  <a:pt x="2993" y="2111"/>
                </a:lnTo>
                <a:lnTo>
                  <a:pt x="3749" y="2868"/>
                </a:lnTo>
                <a:cubicBezTo>
                  <a:pt x="3820" y="2938"/>
                  <a:pt x="3921" y="2979"/>
                  <a:pt x="4023" y="2979"/>
                </a:cubicBezTo>
                <a:cubicBezTo>
                  <a:pt x="4103" y="2979"/>
                  <a:pt x="4184" y="2954"/>
                  <a:pt x="4253" y="2899"/>
                </a:cubicBezTo>
                <a:cubicBezTo>
                  <a:pt x="4694" y="2647"/>
                  <a:pt x="5135" y="2426"/>
                  <a:pt x="5577" y="2363"/>
                </a:cubicBezTo>
                <a:cubicBezTo>
                  <a:pt x="5797" y="2332"/>
                  <a:pt x="5923" y="2174"/>
                  <a:pt x="5923" y="1954"/>
                </a:cubicBezTo>
                <a:lnTo>
                  <a:pt x="5923" y="914"/>
                </a:lnTo>
                <a:close/>
                <a:moveTo>
                  <a:pt x="5829" y="1"/>
                </a:moveTo>
                <a:cubicBezTo>
                  <a:pt x="5356" y="1"/>
                  <a:pt x="5009" y="347"/>
                  <a:pt x="5009" y="820"/>
                </a:cubicBezTo>
                <a:lnTo>
                  <a:pt x="5009" y="1576"/>
                </a:lnTo>
                <a:cubicBezTo>
                  <a:pt x="4631" y="1702"/>
                  <a:pt x="4285" y="1796"/>
                  <a:pt x="3970" y="2017"/>
                </a:cubicBezTo>
                <a:lnTo>
                  <a:pt x="3466" y="1481"/>
                </a:lnTo>
                <a:cubicBezTo>
                  <a:pt x="3308" y="1324"/>
                  <a:pt x="3103" y="1245"/>
                  <a:pt x="2891" y="1245"/>
                </a:cubicBezTo>
                <a:cubicBezTo>
                  <a:pt x="2678" y="1245"/>
                  <a:pt x="2458" y="1324"/>
                  <a:pt x="2269" y="1481"/>
                </a:cubicBezTo>
                <a:lnTo>
                  <a:pt x="1481" y="2269"/>
                </a:lnTo>
                <a:cubicBezTo>
                  <a:pt x="1166" y="2584"/>
                  <a:pt x="1166" y="3120"/>
                  <a:pt x="1481" y="3466"/>
                </a:cubicBezTo>
                <a:lnTo>
                  <a:pt x="2017" y="3970"/>
                </a:lnTo>
                <a:cubicBezTo>
                  <a:pt x="1796" y="4285"/>
                  <a:pt x="1701" y="4632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6"/>
                  <a:pt x="0" y="5829"/>
                </a:cubicBezTo>
                <a:lnTo>
                  <a:pt x="0" y="6932"/>
                </a:lnTo>
                <a:cubicBezTo>
                  <a:pt x="0" y="7404"/>
                  <a:pt x="347" y="7751"/>
                  <a:pt x="819" y="7751"/>
                </a:cubicBezTo>
                <a:lnTo>
                  <a:pt x="1575" y="7751"/>
                </a:lnTo>
                <a:cubicBezTo>
                  <a:pt x="1701" y="8097"/>
                  <a:pt x="1796" y="8475"/>
                  <a:pt x="2017" y="8759"/>
                </a:cubicBezTo>
                <a:lnTo>
                  <a:pt x="1481" y="9295"/>
                </a:lnTo>
                <a:cubicBezTo>
                  <a:pt x="1166" y="9610"/>
                  <a:pt x="1166" y="10114"/>
                  <a:pt x="1481" y="10460"/>
                </a:cubicBezTo>
                <a:lnTo>
                  <a:pt x="2269" y="11248"/>
                </a:lnTo>
                <a:cubicBezTo>
                  <a:pt x="2426" y="11405"/>
                  <a:pt x="2639" y="11484"/>
                  <a:pt x="2855" y="11484"/>
                </a:cubicBezTo>
                <a:cubicBezTo>
                  <a:pt x="3072" y="11484"/>
                  <a:pt x="3292" y="11405"/>
                  <a:pt x="3466" y="11248"/>
                </a:cubicBezTo>
                <a:lnTo>
                  <a:pt x="3970" y="10744"/>
                </a:lnTo>
                <a:cubicBezTo>
                  <a:pt x="4285" y="10933"/>
                  <a:pt x="4631" y="11059"/>
                  <a:pt x="5009" y="11185"/>
                </a:cubicBezTo>
                <a:lnTo>
                  <a:pt x="5009" y="11909"/>
                </a:lnTo>
                <a:cubicBezTo>
                  <a:pt x="5009" y="12382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382"/>
                  <a:pt x="7750" y="11909"/>
                </a:cubicBezTo>
                <a:lnTo>
                  <a:pt x="7750" y="11185"/>
                </a:lnTo>
                <a:cubicBezTo>
                  <a:pt x="8097" y="11059"/>
                  <a:pt x="8475" y="10933"/>
                  <a:pt x="8790" y="10744"/>
                </a:cubicBezTo>
                <a:lnTo>
                  <a:pt x="9294" y="11248"/>
                </a:lnTo>
                <a:cubicBezTo>
                  <a:pt x="9452" y="11405"/>
                  <a:pt x="9656" y="11484"/>
                  <a:pt x="9865" y="11484"/>
                </a:cubicBezTo>
                <a:cubicBezTo>
                  <a:pt x="10074" y="11484"/>
                  <a:pt x="10287" y="11405"/>
                  <a:pt x="10460" y="11248"/>
                </a:cubicBezTo>
                <a:lnTo>
                  <a:pt x="11247" y="10460"/>
                </a:lnTo>
                <a:cubicBezTo>
                  <a:pt x="11563" y="10145"/>
                  <a:pt x="11563" y="9641"/>
                  <a:pt x="11247" y="9295"/>
                </a:cubicBezTo>
                <a:lnTo>
                  <a:pt x="10743" y="8759"/>
                </a:lnTo>
                <a:cubicBezTo>
                  <a:pt x="10932" y="8444"/>
                  <a:pt x="11058" y="8097"/>
                  <a:pt x="11184" y="7751"/>
                </a:cubicBezTo>
                <a:lnTo>
                  <a:pt x="11941" y="7751"/>
                </a:lnTo>
                <a:cubicBezTo>
                  <a:pt x="12413" y="7751"/>
                  <a:pt x="12760" y="7404"/>
                  <a:pt x="12760" y="6932"/>
                </a:cubicBezTo>
                <a:lnTo>
                  <a:pt x="12760" y="5829"/>
                </a:lnTo>
                <a:cubicBezTo>
                  <a:pt x="12760" y="5356"/>
                  <a:pt x="12350" y="5010"/>
                  <a:pt x="11941" y="5010"/>
                </a:cubicBezTo>
                <a:lnTo>
                  <a:pt x="11184" y="5010"/>
                </a:lnTo>
                <a:cubicBezTo>
                  <a:pt x="11058" y="4632"/>
                  <a:pt x="10932" y="4285"/>
                  <a:pt x="10743" y="3970"/>
                </a:cubicBezTo>
                <a:lnTo>
                  <a:pt x="11247" y="3466"/>
                </a:lnTo>
                <a:cubicBezTo>
                  <a:pt x="11563" y="3151"/>
                  <a:pt x="11563" y="2647"/>
                  <a:pt x="11247" y="2269"/>
                </a:cubicBezTo>
                <a:lnTo>
                  <a:pt x="10460" y="1481"/>
                </a:lnTo>
                <a:cubicBezTo>
                  <a:pt x="10302" y="1324"/>
                  <a:pt x="10098" y="1245"/>
                  <a:pt x="9889" y="1245"/>
                </a:cubicBezTo>
                <a:cubicBezTo>
                  <a:pt x="9680" y="1245"/>
                  <a:pt x="9467" y="1324"/>
                  <a:pt x="9294" y="1481"/>
                </a:cubicBezTo>
                <a:lnTo>
                  <a:pt x="8790" y="2017"/>
                </a:lnTo>
                <a:cubicBezTo>
                  <a:pt x="8475" y="1796"/>
                  <a:pt x="8097" y="1702"/>
                  <a:pt x="7750" y="1576"/>
                </a:cubicBezTo>
                <a:lnTo>
                  <a:pt x="7750" y="820"/>
                </a:lnTo>
                <a:cubicBezTo>
                  <a:pt x="7750" y="347"/>
                  <a:pt x="7404" y="1"/>
                  <a:pt x="693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6" name="Google Shape;3756;p37"/>
          <p:cNvSpPr/>
          <p:nvPr/>
        </p:nvSpPr>
        <p:spPr>
          <a:xfrm>
            <a:off x="1164384" y="2364513"/>
            <a:ext cx="359320" cy="356438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57" name="Google Shape;3757;p37"/>
          <p:cNvGrpSpPr/>
          <p:nvPr/>
        </p:nvGrpSpPr>
        <p:grpSpPr>
          <a:xfrm>
            <a:off x="3316667" y="2365453"/>
            <a:ext cx="354527" cy="354558"/>
            <a:chOff x="-34032200" y="2634975"/>
            <a:chExt cx="292225" cy="292250"/>
          </a:xfrm>
        </p:grpSpPr>
        <p:sp>
          <p:nvSpPr>
            <p:cNvPr id="3758" name="Google Shape;3758;p37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7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7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1" name="Google Shape;3761;p37"/>
          <p:cNvGrpSpPr/>
          <p:nvPr/>
        </p:nvGrpSpPr>
        <p:grpSpPr>
          <a:xfrm>
            <a:off x="5464332" y="2366423"/>
            <a:ext cx="353587" cy="352617"/>
            <a:chOff x="-30805300" y="1938725"/>
            <a:chExt cx="291450" cy="290650"/>
          </a:xfrm>
        </p:grpSpPr>
        <p:sp>
          <p:nvSpPr>
            <p:cNvPr id="3762" name="Google Shape;3762;p37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7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" name="Google Shape;3768;p38"/>
          <p:cNvSpPr/>
          <p:nvPr/>
        </p:nvSpPr>
        <p:spPr>
          <a:xfrm>
            <a:off x="1923178" y="2232255"/>
            <a:ext cx="1489500" cy="1489500"/>
          </a:xfrm>
          <a:prstGeom prst="arc">
            <a:avLst>
              <a:gd name="adj1" fmla="val 17228728"/>
              <a:gd name="adj2" fmla="val 2010573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9" name="Google Shape;3769;p38"/>
          <p:cNvSpPr/>
          <p:nvPr/>
        </p:nvSpPr>
        <p:spPr>
          <a:xfrm>
            <a:off x="1923178" y="2232255"/>
            <a:ext cx="1489500" cy="1489500"/>
          </a:xfrm>
          <a:prstGeom prst="arc">
            <a:avLst>
              <a:gd name="adj1" fmla="val 21198850"/>
              <a:gd name="adj2" fmla="val 28521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0" name="Google Shape;3770;p38"/>
          <p:cNvSpPr/>
          <p:nvPr/>
        </p:nvSpPr>
        <p:spPr>
          <a:xfrm>
            <a:off x="1926221" y="2232348"/>
            <a:ext cx="1489500" cy="1489500"/>
          </a:xfrm>
          <a:prstGeom prst="arc">
            <a:avLst>
              <a:gd name="adj1" fmla="val 3506042"/>
              <a:gd name="adj2" fmla="val 709421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1" name="Google Shape;3771;p38"/>
          <p:cNvSpPr/>
          <p:nvPr/>
        </p:nvSpPr>
        <p:spPr>
          <a:xfrm>
            <a:off x="1926233" y="2232348"/>
            <a:ext cx="1489500" cy="1489500"/>
          </a:xfrm>
          <a:prstGeom prst="arc">
            <a:avLst>
              <a:gd name="adj1" fmla="val 7826792"/>
              <a:gd name="adj2" fmla="val 1138222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2" name="Google Shape;3772;p38"/>
          <p:cNvSpPr/>
          <p:nvPr/>
        </p:nvSpPr>
        <p:spPr>
          <a:xfrm>
            <a:off x="1926221" y="2232348"/>
            <a:ext cx="1489500" cy="1489500"/>
          </a:xfrm>
          <a:prstGeom prst="arc">
            <a:avLst>
              <a:gd name="adj1" fmla="val 12354274"/>
              <a:gd name="adj2" fmla="val 1571702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3" name="Google Shape;3773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grpSp>
        <p:nvGrpSpPr>
          <p:cNvPr id="3774" name="Google Shape;3774;p38"/>
          <p:cNvGrpSpPr/>
          <p:nvPr/>
        </p:nvGrpSpPr>
        <p:grpSpPr>
          <a:xfrm>
            <a:off x="763728" y="1221854"/>
            <a:ext cx="3808270" cy="3510143"/>
            <a:chOff x="457200" y="939419"/>
            <a:chExt cx="4114825" cy="3792699"/>
          </a:xfrm>
        </p:grpSpPr>
        <p:sp>
          <p:nvSpPr>
            <p:cNvPr id="3775" name="Google Shape;3775;p38"/>
            <p:cNvSpPr/>
            <p:nvPr/>
          </p:nvSpPr>
          <p:spPr>
            <a:xfrm>
              <a:off x="716743" y="940227"/>
              <a:ext cx="2022628" cy="1613062"/>
            </a:xfrm>
            <a:custGeom>
              <a:avLst/>
              <a:gdLst/>
              <a:ahLst/>
              <a:cxnLst/>
              <a:rect l="l" t="t" r="r" b="b"/>
              <a:pathLst>
                <a:path w="60032" h="47876" extrusionOk="0">
                  <a:moveTo>
                    <a:pt x="53554" y="0"/>
                  </a:moveTo>
                  <a:cubicBezTo>
                    <a:pt x="28527" y="0"/>
                    <a:pt x="7322" y="16324"/>
                    <a:pt x="0" y="38898"/>
                  </a:cubicBezTo>
                  <a:lnTo>
                    <a:pt x="27646" y="47875"/>
                  </a:lnTo>
                  <a:cubicBezTo>
                    <a:pt x="31183" y="36957"/>
                    <a:pt x="41446" y="29052"/>
                    <a:pt x="53554" y="29052"/>
                  </a:cubicBezTo>
                  <a:lnTo>
                    <a:pt x="53554" y="23289"/>
                  </a:lnTo>
                  <a:cubicBezTo>
                    <a:pt x="53554" y="20098"/>
                    <a:pt x="55352" y="17181"/>
                    <a:pt x="58198" y="15752"/>
                  </a:cubicBezTo>
                  <a:lnTo>
                    <a:pt x="59591" y="15062"/>
                  </a:lnTo>
                  <a:cubicBezTo>
                    <a:pt x="60031" y="14847"/>
                    <a:pt x="60031" y="14216"/>
                    <a:pt x="59591" y="13990"/>
                  </a:cubicBezTo>
                  <a:lnTo>
                    <a:pt x="58198" y="13300"/>
                  </a:lnTo>
                  <a:cubicBezTo>
                    <a:pt x="55352" y="11871"/>
                    <a:pt x="53554" y="8966"/>
                    <a:pt x="53554" y="5775"/>
                  </a:cubicBezTo>
                  <a:lnTo>
                    <a:pt x="535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38"/>
            <p:cNvSpPr/>
            <p:nvPr/>
          </p:nvSpPr>
          <p:spPr>
            <a:xfrm>
              <a:off x="457200" y="2196291"/>
              <a:ext cx="1525226" cy="2174885"/>
            </a:xfrm>
            <a:custGeom>
              <a:avLst/>
              <a:gdLst/>
              <a:ahLst/>
              <a:cxnLst/>
              <a:rect l="l" t="t" r="r" b="b"/>
              <a:pathLst>
                <a:path w="45269" h="64551" extrusionOk="0">
                  <a:moveTo>
                    <a:pt x="23339" y="1"/>
                  </a:moveTo>
                  <a:cubicBezTo>
                    <a:pt x="23186" y="1"/>
                    <a:pt x="23031" y="59"/>
                    <a:pt x="22908" y="185"/>
                  </a:cubicBezTo>
                  <a:lnTo>
                    <a:pt x="21825" y="1281"/>
                  </a:lnTo>
                  <a:cubicBezTo>
                    <a:pt x="20214" y="2917"/>
                    <a:pt x="18036" y="3795"/>
                    <a:pt x="15815" y="3795"/>
                  </a:cubicBezTo>
                  <a:cubicBezTo>
                    <a:pt x="14949" y="3795"/>
                    <a:pt x="14077" y="3662"/>
                    <a:pt x="13229" y="3388"/>
                  </a:cubicBezTo>
                  <a:lnTo>
                    <a:pt x="7740" y="1602"/>
                  </a:lnTo>
                  <a:lnTo>
                    <a:pt x="7740" y="1602"/>
                  </a:lnTo>
                  <a:cubicBezTo>
                    <a:pt x="1" y="25403"/>
                    <a:pt x="8966" y="50608"/>
                    <a:pt x="28183" y="64550"/>
                  </a:cubicBezTo>
                  <a:lnTo>
                    <a:pt x="45268" y="41036"/>
                  </a:lnTo>
                  <a:cubicBezTo>
                    <a:pt x="35970" y="34285"/>
                    <a:pt x="31636" y="22093"/>
                    <a:pt x="35374" y="10579"/>
                  </a:cubicBezTo>
                  <a:lnTo>
                    <a:pt x="29885" y="8793"/>
                  </a:lnTo>
                  <a:cubicBezTo>
                    <a:pt x="26849" y="7805"/>
                    <a:pt x="24635" y="5198"/>
                    <a:pt x="24159" y="2043"/>
                  </a:cubicBezTo>
                  <a:lnTo>
                    <a:pt x="23932" y="507"/>
                  </a:lnTo>
                  <a:cubicBezTo>
                    <a:pt x="23886" y="192"/>
                    <a:pt x="23617" y="1"/>
                    <a:pt x="233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38"/>
            <p:cNvSpPr/>
            <p:nvPr/>
          </p:nvSpPr>
          <p:spPr>
            <a:xfrm>
              <a:off x="1406634" y="3577509"/>
              <a:ext cx="2230039" cy="1154608"/>
            </a:xfrm>
            <a:custGeom>
              <a:avLst/>
              <a:gdLst/>
              <a:ahLst/>
              <a:cxnLst/>
              <a:rect l="l" t="t" r="r" b="b"/>
              <a:pathLst>
                <a:path w="66188" h="34269" extrusionOk="0">
                  <a:moveTo>
                    <a:pt x="17074" y="1"/>
                  </a:moveTo>
                  <a:lnTo>
                    <a:pt x="13681" y="4680"/>
                  </a:lnTo>
                  <a:cubicBezTo>
                    <a:pt x="12087" y="6874"/>
                    <a:pt x="9548" y="8140"/>
                    <a:pt x="6878" y="8140"/>
                  </a:cubicBezTo>
                  <a:cubicBezTo>
                    <a:pt x="6418" y="8140"/>
                    <a:pt x="5954" y="8103"/>
                    <a:pt x="5490" y="8026"/>
                  </a:cubicBezTo>
                  <a:lnTo>
                    <a:pt x="3966" y="7776"/>
                  </a:lnTo>
                  <a:cubicBezTo>
                    <a:pt x="3930" y="7770"/>
                    <a:pt x="3895" y="7767"/>
                    <a:pt x="3861" y="7767"/>
                  </a:cubicBezTo>
                  <a:cubicBezTo>
                    <a:pt x="3427" y="7767"/>
                    <a:pt x="3125" y="8236"/>
                    <a:pt x="3335" y="8645"/>
                  </a:cubicBezTo>
                  <a:lnTo>
                    <a:pt x="4049" y="10014"/>
                  </a:lnTo>
                  <a:cubicBezTo>
                    <a:pt x="5513" y="12848"/>
                    <a:pt x="5263" y="16265"/>
                    <a:pt x="3394" y="18848"/>
                  </a:cubicBezTo>
                  <a:lnTo>
                    <a:pt x="1" y="23516"/>
                  </a:lnTo>
                  <a:cubicBezTo>
                    <a:pt x="9991" y="30773"/>
                    <a:pt x="21565" y="34269"/>
                    <a:pt x="33034" y="34269"/>
                  </a:cubicBezTo>
                  <a:cubicBezTo>
                    <a:pt x="44803" y="34269"/>
                    <a:pt x="56462" y="30588"/>
                    <a:pt x="66188" y="23516"/>
                  </a:cubicBezTo>
                  <a:lnTo>
                    <a:pt x="49102" y="13"/>
                  </a:lnTo>
                  <a:cubicBezTo>
                    <a:pt x="44401" y="3430"/>
                    <a:pt x="38763" y="5209"/>
                    <a:pt x="33070" y="5209"/>
                  </a:cubicBezTo>
                  <a:cubicBezTo>
                    <a:pt x="27518" y="5209"/>
                    <a:pt x="21913" y="3516"/>
                    <a:pt x="17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38"/>
            <p:cNvSpPr/>
            <p:nvPr/>
          </p:nvSpPr>
          <p:spPr>
            <a:xfrm>
              <a:off x="3059636" y="2249048"/>
              <a:ext cx="1512389" cy="2120909"/>
            </a:xfrm>
            <a:custGeom>
              <a:avLst/>
              <a:gdLst/>
              <a:ahLst/>
              <a:cxnLst/>
              <a:rect l="l" t="t" r="r" b="b"/>
              <a:pathLst>
                <a:path w="44888" h="62949" extrusionOk="0">
                  <a:moveTo>
                    <a:pt x="37541" y="0"/>
                  </a:moveTo>
                  <a:lnTo>
                    <a:pt x="9895" y="8978"/>
                  </a:lnTo>
                  <a:cubicBezTo>
                    <a:pt x="13455" y="19908"/>
                    <a:pt x="9799" y="32326"/>
                    <a:pt x="1" y="39434"/>
                  </a:cubicBezTo>
                  <a:lnTo>
                    <a:pt x="3394" y="44113"/>
                  </a:lnTo>
                  <a:cubicBezTo>
                    <a:pt x="5263" y="46685"/>
                    <a:pt x="5525" y="50102"/>
                    <a:pt x="4061" y="52935"/>
                  </a:cubicBezTo>
                  <a:lnTo>
                    <a:pt x="3346" y="54305"/>
                  </a:lnTo>
                  <a:cubicBezTo>
                    <a:pt x="3125" y="54713"/>
                    <a:pt x="3437" y="55183"/>
                    <a:pt x="3872" y="55183"/>
                  </a:cubicBezTo>
                  <a:cubicBezTo>
                    <a:pt x="3907" y="55183"/>
                    <a:pt x="3942" y="55180"/>
                    <a:pt x="3977" y="55174"/>
                  </a:cubicBezTo>
                  <a:lnTo>
                    <a:pt x="5501" y="54924"/>
                  </a:lnTo>
                  <a:cubicBezTo>
                    <a:pt x="5963" y="54847"/>
                    <a:pt x="6426" y="54809"/>
                    <a:pt x="6884" y="54809"/>
                  </a:cubicBezTo>
                  <a:cubicBezTo>
                    <a:pt x="9548" y="54809"/>
                    <a:pt x="12088" y="56077"/>
                    <a:pt x="13693" y="58281"/>
                  </a:cubicBezTo>
                  <a:lnTo>
                    <a:pt x="17086" y="62949"/>
                  </a:lnTo>
                  <a:cubicBezTo>
                    <a:pt x="37327" y="48244"/>
                    <a:pt x="44887" y="22575"/>
                    <a:pt x="375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38"/>
            <p:cNvSpPr/>
            <p:nvPr/>
          </p:nvSpPr>
          <p:spPr>
            <a:xfrm>
              <a:off x="2519730" y="939419"/>
              <a:ext cx="1804402" cy="1667307"/>
            </a:xfrm>
            <a:custGeom>
              <a:avLst/>
              <a:gdLst/>
              <a:ahLst/>
              <a:cxnLst/>
              <a:rect l="l" t="t" r="r" b="b"/>
              <a:pathLst>
                <a:path w="53555" h="49486" extrusionOk="0">
                  <a:moveTo>
                    <a:pt x="29" y="1"/>
                  </a:moveTo>
                  <a:cubicBezTo>
                    <a:pt x="19" y="1"/>
                    <a:pt x="10" y="1"/>
                    <a:pt x="1" y="1"/>
                  </a:cubicBezTo>
                  <a:lnTo>
                    <a:pt x="1" y="29064"/>
                  </a:lnTo>
                  <a:cubicBezTo>
                    <a:pt x="10" y="29064"/>
                    <a:pt x="19" y="29064"/>
                    <a:pt x="29" y="29064"/>
                  </a:cubicBezTo>
                  <a:cubicBezTo>
                    <a:pt x="11508" y="29064"/>
                    <a:pt x="22173" y="36383"/>
                    <a:pt x="25909" y="47887"/>
                  </a:cubicBezTo>
                  <a:lnTo>
                    <a:pt x="31397" y="46101"/>
                  </a:lnTo>
                  <a:cubicBezTo>
                    <a:pt x="32251" y="45824"/>
                    <a:pt x="33128" y="45689"/>
                    <a:pt x="33997" y="45689"/>
                  </a:cubicBezTo>
                  <a:cubicBezTo>
                    <a:pt x="36221" y="45689"/>
                    <a:pt x="38396" y="46571"/>
                    <a:pt x="40006" y="48197"/>
                  </a:cubicBezTo>
                  <a:lnTo>
                    <a:pt x="41089" y="49304"/>
                  </a:lnTo>
                  <a:cubicBezTo>
                    <a:pt x="41210" y="49429"/>
                    <a:pt x="41361" y="49485"/>
                    <a:pt x="41509" y="49485"/>
                  </a:cubicBezTo>
                  <a:cubicBezTo>
                    <a:pt x="41786" y="49485"/>
                    <a:pt x="42055" y="49289"/>
                    <a:pt x="42101" y="48971"/>
                  </a:cubicBezTo>
                  <a:lnTo>
                    <a:pt x="42339" y="47447"/>
                  </a:lnTo>
                  <a:cubicBezTo>
                    <a:pt x="42816" y="44292"/>
                    <a:pt x="45030" y="41672"/>
                    <a:pt x="48054" y="40696"/>
                  </a:cubicBezTo>
                  <a:lnTo>
                    <a:pt x="53555" y="38910"/>
                  </a:lnTo>
                  <a:cubicBezTo>
                    <a:pt x="45819" y="15119"/>
                    <a:pt x="23759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0" name="Google Shape;3780;p38"/>
          <p:cNvSpPr/>
          <p:nvPr/>
        </p:nvSpPr>
        <p:spPr>
          <a:xfrm>
            <a:off x="2514532" y="1222631"/>
            <a:ext cx="361309" cy="921205"/>
          </a:xfrm>
          <a:custGeom>
            <a:avLst/>
            <a:gdLst/>
            <a:ahLst/>
            <a:cxnLst/>
            <a:rect l="l" t="t" r="r" b="b"/>
            <a:pathLst>
              <a:path w="11586" h="29540" extrusionOk="0">
                <a:moveTo>
                  <a:pt x="5061" y="0"/>
                </a:moveTo>
                <a:cubicBezTo>
                  <a:pt x="3418" y="0"/>
                  <a:pt x="1679" y="84"/>
                  <a:pt x="1" y="227"/>
                </a:cubicBezTo>
                <a:lnTo>
                  <a:pt x="1" y="29540"/>
                </a:lnTo>
                <a:cubicBezTo>
                  <a:pt x="1656" y="29218"/>
                  <a:pt x="3418" y="29063"/>
                  <a:pt x="5061" y="29063"/>
                </a:cubicBezTo>
                <a:lnTo>
                  <a:pt x="5061" y="23289"/>
                </a:lnTo>
                <a:cubicBezTo>
                  <a:pt x="5061" y="20098"/>
                  <a:pt x="6882" y="17181"/>
                  <a:pt x="9728" y="15764"/>
                </a:cubicBezTo>
                <a:lnTo>
                  <a:pt x="11133" y="15062"/>
                </a:lnTo>
                <a:cubicBezTo>
                  <a:pt x="11574" y="14847"/>
                  <a:pt x="11585" y="14216"/>
                  <a:pt x="11145" y="13990"/>
                </a:cubicBezTo>
                <a:lnTo>
                  <a:pt x="9728" y="13300"/>
                </a:lnTo>
                <a:cubicBezTo>
                  <a:pt x="6882" y="11871"/>
                  <a:pt x="5061" y="8966"/>
                  <a:pt x="5061" y="5775"/>
                </a:cubicBezTo>
                <a:lnTo>
                  <a:pt x="5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1" name="Google Shape;3781;p38"/>
          <p:cNvGrpSpPr/>
          <p:nvPr/>
        </p:nvGrpSpPr>
        <p:grpSpPr>
          <a:xfrm>
            <a:off x="6295500" y="1281513"/>
            <a:ext cx="2391300" cy="622700"/>
            <a:chOff x="6295500" y="976963"/>
            <a:chExt cx="2391300" cy="622700"/>
          </a:xfrm>
        </p:grpSpPr>
        <p:sp>
          <p:nvSpPr>
            <p:cNvPr id="3782" name="Google Shape;3782;p38"/>
            <p:cNvSpPr txBox="1"/>
            <p:nvPr/>
          </p:nvSpPr>
          <p:spPr>
            <a:xfrm>
              <a:off x="6664075" y="976963"/>
              <a:ext cx="20226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Project Process</a:t>
              </a:r>
              <a:endParaRPr sz="13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83" name="Google Shape;3783;p38"/>
            <p:cNvSpPr txBox="1"/>
            <p:nvPr/>
          </p:nvSpPr>
          <p:spPr>
            <a:xfrm>
              <a:off x="6295500" y="1228263"/>
              <a:ext cx="23913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one from the Sun</a:t>
              </a:r>
              <a:endParaRPr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84" name="Google Shape;3784;p38"/>
          <p:cNvGrpSpPr/>
          <p:nvPr/>
        </p:nvGrpSpPr>
        <p:grpSpPr>
          <a:xfrm>
            <a:off x="6295500" y="1942751"/>
            <a:ext cx="2391300" cy="622693"/>
            <a:chOff x="6295500" y="1743386"/>
            <a:chExt cx="2391300" cy="622693"/>
          </a:xfrm>
        </p:grpSpPr>
        <p:sp>
          <p:nvSpPr>
            <p:cNvPr id="3785" name="Google Shape;3785;p38"/>
            <p:cNvSpPr txBox="1"/>
            <p:nvPr/>
          </p:nvSpPr>
          <p:spPr>
            <a:xfrm>
              <a:off x="6664075" y="1743386"/>
              <a:ext cx="20226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 Jobbing Process</a:t>
              </a:r>
              <a:endParaRPr sz="13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86" name="Google Shape;3786;p38"/>
            <p:cNvSpPr txBox="1"/>
            <p:nvPr/>
          </p:nvSpPr>
          <p:spPr>
            <a:xfrm>
              <a:off x="6295500" y="1994678"/>
              <a:ext cx="23913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87" name="Google Shape;3787;p38"/>
          <p:cNvGrpSpPr/>
          <p:nvPr/>
        </p:nvGrpSpPr>
        <p:grpSpPr>
          <a:xfrm>
            <a:off x="6295500" y="2603985"/>
            <a:ext cx="2391300" cy="685890"/>
            <a:chOff x="6295500" y="2509815"/>
            <a:chExt cx="2391300" cy="685890"/>
          </a:xfrm>
        </p:grpSpPr>
        <p:sp>
          <p:nvSpPr>
            <p:cNvPr id="3788" name="Google Shape;3788;p38"/>
            <p:cNvSpPr txBox="1"/>
            <p:nvPr/>
          </p:nvSpPr>
          <p:spPr>
            <a:xfrm>
              <a:off x="6664075" y="2509815"/>
              <a:ext cx="20226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Labor Management</a:t>
              </a:r>
              <a:endParaRPr sz="13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89" name="Google Shape;3789;p38"/>
            <p:cNvSpPr txBox="1"/>
            <p:nvPr/>
          </p:nvSpPr>
          <p:spPr>
            <a:xfrm>
              <a:off x="6295500" y="2758905"/>
              <a:ext cx="23913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 full of iron oxide dust</a:t>
              </a:r>
              <a:endParaRPr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90" name="Google Shape;3790;p38"/>
          <p:cNvGrpSpPr/>
          <p:nvPr/>
        </p:nvGrpSpPr>
        <p:grpSpPr>
          <a:xfrm>
            <a:off x="6295500" y="3328409"/>
            <a:ext cx="2391300" cy="689397"/>
            <a:chOff x="6295500" y="3279700"/>
            <a:chExt cx="2391300" cy="689397"/>
          </a:xfrm>
        </p:grpSpPr>
        <p:sp>
          <p:nvSpPr>
            <p:cNvPr id="3791" name="Google Shape;3791;p38"/>
            <p:cNvSpPr txBox="1"/>
            <p:nvPr/>
          </p:nvSpPr>
          <p:spPr>
            <a:xfrm>
              <a:off x="6664025" y="3279700"/>
              <a:ext cx="20226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Quality Management</a:t>
              </a:r>
              <a:endParaRPr sz="13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92" name="Google Shape;3792;p38"/>
            <p:cNvSpPr txBox="1"/>
            <p:nvPr/>
          </p:nvSpPr>
          <p:spPr>
            <a:xfrm>
              <a:off x="6295500" y="3532297"/>
              <a:ext cx="23913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93" name="Google Shape;3793;p38"/>
          <p:cNvGrpSpPr/>
          <p:nvPr/>
        </p:nvGrpSpPr>
        <p:grpSpPr>
          <a:xfrm>
            <a:off x="6295500" y="4056325"/>
            <a:ext cx="2391300" cy="689400"/>
            <a:chOff x="6295500" y="4042700"/>
            <a:chExt cx="2391300" cy="689400"/>
          </a:xfrm>
        </p:grpSpPr>
        <p:sp>
          <p:nvSpPr>
            <p:cNvPr id="3794" name="Google Shape;3794;p38"/>
            <p:cNvSpPr txBox="1"/>
            <p:nvPr/>
          </p:nvSpPr>
          <p:spPr>
            <a:xfrm>
              <a:off x="6664025" y="4042700"/>
              <a:ext cx="20226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Product Tracing</a:t>
              </a:r>
              <a:endParaRPr sz="13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795" name="Google Shape;3795;p38"/>
            <p:cNvSpPr txBox="1"/>
            <p:nvPr/>
          </p:nvSpPr>
          <p:spPr>
            <a:xfrm>
              <a:off x="6295500" y="4295300"/>
              <a:ext cx="23913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eighth planet and the farthest from the Sun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796" name="Google Shape;3796;p38"/>
          <p:cNvSpPr txBox="1"/>
          <p:nvPr/>
        </p:nvSpPr>
        <p:spPr>
          <a:xfrm>
            <a:off x="1655226" y="1836233"/>
            <a:ext cx="569400" cy="2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4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97" name="Google Shape;3797;p38"/>
          <p:cNvSpPr txBox="1"/>
          <p:nvPr/>
        </p:nvSpPr>
        <p:spPr>
          <a:xfrm>
            <a:off x="3165625" y="1836233"/>
            <a:ext cx="569400" cy="2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4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98" name="Google Shape;3798;p38"/>
          <p:cNvSpPr txBox="1"/>
          <p:nvPr/>
        </p:nvSpPr>
        <p:spPr>
          <a:xfrm>
            <a:off x="3587505" y="3282605"/>
            <a:ext cx="569400" cy="2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4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99" name="Google Shape;3799;p38"/>
          <p:cNvSpPr txBox="1"/>
          <p:nvPr/>
        </p:nvSpPr>
        <p:spPr>
          <a:xfrm>
            <a:off x="2389127" y="4132357"/>
            <a:ext cx="569400" cy="2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4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00" name="Google Shape;3800;p38"/>
          <p:cNvSpPr txBox="1"/>
          <p:nvPr/>
        </p:nvSpPr>
        <p:spPr>
          <a:xfrm>
            <a:off x="1184813" y="3258761"/>
            <a:ext cx="569400" cy="2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4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801" name="Google Shape;3801;p38"/>
          <p:cNvSpPr txBox="1"/>
          <p:nvPr/>
        </p:nvSpPr>
        <p:spPr>
          <a:xfrm>
            <a:off x="1871025" y="2922979"/>
            <a:ext cx="16059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Fira Sans"/>
                <a:ea typeface="Fira Sans"/>
                <a:cs typeface="Fira Sans"/>
                <a:sym typeface="Fira Sans"/>
              </a:rPr>
              <a:t>Manufacturing Process</a:t>
            </a:r>
            <a:endParaRPr sz="1300" b="1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802" name="Google Shape;3802;p38"/>
          <p:cNvGrpSpPr/>
          <p:nvPr/>
        </p:nvGrpSpPr>
        <p:grpSpPr>
          <a:xfrm>
            <a:off x="2462554" y="2444121"/>
            <a:ext cx="423142" cy="423161"/>
            <a:chOff x="-59470075" y="3308975"/>
            <a:chExt cx="318200" cy="316075"/>
          </a:xfrm>
        </p:grpSpPr>
        <p:sp>
          <p:nvSpPr>
            <p:cNvPr id="3803" name="Google Shape;3803;p38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8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8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38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38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8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8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38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38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2" name="Google Shape;3812;p38"/>
          <p:cNvSpPr/>
          <p:nvPr/>
        </p:nvSpPr>
        <p:spPr>
          <a:xfrm>
            <a:off x="5612034" y="1353773"/>
            <a:ext cx="411478" cy="411478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13" name="Google Shape;3813;p38"/>
          <p:cNvGrpSpPr/>
          <p:nvPr/>
        </p:nvGrpSpPr>
        <p:grpSpPr>
          <a:xfrm>
            <a:off x="5612034" y="4195290"/>
            <a:ext cx="411478" cy="411471"/>
            <a:chOff x="3863900" y="4993625"/>
            <a:chExt cx="482050" cy="478900"/>
          </a:xfrm>
        </p:grpSpPr>
        <p:sp>
          <p:nvSpPr>
            <p:cNvPr id="3814" name="Google Shape;3814;p38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5" name="Google Shape;3815;p38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6" name="Google Shape;3816;p38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7" name="Google Shape;3817;p38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18" name="Google Shape;3818;p38"/>
          <p:cNvGrpSpPr/>
          <p:nvPr/>
        </p:nvGrpSpPr>
        <p:grpSpPr>
          <a:xfrm>
            <a:off x="5612027" y="2739432"/>
            <a:ext cx="411492" cy="411487"/>
            <a:chOff x="1674750" y="3254050"/>
            <a:chExt cx="294575" cy="295375"/>
          </a:xfrm>
        </p:grpSpPr>
        <p:sp>
          <p:nvSpPr>
            <p:cNvPr id="3819" name="Google Shape;3819;p38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38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38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2" name="Google Shape;3822;p38"/>
          <p:cNvGrpSpPr/>
          <p:nvPr/>
        </p:nvGrpSpPr>
        <p:grpSpPr>
          <a:xfrm>
            <a:off x="5612035" y="2015006"/>
            <a:ext cx="411476" cy="411476"/>
            <a:chOff x="3497300" y="3227275"/>
            <a:chExt cx="296175" cy="296175"/>
          </a:xfrm>
        </p:grpSpPr>
        <p:sp>
          <p:nvSpPr>
            <p:cNvPr id="3823" name="Google Shape;3823;p38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38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38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38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38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38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38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38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1" name="Google Shape;3831;p38"/>
          <p:cNvGrpSpPr/>
          <p:nvPr/>
        </p:nvGrpSpPr>
        <p:grpSpPr>
          <a:xfrm>
            <a:off x="5612029" y="3462219"/>
            <a:ext cx="411488" cy="421775"/>
            <a:chOff x="-37804925" y="3953450"/>
            <a:chExt cx="315075" cy="318225"/>
          </a:xfrm>
        </p:grpSpPr>
        <p:sp>
          <p:nvSpPr>
            <p:cNvPr id="3832" name="Google Shape;3832;p38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38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38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9" name="Google Shape;3839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cxnSp>
        <p:nvCxnSpPr>
          <p:cNvPr id="3840" name="Google Shape;3840;p39"/>
          <p:cNvCxnSpPr>
            <a:stCxn id="3841" idx="1"/>
          </p:cNvCxnSpPr>
          <p:nvPr/>
        </p:nvCxnSpPr>
        <p:spPr>
          <a:xfrm rot="-5400000" flipH="1">
            <a:off x="1153875" y="2985500"/>
            <a:ext cx="1556100" cy="1134300"/>
          </a:xfrm>
          <a:prstGeom prst="bentConnector3">
            <a:avLst>
              <a:gd name="adj1" fmla="val 99222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3842" name="Google Shape;3842;p39"/>
          <p:cNvGrpSpPr/>
          <p:nvPr/>
        </p:nvGrpSpPr>
        <p:grpSpPr>
          <a:xfrm>
            <a:off x="562563" y="1497950"/>
            <a:ext cx="8018863" cy="1276650"/>
            <a:chOff x="562563" y="1272925"/>
            <a:chExt cx="8018863" cy="1276650"/>
          </a:xfrm>
        </p:grpSpPr>
        <p:sp>
          <p:nvSpPr>
            <p:cNvPr id="3841" name="Google Shape;3841;p39"/>
            <p:cNvSpPr/>
            <p:nvPr/>
          </p:nvSpPr>
          <p:spPr>
            <a:xfrm>
              <a:off x="562575" y="1278775"/>
              <a:ext cx="1604400" cy="12708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39"/>
            <p:cNvSpPr/>
            <p:nvPr/>
          </p:nvSpPr>
          <p:spPr>
            <a:xfrm>
              <a:off x="562563" y="1278775"/>
              <a:ext cx="1604400" cy="417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39"/>
            <p:cNvSpPr/>
            <p:nvPr/>
          </p:nvSpPr>
          <p:spPr>
            <a:xfrm>
              <a:off x="2700725" y="1278775"/>
              <a:ext cx="1604400" cy="12708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39"/>
            <p:cNvSpPr/>
            <p:nvPr/>
          </p:nvSpPr>
          <p:spPr>
            <a:xfrm>
              <a:off x="2700713" y="1278775"/>
              <a:ext cx="1604400" cy="417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39"/>
            <p:cNvSpPr/>
            <p:nvPr/>
          </p:nvSpPr>
          <p:spPr>
            <a:xfrm>
              <a:off x="4838875" y="1278775"/>
              <a:ext cx="1604400" cy="12708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39"/>
            <p:cNvSpPr/>
            <p:nvPr/>
          </p:nvSpPr>
          <p:spPr>
            <a:xfrm>
              <a:off x="4838863" y="1278775"/>
              <a:ext cx="1604400" cy="417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39"/>
            <p:cNvSpPr/>
            <p:nvPr/>
          </p:nvSpPr>
          <p:spPr>
            <a:xfrm>
              <a:off x="6977025" y="1278775"/>
              <a:ext cx="1604400" cy="12708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39"/>
            <p:cNvSpPr/>
            <p:nvPr/>
          </p:nvSpPr>
          <p:spPr>
            <a:xfrm>
              <a:off x="6977013" y="1278775"/>
              <a:ext cx="1604400" cy="417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39"/>
            <p:cNvSpPr txBox="1"/>
            <p:nvPr/>
          </p:nvSpPr>
          <p:spPr>
            <a:xfrm>
              <a:off x="562625" y="1272925"/>
              <a:ext cx="1604400" cy="429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Earth</a:t>
              </a:r>
              <a:endParaRPr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851" name="Google Shape;3851;p39"/>
            <p:cNvSpPr txBox="1"/>
            <p:nvPr/>
          </p:nvSpPr>
          <p:spPr>
            <a:xfrm>
              <a:off x="562572" y="1825425"/>
              <a:ext cx="16044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Earth is the third planet from the Sun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52" name="Google Shape;3852;p39"/>
            <p:cNvSpPr txBox="1"/>
            <p:nvPr/>
          </p:nvSpPr>
          <p:spPr>
            <a:xfrm>
              <a:off x="2700722" y="1272925"/>
              <a:ext cx="1604400" cy="429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Neptune</a:t>
              </a:r>
              <a:endParaRPr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853" name="Google Shape;3853;p39"/>
            <p:cNvSpPr txBox="1"/>
            <p:nvPr/>
          </p:nvSpPr>
          <p:spPr>
            <a:xfrm>
              <a:off x="2700722" y="1825425"/>
              <a:ext cx="16044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It’s the farthest planet from the Sun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54" name="Google Shape;3854;p39"/>
            <p:cNvSpPr txBox="1"/>
            <p:nvPr/>
          </p:nvSpPr>
          <p:spPr>
            <a:xfrm>
              <a:off x="4838823" y="1272925"/>
              <a:ext cx="1604400" cy="429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Mars</a:t>
              </a:r>
              <a:endParaRPr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sp>
          <p:nvSpPr>
            <p:cNvPr id="3855" name="Google Shape;3855;p39"/>
            <p:cNvSpPr txBox="1"/>
            <p:nvPr/>
          </p:nvSpPr>
          <p:spPr>
            <a:xfrm>
              <a:off x="4838873" y="1825425"/>
              <a:ext cx="16044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</a:t>
              </a:r>
              <a:br>
                <a:rPr lang="en" sz="1200"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Mars is a cold place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56" name="Google Shape;3856;p39"/>
            <p:cNvSpPr txBox="1"/>
            <p:nvPr/>
          </p:nvSpPr>
          <p:spPr>
            <a:xfrm>
              <a:off x="6977025" y="1825425"/>
              <a:ext cx="16044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It’s the closest object to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57" name="Google Shape;3857;p39"/>
            <p:cNvSpPr txBox="1"/>
            <p:nvPr/>
          </p:nvSpPr>
          <p:spPr>
            <a:xfrm>
              <a:off x="6977025" y="1272925"/>
              <a:ext cx="1604400" cy="429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Mercury</a:t>
              </a:r>
              <a:endParaRPr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</p:grpSp>
      <p:cxnSp>
        <p:nvCxnSpPr>
          <p:cNvPr id="3858" name="Google Shape;3858;p39"/>
          <p:cNvCxnSpPr/>
          <p:nvPr/>
        </p:nvCxnSpPr>
        <p:spPr>
          <a:xfrm flipH="1">
            <a:off x="6053250" y="2774600"/>
            <a:ext cx="1709400" cy="1240800"/>
          </a:xfrm>
          <a:prstGeom prst="bentConnector3">
            <a:avLst>
              <a:gd name="adj1" fmla="val 644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859" name="Google Shape;3859;p39"/>
          <p:cNvCxnSpPr>
            <a:stCxn id="3844" idx="1"/>
          </p:cNvCxnSpPr>
          <p:nvPr/>
        </p:nvCxnSpPr>
        <p:spPr>
          <a:xfrm rot="-5400000" flipH="1">
            <a:off x="3138875" y="3138650"/>
            <a:ext cx="1143600" cy="415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860" name="Google Shape;3860;p39"/>
          <p:cNvCxnSpPr>
            <a:stCxn id="3846" idx="1"/>
          </p:cNvCxnSpPr>
          <p:nvPr/>
        </p:nvCxnSpPr>
        <p:spPr>
          <a:xfrm rot="5400000">
            <a:off x="4650625" y="2855150"/>
            <a:ext cx="1071000" cy="9099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861" name="Google Shape;3861;p39"/>
          <p:cNvSpPr/>
          <p:nvPr/>
        </p:nvSpPr>
        <p:spPr>
          <a:xfrm>
            <a:off x="2717340" y="3737892"/>
            <a:ext cx="207817" cy="974419"/>
          </a:xfrm>
          <a:custGeom>
            <a:avLst/>
            <a:gdLst/>
            <a:ahLst/>
            <a:cxnLst/>
            <a:rect l="l" t="t" r="r" b="b"/>
            <a:pathLst>
              <a:path w="3260" h="15285" extrusionOk="0">
                <a:moveTo>
                  <a:pt x="466" y="0"/>
                </a:moveTo>
                <a:lnTo>
                  <a:pt x="1" y="15284"/>
                </a:lnTo>
                <a:lnTo>
                  <a:pt x="3259" y="15284"/>
                </a:lnTo>
                <a:lnTo>
                  <a:pt x="287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2" name="Google Shape;3862;p39"/>
          <p:cNvSpPr/>
          <p:nvPr/>
        </p:nvSpPr>
        <p:spPr>
          <a:xfrm>
            <a:off x="2385970" y="3737892"/>
            <a:ext cx="207817" cy="974419"/>
          </a:xfrm>
          <a:custGeom>
            <a:avLst/>
            <a:gdLst/>
            <a:ahLst/>
            <a:cxnLst/>
            <a:rect l="l" t="t" r="r" b="b"/>
            <a:pathLst>
              <a:path w="3260" h="15285" extrusionOk="0">
                <a:moveTo>
                  <a:pt x="466" y="0"/>
                </a:moveTo>
                <a:lnTo>
                  <a:pt x="1" y="15284"/>
                </a:lnTo>
                <a:lnTo>
                  <a:pt x="3259" y="15284"/>
                </a:lnTo>
                <a:lnTo>
                  <a:pt x="287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3" name="Google Shape;3863;p39"/>
          <p:cNvSpPr/>
          <p:nvPr/>
        </p:nvSpPr>
        <p:spPr>
          <a:xfrm>
            <a:off x="3659575" y="3737892"/>
            <a:ext cx="390772" cy="989209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29" y="0"/>
                </a:moveTo>
                <a:lnTo>
                  <a:pt x="0" y="2793"/>
                </a:lnTo>
                <a:lnTo>
                  <a:pt x="0" y="15517"/>
                </a:lnTo>
                <a:lnTo>
                  <a:pt x="6129" y="15517"/>
                </a:lnTo>
                <a:lnTo>
                  <a:pt x="612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4" name="Google Shape;3864;p39"/>
          <p:cNvSpPr/>
          <p:nvPr/>
        </p:nvSpPr>
        <p:spPr>
          <a:xfrm>
            <a:off x="4030469" y="3737892"/>
            <a:ext cx="390772" cy="989209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30" y="0"/>
                </a:moveTo>
                <a:lnTo>
                  <a:pt x="1" y="2793"/>
                </a:lnTo>
                <a:lnTo>
                  <a:pt x="1" y="15517"/>
                </a:lnTo>
                <a:lnTo>
                  <a:pt x="6130" y="15517"/>
                </a:lnTo>
                <a:lnTo>
                  <a:pt x="613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5" name="Google Shape;3865;p39"/>
          <p:cNvSpPr/>
          <p:nvPr/>
        </p:nvSpPr>
        <p:spPr>
          <a:xfrm>
            <a:off x="4532477" y="3737892"/>
            <a:ext cx="385800" cy="989209"/>
          </a:xfrm>
          <a:custGeom>
            <a:avLst/>
            <a:gdLst/>
            <a:ahLst/>
            <a:cxnLst/>
            <a:rect l="l" t="t" r="r" b="b"/>
            <a:pathLst>
              <a:path w="6052" h="15517" extrusionOk="0">
                <a:moveTo>
                  <a:pt x="6052" y="0"/>
                </a:moveTo>
                <a:lnTo>
                  <a:pt x="0" y="2793"/>
                </a:lnTo>
                <a:lnTo>
                  <a:pt x="0" y="15517"/>
                </a:lnTo>
                <a:lnTo>
                  <a:pt x="6052" y="15517"/>
                </a:lnTo>
                <a:lnTo>
                  <a:pt x="605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6" name="Google Shape;3866;p39"/>
          <p:cNvSpPr/>
          <p:nvPr/>
        </p:nvSpPr>
        <p:spPr>
          <a:xfrm>
            <a:off x="4898463" y="3737892"/>
            <a:ext cx="390772" cy="989209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30" y="0"/>
                </a:moveTo>
                <a:lnTo>
                  <a:pt x="1" y="2793"/>
                </a:lnTo>
                <a:lnTo>
                  <a:pt x="1" y="15517"/>
                </a:lnTo>
                <a:lnTo>
                  <a:pt x="6130" y="15517"/>
                </a:lnTo>
                <a:lnTo>
                  <a:pt x="613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7" name="Google Shape;3867;p39"/>
          <p:cNvSpPr/>
          <p:nvPr/>
        </p:nvSpPr>
        <p:spPr>
          <a:xfrm>
            <a:off x="5487048" y="3917707"/>
            <a:ext cx="319741" cy="809406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29" y="0"/>
                </a:moveTo>
                <a:lnTo>
                  <a:pt x="0" y="2793"/>
                </a:lnTo>
                <a:lnTo>
                  <a:pt x="0" y="15517"/>
                </a:lnTo>
                <a:lnTo>
                  <a:pt x="6129" y="15517"/>
                </a:lnTo>
                <a:lnTo>
                  <a:pt x="612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8" name="Google Shape;3868;p39"/>
          <p:cNvSpPr/>
          <p:nvPr/>
        </p:nvSpPr>
        <p:spPr>
          <a:xfrm>
            <a:off x="5790528" y="3917707"/>
            <a:ext cx="319741" cy="809406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30" y="0"/>
                </a:moveTo>
                <a:lnTo>
                  <a:pt x="1" y="2793"/>
                </a:lnTo>
                <a:lnTo>
                  <a:pt x="1" y="15517"/>
                </a:lnTo>
                <a:lnTo>
                  <a:pt x="6130" y="15517"/>
                </a:lnTo>
                <a:lnTo>
                  <a:pt x="613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9" name="Google Shape;3869;p39"/>
          <p:cNvSpPr/>
          <p:nvPr/>
        </p:nvSpPr>
        <p:spPr>
          <a:xfrm>
            <a:off x="3523515" y="4069262"/>
            <a:ext cx="2715261" cy="662809"/>
          </a:xfrm>
          <a:custGeom>
            <a:avLst/>
            <a:gdLst/>
            <a:ahLst/>
            <a:cxnLst/>
            <a:rect l="l" t="t" r="r" b="b"/>
            <a:pathLst>
              <a:path w="42594" h="10397" extrusionOk="0">
                <a:moveTo>
                  <a:pt x="1" y="0"/>
                </a:moveTo>
                <a:lnTo>
                  <a:pt x="1" y="10396"/>
                </a:lnTo>
                <a:lnTo>
                  <a:pt x="42593" y="10396"/>
                </a:lnTo>
                <a:lnTo>
                  <a:pt x="4259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0" name="Google Shape;3870;p39"/>
          <p:cNvSpPr/>
          <p:nvPr/>
        </p:nvSpPr>
        <p:spPr>
          <a:xfrm>
            <a:off x="2147174" y="4489625"/>
            <a:ext cx="4849722" cy="242451"/>
          </a:xfrm>
          <a:custGeom>
            <a:avLst/>
            <a:gdLst/>
            <a:ahLst/>
            <a:cxnLst/>
            <a:rect l="l" t="t" r="r" b="b"/>
            <a:pathLst>
              <a:path w="61912" h="3803" extrusionOk="0">
                <a:moveTo>
                  <a:pt x="1" y="1"/>
                </a:moveTo>
                <a:lnTo>
                  <a:pt x="1" y="3802"/>
                </a:lnTo>
                <a:lnTo>
                  <a:pt x="61911" y="3802"/>
                </a:lnTo>
                <a:lnTo>
                  <a:pt x="6191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1" name="Google Shape;3871;p39"/>
          <p:cNvSpPr/>
          <p:nvPr/>
        </p:nvSpPr>
        <p:spPr>
          <a:xfrm>
            <a:off x="3721329" y="4227552"/>
            <a:ext cx="178111" cy="173145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1" y="0"/>
                </a:moveTo>
                <a:lnTo>
                  <a:pt x="1" y="2715"/>
                </a:lnTo>
                <a:lnTo>
                  <a:pt x="2794" y="2715"/>
                </a:lnTo>
                <a:lnTo>
                  <a:pt x="27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2" name="Google Shape;3872;p39"/>
          <p:cNvSpPr/>
          <p:nvPr/>
        </p:nvSpPr>
        <p:spPr>
          <a:xfrm>
            <a:off x="3988440" y="4227552"/>
            <a:ext cx="173138" cy="173145"/>
          </a:xfrm>
          <a:custGeom>
            <a:avLst/>
            <a:gdLst/>
            <a:ahLst/>
            <a:cxnLst/>
            <a:rect l="l" t="t" r="r" b="b"/>
            <a:pathLst>
              <a:path w="2716" h="2716" extrusionOk="0">
                <a:moveTo>
                  <a:pt x="0" y="0"/>
                </a:moveTo>
                <a:lnTo>
                  <a:pt x="0" y="2715"/>
                </a:lnTo>
                <a:lnTo>
                  <a:pt x="2716" y="2715"/>
                </a:lnTo>
                <a:lnTo>
                  <a:pt x="271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3" name="Google Shape;3873;p39"/>
          <p:cNvSpPr/>
          <p:nvPr/>
        </p:nvSpPr>
        <p:spPr>
          <a:xfrm>
            <a:off x="4250577" y="4227552"/>
            <a:ext cx="178111" cy="173145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0" y="0"/>
                </a:moveTo>
                <a:lnTo>
                  <a:pt x="0" y="2715"/>
                </a:lnTo>
                <a:lnTo>
                  <a:pt x="2793" y="2715"/>
                </a:lnTo>
                <a:lnTo>
                  <a:pt x="27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4" name="Google Shape;3874;p39"/>
          <p:cNvSpPr/>
          <p:nvPr/>
        </p:nvSpPr>
        <p:spPr>
          <a:xfrm>
            <a:off x="4517624" y="4227552"/>
            <a:ext cx="173202" cy="173145"/>
          </a:xfrm>
          <a:custGeom>
            <a:avLst/>
            <a:gdLst/>
            <a:ahLst/>
            <a:cxnLst/>
            <a:rect l="l" t="t" r="r" b="b"/>
            <a:pathLst>
              <a:path w="2717" h="2716" extrusionOk="0">
                <a:moveTo>
                  <a:pt x="1" y="0"/>
                </a:moveTo>
                <a:lnTo>
                  <a:pt x="1" y="2715"/>
                </a:lnTo>
                <a:lnTo>
                  <a:pt x="2716" y="2715"/>
                </a:lnTo>
                <a:lnTo>
                  <a:pt x="271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5" name="Google Shape;3875;p39"/>
          <p:cNvSpPr/>
          <p:nvPr/>
        </p:nvSpPr>
        <p:spPr>
          <a:xfrm>
            <a:off x="4779762" y="4227552"/>
            <a:ext cx="178111" cy="173145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1" y="0"/>
                </a:moveTo>
                <a:lnTo>
                  <a:pt x="1" y="2715"/>
                </a:lnTo>
                <a:lnTo>
                  <a:pt x="2794" y="2715"/>
                </a:lnTo>
                <a:lnTo>
                  <a:pt x="27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6" name="Google Shape;3876;p39"/>
          <p:cNvSpPr/>
          <p:nvPr/>
        </p:nvSpPr>
        <p:spPr>
          <a:xfrm>
            <a:off x="5046872" y="4227552"/>
            <a:ext cx="173138" cy="173145"/>
          </a:xfrm>
          <a:custGeom>
            <a:avLst/>
            <a:gdLst/>
            <a:ahLst/>
            <a:cxnLst/>
            <a:rect l="l" t="t" r="r" b="b"/>
            <a:pathLst>
              <a:path w="2716" h="2716" extrusionOk="0">
                <a:moveTo>
                  <a:pt x="0" y="0"/>
                </a:moveTo>
                <a:lnTo>
                  <a:pt x="0" y="2715"/>
                </a:lnTo>
                <a:lnTo>
                  <a:pt x="2715" y="2715"/>
                </a:lnTo>
                <a:lnTo>
                  <a:pt x="271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7" name="Google Shape;3877;p39"/>
          <p:cNvSpPr/>
          <p:nvPr/>
        </p:nvSpPr>
        <p:spPr>
          <a:xfrm>
            <a:off x="5308946" y="4227552"/>
            <a:ext cx="178111" cy="173145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1" y="0"/>
                </a:moveTo>
                <a:lnTo>
                  <a:pt x="1" y="2715"/>
                </a:lnTo>
                <a:lnTo>
                  <a:pt x="2794" y="2715"/>
                </a:lnTo>
                <a:lnTo>
                  <a:pt x="27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8" name="Google Shape;3878;p39"/>
          <p:cNvSpPr/>
          <p:nvPr/>
        </p:nvSpPr>
        <p:spPr>
          <a:xfrm>
            <a:off x="5576056" y="4227552"/>
            <a:ext cx="173138" cy="173145"/>
          </a:xfrm>
          <a:custGeom>
            <a:avLst/>
            <a:gdLst/>
            <a:ahLst/>
            <a:cxnLst/>
            <a:rect l="l" t="t" r="r" b="b"/>
            <a:pathLst>
              <a:path w="2716" h="2716" extrusionOk="0">
                <a:moveTo>
                  <a:pt x="0" y="0"/>
                </a:moveTo>
                <a:lnTo>
                  <a:pt x="0" y="2715"/>
                </a:lnTo>
                <a:lnTo>
                  <a:pt x="2716" y="2715"/>
                </a:lnTo>
                <a:lnTo>
                  <a:pt x="271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9" name="Google Shape;3879;p39"/>
          <p:cNvSpPr/>
          <p:nvPr/>
        </p:nvSpPr>
        <p:spPr>
          <a:xfrm>
            <a:off x="5838194" y="4227552"/>
            <a:ext cx="178111" cy="173145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0" y="0"/>
                </a:moveTo>
                <a:lnTo>
                  <a:pt x="0" y="2715"/>
                </a:lnTo>
                <a:lnTo>
                  <a:pt x="2793" y="2715"/>
                </a:lnTo>
                <a:lnTo>
                  <a:pt x="27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80" name="Google Shape;3880;p39"/>
          <p:cNvGrpSpPr/>
          <p:nvPr/>
        </p:nvGrpSpPr>
        <p:grpSpPr>
          <a:xfrm>
            <a:off x="2398349" y="3202225"/>
            <a:ext cx="845823" cy="430374"/>
            <a:chOff x="2398349" y="3202225"/>
            <a:chExt cx="845823" cy="430374"/>
          </a:xfrm>
        </p:grpSpPr>
        <p:sp>
          <p:nvSpPr>
            <p:cNvPr id="3881" name="Google Shape;3881;p39"/>
            <p:cNvSpPr/>
            <p:nvPr/>
          </p:nvSpPr>
          <p:spPr>
            <a:xfrm>
              <a:off x="2888009" y="3419865"/>
              <a:ext cx="163257" cy="163264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009" y="0"/>
                  </a:moveTo>
                  <a:lnTo>
                    <a:pt x="776" y="78"/>
                  </a:lnTo>
                  <a:lnTo>
                    <a:pt x="621" y="155"/>
                  </a:lnTo>
                  <a:lnTo>
                    <a:pt x="389" y="311"/>
                  </a:lnTo>
                  <a:lnTo>
                    <a:pt x="233" y="543"/>
                  </a:lnTo>
                  <a:lnTo>
                    <a:pt x="78" y="776"/>
                  </a:lnTo>
                  <a:lnTo>
                    <a:pt x="78" y="1009"/>
                  </a:lnTo>
                  <a:lnTo>
                    <a:pt x="1" y="1242"/>
                  </a:lnTo>
                  <a:lnTo>
                    <a:pt x="78" y="1474"/>
                  </a:lnTo>
                  <a:lnTo>
                    <a:pt x="78" y="1785"/>
                  </a:lnTo>
                  <a:lnTo>
                    <a:pt x="233" y="1940"/>
                  </a:lnTo>
                  <a:lnTo>
                    <a:pt x="389" y="2173"/>
                  </a:lnTo>
                  <a:lnTo>
                    <a:pt x="621" y="2328"/>
                  </a:lnTo>
                  <a:lnTo>
                    <a:pt x="776" y="2405"/>
                  </a:lnTo>
                  <a:lnTo>
                    <a:pt x="1009" y="2483"/>
                  </a:lnTo>
                  <a:lnTo>
                    <a:pt x="1320" y="2560"/>
                  </a:lnTo>
                  <a:lnTo>
                    <a:pt x="1552" y="2483"/>
                  </a:lnTo>
                  <a:lnTo>
                    <a:pt x="1785" y="2405"/>
                  </a:lnTo>
                  <a:lnTo>
                    <a:pt x="2018" y="2328"/>
                  </a:lnTo>
                  <a:lnTo>
                    <a:pt x="2173" y="2173"/>
                  </a:lnTo>
                  <a:lnTo>
                    <a:pt x="2406" y="1940"/>
                  </a:lnTo>
                  <a:lnTo>
                    <a:pt x="2483" y="1785"/>
                  </a:lnTo>
                  <a:lnTo>
                    <a:pt x="2561" y="1474"/>
                  </a:lnTo>
                  <a:lnTo>
                    <a:pt x="2561" y="1242"/>
                  </a:lnTo>
                  <a:lnTo>
                    <a:pt x="2561" y="1009"/>
                  </a:lnTo>
                  <a:lnTo>
                    <a:pt x="2483" y="776"/>
                  </a:lnTo>
                  <a:lnTo>
                    <a:pt x="2406" y="543"/>
                  </a:lnTo>
                  <a:lnTo>
                    <a:pt x="2173" y="311"/>
                  </a:lnTo>
                  <a:lnTo>
                    <a:pt x="2018" y="155"/>
                  </a:lnTo>
                  <a:lnTo>
                    <a:pt x="1785" y="78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39"/>
            <p:cNvSpPr/>
            <p:nvPr/>
          </p:nvSpPr>
          <p:spPr>
            <a:xfrm>
              <a:off x="2952332" y="3335780"/>
              <a:ext cx="173138" cy="173145"/>
            </a:xfrm>
            <a:custGeom>
              <a:avLst/>
              <a:gdLst/>
              <a:ahLst/>
              <a:cxnLst/>
              <a:rect l="l" t="t" r="r" b="b"/>
              <a:pathLst>
                <a:path w="2716" h="2716" extrusionOk="0">
                  <a:moveTo>
                    <a:pt x="1086" y="0"/>
                  </a:moveTo>
                  <a:lnTo>
                    <a:pt x="854" y="78"/>
                  </a:lnTo>
                  <a:lnTo>
                    <a:pt x="621" y="233"/>
                  </a:lnTo>
                  <a:lnTo>
                    <a:pt x="388" y="388"/>
                  </a:lnTo>
                  <a:lnTo>
                    <a:pt x="233" y="621"/>
                  </a:lnTo>
                  <a:lnTo>
                    <a:pt x="78" y="854"/>
                  </a:lnTo>
                  <a:lnTo>
                    <a:pt x="0" y="1087"/>
                  </a:lnTo>
                  <a:lnTo>
                    <a:pt x="0" y="1319"/>
                  </a:lnTo>
                  <a:lnTo>
                    <a:pt x="0" y="1630"/>
                  </a:lnTo>
                  <a:lnTo>
                    <a:pt x="78" y="1862"/>
                  </a:lnTo>
                  <a:lnTo>
                    <a:pt x="233" y="2095"/>
                  </a:lnTo>
                  <a:lnTo>
                    <a:pt x="388" y="2328"/>
                  </a:lnTo>
                  <a:lnTo>
                    <a:pt x="621" y="2483"/>
                  </a:lnTo>
                  <a:lnTo>
                    <a:pt x="854" y="2638"/>
                  </a:lnTo>
                  <a:lnTo>
                    <a:pt x="1086" y="2716"/>
                  </a:lnTo>
                  <a:lnTo>
                    <a:pt x="1629" y="2716"/>
                  </a:lnTo>
                  <a:lnTo>
                    <a:pt x="1862" y="2638"/>
                  </a:lnTo>
                  <a:lnTo>
                    <a:pt x="2095" y="2483"/>
                  </a:lnTo>
                  <a:lnTo>
                    <a:pt x="2328" y="2328"/>
                  </a:lnTo>
                  <a:lnTo>
                    <a:pt x="2483" y="2095"/>
                  </a:lnTo>
                  <a:lnTo>
                    <a:pt x="2638" y="1862"/>
                  </a:lnTo>
                  <a:lnTo>
                    <a:pt x="2716" y="1630"/>
                  </a:lnTo>
                  <a:lnTo>
                    <a:pt x="2716" y="1319"/>
                  </a:lnTo>
                  <a:lnTo>
                    <a:pt x="2716" y="1087"/>
                  </a:lnTo>
                  <a:lnTo>
                    <a:pt x="2638" y="854"/>
                  </a:lnTo>
                  <a:lnTo>
                    <a:pt x="2483" y="621"/>
                  </a:lnTo>
                  <a:lnTo>
                    <a:pt x="2328" y="388"/>
                  </a:lnTo>
                  <a:lnTo>
                    <a:pt x="2095" y="233"/>
                  </a:lnTo>
                  <a:lnTo>
                    <a:pt x="1862" y="78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39"/>
            <p:cNvSpPr/>
            <p:nvPr/>
          </p:nvSpPr>
          <p:spPr>
            <a:xfrm>
              <a:off x="2942451" y="3281338"/>
              <a:ext cx="158285" cy="153382"/>
            </a:xfrm>
            <a:custGeom>
              <a:avLst/>
              <a:gdLst/>
              <a:ahLst/>
              <a:cxnLst/>
              <a:rect l="l" t="t" r="r" b="b"/>
              <a:pathLst>
                <a:path w="2483" h="2406" extrusionOk="0">
                  <a:moveTo>
                    <a:pt x="1009" y="1"/>
                  </a:moveTo>
                  <a:lnTo>
                    <a:pt x="776" y="79"/>
                  </a:lnTo>
                  <a:lnTo>
                    <a:pt x="388" y="311"/>
                  </a:lnTo>
                  <a:lnTo>
                    <a:pt x="78" y="699"/>
                  </a:lnTo>
                  <a:lnTo>
                    <a:pt x="78" y="932"/>
                  </a:lnTo>
                  <a:lnTo>
                    <a:pt x="0" y="1242"/>
                  </a:lnTo>
                  <a:lnTo>
                    <a:pt x="78" y="1475"/>
                  </a:lnTo>
                  <a:lnTo>
                    <a:pt x="78" y="1708"/>
                  </a:lnTo>
                  <a:lnTo>
                    <a:pt x="388" y="2096"/>
                  </a:lnTo>
                  <a:lnTo>
                    <a:pt x="776" y="2328"/>
                  </a:lnTo>
                  <a:lnTo>
                    <a:pt x="1009" y="2406"/>
                  </a:lnTo>
                  <a:lnTo>
                    <a:pt x="1474" y="2406"/>
                  </a:lnTo>
                  <a:lnTo>
                    <a:pt x="1707" y="2328"/>
                  </a:lnTo>
                  <a:lnTo>
                    <a:pt x="2095" y="2096"/>
                  </a:lnTo>
                  <a:lnTo>
                    <a:pt x="2328" y="1708"/>
                  </a:lnTo>
                  <a:lnTo>
                    <a:pt x="2405" y="1475"/>
                  </a:lnTo>
                  <a:lnTo>
                    <a:pt x="2483" y="1242"/>
                  </a:lnTo>
                  <a:lnTo>
                    <a:pt x="2405" y="932"/>
                  </a:lnTo>
                  <a:lnTo>
                    <a:pt x="2328" y="699"/>
                  </a:lnTo>
                  <a:lnTo>
                    <a:pt x="2095" y="311"/>
                  </a:lnTo>
                  <a:lnTo>
                    <a:pt x="1707" y="79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39"/>
            <p:cNvSpPr/>
            <p:nvPr/>
          </p:nvSpPr>
          <p:spPr>
            <a:xfrm>
              <a:off x="3046299" y="3246722"/>
              <a:ext cx="133551" cy="133620"/>
            </a:xfrm>
            <a:custGeom>
              <a:avLst/>
              <a:gdLst/>
              <a:ahLst/>
              <a:cxnLst/>
              <a:rect l="l" t="t" r="r" b="b"/>
              <a:pathLst>
                <a:path w="2095" h="2096" extrusionOk="0">
                  <a:moveTo>
                    <a:pt x="1009" y="1"/>
                  </a:moveTo>
                  <a:lnTo>
                    <a:pt x="621" y="78"/>
                  </a:lnTo>
                  <a:lnTo>
                    <a:pt x="311" y="311"/>
                  </a:lnTo>
                  <a:lnTo>
                    <a:pt x="78" y="622"/>
                  </a:lnTo>
                  <a:lnTo>
                    <a:pt x="0" y="1009"/>
                  </a:lnTo>
                  <a:lnTo>
                    <a:pt x="78" y="1475"/>
                  </a:lnTo>
                  <a:lnTo>
                    <a:pt x="311" y="1785"/>
                  </a:lnTo>
                  <a:lnTo>
                    <a:pt x="621" y="2018"/>
                  </a:lnTo>
                  <a:lnTo>
                    <a:pt x="1009" y="2096"/>
                  </a:lnTo>
                  <a:lnTo>
                    <a:pt x="1474" y="2018"/>
                  </a:lnTo>
                  <a:lnTo>
                    <a:pt x="1785" y="1785"/>
                  </a:lnTo>
                  <a:lnTo>
                    <a:pt x="2017" y="1475"/>
                  </a:lnTo>
                  <a:lnTo>
                    <a:pt x="2095" y="1009"/>
                  </a:lnTo>
                  <a:lnTo>
                    <a:pt x="2017" y="622"/>
                  </a:lnTo>
                  <a:lnTo>
                    <a:pt x="1785" y="311"/>
                  </a:lnTo>
                  <a:lnTo>
                    <a:pt x="1474" y="78"/>
                  </a:lnTo>
                  <a:lnTo>
                    <a:pt x="10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39"/>
            <p:cNvSpPr/>
            <p:nvPr/>
          </p:nvSpPr>
          <p:spPr>
            <a:xfrm>
              <a:off x="3016592" y="3385249"/>
              <a:ext cx="168230" cy="173145"/>
            </a:xfrm>
            <a:custGeom>
              <a:avLst/>
              <a:gdLst/>
              <a:ahLst/>
              <a:cxnLst/>
              <a:rect l="l" t="t" r="r" b="b"/>
              <a:pathLst>
                <a:path w="2639" h="2716" extrusionOk="0">
                  <a:moveTo>
                    <a:pt x="1242" y="0"/>
                  </a:moveTo>
                  <a:lnTo>
                    <a:pt x="1009" y="78"/>
                  </a:lnTo>
                  <a:lnTo>
                    <a:pt x="777" y="155"/>
                  </a:lnTo>
                  <a:lnTo>
                    <a:pt x="544" y="311"/>
                  </a:lnTo>
                  <a:lnTo>
                    <a:pt x="311" y="466"/>
                  </a:lnTo>
                  <a:lnTo>
                    <a:pt x="156" y="698"/>
                  </a:lnTo>
                  <a:lnTo>
                    <a:pt x="78" y="931"/>
                  </a:lnTo>
                  <a:lnTo>
                    <a:pt x="1" y="1164"/>
                  </a:lnTo>
                  <a:lnTo>
                    <a:pt x="1" y="1474"/>
                  </a:lnTo>
                  <a:lnTo>
                    <a:pt x="1" y="1707"/>
                  </a:lnTo>
                  <a:lnTo>
                    <a:pt x="78" y="1940"/>
                  </a:lnTo>
                  <a:lnTo>
                    <a:pt x="234" y="2172"/>
                  </a:lnTo>
                  <a:lnTo>
                    <a:pt x="389" y="2405"/>
                  </a:lnTo>
                  <a:lnTo>
                    <a:pt x="621" y="2560"/>
                  </a:lnTo>
                  <a:lnTo>
                    <a:pt x="854" y="2638"/>
                  </a:lnTo>
                  <a:lnTo>
                    <a:pt x="1087" y="2716"/>
                  </a:lnTo>
                  <a:lnTo>
                    <a:pt x="1630" y="2716"/>
                  </a:lnTo>
                  <a:lnTo>
                    <a:pt x="1863" y="2638"/>
                  </a:lnTo>
                  <a:lnTo>
                    <a:pt x="2096" y="2483"/>
                  </a:lnTo>
                  <a:lnTo>
                    <a:pt x="2328" y="2328"/>
                  </a:lnTo>
                  <a:lnTo>
                    <a:pt x="2483" y="2095"/>
                  </a:lnTo>
                  <a:lnTo>
                    <a:pt x="2561" y="1862"/>
                  </a:lnTo>
                  <a:lnTo>
                    <a:pt x="2639" y="1552"/>
                  </a:lnTo>
                  <a:lnTo>
                    <a:pt x="2639" y="1319"/>
                  </a:lnTo>
                  <a:lnTo>
                    <a:pt x="2639" y="1086"/>
                  </a:lnTo>
                  <a:lnTo>
                    <a:pt x="2561" y="776"/>
                  </a:lnTo>
                  <a:lnTo>
                    <a:pt x="2406" y="621"/>
                  </a:lnTo>
                  <a:lnTo>
                    <a:pt x="2251" y="388"/>
                  </a:lnTo>
                  <a:lnTo>
                    <a:pt x="2018" y="233"/>
                  </a:lnTo>
                  <a:lnTo>
                    <a:pt x="1785" y="78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39"/>
            <p:cNvSpPr/>
            <p:nvPr/>
          </p:nvSpPr>
          <p:spPr>
            <a:xfrm>
              <a:off x="3031445" y="3291283"/>
              <a:ext cx="173138" cy="173145"/>
            </a:xfrm>
            <a:custGeom>
              <a:avLst/>
              <a:gdLst/>
              <a:ahLst/>
              <a:cxnLst/>
              <a:rect l="l" t="t" r="r" b="b"/>
              <a:pathLst>
                <a:path w="2716" h="2716" extrusionOk="0">
                  <a:moveTo>
                    <a:pt x="1009" y="0"/>
                  </a:moveTo>
                  <a:lnTo>
                    <a:pt x="776" y="155"/>
                  </a:lnTo>
                  <a:lnTo>
                    <a:pt x="544" y="233"/>
                  </a:lnTo>
                  <a:lnTo>
                    <a:pt x="311" y="388"/>
                  </a:lnTo>
                  <a:lnTo>
                    <a:pt x="156" y="621"/>
                  </a:lnTo>
                  <a:lnTo>
                    <a:pt x="78" y="854"/>
                  </a:lnTo>
                  <a:lnTo>
                    <a:pt x="1" y="1164"/>
                  </a:lnTo>
                  <a:lnTo>
                    <a:pt x="1" y="1397"/>
                  </a:lnTo>
                  <a:lnTo>
                    <a:pt x="1" y="1707"/>
                  </a:lnTo>
                  <a:lnTo>
                    <a:pt x="78" y="1940"/>
                  </a:lnTo>
                  <a:lnTo>
                    <a:pt x="233" y="2172"/>
                  </a:lnTo>
                  <a:lnTo>
                    <a:pt x="388" y="2328"/>
                  </a:lnTo>
                  <a:lnTo>
                    <a:pt x="621" y="2483"/>
                  </a:lnTo>
                  <a:lnTo>
                    <a:pt x="854" y="2638"/>
                  </a:lnTo>
                  <a:lnTo>
                    <a:pt x="1164" y="2715"/>
                  </a:lnTo>
                  <a:lnTo>
                    <a:pt x="1397" y="2715"/>
                  </a:lnTo>
                  <a:lnTo>
                    <a:pt x="1630" y="2638"/>
                  </a:lnTo>
                  <a:lnTo>
                    <a:pt x="1940" y="2560"/>
                  </a:lnTo>
                  <a:lnTo>
                    <a:pt x="2095" y="2483"/>
                  </a:lnTo>
                  <a:lnTo>
                    <a:pt x="2328" y="2250"/>
                  </a:lnTo>
                  <a:lnTo>
                    <a:pt x="2483" y="2095"/>
                  </a:lnTo>
                  <a:lnTo>
                    <a:pt x="2638" y="1862"/>
                  </a:lnTo>
                  <a:lnTo>
                    <a:pt x="2716" y="1552"/>
                  </a:lnTo>
                  <a:lnTo>
                    <a:pt x="2716" y="1319"/>
                  </a:lnTo>
                  <a:lnTo>
                    <a:pt x="2638" y="1009"/>
                  </a:lnTo>
                  <a:lnTo>
                    <a:pt x="2561" y="776"/>
                  </a:lnTo>
                  <a:lnTo>
                    <a:pt x="2406" y="543"/>
                  </a:lnTo>
                  <a:lnTo>
                    <a:pt x="2250" y="388"/>
                  </a:lnTo>
                  <a:lnTo>
                    <a:pt x="2095" y="233"/>
                  </a:lnTo>
                  <a:lnTo>
                    <a:pt x="1785" y="78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39"/>
            <p:cNvSpPr/>
            <p:nvPr/>
          </p:nvSpPr>
          <p:spPr>
            <a:xfrm>
              <a:off x="3071034" y="3202225"/>
              <a:ext cx="173138" cy="173145"/>
            </a:xfrm>
            <a:custGeom>
              <a:avLst/>
              <a:gdLst/>
              <a:ahLst/>
              <a:cxnLst/>
              <a:rect l="l" t="t" r="r" b="b"/>
              <a:pathLst>
                <a:path w="2716" h="2716" extrusionOk="0">
                  <a:moveTo>
                    <a:pt x="1242" y="1"/>
                  </a:moveTo>
                  <a:lnTo>
                    <a:pt x="1009" y="78"/>
                  </a:lnTo>
                  <a:lnTo>
                    <a:pt x="776" y="156"/>
                  </a:lnTo>
                  <a:lnTo>
                    <a:pt x="543" y="311"/>
                  </a:lnTo>
                  <a:lnTo>
                    <a:pt x="311" y="466"/>
                  </a:lnTo>
                  <a:lnTo>
                    <a:pt x="155" y="699"/>
                  </a:lnTo>
                  <a:lnTo>
                    <a:pt x="78" y="932"/>
                  </a:lnTo>
                  <a:lnTo>
                    <a:pt x="0" y="1164"/>
                  </a:lnTo>
                  <a:lnTo>
                    <a:pt x="0" y="1475"/>
                  </a:lnTo>
                  <a:lnTo>
                    <a:pt x="0" y="1707"/>
                  </a:lnTo>
                  <a:lnTo>
                    <a:pt x="78" y="1940"/>
                  </a:lnTo>
                  <a:lnTo>
                    <a:pt x="233" y="2173"/>
                  </a:lnTo>
                  <a:lnTo>
                    <a:pt x="388" y="2406"/>
                  </a:lnTo>
                  <a:lnTo>
                    <a:pt x="621" y="2561"/>
                  </a:lnTo>
                  <a:lnTo>
                    <a:pt x="854" y="2638"/>
                  </a:lnTo>
                  <a:lnTo>
                    <a:pt x="1164" y="2716"/>
                  </a:lnTo>
                  <a:lnTo>
                    <a:pt x="1629" y="2716"/>
                  </a:lnTo>
                  <a:lnTo>
                    <a:pt x="1940" y="2638"/>
                  </a:lnTo>
                  <a:lnTo>
                    <a:pt x="2095" y="2483"/>
                  </a:lnTo>
                  <a:lnTo>
                    <a:pt x="2328" y="2328"/>
                  </a:lnTo>
                  <a:lnTo>
                    <a:pt x="2483" y="2095"/>
                  </a:lnTo>
                  <a:lnTo>
                    <a:pt x="2638" y="1863"/>
                  </a:lnTo>
                  <a:lnTo>
                    <a:pt x="2716" y="1630"/>
                  </a:lnTo>
                  <a:lnTo>
                    <a:pt x="2716" y="1320"/>
                  </a:lnTo>
                  <a:lnTo>
                    <a:pt x="2638" y="1087"/>
                  </a:lnTo>
                  <a:lnTo>
                    <a:pt x="2560" y="854"/>
                  </a:lnTo>
                  <a:lnTo>
                    <a:pt x="2405" y="621"/>
                  </a:lnTo>
                  <a:lnTo>
                    <a:pt x="2250" y="389"/>
                  </a:lnTo>
                  <a:lnTo>
                    <a:pt x="2017" y="233"/>
                  </a:lnTo>
                  <a:lnTo>
                    <a:pt x="1785" y="78"/>
                  </a:lnTo>
                  <a:lnTo>
                    <a:pt x="1552" y="78"/>
                  </a:lnTo>
                  <a:lnTo>
                    <a:pt x="12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39"/>
            <p:cNvSpPr/>
            <p:nvPr/>
          </p:nvSpPr>
          <p:spPr>
            <a:xfrm>
              <a:off x="2398349" y="3469335"/>
              <a:ext cx="168230" cy="163264"/>
            </a:xfrm>
            <a:custGeom>
              <a:avLst/>
              <a:gdLst/>
              <a:ahLst/>
              <a:cxnLst/>
              <a:rect l="l" t="t" r="r" b="b"/>
              <a:pathLst>
                <a:path w="2639" h="2561" extrusionOk="0">
                  <a:moveTo>
                    <a:pt x="1087" y="0"/>
                  </a:moveTo>
                  <a:lnTo>
                    <a:pt x="854" y="78"/>
                  </a:lnTo>
                  <a:lnTo>
                    <a:pt x="622" y="233"/>
                  </a:lnTo>
                  <a:lnTo>
                    <a:pt x="389" y="388"/>
                  </a:lnTo>
                  <a:lnTo>
                    <a:pt x="234" y="543"/>
                  </a:lnTo>
                  <a:lnTo>
                    <a:pt x="156" y="776"/>
                  </a:lnTo>
                  <a:lnTo>
                    <a:pt x="79" y="1009"/>
                  </a:lnTo>
                  <a:lnTo>
                    <a:pt x="1" y="1319"/>
                  </a:lnTo>
                  <a:lnTo>
                    <a:pt x="79" y="1552"/>
                  </a:lnTo>
                  <a:lnTo>
                    <a:pt x="156" y="1784"/>
                  </a:lnTo>
                  <a:lnTo>
                    <a:pt x="234" y="2017"/>
                  </a:lnTo>
                  <a:lnTo>
                    <a:pt x="389" y="2172"/>
                  </a:lnTo>
                  <a:lnTo>
                    <a:pt x="622" y="2328"/>
                  </a:lnTo>
                  <a:lnTo>
                    <a:pt x="854" y="2483"/>
                  </a:lnTo>
                  <a:lnTo>
                    <a:pt x="1087" y="2560"/>
                  </a:lnTo>
                  <a:lnTo>
                    <a:pt x="1553" y="2560"/>
                  </a:lnTo>
                  <a:lnTo>
                    <a:pt x="1863" y="2483"/>
                  </a:lnTo>
                  <a:lnTo>
                    <a:pt x="2018" y="2328"/>
                  </a:lnTo>
                  <a:lnTo>
                    <a:pt x="2251" y="2172"/>
                  </a:lnTo>
                  <a:lnTo>
                    <a:pt x="2406" y="2017"/>
                  </a:lnTo>
                  <a:lnTo>
                    <a:pt x="2484" y="1784"/>
                  </a:lnTo>
                  <a:lnTo>
                    <a:pt x="2561" y="1552"/>
                  </a:lnTo>
                  <a:lnTo>
                    <a:pt x="2639" y="1319"/>
                  </a:lnTo>
                  <a:lnTo>
                    <a:pt x="2561" y="1009"/>
                  </a:lnTo>
                  <a:lnTo>
                    <a:pt x="2484" y="776"/>
                  </a:lnTo>
                  <a:lnTo>
                    <a:pt x="2406" y="543"/>
                  </a:lnTo>
                  <a:lnTo>
                    <a:pt x="2251" y="388"/>
                  </a:lnTo>
                  <a:lnTo>
                    <a:pt x="2018" y="233"/>
                  </a:lnTo>
                  <a:lnTo>
                    <a:pt x="1863" y="78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9"/>
            <p:cNvSpPr/>
            <p:nvPr/>
          </p:nvSpPr>
          <p:spPr>
            <a:xfrm>
              <a:off x="2462673" y="3385249"/>
              <a:ext cx="173138" cy="173145"/>
            </a:xfrm>
            <a:custGeom>
              <a:avLst/>
              <a:gdLst/>
              <a:ahLst/>
              <a:cxnLst/>
              <a:rect l="l" t="t" r="r" b="b"/>
              <a:pathLst>
                <a:path w="2716" h="2716" extrusionOk="0">
                  <a:moveTo>
                    <a:pt x="1397" y="0"/>
                  </a:moveTo>
                  <a:lnTo>
                    <a:pt x="1087" y="78"/>
                  </a:lnTo>
                  <a:lnTo>
                    <a:pt x="854" y="155"/>
                  </a:lnTo>
                  <a:lnTo>
                    <a:pt x="621" y="233"/>
                  </a:lnTo>
                  <a:lnTo>
                    <a:pt x="388" y="466"/>
                  </a:lnTo>
                  <a:lnTo>
                    <a:pt x="233" y="621"/>
                  </a:lnTo>
                  <a:lnTo>
                    <a:pt x="156" y="854"/>
                  </a:lnTo>
                  <a:lnTo>
                    <a:pt x="78" y="1086"/>
                  </a:lnTo>
                  <a:lnTo>
                    <a:pt x="1" y="1397"/>
                  </a:lnTo>
                  <a:lnTo>
                    <a:pt x="78" y="1707"/>
                  </a:lnTo>
                  <a:lnTo>
                    <a:pt x="156" y="1940"/>
                  </a:lnTo>
                  <a:lnTo>
                    <a:pt x="233" y="2172"/>
                  </a:lnTo>
                  <a:lnTo>
                    <a:pt x="388" y="2328"/>
                  </a:lnTo>
                  <a:lnTo>
                    <a:pt x="621" y="2560"/>
                  </a:lnTo>
                  <a:lnTo>
                    <a:pt x="854" y="2638"/>
                  </a:lnTo>
                  <a:lnTo>
                    <a:pt x="1087" y="2716"/>
                  </a:lnTo>
                  <a:lnTo>
                    <a:pt x="1630" y="2716"/>
                  </a:lnTo>
                  <a:lnTo>
                    <a:pt x="1940" y="2638"/>
                  </a:lnTo>
                  <a:lnTo>
                    <a:pt x="2173" y="2560"/>
                  </a:lnTo>
                  <a:lnTo>
                    <a:pt x="2328" y="2328"/>
                  </a:lnTo>
                  <a:lnTo>
                    <a:pt x="2483" y="2172"/>
                  </a:lnTo>
                  <a:lnTo>
                    <a:pt x="2638" y="1940"/>
                  </a:lnTo>
                  <a:lnTo>
                    <a:pt x="2716" y="1707"/>
                  </a:lnTo>
                  <a:lnTo>
                    <a:pt x="2716" y="1397"/>
                  </a:lnTo>
                  <a:lnTo>
                    <a:pt x="2716" y="1086"/>
                  </a:lnTo>
                  <a:lnTo>
                    <a:pt x="2638" y="854"/>
                  </a:lnTo>
                  <a:lnTo>
                    <a:pt x="2483" y="621"/>
                  </a:lnTo>
                  <a:lnTo>
                    <a:pt x="2328" y="466"/>
                  </a:lnTo>
                  <a:lnTo>
                    <a:pt x="2173" y="233"/>
                  </a:lnTo>
                  <a:lnTo>
                    <a:pt x="1940" y="155"/>
                  </a:lnTo>
                  <a:lnTo>
                    <a:pt x="1630" y="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39"/>
            <p:cNvSpPr/>
            <p:nvPr/>
          </p:nvSpPr>
          <p:spPr>
            <a:xfrm>
              <a:off x="2457700" y="3330807"/>
              <a:ext cx="153440" cy="158355"/>
            </a:xfrm>
            <a:custGeom>
              <a:avLst/>
              <a:gdLst/>
              <a:ahLst/>
              <a:cxnLst/>
              <a:rect l="l" t="t" r="r" b="b"/>
              <a:pathLst>
                <a:path w="2407" h="2484" extrusionOk="0">
                  <a:moveTo>
                    <a:pt x="1165" y="1"/>
                  </a:moveTo>
                  <a:lnTo>
                    <a:pt x="932" y="78"/>
                  </a:lnTo>
                  <a:lnTo>
                    <a:pt x="699" y="156"/>
                  </a:lnTo>
                  <a:lnTo>
                    <a:pt x="311" y="389"/>
                  </a:lnTo>
                  <a:lnTo>
                    <a:pt x="79" y="777"/>
                  </a:lnTo>
                  <a:lnTo>
                    <a:pt x="1" y="1009"/>
                  </a:lnTo>
                  <a:lnTo>
                    <a:pt x="1" y="1242"/>
                  </a:lnTo>
                  <a:lnTo>
                    <a:pt x="1" y="1475"/>
                  </a:lnTo>
                  <a:lnTo>
                    <a:pt x="79" y="1708"/>
                  </a:lnTo>
                  <a:lnTo>
                    <a:pt x="311" y="2095"/>
                  </a:lnTo>
                  <a:lnTo>
                    <a:pt x="699" y="2406"/>
                  </a:lnTo>
                  <a:lnTo>
                    <a:pt x="932" y="2406"/>
                  </a:lnTo>
                  <a:lnTo>
                    <a:pt x="1165" y="2483"/>
                  </a:lnTo>
                  <a:lnTo>
                    <a:pt x="1397" y="2406"/>
                  </a:lnTo>
                  <a:lnTo>
                    <a:pt x="1630" y="2406"/>
                  </a:lnTo>
                  <a:lnTo>
                    <a:pt x="2018" y="2095"/>
                  </a:lnTo>
                  <a:lnTo>
                    <a:pt x="2328" y="1708"/>
                  </a:lnTo>
                  <a:lnTo>
                    <a:pt x="2406" y="1475"/>
                  </a:lnTo>
                  <a:lnTo>
                    <a:pt x="2406" y="1242"/>
                  </a:lnTo>
                  <a:lnTo>
                    <a:pt x="2406" y="1009"/>
                  </a:lnTo>
                  <a:lnTo>
                    <a:pt x="2328" y="777"/>
                  </a:lnTo>
                  <a:lnTo>
                    <a:pt x="2018" y="389"/>
                  </a:lnTo>
                  <a:lnTo>
                    <a:pt x="1630" y="156"/>
                  </a:lnTo>
                  <a:lnTo>
                    <a:pt x="1397" y="78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39"/>
            <p:cNvSpPr/>
            <p:nvPr/>
          </p:nvSpPr>
          <p:spPr>
            <a:xfrm>
              <a:off x="2556639" y="3296191"/>
              <a:ext cx="133615" cy="138529"/>
            </a:xfrm>
            <a:custGeom>
              <a:avLst/>
              <a:gdLst/>
              <a:ahLst/>
              <a:cxnLst/>
              <a:rect l="l" t="t" r="r" b="b"/>
              <a:pathLst>
                <a:path w="2096" h="2173" extrusionOk="0">
                  <a:moveTo>
                    <a:pt x="1087" y="1"/>
                  </a:moveTo>
                  <a:lnTo>
                    <a:pt x="621" y="78"/>
                  </a:lnTo>
                  <a:lnTo>
                    <a:pt x="311" y="311"/>
                  </a:lnTo>
                  <a:lnTo>
                    <a:pt x="78" y="699"/>
                  </a:lnTo>
                  <a:lnTo>
                    <a:pt x="1" y="1087"/>
                  </a:lnTo>
                  <a:lnTo>
                    <a:pt x="78" y="1475"/>
                  </a:lnTo>
                  <a:lnTo>
                    <a:pt x="311" y="1863"/>
                  </a:lnTo>
                  <a:lnTo>
                    <a:pt x="621" y="2095"/>
                  </a:lnTo>
                  <a:lnTo>
                    <a:pt x="1087" y="2173"/>
                  </a:lnTo>
                  <a:lnTo>
                    <a:pt x="1475" y="2095"/>
                  </a:lnTo>
                  <a:lnTo>
                    <a:pt x="1785" y="1863"/>
                  </a:lnTo>
                  <a:lnTo>
                    <a:pt x="2018" y="1475"/>
                  </a:lnTo>
                  <a:lnTo>
                    <a:pt x="2095" y="1087"/>
                  </a:lnTo>
                  <a:lnTo>
                    <a:pt x="2018" y="699"/>
                  </a:lnTo>
                  <a:lnTo>
                    <a:pt x="1785" y="311"/>
                  </a:lnTo>
                  <a:lnTo>
                    <a:pt x="1475" y="78"/>
                  </a:lnTo>
                  <a:lnTo>
                    <a:pt x="10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9"/>
            <p:cNvSpPr/>
            <p:nvPr/>
          </p:nvSpPr>
          <p:spPr>
            <a:xfrm>
              <a:off x="2526996" y="3439628"/>
              <a:ext cx="173138" cy="173145"/>
            </a:xfrm>
            <a:custGeom>
              <a:avLst/>
              <a:gdLst/>
              <a:ahLst/>
              <a:cxnLst/>
              <a:rect l="l" t="t" r="r" b="b"/>
              <a:pathLst>
                <a:path w="2716" h="2716" extrusionOk="0">
                  <a:moveTo>
                    <a:pt x="1009" y="1"/>
                  </a:moveTo>
                  <a:lnTo>
                    <a:pt x="776" y="78"/>
                  </a:lnTo>
                  <a:lnTo>
                    <a:pt x="543" y="233"/>
                  </a:lnTo>
                  <a:lnTo>
                    <a:pt x="388" y="388"/>
                  </a:lnTo>
                  <a:lnTo>
                    <a:pt x="155" y="621"/>
                  </a:lnTo>
                  <a:lnTo>
                    <a:pt x="78" y="854"/>
                  </a:lnTo>
                  <a:lnTo>
                    <a:pt x="0" y="1164"/>
                  </a:lnTo>
                  <a:lnTo>
                    <a:pt x="0" y="1397"/>
                  </a:lnTo>
                  <a:lnTo>
                    <a:pt x="0" y="1630"/>
                  </a:lnTo>
                  <a:lnTo>
                    <a:pt x="78" y="1940"/>
                  </a:lnTo>
                  <a:lnTo>
                    <a:pt x="233" y="2173"/>
                  </a:lnTo>
                  <a:lnTo>
                    <a:pt x="388" y="2328"/>
                  </a:lnTo>
                  <a:lnTo>
                    <a:pt x="621" y="2483"/>
                  </a:lnTo>
                  <a:lnTo>
                    <a:pt x="854" y="2638"/>
                  </a:lnTo>
                  <a:lnTo>
                    <a:pt x="1164" y="2716"/>
                  </a:lnTo>
                  <a:lnTo>
                    <a:pt x="1397" y="2716"/>
                  </a:lnTo>
                  <a:lnTo>
                    <a:pt x="1629" y="2638"/>
                  </a:lnTo>
                  <a:lnTo>
                    <a:pt x="1940" y="2561"/>
                  </a:lnTo>
                  <a:lnTo>
                    <a:pt x="2095" y="2483"/>
                  </a:lnTo>
                  <a:lnTo>
                    <a:pt x="2328" y="2250"/>
                  </a:lnTo>
                  <a:lnTo>
                    <a:pt x="2483" y="2095"/>
                  </a:lnTo>
                  <a:lnTo>
                    <a:pt x="2638" y="1785"/>
                  </a:lnTo>
                  <a:lnTo>
                    <a:pt x="2716" y="1552"/>
                  </a:lnTo>
                  <a:lnTo>
                    <a:pt x="2716" y="1319"/>
                  </a:lnTo>
                  <a:lnTo>
                    <a:pt x="2638" y="1009"/>
                  </a:lnTo>
                  <a:lnTo>
                    <a:pt x="2560" y="776"/>
                  </a:lnTo>
                  <a:lnTo>
                    <a:pt x="2405" y="544"/>
                  </a:lnTo>
                  <a:lnTo>
                    <a:pt x="2250" y="388"/>
                  </a:lnTo>
                  <a:lnTo>
                    <a:pt x="2095" y="233"/>
                  </a:lnTo>
                  <a:lnTo>
                    <a:pt x="1785" y="78"/>
                  </a:lnTo>
                  <a:lnTo>
                    <a:pt x="1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39"/>
            <p:cNvSpPr/>
            <p:nvPr/>
          </p:nvSpPr>
          <p:spPr>
            <a:xfrm>
              <a:off x="2541786" y="3345661"/>
              <a:ext cx="173202" cy="168236"/>
            </a:xfrm>
            <a:custGeom>
              <a:avLst/>
              <a:gdLst/>
              <a:ahLst/>
              <a:cxnLst/>
              <a:rect l="l" t="t" r="r" b="b"/>
              <a:pathLst>
                <a:path w="2717" h="2639" extrusionOk="0">
                  <a:moveTo>
                    <a:pt x="1009" y="1"/>
                  </a:moveTo>
                  <a:lnTo>
                    <a:pt x="777" y="78"/>
                  </a:lnTo>
                  <a:lnTo>
                    <a:pt x="544" y="233"/>
                  </a:lnTo>
                  <a:lnTo>
                    <a:pt x="389" y="388"/>
                  </a:lnTo>
                  <a:lnTo>
                    <a:pt x="234" y="621"/>
                  </a:lnTo>
                  <a:lnTo>
                    <a:pt x="78" y="854"/>
                  </a:lnTo>
                  <a:lnTo>
                    <a:pt x="1" y="1087"/>
                  </a:lnTo>
                  <a:lnTo>
                    <a:pt x="1" y="1397"/>
                  </a:lnTo>
                  <a:lnTo>
                    <a:pt x="78" y="1630"/>
                  </a:lnTo>
                  <a:lnTo>
                    <a:pt x="156" y="1862"/>
                  </a:lnTo>
                  <a:lnTo>
                    <a:pt x="234" y="2095"/>
                  </a:lnTo>
                  <a:lnTo>
                    <a:pt x="466" y="2328"/>
                  </a:lnTo>
                  <a:lnTo>
                    <a:pt x="622" y="2483"/>
                  </a:lnTo>
                  <a:lnTo>
                    <a:pt x="854" y="2561"/>
                  </a:lnTo>
                  <a:lnTo>
                    <a:pt x="1165" y="2638"/>
                  </a:lnTo>
                  <a:lnTo>
                    <a:pt x="1708" y="2638"/>
                  </a:lnTo>
                  <a:lnTo>
                    <a:pt x="1940" y="2561"/>
                  </a:lnTo>
                  <a:lnTo>
                    <a:pt x="2173" y="2406"/>
                  </a:lnTo>
                  <a:lnTo>
                    <a:pt x="2328" y="2250"/>
                  </a:lnTo>
                  <a:lnTo>
                    <a:pt x="2484" y="2018"/>
                  </a:lnTo>
                  <a:lnTo>
                    <a:pt x="2639" y="1785"/>
                  </a:lnTo>
                  <a:lnTo>
                    <a:pt x="2716" y="1552"/>
                  </a:lnTo>
                  <a:lnTo>
                    <a:pt x="2716" y="1242"/>
                  </a:lnTo>
                  <a:lnTo>
                    <a:pt x="2716" y="1009"/>
                  </a:lnTo>
                  <a:lnTo>
                    <a:pt x="2561" y="776"/>
                  </a:lnTo>
                  <a:lnTo>
                    <a:pt x="2484" y="544"/>
                  </a:lnTo>
                  <a:lnTo>
                    <a:pt x="2328" y="311"/>
                  </a:lnTo>
                  <a:lnTo>
                    <a:pt x="2096" y="156"/>
                  </a:lnTo>
                  <a:lnTo>
                    <a:pt x="1863" y="78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39"/>
            <p:cNvSpPr/>
            <p:nvPr/>
          </p:nvSpPr>
          <p:spPr>
            <a:xfrm>
              <a:off x="2581374" y="3256667"/>
              <a:ext cx="173138" cy="173145"/>
            </a:xfrm>
            <a:custGeom>
              <a:avLst/>
              <a:gdLst/>
              <a:ahLst/>
              <a:cxnLst/>
              <a:rect l="l" t="t" r="r" b="b"/>
              <a:pathLst>
                <a:path w="2716" h="2716" extrusionOk="0">
                  <a:moveTo>
                    <a:pt x="1009" y="0"/>
                  </a:moveTo>
                  <a:lnTo>
                    <a:pt x="776" y="155"/>
                  </a:lnTo>
                  <a:lnTo>
                    <a:pt x="544" y="233"/>
                  </a:lnTo>
                  <a:lnTo>
                    <a:pt x="388" y="388"/>
                  </a:lnTo>
                  <a:lnTo>
                    <a:pt x="233" y="621"/>
                  </a:lnTo>
                  <a:lnTo>
                    <a:pt x="78" y="853"/>
                  </a:lnTo>
                  <a:lnTo>
                    <a:pt x="1" y="1164"/>
                  </a:lnTo>
                  <a:lnTo>
                    <a:pt x="1" y="1397"/>
                  </a:lnTo>
                  <a:lnTo>
                    <a:pt x="1" y="1707"/>
                  </a:lnTo>
                  <a:lnTo>
                    <a:pt x="156" y="1940"/>
                  </a:lnTo>
                  <a:lnTo>
                    <a:pt x="233" y="2172"/>
                  </a:lnTo>
                  <a:lnTo>
                    <a:pt x="466" y="2328"/>
                  </a:lnTo>
                  <a:lnTo>
                    <a:pt x="621" y="2483"/>
                  </a:lnTo>
                  <a:lnTo>
                    <a:pt x="854" y="2638"/>
                  </a:lnTo>
                  <a:lnTo>
                    <a:pt x="1164" y="2715"/>
                  </a:lnTo>
                  <a:lnTo>
                    <a:pt x="1397" y="2715"/>
                  </a:lnTo>
                  <a:lnTo>
                    <a:pt x="1707" y="2638"/>
                  </a:lnTo>
                  <a:lnTo>
                    <a:pt x="1940" y="2560"/>
                  </a:lnTo>
                  <a:lnTo>
                    <a:pt x="2173" y="2483"/>
                  </a:lnTo>
                  <a:lnTo>
                    <a:pt x="2328" y="2250"/>
                  </a:lnTo>
                  <a:lnTo>
                    <a:pt x="2483" y="2095"/>
                  </a:lnTo>
                  <a:lnTo>
                    <a:pt x="2638" y="1862"/>
                  </a:lnTo>
                  <a:lnTo>
                    <a:pt x="2716" y="1552"/>
                  </a:lnTo>
                  <a:lnTo>
                    <a:pt x="2716" y="1319"/>
                  </a:lnTo>
                  <a:lnTo>
                    <a:pt x="2716" y="1009"/>
                  </a:lnTo>
                  <a:lnTo>
                    <a:pt x="2561" y="776"/>
                  </a:lnTo>
                  <a:lnTo>
                    <a:pt x="2483" y="543"/>
                  </a:lnTo>
                  <a:lnTo>
                    <a:pt x="2250" y="388"/>
                  </a:lnTo>
                  <a:lnTo>
                    <a:pt x="2095" y="233"/>
                  </a:lnTo>
                  <a:lnTo>
                    <a:pt x="1863" y="78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36" name="Google Shape;4836;p41"/>
          <p:cNvCxnSpPr/>
          <p:nvPr/>
        </p:nvCxnSpPr>
        <p:spPr>
          <a:xfrm>
            <a:off x="473100" y="3068925"/>
            <a:ext cx="823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37" name="Google Shape;4837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4838" name="Google Shape;4838;p41"/>
          <p:cNvSpPr/>
          <p:nvPr/>
        </p:nvSpPr>
        <p:spPr>
          <a:xfrm>
            <a:off x="452126" y="3366050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Mass production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39" name="Google Shape;4839;p41"/>
          <p:cNvSpPr/>
          <p:nvPr/>
        </p:nvSpPr>
        <p:spPr>
          <a:xfrm>
            <a:off x="4746541" y="3366039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Agile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40" name="Google Shape;4840;p41"/>
          <p:cNvSpPr/>
          <p:nvPr/>
        </p:nvSpPr>
        <p:spPr>
          <a:xfrm>
            <a:off x="6893753" y="1926190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Mass customization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41" name="Google Shape;4841;p41"/>
          <p:cNvSpPr/>
          <p:nvPr/>
        </p:nvSpPr>
        <p:spPr>
          <a:xfrm>
            <a:off x="2599325" y="1926200"/>
            <a:ext cx="1789200" cy="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Just in time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42" name="Google Shape;4842;p41"/>
          <p:cNvSpPr txBox="1"/>
          <p:nvPr/>
        </p:nvSpPr>
        <p:spPr>
          <a:xfrm>
            <a:off x="452126" y="363875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3" name="Google Shape;4843;p41"/>
          <p:cNvSpPr txBox="1"/>
          <p:nvPr/>
        </p:nvSpPr>
        <p:spPr>
          <a:xfrm>
            <a:off x="4746541" y="3637239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4" name="Google Shape;4844;p41"/>
          <p:cNvSpPr txBox="1"/>
          <p:nvPr/>
        </p:nvSpPr>
        <p:spPr>
          <a:xfrm>
            <a:off x="2599325" y="219851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5" name="Google Shape;4845;p41"/>
          <p:cNvSpPr txBox="1"/>
          <p:nvPr/>
        </p:nvSpPr>
        <p:spPr>
          <a:xfrm>
            <a:off x="6893753" y="2196095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6" name="Google Shape;4846;p41"/>
          <p:cNvSpPr/>
          <p:nvPr/>
        </p:nvSpPr>
        <p:spPr>
          <a:xfrm>
            <a:off x="705674" y="1405787"/>
            <a:ext cx="1282125" cy="1282130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7" name="Google Shape;4847;p41"/>
          <p:cNvSpPr/>
          <p:nvPr/>
        </p:nvSpPr>
        <p:spPr>
          <a:xfrm>
            <a:off x="1274901" y="2993809"/>
            <a:ext cx="143651" cy="143651"/>
          </a:xfrm>
          <a:custGeom>
            <a:avLst/>
            <a:gdLst/>
            <a:ahLst/>
            <a:cxnLst/>
            <a:rect l="l" t="t" r="r" b="b"/>
            <a:pathLst>
              <a:path w="2740" h="2740" extrusionOk="0">
                <a:moveTo>
                  <a:pt x="1370" y="0"/>
                </a:moveTo>
                <a:cubicBezTo>
                  <a:pt x="617" y="0"/>
                  <a:pt x="0" y="616"/>
                  <a:pt x="0" y="1370"/>
                </a:cubicBezTo>
                <a:cubicBezTo>
                  <a:pt x="0" y="2123"/>
                  <a:pt x="617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8" name="Google Shape;4848;p41"/>
          <p:cNvSpPr/>
          <p:nvPr/>
        </p:nvSpPr>
        <p:spPr>
          <a:xfrm>
            <a:off x="5569316" y="2993809"/>
            <a:ext cx="143651" cy="143651"/>
          </a:xfrm>
          <a:custGeom>
            <a:avLst/>
            <a:gdLst/>
            <a:ahLst/>
            <a:cxnLst/>
            <a:rect l="l" t="t" r="r" b="b"/>
            <a:pathLst>
              <a:path w="2740" h="2740" extrusionOk="0">
                <a:moveTo>
                  <a:pt x="1370" y="0"/>
                </a:moveTo>
                <a:cubicBezTo>
                  <a:pt x="616" y="0"/>
                  <a:pt x="0" y="616"/>
                  <a:pt x="0" y="1370"/>
                </a:cubicBezTo>
                <a:cubicBezTo>
                  <a:pt x="0" y="2123"/>
                  <a:pt x="616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9" name="Google Shape;4849;p41"/>
          <p:cNvSpPr/>
          <p:nvPr/>
        </p:nvSpPr>
        <p:spPr>
          <a:xfrm>
            <a:off x="3421497" y="2993809"/>
            <a:ext cx="144857" cy="143651"/>
          </a:xfrm>
          <a:custGeom>
            <a:avLst/>
            <a:gdLst/>
            <a:ahLst/>
            <a:cxnLst/>
            <a:rect l="l" t="t" r="r" b="b"/>
            <a:pathLst>
              <a:path w="2763" h="2740" extrusionOk="0">
                <a:moveTo>
                  <a:pt x="1393" y="0"/>
                </a:moveTo>
                <a:cubicBezTo>
                  <a:pt x="617" y="0"/>
                  <a:pt x="1" y="616"/>
                  <a:pt x="1" y="1370"/>
                </a:cubicBezTo>
                <a:cubicBezTo>
                  <a:pt x="1" y="2123"/>
                  <a:pt x="617" y="2739"/>
                  <a:pt x="1393" y="2739"/>
                </a:cubicBezTo>
                <a:cubicBezTo>
                  <a:pt x="2146" y="2739"/>
                  <a:pt x="2763" y="2123"/>
                  <a:pt x="2763" y="1370"/>
                </a:cubicBezTo>
                <a:cubicBezTo>
                  <a:pt x="2763" y="616"/>
                  <a:pt x="2146" y="0"/>
                  <a:pt x="13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0" name="Google Shape;4850;p41"/>
          <p:cNvSpPr/>
          <p:nvPr/>
        </p:nvSpPr>
        <p:spPr>
          <a:xfrm>
            <a:off x="7716527" y="2993809"/>
            <a:ext cx="143651" cy="143651"/>
          </a:xfrm>
          <a:custGeom>
            <a:avLst/>
            <a:gdLst/>
            <a:ahLst/>
            <a:cxnLst/>
            <a:rect l="l" t="t" r="r" b="b"/>
            <a:pathLst>
              <a:path w="2740" h="2740" extrusionOk="0">
                <a:moveTo>
                  <a:pt x="1370" y="0"/>
                </a:moveTo>
                <a:cubicBezTo>
                  <a:pt x="594" y="0"/>
                  <a:pt x="0" y="616"/>
                  <a:pt x="0" y="1370"/>
                </a:cubicBezTo>
                <a:cubicBezTo>
                  <a:pt x="0" y="2123"/>
                  <a:pt x="594" y="2739"/>
                  <a:pt x="1370" y="2739"/>
                </a:cubicBezTo>
                <a:cubicBezTo>
                  <a:pt x="2123" y="2739"/>
                  <a:pt x="2739" y="2123"/>
                  <a:pt x="2739" y="1370"/>
                </a:cubicBezTo>
                <a:cubicBezTo>
                  <a:pt x="2739" y="616"/>
                  <a:pt x="2123" y="0"/>
                  <a:pt x="13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1" name="Google Shape;4851;p41"/>
          <p:cNvSpPr/>
          <p:nvPr/>
        </p:nvSpPr>
        <p:spPr>
          <a:xfrm>
            <a:off x="958875" y="1649963"/>
            <a:ext cx="775800" cy="793500"/>
          </a:xfrm>
          <a:prstGeom prst="wedgeEllipseCallout">
            <a:avLst>
              <a:gd name="adj1" fmla="val 635"/>
              <a:gd name="adj2" fmla="val 10283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52" name="Google Shape;4852;p41"/>
          <p:cNvGrpSpPr/>
          <p:nvPr/>
        </p:nvGrpSpPr>
        <p:grpSpPr>
          <a:xfrm>
            <a:off x="1186694" y="1886719"/>
            <a:ext cx="320046" cy="320026"/>
            <a:chOff x="-59470075" y="3308975"/>
            <a:chExt cx="318200" cy="316075"/>
          </a:xfrm>
        </p:grpSpPr>
        <p:sp>
          <p:nvSpPr>
            <p:cNvPr id="4853" name="Google Shape;4853;p41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41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41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41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41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41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41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41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41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2" name="Google Shape;4862;p41"/>
          <p:cNvSpPr/>
          <p:nvPr/>
        </p:nvSpPr>
        <p:spPr>
          <a:xfrm>
            <a:off x="5000074" y="1405787"/>
            <a:ext cx="1282125" cy="1282130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3" name="Google Shape;4863;p41"/>
          <p:cNvSpPr/>
          <p:nvPr/>
        </p:nvSpPr>
        <p:spPr>
          <a:xfrm>
            <a:off x="5253275" y="1649963"/>
            <a:ext cx="775800" cy="793500"/>
          </a:xfrm>
          <a:prstGeom prst="wedgeEllipseCallout">
            <a:avLst>
              <a:gd name="adj1" fmla="val 635"/>
              <a:gd name="adj2" fmla="val 10283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4" name="Google Shape;4864;p41"/>
          <p:cNvSpPr/>
          <p:nvPr/>
        </p:nvSpPr>
        <p:spPr>
          <a:xfrm rot="10800000">
            <a:off x="7147324" y="3449937"/>
            <a:ext cx="1282125" cy="1282130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5" name="Google Shape;4865;p41"/>
          <p:cNvSpPr/>
          <p:nvPr/>
        </p:nvSpPr>
        <p:spPr>
          <a:xfrm rot="10800000">
            <a:off x="7400448" y="3694392"/>
            <a:ext cx="775800" cy="793500"/>
          </a:xfrm>
          <a:prstGeom prst="wedgeEllipseCallout">
            <a:avLst>
              <a:gd name="adj1" fmla="val 635"/>
              <a:gd name="adj2" fmla="val 10283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6" name="Google Shape;4866;p41"/>
          <p:cNvSpPr/>
          <p:nvPr/>
        </p:nvSpPr>
        <p:spPr>
          <a:xfrm rot="10800000">
            <a:off x="2852924" y="3449937"/>
            <a:ext cx="1282125" cy="1282130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7" name="Google Shape;4867;p41"/>
          <p:cNvSpPr/>
          <p:nvPr/>
        </p:nvSpPr>
        <p:spPr>
          <a:xfrm rot="10800000">
            <a:off x="3106048" y="3694392"/>
            <a:ext cx="775800" cy="793500"/>
          </a:xfrm>
          <a:prstGeom prst="wedgeEllipseCallout">
            <a:avLst>
              <a:gd name="adj1" fmla="val 635"/>
              <a:gd name="adj2" fmla="val 10283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8" name="Google Shape;4868;p41"/>
          <p:cNvGrpSpPr/>
          <p:nvPr/>
        </p:nvGrpSpPr>
        <p:grpSpPr>
          <a:xfrm>
            <a:off x="3313501" y="3907370"/>
            <a:ext cx="360868" cy="367261"/>
            <a:chOff x="-65144125" y="4094450"/>
            <a:chExt cx="311900" cy="317425"/>
          </a:xfrm>
        </p:grpSpPr>
        <p:sp>
          <p:nvSpPr>
            <p:cNvPr id="4869" name="Google Shape;4869;p41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41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41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2" name="Google Shape;4872;p41"/>
          <p:cNvGrpSpPr/>
          <p:nvPr/>
        </p:nvGrpSpPr>
        <p:grpSpPr>
          <a:xfrm>
            <a:off x="5465629" y="1871690"/>
            <a:ext cx="351024" cy="350079"/>
            <a:chOff x="3859600" y="3591950"/>
            <a:chExt cx="296975" cy="296175"/>
          </a:xfrm>
        </p:grpSpPr>
        <p:sp>
          <p:nvSpPr>
            <p:cNvPr id="4873" name="Google Shape;4873;p41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41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41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6" name="Google Shape;4876;p41"/>
          <p:cNvGrpSpPr/>
          <p:nvPr/>
        </p:nvGrpSpPr>
        <p:grpSpPr>
          <a:xfrm>
            <a:off x="7607926" y="3914303"/>
            <a:ext cx="354311" cy="353394"/>
            <a:chOff x="-48629225" y="3938500"/>
            <a:chExt cx="299300" cy="298525"/>
          </a:xfrm>
        </p:grpSpPr>
        <p:sp>
          <p:nvSpPr>
            <p:cNvPr id="4877" name="Google Shape;4877;p41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41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41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41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5" name="Google Shape;4985;p44"/>
          <p:cNvSpPr txBox="1">
            <a:spLocks noGrp="1"/>
          </p:cNvSpPr>
          <p:nvPr>
            <p:ph type="title"/>
          </p:nvPr>
        </p:nvSpPr>
        <p:spPr>
          <a:xfrm>
            <a:off x="457200" y="252921"/>
            <a:ext cx="8229600" cy="740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O que faz?</a:t>
            </a:r>
            <a:endParaRPr sz="3600" dirty="0"/>
          </a:p>
        </p:txBody>
      </p:sp>
      <p:grpSp>
        <p:nvGrpSpPr>
          <p:cNvPr id="4986" name="Google Shape;4986;p44"/>
          <p:cNvGrpSpPr/>
          <p:nvPr/>
        </p:nvGrpSpPr>
        <p:grpSpPr>
          <a:xfrm>
            <a:off x="753664" y="1234996"/>
            <a:ext cx="3434492" cy="3272859"/>
            <a:chOff x="1074225" y="250475"/>
            <a:chExt cx="5471550" cy="5214050"/>
          </a:xfrm>
        </p:grpSpPr>
        <p:sp>
          <p:nvSpPr>
            <p:cNvPr id="4987" name="Google Shape;4987;p44"/>
            <p:cNvSpPr/>
            <p:nvPr/>
          </p:nvSpPr>
          <p:spPr>
            <a:xfrm>
              <a:off x="2209325" y="4172850"/>
              <a:ext cx="25" cy="8250"/>
            </a:xfrm>
            <a:custGeom>
              <a:avLst/>
              <a:gdLst/>
              <a:ahLst/>
              <a:cxnLst/>
              <a:rect l="l" t="t" r="r" b="b"/>
              <a:pathLst>
                <a:path w="1" h="330" fill="none" extrusionOk="0">
                  <a:moveTo>
                    <a:pt x="0" y="33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4"/>
            <p:cNvSpPr/>
            <p:nvPr/>
          </p:nvSpPr>
          <p:spPr>
            <a:xfrm>
              <a:off x="2196950" y="4108975"/>
              <a:ext cx="2100" cy="8275"/>
            </a:xfrm>
            <a:custGeom>
              <a:avLst/>
              <a:gdLst/>
              <a:ahLst/>
              <a:cxnLst/>
              <a:rect l="l" t="t" r="r" b="b"/>
              <a:pathLst>
                <a:path w="84" h="331" fill="none" extrusionOk="0">
                  <a:moveTo>
                    <a:pt x="83" y="330"/>
                  </a:move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4"/>
            <p:cNvSpPr/>
            <p:nvPr/>
          </p:nvSpPr>
          <p:spPr>
            <a:xfrm>
              <a:off x="2166050" y="4051300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166" y="248"/>
                  </a:move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4"/>
            <p:cNvSpPr/>
            <p:nvPr/>
          </p:nvSpPr>
          <p:spPr>
            <a:xfrm>
              <a:off x="2116625" y="40080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66"/>
                  </a:move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4"/>
            <p:cNvSpPr/>
            <p:nvPr/>
          </p:nvSpPr>
          <p:spPr>
            <a:xfrm>
              <a:off x="2056875" y="3979200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83"/>
                  </a:moveTo>
                  <a:lnTo>
                    <a:pt x="248" y="83"/>
                  </a:ln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44"/>
            <p:cNvSpPr/>
            <p:nvPr/>
          </p:nvSpPr>
          <p:spPr>
            <a:xfrm>
              <a:off x="1993000" y="3970950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1" y="1"/>
                  </a:moveTo>
                  <a:lnTo>
                    <a:pt x="248" y="1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44"/>
            <p:cNvSpPr/>
            <p:nvPr/>
          </p:nvSpPr>
          <p:spPr>
            <a:xfrm>
              <a:off x="1927100" y="3981250"/>
              <a:ext cx="8250" cy="4150"/>
            </a:xfrm>
            <a:custGeom>
              <a:avLst/>
              <a:gdLst/>
              <a:ahLst/>
              <a:cxnLst/>
              <a:rect l="l" t="t" r="r" b="b"/>
              <a:pathLst>
                <a:path w="330" h="166" fill="none" extrusionOk="0">
                  <a:moveTo>
                    <a:pt x="330" y="1"/>
                  </a:moveTo>
                  <a:lnTo>
                    <a:pt x="0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4"/>
            <p:cNvSpPr/>
            <p:nvPr/>
          </p:nvSpPr>
          <p:spPr>
            <a:xfrm>
              <a:off x="1871475" y="4012150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"/>
                  </a:moveTo>
                  <a:lnTo>
                    <a:pt x="0" y="166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4"/>
            <p:cNvSpPr/>
            <p:nvPr/>
          </p:nvSpPr>
          <p:spPr>
            <a:xfrm>
              <a:off x="1826150" y="4057475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165" y="1"/>
                  </a:move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4"/>
            <p:cNvSpPr/>
            <p:nvPr/>
          </p:nvSpPr>
          <p:spPr>
            <a:xfrm>
              <a:off x="1797300" y="4115150"/>
              <a:ext cx="4150" cy="8275"/>
            </a:xfrm>
            <a:custGeom>
              <a:avLst/>
              <a:gdLst/>
              <a:ahLst/>
              <a:cxnLst/>
              <a:rect l="l" t="t" r="r" b="b"/>
              <a:pathLst>
                <a:path w="166" h="331" fill="none" extrusionOk="0">
                  <a:moveTo>
                    <a:pt x="166" y="1"/>
                  </a:moveTo>
                  <a:lnTo>
                    <a:pt x="83" y="166"/>
                  </a:lnTo>
                  <a:lnTo>
                    <a:pt x="1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44"/>
            <p:cNvSpPr/>
            <p:nvPr/>
          </p:nvSpPr>
          <p:spPr>
            <a:xfrm>
              <a:off x="1789075" y="4181075"/>
              <a:ext cx="25" cy="8275"/>
            </a:xfrm>
            <a:custGeom>
              <a:avLst/>
              <a:gdLst/>
              <a:ahLst/>
              <a:cxnLst/>
              <a:rect l="l" t="t" r="r" b="b"/>
              <a:pathLst>
                <a:path w="1" h="33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44"/>
            <p:cNvSpPr/>
            <p:nvPr/>
          </p:nvSpPr>
          <p:spPr>
            <a:xfrm>
              <a:off x="1799375" y="4244950"/>
              <a:ext cx="2075" cy="8250"/>
            </a:xfrm>
            <a:custGeom>
              <a:avLst/>
              <a:gdLst/>
              <a:ahLst/>
              <a:cxnLst/>
              <a:rect l="l" t="t" r="r" b="b"/>
              <a:pathLst>
                <a:path w="83" h="330" fill="none" extrusionOk="0">
                  <a:moveTo>
                    <a:pt x="0" y="0"/>
                  </a:moveTo>
                  <a:lnTo>
                    <a:pt x="83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4"/>
            <p:cNvSpPr/>
            <p:nvPr/>
          </p:nvSpPr>
          <p:spPr>
            <a:xfrm>
              <a:off x="1828200" y="4304675"/>
              <a:ext cx="6200" cy="6225"/>
            </a:xfrm>
            <a:custGeom>
              <a:avLst/>
              <a:gdLst/>
              <a:ahLst/>
              <a:cxnLst/>
              <a:rect l="l" t="t" r="r" b="b"/>
              <a:pathLst>
                <a:path w="248" h="249" fill="none" extrusionOk="0">
                  <a:moveTo>
                    <a:pt x="1" y="1"/>
                  </a:moveTo>
                  <a:lnTo>
                    <a:pt x="248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4"/>
            <p:cNvSpPr/>
            <p:nvPr/>
          </p:nvSpPr>
          <p:spPr>
            <a:xfrm>
              <a:off x="1875600" y="435000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0" y="1"/>
                  </a:moveTo>
                  <a:lnTo>
                    <a:pt x="247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4"/>
            <p:cNvSpPr/>
            <p:nvPr/>
          </p:nvSpPr>
          <p:spPr>
            <a:xfrm>
              <a:off x="1933275" y="4380900"/>
              <a:ext cx="8250" cy="2100"/>
            </a:xfrm>
            <a:custGeom>
              <a:avLst/>
              <a:gdLst/>
              <a:ahLst/>
              <a:cxnLst/>
              <a:rect l="l" t="t" r="r" b="b"/>
              <a:pathLst>
                <a:path w="330" h="84" fill="none" extrusionOk="0">
                  <a:moveTo>
                    <a:pt x="0" y="1"/>
                  </a:moveTo>
                  <a:lnTo>
                    <a:pt x="165" y="83"/>
                  </a:lnTo>
                  <a:lnTo>
                    <a:pt x="33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4"/>
            <p:cNvSpPr/>
            <p:nvPr/>
          </p:nvSpPr>
          <p:spPr>
            <a:xfrm>
              <a:off x="1999200" y="439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4"/>
            <p:cNvSpPr/>
            <p:nvPr/>
          </p:nvSpPr>
          <p:spPr>
            <a:xfrm>
              <a:off x="2159875" y="4181075"/>
              <a:ext cx="100975" cy="72125"/>
            </a:xfrm>
            <a:custGeom>
              <a:avLst/>
              <a:gdLst/>
              <a:ahLst/>
              <a:cxnLst/>
              <a:rect l="l" t="t" r="r" b="b"/>
              <a:pathLst>
                <a:path w="4039" h="2885" fill="none" extrusionOk="0">
                  <a:moveTo>
                    <a:pt x="1" y="1"/>
                  </a:moveTo>
                  <a:lnTo>
                    <a:pt x="1896" y="2885"/>
                  </a:lnTo>
                  <a:lnTo>
                    <a:pt x="4038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4"/>
            <p:cNvSpPr/>
            <p:nvPr/>
          </p:nvSpPr>
          <p:spPr>
            <a:xfrm>
              <a:off x="2289650" y="821100"/>
              <a:ext cx="786975" cy="789050"/>
            </a:xfrm>
            <a:custGeom>
              <a:avLst/>
              <a:gdLst/>
              <a:ahLst/>
              <a:cxnLst/>
              <a:rect l="l" t="t" r="r" b="b"/>
              <a:pathLst>
                <a:path w="31479" h="31562" fill="none" extrusionOk="0">
                  <a:moveTo>
                    <a:pt x="31479" y="15740"/>
                  </a:moveTo>
                  <a:lnTo>
                    <a:pt x="31479" y="15740"/>
                  </a:lnTo>
                  <a:lnTo>
                    <a:pt x="31396" y="14174"/>
                  </a:lnTo>
                  <a:lnTo>
                    <a:pt x="31149" y="12609"/>
                  </a:lnTo>
                  <a:lnTo>
                    <a:pt x="30819" y="11043"/>
                  </a:lnTo>
                  <a:lnTo>
                    <a:pt x="30243" y="9642"/>
                  </a:lnTo>
                  <a:lnTo>
                    <a:pt x="29583" y="8241"/>
                  </a:lnTo>
                  <a:lnTo>
                    <a:pt x="28842" y="6923"/>
                  </a:lnTo>
                  <a:lnTo>
                    <a:pt x="27935" y="5769"/>
                  </a:lnTo>
                  <a:lnTo>
                    <a:pt x="26864" y="4616"/>
                  </a:lnTo>
                  <a:lnTo>
                    <a:pt x="25793" y="3627"/>
                  </a:lnTo>
                  <a:lnTo>
                    <a:pt x="24557" y="2720"/>
                  </a:lnTo>
                  <a:lnTo>
                    <a:pt x="23238" y="1896"/>
                  </a:lnTo>
                  <a:lnTo>
                    <a:pt x="21838" y="1237"/>
                  </a:lnTo>
                  <a:lnTo>
                    <a:pt x="20437" y="743"/>
                  </a:lnTo>
                  <a:lnTo>
                    <a:pt x="18871" y="331"/>
                  </a:lnTo>
                  <a:lnTo>
                    <a:pt x="17305" y="83"/>
                  </a:lnTo>
                  <a:lnTo>
                    <a:pt x="15740" y="1"/>
                  </a:lnTo>
                  <a:lnTo>
                    <a:pt x="15740" y="1"/>
                  </a:lnTo>
                  <a:lnTo>
                    <a:pt x="14092" y="83"/>
                  </a:lnTo>
                  <a:lnTo>
                    <a:pt x="12526" y="331"/>
                  </a:lnTo>
                  <a:lnTo>
                    <a:pt x="11043" y="743"/>
                  </a:lnTo>
                  <a:lnTo>
                    <a:pt x="9560" y="1237"/>
                  </a:lnTo>
                  <a:lnTo>
                    <a:pt x="8241" y="1896"/>
                  </a:lnTo>
                  <a:lnTo>
                    <a:pt x="6923" y="2720"/>
                  </a:lnTo>
                  <a:lnTo>
                    <a:pt x="5687" y="3627"/>
                  </a:lnTo>
                  <a:lnTo>
                    <a:pt x="4615" y="4616"/>
                  </a:lnTo>
                  <a:lnTo>
                    <a:pt x="3544" y="5769"/>
                  </a:lnTo>
                  <a:lnTo>
                    <a:pt x="2638" y="6923"/>
                  </a:lnTo>
                  <a:lnTo>
                    <a:pt x="1896" y="8241"/>
                  </a:lnTo>
                  <a:lnTo>
                    <a:pt x="1237" y="9642"/>
                  </a:lnTo>
                  <a:lnTo>
                    <a:pt x="660" y="11043"/>
                  </a:lnTo>
                  <a:lnTo>
                    <a:pt x="331" y="12609"/>
                  </a:lnTo>
                  <a:lnTo>
                    <a:pt x="83" y="14174"/>
                  </a:lnTo>
                  <a:lnTo>
                    <a:pt x="1" y="15740"/>
                  </a:lnTo>
                  <a:lnTo>
                    <a:pt x="1" y="15740"/>
                  </a:lnTo>
                  <a:lnTo>
                    <a:pt x="83" y="17388"/>
                  </a:lnTo>
                  <a:lnTo>
                    <a:pt x="331" y="18954"/>
                  </a:lnTo>
                  <a:lnTo>
                    <a:pt x="660" y="20437"/>
                  </a:lnTo>
                  <a:lnTo>
                    <a:pt x="1237" y="21920"/>
                  </a:lnTo>
                  <a:lnTo>
                    <a:pt x="1896" y="23239"/>
                  </a:lnTo>
                  <a:lnTo>
                    <a:pt x="2638" y="24557"/>
                  </a:lnTo>
                  <a:lnTo>
                    <a:pt x="3544" y="25793"/>
                  </a:lnTo>
                  <a:lnTo>
                    <a:pt x="4615" y="26947"/>
                  </a:lnTo>
                  <a:lnTo>
                    <a:pt x="5687" y="27935"/>
                  </a:lnTo>
                  <a:lnTo>
                    <a:pt x="6923" y="28842"/>
                  </a:lnTo>
                  <a:lnTo>
                    <a:pt x="8241" y="29584"/>
                  </a:lnTo>
                  <a:lnTo>
                    <a:pt x="9560" y="30325"/>
                  </a:lnTo>
                  <a:lnTo>
                    <a:pt x="11043" y="30820"/>
                  </a:lnTo>
                  <a:lnTo>
                    <a:pt x="12526" y="31232"/>
                  </a:lnTo>
                  <a:lnTo>
                    <a:pt x="14092" y="31479"/>
                  </a:lnTo>
                  <a:lnTo>
                    <a:pt x="15740" y="31561"/>
                  </a:lnTo>
                  <a:lnTo>
                    <a:pt x="15740" y="31561"/>
                  </a:lnTo>
                  <a:lnTo>
                    <a:pt x="17305" y="31479"/>
                  </a:lnTo>
                  <a:lnTo>
                    <a:pt x="18871" y="31232"/>
                  </a:lnTo>
                  <a:lnTo>
                    <a:pt x="20437" y="30820"/>
                  </a:lnTo>
                  <a:lnTo>
                    <a:pt x="21838" y="30325"/>
                  </a:lnTo>
                  <a:lnTo>
                    <a:pt x="23238" y="29584"/>
                  </a:lnTo>
                  <a:lnTo>
                    <a:pt x="24557" y="28842"/>
                  </a:lnTo>
                  <a:lnTo>
                    <a:pt x="25793" y="27935"/>
                  </a:lnTo>
                  <a:lnTo>
                    <a:pt x="26864" y="26947"/>
                  </a:lnTo>
                  <a:lnTo>
                    <a:pt x="27935" y="25793"/>
                  </a:lnTo>
                  <a:lnTo>
                    <a:pt x="28842" y="24557"/>
                  </a:lnTo>
                  <a:lnTo>
                    <a:pt x="29583" y="23239"/>
                  </a:lnTo>
                  <a:lnTo>
                    <a:pt x="30243" y="21920"/>
                  </a:lnTo>
                  <a:lnTo>
                    <a:pt x="30819" y="20437"/>
                  </a:lnTo>
                  <a:lnTo>
                    <a:pt x="31149" y="18954"/>
                  </a:lnTo>
                  <a:lnTo>
                    <a:pt x="31396" y="17388"/>
                  </a:lnTo>
                  <a:lnTo>
                    <a:pt x="31479" y="15740"/>
                  </a:lnTo>
                  <a:lnTo>
                    <a:pt x="31479" y="15740"/>
                  </a:lnTo>
                  <a:close/>
                </a:path>
              </a:pathLst>
            </a:custGeom>
            <a:noFill/>
            <a:ln w="4120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4"/>
            <p:cNvSpPr/>
            <p:nvPr/>
          </p:nvSpPr>
          <p:spPr>
            <a:xfrm>
              <a:off x="2683125" y="654250"/>
              <a:ext cx="25" cy="166875"/>
            </a:xfrm>
            <a:custGeom>
              <a:avLst/>
              <a:gdLst/>
              <a:ahLst/>
              <a:cxnLst/>
              <a:rect l="l" t="t" r="r" b="b"/>
              <a:pathLst>
                <a:path w="1" h="6675" fill="none" extrusionOk="0">
                  <a:moveTo>
                    <a:pt x="1" y="0"/>
                  </a:moveTo>
                  <a:lnTo>
                    <a:pt x="1" y="6675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4"/>
            <p:cNvSpPr/>
            <p:nvPr/>
          </p:nvSpPr>
          <p:spPr>
            <a:xfrm>
              <a:off x="2683125" y="1610125"/>
              <a:ext cx="25" cy="164825"/>
            </a:xfrm>
            <a:custGeom>
              <a:avLst/>
              <a:gdLst/>
              <a:ahLst/>
              <a:cxnLst/>
              <a:rect l="l" t="t" r="r" b="b"/>
              <a:pathLst>
                <a:path w="1" h="6593" fill="none" extrusionOk="0">
                  <a:moveTo>
                    <a:pt x="1" y="0"/>
                  </a:moveTo>
                  <a:lnTo>
                    <a:pt x="1" y="6592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4"/>
            <p:cNvSpPr/>
            <p:nvPr/>
          </p:nvSpPr>
          <p:spPr>
            <a:xfrm>
              <a:off x="3076600" y="1214575"/>
              <a:ext cx="166900" cy="25"/>
            </a:xfrm>
            <a:custGeom>
              <a:avLst/>
              <a:gdLst/>
              <a:ahLst/>
              <a:cxnLst/>
              <a:rect l="l" t="t" r="r" b="b"/>
              <a:pathLst>
                <a:path w="6676" h="1" fill="none" extrusionOk="0">
                  <a:moveTo>
                    <a:pt x="1" y="1"/>
                  </a:moveTo>
                  <a:lnTo>
                    <a:pt x="6675" y="1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4"/>
            <p:cNvSpPr/>
            <p:nvPr/>
          </p:nvSpPr>
          <p:spPr>
            <a:xfrm>
              <a:off x="2122800" y="1214575"/>
              <a:ext cx="166875" cy="25"/>
            </a:xfrm>
            <a:custGeom>
              <a:avLst/>
              <a:gdLst/>
              <a:ahLst/>
              <a:cxnLst/>
              <a:rect l="l" t="t" r="r" b="b"/>
              <a:pathLst>
                <a:path w="6675" h="1" fill="none" extrusionOk="0">
                  <a:moveTo>
                    <a:pt x="6675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4"/>
            <p:cNvSpPr/>
            <p:nvPr/>
          </p:nvSpPr>
          <p:spPr>
            <a:xfrm>
              <a:off x="2122800" y="654250"/>
              <a:ext cx="1120700" cy="1120700"/>
            </a:xfrm>
            <a:custGeom>
              <a:avLst/>
              <a:gdLst/>
              <a:ahLst/>
              <a:cxnLst/>
              <a:rect l="l" t="t" r="r" b="b"/>
              <a:pathLst>
                <a:path w="44828" h="44828" fill="none" extrusionOk="0">
                  <a:moveTo>
                    <a:pt x="44827" y="22414"/>
                  </a:moveTo>
                  <a:lnTo>
                    <a:pt x="44827" y="22414"/>
                  </a:lnTo>
                  <a:lnTo>
                    <a:pt x="44827" y="21260"/>
                  </a:lnTo>
                  <a:lnTo>
                    <a:pt x="44745" y="20107"/>
                  </a:lnTo>
                  <a:lnTo>
                    <a:pt x="44580" y="19035"/>
                  </a:lnTo>
                  <a:lnTo>
                    <a:pt x="44415" y="17882"/>
                  </a:lnTo>
                  <a:lnTo>
                    <a:pt x="44086" y="16810"/>
                  </a:lnTo>
                  <a:lnTo>
                    <a:pt x="43838" y="15739"/>
                  </a:lnTo>
                  <a:lnTo>
                    <a:pt x="43509" y="14750"/>
                  </a:lnTo>
                  <a:lnTo>
                    <a:pt x="43097" y="13679"/>
                  </a:lnTo>
                  <a:lnTo>
                    <a:pt x="42602" y="12690"/>
                  </a:lnTo>
                  <a:lnTo>
                    <a:pt x="42108" y="11784"/>
                  </a:lnTo>
                  <a:lnTo>
                    <a:pt x="41614" y="10795"/>
                  </a:lnTo>
                  <a:lnTo>
                    <a:pt x="41037" y="9889"/>
                  </a:lnTo>
                  <a:lnTo>
                    <a:pt x="40378" y="8982"/>
                  </a:lnTo>
                  <a:lnTo>
                    <a:pt x="39718" y="8158"/>
                  </a:lnTo>
                  <a:lnTo>
                    <a:pt x="38977" y="7334"/>
                  </a:lnTo>
                  <a:lnTo>
                    <a:pt x="38235" y="6593"/>
                  </a:lnTo>
                  <a:lnTo>
                    <a:pt x="37493" y="5851"/>
                  </a:lnTo>
                  <a:lnTo>
                    <a:pt x="36669" y="5109"/>
                  </a:lnTo>
                  <a:lnTo>
                    <a:pt x="35845" y="4450"/>
                  </a:lnTo>
                  <a:lnTo>
                    <a:pt x="34939" y="3873"/>
                  </a:lnTo>
                  <a:lnTo>
                    <a:pt x="34033" y="3296"/>
                  </a:lnTo>
                  <a:lnTo>
                    <a:pt x="33126" y="2720"/>
                  </a:lnTo>
                  <a:lnTo>
                    <a:pt x="32137" y="2225"/>
                  </a:lnTo>
                  <a:lnTo>
                    <a:pt x="31148" y="1813"/>
                  </a:lnTo>
                  <a:lnTo>
                    <a:pt x="30077" y="1401"/>
                  </a:lnTo>
                  <a:lnTo>
                    <a:pt x="29088" y="989"/>
                  </a:lnTo>
                  <a:lnTo>
                    <a:pt x="28017" y="742"/>
                  </a:lnTo>
                  <a:lnTo>
                    <a:pt x="26946" y="495"/>
                  </a:lnTo>
                  <a:lnTo>
                    <a:pt x="25792" y="248"/>
                  </a:lnTo>
                  <a:lnTo>
                    <a:pt x="24721" y="165"/>
                  </a:lnTo>
                  <a:lnTo>
                    <a:pt x="23567" y="83"/>
                  </a:lnTo>
                  <a:lnTo>
                    <a:pt x="22414" y="0"/>
                  </a:lnTo>
                  <a:lnTo>
                    <a:pt x="22414" y="0"/>
                  </a:lnTo>
                  <a:lnTo>
                    <a:pt x="21260" y="83"/>
                  </a:lnTo>
                  <a:lnTo>
                    <a:pt x="20107" y="165"/>
                  </a:lnTo>
                  <a:lnTo>
                    <a:pt x="18953" y="248"/>
                  </a:lnTo>
                  <a:lnTo>
                    <a:pt x="17882" y="495"/>
                  </a:lnTo>
                  <a:lnTo>
                    <a:pt x="16810" y="742"/>
                  </a:lnTo>
                  <a:lnTo>
                    <a:pt x="15739" y="989"/>
                  </a:lnTo>
                  <a:lnTo>
                    <a:pt x="14668" y="1401"/>
                  </a:lnTo>
                  <a:lnTo>
                    <a:pt x="13679" y="1813"/>
                  </a:lnTo>
                  <a:lnTo>
                    <a:pt x="12690" y="2225"/>
                  </a:lnTo>
                  <a:lnTo>
                    <a:pt x="11701" y="2720"/>
                  </a:lnTo>
                  <a:lnTo>
                    <a:pt x="10795" y="3296"/>
                  </a:lnTo>
                  <a:lnTo>
                    <a:pt x="9889" y="3873"/>
                  </a:lnTo>
                  <a:lnTo>
                    <a:pt x="8982" y="4450"/>
                  </a:lnTo>
                  <a:lnTo>
                    <a:pt x="8158" y="5109"/>
                  </a:lnTo>
                  <a:lnTo>
                    <a:pt x="7334" y="5851"/>
                  </a:lnTo>
                  <a:lnTo>
                    <a:pt x="6593" y="6593"/>
                  </a:lnTo>
                  <a:lnTo>
                    <a:pt x="5768" y="7334"/>
                  </a:lnTo>
                  <a:lnTo>
                    <a:pt x="5109" y="8158"/>
                  </a:lnTo>
                  <a:lnTo>
                    <a:pt x="4450" y="8982"/>
                  </a:lnTo>
                  <a:lnTo>
                    <a:pt x="3791" y="9889"/>
                  </a:lnTo>
                  <a:lnTo>
                    <a:pt x="3214" y="10795"/>
                  </a:lnTo>
                  <a:lnTo>
                    <a:pt x="2720" y="11784"/>
                  </a:lnTo>
                  <a:lnTo>
                    <a:pt x="2225" y="12690"/>
                  </a:lnTo>
                  <a:lnTo>
                    <a:pt x="1731" y="13679"/>
                  </a:lnTo>
                  <a:lnTo>
                    <a:pt x="1319" y="14750"/>
                  </a:lnTo>
                  <a:lnTo>
                    <a:pt x="989" y="15739"/>
                  </a:lnTo>
                  <a:lnTo>
                    <a:pt x="660" y="16810"/>
                  </a:lnTo>
                  <a:lnTo>
                    <a:pt x="412" y="17882"/>
                  </a:lnTo>
                  <a:lnTo>
                    <a:pt x="248" y="19035"/>
                  </a:lnTo>
                  <a:lnTo>
                    <a:pt x="83" y="20107"/>
                  </a:lnTo>
                  <a:lnTo>
                    <a:pt x="0" y="21260"/>
                  </a:lnTo>
                  <a:lnTo>
                    <a:pt x="0" y="22414"/>
                  </a:lnTo>
                  <a:lnTo>
                    <a:pt x="0" y="22414"/>
                  </a:lnTo>
                  <a:lnTo>
                    <a:pt x="0" y="23568"/>
                  </a:lnTo>
                  <a:lnTo>
                    <a:pt x="83" y="24721"/>
                  </a:lnTo>
                  <a:lnTo>
                    <a:pt x="248" y="25875"/>
                  </a:lnTo>
                  <a:lnTo>
                    <a:pt x="412" y="26946"/>
                  </a:lnTo>
                  <a:lnTo>
                    <a:pt x="660" y="28017"/>
                  </a:lnTo>
                  <a:lnTo>
                    <a:pt x="989" y="29088"/>
                  </a:lnTo>
                  <a:lnTo>
                    <a:pt x="1319" y="30160"/>
                  </a:lnTo>
                  <a:lnTo>
                    <a:pt x="1731" y="31149"/>
                  </a:lnTo>
                  <a:lnTo>
                    <a:pt x="2225" y="32137"/>
                  </a:lnTo>
                  <a:lnTo>
                    <a:pt x="2720" y="33126"/>
                  </a:lnTo>
                  <a:lnTo>
                    <a:pt x="3214" y="34033"/>
                  </a:lnTo>
                  <a:lnTo>
                    <a:pt x="3791" y="34939"/>
                  </a:lnTo>
                  <a:lnTo>
                    <a:pt x="4450" y="35846"/>
                  </a:lnTo>
                  <a:lnTo>
                    <a:pt x="5109" y="36670"/>
                  </a:lnTo>
                  <a:lnTo>
                    <a:pt x="5768" y="37494"/>
                  </a:lnTo>
                  <a:lnTo>
                    <a:pt x="6593" y="38318"/>
                  </a:lnTo>
                  <a:lnTo>
                    <a:pt x="7334" y="39059"/>
                  </a:lnTo>
                  <a:lnTo>
                    <a:pt x="8158" y="39718"/>
                  </a:lnTo>
                  <a:lnTo>
                    <a:pt x="8982" y="40378"/>
                  </a:lnTo>
                  <a:lnTo>
                    <a:pt x="9889" y="41037"/>
                  </a:lnTo>
                  <a:lnTo>
                    <a:pt x="10795" y="41614"/>
                  </a:lnTo>
                  <a:lnTo>
                    <a:pt x="11701" y="42191"/>
                  </a:lnTo>
                  <a:lnTo>
                    <a:pt x="12690" y="42685"/>
                  </a:lnTo>
                  <a:lnTo>
                    <a:pt x="13679" y="43097"/>
                  </a:lnTo>
                  <a:lnTo>
                    <a:pt x="14668" y="43509"/>
                  </a:lnTo>
                  <a:lnTo>
                    <a:pt x="15739" y="43839"/>
                  </a:lnTo>
                  <a:lnTo>
                    <a:pt x="16810" y="44168"/>
                  </a:lnTo>
                  <a:lnTo>
                    <a:pt x="17882" y="44415"/>
                  </a:lnTo>
                  <a:lnTo>
                    <a:pt x="18953" y="44580"/>
                  </a:lnTo>
                  <a:lnTo>
                    <a:pt x="20107" y="44745"/>
                  </a:lnTo>
                  <a:lnTo>
                    <a:pt x="21260" y="44827"/>
                  </a:lnTo>
                  <a:lnTo>
                    <a:pt x="22414" y="44827"/>
                  </a:lnTo>
                  <a:lnTo>
                    <a:pt x="22414" y="44827"/>
                  </a:lnTo>
                  <a:lnTo>
                    <a:pt x="23567" y="44827"/>
                  </a:lnTo>
                  <a:lnTo>
                    <a:pt x="24721" y="44745"/>
                  </a:lnTo>
                  <a:lnTo>
                    <a:pt x="25792" y="44580"/>
                  </a:lnTo>
                  <a:lnTo>
                    <a:pt x="26946" y="44415"/>
                  </a:lnTo>
                  <a:lnTo>
                    <a:pt x="28017" y="44168"/>
                  </a:lnTo>
                  <a:lnTo>
                    <a:pt x="29088" y="43839"/>
                  </a:lnTo>
                  <a:lnTo>
                    <a:pt x="30077" y="43509"/>
                  </a:lnTo>
                  <a:lnTo>
                    <a:pt x="31148" y="43097"/>
                  </a:lnTo>
                  <a:lnTo>
                    <a:pt x="32137" y="42685"/>
                  </a:lnTo>
                  <a:lnTo>
                    <a:pt x="33126" y="42191"/>
                  </a:lnTo>
                  <a:lnTo>
                    <a:pt x="34033" y="41614"/>
                  </a:lnTo>
                  <a:lnTo>
                    <a:pt x="34939" y="41037"/>
                  </a:lnTo>
                  <a:lnTo>
                    <a:pt x="35845" y="40378"/>
                  </a:lnTo>
                  <a:lnTo>
                    <a:pt x="36669" y="39718"/>
                  </a:lnTo>
                  <a:lnTo>
                    <a:pt x="37493" y="39059"/>
                  </a:lnTo>
                  <a:lnTo>
                    <a:pt x="38235" y="38318"/>
                  </a:lnTo>
                  <a:lnTo>
                    <a:pt x="38977" y="37494"/>
                  </a:lnTo>
                  <a:lnTo>
                    <a:pt x="39718" y="36670"/>
                  </a:lnTo>
                  <a:lnTo>
                    <a:pt x="40378" y="35846"/>
                  </a:lnTo>
                  <a:lnTo>
                    <a:pt x="41037" y="34939"/>
                  </a:lnTo>
                  <a:lnTo>
                    <a:pt x="41614" y="34033"/>
                  </a:lnTo>
                  <a:lnTo>
                    <a:pt x="42108" y="33126"/>
                  </a:lnTo>
                  <a:lnTo>
                    <a:pt x="42602" y="32137"/>
                  </a:lnTo>
                  <a:lnTo>
                    <a:pt x="43097" y="31149"/>
                  </a:lnTo>
                  <a:lnTo>
                    <a:pt x="43509" y="30160"/>
                  </a:lnTo>
                  <a:lnTo>
                    <a:pt x="43838" y="29088"/>
                  </a:lnTo>
                  <a:lnTo>
                    <a:pt x="44086" y="28017"/>
                  </a:lnTo>
                  <a:lnTo>
                    <a:pt x="44415" y="26946"/>
                  </a:lnTo>
                  <a:lnTo>
                    <a:pt x="44580" y="25875"/>
                  </a:lnTo>
                  <a:lnTo>
                    <a:pt x="44745" y="24721"/>
                  </a:lnTo>
                  <a:lnTo>
                    <a:pt x="44827" y="23568"/>
                  </a:lnTo>
                  <a:lnTo>
                    <a:pt x="44827" y="22414"/>
                  </a:lnTo>
                  <a:lnTo>
                    <a:pt x="44827" y="22414"/>
                  </a:lnTo>
                  <a:close/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4"/>
            <p:cNvSpPr/>
            <p:nvPr/>
          </p:nvSpPr>
          <p:spPr>
            <a:xfrm>
              <a:off x="2615150" y="454425"/>
              <a:ext cx="136000" cy="199850"/>
            </a:xfrm>
            <a:custGeom>
              <a:avLst/>
              <a:gdLst/>
              <a:ahLst/>
              <a:cxnLst/>
              <a:rect l="l" t="t" r="r" b="b"/>
              <a:pathLst>
                <a:path w="5440" h="7994" extrusionOk="0">
                  <a:moveTo>
                    <a:pt x="2720" y="0"/>
                  </a:moveTo>
                  <a:lnTo>
                    <a:pt x="2555" y="83"/>
                  </a:lnTo>
                  <a:lnTo>
                    <a:pt x="2390" y="165"/>
                  </a:lnTo>
                  <a:lnTo>
                    <a:pt x="2225" y="247"/>
                  </a:lnTo>
                  <a:lnTo>
                    <a:pt x="2143" y="495"/>
                  </a:lnTo>
                  <a:lnTo>
                    <a:pt x="1" y="7993"/>
                  </a:lnTo>
                  <a:lnTo>
                    <a:pt x="5439" y="7993"/>
                  </a:lnTo>
                  <a:lnTo>
                    <a:pt x="3297" y="495"/>
                  </a:lnTo>
                  <a:lnTo>
                    <a:pt x="3214" y="247"/>
                  </a:lnTo>
                  <a:lnTo>
                    <a:pt x="3049" y="165"/>
                  </a:lnTo>
                  <a:lnTo>
                    <a:pt x="2885" y="83"/>
                  </a:lnTo>
                  <a:lnTo>
                    <a:pt x="2720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4"/>
            <p:cNvSpPr/>
            <p:nvPr/>
          </p:nvSpPr>
          <p:spPr>
            <a:xfrm>
              <a:off x="2413275" y="499750"/>
              <a:ext cx="142150" cy="212200"/>
            </a:xfrm>
            <a:custGeom>
              <a:avLst/>
              <a:gdLst/>
              <a:ahLst/>
              <a:cxnLst/>
              <a:rect l="l" t="t" r="r" b="b"/>
              <a:pathLst>
                <a:path w="5686" h="8488" extrusionOk="0">
                  <a:moveTo>
                    <a:pt x="412" y="0"/>
                  </a:moveTo>
                  <a:lnTo>
                    <a:pt x="247" y="165"/>
                  </a:lnTo>
                  <a:lnTo>
                    <a:pt x="82" y="247"/>
                  </a:lnTo>
                  <a:lnTo>
                    <a:pt x="0" y="412"/>
                  </a:lnTo>
                  <a:lnTo>
                    <a:pt x="0" y="659"/>
                  </a:lnTo>
                  <a:lnTo>
                    <a:pt x="577" y="8488"/>
                  </a:lnTo>
                  <a:lnTo>
                    <a:pt x="5686" y="6592"/>
                  </a:lnTo>
                  <a:lnTo>
                    <a:pt x="1071" y="247"/>
                  </a:lnTo>
                  <a:lnTo>
                    <a:pt x="907" y="83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4"/>
            <p:cNvSpPr/>
            <p:nvPr/>
          </p:nvSpPr>
          <p:spPr>
            <a:xfrm>
              <a:off x="2188725" y="629525"/>
              <a:ext cx="185425" cy="199850"/>
            </a:xfrm>
            <a:custGeom>
              <a:avLst/>
              <a:gdLst/>
              <a:ahLst/>
              <a:cxnLst/>
              <a:rect l="l" t="t" r="r" b="b"/>
              <a:pathLst>
                <a:path w="7417" h="7994" extrusionOk="0">
                  <a:moveTo>
                    <a:pt x="412" y="1"/>
                  </a:moveTo>
                  <a:lnTo>
                    <a:pt x="247" y="165"/>
                  </a:lnTo>
                  <a:lnTo>
                    <a:pt x="83" y="248"/>
                  </a:lnTo>
                  <a:lnTo>
                    <a:pt x="0" y="413"/>
                  </a:lnTo>
                  <a:lnTo>
                    <a:pt x="0" y="660"/>
                  </a:lnTo>
                  <a:lnTo>
                    <a:pt x="83" y="825"/>
                  </a:lnTo>
                  <a:lnTo>
                    <a:pt x="3296" y="7994"/>
                  </a:lnTo>
                  <a:lnTo>
                    <a:pt x="7416" y="4533"/>
                  </a:lnTo>
                  <a:lnTo>
                    <a:pt x="989" y="83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4"/>
            <p:cNvSpPr/>
            <p:nvPr/>
          </p:nvSpPr>
          <p:spPr>
            <a:xfrm>
              <a:off x="2021850" y="827300"/>
              <a:ext cx="210150" cy="166875"/>
            </a:xfrm>
            <a:custGeom>
              <a:avLst/>
              <a:gdLst/>
              <a:ahLst/>
              <a:cxnLst/>
              <a:rect l="l" t="t" r="r" b="b"/>
              <a:pathLst>
                <a:path w="8406" h="6675" extrusionOk="0">
                  <a:moveTo>
                    <a:pt x="577" y="0"/>
                  </a:moveTo>
                  <a:lnTo>
                    <a:pt x="413" y="83"/>
                  </a:lnTo>
                  <a:lnTo>
                    <a:pt x="248" y="165"/>
                  </a:lnTo>
                  <a:lnTo>
                    <a:pt x="83" y="330"/>
                  </a:lnTo>
                  <a:lnTo>
                    <a:pt x="1" y="495"/>
                  </a:lnTo>
                  <a:lnTo>
                    <a:pt x="1" y="659"/>
                  </a:lnTo>
                  <a:lnTo>
                    <a:pt x="83" y="824"/>
                  </a:lnTo>
                  <a:lnTo>
                    <a:pt x="165" y="1071"/>
                  </a:lnTo>
                  <a:lnTo>
                    <a:pt x="5686" y="6675"/>
                  </a:lnTo>
                  <a:lnTo>
                    <a:pt x="8406" y="1978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4"/>
            <p:cNvSpPr/>
            <p:nvPr/>
          </p:nvSpPr>
          <p:spPr>
            <a:xfrm>
              <a:off x="1933275" y="1051850"/>
              <a:ext cx="210150" cy="131850"/>
            </a:xfrm>
            <a:custGeom>
              <a:avLst/>
              <a:gdLst/>
              <a:ahLst/>
              <a:cxnLst/>
              <a:rect l="l" t="t" r="r" b="b"/>
              <a:pathLst>
                <a:path w="8406" h="5274" extrusionOk="0">
                  <a:moveTo>
                    <a:pt x="8405" y="0"/>
                  </a:moveTo>
                  <a:lnTo>
                    <a:pt x="577" y="742"/>
                  </a:lnTo>
                  <a:lnTo>
                    <a:pt x="330" y="824"/>
                  </a:lnTo>
                  <a:lnTo>
                    <a:pt x="247" y="906"/>
                  </a:lnTo>
                  <a:lnTo>
                    <a:pt x="83" y="1071"/>
                  </a:lnTo>
                  <a:lnTo>
                    <a:pt x="0" y="1236"/>
                  </a:lnTo>
                  <a:lnTo>
                    <a:pt x="0" y="1401"/>
                  </a:lnTo>
                  <a:lnTo>
                    <a:pt x="83" y="1648"/>
                  </a:lnTo>
                  <a:lnTo>
                    <a:pt x="165" y="1813"/>
                  </a:lnTo>
                  <a:lnTo>
                    <a:pt x="412" y="1895"/>
                  </a:lnTo>
                  <a:lnTo>
                    <a:pt x="7417" y="5274"/>
                  </a:lnTo>
                  <a:lnTo>
                    <a:pt x="8405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4"/>
            <p:cNvSpPr/>
            <p:nvPr/>
          </p:nvSpPr>
          <p:spPr>
            <a:xfrm>
              <a:off x="1933275" y="1245475"/>
              <a:ext cx="210150" cy="133950"/>
            </a:xfrm>
            <a:custGeom>
              <a:avLst/>
              <a:gdLst/>
              <a:ahLst/>
              <a:cxnLst/>
              <a:rect l="l" t="t" r="r" b="b"/>
              <a:pathLst>
                <a:path w="8406" h="5358" extrusionOk="0">
                  <a:moveTo>
                    <a:pt x="7417" y="1"/>
                  </a:moveTo>
                  <a:lnTo>
                    <a:pt x="412" y="3379"/>
                  </a:lnTo>
                  <a:lnTo>
                    <a:pt x="165" y="3544"/>
                  </a:lnTo>
                  <a:lnTo>
                    <a:pt x="83" y="3709"/>
                  </a:lnTo>
                  <a:lnTo>
                    <a:pt x="0" y="3874"/>
                  </a:lnTo>
                  <a:lnTo>
                    <a:pt x="0" y="4039"/>
                  </a:lnTo>
                  <a:lnTo>
                    <a:pt x="83" y="4286"/>
                  </a:lnTo>
                  <a:lnTo>
                    <a:pt x="247" y="4368"/>
                  </a:lnTo>
                  <a:lnTo>
                    <a:pt x="330" y="4533"/>
                  </a:lnTo>
                  <a:lnTo>
                    <a:pt x="577" y="4533"/>
                  </a:lnTo>
                  <a:lnTo>
                    <a:pt x="8405" y="5357"/>
                  </a:lnTo>
                  <a:lnTo>
                    <a:pt x="7417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4"/>
            <p:cNvSpPr/>
            <p:nvPr/>
          </p:nvSpPr>
          <p:spPr>
            <a:xfrm>
              <a:off x="2021850" y="1437075"/>
              <a:ext cx="210150" cy="164825"/>
            </a:xfrm>
            <a:custGeom>
              <a:avLst/>
              <a:gdLst/>
              <a:ahLst/>
              <a:cxnLst/>
              <a:rect l="l" t="t" r="r" b="b"/>
              <a:pathLst>
                <a:path w="8406" h="6593" extrusionOk="0">
                  <a:moveTo>
                    <a:pt x="5686" y="0"/>
                  </a:moveTo>
                  <a:lnTo>
                    <a:pt x="165" y="5604"/>
                  </a:lnTo>
                  <a:lnTo>
                    <a:pt x="83" y="5769"/>
                  </a:lnTo>
                  <a:lnTo>
                    <a:pt x="1" y="5933"/>
                  </a:lnTo>
                  <a:lnTo>
                    <a:pt x="1" y="6181"/>
                  </a:lnTo>
                  <a:lnTo>
                    <a:pt x="83" y="6345"/>
                  </a:lnTo>
                  <a:lnTo>
                    <a:pt x="248" y="6510"/>
                  </a:lnTo>
                  <a:lnTo>
                    <a:pt x="413" y="6593"/>
                  </a:lnTo>
                  <a:lnTo>
                    <a:pt x="742" y="6593"/>
                  </a:lnTo>
                  <a:lnTo>
                    <a:pt x="8406" y="4697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4"/>
            <p:cNvSpPr/>
            <p:nvPr/>
          </p:nvSpPr>
          <p:spPr>
            <a:xfrm>
              <a:off x="2188725" y="1601875"/>
              <a:ext cx="185425" cy="199850"/>
            </a:xfrm>
            <a:custGeom>
              <a:avLst/>
              <a:gdLst/>
              <a:ahLst/>
              <a:cxnLst/>
              <a:rect l="l" t="t" r="r" b="b"/>
              <a:pathLst>
                <a:path w="7417" h="7994" extrusionOk="0">
                  <a:moveTo>
                    <a:pt x="3296" y="1"/>
                  </a:moveTo>
                  <a:lnTo>
                    <a:pt x="83" y="7087"/>
                  </a:lnTo>
                  <a:lnTo>
                    <a:pt x="0" y="7334"/>
                  </a:lnTo>
                  <a:lnTo>
                    <a:pt x="0" y="7499"/>
                  </a:lnTo>
                  <a:lnTo>
                    <a:pt x="83" y="7664"/>
                  </a:lnTo>
                  <a:lnTo>
                    <a:pt x="247" y="7829"/>
                  </a:lnTo>
                  <a:lnTo>
                    <a:pt x="412" y="7911"/>
                  </a:lnTo>
                  <a:lnTo>
                    <a:pt x="577" y="7994"/>
                  </a:lnTo>
                  <a:lnTo>
                    <a:pt x="742" y="7994"/>
                  </a:lnTo>
                  <a:lnTo>
                    <a:pt x="989" y="7829"/>
                  </a:lnTo>
                  <a:lnTo>
                    <a:pt x="7416" y="3461"/>
                  </a:lnTo>
                  <a:lnTo>
                    <a:pt x="3296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4"/>
            <p:cNvSpPr/>
            <p:nvPr/>
          </p:nvSpPr>
          <p:spPr>
            <a:xfrm>
              <a:off x="2413275" y="1719300"/>
              <a:ext cx="142150" cy="212200"/>
            </a:xfrm>
            <a:custGeom>
              <a:avLst/>
              <a:gdLst/>
              <a:ahLst/>
              <a:cxnLst/>
              <a:rect l="l" t="t" r="r" b="b"/>
              <a:pathLst>
                <a:path w="5686" h="8488" extrusionOk="0">
                  <a:moveTo>
                    <a:pt x="577" y="1"/>
                  </a:moveTo>
                  <a:lnTo>
                    <a:pt x="0" y="7829"/>
                  </a:lnTo>
                  <a:lnTo>
                    <a:pt x="0" y="7994"/>
                  </a:lnTo>
                  <a:lnTo>
                    <a:pt x="82" y="8158"/>
                  </a:lnTo>
                  <a:lnTo>
                    <a:pt x="247" y="8323"/>
                  </a:lnTo>
                  <a:lnTo>
                    <a:pt x="412" y="8406"/>
                  </a:lnTo>
                  <a:lnTo>
                    <a:pt x="577" y="8488"/>
                  </a:lnTo>
                  <a:lnTo>
                    <a:pt x="742" y="8406"/>
                  </a:lnTo>
                  <a:lnTo>
                    <a:pt x="907" y="8323"/>
                  </a:lnTo>
                  <a:lnTo>
                    <a:pt x="1071" y="8158"/>
                  </a:lnTo>
                  <a:lnTo>
                    <a:pt x="5686" y="1813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4"/>
            <p:cNvSpPr/>
            <p:nvPr/>
          </p:nvSpPr>
          <p:spPr>
            <a:xfrm>
              <a:off x="2615150" y="1774925"/>
              <a:ext cx="136000" cy="199850"/>
            </a:xfrm>
            <a:custGeom>
              <a:avLst/>
              <a:gdLst/>
              <a:ahLst/>
              <a:cxnLst/>
              <a:rect l="l" t="t" r="r" b="b"/>
              <a:pathLst>
                <a:path w="5440" h="7994" extrusionOk="0">
                  <a:moveTo>
                    <a:pt x="1" y="0"/>
                  </a:moveTo>
                  <a:lnTo>
                    <a:pt x="2143" y="7581"/>
                  </a:lnTo>
                  <a:lnTo>
                    <a:pt x="2225" y="7746"/>
                  </a:lnTo>
                  <a:lnTo>
                    <a:pt x="2390" y="7911"/>
                  </a:lnTo>
                  <a:lnTo>
                    <a:pt x="2555" y="7993"/>
                  </a:lnTo>
                  <a:lnTo>
                    <a:pt x="2885" y="7993"/>
                  </a:lnTo>
                  <a:lnTo>
                    <a:pt x="3049" y="7911"/>
                  </a:lnTo>
                  <a:lnTo>
                    <a:pt x="3214" y="7746"/>
                  </a:lnTo>
                  <a:lnTo>
                    <a:pt x="3297" y="7581"/>
                  </a:lnTo>
                  <a:lnTo>
                    <a:pt x="5439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4"/>
            <p:cNvSpPr/>
            <p:nvPr/>
          </p:nvSpPr>
          <p:spPr>
            <a:xfrm>
              <a:off x="2810850" y="1719300"/>
              <a:ext cx="142175" cy="212200"/>
            </a:xfrm>
            <a:custGeom>
              <a:avLst/>
              <a:gdLst/>
              <a:ahLst/>
              <a:cxnLst/>
              <a:rect l="l" t="t" r="r" b="b"/>
              <a:pathLst>
                <a:path w="5687" h="8488" extrusionOk="0">
                  <a:moveTo>
                    <a:pt x="5110" y="1"/>
                  </a:moveTo>
                  <a:lnTo>
                    <a:pt x="1" y="1813"/>
                  </a:lnTo>
                  <a:lnTo>
                    <a:pt x="4615" y="8158"/>
                  </a:lnTo>
                  <a:lnTo>
                    <a:pt x="4780" y="8323"/>
                  </a:lnTo>
                  <a:lnTo>
                    <a:pt x="4945" y="8406"/>
                  </a:lnTo>
                  <a:lnTo>
                    <a:pt x="5110" y="8488"/>
                  </a:lnTo>
                  <a:lnTo>
                    <a:pt x="5275" y="8406"/>
                  </a:lnTo>
                  <a:lnTo>
                    <a:pt x="5439" y="8323"/>
                  </a:lnTo>
                  <a:lnTo>
                    <a:pt x="5604" y="8158"/>
                  </a:lnTo>
                  <a:lnTo>
                    <a:pt x="5687" y="7994"/>
                  </a:lnTo>
                  <a:lnTo>
                    <a:pt x="5687" y="7829"/>
                  </a:lnTo>
                  <a:lnTo>
                    <a:pt x="5110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4"/>
            <p:cNvSpPr/>
            <p:nvPr/>
          </p:nvSpPr>
          <p:spPr>
            <a:xfrm>
              <a:off x="2992150" y="1601875"/>
              <a:ext cx="185425" cy="199850"/>
            </a:xfrm>
            <a:custGeom>
              <a:avLst/>
              <a:gdLst/>
              <a:ahLst/>
              <a:cxnLst/>
              <a:rect l="l" t="t" r="r" b="b"/>
              <a:pathLst>
                <a:path w="7417" h="7994" extrusionOk="0">
                  <a:moveTo>
                    <a:pt x="4120" y="1"/>
                  </a:moveTo>
                  <a:lnTo>
                    <a:pt x="0" y="3461"/>
                  </a:lnTo>
                  <a:lnTo>
                    <a:pt x="6428" y="7829"/>
                  </a:lnTo>
                  <a:lnTo>
                    <a:pt x="6675" y="7994"/>
                  </a:lnTo>
                  <a:lnTo>
                    <a:pt x="6840" y="7994"/>
                  </a:lnTo>
                  <a:lnTo>
                    <a:pt x="7004" y="7911"/>
                  </a:lnTo>
                  <a:lnTo>
                    <a:pt x="7169" y="7829"/>
                  </a:lnTo>
                  <a:lnTo>
                    <a:pt x="7334" y="7664"/>
                  </a:lnTo>
                  <a:lnTo>
                    <a:pt x="7416" y="7499"/>
                  </a:lnTo>
                  <a:lnTo>
                    <a:pt x="7416" y="7334"/>
                  </a:lnTo>
                  <a:lnTo>
                    <a:pt x="7334" y="7087"/>
                  </a:lnTo>
                  <a:lnTo>
                    <a:pt x="4120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4"/>
            <p:cNvSpPr/>
            <p:nvPr/>
          </p:nvSpPr>
          <p:spPr>
            <a:xfrm>
              <a:off x="3134275" y="1437075"/>
              <a:ext cx="210175" cy="164825"/>
            </a:xfrm>
            <a:custGeom>
              <a:avLst/>
              <a:gdLst/>
              <a:ahLst/>
              <a:cxnLst/>
              <a:rect l="l" t="t" r="r" b="b"/>
              <a:pathLst>
                <a:path w="8407" h="6593" extrusionOk="0">
                  <a:moveTo>
                    <a:pt x="2720" y="0"/>
                  </a:moveTo>
                  <a:lnTo>
                    <a:pt x="1" y="4697"/>
                  </a:lnTo>
                  <a:lnTo>
                    <a:pt x="7582" y="6593"/>
                  </a:lnTo>
                  <a:lnTo>
                    <a:pt x="7994" y="6593"/>
                  </a:lnTo>
                  <a:lnTo>
                    <a:pt x="8159" y="6510"/>
                  </a:lnTo>
                  <a:lnTo>
                    <a:pt x="8324" y="6345"/>
                  </a:lnTo>
                  <a:lnTo>
                    <a:pt x="8324" y="6181"/>
                  </a:lnTo>
                  <a:lnTo>
                    <a:pt x="8406" y="5933"/>
                  </a:lnTo>
                  <a:lnTo>
                    <a:pt x="8324" y="5769"/>
                  </a:lnTo>
                  <a:lnTo>
                    <a:pt x="8159" y="5604"/>
                  </a:lnTo>
                  <a:lnTo>
                    <a:pt x="2720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4"/>
            <p:cNvSpPr/>
            <p:nvPr/>
          </p:nvSpPr>
          <p:spPr>
            <a:xfrm>
              <a:off x="3222875" y="1245475"/>
              <a:ext cx="208075" cy="133950"/>
            </a:xfrm>
            <a:custGeom>
              <a:avLst/>
              <a:gdLst/>
              <a:ahLst/>
              <a:cxnLst/>
              <a:rect l="l" t="t" r="r" b="b"/>
              <a:pathLst>
                <a:path w="8323" h="5358" extrusionOk="0">
                  <a:moveTo>
                    <a:pt x="989" y="1"/>
                  </a:moveTo>
                  <a:lnTo>
                    <a:pt x="0" y="5357"/>
                  </a:lnTo>
                  <a:lnTo>
                    <a:pt x="7829" y="4533"/>
                  </a:lnTo>
                  <a:lnTo>
                    <a:pt x="7993" y="4533"/>
                  </a:lnTo>
                  <a:lnTo>
                    <a:pt x="8158" y="4368"/>
                  </a:lnTo>
                  <a:lnTo>
                    <a:pt x="8323" y="4286"/>
                  </a:lnTo>
                  <a:lnTo>
                    <a:pt x="8323" y="4039"/>
                  </a:lnTo>
                  <a:lnTo>
                    <a:pt x="8323" y="3874"/>
                  </a:lnTo>
                  <a:lnTo>
                    <a:pt x="8323" y="3709"/>
                  </a:lnTo>
                  <a:lnTo>
                    <a:pt x="8158" y="3544"/>
                  </a:lnTo>
                  <a:lnTo>
                    <a:pt x="7993" y="337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4"/>
            <p:cNvSpPr/>
            <p:nvPr/>
          </p:nvSpPr>
          <p:spPr>
            <a:xfrm>
              <a:off x="3222875" y="1051850"/>
              <a:ext cx="208075" cy="131850"/>
            </a:xfrm>
            <a:custGeom>
              <a:avLst/>
              <a:gdLst/>
              <a:ahLst/>
              <a:cxnLst/>
              <a:rect l="l" t="t" r="r" b="b"/>
              <a:pathLst>
                <a:path w="8323" h="5274" extrusionOk="0">
                  <a:moveTo>
                    <a:pt x="0" y="0"/>
                  </a:moveTo>
                  <a:lnTo>
                    <a:pt x="989" y="5274"/>
                  </a:lnTo>
                  <a:lnTo>
                    <a:pt x="7993" y="1895"/>
                  </a:lnTo>
                  <a:lnTo>
                    <a:pt x="8158" y="1813"/>
                  </a:lnTo>
                  <a:lnTo>
                    <a:pt x="8323" y="1648"/>
                  </a:lnTo>
                  <a:lnTo>
                    <a:pt x="8323" y="1401"/>
                  </a:lnTo>
                  <a:lnTo>
                    <a:pt x="8323" y="1236"/>
                  </a:lnTo>
                  <a:lnTo>
                    <a:pt x="8323" y="1071"/>
                  </a:lnTo>
                  <a:lnTo>
                    <a:pt x="8158" y="906"/>
                  </a:lnTo>
                  <a:lnTo>
                    <a:pt x="7993" y="824"/>
                  </a:lnTo>
                  <a:lnTo>
                    <a:pt x="7829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4"/>
            <p:cNvSpPr/>
            <p:nvPr/>
          </p:nvSpPr>
          <p:spPr>
            <a:xfrm>
              <a:off x="3134275" y="827300"/>
              <a:ext cx="210175" cy="166875"/>
            </a:xfrm>
            <a:custGeom>
              <a:avLst/>
              <a:gdLst/>
              <a:ahLst/>
              <a:cxnLst/>
              <a:rect l="l" t="t" r="r" b="b"/>
              <a:pathLst>
                <a:path w="8407" h="6675" extrusionOk="0">
                  <a:moveTo>
                    <a:pt x="7582" y="0"/>
                  </a:moveTo>
                  <a:lnTo>
                    <a:pt x="1" y="1978"/>
                  </a:lnTo>
                  <a:lnTo>
                    <a:pt x="2720" y="6675"/>
                  </a:lnTo>
                  <a:lnTo>
                    <a:pt x="8159" y="1071"/>
                  </a:lnTo>
                  <a:lnTo>
                    <a:pt x="8324" y="824"/>
                  </a:lnTo>
                  <a:lnTo>
                    <a:pt x="8406" y="659"/>
                  </a:lnTo>
                  <a:lnTo>
                    <a:pt x="8324" y="495"/>
                  </a:lnTo>
                  <a:lnTo>
                    <a:pt x="8324" y="330"/>
                  </a:lnTo>
                  <a:lnTo>
                    <a:pt x="8159" y="165"/>
                  </a:lnTo>
                  <a:lnTo>
                    <a:pt x="7994" y="83"/>
                  </a:lnTo>
                  <a:lnTo>
                    <a:pt x="7829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4"/>
            <p:cNvSpPr/>
            <p:nvPr/>
          </p:nvSpPr>
          <p:spPr>
            <a:xfrm>
              <a:off x="2992150" y="629525"/>
              <a:ext cx="185425" cy="199850"/>
            </a:xfrm>
            <a:custGeom>
              <a:avLst/>
              <a:gdLst/>
              <a:ahLst/>
              <a:cxnLst/>
              <a:rect l="l" t="t" r="r" b="b"/>
              <a:pathLst>
                <a:path w="7417" h="7994" extrusionOk="0">
                  <a:moveTo>
                    <a:pt x="6675" y="1"/>
                  </a:moveTo>
                  <a:lnTo>
                    <a:pt x="6428" y="83"/>
                  </a:lnTo>
                  <a:lnTo>
                    <a:pt x="0" y="4533"/>
                  </a:lnTo>
                  <a:lnTo>
                    <a:pt x="4120" y="7994"/>
                  </a:lnTo>
                  <a:lnTo>
                    <a:pt x="7334" y="825"/>
                  </a:lnTo>
                  <a:lnTo>
                    <a:pt x="7416" y="660"/>
                  </a:lnTo>
                  <a:lnTo>
                    <a:pt x="7416" y="413"/>
                  </a:lnTo>
                  <a:lnTo>
                    <a:pt x="7334" y="248"/>
                  </a:lnTo>
                  <a:lnTo>
                    <a:pt x="7169" y="165"/>
                  </a:lnTo>
                  <a:lnTo>
                    <a:pt x="7004" y="1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4"/>
            <p:cNvSpPr/>
            <p:nvPr/>
          </p:nvSpPr>
          <p:spPr>
            <a:xfrm>
              <a:off x="2810850" y="499750"/>
              <a:ext cx="142175" cy="212200"/>
            </a:xfrm>
            <a:custGeom>
              <a:avLst/>
              <a:gdLst/>
              <a:ahLst/>
              <a:cxnLst/>
              <a:rect l="l" t="t" r="r" b="b"/>
              <a:pathLst>
                <a:path w="5687" h="8488" extrusionOk="0">
                  <a:moveTo>
                    <a:pt x="4945" y="0"/>
                  </a:moveTo>
                  <a:lnTo>
                    <a:pt x="4780" y="83"/>
                  </a:lnTo>
                  <a:lnTo>
                    <a:pt x="4615" y="247"/>
                  </a:lnTo>
                  <a:lnTo>
                    <a:pt x="1" y="6592"/>
                  </a:lnTo>
                  <a:lnTo>
                    <a:pt x="5110" y="8488"/>
                  </a:lnTo>
                  <a:lnTo>
                    <a:pt x="5687" y="659"/>
                  </a:lnTo>
                  <a:lnTo>
                    <a:pt x="5687" y="412"/>
                  </a:lnTo>
                  <a:lnTo>
                    <a:pt x="5604" y="247"/>
                  </a:lnTo>
                  <a:lnTo>
                    <a:pt x="5439" y="165"/>
                  </a:lnTo>
                  <a:lnTo>
                    <a:pt x="5275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4"/>
            <p:cNvSpPr/>
            <p:nvPr/>
          </p:nvSpPr>
          <p:spPr>
            <a:xfrm>
              <a:off x="1657225" y="3839100"/>
              <a:ext cx="683950" cy="683975"/>
            </a:xfrm>
            <a:custGeom>
              <a:avLst/>
              <a:gdLst/>
              <a:ahLst/>
              <a:cxnLst/>
              <a:rect l="l" t="t" r="r" b="b"/>
              <a:pathLst>
                <a:path w="27358" h="27359" extrusionOk="0">
                  <a:moveTo>
                    <a:pt x="13597" y="1402"/>
                  </a:moveTo>
                  <a:lnTo>
                    <a:pt x="15080" y="1484"/>
                  </a:lnTo>
                  <a:lnTo>
                    <a:pt x="16234" y="1649"/>
                  </a:lnTo>
                  <a:lnTo>
                    <a:pt x="17305" y="1979"/>
                  </a:lnTo>
                  <a:lnTo>
                    <a:pt x="18376" y="2308"/>
                  </a:lnTo>
                  <a:lnTo>
                    <a:pt x="19365" y="2803"/>
                  </a:lnTo>
                  <a:lnTo>
                    <a:pt x="20271" y="3379"/>
                  </a:lnTo>
                  <a:lnTo>
                    <a:pt x="21178" y="3956"/>
                  </a:lnTo>
                  <a:lnTo>
                    <a:pt x="22084" y="4698"/>
                  </a:lnTo>
                  <a:lnTo>
                    <a:pt x="22826" y="5439"/>
                  </a:lnTo>
                  <a:lnTo>
                    <a:pt x="23485" y="6263"/>
                  </a:lnTo>
                  <a:lnTo>
                    <a:pt x="24144" y="7170"/>
                  </a:lnTo>
                  <a:lnTo>
                    <a:pt x="24639" y="8159"/>
                  </a:lnTo>
                  <a:lnTo>
                    <a:pt x="25133" y="9148"/>
                  </a:lnTo>
                  <a:lnTo>
                    <a:pt x="25463" y="10219"/>
                  </a:lnTo>
                  <a:lnTo>
                    <a:pt x="25792" y="11290"/>
                  </a:lnTo>
                  <a:lnTo>
                    <a:pt x="25957" y="12444"/>
                  </a:lnTo>
                  <a:lnTo>
                    <a:pt x="25957" y="13597"/>
                  </a:lnTo>
                  <a:lnTo>
                    <a:pt x="25957" y="14751"/>
                  </a:lnTo>
                  <a:lnTo>
                    <a:pt x="25792" y="15987"/>
                  </a:lnTo>
                  <a:lnTo>
                    <a:pt x="25545" y="17141"/>
                  </a:lnTo>
                  <a:lnTo>
                    <a:pt x="25133" y="18294"/>
                  </a:lnTo>
                  <a:lnTo>
                    <a:pt x="24639" y="19366"/>
                  </a:lnTo>
                  <a:lnTo>
                    <a:pt x="23979" y="20437"/>
                  </a:lnTo>
                  <a:lnTo>
                    <a:pt x="23320" y="21343"/>
                  </a:lnTo>
                  <a:lnTo>
                    <a:pt x="22496" y="22332"/>
                  </a:lnTo>
                  <a:lnTo>
                    <a:pt x="21590" y="23156"/>
                  </a:lnTo>
                  <a:lnTo>
                    <a:pt x="20601" y="23815"/>
                  </a:lnTo>
                  <a:lnTo>
                    <a:pt x="19612" y="24474"/>
                  </a:lnTo>
                  <a:lnTo>
                    <a:pt x="18541" y="24969"/>
                  </a:lnTo>
                  <a:lnTo>
                    <a:pt x="17387" y="25463"/>
                  </a:lnTo>
                  <a:lnTo>
                    <a:pt x="16234" y="25711"/>
                  </a:lnTo>
                  <a:lnTo>
                    <a:pt x="15080" y="25875"/>
                  </a:lnTo>
                  <a:lnTo>
                    <a:pt x="13844" y="25958"/>
                  </a:lnTo>
                  <a:lnTo>
                    <a:pt x="12361" y="25958"/>
                  </a:lnTo>
                  <a:lnTo>
                    <a:pt x="11207" y="25711"/>
                  </a:lnTo>
                  <a:lnTo>
                    <a:pt x="10136" y="25463"/>
                  </a:lnTo>
                  <a:lnTo>
                    <a:pt x="9065" y="25051"/>
                  </a:lnTo>
                  <a:lnTo>
                    <a:pt x="8076" y="24639"/>
                  </a:lnTo>
                  <a:lnTo>
                    <a:pt x="7087" y="24062"/>
                  </a:lnTo>
                  <a:lnTo>
                    <a:pt x="6181" y="23403"/>
                  </a:lnTo>
                  <a:lnTo>
                    <a:pt x="5357" y="22744"/>
                  </a:lnTo>
                  <a:lnTo>
                    <a:pt x="4615" y="21920"/>
                  </a:lnTo>
                  <a:lnTo>
                    <a:pt x="3956" y="21096"/>
                  </a:lnTo>
                  <a:lnTo>
                    <a:pt x="3296" y="20190"/>
                  </a:lnTo>
                  <a:lnTo>
                    <a:pt x="2720" y="19283"/>
                  </a:lnTo>
                  <a:lnTo>
                    <a:pt x="2308" y="18294"/>
                  </a:lnTo>
                  <a:lnTo>
                    <a:pt x="1896" y="17223"/>
                  </a:lnTo>
                  <a:lnTo>
                    <a:pt x="1648" y="16152"/>
                  </a:lnTo>
                  <a:lnTo>
                    <a:pt x="1484" y="14998"/>
                  </a:lnTo>
                  <a:lnTo>
                    <a:pt x="1401" y="13845"/>
                  </a:lnTo>
                  <a:lnTo>
                    <a:pt x="1484" y="12608"/>
                  </a:lnTo>
                  <a:lnTo>
                    <a:pt x="1648" y="11455"/>
                  </a:lnTo>
                  <a:lnTo>
                    <a:pt x="1896" y="10219"/>
                  </a:lnTo>
                  <a:lnTo>
                    <a:pt x="2308" y="9148"/>
                  </a:lnTo>
                  <a:lnTo>
                    <a:pt x="2802" y="8076"/>
                  </a:lnTo>
                  <a:lnTo>
                    <a:pt x="3379" y="7005"/>
                  </a:lnTo>
                  <a:lnTo>
                    <a:pt x="4120" y="6016"/>
                  </a:lnTo>
                  <a:lnTo>
                    <a:pt x="4944" y="5110"/>
                  </a:lnTo>
                  <a:lnTo>
                    <a:pt x="5851" y="4286"/>
                  </a:lnTo>
                  <a:lnTo>
                    <a:pt x="6757" y="3544"/>
                  </a:lnTo>
                  <a:lnTo>
                    <a:pt x="7829" y="2967"/>
                  </a:lnTo>
                  <a:lnTo>
                    <a:pt x="8900" y="2391"/>
                  </a:lnTo>
                  <a:lnTo>
                    <a:pt x="9971" y="1979"/>
                  </a:lnTo>
                  <a:lnTo>
                    <a:pt x="11125" y="1649"/>
                  </a:lnTo>
                  <a:lnTo>
                    <a:pt x="12361" y="1484"/>
                  </a:lnTo>
                  <a:lnTo>
                    <a:pt x="13597" y="1402"/>
                  </a:lnTo>
                  <a:close/>
                  <a:moveTo>
                    <a:pt x="13597" y="1"/>
                  </a:moveTo>
                  <a:lnTo>
                    <a:pt x="12196" y="83"/>
                  </a:lnTo>
                  <a:lnTo>
                    <a:pt x="10877" y="330"/>
                  </a:lnTo>
                  <a:lnTo>
                    <a:pt x="9559" y="660"/>
                  </a:lnTo>
                  <a:lnTo>
                    <a:pt x="8323" y="1155"/>
                  </a:lnTo>
                  <a:lnTo>
                    <a:pt x="7169" y="1731"/>
                  </a:lnTo>
                  <a:lnTo>
                    <a:pt x="6016" y="2391"/>
                  </a:lnTo>
                  <a:lnTo>
                    <a:pt x="4944" y="3215"/>
                  </a:lnTo>
                  <a:lnTo>
                    <a:pt x="3956" y="4121"/>
                  </a:lnTo>
                  <a:lnTo>
                    <a:pt x="3049" y="5192"/>
                  </a:lnTo>
                  <a:lnTo>
                    <a:pt x="2225" y="6263"/>
                  </a:lnTo>
                  <a:lnTo>
                    <a:pt x="1566" y="7417"/>
                  </a:lnTo>
                  <a:lnTo>
                    <a:pt x="989" y="8653"/>
                  </a:lnTo>
                  <a:lnTo>
                    <a:pt x="577" y="9889"/>
                  </a:lnTo>
                  <a:lnTo>
                    <a:pt x="248" y="11208"/>
                  </a:lnTo>
                  <a:lnTo>
                    <a:pt x="83" y="12526"/>
                  </a:lnTo>
                  <a:lnTo>
                    <a:pt x="0" y="13845"/>
                  </a:lnTo>
                  <a:lnTo>
                    <a:pt x="83" y="15163"/>
                  </a:lnTo>
                  <a:lnTo>
                    <a:pt x="330" y="16399"/>
                  </a:lnTo>
                  <a:lnTo>
                    <a:pt x="577" y="17635"/>
                  </a:lnTo>
                  <a:lnTo>
                    <a:pt x="989" y="18789"/>
                  </a:lnTo>
                  <a:lnTo>
                    <a:pt x="1484" y="19860"/>
                  </a:lnTo>
                  <a:lnTo>
                    <a:pt x="2143" y="20931"/>
                  </a:lnTo>
                  <a:lnTo>
                    <a:pt x="2802" y="21920"/>
                  </a:lnTo>
                  <a:lnTo>
                    <a:pt x="3544" y="22909"/>
                  </a:lnTo>
                  <a:lnTo>
                    <a:pt x="4450" y="23733"/>
                  </a:lnTo>
                  <a:lnTo>
                    <a:pt x="5357" y="24557"/>
                  </a:lnTo>
                  <a:lnTo>
                    <a:pt x="6345" y="25216"/>
                  </a:lnTo>
                  <a:lnTo>
                    <a:pt x="7417" y="25875"/>
                  </a:lnTo>
                  <a:lnTo>
                    <a:pt x="8570" y="26370"/>
                  </a:lnTo>
                  <a:lnTo>
                    <a:pt x="9724" y="26782"/>
                  </a:lnTo>
                  <a:lnTo>
                    <a:pt x="10960" y="27111"/>
                  </a:lnTo>
                  <a:lnTo>
                    <a:pt x="12196" y="27276"/>
                  </a:lnTo>
                  <a:lnTo>
                    <a:pt x="13844" y="27359"/>
                  </a:lnTo>
                  <a:lnTo>
                    <a:pt x="15245" y="27276"/>
                  </a:lnTo>
                  <a:lnTo>
                    <a:pt x="16563" y="27111"/>
                  </a:lnTo>
                  <a:lnTo>
                    <a:pt x="17799" y="26782"/>
                  </a:lnTo>
                  <a:lnTo>
                    <a:pt x="19118" y="26287"/>
                  </a:lnTo>
                  <a:lnTo>
                    <a:pt x="20271" y="25711"/>
                  </a:lnTo>
                  <a:lnTo>
                    <a:pt x="21425" y="24969"/>
                  </a:lnTo>
                  <a:lnTo>
                    <a:pt x="22496" y="24227"/>
                  </a:lnTo>
                  <a:lnTo>
                    <a:pt x="23485" y="23238"/>
                  </a:lnTo>
                  <a:lnTo>
                    <a:pt x="24391" y="22250"/>
                  </a:lnTo>
                  <a:lnTo>
                    <a:pt x="25216" y="21178"/>
                  </a:lnTo>
                  <a:lnTo>
                    <a:pt x="25875" y="20025"/>
                  </a:lnTo>
                  <a:lnTo>
                    <a:pt x="26369" y="18789"/>
                  </a:lnTo>
                  <a:lnTo>
                    <a:pt x="26864" y="17553"/>
                  </a:lnTo>
                  <a:lnTo>
                    <a:pt x="27111" y="16234"/>
                  </a:lnTo>
                  <a:lnTo>
                    <a:pt x="27358" y="14916"/>
                  </a:lnTo>
                  <a:lnTo>
                    <a:pt x="27358" y="13515"/>
                  </a:lnTo>
                  <a:lnTo>
                    <a:pt x="27276" y="12279"/>
                  </a:lnTo>
                  <a:lnTo>
                    <a:pt x="27111" y="11043"/>
                  </a:lnTo>
                  <a:lnTo>
                    <a:pt x="26781" y="9807"/>
                  </a:lnTo>
                  <a:lnTo>
                    <a:pt x="26452" y="8653"/>
                  </a:lnTo>
                  <a:lnTo>
                    <a:pt x="25875" y="7500"/>
                  </a:lnTo>
                  <a:lnTo>
                    <a:pt x="25298" y="6428"/>
                  </a:lnTo>
                  <a:lnTo>
                    <a:pt x="24639" y="5439"/>
                  </a:lnTo>
                  <a:lnTo>
                    <a:pt x="23815" y="4533"/>
                  </a:lnTo>
                  <a:lnTo>
                    <a:pt x="22991" y="3627"/>
                  </a:lnTo>
                  <a:lnTo>
                    <a:pt x="22084" y="2885"/>
                  </a:lnTo>
                  <a:lnTo>
                    <a:pt x="21095" y="2143"/>
                  </a:lnTo>
                  <a:lnTo>
                    <a:pt x="20024" y="1567"/>
                  </a:lnTo>
                  <a:lnTo>
                    <a:pt x="18871" y="1072"/>
                  </a:lnTo>
                  <a:lnTo>
                    <a:pt x="17717" y="660"/>
                  </a:lnTo>
                  <a:lnTo>
                    <a:pt x="16481" y="330"/>
                  </a:lnTo>
                  <a:lnTo>
                    <a:pt x="15245" y="83"/>
                  </a:lnTo>
                  <a:lnTo>
                    <a:pt x="13597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4"/>
            <p:cNvSpPr/>
            <p:nvPr/>
          </p:nvSpPr>
          <p:spPr>
            <a:xfrm>
              <a:off x="1383225" y="3554825"/>
              <a:ext cx="1234000" cy="1252550"/>
            </a:xfrm>
            <a:custGeom>
              <a:avLst/>
              <a:gdLst/>
              <a:ahLst/>
              <a:cxnLst/>
              <a:rect l="l" t="t" r="r" b="b"/>
              <a:pathLst>
                <a:path w="49360" h="50102" extrusionOk="0">
                  <a:moveTo>
                    <a:pt x="25546" y="7334"/>
                  </a:moveTo>
                  <a:lnTo>
                    <a:pt x="26617" y="7417"/>
                  </a:lnTo>
                  <a:lnTo>
                    <a:pt x="28265" y="7664"/>
                  </a:lnTo>
                  <a:lnTo>
                    <a:pt x="29831" y="8076"/>
                  </a:lnTo>
                  <a:lnTo>
                    <a:pt x="31396" y="8653"/>
                  </a:lnTo>
                  <a:lnTo>
                    <a:pt x="32797" y="9312"/>
                  </a:lnTo>
                  <a:lnTo>
                    <a:pt x="34198" y="10053"/>
                  </a:lnTo>
                  <a:lnTo>
                    <a:pt x="35516" y="10960"/>
                  </a:lnTo>
                  <a:lnTo>
                    <a:pt x="36752" y="12031"/>
                  </a:lnTo>
                  <a:lnTo>
                    <a:pt x="37824" y="13102"/>
                  </a:lnTo>
                  <a:lnTo>
                    <a:pt x="38812" y="14338"/>
                  </a:lnTo>
                  <a:lnTo>
                    <a:pt x="39719" y="15657"/>
                  </a:lnTo>
                  <a:lnTo>
                    <a:pt x="40543" y="17058"/>
                  </a:lnTo>
                  <a:lnTo>
                    <a:pt x="41202" y="18459"/>
                  </a:lnTo>
                  <a:lnTo>
                    <a:pt x="41696" y="20024"/>
                  </a:lnTo>
                  <a:lnTo>
                    <a:pt x="42109" y="21590"/>
                  </a:lnTo>
                  <a:lnTo>
                    <a:pt x="42356" y="23238"/>
                  </a:lnTo>
                  <a:lnTo>
                    <a:pt x="42438" y="24886"/>
                  </a:lnTo>
                  <a:lnTo>
                    <a:pt x="42356" y="26699"/>
                  </a:lnTo>
                  <a:lnTo>
                    <a:pt x="42109" y="28429"/>
                  </a:lnTo>
                  <a:lnTo>
                    <a:pt x="41696" y="30160"/>
                  </a:lnTo>
                  <a:lnTo>
                    <a:pt x="41120" y="31808"/>
                  </a:lnTo>
                  <a:lnTo>
                    <a:pt x="40378" y="33373"/>
                  </a:lnTo>
                  <a:lnTo>
                    <a:pt x="39472" y="34857"/>
                  </a:lnTo>
                  <a:lnTo>
                    <a:pt x="38483" y="36257"/>
                  </a:lnTo>
                  <a:lnTo>
                    <a:pt x="37329" y="37494"/>
                  </a:lnTo>
                  <a:lnTo>
                    <a:pt x="36093" y="38647"/>
                  </a:lnTo>
                  <a:lnTo>
                    <a:pt x="34775" y="39718"/>
                  </a:lnTo>
                  <a:lnTo>
                    <a:pt x="33291" y="40625"/>
                  </a:lnTo>
                  <a:lnTo>
                    <a:pt x="31726" y="41366"/>
                  </a:lnTo>
                  <a:lnTo>
                    <a:pt x="30160" y="42026"/>
                  </a:lnTo>
                  <a:lnTo>
                    <a:pt x="28430" y="42438"/>
                  </a:lnTo>
                  <a:lnTo>
                    <a:pt x="26699" y="42767"/>
                  </a:lnTo>
                  <a:lnTo>
                    <a:pt x="24886" y="42850"/>
                  </a:lnTo>
                  <a:lnTo>
                    <a:pt x="23815" y="42850"/>
                  </a:lnTo>
                  <a:lnTo>
                    <a:pt x="22744" y="42767"/>
                  </a:lnTo>
                  <a:lnTo>
                    <a:pt x="21096" y="42520"/>
                  </a:lnTo>
                  <a:lnTo>
                    <a:pt x="19530" y="42108"/>
                  </a:lnTo>
                  <a:lnTo>
                    <a:pt x="17965" y="41531"/>
                  </a:lnTo>
                  <a:lnTo>
                    <a:pt x="16481" y="40872"/>
                  </a:lnTo>
                  <a:lnTo>
                    <a:pt x="15163" y="40048"/>
                  </a:lnTo>
                  <a:lnTo>
                    <a:pt x="13844" y="39142"/>
                  </a:lnTo>
                  <a:lnTo>
                    <a:pt x="12608" y="38153"/>
                  </a:lnTo>
                  <a:lnTo>
                    <a:pt x="11537" y="36999"/>
                  </a:lnTo>
                  <a:lnTo>
                    <a:pt x="10466" y="35763"/>
                  </a:lnTo>
                  <a:lnTo>
                    <a:pt x="9642" y="34527"/>
                  </a:lnTo>
                  <a:lnTo>
                    <a:pt x="8818" y="33126"/>
                  </a:lnTo>
                  <a:lnTo>
                    <a:pt x="8159" y="31643"/>
                  </a:lnTo>
                  <a:lnTo>
                    <a:pt x="7664" y="30160"/>
                  </a:lnTo>
                  <a:lnTo>
                    <a:pt x="7252" y="28594"/>
                  </a:lnTo>
                  <a:lnTo>
                    <a:pt x="7005" y="26946"/>
                  </a:lnTo>
                  <a:lnTo>
                    <a:pt x="6923" y="25298"/>
                  </a:lnTo>
                  <a:lnTo>
                    <a:pt x="7005" y="23485"/>
                  </a:lnTo>
                  <a:lnTo>
                    <a:pt x="7170" y="21755"/>
                  </a:lnTo>
                  <a:lnTo>
                    <a:pt x="7582" y="20107"/>
                  </a:lnTo>
                  <a:lnTo>
                    <a:pt x="8159" y="18459"/>
                  </a:lnTo>
                  <a:lnTo>
                    <a:pt x="8900" y="16893"/>
                  </a:lnTo>
                  <a:lnTo>
                    <a:pt x="9807" y="15410"/>
                  </a:lnTo>
                  <a:lnTo>
                    <a:pt x="10796" y="14009"/>
                  </a:lnTo>
                  <a:lnTo>
                    <a:pt x="11949" y="12690"/>
                  </a:lnTo>
                  <a:lnTo>
                    <a:pt x="13268" y="11454"/>
                  </a:lnTo>
                  <a:lnTo>
                    <a:pt x="14668" y="10383"/>
                  </a:lnTo>
                  <a:lnTo>
                    <a:pt x="16152" y="9477"/>
                  </a:lnTo>
                  <a:lnTo>
                    <a:pt x="17717" y="8735"/>
                  </a:lnTo>
                  <a:lnTo>
                    <a:pt x="19283" y="8158"/>
                  </a:lnTo>
                  <a:lnTo>
                    <a:pt x="21013" y="7664"/>
                  </a:lnTo>
                  <a:lnTo>
                    <a:pt x="22744" y="7417"/>
                  </a:lnTo>
                  <a:lnTo>
                    <a:pt x="24474" y="7334"/>
                  </a:lnTo>
                  <a:close/>
                  <a:moveTo>
                    <a:pt x="24392" y="0"/>
                  </a:moveTo>
                  <a:lnTo>
                    <a:pt x="24145" y="165"/>
                  </a:lnTo>
                  <a:lnTo>
                    <a:pt x="23980" y="248"/>
                  </a:lnTo>
                  <a:lnTo>
                    <a:pt x="23898" y="412"/>
                  </a:lnTo>
                  <a:lnTo>
                    <a:pt x="22414" y="6098"/>
                  </a:lnTo>
                  <a:lnTo>
                    <a:pt x="21096" y="6263"/>
                  </a:lnTo>
                  <a:lnTo>
                    <a:pt x="19860" y="6510"/>
                  </a:lnTo>
                  <a:lnTo>
                    <a:pt x="16399" y="1813"/>
                  </a:lnTo>
                  <a:lnTo>
                    <a:pt x="16317" y="1731"/>
                  </a:lnTo>
                  <a:lnTo>
                    <a:pt x="16152" y="1648"/>
                  </a:lnTo>
                  <a:lnTo>
                    <a:pt x="15822" y="1648"/>
                  </a:lnTo>
                  <a:lnTo>
                    <a:pt x="15575" y="1813"/>
                  </a:lnTo>
                  <a:lnTo>
                    <a:pt x="15575" y="1978"/>
                  </a:lnTo>
                  <a:lnTo>
                    <a:pt x="15492" y="2143"/>
                  </a:lnTo>
                  <a:lnTo>
                    <a:pt x="15987" y="7993"/>
                  </a:lnTo>
                  <a:lnTo>
                    <a:pt x="14916" y="8570"/>
                  </a:lnTo>
                  <a:lnTo>
                    <a:pt x="13844" y="9312"/>
                  </a:lnTo>
                  <a:lnTo>
                    <a:pt x="8983" y="6016"/>
                  </a:lnTo>
                  <a:lnTo>
                    <a:pt x="8818" y="5933"/>
                  </a:lnTo>
                  <a:lnTo>
                    <a:pt x="8653" y="5933"/>
                  </a:lnTo>
                  <a:lnTo>
                    <a:pt x="8406" y="6098"/>
                  </a:lnTo>
                  <a:lnTo>
                    <a:pt x="8241" y="6345"/>
                  </a:lnTo>
                  <a:lnTo>
                    <a:pt x="8159" y="6510"/>
                  </a:lnTo>
                  <a:lnTo>
                    <a:pt x="8241" y="6675"/>
                  </a:lnTo>
                  <a:lnTo>
                    <a:pt x="10713" y="11949"/>
                  </a:lnTo>
                  <a:lnTo>
                    <a:pt x="9889" y="12938"/>
                  </a:lnTo>
                  <a:lnTo>
                    <a:pt x="9065" y="13926"/>
                  </a:lnTo>
                  <a:lnTo>
                    <a:pt x="3379" y="12526"/>
                  </a:lnTo>
                  <a:lnTo>
                    <a:pt x="3214" y="12526"/>
                  </a:lnTo>
                  <a:lnTo>
                    <a:pt x="3050" y="12608"/>
                  </a:lnTo>
                  <a:lnTo>
                    <a:pt x="2885" y="12773"/>
                  </a:lnTo>
                  <a:lnTo>
                    <a:pt x="2802" y="13102"/>
                  </a:lnTo>
                  <a:lnTo>
                    <a:pt x="2802" y="13267"/>
                  </a:lnTo>
                  <a:lnTo>
                    <a:pt x="2967" y="13432"/>
                  </a:lnTo>
                  <a:lnTo>
                    <a:pt x="7087" y="17552"/>
                  </a:lnTo>
                  <a:lnTo>
                    <a:pt x="6593" y="18706"/>
                  </a:lnTo>
                  <a:lnTo>
                    <a:pt x="6181" y="19942"/>
                  </a:lnTo>
                  <a:lnTo>
                    <a:pt x="413" y="20601"/>
                  </a:lnTo>
                  <a:lnTo>
                    <a:pt x="248" y="20601"/>
                  </a:lnTo>
                  <a:lnTo>
                    <a:pt x="83" y="20766"/>
                  </a:lnTo>
                  <a:lnTo>
                    <a:pt x="1" y="21013"/>
                  </a:lnTo>
                  <a:lnTo>
                    <a:pt x="1" y="21343"/>
                  </a:lnTo>
                  <a:lnTo>
                    <a:pt x="83" y="21425"/>
                  </a:lnTo>
                  <a:lnTo>
                    <a:pt x="248" y="21507"/>
                  </a:lnTo>
                  <a:lnTo>
                    <a:pt x="5522" y="24062"/>
                  </a:lnTo>
                  <a:lnTo>
                    <a:pt x="5522" y="25298"/>
                  </a:lnTo>
                  <a:lnTo>
                    <a:pt x="5604" y="26534"/>
                  </a:lnTo>
                  <a:lnTo>
                    <a:pt x="330" y="29171"/>
                  </a:lnTo>
                  <a:lnTo>
                    <a:pt x="166" y="29253"/>
                  </a:lnTo>
                  <a:lnTo>
                    <a:pt x="83" y="29418"/>
                  </a:lnTo>
                  <a:lnTo>
                    <a:pt x="83" y="29665"/>
                  </a:lnTo>
                  <a:lnTo>
                    <a:pt x="166" y="29995"/>
                  </a:lnTo>
                  <a:lnTo>
                    <a:pt x="330" y="30077"/>
                  </a:lnTo>
                  <a:lnTo>
                    <a:pt x="495" y="30077"/>
                  </a:lnTo>
                  <a:lnTo>
                    <a:pt x="6346" y="30654"/>
                  </a:lnTo>
                  <a:lnTo>
                    <a:pt x="6758" y="31808"/>
                  </a:lnTo>
                  <a:lnTo>
                    <a:pt x="7252" y="32961"/>
                  </a:lnTo>
                  <a:lnTo>
                    <a:pt x="3214" y="37246"/>
                  </a:lnTo>
                  <a:lnTo>
                    <a:pt x="3132" y="37411"/>
                  </a:lnTo>
                  <a:lnTo>
                    <a:pt x="3050" y="37576"/>
                  </a:lnTo>
                  <a:lnTo>
                    <a:pt x="3132" y="37823"/>
                  </a:lnTo>
                  <a:lnTo>
                    <a:pt x="3379" y="38070"/>
                  </a:lnTo>
                  <a:lnTo>
                    <a:pt x="3709" y="38070"/>
                  </a:lnTo>
                  <a:lnTo>
                    <a:pt x="9312" y="36587"/>
                  </a:lnTo>
                  <a:lnTo>
                    <a:pt x="10136" y="37576"/>
                  </a:lnTo>
                  <a:lnTo>
                    <a:pt x="10960" y="38482"/>
                  </a:lnTo>
                  <a:lnTo>
                    <a:pt x="8653" y="43839"/>
                  </a:lnTo>
                  <a:lnTo>
                    <a:pt x="8571" y="44003"/>
                  </a:lnTo>
                  <a:lnTo>
                    <a:pt x="8653" y="44168"/>
                  </a:lnTo>
                  <a:lnTo>
                    <a:pt x="8818" y="44415"/>
                  </a:lnTo>
                  <a:lnTo>
                    <a:pt x="9065" y="44580"/>
                  </a:lnTo>
                  <a:lnTo>
                    <a:pt x="9230" y="44498"/>
                  </a:lnTo>
                  <a:lnTo>
                    <a:pt x="9395" y="44498"/>
                  </a:lnTo>
                  <a:lnTo>
                    <a:pt x="14174" y="41119"/>
                  </a:lnTo>
                  <a:lnTo>
                    <a:pt x="15245" y="41778"/>
                  </a:lnTo>
                  <a:lnTo>
                    <a:pt x="16399" y="42355"/>
                  </a:lnTo>
                  <a:lnTo>
                    <a:pt x="16069" y="48206"/>
                  </a:lnTo>
                  <a:lnTo>
                    <a:pt x="16069" y="48371"/>
                  </a:lnTo>
                  <a:lnTo>
                    <a:pt x="16152" y="48535"/>
                  </a:lnTo>
                  <a:lnTo>
                    <a:pt x="16399" y="48700"/>
                  </a:lnTo>
                  <a:lnTo>
                    <a:pt x="16646" y="48700"/>
                  </a:lnTo>
                  <a:lnTo>
                    <a:pt x="16811" y="48618"/>
                  </a:lnTo>
                  <a:lnTo>
                    <a:pt x="16976" y="48535"/>
                  </a:lnTo>
                  <a:lnTo>
                    <a:pt x="20272" y="43756"/>
                  </a:lnTo>
                  <a:lnTo>
                    <a:pt x="21425" y="43921"/>
                  </a:lnTo>
                  <a:lnTo>
                    <a:pt x="22579" y="44086"/>
                  </a:lnTo>
                  <a:lnTo>
                    <a:pt x="22826" y="44168"/>
                  </a:lnTo>
                  <a:lnTo>
                    <a:pt x="24474" y="49772"/>
                  </a:lnTo>
                  <a:lnTo>
                    <a:pt x="24557" y="49936"/>
                  </a:lnTo>
                  <a:lnTo>
                    <a:pt x="24639" y="50019"/>
                  </a:lnTo>
                  <a:lnTo>
                    <a:pt x="24969" y="50101"/>
                  </a:lnTo>
                  <a:lnTo>
                    <a:pt x="25216" y="50019"/>
                  </a:lnTo>
                  <a:lnTo>
                    <a:pt x="25381" y="49936"/>
                  </a:lnTo>
                  <a:lnTo>
                    <a:pt x="25463" y="49772"/>
                  </a:lnTo>
                  <a:lnTo>
                    <a:pt x="26946" y="44086"/>
                  </a:lnTo>
                  <a:lnTo>
                    <a:pt x="28182" y="43921"/>
                  </a:lnTo>
                  <a:lnTo>
                    <a:pt x="29419" y="43591"/>
                  </a:lnTo>
                  <a:lnTo>
                    <a:pt x="32962" y="48371"/>
                  </a:lnTo>
                  <a:lnTo>
                    <a:pt x="33044" y="48453"/>
                  </a:lnTo>
                  <a:lnTo>
                    <a:pt x="33209" y="48535"/>
                  </a:lnTo>
                  <a:lnTo>
                    <a:pt x="33456" y="48535"/>
                  </a:lnTo>
                  <a:lnTo>
                    <a:pt x="33703" y="48288"/>
                  </a:lnTo>
                  <a:lnTo>
                    <a:pt x="33786" y="48206"/>
                  </a:lnTo>
                  <a:lnTo>
                    <a:pt x="33786" y="48041"/>
                  </a:lnTo>
                  <a:lnTo>
                    <a:pt x="33291" y="42190"/>
                  </a:lnTo>
                  <a:lnTo>
                    <a:pt x="34445" y="41531"/>
                  </a:lnTo>
                  <a:lnTo>
                    <a:pt x="35516" y="40872"/>
                  </a:lnTo>
                  <a:lnTo>
                    <a:pt x="40378" y="44086"/>
                  </a:lnTo>
                  <a:lnTo>
                    <a:pt x="40543" y="44168"/>
                  </a:lnTo>
                  <a:lnTo>
                    <a:pt x="40708" y="44168"/>
                  </a:lnTo>
                  <a:lnTo>
                    <a:pt x="40955" y="44086"/>
                  </a:lnTo>
                  <a:lnTo>
                    <a:pt x="41120" y="43839"/>
                  </a:lnTo>
                  <a:lnTo>
                    <a:pt x="41120" y="43674"/>
                  </a:lnTo>
                  <a:lnTo>
                    <a:pt x="41120" y="43509"/>
                  </a:lnTo>
                  <a:lnTo>
                    <a:pt x="38648" y="38153"/>
                  </a:lnTo>
                  <a:lnTo>
                    <a:pt x="39472" y="37246"/>
                  </a:lnTo>
                  <a:lnTo>
                    <a:pt x="40213" y="36257"/>
                  </a:lnTo>
                  <a:lnTo>
                    <a:pt x="45981" y="37576"/>
                  </a:lnTo>
                  <a:lnTo>
                    <a:pt x="46311" y="37576"/>
                  </a:lnTo>
                  <a:lnTo>
                    <a:pt x="46476" y="37329"/>
                  </a:lnTo>
                  <a:lnTo>
                    <a:pt x="46558" y="37082"/>
                  </a:lnTo>
                  <a:lnTo>
                    <a:pt x="46476" y="36917"/>
                  </a:lnTo>
                  <a:lnTo>
                    <a:pt x="46393" y="36752"/>
                  </a:lnTo>
                  <a:lnTo>
                    <a:pt x="42273" y="32632"/>
                  </a:lnTo>
                  <a:lnTo>
                    <a:pt x="42768" y="31396"/>
                  </a:lnTo>
                  <a:lnTo>
                    <a:pt x="43097" y="30242"/>
                  </a:lnTo>
                  <a:lnTo>
                    <a:pt x="48948" y="29583"/>
                  </a:lnTo>
                  <a:lnTo>
                    <a:pt x="49113" y="29500"/>
                  </a:lnTo>
                  <a:lnTo>
                    <a:pt x="49278" y="29418"/>
                  </a:lnTo>
                  <a:lnTo>
                    <a:pt x="49360" y="29171"/>
                  </a:lnTo>
                  <a:lnTo>
                    <a:pt x="49360" y="28841"/>
                  </a:lnTo>
                  <a:lnTo>
                    <a:pt x="49278" y="28759"/>
                  </a:lnTo>
                  <a:lnTo>
                    <a:pt x="49113" y="28594"/>
                  </a:lnTo>
                  <a:lnTo>
                    <a:pt x="43757" y="26122"/>
                  </a:lnTo>
                  <a:lnTo>
                    <a:pt x="43839" y="24886"/>
                  </a:lnTo>
                  <a:lnTo>
                    <a:pt x="43757" y="23567"/>
                  </a:lnTo>
                  <a:lnTo>
                    <a:pt x="49030" y="21013"/>
                  </a:lnTo>
                  <a:lnTo>
                    <a:pt x="49195" y="20931"/>
                  </a:lnTo>
                  <a:lnTo>
                    <a:pt x="49278" y="20766"/>
                  </a:lnTo>
                  <a:lnTo>
                    <a:pt x="49278" y="20436"/>
                  </a:lnTo>
                  <a:lnTo>
                    <a:pt x="49113" y="20189"/>
                  </a:lnTo>
                  <a:lnTo>
                    <a:pt x="49030" y="20107"/>
                  </a:lnTo>
                  <a:lnTo>
                    <a:pt x="48866" y="20024"/>
                  </a:lnTo>
                  <a:lnTo>
                    <a:pt x="43015" y="19530"/>
                  </a:lnTo>
                  <a:lnTo>
                    <a:pt x="42603" y="18294"/>
                  </a:lnTo>
                  <a:lnTo>
                    <a:pt x="42109" y="17140"/>
                  </a:lnTo>
                  <a:lnTo>
                    <a:pt x="46146" y="12938"/>
                  </a:lnTo>
                  <a:lnTo>
                    <a:pt x="46229" y="12773"/>
                  </a:lnTo>
                  <a:lnTo>
                    <a:pt x="46311" y="12608"/>
                  </a:lnTo>
                  <a:lnTo>
                    <a:pt x="46229" y="12278"/>
                  </a:lnTo>
                  <a:lnTo>
                    <a:pt x="45981" y="12114"/>
                  </a:lnTo>
                  <a:lnTo>
                    <a:pt x="45652" y="12114"/>
                  </a:lnTo>
                  <a:lnTo>
                    <a:pt x="39966" y="13597"/>
                  </a:lnTo>
                  <a:lnTo>
                    <a:pt x="39224" y="12608"/>
                  </a:lnTo>
                  <a:lnTo>
                    <a:pt x="38318" y="11701"/>
                  </a:lnTo>
                  <a:lnTo>
                    <a:pt x="40708" y="6263"/>
                  </a:lnTo>
                  <a:lnTo>
                    <a:pt x="40708" y="6098"/>
                  </a:lnTo>
                  <a:lnTo>
                    <a:pt x="40708" y="5933"/>
                  </a:lnTo>
                  <a:lnTo>
                    <a:pt x="40543" y="5686"/>
                  </a:lnTo>
                  <a:lnTo>
                    <a:pt x="40296" y="5604"/>
                  </a:lnTo>
                  <a:lnTo>
                    <a:pt x="40131" y="5604"/>
                  </a:lnTo>
                  <a:lnTo>
                    <a:pt x="39966" y="5686"/>
                  </a:lnTo>
                  <a:lnTo>
                    <a:pt x="35187" y="9065"/>
                  </a:lnTo>
                  <a:lnTo>
                    <a:pt x="34033" y="8405"/>
                  </a:lnTo>
                  <a:lnTo>
                    <a:pt x="32962" y="7829"/>
                  </a:lnTo>
                  <a:lnTo>
                    <a:pt x="33291" y="1978"/>
                  </a:lnTo>
                  <a:lnTo>
                    <a:pt x="33291" y="1813"/>
                  </a:lnTo>
                  <a:lnTo>
                    <a:pt x="33209" y="1648"/>
                  </a:lnTo>
                  <a:lnTo>
                    <a:pt x="32962" y="1484"/>
                  </a:lnTo>
                  <a:lnTo>
                    <a:pt x="32550" y="1484"/>
                  </a:lnTo>
                  <a:lnTo>
                    <a:pt x="32385" y="1648"/>
                  </a:lnTo>
                  <a:lnTo>
                    <a:pt x="29006" y="6428"/>
                  </a:lnTo>
                  <a:lnTo>
                    <a:pt x="27935" y="6181"/>
                  </a:lnTo>
                  <a:lnTo>
                    <a:pt x="26782" y="6016"/>
                  </a:lnTo>
                  <a:lnTo>
                    <a:pt x="26534" y="6016"/>
                  </a:lnTo>
                  <a:lnTo>
                    <a:pt x="24886" y="412"/>
                  </a:lnTo>
                  <a:lnTo>
                    <a:pt x="24804" y="248"/>
                  </a:lnTo>
                  <a:lnTo>
                    <a:pt x="24722" y="165"/>
                  </a:lnTo>
                  <a:lnTo>
                    <a:pt x="24392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4"/>
            <p:cNvSpPr/>
            <p:nvPr/>
          </p:nvSpPr>
          <p:spPr>
            <a:xfrm>
              <a:off x="4007750" y="1799650"/>
              <a:ext cx="791100" cy="797275"/>
            </a:xfrm>
            <a:custGeom>
              <a:avLst/>
              <a:gdLst/>
              <a:ahLst/>
              <a:cxnLst/>
              <a:rect l="l" t="t" r="r" b="b"/>
              <a:pathLst>
                <a:path w="31644" h="31891" extrusionOk="0">
                  <a:moveTo>
                    <a:pt x="16646" y="7499"/>
                  </a:moveTo>
                  <a:lnTo>
                    <a:pt x="17470" y="7664"/>
                  </a:lnTo>
                  <a:lnTo>
                    <a:pt x="18294" y="7828"/>
                  </a:lnTo>
                  <a:lnTo>
                    <a:pt x="19036" y="8076"/>
                  </a:lnTo>
                  <a:lnTo>
                    <a:pt x="19777" y="8405"/>
                  </a:lnTo>
                  <a:lnTo>
                    <a:pt x="20519" y="8817"/>
                  </a:lnTo>
                  <a:lnTo>
                    <a:pt x="21178" y="9312"/>
                  </a:lnTo>
                  <a:lnTo>
                    <a:pt x="21755" y="9806"/>
                  </a:lnTo>
                  <a:lnTo>
                    <a:pt x="22332" y="10383"/>
                  </a:lnTo>
                  <a:lnTo>
                    <a:pt x="22826" y="11042"/>
                  </a:lnTo>
                  <a:lnTo>
                    <a:pt x="23321" y="11701"/>
                  </a:lnTo>
                  <a:lnTo>
                    <a:pt x="23650" y="12443"/>
                  </a:lnTo>
                  <a:lnTo>
                    <a:pt x="23980" y="13267"/>
                  </a:lnTo>
                  <a:lnTo>
                    <a:pt x="24227" y="14091"/>
                  </a:lnTo>
                  <a:lnTo>
                    <a:pt x="24392" y="14915"/>
                  </a:lnTo>
                  <a:lnTo>
                    <a:pt x="24392" y="15822"/>
                  </a:lnTo>
                  <a:lnTo>
                    <a:pt x="24392" y="16646"/>
                  </a:lnTo>
                  <a:lnTo>
                    <a:pt x="24309" y="17470"/>
                  </a:lnTo>
                  <a:lnTo>
                    <a:pt x="24062" y="18211"/>
                  </a:lnTo>
                  <a:lnTo>
                    <a:pt x="23815" y="19035"/>
                  </a:lnTo>
                  <a:lnTo>
                    <a:pt x="23485" y="19777"/>
                  </a:lnTo>
                  <a:lnTo>
                    <a:pt x="23073" y="20436"/>
                  </a:lnTo>
                  <a:lnTo>
                    <a:pt x="22661" y="21095"/>
                  </a:lnTo>
                  <a:lnTo>
                    <a:pt x="22085" y="21755"/>
                  </a:lnTo>
                  <a:lnTo>
                    <a:pt x="21508" y="22249"/>
                  </a:lnTo>
                  <a:lnTo>
                    <a:pt x="20848" y="22743"/>
                  </a:lnTo>
                  <a:lnTo>
                    <a:pt x="20189" y="23238"/>
                  </a:lnTo>
                  <a:lnTo>
                    <a:pt x="19448" y="23567"/>
                  </a:lnTo>
                  <a:lnTo>
                    <a:pt x="18624" y="23897"/>
                  </a:lnTo>
                  <a:lnTo>
                    <a:pt x="17800" y="24144"/>
                  </a:lnTo>
                  <a:lnTo>
                    <a:pt x="16976" y="24309"/>
                  </a:lnTo>
                  <a:lnTo>
                    <a:pt x="15245" y="24309"/>
                  </a:lnTo>
                  <a:lnTo>
                    <a:pt x="14504" y="24227"/>
                  </a:lnTo>
                  <a:lnTo>
                    <a:pt x="13679" y="23979"/>
                  </a:lnTo>
                  <a:lnTo>
                    <a:pt x="12938" y="23732"/>
                  </a:lnTo>
                  <a:lnTo>
                    <a:pt x="12196" y="23403"/>
                  </a:lnTo>
                  <a:lnTo>
                    <a:pt x="11455" y="22991"/>
                  </a:lnTo>
                  <a:lnTo>
                    <a:pt x="10795" y="22579"/>
                  </a:lnTo>
                  <a:lnTo>
                    <a:pt x="10219" y="22002"/>
                  </a:lnTo>
                  <a:lnTo>
                    <a:pt x="9642" y="21425"/>
                  </a:lnTo>
                  <a:lnTo>
                    <a:pt x="9147" y="20766"/>
                  </a:lnTo>
                  <a:lnTo>
                    <a:pt x="8653" y="20106"/>
                  </a:lnTo>
                  <a:lnTo>
                    <a:pt x="8323" y="19365"/>
                  </a:lnTo>
                  <a:lnTo>
                    <a:pt x="7994" y="18541"/>
                  </a:lnTo>
                  <a:lnTo>
                    <a:pt x="7746" y="17717"/>
                  </a:lnTo>
                  <a:lnTo>
                    <a:pt x="7582" y="16893"/>
                  </a:lnTo>
                  <a:lnTo>
                    <a:pt x="7582" y="16069"/>
                  </a:lnTo>
                  <a:lnTo>
                    <a:pt x="7582" y="15245"/>
                  </a:lnTo>
                  <a:lnTo>
                    <a:pt x="7664" y="14421"/>
                  </a:lnTo>
                  <a:lnTo>
                    <a:pt x="7911" y="13597"/>
                  </a:lnTo>
                  <a:lnTo>
                    <a:pt x="8159" y="12855"/>
                  </a:lnTo>
                  <a:lnTo>
                    <a:pt x="8488" y="12113"/>
                  </a:lnTo>
                  <a:lnTo>
                    <a:pt x="8900" y="11372"/>
                  </a:lnTo>
                  <a:lnTo>
                    <a:pt x="9312" y="10713"/>
                  </a:lnTo>
                  <a:lnTo>
                    <a:pt x="9889" y="10136"/>
                  </a:lnTo>
                  <a:lnTo>
                    <a:pt x="10466" y="9559"/>
                  </a:lnTo>
                  <a:lnTo>
                    <a:pt x="11125" y="9065"/>
                  </a:lnTo>
                  <a:lnTo>
                    <a:pt x="11784" y="8570"/>
                  </a:lnTo>
                  <a:lnTo>
                    <a:pt x="12526" y="8240"/>
                  </a:lnTo>
                  <a:lnTo>
                    <a:pt x="13350" y="7911"/>
                  </a:lnTo>
                  <a:lnTo>
                    <a:pt x="14174" y="7664"/>
                  </a:lnTo>
                  <a:lnTo>
                    <a:pt x="14998" y="7581"/>
                  </a:lnTo>
                  <a:lnTo>
                    <a:pt x="15822" y="7499"/>
                  </a:lnTo>
                  <a:close/>
                  <a:moveTo>
                    <a:pt x="14339" y="0"/>
                  </a:moveTo>
                  <a:lnTo>
                    <a:pt x="13432" y="83"/>
                  </a:lnTo>
                  <a:lnTo>
                    <a:pt x="12526" y="330"/>
                  </a:lnTo>
                  <a:lnTo>
                    <a:pt x="11619" y="495"/>
                  </a:lnTo>
                  <a:lnTo>
                    <a:pt x="10795" y="824"/>
                  </a:lnTo>
                  <a:lnTo>
                    <a:pt x="11619" y="4615"/>
                  </a:lnTo>
                  <a:lnTo>
                    <a:pt x="10466" y="5109"/>
                  </a:lnTo>
                  <a:lnTo>
                    <a:pt x="9477" y="5686"/>
                  </a:lnTo>
                  <a:lnTo>
                    <a:pt x="8488" y="6428"/>
                  </a:lnTo>
                  <a:lnTo>
                    <a:pt x="7582" y="7169"/>
                  </a:lnTo>
                  <a:lnTo>
                    <a:pt x="4533" y="4780"/>
                  </a:lnTo>
                  <a:lnTo>
                    <a:pt x="3874" y="5439"/>
                  </a:lnTo>
                  <a:lnTo>
                    <a:pt x="3297" y="6180"/>
                  </a:lnTo>
                  <a:lnTo>
                    <a:pt x="2802" y="6922"/>
                  </a:lnTo>
                  <a:lnTo>
                    <a:pt x="2308" y="7664"/>
                  </a:lnTo>
                  <a:lnTo>
                    <a:pt x="5357" y="10053"/>
                  </a:lnTo>
                  <a:lnTo>
                    <a:pt x="4862" y="11125"/>
                  </a:lnTo>
                  <a:lnTo>
                    <a:pt x="4450" y="12278"/>
                  </a:lnTo>
                  <a:lnTo>
                    <a:pt x="4121" y="13432"/>
                  </a:lnTo>
                  <a:lnTo>
                    <a:pt x="3956" y="14586"/>
                  </a:lnTo>
                  <a:lnTo>
                    <a:pt x="1" y="14750"/>
                  </a:lnTo>
                  <a:lnTo>
                    <a:pt x="1" y="15657"/>
                  </a:lnTo>
                  <a:lnTo>
                    <a:pt x="1" y="16563"/>
                  </a:lnTo>
                  <a:lnTo>
                    <a:pt x="83" y="17470"/>
                  </a:lnTo>
                  <a:lnTo>
                    <a:pt x="165" y="18376"/>
                  </a:lnTo>
                  <a:lnTo>
                    <a:pt x="4121" y="18211"/>
                  </a:lnTo>
                  <a:lnTo>
                    <a:pt x="4121" y="18541"/>
                  </a:lnTo>
                  <a:lnTo>
                    <a:pt x="4450" y="19612"/>
                  </a:lnTo>
                  <a:lnTo>
                    <a:pt x="4862" y="20683"/>
                  </a:lnTo>
                  <a:lnTo>
                    <a:pt x="5357" y="21672"/>
                  </a:lnTo>
                  <a:lnTo>
                    <a:pt x="5934" y="22661"/>
                  </a:lnTo>
                  <a:lnTo>
                    <a:pt x="3050" y="25298"/>
                  </a:lnTo>
                  <a:lnTo>
                    <a:pt x="3544" y="25957"/>
                  </a:lnTo>
                  <a:lnTo>
                    <a:pt x="4203" y="26699"/>
                  </a:lnTo>
                  <a:lnTo>
                    <a:pt x="4862" y="27358"/>
                  </a:lnTo>
                  <a:lnTo>
                    <a:pt x="5522" y="27935"/>
                  </a:lnTo>
                  <a:lnTo>
                    <a:pt x="8406" y="25298"/>
                  </a:lnTo>
                  <a:lnTo>
                    <a:pt x="9312" y="26039"/>
                  </a:lnTo>
                  <a:lnTo>
                    <a:pt x="10383" y="26616"/>
                  </a:lnTo>
                  <a:lnTo>
                    <a:pt x="11455" y="27111"/>
                  </a:lnTo>
                  <a:lnTo>
                    <a:pt x="12608" y="27523"/>
                  </a:lnTo>
                  <a:lnTo>
                    <a:pt x="12114" y="31396"/>
                  </a:lnTo>
                  <a:lnTo>
                    <a:pt x="12938" y="31560"/>
                  </a:lnTo>
                  <a:lnTo>
                    <a:pt x="13844" y="31725"/>
                  </a:lnTo>
                  <a:lnTo>
                    <a:pt x="14833" y="31808"/>
                  </a:lnTo>
                  <a:lnTo>
                    <a:pt x="15740" y="31890"/>
                  </a:lnTo>
                  <a:lnTo>
                    <a:pt x="16234" y="28017"/>
                  </a:lnTo>
                  <a:lnTo>
                    <a:pt x="17388" y="27935"/>
                  </a:lnTo>
                  <a:lnTo>
                    <a:pt x="18624" y="27770"/>
                  </a:lnTo>
                  <a:lnTo>
                    <a:pt x="19777" y="27440"/>
                  </a:lnTo>
                  <a:lnTo>
                    <a:pt x="20848" y="27028"/>
                  </a:lnTo>
                  <a:lnTo>
                    <a:pt x="22909" y="30242"/>
                  </a:lnTo>
                  <a:lnTo>
                    <a:pt x="23733" y="29830"/>
                  </a:lnTo>
                  <a:lnTo>
                    <a:pt x="24557" y="29336"/>
                  </a:lnTo>
                  <a:lnTo>
                    <a:pt x="25298" y="28841"/>
                  </a:lnTo>
                  <a:lnTo>
                    <a:pt x="26040" y="28264"/>
                  </a:lnTo>
                  <a:lnTo>
                    <a:pt x="23980" y="25051"/>
                  </a:lnTo>
                  <a:lnTo>
                    <a:pt x="24804" y="24227"/>
                  </a:lnTo>
                  <a:lnTo>
                    <a:pt x="25628" y="23320"/>
                  </a:lnTo>
                  <a:lnTo>
                    <a:pt x="26287" y="22331"/>
                  </a:lnTo>
                  <a:lnTo>
                    <a:pt x="26864" y="21260"/>
                  </a:lnTo>
                  <a:lnTo>
                    <a:pt x="30572" y="22414"/>
                  </a:lnTo>
                  <a:lnTo>
                    <a:pt x="30902" y="21590"/>
                  </a:lnTo>
                  <a:lnTo>
                    <a:pt x="31231" y="20683"/>
                  </a:lnTo>
                  <a:lnTo>
                    <a:pt x="31478" y="19859"/>
                  </a:lnTo>
                  <a:lnTo>
                    <a:pt x="31643" y="18953"/>
                  </a:lnTo>
                  <a:lnTo>
                    <a:pt x="27935" y="17799"/>
                  </a:lnTo>
                  <a:lnTo>
                    <a:pt x="28100" y="16646"/>
                  </a:lnTo>
                  <a:lnTo>
                    <a:pt x="28100" y="15574"/>
                  </a:lnTo>
                  <a:lnTo>
                    <a:pt x="28018" y="14421"/>
                  </a:lnTo>
                  <a:lnTo>
                    <a:pt x="27853" y="13267"/>
                  </a:lnTo>
                  <a:lnTo>
                    <a:pt x="27770" y="13020"/>
                  </a:lnTo>
                  <a:lnTo>
                    <a:pt x="31314" y="11537"/>
                  </a:lnTo>
                  <a:lnTo>
                    <a:pt x="31066" y="10630"/>
                  </a:lnTo>
                  <a:lnTo>
                    <a:pt x="30737" y="9806"/>
                  </a:lnTo>
                  <a:lnTo>
                    <a:pt x="30325" y="8982"/>
                  </a:lnTo>
                  <a:lnTo>
                    <a:pt x="29913" y="8158"/>
                  </a:lnTo>
                  <a:lnTo>
                    <a:pt x="26369" y="9641"/>
                  </a:lnTo>
                  <a:lnTo>
                    <a:pt x="25710" y="8653"/>
                  </a:lnTo>
                  <a:lnTo>
                    <a:pt x="24886" y="7746"/>
                  </a:lnTo>
                  <a:lnTo>
                    <a:pt x="24062" y="6840"/>
                  </a:lnTo>
                  <a:lnTo>
                    <a:pt x="23156" y="6098"/>
                  </a:lnTo>
                  <a:lnTo>
                    <a:pt x="24969" y="2637"/>
                  </a:lnTo>
                  <a:lnTo>
                    <a:pt x="24145" y="2143"/>
                  </a:lnTo>
                  <a:lnTo>
                    <a:pt x="23321" y="1731"/>
                  </a:lnTo>
                  <a:lnTo>
                    <a:pt x="22497" y="1319"/>
                  </a:lnTo>
                  <a:lnTo>
                    <a:pt x="21673" y="989"/>
                  </a:lnTo>
                  <a:lnTo>
                    <a:pt x="19860" y="4450"/>
                  </a:lnTo>
                  <a:lnTo>
                    <a:pt x="18788" y="4120"/>
                  </a:lnTo>
                  <a:lnTo>
                    <a:pt x="17552" y="3873"/>
                  </a:lnTo>
                  <a:lnTo>
                    <a:pt x="16399" y="3791"/>
                  </a:lnTo>
                  <a:lnTo>
                    <a:pt x="15163" y="3791"/>
                  </a:lnTo>
                  <a:lnTo>
                    <a:pt x="143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4"/>
            <p:cNvSpPr/>
            <p:nvPr/>
          </p:nvSpPr>
          <p:spPr>
            <a:xfrm>
              <a:off x="4236425" y="2028300"/>
              <a:ext cx="342000" cy="339950"/>
            </a:xfrm>
            <a:custGeom>
              <a:avLst/>
              <a:gdLst/>
              <a:ahLst/>
              <a:cxnLst/>
              <a:rect l="l" t="t" r="r" b="b"/>
              <a:pathLst>
                <a:path w="13680" h="13598" extrusionOk="0">
                  <a:moveTo>
                    <a:pt x="6181" y="1"/>
                  </a:moveTo>
                  <a:lnTo>
                    <a:pt x="5439" y="83"/>
                  </a:lnTo>
                  <a:lnTo>
                    <a:pt x="4780" y="248"/>
                  </a:lnTo>
                  <a:lnTo>
                    <a:pt x="4203" y="495"/>
                  </a:lnTo>
                  <a:lnTo>
                    <a:pt x="3626" y="825"/>
                  </a:lnTo>
                  <a:lnTo>
                    <a:pt x="3049" y="1155"/>
                  </a:lnTo>
                  <a:lnTo>
                    <a:pt x="2472" y="1567"/>
                  </a:lnTo>
                  <a:lnTo>
                    <a:pt x="2060" y="1979"/>
                  </a:lnTo>
                  <a:lnTo>
                    <a:pt x="1566" y="2473"/>
                  </a:lnTo>
                  <a:lnTo>
                    <a:pt x="1154" y="2967"/>
                  </a:lnTo>
                  <a:lnTo>
                    <a:pt x="824" y="3544"/>
                  </a:lnTo>
                  <a:lnTo>
                    <a:pt x="577" y="4121"/>
                  </a:lnTo>
                  <a:lnTo>
                    <a:pt x="330" y="4780"/>
                  </a:lnTo>
                  <a:lnTo>
                    <a:pt x="165" y="5440"/>
                  </a:lnTo>
                  <a:lnTo>
                    <a:pt x="83" y="6099"/>
                  </a:lnTo>
                  <a:lnTo>
                    <a:pt x="0" y="6758"/>
                  </a:lnTo>
                  <a:lnTo>
                    <a:pt x="83" y="7500"/>
                  </a:lnTo>
                  <a:lnTo>
                    <a:pt x="165" y="8159"/>
                  </a:lnTo>
                  <a:lnTo>
                    <a:pt x="330" y="8818"/>
                  </a:lnTo>
                  <a:lnTo>
                    <a:pt x="577" y="9477"/>
                  </a:lnTo>
                  <a:lnTo>
                    <a:pt x="824" y="10054"/>
                  </a:lnTo>
                  <a:lnTo>
                    <a:pt x="1154" y="10631"/>
                  </a:lnTo>
                  <a:lnTo>
                    <a:pt x="1566" y="11125"/>
                  </a:lnTo>
                  <a:lnTo>
                    <a:pt x="2060" y="11620"/>
                  </a:lnTo>
                  <a:lnTo>
                    <a:pt x="2472" y="12032"/>
                  </a:lnTo>
                  <a:lnTo>
                    <a:pt x="3049" y="12444"/>
                  </a:lnTo>
                  <a:lnTo>
                    <a:pt x="3626" y="12773"/>
                  </a:lnTo>
                  <a:lnTo>
                    <a:pt x="4203" y="13103"/>
                  </a:lnTo>
                  <a:lnTo>
                    <a:pt x="4780" y="13268"/>
                  </a:lnTo>
                  <a:lnTo>
                    <a:pt x="5439" y="13433"/>
                  </a:lnTo>
                  <a:lnTo>
                    <a:pt x="6181" y="13597"/>
                  </a:lnTo>
                  <a:lnTo>
                    <a:pt x="7581" y="13597"/>
                  </a:lnTo>
                  <a:lnTo>
                    <a:pt x="8241" y="13433"/>
                  </a:lnTo>
                  <a:lnTo>
                    <a:pt x="8900" y="13268"/>
                  </a:lnTo>
                  <a:lnTo>
                    <a:pt x="9477" y="13103"/>
                  </a:lnTo>
                  <a:lnTo>
                    <a:pt x="10053" y="12773"/>
                  </a:lnTo>
                  <a:lnTo>
                    <a:pt x="10630" y="12444"/>
                  </a:lnTo>
                  <a:lnTo>
                    <a:pt x="11207" y="12032"/>
                  </a:lnTo>
                  <a:lnTo>
                    <a:pt x="11701" y="11620"/>
                  </a:lnTo>
                  <a:lnTo>
                    <a:pt x="12114" y="11125"/>
                  </a:lnTo>
                  <a:lnTo>
                    <a:pt x="12526" y="10631"/>
                  </a:lnTo>
                  <a:lnTo>
                    <a:pt x="12855" y="10054"/>
                  </a:lnTo>
                  <a:lnTo>
                    <a:pt x="13102" y="9477"/>
                  </a:lnTo>
                  <a:lnTo>
                    <a:pt x="13350" y="8818"/>
                  </a:lnTo>
                  <a:lnTo>
                    <a:pt x="13514" y="8159"/>
                  </a:lnTo>
                  <a:lnTo>
                    <a:pt x="13597" y="7500"/>
                  </a:lnTo>
                  <a:lnTo>
                    <a:pt x="13679" y="6758"/>
                  </a:lnTo>
                  <a:lnTo>
                    <a:pt x="13597" y="6099"/>
                  </a:lnTo>
                  <a:lnTo>
                    <a:pt x="13514" y="5440"/>
                  </a:lnTo>
                  <a:lnTo>
                    <a:pt x="13350" y="4780"/>
                  </a:lnTo>
                  <a:lnTo>
                    <a:pt x="13102" y="4121"/>
                  </a:lnTo>
                  <a:lnTo>
                    <a:pt x="12855" y="3544"/>
                  </a:lnTo>
                  <a:lnTo>
                    <a:pt x="12526" y="2967"/>
                  </a:lnTo>
                  <a:lnTo>
                    <a:pt x="12114" y="2473"/>
                  </a:lnTo>
                  <a:lnTo>
                    <a:pt x="11701" y="1979"/>
                  </a:lnTo>
                  <a:lnTo>
                    <a:pt x="11207" y="1567"/>
                  </a:lnTo>
                  <a:lnTo>
                    <a:pt x="10630" y="1155"/>
                  </a:lnTo>
                  <a:lnTo>
                    <a:pt x="10053" y="825"/>
                  </a:lnTo>
                  <a:lnTo>
                    <a:pt x="9477" y="495"/>
                  </a:lnTo>
                  <a:lnTo>
                    <a:pt x="8900" y="248"/>
                  </a:lnTo>
                  <a:lnTo>
                    <a:pt x="8241" y="83"/>
                  </a:lnTo>
                  <a:lnTo>
                    <a:pt x="75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44"/>
            <p:cNvSpPr/>
            <p:nvPr/>
          </p:nvSpPr>
          <p:spPr>
            <a:xfrm>
              <a:off x="1432675" y="1358800"/>
              <a:ext cx="607750" cy="605675"/>
            </a:xfrm>
            <a:custGeom>
              <a:avLst/>
              <a:gdLst/>
              <a:ahLst/>
              <a:cxnLst/>
              <a:rect l="l" t="t" r="r" b="b"/>
              <a:pathLst>
                <a:path w="24310" h="24227" extrusionOk="0">
                  <a:moveTo>
                    <a:pt x="12031" y="5603"/>
                  </a:moveTo>
                  <a:lnTo>
                    <a:pt x="13020" y="5686"/>
                  </a:lnTo>
                  <a:lnTo>
                    <a:pt x="14009" y="5851"/>
                  </a:lnTo>
                  <a:lnTo>
                    <a:pt x="14668" y="6098"/>
                  </a:lnTo>
                  <a:lnTo>
                    <a:pt x="14091" y="7251"/>
                  </a:lnTo>
                  <a:lnTo>
                    <a:pt x="13267" y="7004"/>
                  </a:lnTo>
                  <a:lnTo>
                    <a:pt x="12443" y="6839"/>
                  </a:lnTo>
                  <a:lnTo>
                    <a:pt x="11619" y="6922"/>
                  </a:lnTo>
                  <a:lnTo>
                    <a:pt x="10795" y="7004"/>
                  </a:lnTo>
                  <a:lnTo>
                    <a:pt x="9971" y="7334"/>
                  </a:lnTo>
                  <a:lnTo>
                    <a:pt x="9312" y="7746"/>
                  </a:lnTo>
                  <a:lnTo>
                    <a:pt x="8653" y="8240"/>
                  </a:lnTo>
                  <a:lnTo>
                    <a:pt x="8076" y="8900"/>
                  </a:lnTo>
                  <a:lnTo>
                    <a:pt x="6922" y="8240"/>
                  </a:lnTo>
                  <a:lnTo>
                    <a:pt x="7581" y="7499"/>
                  </a:lnTo>
                  <a:lnTo>
                    <a:pt x="8323" y="6839"/>
                  </a:lnTo>
                  <a:lnTo>
                    <a:pt x="9147" y="6345"/>
                  </a:lnTo>
                  <a:lnTo>
                    <a:pt x="10054" y="5933"/>
                  </a:lnTo>
                  <a:lnTo>
                    <a:pt x="11042" y="5686"/>
                  </a:lnTo>
                  <a:lnTo>
                    <a:pt x="12031" y="5603"/>
                  </a:lnTo>
                  <a:close/>
                  <a:moveTo>
                    <a:pt x="15904" y="6839"/>
                  </a:moveTo>
                  <a:lnTo>
                    <a:pt x="16646" y="7416"/>
                  </a:lnTo>
                  <a:lnTo>
                    <a:pt x="17305" y="8158"/>
                  </a:lnTo>
                  <a:lnTo>
                    <a:pt x="17799" y="8982"/>
                  </a:lnTo>
                  <a:lnTo>
                    <a:pt x="18211" y="9888"/>
                  </a:lnTo>
                  <a:lnTo>
                    <a:pt x="18459" y="10877"/>
                  </a:lnTo>
                  <a:lnTo>
                    <a:pt x="18541" y="11866"/>
                  </a:lnTo>
                  <a:lnTo>
                    <a:pt x="18541" y="12855"/>
                  </a:lnTo>
                  <a:lnTo>
                    <a:pt x="18294" y="13926"/>
                  </a:lnTo>
                  <a:lnTo>
                    <a:pt x="18047" y="14503"/>
                  </a:lnTo>
                  <a:lnTo>
                    <a:pt x="16975" y="13926"/>
                  </a:lnTo>
                  <a:lnTo>
                    <a:pt x="17223" y="13102"/>
                  </a:lnTo>
                  <a:lnTo>
                    <a:pt x="17305" y="12278"/>
                  </a:lnTo>
                  <a:lnTo>
                    <a:pt x="17305" y="11454"/>
                  </a:lnTo>
                  <a:lnTo>
                    <a:pt x="17140" y="10630"/>
                  </a:lnTo>
                  <a:lnTo>
                    <a:pt x="16811" y="9806"/>
                  </a:lnTo>
                  <a:lnTo>
                    <a:pt x="16399" y="9147"/>
                  </a:lnTo>
                  <a:lnTo>
                    <a:pt x="15904" y="8488"/>
                  </a:lnTo>
                  <a:lnTo>
                    <a:pt x="15245" y="7911"/>
                  </a:lnTo>
                  <a:lnTo>
                    <a:pt x="15904" y="6839"/>
                  </a:lnTo>
                  <a:close/>
                  <a:moveTo>
                    <a:pt x="6263" y="9394"/>
                  </a:moveTo>
                  <a:lnTo>
                    <a:pt x="7334" y="10053"/>
                  </a:lnTo>
                  <a:lnTo>
                    <a:pt x="7087" y="10877"/>
                  </a:lnTo>
                  <a:lnTo>
                    <a:pt x="6922" y="11701"/>
                  </a:lnTo>
                  <a:lnTo>
                    <a:pt x="7005" y="12608"/>
                  </a:lnTo>
                  <a:lnTo>
                    <a:pt x="7087" y="13432"/>
                  </a:lnTo>
                  <a:lnTo>
                    <a:pt x="7417" y="14173"/>
                  </a:lnTo>
                  <a:lnTo>
                    <a:pt x="7829" y="14915"/>
                  </a:lnTo>
                  <a:lnTo>
                    <a:pt x="8406" y="15657"/>
                  </a:lnTo>
                  <a:lnTo>
                    <a:pt x="9065" y="16233"/>
                  </a:lnTo>
                  <a:lnTo>
                    <a:pt x="8406" y="17305"/>
                  </a:lnTo>
                  <a:lnTo>
                    <a:pt x="7664" y="16645"/>
                  </a:lnTo>
                  <a:lnTo>
                    <a:pt x="7005" y="15904"/>
                  </a:lnTo>
                  <a:lnTo>
                    <a:pt x="6510" y="15080"/>
                  </a:lnTo>
                  <a:lnTo>
                    <a:pt x="6098" y="14173"/>
                  </a:lnTo>
                  <a:lnTo>
                    <a:pt x="5851" y="13184"/>
                  </a:lnTo>
                  <a:lnTo>
                    <a:pt x="5686" y="12196"/>
                  </a:lnTo>
                  <a:lnTo>
                    <a:pt x="5769" y="11207"/>
                  </a:lnTo>
                  <a:lnTo>
                    <a:pt x="6016" y="10136"/>
                  </a:lnTo>
                  <a:lnTo>
                    <a:pt x="6263" y="9394"/>
                  </a:lnTo>
                  <a:close/>
                  <a:moveTo>
                    <a:pt x="16316" y="15080"/>
                  </a:moveTo>
                  <a:lnTo>
                    <a:pt x="17470" y="15739"/>
                  </a:lnTo>
                  <a:lnTo>
                    <a:pt x="16811" y="16481"/>
                  </a:lnTo>
                  <a:lnTo>
                    <a:pt x="16069" y="17140"/>
                  </a:lnTo>
                  <a:lnTo>
                    <a:pt x="15245" y="17717"/>
                  </a:lnTo>
                  <a:lnTo>
                    <a:pt x="14256" y="18129"/>
                  </a:lnTo>
                  <a:lnTo>
                    <a:pt x="13350" y="18376"/>
                  </a:lnTo>
                  <a:lnTo>
                    <a:pt x="12361" y="18458"/>
                  </a:lnTo>
                  <a:lnTo>
                    <a:pt x="11290" y="18376"/>
                  </a:lnTo>
                  <a:lnTo>
                    <a:pt x="10301" y="18211"/>
                  </a:lnTo>
                  <a:lnTo>
                    <a:pt x="9559" y="17964"/>
                  </a:lnTo>
                  <a:lnTo>
                    <a:pt x="10218" y="16893"/>
                  </a:lnTo>
                  <a:lnTo>
                    <a:pt x="11042" y="17140"/>
                  </a:lnTo>
                  <a:lnTo>
                    <a:pt x="11866" y="17222"/>
                  </a:lnTo>
                  <a:lnTo>
                    <a:pt x="12773" y="17222"/>
                  </a:lnTo>
                  <a:lnTo>
                    <a:pt x="13597" y="17057"/>
                  </a:lnTo>
                  <a:lnTo>
                    <a:pt x="14339" y="16728"/>
                  </a:lnTo>
                  <a:lnTo>
                    <a:pt x="15080" y="16316"/>
                  </a:lnTo>
                  <a:lnTo>
                    <a:pt x="15822" y="15739"/>
                  </a:lnTo>
                  <a:lnTo>
                    <a:pt x="16316" y="15080"/>
                  </a:lnTo>
                  <a:close/>
                  <a:moveTo>
                    <a:pt x="14339" y="0"/>
                  </a:moveTo>
                  <a:lnTo>
                    <a:pt x="13432" y="2884"/>
                  </a:lnTo>
                  <a:lnTo>
                    <a:pt x="12526" y="2802"/>
                  </a:lnTo>
                  <a:lnTo>
                    <a:pt x="11619" y="2802"/>
                  </a:lnTo>
                  <a:lnTo>
                    <a:pt x="10713" y="2884"/>
                  </a:lnTo>
                  <a:lnTo>
                    <a:pt x="9889" y="3049"/>
                  </a:lnTo>
                  <a:lnTo>
                    <a:pt x="8653" y="330"/>
                  </a:lnTo>
                  <a:lnTo>
                    <a:pt x="7334" y="824"/>
                  </a:lnTo>
                  <a:lnTo>
                    <a:pt x="6098" y="1401"/>
                  </a:lnTo>
                  <a:lnTo>
                    <a:pt x="7252" y="4203"/>
                  </a:lnTo>
                  <a:lnTo>
                    <a:pt x="6510" y="4697"/>
                  </a:lnTo>
                  <a:lnTo>
                    <a:pt x="5851" y="5274"/>
                  </a:lnTo>
                  <a:lnTo>
                    <a:pt x="5192" y="5933"/>
                  </a:lnTo>
                  <a:lnTo>
                    <a:pt x="4615" y="6592"/>
                  </a:lnTo>
                  <a:lnTo>
                    <a:pt x="1978" y="5274"/>
                  </a:lnTo>
                  <a:lnTo>
                    <a:pt x="1236" y="6510"/>
                  </a:lnTo>
                  <a:lnTo>
                    <a:pt x="742" y="7746"/>
                  </a:lnTo>
                  <a:lnTo>
                    <a:pt x="3379" y="9147"/>
                  </a:lnTo>
                  <a:lnTo>
                    <a:pt x="3297" y="9312"/>
                  </a:lnTo>
                  <a:lnTo>
                    <a:pt x="3049" y="10218"/>
                  </a:lnTo>
                  <a:lnTo>
                    <a:pt x="2967" y="11042"/>
                  </a:lnTo>
                  <a:lnTo>
                    <a:pt x="2885" y="11866"/>
                  </a:lnTo>
                  <a:lnTo>
                    <a:pt x="2885" y="12690"/>
                  </a:lnTo>
                  <a:lnTo>
                    <a:pt x="0" y="13432"/>
                  </a:lnTo>
                  <a:lnTo>
                    <a:pt x="248" y="14750"/>
                  </a:lnTo>
                  <a:lnTo>
                    <a:pt x="660" y="16151"/>
                  </a:lnTo>
                  <a:lnTo>
                    <a:pt x="3544" y="15409"/>
                  </a:lnTo>
                  <a:lnTo>
                    <a:pt x="3956" y="16316"/>
                  </a:lnTo>
                  <a:lnTo>
                    <a:pt x="4368" y="17057"/>
                  </a:lnTo>
                  <a:lnTo>
                    <a:pt x="4945" y="17799"/>
                  </a:lnTo>
                  <a:lnTo>
                    <a:pt x="5521" y="18458"/>
                  </a:lnTo>
                  <a:lnTo>
                    <a:pt x="3709" y="20848"/>
                  </a:lnTo>
                  <a:lnTo>
                    <a:pt x="4780" y="21754"/>
                  </a:lnTo>
                  <a:lnTo>
                    <a:pt x="6016" y="22578"/>
                  </a:lnTo>
                  <a:lnTo>
                    <a:pt x="7746" y="20189"/>
                  </a:lnTo>
                  <a:lnTo>
                    <a:pt x="8570" y="20601"/>
                  </a:lnTo>
                  <a:lnTo>
                    <a:pt x="9477" y="20848"/>
                  </a:lnTo>
                  <a:lnTo>
                    <a:pt x="10383" y="21095"/>
                  </a:lnTo>
                  <a:lnTo>
                    <a:pt x="11207" y="21260"/>
                  </a:lnTo>
                  <a:lnTo>
                    <a:pt x="11372" y="24226"/>
                  </a:lnTo>
                  <a:lnTo>
                    <a:pt x="12773" y="24226"/>
                  </a:lnTo>
                  <a:lnTo>
                    <a:pt x="14174" y="24062"/>
                  </a:lnTo>
                  <a:lnTo>
                    <a:pt x="14009" y="21095"/>
                  </a:lnTo>
                  <a:lnTo>
                    <a:pt x="14915" y="20848"/>
                  </a:lnTo>
                  <a:lnTo>
                    <a:pt x="15739" y="20518"/>
                  </a:lnTo>
                  <a:lnTo>
                    <a:pt x="16563" y="20106"/>
                  </a:lnTo>
                  <a:lnTo>
                    <a:pt x="17387" y="19694"/>
                  </a:lnTo>
                  <a:lnTo>
                    <a:pt x="19365" y="21837"/>
                  </a:lnTo>
                  <a:lnTo>
                    <a:pt x="20436" y="20930"/>
                  </a:lnTo>
                  <a:lnTo>
                    <a:pt x="21425" y="19942"/>
                  </a:lnTo>
                  <a:lnTo>
                    <a:pt x="19447" y="17799"/>
                  </a:lnTo>
                  <a:lnTo>
                    <a:pt x="19942" y="17057"/>
                  </a:lnTo>
                  <a:lnTo>
                    <a:pt x="20354" y="16316"/>
                  </a:lnTo>
                  <a:lnTo>
                    <a:pt x="20684" y="15574"/>
                  </a:lnTo>
                  <a:lnTo>
                    <a:pt x="21013" y="14750"/>
                  </a:lnTo>
                  <a:lnTo>
                    <a:pt x="21096" y="14503"/>
                  </a:lnTo>
                  <a:lnTo>
                    <a:pt x="23980" y="14833"/>
                  </a:lnTo>
                  <a:lnTo>
                    <a:pt x="24227" y="13514"/>
                  </a:lnTo>
                  <a:lnTo>
                    <a:pt x="24309" y="12113"/>
                  </a:lnTo>
                  <a:lnTo>
                    <a:pt x="21425" y="11701"/>
                  </a:lnTo>
                  <a:lnTo>
                    <a:pt x="21343" y="10795"/>
                  </a:lnTo>
                  <a:lnTo>
                    <a:pt x="21178" y="9888"/>
                  </a:lnTo>
                  <a:lnTo>
                    <a:pt x="20931" y="9064"/>
                  </a:lnTo>
                  <a:lnTo>
                    <a:pt x="20601" y="8240"/>
                  </a:lnTo>
                  <a:lnTo>
                    <a:pt x="23073" y="6592"/>
                  </a:lnTo>
                  <a:lnTo>
                    <a:pt x="22332" y="5356"/>
                  </a:lnTo>
                  <a:lnTo>
                    <a:pt x="21508" y="4203"/>
                  </a:lnTo>
                  <a:lnTo>
                    <a:pt x="19035" y="5851"/>
                  </a:lnTo>
                  <a:lnTo>
                    <a:pt x="18376" y="5191"/>
                  </a:lnTo>
                  <a:lnTo>
                    <a:pt x="17717" y="4615"/>
                  </a:lnTo>
                  <a:lnTo>
                    <a:pt x="16975" y="4120"/>
                  </a:lnTo>
                  <a:lnTo>
                    <a:pt x="16151" y="3708"/>
                  </a:lnTo>
                  <a:lnTo>
                    <a:pt x="16975" y="824"/>
                  </a:lnTo>
                  <a:lnTo>
                    <a:pt x="15739" y="330"/>
                  </a:lnTo>
                  <a:lnTo>
                    <a:pt x="1433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44"/>
            <p:cNvSpPr/>
            <p:nvPr/>
          </p:nvSpPr>
          <p:spPr>
            <a:xfrm>
              <a:off x="4553675" y="755200"/>
              <a:ext cx="1361725" cy="1361725"/>
            </a:xfrm>
            <a:custGeom>
              <a:avLst/>
              <a:gdLst/>
              <a:ahLst/>
              <a:cxnLst/>
              <a:rect l="l" t="t" r="r" b="b"/>
              <a:pathLst>
                <a:path w="54469" h="54469" extrusionOk="0">
                  <a:moveTo>
                    <a:pt x="28264" y="6015"/>
                  </a:moveTo>
                  <a:lnTo>
                    <a:pt x="29418" y="6098"/>
                  </a:lnTo>
                  <a:lnTo>
                    <a:pt x="30407" y="6263"/>
                  </a:lnTo>
                  <a:lnTo>
                    <a:pt x="31478" y="6427"/>
                  </a:lnTo>
                  <a:lnTo>
                    <a:pt x="32549" y="6675"/>
                  </a:lnTo>
                  <a:lnTo>
                    <a:pt x="33538" y="6922"/>
                  </a:lnTo>
                  <a:lnTo>
                    <a:pt x="34527" y="7252"/>
                  </a:lnTo>
                  <a:lnTo>
                    <a:pt x="35433" y="7664"/>
                  </a:lnTo>
                  <a:lnTo>
                    <a:pt x="36422" y="8076"/>
                  </a:lnTo>
                  <a:lnTo>
                    <a:pt x="37329" y="8570"/>
                  </a:lnTo>
                  <a:lnTo>
                    <a:pt x="38235" y="9064"/>
                  </a:lnTo>
                  <a:lnTo>
                    <a:pt x="39059" y="9641"/>
                  </a:lnTo>
                  <a:lnTo>
                    <a:pt x="40707" y="10877"/>
                  </a:lnTo>
                  <a:lnTo>
                    <a:pt x="42190" y="12196"/>
                  </a:lnTo>
                  <a:lnTo>
                    <a:pt x="43591" y="13679"/>
                  </a:lnTo>
                  <a:lnTo>
                    <a:pt x="44827" y="15327"/>
                  </a:lnTo>
                  <a:lnTo>
                    <a:pt x="45322" y="16233"/>
                  </a:lnTo>
                  <a:lnTo>
                    <a:pt x="45899" y="17140"/>
                  </a:lnTo>
                  <a:lnTo>
                    <a:pt x="46311" y="18046"/>
                  </a:lnTo>
                  <a:lnTo>
                    <a:pt x="46805" y="18953"/>
                  </a:lnTo>
                  <a:lnTo>
                    <a:pt x="47135" y="19942"/>
                  </a:lnTo>
                  <a:lnTo>
                    <a:pt x="47464" y="20930"/>
                  </a:lnTo>
                  <a:lnTo>
                    <a:pt x="47794" y="21919"/>
                  </a:lnTo>
                  <a:lnTo>
                    <a:pt x="48041" y="22908"/>
                  </a:lnTo>
                  <a:lnTo>
                    <a:pt x="48206" y="23979"/>
                  </a:lnTo>
                  <a:lnTo>
                    <a:pt x="48288" y="25050"/>
                  </a:lnTo>
                  <a:lnTo>
                    <a:pt x="48371" y="26122"/>
                  </a:lnTo>
                  <a:lnTo>
                    <a:pt x="48453" y="27193"/>
                  </a:lnTo>
                  <a:lnTo>
                    <a:pt x="48371" y="28347"/>
                  </a:lnTo>
                  <a:lnTo>
                    <a:pt x="48288" y="29418"/>
                  </a:lnTo>
                  <a:lnTo>
                    <a:pt x="48206" y="30407"/>
                  </a:lnTo>
                  <a:lnTo>
                    <a:pt x="48041" y="31478"/>
                  </a:lnTo>
                  <a:lnTo>
                    <a:pt x="47794" y="32549"/>
                  </a:lnTo>
                  <a:lnTo>
                    <a:pt x="47464" y="33538"/>
                  </a:lnTo>
                  <a:lnTo>
                    <a:pt x="47135" y="34527"/>
                  </a:lnTo>
                  <a:lnTo>
                    <a:pt x="46805" y="35516"/>
                  </a:lnTo>
                  <a:lnTo>
                    <a:pt x="46311" y="36422"/>
                  </a:lnTo>
                  <a:lnTo>
                    <a:pt x="45899" y="37328"/>
                  </a:lnTo>
                  <a:lnTo>
                    <a:pt x="45322" y="38235"/>
                  </a:lnTo>
                  <a:lnTo>
                    <a:pt x="44827" y="39059"/>
                  </a:lnTo>
                  <a:lnTo>
                    <a:pt x="43591" y="40707"/>
                  </a:lnTo>
                  <a:lnTo>
                    <a:pt x="42190" y="42190"/>
                  </a:lnTo>
                  <a:lnTo>
                    <a:pt x="40707" y="43591"/>
                  </a:lnTo>
                  <a:lnTo>
                    <a:pt x="39059" y="44827"/>
                  </a:lnTo>
                  <a:lnTo>
                    <a:pt x="38235" y="45404"/>
                  </a:lnTo>
                  <a:lnTo>
                    <a:pt x="37329" y="45898"/>
                  </a:lnTo>
                  <a:lnTo>
                    <a:pt x="36422" y="46310"/>
                  </a:lnTo>
                  <a:lnTo>
                    <a:pt x="35433" y="46805"/>
                  </a:lnTo>
                  <a:lnTo>
                    <a:pt x="34527" y="47134"/>
                  </a:lnTo>
                  <a:lnTo>
                    <a:pt x="33538" y="47464"/>
                  </a:lnTo>
                  <a:lnTo>
                    <a:pt x="32549" y="47794"/>
                  </a:lnTo>
                  <a:lnTo>
                    <a:pt x="31478" y="48041"/>
                  </a:lnTo>
                  <a:lnTo>
                    <a:pt x="30407" y="48206"/>
                  </a:lnTo>
                  <a:lnTo>
                    <a:pt x="29418" y="48288"/>
                  </a:lnTo>
                  <a:lnTo>
                    <a:pt x="28264" y="48370"/>
                  </a:lnTo>
                  <a:lnTo>
                    <a:pt x="27193" y="48453"/>
                  </a:lnTo>
                  <a:lnTo>
                    <a:pt x="26122" y="48370"/>
                  </a:lnTo>
                  <a:lnTo>
                    <a:pt x="25051" y="48288"/>
                  </a:lnTo>
                  <a:lnTo>
                    <a:pt x="23979" y="48206"/>
                  </a:lnTo>
                  <a:lnTo>
                    <a:pt x="22908" y="48041"/>
                  </a:lnTo>
                  <a:lnTo>
                    <a:pt x="21919" y="47794"/>
                  </a:lnTo>
                  <a:lnTo>
                    <a:pt x="20931" y="47464"/>
                  </a:lnTo>
                  <a:lnTo>
                    <a:pt x="19942" y="47134"/>
                  </a:lnTo>
                  <a:lnTo>
                    <a:pt x="18953" y="46805"/>
                  </a:lnTo>
                  <a:lnTo>
                    <a:pt x="18046" y="46310"/>
                  </a:lnTo>
                  <a:lnTo>
                    <a:pt x="17058" y="45898"/>
                  </a:lnTo>
                  <a:lnTo>
                    <a:pt x="16234" y="45404"/>
                  </a:lnTo>
                  <a:lnTo>
                    <a:pt x="15327" y="44827"/>
                  </a:lnTo>
                  <a:lnTo>
                    <a:pt x="13679" y="43591"/>
                  </a:lnTo>
                  <a:lnTo>
                    <a:pt x="12196" y="42190"/>
                  </a:lnTo>
                  <a:lnTo>
                    <a:pt x="10877" y="40707"/>
                  </a:lnTo>
                  <a:lnTo>
                    <a:pt x="9641" y="39059"/>
                  </a:lnTo>
                  <a:lnTo>
                    <a:pt x="9065" y="38235"/>
                  </a:lnTo>
                  <a:lnTo>
                    <a:pt x="8570" y="37328"/>
                  </a:lnTo>
                  <a:lnTo>
                    <a:pt x="8076" y="36422"/>
                  </a:lnTo>
                  <a:lnTo>
                    <a:pt x="7664" y="35516"/>
                  </a:lnTo>
                  <a:lnTo>
                    <a:pt x="7252" y="34527"/>
                  </a:lnTo>
                  <a:lnTo>
                    <a:pt x="6922" y="33538"/>
                  </a:lnTo>
                  <a:lnTo>
                    <a:pt x="6675" y="32549"/>
                  </a:lnTo>
                  <a:lnTo>
                    <a:pt x="6428" y="31478"/>
                  </a:lnTo>
                  <a:lnTo>
                    <a:pt x="6263" y="30407"/>
                  </a:lnTo>
                  <a:lnTo>
                    <a:pt x="6098" y="29418"/>
                  </a:lnTo>
                  <a:lnTo>
                    <a:pt x="6016" y="28347"/>
                  </a:lnTo>
                  <a:lnTo>
                    <a:pt x="6016" y="27193"/>
                  </a:lnTo>
                  <a:lnTo>
                    <a:pt x="6016" y="26122"/>
                  </a:lnTo>
                  <a:lnTo>
                    <a:pt x="6098" y="25050"/>
                  </a:lnTo>
                  <a:lnTo>
                    <a:pt x="6263" y="23979"/>
                  </a:lnTo>
                  <a:lnTo>
                    <a:pt x="6428" y="22908"/>
                  </a:lnTo>
                  <a:lnTo>
                    <a:pt x="6675" y="21919"/>
                  </a:lnTo>
                  <a:lnTo>
                    <a:pt x="6922" y="20930"/>
                  </a:lnTo>
                  <a:lnTo>
                    <a:pt x="7252" y="19942"/>
                  </a:lnTo>
                  <a:lnTo>
                    <a:pt x="7664" y="18953"/>
                  </a:lnTo>
                  <a:lnTo>
                    <a:pt x="8076" y="18046"/>
                  </a:lnTo>
                  <a:lnTo>
                    <a:pt x="8570" y="17140"/>
                  </a:lnTo>
                  <a:lnTo>
                    <a:pt x="9065" y="16233"/>
                  </a:lnTo>
                  <a:lnTo>
                    <a:pt x="9641" y="15327"/>
                  </a:lnTo>
                  <a:lnTo>
                    <a:pt x="10877" y="13679"/>
                  </a:lnTo>
                  <a:lnTo>
                    <a:pt x="12196" y="12196"/>
                  </a:lnTo>
                  <a:lnTo>
                    <a:pt x="13679" y="10877"/>
                  </a:lnTo>
                  <a:lnTo>
                    <a:pt x="15327" y="9641"/>
                  </a:lnTo>
                  <a:lnTo>
                    <a:pt x="16234" y="9064"/>
                  </a:lnTo>
                  <a:lnTo>
                    <a:pt x="17058" y="8570"/>
                  </a:lnTo>
                  <a:lnTo>
                    <a:pt x="18046" y="8076"/>
                  </a:lnTo>
                  <a:lnTo>
                    <a:pt x="18953" y="7664"/>
                  </a:lnTo>
                  <a:lnTo>
                    <a:pt x="19942" y="7252"/>
                  </a:lnTo>
                  <a:lnTo>
                    <a:pt x="20931" y="6922"/>
                  </a:lnTo>
                  <a:lnTo>
                    <a:pt x="21919" y="6675"/>
                  </a:lnTo>
                  <a:lnTo>
                    <a:pt x="22908" y="6427"/>
                  </a:lnTo>
                  <a:lnTo>
                    <a:pt x="23979" y="6263"/>
                  </a:lnTo>
                  <a:lnTo>
                    <a:pt x="25051" y="6098"/>
                  </a:lnTo>
                  <a:lnTo>
                    <a:pt x="26122" y="6015"/>
                  </a:lnTo>
                  <a:close/>
                  <a:moveTo>
                    <a:pt x="24803" y="0"/>
                  </a:moveTo>
                  <a:lnTo>
                    <a:pt x="14668" y="2967"/>
                  </a:lnTo>
                  <a:lnTo>
                    <a:pt x="14338" y="3131"/>
                  </a:lnTo>
                  <a:lnTo>
                    <a:pt x="14091" y="3379"/>
                  </a:lnTo>
                  <a:lnTo>
                    <a:pt x="14009" y="3708"/>
                  </a:lnTo>
                  <a:lnTo>
                    <a:pt x="14091" y="4038"/>
                  </a:lnTo>
                  <a:lnTo>
                    <a:pt x="14998" y="7169"/>
                  </a:lnTo>
                  <a:lnTo>
                    <a:pt x="13762" y="7993"/>
                  </a:lnTo>
                  <a:lnTo>
                    <a:pt x="12526" y="8900"/>
                  </a:lnTo>
                  <a:lnTo>
                    <a:pt x="11454" y="9888"/>
                  </a:lnTo>
                  <a:lnTo>
                    <a:pt x="10383" y="10877"/>
                  </a:lnTo>
                  <a:lnTo>
                    <a:pt x="7499" y="9312"/>
                  </a:lnTo>
                  <a:lnTo>
                    <a:pt x="7169" y="9229"/>
                  </a:lnTo>
                  <a:lnTo>
                    <a:pt x="6840" y="9229"/>
                  </a:lnTo>
                  <a:lnTo>
                    <a:pt x="6510" y="9394"/>
                  </a:lnTo>
                  <a:lnTo>
                    <a:pt x="6263" y="9641"/>
                  </a:lnTo>
                  <a:lnTo>
                    <a:pt x="1154" y="18953"/>
                  </a:lnTo>
                  <a:lnTo>
                    <a:pt x="1072" y="19282"/>
                  </a:lnTo>
                  <a:lnTo>
                    <a:pt x="1072" y="19612"/>
                  </a:lnTo>
                  <a:lnTo>
                    <a:pt x="1236" y="19942"/>
                  </a:lnTo>
                  <a:lnTo>
                    <a:pt x="1566" y="20106"/>
                  </a:lnTo>
                  <a:lnTo>
                    <a:pt x="4368" y="21754"/>
                  </a:lnTo>
                  <a:lnTo>
                    <a:pt x="4120" y="23155"/>
                  </a:lnTo>
                  <a:lnTo>
                    <a:pt x="3873" y="24638"/>
                  </a:lnTo>
                  <a:lnTo>
                    <a:pt x="3791" y="26122"/>
                  </a:lnTo>
                  <a:lnTo>
                    <a:pt x="3791" y="27605"/>
                  </a:lnTo>
                  <a:lnTo>
                    <a:pt x="577" y="28511"/>
                  </a:lnTo>
                  <a:lnTo>
                    <a:pt x="330" y="28676"/>
                  </a:lnTo>
                  <a:lnTo>
                    <a:pt x="83" y="28923"/>
                  </a:lnTo>
                  <a:lnTo>
                    <a:pt x="0" y="29253"/>
                  </a:lnTo>
                  <a:lnTo>
                    <a:pt x="0" y="29583"/>
                  </a:lnTo>
                  <a:lnTo>
                    <a:pt x="2967" y="39801"/>
                  </a:lnTo>
                  <a:lnTo>
                    <a:pt x="3132" y="40048"/>
                  </a:lnTo>
                  <a:lnTo>
                    <a:pt x="3379" y="40295"/>
                  </a:lnTo>
                  <a:lnTo>
                    <a:pt x="3708" y="40377"/>
                  </a:lnTo>
                  <a:lnTo>
                    <a:pt x="4038" y="40377"/>
                  </a:lnTo>
                  <a:lnTo>
                    <a:pt x="7169" y="39471"/>
                  </a:lnTo>
                  <a:lnTo>
                    <a:pt x="7993" y="40707"/>
                  </a:lnTo>
                  <a:lnTo>
                    <a:pt x="8900" y="41861"/>
                  </a:lnTo>
                  <a:lnTo>
                    <a:pt x="9889" y="43014"/>
                  </a:lnTo>
                  <a:lnTo>
                    <a:pt x="10877" y="44086"/>
                  </a:lnTo>
                  <a:lnTo>
                    <a:pt x="9312" y="46970"/>
                  </a:lnTo>
                  <a:lnTo>
                    <a:pt x="9229" y="47299"/>
                  </a:lnTo>
                  <a:lnTo>
                    <a:pt x="9229" y="47629"/>
                  </a:lnTo>
                  <a:lnTo>
                    <a:pt x="9394" y="47958"/>
                  </a:lnTo>
                  <a:lnTo>
                    <a:pt x="9641" y="48123"/>
                  </a:lnTo>
                  <a:lnTo>
                    <a:pt x="18953" y="53232"/>
                  </a:lnTo>
                  <a:lnTo>
                    <a:pt x="19283" y="53397"/>
                  </a:lnTo>
                  <a:lnTo>
                    <a:pt x="19612" y="53315"/>
                  </a:lnTo>
                  <a:lnTo>
                    <a:pt x="19942" y="53150"/>
                  </a:lnTo>
                  <a:lnTo>
                    <a:pt x="20107" y="52903"/>
                  </a:lnTo>
                  <a:lnTo>
                    <a:pt x="21755" y="50018"/>
                  </a:lnTo>
                  <a:lnTo>
                    <a:pt x="23155" y="50348"/>
                  </a:lnTo>
                  <a:lnTo>
                    <a:pt x="24639" y="50513"/>
                  </a:lnTo>
                  <a:lnTo>
                    <a:pt x="26122" y="50678"/>
                  </a:lnTo>
                  <a:lnTo>
                    <a:pt x="27605" y="50678"/>
                  </a:lnTo>
                  <a:lnTo>
                    <a:pt x="28512" y="53809"/>
                  </a:lnTo>
                  <a:lnTo>
                    <a:pt x="28676" y="54139"/>
                  </a:lnTo>
                  <a:lnTo>
                    <a:pt x="28924" y="54386"/>
                  </a:lnTo>
                  <a:lnTo>
                    <a:pt x="29253" y="54468"/>
                  </a:lnTo>
                  <a:lnTo>
                    <a:pt x="29583" y="54468"/>
                  </a:lnTo>
                  <a:lnTo>
                    <a:pt x="39718" y="51502"/>
                  </a:lnTo>
                  <a:lnTo>
                    <a:pt x="40048" y="51337"/>
                  </a:lnTo>
                  <a:lnTo>
                    <a:pt x="40295" y="51090"/>
                  </a:lnTo>
                  <a:lnTo>
                    <a:pt x="40378" y="50760"/>
                  </a:lnTo>
                  <a:lnTo>
                    <a:pt x="40378" y="50348"/>
                  </a:lnTo>
                  <a:lnTo>
                    <a:pt x="39471" y="47217"/>
                  </a:lnTo>
                  <a:lnTo>
                    <a:pt x="40707" y="46393"/>
                  </a:lnTo>
                  <a:lnTo>
                    <a:pt x="41861" y="45486"/>
                  </a:lnTo>
                  <a:lnTo>
                    <a:pt x="43014" y="44580"/>
                  </a:lnTo>
                  <a:lnTo>
                    <a:pt x="44086" y="43509"/>
                  </a:lnTo>
                  <a:lnTo>
                    <a:pt x="46970" y="45157"/>
                  </a:lnTo>
                  <a:lnTo>
                    <a:pt x="47299" y="45239"/>
                  </a:lnTo>
                  <a:lnTo>
                    <a:pt x="47629" y="45157"/>
                  </a:lnTo>
                  <a:lnTo>
                    <a:pt x="47959" y="45074"/>
                  </a:lnTo>
                  <a:lnTo>
                    <a:pt x="48123" y="44745"/>
                  </a:lnTo>
                  <a:lnTo>
                    <a:pt x="53232" y="35516"/>
                  </a:lnTo>
                  <a:lnTo>
                    <a:pt x="53315" y="35186"/>
                  </a:lnTo>
                  <a:lnTo>
                    <a:pt x="53315" y="34856"/>
                  </a:lnTo>
                  <a:lnTo>
                    <a:pt x="53150" y="34527"/>
                  </a:lnTo>
                  <a:lnTo>
                    <a:pt x="52903" y="34280"/>
                  </a:lnTo>
                  <a:lnTo>
                    <a:pt x="50019" y="32714"/>
                  </a:lnTo>
                  <a:lnTo>
                    <a:pt x="50348" y="31231"/>
                  </a:lnTo>
                  <a:lnTo>
                    <a:pt x="50513" y="29830"/>
                  </a:lnTo>
                  <a:lnTo>
                    <a:pt x="50678" y="28347"/>
                  </a:lnTo>
                  <a:lnTo>
                    <a:pt x="50678" y="26863"/>
                  </a:lnTo>
                  <a:lnTo>
                    <a:pt x="53809" y="25957"/>
                  </a:lnTo>
                  <a:lnTo>
                    <a:pt x="54139" y="25792"/>
                  </a:lnTo>
                  <a:lnTo>
                    <a:pt x="54386" y="25462"/>
                  </a:lnTo>
                  <a:lnTo>
                    <a:pt x="54468" y="25133"/>
                  </a:lnTo>
                  <a:lnTo>
                    <a:pt x="54468" y="24803"/>
                  </a:lnTo>
                  <a:lnTo>
                    <a:pt x="51502" y="14668"/>
                  </a:lnTo>
                  <a:lnTo>
                    <a:pt x="51337" y="14338"/>
                  </a:lnTo>
                  <a:lnTo>
                    <a:pt x="51090" y="14173"/>
                  </a:lnTo>
                  <a:lnTo>
                    <a:pt x="50760" y="14009"/>
                  </a:lnTo>
                  <a:lnTo>
                    <a:pt x="50348" y="14091"/>
                  </a:lnTo>
                  <a:lnTo>
                    <a:pt x="47217" y="14997"/>
                  </a:lnTo>
                  <a:lnTo>
                    <a:pt x="46393" y="13761"/>
                  </a:lnTo>
                  <a:lnTo>
                    <a:pt x="45487" y="12525"/>
                  </a:lnTo>
                  <a:lnTo>
                    <a:pt x="44580" y="11454"/>
                  </a:lnTo>
                  <a:lnTo>
                    <a:pt x="43509" y="10383"/>
                  </a:lnTo>
                  <a:lnTo>
                    <a:pt x="45157" y="7499"/>
                  </a:lnTo>
                  <a:lnTo>
                    <a:pt x="45239" y="7169"/>
                  </a:lnTo>
                  <a:lnTo>
                    <a:pt x="45157" y="6839"/>
                  </a:lnTo>
                  <a:lnTo>
                    <a:pt x="45075" y="6510"/>
                  </a:lnTo>
                  <a:lnTo>
                    <a:pt x="44745" y="6263"/>
                  </a:lnTo>
                  <a:lnTo>
                    <a:pt x="35516" y="1154"/>
                  </a:lnTo>
                  <a:lnTo>
                    <a:pt x="35186" y="1071"/>
                  </a:lnTo>
                  <a:lnTo>
                    <a:pt x="34857" y="1071"/>
                  </a:lnTo>
                  <a:lnTo>
                    <a:pt x="34527" y="1236"/>
                  </a:lnTo>
                  <a:lnTo>
                    <a:pt x="34280" y="1566"/>
                  </a:lnTo>
                  <a:lnTo>
                    <a:pt x="32714" y="4450"/>
                  </a:lnTo>
                  <a:lnTo>
                    <a:pt x="31231" y="4120"/>
                  </a:lnTo>
                  <a:lnTo>
                    <a:pt x="29830" y="3873"/>
                  </a:lnTo>
                  <a:lnTo>
                    <a:pt x="28347" y="3791"/>
                  </a:lnTo>
                  <a:lnTo>
                    <a:pt x="26864" y="3791"/>
                  </a:lnTo>
                  <a:lnTo>
                    <a:pt x="25957" y="577"/>
                  </a:lnTo>
                  <a:lnTo>
                    <a:pt x="25792" y="330"/>
                  </a:lnTo>
                  <a:lnTo>
                    <a:pt x="25463" y="82"/>
                  </a:lnTo>
                  <a:lnTo>
                    <a:pt x="25133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4"/>
            <p:cNvSpPr/>
            <p:nvPr/>
          </p:nvSpPr>
          <p:spPr>
            <a:xfrm>
              <a:off x="4767925" y="969425"/>
              <a:ext cx="931175" cy="931175"/>
            </a:xfrm>
            <a:custGeom>
              <a:avLst/>
              <a:gdLst/>
              <a:ahLst/>
              <a:cxnLst/>
              <a:rect l="l" t="t" r="r" b="b"/>
              <a:pathLst>
                <a:path w="37247" h="37247" fill="none" extrusionOk="0">
                  <a:moveTo>
                    <a:pt x="37246" y="18624"/>
                  </a:moveTo>
                  <a:lnTo>
                    <a:pt x="37246" y="18624"/>
                  </a:lnTo>
                  <a:lnTo>
                    <a:pt x="37164" y="20519"/>
                  </a:lnTo>
                  <a:lnTo>
                    <a:pt x="36917" y="22414"/>
                  </a:lnTo>
                  <a:lnTo>
                    <a:pt x="36422" y="24145"/>
                  </a:lnTo>
                  <a:lnTo>
                    <a:pt x="35763" y="25875"/>
                  </a:lnTo>
                  <a:lnTo>
                    <a:pt x="35021" y="27523"/>
                  </a:lnTo>
                  <a:lnTo>
                    <a:pt x="34115" y="29089"/>
                  </a:lnTo>
                  <a:lnTo>
                    <a:pt x="33044" y="30490"/>
                  </a:lnTo>
                  <a:lnTo>
                    <a:pt x="31808" y="31808"/>
                  </a:lnTo>
                  <a:lnTo>
                    <a:pt x="30489" y="33044"/>
                  </a:lnTo>
                  <a:lnTo>
                    <a:pt x="29088" y="34116"/>
                  </a:lnTo>
                  <a:lnTo>
                    <a:pt x="27523" y="35022"/>
                  </a:lnTo>
                  <a:lnTo>
                    <a:pt x="25875" y="35846"/>
                  </a:lnTo>
                  <a:lnTo>
                    <a:pt x="24144" y="36423"/>
                  </a:lnTo>
                  <a:lnTo>
                    <a:pt x="22414" y="36917"/>
                  </a:lnTo>
                  <a:lnTo>
                    <a:pt x="20518" y="37165"/>
                  </a:lnTo>
                  <a:lnTo>
                    <a:pt x="18623" y="37247"/>
                  </a:lnTo>
                  <a:lnTo>
                    <a:pt x="18623" y="37247"/>
                  </a:lnTo>
                  <a:lnTo>
                    <a:pt x="16728" y="37165"/>
                  </a:lnTo>
                  <a:lnTo>
                    <a:pt x="14915" y="36917"/>
                  </a:lnTo>
                  <a:lnTo>
                    <a:pt x="13102" y="36423"/>
                  </a:lnTo>
                  <a:lnTo>
                    <a:pt x="11372" y="35846"/>
                  </a:lnTo>
                  <a:lnTo>
                    <a:pt x="9806" y="35022"/>
                  </a:lnTo>
                  <a:lnTo>
                    <a:pt x="8240" y="34116"/>
                  </a:lnTo>
                  <a:lnTo>
                    <a:pt x="6757" y="33044"/>
                  </a:lnTo>
                  <a:lnTo>
                    <a:pt x="5439" y="31808"/>
                  </a:lnTo>
                  <a:lnTo>
                    <a:pt x="4285" y="30490"/>
                  </a:lnTo>
                  <a:lnTo>
                    <a:pt x="3214" y="29089"/>
                  </a:lnTo>
                  <a:lnTo>
                    <a:pt x="2307" y="27523"/>
                  </a:lnTo>
                  <a:lnTo>
                    <a:pt x="1483" y="25875"/>
                  </a:lnTo>
                  <a:lnTo>
                    <a:pt x="824" y="24145"/>
                  </a:lnTo>
                  <a:lnTo>
                    <a:pt x="412" y="22414"/>
                  </a:lnTo>
                  <a:lnTo>
                    <a:pt x="83" y="20519"/>
                  </a:lnTo>
                  <a:lnTo>
                    <a:pt x="0" y="18624"/>
                  </a:lnTo>
                  <a:lnTo>
                    <a:pt x="0" y="18624"/>
                  </a:lnTo>
                  <a:lnTo>
                    <a:pt x="83" y="16729"/>
                  </a:lnTo>
                  <a:lnTo>
                    <a:pt x="412" y="14916"/>
                  </a:lnTo>
                  <a:lnTo>
                    <a:pt x="824" y="13103"/>
                  </a:lnTo>
                  <a:lnTo>
                    <a:pt x="1483" y="11373"/>
                  </a:lnTo>
                  <a:lnTo>
                    <a:pt x="2307" y="9807"/>
                  </a:lnTo>
                  <a:lnTo>
                    <a:pt x="3214" y="8241"/>
                  </a:lnTo>
                  <a:lnTo>
                    <a:pt x="4285" y="6840"/>
                  </a:lnTo>
                  <a:lnTo>
                    <a:pt x="5439" y="5440"/>
                  </a:lnTo>
                  <a:lnTo>
                    <a:pt x="6757" y="4286"/>
                  </a:lnTo>
                  <a:lnTo>
                    <a:pt x="8240" y="3215"/>
                  </a:lnTo>
                  <a:lnTo>
                    <a:pt x="9806" y="2308"/>
                  </a:lnTo>
                  <a:lnTo>
                    <a:pt x="11372" y="1484"/>
                  </a:lnTo>
                  <a:lnTo>
                    <a:pt x="13102" y="825"/>
                  </a:lnTo>
                  <a:lnTo>
                    <a:pt x="14915" y="413"/>
                  </a:lnTo>
                  <a:lnTo>
                    <a:pt x="16728" y="83"/>
                  </a:lnTo>
                  <a:lnTo>
                    <a:pt x="18623" y="1"/>
                  </a:lnTo>
                  <a:lnTo>
                    <a:pt x="18623" y="1"/>
                  </a:lnTo>
                  <a:lnTo>
                    <a:pt x="20518" y="83"/>
                  </a:lnTo>
                  <a:lnTo>
                    <a:pt x="22414" y="413"/>
                  </a:lnTo>
                  <a:lnTo>
                    <a:pt x="24144" y="825"/>
                  </a:lnTo>
                  <a:lnTo>
                    <a:pt x="25875" y="1484"/>
                  </a:lnTo>
                  <a:lnTo>
                    <a:pt x="27523" y="2308"/>
                  </a:lnTo>
                  <a:lnTo>
                    <a:pt x="29088" y="3215"/>
                  </a:lnTo>
                  <a:lnTo>
                    <a:pt x="30489" y="4286"/>
                  </a:lnTo>
                  <a:lnTo>
                    <a:pt x="31808" y="5440"/>
                  </a:lnTo>
                  <a:lnTo>
                    <a:pt x="33044" y="6840"/>
                  </a:lnTo>
                  <a:lnTo>
                    <a:pt x="34115" y="8241"/>
                  </a:lnTo>
                  <a:lnTo>
                    <a:pt x="35021" y="9807"/>
                  </a:lnTo>
                  <a:lnTo>
                    <a:pt x="35763" y="11373"/>
                  </a:lnTo>
                  <a:lnTo>
                    <a:pt x="36422" y="13103"/>
                  </a:lnTo>
                  <a:lnTo>
                    <a:pt x="36917" y="14916"/>
                  </a:lnTo>
                  <a:lnTo>
                    <a:pt x="37164" y="16729"/>
                  </a:lnTo>
                  <a:lnTo>
                    <a:pt x="37246" y="18624"/>
                  </a:lnTo>
                  <a:lnTo>
                    <a:pt x="37246" y="18624"/>
                  </a:lnTo>
                  <a:close/>
                </a:path>
              </a:pathLst>
            </a:custGeom>
            <a:noFill/>
            <a:ln w="4120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4"/>
            <p:cNvSpPr/>
            <p:nvPr/>
          </p:nvSpPr>
          <p:spPr>
            <a:xfrm>
              <a:off x="4852375" y="1053900"/>
              <a:ext cx="764325" cy="764300"/>
            </a:xfrm>
            <a:custGeom>
              <a:avLst/>
              <a:gdLst/>
              <a:ahLst/>
              <a:cxnLst/>
              <a:rect l="l" t="t" r="r" b="b"/>
              <a:pathLst>
                <a:path w="30573" h="30572" fill="none" extrusionOk="0">
                  <a:moveTo>
                    <a:pt x="30572" y="15245"/>
                  </a:moveTo>
                  <a:lnTo>
                    <a:pt x="30572" y="15245"/>
                  </a:lnTo>
                  <a:lnTo>
                    <a:pt x="30490" y="16811"/>
                  </a:lnTo>
                  <a:lnTo>
                    <a:pt x="30242" y="18376"/>
                  </a:lnTo>
                  <a:lnTo>
                    <a:pt x="29830" y="19777"/>
                  </a:lnTo>
                  <a:lnTo>
                    <a:pt x="29336" y="21178"/>
                  </a:lnTo>
                  <a:lnTo>
                    <a:pt x="28677" y="22579"/>
                  </a:lnTo>
                  <a:lnTo>
                    <a:pt x="27935" y="23815"/>
                  </a:lnTo>
                  <a:lnTo>
                    <a:pt x="27029" y="24968"/>
                  </a:lnTo>
                  <a:lnTo>
                    <a:pt x="26040" y="26040"/>
                  </a:lnTo>
                  <a:lnTo>
                    <a:pt x="24969" y="27029"/>
                  </a:lnTo>
                  <a:lnTo>
                    <a:pt x="23815" y="27935"/>
                  </a:lnTo>
                  <a:lnTo>
                    <a:pt x="22579" y="28677"/>
                  </a:lnTo>
                  <a:lnTo>
                    <a:pt x="21178" y="29336"/>
                  </a:lnTo>
                  <a:lnTo>
                    <a:pt x="19777" y="29830"/>
                  </a:lnTo>
                  <a:lnTo>
                    <a:pt x="18376" y="30242"/>
                  </a:lnTo>
                  <a:lnTo>
                    <a:pt x="16811" y="30489"/>
                  </a:lnTo>
                  <a:lnTo>
                    <a:pt x="15245" y="30572"/>
                  </a:lnTo>
                  <a:lnTo>
                    <a:pt x="15245" y="30572"/>
                  </a:lnTo>
                  <a:lnTo>
                    <a:pt x="13680" y="30489"/>
                  </a:lnTo>
                  <a:lnTo>
                    <a:pt x="12196" y="30242"/>
                  </a:lnTo>
                  <a:lnTo>
                    <a:pt x="10713" y="29830"/>
                  </a:lnTo>
                  <a:lnTo>
                    <a:pt x="9312" y="29336"/>
                  </a:lnTo>
                  <a:lnTo>
                    <a:pt x="7994" y="28677"/>
                  </a:lnTo>
                  <a:lnTo>
                    <a:pt x="6675" y="27935"/>
                  </a:lnTo>
                  <a:lnTo>
                    <a:pt x="5522" y="27029"/>
                  </a:lnTo>
                  <a:lnTo>
                    <a:pt x="4450" y="26040"/>
                  </a:lnTo>
                  <a:lnTo>
                    <a:pt x="3462" y="24968"/>
                  </a:lnTo>
                  <a:lnTo>
                    <a:pt x="2555" y="23815"/>
                  </a:lnTo>
                  <a:lnTo>
                    <a:pt x="1814" y="22579"/>
                  </a:lnTo>
                  <a:lnTo>
                    <a:pt x="1154" y="21178"/>
                  </a:lnTo>
                  <a:lnTo>
                    <a:pt x="660" y="19777"/>
                  </a:lnTo>
                  <a:lnTo>
                    <a:pt x="248" y="18376"/>
                  </a:lnTo>
                  <a:lnTo>
                    <a:pt x="83" y="16811"/>
                  </a:lnTo>
                  <a:lnTo>
                    <a:pt x="1" y="15245"/>
                  </a:lnTo>
                  <a:lnTo>
                    <a:pt x="1" y="15245"/>
                  </a:lnTo>
                  <a:lnTo>
                    <a:pt x="83" y="13679"/>
                  </a:lnTo>
                  <a:lnTo>
                    <a:pt x="248" y="12196"/>
                  </a:lnTo>
                  <a:lnTo>
                    <a:pt x="660" y="10713"/>
                  </a:lnTo>
                  <a:lnTo>
                    <a:pt x="1154" y="9312"/>
                  </a:lnTo>
                  <a:lnTo>
                    <a:pt x="1814" y="7994"/>
                  </a:lnTo>
                  <a:lnTo>
                    <a:pt x="2555" y="6757"/>
                  </a:lnTo>
                  <a:lnTo>
                    <a:pt x="3462" y="5521"/>
                  </a:lnTo>
                  <a:lnTo>
                    <a:pt x="4450" y="4450"/>
                  </a:lnTo>
                  <a:lnTo>
                    <a:pt x="5522" y="3461"/>
                  </a:lnTo>
                  <a:lnTo>
                    <a:pt x="6675" y="2555"/>
                  </a:lnTo>
                  <a:lnTo>
                    <a:pt x="7994" y="1813"/>
                  </a:lnTo>
                  <a:lnTo>
                    <a:pt x="9312" y="1154"/>
                  </a:lnTo>
                  <a:lnTo>
                    <a:pt x="10713" y="660"/>
                  </a:lnTo>
                  <a:lnTo>
                    <a:pt x="12196" y="330"/>
                  </a:lnTo>
                  <a:lnTo>
                    <a:pt x="13680" y="83"/>
                  </a:lnTo>
                  <a:lnTo>
                    <a:pt x="15245" y="0"/>
                  </a:lnTo>
                  <a:lnTo>
                    <a:pt x="15245" y="0"/>
                  </a:lnTo>
                  <a:lnTo>
                    <a:pt x="16811" y="83"/>
                  </a:lnTo>
                  <a:lnTo>
                    <a:pt x="18376" y="330"/>
                  </a:lnTo>
                  <a:lnTo>
                    <a:pt x="19777" y="660"/>
                  </a:lnTo>
                  <a:lnTo>
                    <a:pt x="21178" y="1154"/>
                  </a:lnTo>
                  <a:lnTo>
                    <a:pt x="22579" y="1813"/>
                  </a:lnTo>
                  <a:lnTo>
                    <a:pt x="23815" y="2555"/>
                  </a:lnTo>
                  <a:lnTo>
                    <a:pt x="24969" y="3461"/>
                  </a:lnTo>
                  <a:lnTo>
                    <a:pt x="26040" y="4450"/>
                  </a:lnTo>
                  <a:lnTo>
                    <a:pt x="27029" y="5521"/>
                  </a:lnTo>
                  <a:lnTo>
                    <a:pt x="27935" y="6757"/>
                  </a:lnTo>
                  <a:lnTo>
                    <a:pt x="28677" y="7994"/>
                  </a:lnTo>
                  <a:lnTo>
                    <a:pt x="29336" y="9312"/>
                  </a:lnTo>
                  <a:lnTo>
                    <a:pt x="29830" y="10713"/>
                  </a:lnTo>
                  <a:lnTo>
                    <a:pt x="30242" y="12196"/>
                  </a:lnTo>
                  <a:lnTo>
                    <a:pt x="30490" y="13679"/>
                  </a:lnTo>
                  <a:lnTo>
                    <a:pt x="30572" y="15245"/>
                  </a:lnTo>
                  <a:lnTo>
                    <a:pt x="30572" y="15245"/>
                  </a:lnTo>
                  <a:close/>
                </a:path>
              </a:pathLst>
            </a:custGeom>
            <a:noFill/>
            <a:ln w="4120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4"/>
            <p:cNvSpPr/>
            <p:nvPr/>
          </p:nvSpPr>
          <p:spPr>
            <a:xfrm>
              <a:off x="5233500" y="878800"/>
              <a:ext cx="25" cy="166875"/>
            </a:xfrm>
            <a:custGeom>
              <a:avLst/>
              <a:gdLst/>
              <a:ahLst/>
              <a:cxnLst/>
              <a:rect l="l" t="t" r="r" b="b"/>
              <a:pathLst>
                <a:path w="1" h="6675" fill="none" extrusionOk="0">
                  <a:moveTo>
                    <a:pt x="0" y="6675"/>
                  </a:moveTo>
                  <a:lnTo>
                    <a:pt x="0" y="0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4"/>
            <p:cNvSpPr/>
            <p:nvPr/>
          </p:nvSpPr>
          <p:spPr>
            <a:xfrm>
              <a:off x="5233500" y="1824375"/>
              <a:ext cx="25" cy="166875"/>
            </a:xfrm>
            <a:custGeom>
              <a:avLst/>
              <a:gdLst/>
              <a:ahLst/>
              <a:cxnLst/>
              <a:rect l="l" t="t" r="r" b="b"/>
              <a:pathLst>
                <a:path w="1" h="6675" fill="none" extrusionOk="0">
                  <a:moveTo>
                    <a:pt x="0" y="6675"/>
                  </a:moveTo>
                  <a:lnTo>
                    <a:pt x="0" y="0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44"/>
            <p:cNvSpPr/>
            <p:nvPr/>
          </p:nvSpPr>
          <p:spPr>
            <a:xfrm>
              <a:off x="4840025" y="1041550"/>
              <a:ext cx="119500" cy="119500"/>
            </a:xfrm>
            <a:custGeom>
              <a:avLst/>
              <a:gdLst/>
              <a:ahLst/>
              <a:cxnLst/>
              <a:rect l="l" t="t" r="r" b="b"/>
              <a:pathLst>
                <a:path w="4780" h="4780" fill="none" extrusionOk="0">
                  <a:moveTo>
                    <a:pt x="4780" y="4779"/>
                  </a:moveTo>
                  <a:lnTo>
                    <a:pt x="0" y="0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4"/>
            <p:cNvSpPr/>
            <p:nvPr/>
          </p:nvSpPr>
          <p:spPr>
            <a:xfrm>
              <a:off x="5509550" y="1711050"/>
              <a:ext cx="117450" cy="117450"/>
            </a:xfrm>
            <a:custGeom>
              <a:avLst/>
              <a:gdLst/>
              <a:ahLst/>
              <a:cxnLst/>
              <a:rect l="l" t="t" r="r" b="b"/>
              <a:pathLst>
                <a:path w="4698" h="4698" fill="none" extrusionOk="0">
                  <a:moveTo>
                    <a:pt x="4697" y="4698"/>
                  </a:moveTo>
                  <a:lnTo>
                    <a:pt x="0" y="1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4"/>
            <p:cNvSpPr/>
            <p:nvPr/>
          </p:nvSpPr>
          <p:spPr>
            <a:xfrm>
              <a:off x="5622850" y="1435000"/>
              <a:ext cx="166875" cy="25"/>
            </a:xfrm>
            <a:custGeom>
              <a:avLst/>
              <a:gdLst/>
              <a:ahLst/>
              <a:cxnLst/>
              <a:rect l="l" t="t" r="r" b="b"/>
              <a:pathLst>
                <a:path w="6675" h="1" fill="none" extrusionOk="0">
                  <a:moveTo>
                    <a:pt x="0" y="1"/>
                  </a:moveTo>
                  <a:lnTo>
                    <a:pt x="6675" y="1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4"/>
            <p:cNvSpPr/>
            <p:nvPr/>
          </p:nvSpPr>
          <p:spPr>
            <a:xfrm>
              <a:off x="4677275" y="1435000"/>
              <a:ext cx="166900" cy="25"/>
            </a:xfrm>
            <a:custGeom>
              <a:avLst/>
              <a:gdLst/>
              <a:ahLst/>
              <a:cxnLst/>
              <a:rect l="l" t="t" r="r" b="b"/>
              <a:pathLst>
                <a:path w="6676" h="1" fill="none" extrusionOk="0">
                  <a:moveTo>
                    <a:pt x="0" y="1"/>
                  </a:moveTo>
                  <a:lnTo>
                    <a:pt x="6675" y="1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4"/>
            <p:cNvSpPr/>
            <p:nvPr/>
          </p:nvSpPr>
          <p:spPr>
            <a:xfrm>
              <a:off x="5509550" y="1041550"/>
              <a:ext cx="117450" cy="119500"/>
            </a:xfrm>
            <a:custGeom>
              <a:avLst/>
              <a:gdLst/>
              <a:ahLst/>
              <a:cxnLst/>
              <a:rect l="l" t="t" r="r" b="b"/>
              <a:pathLst>
                <a:path w="4698" h="4780" fill="none" extrusionOk="0">
                  <a:moveTo>
                    <a:pt x="0" y="4779"/>
                  </a:moveTo>
                  <a:lnTo>
                    <a:pt x="4697" y="0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44"/>
            <p:cNvSpPr/>
            <p:nvPr/>
          </p:nvSpPr>
          <p:spPr>
            <a:xfrm>
              <a:off x="4840025" y="1711050"/>
              <a:ext cx="119500" cy="117450"/>
            </a:xfrm>
            <a:custGeom>
              <a:avLst/>
              <a:gdLst/>
              <a:ahLst/>
              <a:cxnLst/>
              <a:rect l="l" t="t" r="r" b="b"/>
              <a:pathLst>
                <a:path w="4780" h="4698" fill="none" extrusionOk="0">
                  <a:moveTo>
                    <a:pt x="0" y="4698"/>
                  </a:moveTo>
                  <a:lnTo>
                    <a:pt x="4780" y="1"/>
                  </a:lnTo>
                </a:path>
              </a:pathLst>
            </a:custGeom>
            <a:noFill/>
            <a:ln w="741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44"/>
            <p:cNvSpPr/>
            <p:nvPr/>
          </p:nvSpPr>
          <p:spPr>
            <a:xfrm>
              <a:off x="2905625" y="1686350"/>
              <a:ext cx="1131000" cy="1133050"/>
            </a:xfrm>
            <a:custGeom>
              <a:avLst/>
              <a:gdLst/>
              <a:ahLst/>
              <a:cxnLst/>
              <a:rect l="l" t="t" r="r" b="b"/>
              <a:pathLst>
                <a:path w="45240" h="45322" extrusionOk="0">
                  <a:moveTo>
                    <a:pt x="22908" y="7581"/>
                  </a:moveTo>
                  <a:lnTo>
                    <a:pt x="24391" y="7664"/>
                  </a:lnTo>
                  <a:lnTo>
                    <a:pt x="25875" y="7911"/>
                  </a:lnTo>
                  <a:lnTo>
                    <a:pt x="27193" y="8240"/>
                  </a:lnTo>
                  <a:lnTo>
                    <a:pt x="28594" y="8817"/>
                  </a:lnTo>
                  <a:lnTo>
                    <a:pt x="29830" y="9394"/>
                  </a:lnTo>
                  <a:lnTo>
                    <a:pt x="31066" y="10136"/>
                  </a:lnTo>
                  <a:lnTo>
                    <a:pt x="32220" y="11042"/>
                  </a:lnTo>
                  <a:lnTo>
                    <a:pt x="33209" y="12031"/>
                  </a:lnTo>
                  <a:lnTo>
                    <a:pt x="34197" y="13020"/>
                  </a:lnTo>
                  <a:lnTo>
                    <a:pt x="35021" y="14256"/>
                  </a:lnTo>
                  <a:lnTo>
                    <a:pt x="35763" y="15492"/>
                  </a:lnTo>
                  <a:lnTo>
                    <a:pt x="36422" y="16810"/>
                  </a:lnTo>
                  <a:lnTo>
                    <a:pt x="36917" y="18211"/>
                  </a:lnTo>
                  <a:lnTo>
                    <a:pt x="37246" y="19694"/>
                  </a:lnTo>
                  <a:lnTo>
                    <a:pt x="37493" y="21178"/>
                  </a:lnTo>
                  <a:lnTo>
                    <a:pt x="37493" y="22661"/>
                  </a:lnTo>
                  <a:lnTo>
                    <a:pt x="37411" y="24144"/>
                  </a:lnTo>
                  <a:lnTo>
                    <a:pt x="37164" y="25545"/>
                  </a:lnTo>
                  <a:lnTo>
                    <a:pt x="36834" y="26946"/>
                  </a:lnTo>
                  <a:lnTo>
                    <a:pt x="36257" y="28264"/>
                  </a:lnTo>
                  <a:lnTo>
                    <a:pt x="35681" y="29583"/>
                  </a:lnTo>
                  <a:lnTo>
                    <a:pt x="34939" y="30819"/>
                  </a:lnTo>
                  <a:lnTo>
                    <a:pt x="34033" y="31890"/>
                  </a:lnTo>
                  <a:lnTo>
                    <a:pt x="33044" y="32961"/>
                  </a:lnTo>
                  <a:lnTo>
                    <a:pt x="32055" y="33950"/>
                  </a:lnTo>
                  <a:lnTo>
                    <a:pt x="30819" y="34774"/>
                  </a:lnTo>
                  <a:lnTo>
                    <a:pt x="29583" y="35516"/>
                  </a:lnTo>
                  <a:lnTo>
                    <a:pt x="28264" y="36175"/>
                  </a:lnTo>
                  <a:lnTo>
                    <a:pt x="26864" y="36669"/>
                  </a:lnTo>
                  <a:lnTo>
                    <a:pt x="25380" y="36999"/>
                  </a:lnTo>
                  <a:lnTo>
                    <a:pt x="23897" y="37164"/>
                  </a:lnTo>
                  <a:lnTo>
                    <a:pt x="22414" y="37246"/>
                  </a:lnTo>
                  <a:lnTo>
                    <a:pt x="20931" y="37164"/>
                  </a:lnTo>
                  <a:lnTo>
                    <a:pt x="19530" y="36916"/>
                  </a:lnTo>
                  <a:lnTo>
                    <a:pt x="18129" y="36504"/>
                  </a:lnTo>
                  <a:lnTo>
                    <a:pt x="16810" y="36010"/>
                  </a:lnTo>
                  <a:lnTo>
                    <a:pt x="15492" y="35351"/>
                  </a:lnTo>
                  <a:lnTo>
                    <a:pt x="14256" y="34609"/>
                  </a:lnTo>
                  <a:lnTo>
                    <a:pt x="13185" y="33785"/>
                  </a:lnTo>
                  <a:lnTo>
                    <a:pt x="12113" y="32796"/>
                  </a:lnTo>
                  <a:lnTo>
                    <a:pt x="11125" y="31725"/>
                  </a:lnTo>
                  <a:lnTo>
                    <a:pt x="10301" y="30571"/>
                  </a:lnTo>
                  <a:lnTo>
                    <a:pt x="9559" y="29335"/>
                  </a:lnTo>
                  <a:lnTo>
                    <a:pt x="8900" y="28017"/>
                  </a:lnTo>
                  <a:lnTo>
                    <a:pt x="8405" y="26616"/>
                  </a:lnTo>
                  <a:lnTo>
                    <a:pt x="8076" y="25133"/>
                  </a:lnTo>
                  <a:lnTo>
                    <a:pt x="7911" y="23650"/>
                  </a:lnTo>
                  <a:lnTo>
                    <a:pt x="7829" y="22166"/>
                  </a:lnTo>
                  <a:lnTo>
                    <a:pt x="7911" y="20683"/>
                  </a:lnTo>
                  <a:lnTo>
                    <a:pt x="8158" y="19200"/>
                  </a:lnTo>
                  <a:lnTo>
                    <a:pt x="8570" y="17881"/>
                  </a:lnTo>
                  <a:lnTo>
                    <a:pt x="9065" y="16481"/>
                  </a:lnTo>
                  <a:lnTo>
                    <a:pt x="9724" y="15245"/>
                  </a:lnTo>
                  <a:lnTo>
                    <a:pt x="10465" y="14009"/>
                  </a:lnTo>
                  <a:lnTo>
                    <a:pt x="11289" y="12855"/>
                  </a:lnTo>
                  <a:lnTo>
                    <a:pt x="12278" y="11866"/>
                  </a:lnTo>
                  <a:lnTo>
                    <a:pt x="13349" y="10877"/>
                  </a:lnTo>
                  <a:lnTo>
                    <a:pt x="14503" y="10053"/>
                  </a:lnTo>
                  <a:lnTo>
                    <a:pt x="15739" y="9312"/>
                  </a:lnTo>
                  <a:lnTo>
                    <a:pt x="17058" y="8652"/>
                  </a:lnTo>
                  <a:lnTo>
                    <a:pt x="18458" y="8158"/>
                  </a:lnTo>
                  <a:lnTo>
                    <a:pt x="19942" y="7828"/>
                  </a:lnTo>
                  <a:lnTo>
                    <a:pt x="21425" y="7581"/>
                  </a:lnTo>
                  <a:close/>
                  <a:moveTo>
                    <a:pt x="20024" y="0"/>
                  </a:moveTo>
                  <a:lnTo>
                    <a:pt x="18706" y="165"/>
                  </a:lnTo>
                  <a:lnTo>
                    <a:pt x="17470" y="412"/>
                  </a:lnTo>
                  <a:lnTo>
                    <a:pt x="16151" y="824"/>
                  </a:lnTo>
                  <a:lnTo>
                    <a:pt x="14915" y="1236"/>
                  </a:lnTo>
                  <a:lnTo>
                    <a:pt x="16234" y="6592"/>
                  </a:lnTo>
                  <a:lnTo>
                    <a:pt x="14668" y="7334"/>
                  </a:lnTo>
                  <a:lnTo>
                    <a:pt x="13185" y="8240"/>
                  </a:lnTo>
                  <a:lnTo>
                    <a:pt x="11866" y="9229"/>
                  </a:lnTo>
                  <a:lnTo>
                    <a:pt x="10630" y="10383"/>
                  </a:lnTo>
                  <a:lnTo>
                    <a:pt x="6098" y="7087"/>
                  </a:lnTo>
                  <a:lnTo>
                    <a:pt x="5274" y="7993"/>
                  </a:lnTo>
                  <a:lnTo>
                    <a:pt x="4450" y="9064"/>
                  </a:lnTo>
                  <a:lnTo>
                    <a:pt x="3708" y="10136"/>
                  </a:lnTo>
                  <a:lnTo>
                    <a:pt x="3049" y="11207"/>
                  </a:lnTo>
                  <a:lnTo>
                    <a:pt x="7499" y="14585"/>
                  </a:lnTo>
                  <a:lnTo>
                    <a:pt x="6840" y="16069"/>
                  </a:lnTo>
                  <a:lnTo>
                    <a:pt x="6263" y="17717"/>
                  </a:lnTo>
                  <a:lnTo>
                    <a:pt x="5851" y="19365"/>
                  </a:lnTo>
                  <a:lnTo>
                    <a:pt x="5604" y="21013"/>
                  </a:lnTo>
                  <a:lnTo>
                    <a:pt x="0" y="21425"/>
                  </a:lnTo>
                  <a:lnTo>
                    <a:pt x="0" y="22661"/>
                  </a:lnTo>
                  <a:lnTo>
                    <a:pt x="83" y="23979"/>
                  </a:lnTo>
                  <a:lnTo>
                    <a:pt x="165" y="25298"/>
                  </a:lnTo>
                  <a:lnTo>
                    <a:pt x="330" y="26616"/>
                  </a:lnTo>
                  <a:lnTo>
                    <a:pt x="5933" y="26204"/>
                  </a:lnTo>
                  <a:lnTo>
                    <a:pt x="6016" y="26699"/>
                  </a:lnTo>
                  <a:lnTo>
                    <a:pt x="6428" y="28264"/>
                  </a:lnTo>
                  <a:lnTo>
                    <a:pt x="7087" y="29747"/>
                  </a:lnTo>
                  <a:lnTo>
                    <a:pt x="7746" y="31148"/>
                  </a:lnTo>
                  <a:lnTo>
                    <a:pt x="8570" y="32467"/>
                  </a:lnTo>
                  <a:lnTo>
                    <a:pt x="4615" y="36257"/>
                  </a:lnTo>
                  <a:lnTo>
                    <a:pt x="5439" y="37328"/>
                  </a:lnTo>
                  <a:lnTo>
                    <a:pt x="6263" y="38235"/>
                  </a:lnTo>
                  <a:lnTo>
                    <a:pt x="7252" y="39224"/>
                  </a:lnTo>
                  <a:lnTo>
                    <a:pt x="8158" y="40048"/>
                  </a:lnTo>
                  <a:lnTo>
                    <a:pt x="12196" y="36257"/>
                  </a:lnTo>
                  <a:lnTo>
                    <a:pt x="13597" y="37246"/>
                  </a:lnTo>
                  <a:lnTo>
                    <a:pt x="15080" y="38070"/>
                  </a:lnTo>
                  <a:lnTo>
                    <a:pt x="16646" y="38729"/>
                  </a:lnTo>
                  <a:lnTo>
                    <a:pt x="18294" y="39224"/>
                  </a:lnTo>
                  <a:lnTo>
                    <a:pt x="17634" y="44745"/>
                  </a:lnTo>
                  <a:lnTo>
                    <a:pt x="18953" y="44992"/>
                  </a:lnTo>
                  <a:lnTo>
                    <a:pt x="20189" y="45239"/>
                  </a:lnTo>
                  <a:lnTo>
                    <a:pt x="21507" y="45322"/>
                  </a:lnTo>
                  <a:lnTo>
                    <a:pt x="22826" y="45322"/>
                  </a:lnTo>
                  <a:lnTo>
                    <a:pt x="23485" y="39883"/>
                  </a:lnTo>
                  <a:lnTo>
                    <a:pt x="25133" y="39718"/>
                  </a:lnTo>
                  <a:lnTo>
                    <a:pt x="26864" y="39389"/>
                  </a:lnTo>
                  <a:lnTo>
                    <a:pt x="28512" y="38894"/>
                  </a:lnTo>
                  <a:lnTo>
                    <a:pt x="30077" y="38235"/>
                  </a:lnTo>
                  <a:lnTo>
                    <a:pt x="33126" y="42849"/>
                  </a:lnTo>
                  <a:lnTo>
                    <a:pt x="34280" y="42273"/>
                  </a:lnTo>
                  <a:lnTo>
                    <a:pt x="35351" y="41531"/>
                  </a:lnTo>
                  <a:lnTo>
                    <a:pt x="36422" y="40789"/>
                  </a:lnTo>
                  <a:lnTo>
                    <a:pt x="37493" y="39965"/>
                  </a:lnTo>
                  <a:lnTo>
                    <a:pt x="34445" y="35351"/>
                  </a:lnTo>
                  <a:lnTo>
                    <a:pt x="35598" y="34197"/>
                  </a:lnTo>
                  <a:lnTo>
                    <a:pt x="36669" y="32879"/>
                  </a:lnTo>
                  <a:lnTo>
                    <a:pt x="37658" y="31396"/>
                  </a:lnTo>
                  <a:lnTo>
                    <a:pt x="38400" y="29912"/>
                  </a:lnTo>
                  <a:lnTo>
                    <a:pt x="43756" y="31478"/>
                  </a:lnTo>
                  <a:lnTo>
                    <a:pt x="44168" y="30242"/>
                  </a:lnTo>
                  <a:lnTo>
                    <a:pt x="44580" y="29006"/>
                  </a:lnTo>
                  <a:lnTo>
                    <a:pt x="44910" y="27770"/>
                  </a:lnTo>
                  <a:lnTo>
                    <a:pt x="45239" y="26451"/>
                  </a:lnTo>
                  <a:lnTo>
                    <a:pt x="39883" y="24886"/>
                  </a:lnTo>
                  <a:lnTo>
                    <a:pt x="40048" y="23320"/>
                  </a:lnTo>
                  <a:lnTo>
                    <a:pt x="40048" y="21754"/>
                  </a:lnTo>
                  <a:lnTo>
                    <a:pt x="39883" y="20189"/>
                  </a:lnTo>
                  <a:lnTo>
                    <a:pt x="39554" y="18541"/>
                  </a:lnTo>
                  <a:lnTo>
                    <a:pt x="39471" y="18129"/>
                  </a:lnTo>
                  <a:lnTo>
                    <a:pt x="44580" y="15904"/>
                  </a:lnTo>
                  <a:lnTo>
                    <a:pt x="44168" y="14668"/>
                  </a:lnTo>
                  <a:lnTo>
                    <a:pt x="43674" y="13432"/>
                  </a:lnTo>
                  <a:lnTo>
                    <a:pt x="43097" y="12278"/>
                  </a:lnTo>
                  <a:lnTo>
                    <a:pt x="42438" y="11124"/>
                  </a:lnTo>
                  <a:lnTo>
                    <a:pt x="37411" y="13349"/>
                  </a:lnTo>
                  <a:lnTo>
                    <a:pt x="36422" y="11948"/>
                  </a:lnTo>
                  <a:lnTo>
                    <a:pt x="35269" y="10630"/>
                  </a:lnTo>
                  <a:lnTo>
                    <a:pt x="34033" y="9476"/>
                  </a:lnTo>
                  <a:lnTo>
                    <a:pt x="32714" y="8488"/>
                  </a:lnTo>
                  <a:lnTo>
                    <a:pt x="35186" y="3461"/>
                  </a:lnTo>
                  <a:lnTo>
                    <a:pt x="34033" y="2802"/>
                  </a:lnTo>
                  <a:lnTo>
                    <a:pt x="32879" y="2225"/>
                  </a:lnTo>
                  <a:lnTo>
                    <a:pt x="31725" y="1648"/>
                  </a:lnTo>
                  <a:lnTo>
                    <a:pt x="30489" y="1154"/>
                  </a:lnTo>
                  <a:lnTo>
                    <a:pt x="28017" y="6180"/>
                  </a:lnTo>
                  <a:lnTo>
                    <a:pt x="26452" y="5686"/>
                  </a:lnTo>
                  <a:lnTo>
                    <a:pt x="24721" y="5439"/>
                  </a:lnTo>
                  <a:lnTo>
                    <a:pt x="23073" y="5356"/>
                  </a:lnTo>
                  <a:lnTo>
                    <a:pt x="21343" y="5356"/>
                  </a:lnTo>
                  <a:lnTo>
                    <a:pt x="20024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4"/>
            <p:cNvSpPr/>
            <p:nvPr/>
          </p:nvSpPr>
          <p:spPr>
            <a:xfrm>
              <a:off x="3307325" y="2081875"/>
              <a:ext cx="329650" cy="329625"/>
            </a:xfrm>
            <a:custGeom>
              <a:avLst/>
              <a:gdLst/>
              <a:ahLst/>
              <a:cxnLst/>
              <a:rect l="l" t="t" r="r" b="b"/>
              <a:pathLst>
                <a:path w="13186" h="13185" fill="none" extrusionOk="0">
                  <a:moveTo>
                    <a:pt x="13103" y="5357"/>
                  </a:moveTo>
                  <a:lnTo>
                    <a:pt x="13103" y="5357"/>
                  </a:lnTo>
                  <a:lnTo>
                    <a:pt x="12938" y="4697"/>
                  </a:lnTo>
                  <a:lnTo>
                    <a:pt x="12691" y="4121"/>
                  </a:lnTo>
                  <a:lnTo>
                    <a:pt x="12444" y="3461"/>
                  </a:lnTo>
                  <a:lnTo>
                    <a:pt x="12114" y="2967"/>
                  </a:lnTo>
                  <a:lnTo>
                    <a:pt x="11702" y="2390"/>
                  </a:lnTo>
                  <a:lnTo>
                    <a:pt x="11290" y="1978"/>
                  </a:lnTo>
                  <a:lnTo>
                    <a:pt x="10878" y="1566"/>
                  </a:lnTo>
                  <a:lnTo>
                    <a:pt x="10301" y="1154"/>
                  </a:lnTo>
                  <a:lnTo>
                    <a:pt x="9807" y="824"/>
                  </a:lnTo>
                  <a:lnTo>
                    <a:pt x="9230" y="495"/>
                  </a:lnTo>
                  <a:lnTo>
                    <a:pt x="8653" y="330"/>
                  </a:lnTo>
                  <a:lnTo>
                    <a:pt x="7994" y="165"/>
                  </a:lnTo>
                  <a:lnTo>
                    <a:pt x="7417" y="0"/>
                  </a:lnTo>
                  <a:lnTo>
                    <a:pt x="6758" y="0"/>
                  </a:lnTo>
                  <a:lnTo>
                    <a:pt x="6099" y="0"/>
                  </a:lnTo>
                  <a:lnTo>
                    <a:pt x="5357" y="83"/>
                  </a:lnTo>
                  <a:lnTo>
                    <a:pt x="5357" y="83"/>
                  </a:lnTo>
                  <a:lnTo>
                    <a:pt x="4780" y="248"/>
                  </a:lnTo>
                  <a:lnTo>
                    <a:pt x="4121" y="495"/>
                  </a:lnTo>
                  <a:lnTo>
                    <a:pt x="3544" y="742"/>
                  </a:lnTo>
                  <a:lnTo>
                    <a:pt x="2967" y="1072"/>
                  </a:lnTo>
                  <a:lnTo>
                    <a:pt x="2473" y="1484"/>
                  </a:lnTo>
                  <a:lnTo>
                    <a:pt x="1978" y="1896"/>
                  </a:lnTo>
                  <a:lnTo>
                    <a:pt x="1566" y="2390"/>
                  </a:lnTo>
                  <a:lnTo>
                    <a:pt x="1154" y="2884"/>
                  </a:lnTo>
                  <a:lnTo>
                    <a:pt x="825" y="3379"/>
                  </a:lnTo>
                  <a:lnTo>
                    <a:pt x="578" y="3956"/>
                  </a:lnTo>
                  <a:lnTo>
                    <a:pt x="330" y="4533"/>
                  </a:lnTo>
                  <a:lnTo>
                    <a:pt x="166" y="5192"/>
                  </a:lnTo>
                  <a:lnTo>
                    <a:pt x="83" y="5851"/>
                  </a:lnTo>
                  <a:lnTo>
                    <a:pt x="1" y="6428"/>
                  </a:lnTo>
                  <a:lnTo>
                    <a:pt x="1" y="7087"/>
                  </a:lnTo>
                  <a:lnTo>
                    <a:pt x="83" y="7829"/>
                  </a:lnTo>
                  <a:lnTo>
                    <a:pt x="83" y="7829"/>
                  </a:lnTo>
                  <a:lnTo>
                    <a:pt x="248" y="8488"/>
                  </a:lnTo>
                  <a:lnTo>
                    <a:pt x="495" y="9065"/>
                  </a:lnTo>
                  <a:lnTo>
                    <a:pt x="742" y="9642"/>
                  </a:lnTo>
                  <a:lnTo>
                    <a:pt x="1072" y="10218"/>
                  </a:lnTo>
                  <a:lnTo>
                    <a:pt x="1484" y="10713"/>
                  </a:lnTo>
                  <a:lnTo>
                    <a:pt x="1896" y="11207"/>
                  </a:lnTo>
                  <a:lnTo>
                    <a:pt x="2390" y="11619"/>
                  </a:lnTo>
                  <a:lnTo>
                    <a:pt x="2885" y="12031"/>
                  </a:lnTo>
                  <a:lnTo>
                    <a:pt x="3379" y="12361"/>
                  </a:lnTo>
                  <a:lnTo>
                    <a:pt x="3956" y="12608"/>
                  </a:lnTo>
                  <a:lnTo>
                    <a:pt x="4615" y="12855"/>
                  </a:lnTo>
                  <a:lnTo>
                    <a:pt x="5192" y="13020"/>
                  </a:lnTo>
                  <a:lnTo>
                    <a:pt x="5851" y="13102"/>
                  </a:lnTo>
                  <a:lnTo>
                    <a:pt x="6511" y="13185"/>
                  </a:lnTo>
                  <a:lnTo>
                    <a:pt x="7170" y="13185"/>
                  </a:lnTo>
                  <a:lnTo>
                    <a:pt x="7829" y="13102"/>
                  </a:lnTo>
                  <a:lnTo>
                    <a:pt x="7829" y="13102"/>
                  </a:lnTo>
                  <a:lnTo>
                    <a:pt x="8488" y="12938"/>
                  </a:lnTo>
                  <a:lnTo>
                    <a:pt x="9065" y="12690"/>
                  </a:lnTo>
                  <a:lnTo>
                    <a:pt x="9724" y="12443"/>
                  </a:lnTo>
                  <a:lnTo>
                    <a:pt x="10219" y="12114"/>
                  </a:lnTo>
                  <a:lnTo>
                    <a:pt x="10796" y="11702"/>
                  </a:lnTo>
                  <a:lnTo>
                    <a:pt x="11208" y="11290"/>
                  </a:lnTo>
                  <a:lnTo>
                    <a:pt x="11620" y="10795"/>
                  </a:lnTo>
                  <a:lnTo>
                    <a:pt x="12032" y="10301"/>
                  </a:lnTo>
                  <a:lnTo>
                    <a:pt x="12361" y="9806"/>
                  </a:lnTo>
                  <a:lnTo>
                    <a:pt x="12691" y="9229"/>
                  </a:lnTo>
                  <a:lnTo>
                    <a:pt x="12856" y="8570"/>
                  </a:lnTo>
                  <a:lnTo>
                    <a:pt x="13020" y="7993"/>
                  </a:lnTo>
                  <a:lnTo>
                    <a:pt x="13185" y="7334"/>
                  </a:lnTo>
                  <a:lnTo>
                    <a:pt x="13185" y="6675"/>
                  </a:lnTo>
                  <a:lnTo>
                    <a:pt x="13185" y="6016"/>
                  </a:lnTo>
                  <a:lnTo>
                    <a:pt x="13103" y="5357"/>
                  </a:lnTo>
                  <a:lnTo>
                    <a:pt x="13103" y="5357"/>
                  </a:lnTo>
                  <a:close/>
                </a:path>
              </a:pathLst>
            </a:custGeom>
            <a:noFill/>
            <a:ln w="24725" cap="rnd" cmpd="sng">
              <a:solidFill>
                <a:srgbClr val="FA88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4"/>
            <p:cNvSpPr/>
            <p:nvPr/>
          </p:nvSpPr>
          <p:spPr>
            <a:xfrm>
              <a:off x="3379425" y="193560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731" y="1"/>
                  </a:moveTo>
                  <a:lnTo>
                    <a:pt x="1402" y="83"/>
                  </a:lnTo>
                  <a:lnTo>
                    <a:pt x="1072" y="166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330" y="825"/>
                  </a:lnTo>
                  <a:lnTo>
                    <a:pt x="166" y="1072"/>
                  </a:lnTo>
                  <a:lnTo>
                    <a:pt x="83" y="1402"/>
                  </a:lnTo>
                  <a:lnTo>
                    <a:pt x="1" y="1731"/>
                  </a:lnTo>
                  <a:lnTo>
                    <a:pt x="83" y="2061"/>
                  </a:lnTo>
                  <a:lnTo>
                    <a:pt x="166" y="2390"/>
                  </a:lnTo>
                  <a:lnTo>
                    <a:pt x="330" y="2720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1072" y="3297"/>
                  </a:lnTo>
                  <a:lnTo>
                    <a:pt x="1402" y="3462"/>
                  </a:lnTo>
                  <a:lnTo>
                    <a:pt x="2061" y="3462"/>
                  </a:lnTo>
                  <a:lnTo>
                    <a:pt x="2391" y="3379"/>
                  </a:lnTo>
                  <a:lnTo>
                    <a:pt x="2638" y="3215"/>
                  </a:lnTo>
                  <a:lnTo>
                    <a:pt x="2967" y="2967"/>
                  </a:lnTo>
                  <a:lnTo>
                    <a:pt x="3132" y="2720"/>
                  </a:lnTo>
                  <a:lnTo>
                    <a:pt x="3297" y="2473"/>
                  </a:lnTo>
                  <a:lnTo>
                    <a:pt x="3379" y="2143"/>
                  </a:lnTo>
                  <a:lnTo>
                    <a:pt x="3462" y="1814"/>
                  </a:lnTo>
                  <a:lnTo>
                    <a:pt x="3379" y="1402"/>
                  </a:lnTo>
                  <a:lnTo>
                    <a:pt x="3297" y="1072"/>
                  </a:lnTo>
                  <a:lnTo>
                    <a:pt x="3132" y="825"/>
                  </a:lnTo>
                  <a:lnTo>
                    <a:pt x="2967" y="578"/>
                  </a:lnTo>
                  <a:lnTo>
                    <a:pt x="2720" y="330"/>
                  </a:lnTo>
                  <a:lnTo>
                    <a:pt x="2391" y="166"/>
                  </a:lnTo>
                  <a:lnTo>
                    <a:pt x="2061" y="83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4"/>
            <p:cNvSpPr/>
            <p:nvPr/>
          </p:nvSpPr>
          <p:spPr>
            <a:xfrm>
              <a:off x="3206400" y="2050975"/>
              <a:ext cx="84475" cy="84475"/>
            </a:xfrm>
            <a:custGeom>
              <a:avLst/>
              <a:gdLst/>
              <a:ahLst/>
              <a:cxnLst/>
              <a:rect l="l" t="t" r="r" b="b"/>
              <a:pathLst>
                <a:path w="3379" h="3379" extrusionOk="0">
                  <a:moveTo>
                    <a:pt x="1401" y="0"/>
                  </a:moveTo>
                  <a:lnTo>
                    <a:pt x="1071" y="83"/>
                  </a:lnTo>
                  <a:lnTo>
                    <a:pt x="742" y="248"/>
                  </a:lnTo>
                  <a:lnTo>
                    <a:pt x="494" y="412"/>
                  </a:lnTo>
                  <a:lnTo>
                    <a:pt x="247" y="742"/>
                  </a:lnTo>
                  <a:lnTo>
                    <a:pt x="82" y="989"/>
                  </a:lnTo>
                  <a:lnTo>
                    <a:pt x="0" y="1319"/>
                  </a:lnTo>
                  <a:lnTo>
                    <a:pt x="0" y="1648"/>
                  </a:lnTo>
                  <a:lnTo>
                    <a:pt x="0" y="1978"/>
                  </a:lnTo>
                  <a:lnTo>
                    <a:pt x="82" y="2308"/>
                  </a:lnTo>
                  <a:lnTo>
                    <a:pt x="247" y="2637"/>
                  </a:lnTo>
                  <a:lnTo>
                    <a:pt x="412" y="2884"/>
                  </a:lnTo>
                  <a:lnTo>
                    <a:pt x="742" y="3132"/>
                  </a:lnTo>
                  <a:lnTo>
                    <a:pt x="989" y="3296"/>
                  </a:lnTo>
                  <a:lnTo>
                    <a:pt x="1318" y="3379"/>
                  </a:lnTo>
                  <a:lnTo>
                    <a:pt x="1978" y="3379"/>
                  </a:lnTo>
                  <a:lnTo>
                    <a:pt x="2307" y="3296"/>
                  </a:lnTo>
                  <a:lnTo>
                    <a:pt x="2637" y="3132"/>
                  </a:lnTo>
                  <a:lnTo>
                    <a:pt x="2884" y="2884"/>
                  </a:lnTo>
                  <a:lnTo>
                    <a:pt x="3131" y="2637"/>
                  </a:lnTo>
                  <a:lnTo>
                    <a:pt x="3296" y="2308"/>
                  </a:lnTo>
                  <a:lnTo>
                    <a:pt x="3379" y="1978"/>
                  </a:lnTo>
                  <a:lnTo>
                    <a:pt x="3379" y="1648"/>
                  </a:lnTo>
                  <a:lnTo>
                    <a:pt x="3379" y="1401"/>
                  </a:lnTo>
                  <a:lnTo>
                    <a:pt x="3296" y="1072"/>
                  </a:lnTo>
                  <a:lnTo>
                    <a:pt x="3131" y="742"/>
                  </a:lnTo>
                  <a:lnTo>
                    <a:pt x="2884" y="495"/>
                  </a:lnTo>
                  <a:lnTo>
                    <a:pt x="2637" y="248"/>
                  </a:lnTo>
                  <a:lnTo>
                    <a:pt x="2307" y="83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44"/>
            <p:cNvSpPr/>
            <p:nvPr/>
          </p:nvSpPr>
          <p:spPr>
            <a:xfrm>
              <a:off x="3163125" y="2252850"/>
              <a:ext cx="84500" cy="86550"/>
            </a:xfrm>
            <a:custGeom>
              <a:avLst/>
              <a:gdLst/>
              <a:ahLst/>
              <a:cxnLst/>
              <a:rect l="l" t="t" r="r" b="b"/>
              <a:pathLst>
                <a:path w="3380" h="3462" extrusionOk="0">
                  <a:moveTo>
                    <a:pt x="1731" y="1"/>
                  </a:moveTo>
                  <a:lnTo>
                    <a:pt x="1401" y="83"/>
                  </a:lnTo>
                  <a:lnTo>
                    <a:pt x="1072" y="166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248" y="742"/>
                  </a:lnTo>
                  <a:lnTo>
                    <a:pt x="83" y="1072"/>
                  </a:lnTo>
                  <a:lnTo>
                    <a:pt x="1" y="1402"/>
                  </a:lnTo>
                  <a:lnTo>
                    <a:pt x="1" y="1731"/>
                  </a:lnTo>
                  <a:lnTo>
                    <a:pt x="1" y="2061"/>
                  </a:lnTo>
                  <a:lnTo>
                    <a:pt x="83" y="2390"/>
                  </a:lnTo>
                  <a:lnTo>
                    <a:pt x="248" y="2720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989" y="3297"/>
                  </a:lnTo>
                  <a:lnTo>
                    <a:pt x="1319" y="3379"/>
                  </a:lnTo>
                  <a:lnTo>
                    <a:pt x="1649" y="3462"/>
                  </a:lnTo>
                  <a:lnTo>
                    <a:pt x="1978" y="3462"/>
                  </a:lnTo>
                  <a:lnTo>
                    <a:pt x="2308" y="3297"/>
                  </a:lnTo>
                  <a:lnTo>
                    <a:pt x="2637" y="3132"/>
                  </a:lnTo>
                  <a:lnTo>
                    <a:pt x="2885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143"/>
                  </a:lnTo>
                  <a:lnTo>
                    <a:pt x="3379" y="1731"/>
                  </a:lnTo>
                  <a:lnTo>
                    <a:pt x="3379" y="1402"/>
                  </a:lnTo>
                  <a:lnTo>
                    <a:pt x="3297" y="1072"/>
                  </a:lnTo>
                  <a:lnTo>
                    <a:pt x="3132" y="825"/>
                  </a:lnTo>
                  <a:lnTo>
                    <a:pt x="2885" y="495"/>
                  </a:lnTo>
                  <a:lnTo>
                    <a:pt x="2637" y="330"/>
                  </a:lnTo>
                  <a:lnTo>
                    <a:pt x="2390" y="166"/>
                  </a:lnTo>
                  <a:lnTo>
                    <a:pt x="2061" y="83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44"/>
            <p:cNvSpPr/>
            <p:nvPr/>
          </p:nvSpPr>
          <p:spPr>
            <a:xfrm>
              <a:off x="3276425" y="2427975"/>
              <a:ext cx="84500" cy="84475"/>
            </a:xfrm>
            <a:custGeom>
              <a:avLst/>
              <a:gdLst/>
              <a:ahLst/>
              <a:cxnLst/>
              <a:rect l="l" t="t" r="r" b="b"/>
              <a:pathLst>
                <a:path w="3380" h="3379" extrusionOk="0">
                  <a:moveTo>
                    <a:pt x="1402" y="0"/>
                  </a:moveTo>
                  <a:lnTo>
                    <a:pt x="1072" y="82"/>
                  </a:lnTo>
                  <a:lnTo>
                    <a:pt x="742" y="247"/>
                  </a:lnTo>
                  <a:lnTo>
                    <a:pt x="495" y="494"/>
                  </a:lnTo>
                  <a:lnTo>
                    <a:pt x="248" y="742"/>
                  </a:lnTo>
                  <a:lnTo>
                    <a:pt x="83" y="1071"/>
                  </a:lnTo>
                  <a:lnTo>
                    <a:pt x="1" y="1318"/>
                  </a:lnTo>
                  <a:lnTo>
                    <a:pt x="1" y="1648"/>
                  </a:lnTo>
                  <a:lnTo>
                    <a:pt x="1" y="1978"/>
                  </a:lnTo>
                  <a:lnTo>
                    <a:pt x="83" y="2307"/>
                  </a:lnTo>
                  <a:lnTo>
                    <a:pt x="248" y="2637"/>
                  </a:lnTo>
                  <a:lnTo>
                    <a:pt x="495" y="2884"/>
                  </a:lnTo>
                  <a:lnTo>
                    <a:pt x="742" y="3131"/>
                  </a:lnTo>
                  <a:lnTo>
                    <a:pt x="1072" y="3296"/>
                  </a:lnTo>
                  <a:lnTo>
                    <a:pt x="1319" y="3379"/>
                  </a:lnTo>
                  <a:lnTo>
                    <a:pt x="1978" y="3379"/>
                  </a:lnTo>
                  <a:lnTo>
                    <a:pt x="2308" y="3296"/>
                  </a:lnTo>
                  <a:lnTo>
                    <a:pt x="2638" y="3131"/>
                  </a:lnTo>
                  <a:lnTo>
                    <a:pt x="2885" y="2967"/>
                  </a:lnTo>
                  <a:lnTo>
                    <a:pt x="3132" y="2637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401"/>
                  </a:lnTo>
                  <a:lnTo>
                    <a:pt x="3297" y="1071"/>
                  </a:lnTo>
                  <a:lnTo>
                    <a:pt x="3132" y="742"/>
                  </a:lnTo>
                  <a:lnTo>
                    <a:pt x="2967" y="494"/>
                  </a:lnTo>
                  <a:lnTo>
                    <a:pt x="2638" y="247"/>
                  </a:lnTo>
                  <a:lnTo>
                    <a:pt x="2390" y="82"/>
                  </a:lnTo>
                  <a:lnTo>
                    <a:pt x="2061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4"/>
            <p:cNvSpPr/>
            <p:nvPr/>
          </p:nvSpPr>
          <p:spPr>
            <a:xfrm>
              <a:off x="3478325" y="2471225"/>
              <a:ext cx="86550" cy="84500"/>
            </a:xfrm>
            <a:custGeom>
              <a:avLst/>
              <a:gdLst/>
              <a:ahLst/>
              <a:cxnLst/>
              <a:rect l="l" t="t" r="r" b="b"/>
              <a:pathLst>
                <a:path w="3462" h="3380" extrusionOk="0">
                  <a:moveTo>
                    <a:pt x="1401" y="1"/>
                  </a:moveTo>
                  <a:lnTo>
                    <a:pt x="1071" y="83"/>
                  </a:lnTo>
                  <a:lnTo>
                    <a:pt x="824" y="248"/>
                  </a:lnTo>
                  <a:lnTo>
                    <a:pt x="577" y="495"/>
                  </a:lnTo>
                  <a:lnTo>
                    <a:pt x="330" y="742"/>
                  </a:lnTo>
                  <a:lnTo>
                    <a:pt x="165" y="989"/>
                  </a:lnTo>
                  <a:lnTo>
                    <a:pt x="83" y="1319"/>
                  </a:lnTo>
                  <a:lnTo>
                    <a:pt x="0" y="1649"/>
                  </a:lnTo>
                  <a:lnTo>
                    <a:pt x="83" y="1978"/>
                  </a:lnTo>
                  <a:lnTo>
                    <a:pt x="165" y="2308"/>
                  </a:lnTo>
                  <a:lnTo>
                    <a:pt x="330" y="2637"/>
                  </a:lnTo>
                  <a:lnTo>
                    <a:pt x="495" y="2885"/>
                  </a:lnTo>
                  <a:lnTo>
                    <a:pt x="824" y="3132"/>
                  </a:lnTo>
                  <a:lnTo>
                    <a:pt x="1071" y="3297"/>
                  </a:lnTo>
                  <a:lnTo>
                    <a:pt x="1401" y="3379"/>
                  </a:lnTo>
                  <a:lnTo>
                    <a:pt x="2060" y="3379"/>
                  </a:lnTo>
                  <a:lnTo>
                    <a:pt x="2390" y="3297"/>
                  </a:lnTo>
                  <a:lnTo>
                    <a:pt x="2719" y="3132"/>
                  </a:lnTo>
                  <a:lnTo>
                    <a:pt x="2967" y="2885"/>
                  </a:lnTo>
                  <a:lnTo>
                    <a:pt x="3131" y="2637"/>
                  </a:lnTo>
                  <a:lnTo>
                    <a:pt x="3296" y="2390"/>
                  </a:lnTo>
                  <a:lnTo>
                    <a:pt x="3461" y="2061"/>
                  </a:lnTo>
                  <a:lnTo>
                    <a:pt x="3461" y="1731"/>
                  </a:lnTo>
                  <a:lnTo>
                    <a:pt x="3461" y="1401"/>
                  </a:lnTo>
                  <a:lnTo>
                    <a:pt x="3379" y="1072"/>
                  </a:lnTo>
                  <a:lnTo>
                    <a:pt x="3214" y="742"/>
                  </a:lnTo>
                  <a:lnTo>
                    <a:pt x="2967" y="495"/>
                  </a:lnTo>
                  <a:lnTo>
                    <a:pt x="2719" y="248"/>
                  </a:lnTo>
                  <a:lnTo>
                    <a:pt x="2472" y="83"/>
                  </a:lnTo>
                  <a:lnTo>
                    <a:pt x="2143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4"/>
            <p:cNvSpPr/>
            <p:nvPr/>
          </p:nvSpPr>
          <p:spPr>
            <a:xfrm>
              <a:off x="3653425" y="2357925"/>
              <a:ext cx="86550" cy="84475"/>
            </a:xfrm>
            <a:custGeom>
              <a:avLst/>
              <a:gdLst/>
              <a:ahLst/>
              <a:cxnLst/>
              <a:rect l="l" t="t" r="r" b="b"/>
              <a:pathLst>
                <a:path w="3462" h="3379" extrusionOk="0">
                  <a:moveTo>
                    <a:pt x="1401" y="0"/>
                  </a:moveTo>
                  <a:lnTo>
                    <a:pt x="1072" y="83"/>
                  </a:lnTo>
                  <a:lnTo>
                    <a:pt x="824" y="248"/>
                  </a:lnTo>
                  <a:lnTo>
                    <a:pt x="495" y="412"/>
                  </a:lnTo>
                  <a:lnTo>
                    <a:pt x="330" y="742"/>
                  </a:lnTo>
                  <a:lnTo>
                    <a:pt x="165" y="989"/>
                  </a:lnTo>
                  <a:lnTo>
                    <a:pt x="0" y="1319"/>
                  </a:lnTo>
                  <a:lnTo>
                    <a:pt x="0" y="1648"/>
                  </a:lnTo>
                  <a:lnTo>
                    <a:pt x="0" y="1978"/>
                  </a:lnTo>
                  <a:lnTo>
                    <a:pt x="165" y="2308"/>
                  </a:lnTo>
                  <a:lnTo>
                    <a:pt x="248" y="2637"/>
                  </a:lnTo>
                  <a:lnTo>
                    <a:pt x="495" y="2884"/>
                  </a:lnTo>
                  <a:lnTo>
                    <a:pt x="742" y="3132"/>
                  </a:lnTo>
                  <a:lnTo>
                    <a:pt x="1072" y="3296"/>
                  </a:lnTo>
                  <a:lnTo>
                    <a:pt x="1401" y="3379"/>
                  </a:lnTo>
                  <a:lnTo>
                    <a:pt x="2060" y="3379"/>
                  </a:lnTo>
                  <a:lnTo>
                    <a:pt x="2390" y="3296"/>
                  </a:lnTo>
                  <a:lnTo>
                    <a:pt x="2637" y="3132"/>
                  </a:lnTo>
                  <a:lnTo>
                    <a:pt x="2885" y="2884"/>
                  </a:lnTo>
                  <a:lnTo>
                    <a:pt x="3132" y="2637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461" y="1731"/>
                  </a:lnTo>
                  <a:lnTo>
                    <a:pt x="3379" y="1401"/>
                  </a:lnTo>
                  <a:lnTo>
                    <a:pt x="3297" y="1072"/>
                  </a:lnTo>
                  <a:lnTo>
                    <a:pt x="3132" y="742"/>
                  </a:lnTo>
                  <a:lnTo>
                    <a:pt x="2967" y="495"/>
                  </a:lnTo>
                  <a:lnTo>
                    <a:pt x="2720" y="248"/>
                  </a:lnTo>
                  <a:lnTo>
                    <a:pt x="2390" y="83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4"/>
            <p:cNvSpPr/>
            <p:nvPr/>
          </p:nvSpPr>
          <p:spPr>
            <a:xfrm>
              <a:off x="3696675" y="2153975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402" y="0"/>
                  </a:moveTo>
                  <a:lnTo>
                    <a:pt x="1072" y="83"/>
                  </a:lnTo>
                  <a:lnTo>
                    <a:pt x="742" y="248"/>
                  </a:lnTo>
                  <a:lnTo>
                    <a:pt x="495" y="495"/>
                  </a:lnTo>
                  <a:lnTo>
                    <a:pt x="330" y="742"/>
                  </a:lnTo>
                  <a:lnTo>
                    <a:pt x="166" y="989"/>
                  </a:lnTo>
                  <a:lnTo>
                    <a:pt x="1" y="1319"/>
                  </a:lnTo>
                  <a:lnTo>
                    <a:pt x="1" y="1649"/>
                  </a:lnTo>
                  <a:lnTo>
                    <a:pt x="1" y="2061"/>
                  </a:lnTo>
                  <a:lnTo>
                    <a:pt x="83" y="2390"/>
                  </a:lnTo>
                  <a:lnTo>
                    <a:pt x="248" y="2637"/>
                  </a:lnTo>
                  <a:lnTo>
                    <a:pt x="495" y="2885"/>
                  </a:lnTo>
                  <a:lnTo>
                    <a:pt x="742" y="3132"/>
                  </a:lnTo>
                  <a:lnTo>
                    <a:pt x="990" y="3297"/>
                  </a:lnTo>
                  <a:lnTo>
                    <a:pt x="1319" y="3379"/>
                  </a:lnTo>
                  <a:lnTo>
                    <a:pt x="1649" y="3461"/>
                  </a:lnTo>
                  <a:lnTo>
                    <a:pt x="2061" y="3379"/>
                  </a:lnTo>
                  <a:lnTo>
                    <a:pt x="2391" y="3297"/>
                  </a:lnTo>
                  <a:lnTo>
                    <a:pt x="2638" y="3132"/>
                  </a:lnTo>
                  <a:lnTo>
                    <a:pt x="2885" y="2967"/>
                  </a:lnTo>
                  <a:lnTo>
                    <a:pt x="3132" y="2637"/>
                  </a:lnTo>
                  <a:lnTo>
                    <a:pt x="3297" y="2390"/>
                  </a:lnTo>
                  <a:lnTo>
                    <a:pt x="3379" y="2061"/>
                  </a:lnTo>
                  <a:lnTo>
                    <a:pt x="3462" y="1731"/>
                  </a:lnTo>
                  <a:lnTo>
                    <a:pt x="3379" y="1401"/>
                  </a:lnTo>
                  <a:lnTo>
                    <a:pt x="3297" y="1072"/>
                  </a:lnTo>
                  <a:lnTo>
                    <a:pt x="3132" y="742"/>
                  </a:lnTo>
                  <a:lnTo>
                    <a:pt x="2967" y="495"/>
                  </a:lnTo>
                  <a:lnTo>
                    <a:pt x="2720" y="330"/>
                  </a:lnTo>
                  <a:lnTo>
                    <a:pt x="2391" y="165"/>
                  </a:lnTo>
                  <a:lnTo>
                    <a:pt x="2061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4"/>
            <p:cNvSpPr/>
            <p:nvPr/>
          </p:nvSpPr>
          <p:spPr>
            <a:xfrm>
              <a:off x="3583375" y="1978875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731" y="0"/>
                  </a:moveTo>
                  <a:lnTo>
                    <a:pt x="1402" y="83"/>
                  </a:lnTo>
                  <a:lnTo>
                    <a:pt x="1072" y="165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330" y="742"/>
                  </a:lnTo>
                  <a:lnTo>
                    <a:pt x="166" y="1071"/>
                  </a:lnTo>
                  <a:lnTo>
                    <a:pt x="1" y="1401"/>
                  </a:lnTo>
                  <a:lnTo>
                    <a:pt x="1" y="1731"/>
                  </a:lnTo>
                  <a:lnTo>
                    <a:pt x="1" y="2060"/>
                  </a:lnTo>
                  <a:lnTo>
                    <a:pt x="83" y="2390"/>
                  </a:lnTo>
                  <a:lnTo>
                    <a:pt x="248" y="2637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1072" y="3296"/>
                  </a:lnTo>
                  <a:lnTo>
                    <a:pt x="1402" y="3461"/>
                  </a:lnTo>
                  <a:lnTo>
                    <a:pt x="2061" y="3461"/>
                  </a:lnTo>
                  <a:lnTo>
                    <a:pt x="2308" y="3379"/>
                  </a:lnTo>
                  <a:lnTo>
                    <a:pt x="2638" y="3214"/>
                  </a:lnTo>
                  <a:lnTo>
                    <a:pt x="2885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462" y="1731"/>
                  </a:lnTo>
                  <a:lnTo>
                    <a:pt x="3379" y="1401"/>
                  </a:lnTo>
                  <a:lnTo>
                    <a:pt x="3297" y="1071"/>
                  </a:lnTo>
                  <a:lnTo>
                    <a:pt x="3132" y="824"/>
                  </a:lnTo>
                  <a:lnTo>
                    <a:pt x="2967" y="577"/>
                  </a:lnTo>
                  <a:lnTo>
                    <a:pt x="2638" y="330"/>
                  </a:lnTo>
                  <a:lnTo>
                    <a:pt x="2390" y="165"/>
                  </a:lnTo>
                  <a:lnTo>
                    <a:pt x="2061" y="83"/>
                  </a:lnTo>
                  <a:lnTo>
                    <a:pt x="1731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4"/>
            <p:cNvSpPr/>
            <p:nvPr/>
          </p:nvSpPr>
          <p:spPr>
            <a:xfrm>
              <a:off x="4807050" y="3206675"/>
              <a:ext cx="1128950" cy="1135125"/>
            </a:xfrm>
            <a:custGeom>
              <a:avLst/>
              <a:gdLst/>
              <a:ahLst/>
              <a:cxnLst/>
              <a:rect l="l" t="t" r="r" b="b"/>
              <a:pathLst>
                <a:path w="45158" h="45405" extrusionOk="0">
                  <a:moveTo>
                    <a:pt x="22909" y="7581"/>
                  </a:moveTo>
                  <a:lnTo>
                    <a:pt x="24392" y="7746"/>
                  </a:lnTo>
                  <a:lnTo>
                    <a:pt x="25793" y="7993"/>
                  </a:lnTo>
                  <a:lnTo>
                    <a:pt x="27194" y="8323"/>
                  </a:lnTo>
                  <a:lnTo>
                    <a:pt x="28595" y="8817"/>
                  </a:lnTo>
                  <a:lnTo>
                    <a:pt x="29831" y="9477"/>
                  </a:lnTo>
                  <a:lnTo>
                    <a:pt x="31067" y="10218"/>
                  </a:lnTo>
                  <a:lnTo>
                    <a:pt x="32220" y="11042"/>
                  </a:lnTo>
                  <a:lnTo>
                    <a:pt x="33209" y="12031"/>
                  </a:lnTo>
                  <a:lnTo>
                    <a:pt x="34198" y="13102"/>
                  </a:lnTo>
                  <a:lnTo>
                    <a:pt x="35022" y="14256"/>
                  </a:lnTo>
                  <a:lnTo>
                    <a:pt x="35764" y="15492"/>
                  </a:lnTo>
                  <a:lnTo>
                    <a:pt x="36423" y="16893"/>
                  </a:lnTo>
                  <a:lnTo>
                    <a:pt x="36917" y="18294"/>
                  </a:lnTo>
                  <a:lnTo>
                    <a:pt x="37247" y="19777"/>
                  </a:lnTo>
                  <a:lnTo>
                    <a:pt x="37412" y="21260"/>
                  </a:lnTo>
                  <a:lnTo>
                    <a:pt x="37494" y="22743"/>
                  </a:lnTo>
                  <a:lnTo>
                    <a:pt x="37412" y="24227"/>
                  </a:lnTo>
                  <a:lnTo>
                    <a:pt x="37164" y="25627"/>
                  </a:lnTo>
                  <a:lnTo>
                    <a:pt x="36752" y="27028"/>
                  </a:lnTo>
                  <a:lnTo>
                    <a:pt x="36258" y="28347"/>
                  </a:lnTo>
                  <a:lnTo>
                    <a:pt x="35681" y="29665"/>
                  </a:lnTo>
                  <a:lnTo>
                    <a:pt x="34857" y="30819"/>
                  </a:lnTo>
                  <a:lnTo>
                    <a:pt x="34033" y="31972"/>
                  </a:lnTo>
                  <a:lnTo>
                    <a:pt x="33044" y="33044"/>
                  </a:lnTo>
                  <a:lnTo>
                    <a:pt x="31973" y="33950"/>
                  </a:lnTo>
                  <a:lnTo>
                    <a:pt x="30819" y="34857"/>
                  </a:lnTo>
                  <a:lnTo>
                    <a:pt x="29583" y="35598"/>
                  </a:lnTo>
                  <a:lnTo>
                    <a:pt x="28265" y="36175"/>
                  </a:lnTo>
                  <a:lnTo>
                    <a:pt x="26864" y="36669"/>
                  </a:lnTo>
                  <a:lnTo>
                    <a:pt x="25381" y="37081"/>
                  </a:lnTo>
                  <a:lnTo>
                    <a:pt x="23898" y="37246"/>
                  </a:lnTo>
                  <a:lnTo>
                    <a:pt x="22414" y="37329"/>
                  </a:lnTo>
                  <a:lnTo>
                    <a:pt x="20931" y="37164"/>
                  </a:lnTo>
                  <a:lnTo>
                    <a:pt x="19448" y="36999"/>
                  </a:lnTo>
                  <a:lnTo>
                    <a:pt x="18129" y="36587"/>
                  </a:lnTo>
                  <a:lnTo>
                    <a:pt x="16729" y="36093"/>
                  </a:lnTo>
                  <a:lnTo>
                    <a:pt x="15493" y="35433"/>
                  </a:lnTo>
                  <a:lnTo>
                    <a:pt x="14256" y="34692"/>
                  </a:lnTo>
                  <a:lnTo>
                    <a:pt x="13103" y="33868"/>
                  </a:lnTo>
                  <a:lnTo>
                    <a:pt x="12114" y="32879"/>
                  </a:lnTo>
                  <a:lnTo>
                    <a:pt x="11125" y="31808"/>
                  </a:lnTo>
                  <a:lnTo>
                    <a:pt x="10301" y="30654"/>
                  </a:lnTo>
                  <a:lnTo>
                    <a:pt x="9560" y="29418"/>
                  </a:lnTo>
                  <a:lnTo>
                    <a:pt x="8900" y="28100"/>
                  </a:lnTo>
                  <a:lnTo>
                    <a:pt x="8406" y="26616"/>
                  </a:lnTo>
                  <a:lnTo>
                    <a:pt x="8076" y="25215"/>
                  </a:lnTo>
                  <a:lnTo>
                    <a:pt x="7829" y="23650"/>
                  </a:lnTo>
                  <a:lnTo>
                    <a:pt x="7829" y="22167"/>
                  </a:lnTo>
                  <a:lnTo>
                    <a:pt x="7911" y="20683"/>
                  </a:lnTo>
                  <a:lnTo>
                    <a:pt x="8159" y="19282"/>
                  </a:lnTo>
                  <a:lnTo>
                    <a:pt x="8571" y="17882"/>
                  </a:lnTo>
                  <a:lnTo>
                    <a:pt x="9065" y="16563"/>
                  </a:lnTo>
                  <a:lnTo>
                    <a:pt x="9642" y="15245"/>
                  </a:lnTo>
                  <a:lnTo>
                    <a:pt x="10384" y="14091"/>
                  </a:lnTo>
                  <a:lnTo>
                    <a:pt x="11290" y="12937"/>
                  </a:lnTo>
                  <a:lnTo>
                    <a:pt x="12279" y="11866"/>
                  </a:lnTo>
                  <a:lnTo>
                    <a:pt x="13350" y="10960"/>
                  </a:lnTo>
                  <a:lnTo>
                    <a:pt x="14504" y="10053"/>
                  </a:lnTo>
                  <a:lnTo>
                    <a:pt x="15740" y="9312"/>
                  </a:lnTo>
                  <a:lnTo>
                    <a:pt x="17058" y="8735"/>
                  </a:lnTo>
                  <a:lnTo>
                    <a:pt x="18459" y="8241"/>
                  </a:lnTo>
                  <a:lnTo>
                    <a:pt x="19942" y="7911"/>
                  </a:lnTo>
                  <a:lnTo>
                    <a:pt x="21426" y="7664"/>
                  </a:lnTo>
                  <a:lnTo>
                    <a:pt x="22909" y="7581"/>
                  </a:lnTo>
                  <a:close/>
                  <a:moveTo>
                    <a:pt x="20025" y="0"/>
                  </a:moveTo>
                  <a:lnTo>
                    <a:pt x="18706" y="247"/>
                  </a:lnTo>
                  <a:lnTo>
                    <a:pt x="17388" y="495"/>
                  </a:lnTo>
                  <a:lnTo>
                    <a:pt x="16152" y="824"/>
                  </a:lnTo>
                  <a:lnTo>
                    <a:pt x="14916" y="1236"/>
                  </a:lnTo>
                  <a:lnTo>
                    <a:pt x="16234" y="6675"/>
                  </a:lnTo>
                  <a:lnTo>
                    <a:pt x="14668" y="7417"/>
                  </a:lnTo>
                  <a:lnTo>
                    <a:pt x="13185" y="8323"/>
                  </a:lnTo>
                  <a:lnTo>
                    <a:pt x="11867" y="9312"/>
                  </a:lnTo>
                  <a:lnTo>
                    <a:pt x="10631" y="10383"/>
                  </a:lnTo>
                  <a:lnTo>
                    <a:pt x="6099" y="7087"/>
                  </a:lnTo>
                  <a:lnTo>
                    <a:pt x="5275" y="8076"/>
                  </a:lnTo>
                  <a:lnTo>
                    <a:pt x="4451" y="9147"/>
                  </a:lnTo>
                  <a:lnTo>
                    <a:pt x="3709" y="10218"/>
                  </a:lnTo>
                  <a:lnTo>
                    <a:pt x="3050" y="11289"/>
                  </a:lnTo>
                  <a:lnTo>
                    <a:pt x="7499" y="14586"/>
                  </a:lnTo>
                  <a:lnTo>
                    <a:pt x="6758" y="16151"/>
                  </a:lnTo>
                  <a:lnTo>
                    <a:pt x="6263" y="17717"/>
                  </a:lnTo>
                  <a:lnTo>
                    <a:pt x="5851" y="19365"/>
                  </a:lnTo>
                  <a:lnTo>
                    <a:pt x="5604" y="21095"/>
                  </a:lnTo>
                  <a:lnTo>
                    <a:pt x="1" y="21425"/>
                  </a:lnTo>
                  <a:lnTo>
                    <a:pt x="1" y="22743"/>
                  </a:lnTo>
                  <a:lnTo>
                    <a:pt x="1" y="24062"/>
                  </a:lnTo>
                  <a:lnTo>
                    <a:pt x="166" y="25380"/>
                  </a:lnTo>
                  <a:lnTo>
                    <a:pt x="330" y="26616"/>
                  </a:lnTo>
                  <a:lnTo>
                    <a:pt x="5934" y="26287"/>
                  </a:lnTo>
                  <a:lnTo>
                    <a:pt x="6016" y="26699"/>
                  </a:lnTo>
                  <a:lnTo>
                    <a:pt x="6428" y="28264"/>
                  </a:lnTo>
                  <a:lnTo>
                    <a:pt x="7005" y="29748"/>
                  </a:lnTo>
                  <a:lnTo>
                    <a:pt x="7747" y="31148"/>
                  </a:lnTo>
                  <a:lnTo>
                    <a:pt x="8571" y="32467"/>
                  </a:lnTo>
                  <a:lnTo>
                    <a:pt x="4615" y="36340"/>
                  </a:lnTo>
                  <a:lnTo>
                    <a:pt x="5357" y="37329"/>
                  </a:lnTo>
                  <a:lnTo>
                    <a:pt x="6263" y="38318"/>
                  </a:lnTo>
                  <a:lnTo>
                    <a:pt x="7170" y="39224"/>
                  </a:lnTo>
                  <a:lnTo>
                    <a:pt x="8159" y="40130"/>
                  </a:lnTo>
                  <a:lnTo>
                    <a:pt x="12196" y="36257"/>
                  </a:lnTo>
                  <a:lnTo>
                    <a:pt x="13597" y="37246"/>
                  </a:lnTo>
                  <a:lnTo>
                    <a:pt x="15081" y="38070"/>
                  </a:lnTo>
                  <a:lnTo>
                    <a:pt x="16646" y="38812"/>
                  </a:lnTo>
                  <a:lnTo>
                    <a:pt x="18212" y="39306"/>
                  </a:lnTo>
                  <a:lnTo>
                    <a:pt x="17635" y="44827"/>
                  </a:lnTo>
                  <a:lnTo>
                    <a:pt x="18871" y="45075"/>
                  </a:lnTo>
                  <a:lnTo>
                    <a:pt x="20189" y="45239"/>
                  </a:lnTo>
                  <a:lnTo>
                    <a:pt x="21508" y="45322"/>
                  </a:lnTo>
                  <a:lnTo>
                    <a:pt x="22826" y="45404"/>
                  </a:lnTo>
                  <a:lnTo>
                    <a:pt x="23403" y="39883"/>
                  </a:lnTo>
                  <a:lnTo>
                    <a:pt x="25134" y="39801"/>
                  </a:lnTo>
                  <a:lnTo>
                    <a:pt x="26864" y="39471"/>
                  </a:lnTo>
                  <a:lnTo>
                    <a:pt x="28512" y="38977"/>
                  </a:lnTo>
                  <a:lnTo>
                    <a:pt x="30078" y="38318"/>
                  </a:lnTo>
                  <a:lnTo>
                    <a:pt x="33127" y="42932"/>
                  </a:lnTo>
                  <a:lnTo>
                    <a:pt x="34198" y="42273"/>
                  </a:lnTo>
                  <a:lnTo>
                    <a:pt x="35352" y="41614"/>
                  </a:lnTo>
                  <a:lnTo>
                    <a:pt x="36423" y="40872"/>
                  </a:lnTo>
                  <a:lnTo>
                    <a:pt x="37412" y="40048"/>
                  </a:lnTo>
                  <a:lnTo>
                    <a:pt x="34363" y="35433"/>
                  </a:lnTo>
                  <a:lnTo>
                    <a:pt x="35599" y="34197"/>
                  </a:lnTo>
                  <a:lnTo>
                    <a:pt x="36670" y="32879"/>
                  </a:lnTo>
                  <a:lnTo>
                    <a:pt x="37659" y="31478"/>
                  </a:lnTo>
                  <a:lnTo>
                    <a:pt x="38400" y="29995"/>
                  </a:lnTo>
                  <a:lnTo>
                    <a:pt x="43757" y="31560"/>
                  </a:lnTo>
                  <a:lnTo>
                    <a:pt x="44169" y="30324"/>
                  </a:lnTo>
                  <a:lnTo>
                    <a:pt x="44581" y="29088"/>
                  </a:lnTo>
                  <a:lnTo>
                    <a:pt x="44910" y="27770"/>
                  </a:lnTo>
                  <a:lnTo>
                    <a:pt x="45157" y="26534"/>
                  </a:lnTo>
                  <a:lnTo>
                    <a:pt x="39884" y="24968"/>
                  </a:lnTo>
                  <a:lnTo>
                    <a:pt x="40048" y="23403"/>
                  </a:lnTo>
                  <a:lnTo>
                    <a:pt x="40048" y="21837"/>
                  </a:lnTo>
                  <a:lnTo>
                    <a:pt x="39884" y="20189"/>
                  </a:lnTo>
                  <a:lnTo>
                    <a:pt x="39554" y="18623"/>
                  </a:lnTo>
                  <a:lnTo>
                    <a:pt x="39472" y="18211"/>
                  </a:lnTo>
                  <a:lnTo>
                    <a:pt x="44498" y="15986"/>
                  </a:lnTo>
                  <a:lnTo>
                    <a:pt x="44086" y="14750"/>
                  </a:lnTo>
                  <a:lnTo>
                    <a:pt x="43592" y="13514"/>
                  </a:lnTo>
                  <a:lnTo>
                    <a:pt x="43097" y="12361"/>
                  </a:lnTo>
                  <a:lnTo>
                    <a:pt x="42438" y="11207"/>
                  </a:lnTo>
                  <a:lnTo>
                    <a:pt x="37412" y="13432"/>
                  </a:lnTo>
                  <a:lnTo>
                    <a:pt x="36340" y="12031"/>
                  </a:lnTo>
                  <a:lnTo>
                    <a:pt x="35269" y="10713"/>
                  </a:lnTo>
                  <a:lnTo>
                    <a:pt x="34033" y="9559"/>
                  </a:lnTo>
                  <a:lnTo>
                    <a:pt x="32715" y="8488"/>
                  </a:lnTo>
                  <a:lnTo>
                    <a:pt x="35187" y="3544"/>
                  </a:lnTo>
                  <a:lnTo>
                    <a:pt x="34033" y="2884"/>
                  </a:lnTo>
                  <a:lnTo>
                    <a:pt x="32879" y="2225"/>
                  </a:lnTo>
                  <a:lnTo>
                    <a:pt x="31726" y="1731"/>
                  </a:lnTo>
                  <a:lnTo>
                    <a:pt x="30490" y="1236"/>
                  </a:lnTo>
                  <a:lnTo>
                    <a:pt x="28018" y="6180"/>
                  </a:lnTo>
                  <a:lnTo>
                    <a:pt x="26370" y="5768"/>
                  </a:lnTo>
                  <a:lnTo>
                    <a:pt x="24722" y="5521"/>
                  </a:lnTo>
                  <a:lnTo>
                    <a:pt x="22991" y="5356"/>
                  </a:lnTo>
                  <a:lnTo>
                    <a:pt x="21261" y="5439"/>
                  </a:lnTo>
                  <a:lnTo>
                    <a:pt x="2002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4"/>
            <p:cNvSpPr/>
            <p:nvPr/>
          </p:nvSpPr>
          <p:spPr>
            <a:xfrm>
              <a:off x="5196400" y="3589850"/>
              <a:ext cx="354375" cy="356400"/>
            </a:xfrm>
            <a:custGeom>
              <a:avLst/>
              <a:gdLst/>
              <a:ahLst/>
              <a:cxnLst/>
              <a:rect l="l" t="t" r="r" b="b"/>
              <a:pathLst>
                <a:path w="14175" h="14256" extrusionOk="0">
                  <a:moveTo>
                    <a:pt x="7088" y="1071"/>
                  </a:moveTo>
                  <a:lnTo>
                    <a:pt x="8159" y="1154"/>
                  </a:lnTo>
                  <a:lnTo>
                    <a:pt x="9148" y="1401"/>
                  </a:lnTo>
                  <a:lnTo>
                    <a:pt x="10136" y="1895"/>
                  </a:lnTo>
                  <a:lnTo>
                    <a:pt x="10960" y="2472"/>
                  </a:lnTo>
                  <a:lnTo>
                    <a:pt x="11702" y="3214"/>
                  </a:lnTo>
                  <a:lnTo>
                    <a:pt x="12279" y="4038"/>
                  </a:lnTo>
                  <a:lnTo>
                    <a:pt x="12773" y="4944"/>
                  </a:lnTo>
                  <a:lnTo>
                    <a:pt x="13103" y="6016"/>
                  </a:lnTo>
                  <a:lnTo>
                    <a:pt x="13185" y="6592"/>
                  </a:lnTo>
                  <a:lnTo>
                    <a:pt x="13185" y="7252"/>
                  </a:lnTo>
                  <a:lnTo>
                    <a:pt x="13103" y="7828"/>
                  </a:lnTo>
                  <a:lnTo>
                    <a:pt x="13021" y="8405"/>
                  </a:lnTo>
                  <a:lnTo>
                    <a:pt x="12856" y="8982"/>
                  </a:lnTo>
                  <a:lnTo>
                    <a:pt x="12691" y="9559"/>
                  </a:lnTo>
                  <a:lnTo>
                    <a:pt x="12444" y="10053"/>
                  </a:lnTo>
                  <a:lnTo>
                    <a:pt x="12114" y="10548"/>
                  </a:lnTo>
                  <a:lnTo>
                    <a:pt x="11784" y="11042"/>
                  </a:lnTo>
                  <a:lnTo>
                    <a:pt x="11372" y="11454"/>
                  </a:lnTo>
                  <a:lnTo>
                    <a:pt x="10878" y="11866"/>
                  </a:lnTo>
                  <a:lnTo>
                    <a:pt x="10466" y="12196"/>
                  </a:lnTo>
                  <a:lnTo>
                    <a:pt x="9889" y="12525"/>
                  </a:lnTo>
                  <a:lnTo>
                    <a:pt x="9395" y="12773"/>
                  </a:lnTo>
                  <a:lnTo>
                    <a:pt x="8818" y="12937"/>
                  </a:lnTo>
                  <a:lnTo>
                    <a:pt x="8159" y="13102"/>
                  </a:lnTo>
                  <a:lnTo>
                    <a:pt x="7664" y="13185"/>
                  </a:lnTo>
                  <a:lnTo>
                    <a:pt x="7088" y="13185"/>
                  </a:lnTo>
                  <a:lnTo>
                    <a:pt x="6016" y="13102"/>
                  </a:lnTo>
                  <a:lnTo>
                    <a:pt x="4945" y="12855"/>
                  </a:lnTo>
                  <a:lnTo>
                    <a:pt x="4039" y="12443"/>
                  </a:lnTo>
                  <a:lnTo>
                    <a:pt x="3215" y="11784"/>
                  </a:lnTo>
                  <a:lnTo>
                    <a:pt x="2473" y="11125"/>
                  </a:lnTo>
                  <a:lnTo>
                    <a:pt x="1814" y="10218"/>
                  </a:lnTo>
                  <a:lnTo>
                    <a:pt x="1402" y="9312"/>
                  </a:lnTo>
                  <a:lnTo>
                    <a:pt x="1072" y="8240"/>
                  </a:lnTo>
                  <a:lnTo>
                    <a:pt x="990" y="7664"/>
                  </a:lnTo>
                  <a:lnTo>
                    <a:pt x="990" y="7004"/>
                  </a:lnTo>
                  <a:lnTo>
                    <a:pt x="1072" y="6428"/>
                  </a:lnTo>
                  <a:lnTo>
                    <a:pt x="1155" y="5851"/>
                  </a:lnTo>
                  <a:lnTo>
                    <a:pt x="1319" y="5274"/>
                  </a:lnTo>
                  <a:lnTo>
                    <a:pt x="1484" y="4697"/>
                  </a:lnTo>
                  <a:lnTo>
                    <a:pt x="1731" y="4203"/>
                  </a:lnTo>
                  <a:lnTo>
                    <a:pt x="2061" y="3708"/>
                  </a:lnTo>
                  <a:lnTo>
                    <a:pt x="2391" y="3214"/>
                  </a:lnTo>
                  <a:lnTo>
                    <a:pt x="2803" y="2802"/>
                  </a:lnTo>
                  <a:lnTo>
                    <a:pt x="3215" y="2390"/>
                  </a:lnTo>
                  <a:lnTo>
                    <a:pt x="3709" y="2060"/>
                  </a:lnTo>
                  <a:lnTo>
                    <a:pt x="4203" y="1731"/>
                  </a:lnTo>
                  <a:lnTo>
                    <a:pt x="4780" y="1483"/>
                  </a:lnTo>
                  <a:lnTo>
                    <a:pt x="5357" y="1319"/>
                  </a:lnTo>
                  <a:lnTo>
                    <a:pt x="5934" y="1154"/>
                  </a:lnTo>
                  <a:lnTo>
                    <a:pt x="6511" y="1071"/>
                  </a:lnTo>
                  <a:close/>
                  <a:moveTo>
                    <a:pt x="7088" y="0"/>
                  </a:moveTo>
                  <a:lnTo>
                    <a:pt x="6428" y="83"/>
                  </a:lnTo>
                  <a:lnTo>
                    <a:pt x="5769" y="165"/>
                  </a:lnTo>
                  <a:lnTo>
                    <a:pt x="5110" y="330"/>
                  </a:lnTo>
                  <a:lnTo>
                    <a:pt x="4368" y="577"/>
                  </a:lnTo>
                  <a:lnTo>
                    <a:pt x="3791" y="824"/>
                  </a:lnTo>
                  <a:lnTo>
                    <a:pt x="3132" y="1236"/>
                  </a:lnTo>
                  <a:lnTo>
                    <a:pt x="2638" y="1648"/>
                  </a:lnTo>
                  <a:lnTo>
                    <a:pt x="2143" y="2060"/>
                  </a:lnTo>
                  <a:lnTo>
                    <a:pt x="1649" y="2555"/>
                  </a:lnTo>
                  <a:lnTo>
                    <a:pt x="1237" y="3131"/>
                  </a:lnTo>
                  <a:lnTo>
                    <a:pt x="907" y="3708"/>
                  </a:lnTo>
                  <a:lnTo>
                    <a:pt x="578" y="4285"/>
                  </a:lnTo>
                  <a:lnTo>
                    <a:pt x="331" y="4944"/>
                  </a:lnTo>
                  <a:lnTo>
                    <a:pt x="166" y="5604"/>
                  </a:lnTo>
                  <a:lnTo>
                    <a:pt x="1" y="6263"/>
                  </a:lnTo>
                  <a:lnTo>
                    <a:pt x="1" y="7004"/>
                  </a:lnTo>
                  <a:lnTo>
                    <a:pt x="1" y="7746"/>
                  </a:lnTo>
                  <a:lnTo>
                    <a:pt x="83" y="8405"/>
                  </a:lnTo>
                  <a:lnTo>
                    <a:pt x="248" y="9064"/>
                  </a:lnTo>
                  <a:lnTo>
                    <a:pt x="413" y="9641"/>
                  </a:lnTo>
                  <a:lnTo>
                    <a:pt x="660" y="10218"/>
                  </a:lnTo>
                  <a:lnTo>
                    <a:pt x="990" y="10795"/>
                  </a:lnTo>
                  <a:lnTo>
                    <a:pt x="1319" y="11289"/>
                  </a:lnTo>
                  <a:lnTo>
                    <a:pt x="1649" y="11784"/>
                  </a:lnTo>
                  <a:lnTo>
                    <a:pt x="2061" y="12196"/>
                  </a:lnTo>
                  <a:lnTo>
                    <a:pt x="2555" y="12608"/>
                  </a:lnTo>
                  <a:lnTo>
                    <a:pt x="3050" y="12937"/>
                  </a:lnTo>
                  <a:lnTo>
                    <a:pt x="3544" y="13267"/>
                  </a:lnTo>
                  <a:lnTo>
                    <a:pt x="4039" y="13597"/>
                  </a:lnTo>
                  <a:lnTo>
                    <a:pt x="4615" y="13761"/>
                  </a:lnTo>
                  <a:lnTo>
                    <a:pt x="5192" y="14009"/>
                  </a:lnTo>
                  <a:lnTo>
                    <a:pt x="5852" y="14091"/>
                  </a:lnTo>
                  <a:lnTo>
                    <a:pt x="6428" y="14173"/>
                  </a:lnTo>
                  <a:lnTo>
                    <a:pt x="7088" y="14256"/>
                  </a:lnTo>
                  <a:lnTo>
                    <a:pt x="7747" y="14173"/>
                  </a:lnTo>
                  <a:lnTo>
                    <a:pt x="8406" y="14091"/>
                  </a:lnTo>
                  <a:lnTo>
                    <a:pt x="9065" y="13926"/>
                  </a:lnTo>
                  <a:lnTo>
                    <a:pt x="9724" y="13679"/>
                  </a:lnTo>
                  <a:lnTo>
                    <a:pt x="10384" y="13432"/>
                  </a:lnTo>
                  <a:lnTo>
                    <a:pt x="10960" y="13020"/>
                  </a:lnTo>
                  <a:lnTo>
                    <a:pt x="11537" y="12608"/>
                  </a:lnTo>
                  <a:lnTo>
                    <a:pt x="12032" y="12196"/>
                  </a:lnTo>
                  <a:lnTo>
                    <a:pt x="12526" y="11701"/>
                  </a:lnTo>
                  <a:lnTo>
                    <a:pt x="12938" y="11125"/>
                  </a:lnTo>
                  <a:lnTo>
                    <a:pt x="13268" y="10548"/>
                  </a:lnTo>
                  <a:lnTo>
                    <a:pt x="13597" y="9971"/>
                  </a:lnTo>
                  <a:lnTo>
                    <a:pt x="13845" y="9312"/>
                  </a:lnTo>
                  <a:lnTo>
                    <a:pt x="14009" y="8652"/>
                  </a:lnTo>
                  <a:lnTo>
                    <a:pt x="14174" y="7993"/>
                  </a:lnTo>
                  <a:lnTo>
                    <a:pt x="14174" y="7252"/>
                  </a:lnTo>
                  <a:lnTo>
                    <a:pt x="14174" y="6510"/>
                  </a:lnTo>
                  <a:lnTo>
                    <a:pt x="14092" y="5851"/>
                  </a:lnTo>
                  <a:lnTo>
                    <a:pt x="13927" y="5192"/>
                  </a:lnTo>
                  <a:lnTo>
                    <a:pt x="13762" y="4615"/>
                  </a:lnTo>
                  <a:lnTo>
                    <a:pt x="13515" y="4038"/>
                  </a:lnTo>
                  <a:lnTo>
                    <a:pt x="13185" y="3543"/>
                  </a:lnTo>
                  <a:lnTo>
                    <a:pt x="12856" y="2967"/>
                  </a:lnTo>
                  <a:lnTo>
                    <a:pt x="12444" y="2555"/>
                  </a:lnTo>
                  <a:lnTo>
                    <a:pt x="12032" y="2060"/>
                  </a:lnTo>
                  <a:lnTo>
                    <a:pt x="11620" y="1648"/>
                  </a:lnTo>
                  <a:lnTo>
                    <a:pt x="11125" y="1319"/>
                  </a:lnTo>
                  <a:lnTo>
                    <a:pt x="10631" y="989"/>
                  </a:lnTo>
                  <a:lnTo>
                    <a:pt x="10054" y="659"/>
                  </a:lnTo>
                  <a:lnTo>
                    <a:pt x="9560" y="495"/>
                  </a:lnTo>
                  <a:lnTo>
                    <a:pt x="8983" y="247"/>
                  </a:lnTo>
                  <a:lnTo>
                    <a:pt x="8324" y="165"/>
                  </a:lnTo>
                  <a:lnTo>
                    <a:pt x="7747" y="83"/>
                  </a:lnTo>
                  <a:lnTo>
                    <a:pt x="7088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4"/>
            <p:cNvSpPr/>
            <p:nvPr/>
          </p:nvSpPr>
          <p:spPr>
            <a:xfrm>
              <a:off x="5280875" y="345800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401" y="0"/>
                  </a:moveTo>
                  <a:lnTo>
                    <a:pt x="1072" y="165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330" y="742"/>
                  </a:lnTo>
                  <a:lnTo>
                    <a:pt x="165" y="1072"/>
                  </a:lnTo>
                  <a:lnTo>
                    <a:pt x="0" y="1319"/>
                  </a:lnTo>
                  <a:lnTo>
                    <a:pt x="0" y="1731"/>
                  </a:lnTo>
                  <a:lnTo>
                    <a:pt x="0" y="2060"/>
                  </a:lnTo>
                  <a:lnTo>
                    <a:pt x="83" y="2390"/>
                  </a:lnTo>
                  <a:lnTo>
                    <a:pt x="248" y="2637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989" y="3296"/>
                  </a:lnTo>
                  <a:lnTo>
                    <a:pt x="1319" y="3379"/>
                  </a:lnTo>
                  <a:lnTo>
                    <a:pt x="1648" y="3461"/>
                  </a:lnTo>
                  <a:lnTo>
                    <a:pt x="2060" y="3379"/>
                  </a:lnTo>
                  <a:lnTo>
                    <a:pt x="2390" y="3296"/>
                  </a:lnTo>
                  <a:lnTo>
                    <a:pt x="2637" y="3132"/>
                  </a:lnTo>
                  <a:lnTo>
                    <a:pt x="2885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461" y="1731"/>
                  </a:lnTo>
                  <a:lnTo>
                    <a:pt x="3379" y="1401"/>
                  </a:lnTo>
                  <a:lnTo>
                    <a:pt x="3297" y="1072"/>
                  </a:lnTo>
                  <a:lnTo>
                    <a:pt x="3132" y="742"/>
                  </a:lnTo>
                  <a:lnTo>
                    <a:pt x="2967" y="495"/>
                  </a:lnTo>
                  <a:lnTo>
                    <a:pt x="2720" y="330"/>
                  </a:lnTo>
                  <a:lnTo>
                    <a:pt x="2390" y="165"/>
                  </a:lnTo>
                  <a:lnTo>
                    <a:pt x="2060" y="83"/>
                  </a:lnTo>
                  <a:lnTo>
                    <a:pt x="1731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4"/>
            <p:cNvSpPr/>
            <p:nvPr/>
          </p:nvSpPr>
          <p:spPr>
            <a:xfrm>
              <a:off x="5105775" y="357130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731" y="1"/>
                  </a:moveTo>
                  <a:lnTo>
                    <a:pt x="1401" y="83"/>
                  </a:lnTo>
                  <a:lnTo>
                    <a:pt x="1154" y="165"/>
                  </a:lnTo>
                  <a:lnTo>
                    <a:pt x="824" y="248"/>
                  </a:lnTo>
                  <a:lnTo>
                    <a:pt x="577" y="495"/>
                  </a:lnTo>
                  <a:lnTo>
                    <a:pt x="330" y="742"/>
                  </a:lnTo>
                  <a:lnTo>
                    <a:pt x="165" y="1072"/>
                  </a:lnTo>
                  <a:lnTo>
                    <a:pt x="83" y="1401"/>
                  </a:lnTo>
                  <a:lnTo>
                    <a:pt x="0" y="1731"/>
                  </a:lnTo>
                  <a:lnTo>
                    <a:pt x="83" y="2061"/>
                  </a:lnTo>
                  <a:lnTo>
                    <a:pt x="165" y="2390"/>
                  </a:lnTo>
                  <a:lnTo>
                    <a:pt x="330" y="2637"/>
                  </a:lnTo>
                  <a:lnTo>
                    <a:pt x="495" y="2885"/>
                  </a:lnTo>
                  <a:lnTo>
                    <a:pt x="742" y="3132"/>
                  </a:lnTo>
                  <a:lnTo>
                    <a:pt x="1071" y="3297"/>
                  </a:lnTo>
                  <a:lnTo>
                    <a:pt x="1401" y="3379"/>
                  </a:lnTo>
                  <a:lnTo>
                    <a:pt x="1731" y="3461"/>
                  </a:lnTo>
                  <a:lnTo>
                    <a:pt x="2060" y="3379"/>
                  </a:lnTo>
                  <a:lnTo>
                    <a:pt x="2390" y="3297"/>
                  </a:lnTo>
                  <a:lnTo>
                    <a:pt x="2637" y="3214"/>
                  </a:lnTo>
                  <a:lnTo>
                    <a:pt x="2967" y="2967"/>
                  </a:lnTo>
                  <a:lnTo>
                    <a:pt x="3132" y="2720"/>
                  </a:lnTo>
                  <a:lnTo>
                    <a:pt x="3296" y="2390"/>
                  </a:lnTo>
                  <a:lnTo>
                    <a:pt x="3461" y="2061"/>
                  </a:lnTo>
                  <a:lnTo>
                    <a:pt x="3461" y="1731"/>
                  </a:lnTo>
                  <a:lnTo>
                    <a:pt x="3461" y="1401"/>
                  </a:lnTo>
                  <a:lnTo>
                    <a:pt x="3379" y="1072"/>
                  </a:lnTo>
                  <a:lnTo>
                    <a:pt x="3214" y="825"/>
                  </a:lnTo>
                  <a:lnTo>
                    <a:pt x="2967" y="577"/>
                  </a:lnTo>
                  <a:lnTo>
                    <a:pt x="2719" y="330"/>
                  </a:lnTo>
                  <a:lnTo>
                    <a:pt x="2390" y="165"/>
                  </a:lnTo>
                  <a:lnTo>
                    <a:pt x="2060" y="83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4"/>
            <p:cNvSpPr/>
            <p:nvPr/>
          </p:nvSpPr>
          <p:spPr>
            <a:xfrm>
              <a:off x="5064575" y="3775250"/>
              <a:ext cx="84475" cy="86550"/>
            </a:xfrm>
            <a:custGeom>
              <a:avLst/>
              <a:gdLst/>
              <a:ahLst/>
              <a:cxnLst/>
              <a:rect l="l" t="t" r="r" b="b"/>
              <a:pathLst>
                <a:path w="3379" h="3462" extrusionOk="0">
                  <a:moveTo>
                    <a:pt x="1401" y="0"/>
                  </a:moveTo>
                  <a:lnTo>
                    <a:pt x="989" y="83"/>
                  </a:lnTo>
                  <a:lnTo>
                    <a:pt x="742" y="248"/>
                  </a:lnTo>
                  <a:lnTo>
                    <a:pt x="495" y="495"/>
                  </a:lnTo>
                  <a:lnTo>
                    <a:pt x="247" y="742"/>
                  </a:lnTo>
                  <a:lnTo>
                    <a:pt x="83" y="989"/>
                  </a:lnTo>
                  <a:lnTo>
                    <a:pt x="0" y="1319"/>
                  </a:lnTo>
                  <a:lnTo>
                    <a:pt x="0" y="1648"/>
                  </a:lnTo>
                  <a:lnTo>
                    <a:pt x="0" y="2060"/>
                  </a:lnTo>
                  <a:lnTo>
                    <a:pt x="83" y="2390"/>
                  </a:lnTo>
                  <a:lnTo>
                    <a:pt x="247" y="2637"/>
                  </a:lnTo>
                  <a:lnTo>
                    <a:pt x="495" y="2884"/>
                  </a:lnTo>
                  <a:lnTo>
                    <a:pt x="742" y="3132"/>
                  </a:lnTo>
                  <a:lnTo>
                    <a:pt x="989" y="3297"/>
                  </a:lnTo>
                  <a:lnTo>
                    <a:pt x="1319" y="3379"/>
                  </a:lnTo>
                  <a:lnTo>
                    <a:pt x="1648" y="3461"/>
                  </a:lnTo>
                  <a:lnTo>
                    <a:pt x="1978" y="3379"/>
                  </a:lnTo>
                  <a:lnTo>
                    <a:pt x="2307" y="3297"/>
                  </a:lnTo>
                  <a:lnTo>
                    <a:pt x="2637" y="3132"/>
                  </a:lnTo>
                  <a:lnTo>
                    <a:pt x="2884" y="2967"/>
                  </a:lnTo>
                  <a:lnTo>
                    <a:pt x="3131" y="2637"/>
                  </a:lnTo>
                  <a:lnTo>
                    <a:pt x="3214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401"/>
                  </a:lnTo>
                  <a:lnTo>
                    <a:pt x="3296" y="1072"/>
                  </a:lnTo>
                  <a:lnTo>
                    <a:pt x="3131" y="742"/>
                  </a:lnTo>
                  <a:lnTo>
                    <a:pt x="2884" y="495"/>
                  </a:lnTo>
                  <a:lnTo>
                    <a:pt x="2637" y="330"/>
                  </a:lnTo>
                  <a:lnTo>
                    <a:pt x="2390" y="165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4"/>
            <p:cNvSpPr/>
            <p:nvPr/>
          </p:nvSpPr>
          <p:spPr>
            <a:xfrm>
              <a:off x="5177875" y="3948300"/>
              <a:ext cx="84475" cy="86550"/>
            </a:xfrm>
            <a:custGeom>
              <a:avLst/>
              <a:gdLst/>
              <a:ahLst/>
              <a:cxnLst/>
              <a:rect l="l" t="t" r="r" b="b"/>
              <a:pathLst>
                <a:path w="3379" h="3462" extrusionOk="0">
                  <a:moveTo>
                    <a:pt x="1731" y="0"/>
                  </a:moveTo>
                  <a:lnTo>
                    <a:pt x="1401" y="83"/>
                  </a:lnTo>
                  <a:lnTo>
                    <a:pt x="1072" y="165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248" y="824"/>
                  </a:lnTo>
                  <a:lnTo>
                    <a:pt x="83" y="1071"/>
                  </a:lnTo>
                  <a:lnTo>
                    <a:pt x="0" y="1401"/>
                  </a:lnTo>
                  <a:lnTo>
                    <a:pt x="0" y="1731"/>
                  </a:lnTo>
                  <a:lnTo>
                    <a:pt x="0" y="2060"/>
                  </a:lnTo>
                  <a:lnTo>
                    <a:pt x="83" y="2390"/>
                  </a:lnTo>
                  <a:lnTo>
                    <a:pt x="248" y="2720"/>
                  </a:lnTo>
                  <a:lnTo>
                    <a:pt x="412" y="2967"/>
                  </a:lnTo>
                  <a:lnTo>
                    <a:pt x="742" y="3132"/>
                  </a:lnTo>
                  <a:lnTo>
                    <a:pt x="989" y="3296"/>
                  </a:lnTo>
                  <a:lnTo>
                    <a:pt x="1319" y="3461"/>
                  </a:lnTo>
                  <a:lnTo>
                    <a:pt x="1978" y="3461"/>
                  </a:lnTo>
                  <a:lnTo>
                    <a:pt x="2308" y="3379"/>
                  </a:lnTo>
                  <a:lnTo>
                    <a:pt x="2637" y="3214"/>
                  </a:lnTo>
                  <a:lnTo>
                    <a:pt x="2884" y="2967"/>
                  </a:lnTo>
                  <a:lnTo>
                    <a:pt x="3132" y="2720"/>
                  </a:lnTo>
                  <a:lnTo>
                    <a:pt x="3296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401"/>
                  </a:lnTo>
                  <a:lnTo>
                    <a:pt x="3296" y="1154"/>
                  </a:lnTo>
                  <a:lnTo>
                    <a:pt x="3132" y="824"/>
                  </a:lnTo>
                  <a:lnTo>
                    <a:pt x="2884" y="577"/>
                  </a:lnTo>
                  <a:lnTo>
                    <a:pt x="2637" y="330"/>
                  </a:lnTo>
                  <a:lnTo>
                    <a:pt x="2308" y="165"/>
                  </a:lnTo>
                  <a:lnTo>
                    <a:pt x="2060" y="83"/>
                  </a:lnTo>
                  <a:lnTo>
                    <a:pt x="1731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4"/>
            <p:cNvSpPr/>
            <p:nvPr/>
          </p:nvSpPr>
          <p:spPr>
            <a:xfrm>
              <a:off x="5379750" y="399155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814" y="1"/>
                  </a:moveTo>
                  <a:lnTo>
                    <a:pt x="1402" y="83"/>
                  </a:lnTo>
                  <a:lnTo>
                    <a:pt x="1072" y="165"/>
                  </a:lnTo>
                  <a:lnTo>
                    <a:pt x="825" y="330"/>
                  </a:lnTo>
                  <a:lnTo>
                    <a:pt x="578" y="495"/>
                  </a:lnTo>
                  <a:lnTo>
                    <a:pt x="330" y="742"/>
                  </a:lnTo>
                  <a:lnTo>
                    <a:pt x="166" y="1072"/>
                  </a:lnTo>
                  <a:lnTo>
                    <a:pt x="83" y="1402"/>
                  </a:lnTo>
                  <a:lnTo>
                    <a:pt x="1" y="1731"/>
                  </a:lnTo>
                  <a:lnTo>
                    <a:pt x="83" y="2061"/>
                  </a:lnTo>
                  <a:lnTo>
                    <a:pt x="166" y="2390"/>
                  </a:lnTo>
                  <a:lnTo>
                    <a:pt x="330" y="2720"/>
                  </a:lnTo>
                  <a:lnTo>
                    <a:pt x="495" y="2967"/>
                  </a:lnTo>
                  <a:lnTo>
                    <a:pt x="742" y="3132"/>
                  </a:lnTo>
                  <a:lnTo>
                    <a:pt x="1072" y="3297"/>
                  </a:lnTo>
                  <a:lnTo>
                    <a:pt x="1402" y="3462"/>
                  </a:lnTo>
                  <a:lnTo>
                    <a:pt x="2061" y="3462"/>
                  </a:lnTo>
                  <a:lnTo>
                    <a:pt x="2390" y="3297"/>
                  </a:lnTo>
                  <a:lnTo>
                    <a:pt x="2720" y="3214"/>
                  </a:lnTo>
                  <a:lnTo>
                    <a:pt x="2967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143"/>
                  </a:lnTo>
                  <a:lnTo>
                    <a:pt x="3462" y="1814"/>
                  </a:lnTo>
                  <a:lnTo>
                    <a:pt x="3462" y="1402"/>
                  </a:lnTo>
                  <a:lnTo>
                    <a:pt x="3297" y="1072"/>
                  </a:lnTo>
                  <a:lnTo>
                    <a:pt x="3132" y="825"/>
                  </a:lnTo>
                  <a:lnTo>
                    <a:pt x="2967" y="577"/>
                  </a:lnTo>
                  <a:lnTo>
                    <a:pt x="2720" y="330"/>
                  </a:lnTo>
                  <a:lnTo>
                    <a:pt x="2390" y="165"/>
                  </a:lnTo>
                  <a:lnTo>
                    <a:pt x="2143" y="83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4"/>
            <p:cNvSpPr/>
            <p:nvPr/>
          </p:nvSpPr>
          <p:spPr>
            <a:xfrm>
              <a:off x="5554850" y="3878250"/>
              <a:ext cx="86550" cy="86550"/>
            </a:xfrm>
            <a:custGeom>
              <a:avLst/>
              <a:gdLst/>
              <a:ahLst/>
              <a:cxnLst/>
              <a:rect l="l" t="t" r="r" b="b"/>
              <a:pathLst>
                <a:path w="3462" h="3462" extrusionOk="0">
                  <a:moveTo>
                    <a:pt x="1731" y="1"/>
                  </a:moveTo>
                  <a:lnTo>
                    <a:pt x="1402" y="83"/>
                  </a:lnTo>
                  <a:lnTo>
                    <a:pt x="1072" y="165"/>
                  </a:lnTo>
                  <a:lnTo>
                    <a:pt x="743" y="330"/>
                  </a:lnTo>
                  <a:lnTo>
                    <a:pt x="495" y="495"/>
                  </a:lnTo>
                  <a:lnTo>
                    <a:pt x="331" y="742"/>
                  </a:lnTo>
                  <a:lnTo>
                    <a:pt x="83" y="1072"/>
                  </a:lnTo>
                  <a:lnTo>
                    <a:pt x="1" y="1401"/>
                  </a:lnTo>
                  <a:lnTo>
                    <a:pt x="1" y="1731"/>
                  </a:lnTo>
                  <a:lnTo>
                    <a:pt x="1" y="2061"/>
                  </a:lnTo>
                  <a:lnTo>
                    <a:pt x="83" y="2390"/>
                  </a:lnTo>
                  <a:lnTo>
                    <a:pt x="248" y="2637"/>
                  </a:lnTo>
                  <a:lnTo>
                    <a:pt x="495" y="2967"/>
                  </a:lnTo>
                  <a:lnTo>
                    <a:pt x="743" y="3132"/>
                  </a:lnTo>
                  <a:lnTo>
                    <a:pt x="1072" y="3297"/>
                  </a:lnTo>
                  <a:lnTo>
                    <a:pt x="1402" y="3461"/>
                  </a:lnTo>
                  <a:lnTo>
                    <a:pt x="1979" y="3461"/>
                  </a:lnTo>
                  <a:lnTo>
                    <a:pt x="2308" y="3297"/>
                  </a:lnTo>
                  <a:lnTo>
                    <a:pt x="2638" y="3214"/>
                  </a:lnTo>
                  <a:lnTo>
                    <a:pt x="2885" y="2967"/>
                  </a:lnTo>
                  <a:lnTo>
                    <a:pt x="3132" y="2720"/>
                  </a:lnTo>
                  <a:lnTo>
                    <a:pt x="3297" y="2390"/>
                  </a:lnTo>
                  <a:lnTo>
                    <a:pt x="3379" y="2061"/>
                  </a:lnTo>
                  <a:lnTo>
                    <a:pt x="3462" y="1731"/>
                  </a:lnTo>
                  <a:lnTo>
                    <a:pt x="3379" y="1401"/>
                  </a:lnTo>
                  <a:lnTo>
                    <a:pt x="3297" y="1072"/>
                  </a:lnTo>
                  <a:lnTo>
                    <a:pt x="3132" y="825"/>
                  </a:lnTo>
                  <a:lnTo>
                    <a:pt x="2967" y="577"/>
                  </a:lnTo>
                  <a:lnTo>
                    <a:pt x="2638" y="330"/>
                  </a:lnTo>
                  <a:lnTo>
                    <a:pt x="2391" y="165"/>
                  </a:lnTo>
                  <a:lnTo>
                    <a:pt x="2061" y="83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4"/>
            <p:cNvSpPr/>
            <p:nvPr/>
          </p:nvSpPr>
          <p:spPr>
            <a:xfrm>
              <a:off x="5598125" y="3676375"/>
              <a:ext cx="84475" cy="84475"/>
            </a:xfrm>
            <a:custGeom>
              <a:avLst/>
              <a:gdLst/>
              <a:ahLst/>
              <a:cxnLst/>
              <a:rect l="l" t="t" r="r" b="b"/>
              <a:pathLst>
                <a:path w="3379" h="3379" extrusionOk="0">
                  <a:moveTo>
                    <a:pt x="1401" y="0"/>
                  </a:moveTo>
                  <a:lnTo>
                    <a:pt x="1072" y="82"/>
                  </a:lnTo>
                  <a:lnTo>
                    <a:pt x="742" y="247"/>
                  </a:lnTo>
                  <a:lnTo>
                    <a:pt x="495" y="494"/>
                  </a:lnTo>
                  <a:lnTo>
                    <a:pt x="248" y="742"/>
                  </a:lnTo>
                  <a:lnTo>
                    <a:pt x="83" y="989"/>
                  </a:lnTo>
                  <a:lnTo>
                    <a:pt x="0" y="1319"/>
                  </a:lnTo>
                  <a:lnTo>
                    <a:pt x="0" y="1648"/>
                  </a:lnTo>
                  <a:lnTo>
                    <a:pt x="0" y="1978"/>
                  </a:lnTo>
                  <a:lnTo>
                    <a:pt x="83" y="2307"/>
                  </a:lnTo>
                  <a:lnTo>
                    <a:pt x="248" y="2637"/>
                  </a:lnTo>
                  <a:lnTo>
                    <a:pt x="495" y="2884"/>
                  </a:lnTo>
                  <a:lnTo>
                    <a:pt x="742" y="3131"/>
                  </a:lnTo>
                  <a:lnTo>
                    <a:pt x="989" y="3214"/>
                  </a:lnTo>
                  <a:lnTo>
                    <a:pt x="1319" y="3379"/>
                  </a:lnTo>
                  <a:lnTo>
                    <a:pt x="1978" y="3379"/>
                  </a:lnTo>
                  <a:lnTo>
                    <a:pt x="2308" y="3296"/>
                  </a:lnTo>
                  <a:lnTo>
                    <a:pt x="2637" y="3131"/>
                  </a:lnTo>
                  <a:lnTo>
                    <a:pt x="2885" y="2884"/>
                  </a:lnTo>
                  <a:lnTo>
                    <a:pt x="3132" y="2637"/>
                  </a:lnTo>
                  <a:lnTo>
                    <a:pt x="3297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401"/>
                  </a:lnTo>
                  <a:lnTo>
                    <a:pt x="3297" y="1071"/>
                  </a:lnTo>
                  <a:lnTo>
                    <a:pt x="3132" y="742"/>
                  </a:lnTo>
                  <a:lnTo>
                    <a:pt x="2885" y="494"/>
                  </a:lnTo>
                  <a:lnTo>
                    <a:pt x="2637" y="247"/>
                  </a:lnTo>
                  <a:lnTo>
                    <a:pt x="2390" y="82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4"/>
            <p:cNvSpPr/>
            <p:nvPr/>
          </p:nvSpPr>
          <p:spPr>
            <a:xfrm>
              <a:off x="5484825" y="3501250"/>
              <a:ext cx="84475" cy="86550"/>
            </a:xfrm>
            <a:custGeom>
              <a:avLst/>
              <a:gdLst/>
              <a:ahLst/>
              <a:cxnLst/>
              <a:rect l="l" t="t" r="r" b="b"/>
              <a:pathLst>
                <a:path w="3379" h="3462" extrusionOk="0">
                  <a:moveTo>
                    <a:pt x="1401" y="1"/>
                  </a:moveTo>
                  <a:lnTo>
                    <a:pt x="1072" y="83"/>
                  </a:lnTo>
                  <a:lnTo>
                    <a:pt x="742" y="248"/>
                  </a:lnTo>
                  <a:lnTo>
                    <a:pt x="495" y="495"/>
                  </a:lnTo>
                  <a:lnTo>
                    <a:pt x="247" y="742"/>
                  </a:lnTo>
                  <a:lnTo>
                    <a:pt x="83" y="1072"/>
                  </a:lnTo>
                  <a:lnTo>
                    <a:pt x="0" y="1402"/>
                  </a:lnTo>
                  <a:lnTo>
                    <a:pt x="0" y="1731"/>
                  </a:lnTo>
                  <a:lnTo>
                    <a:pt x="0" y="2061"/>
                  </a:lnTo>
                  <a:lnTo>
                    <a:pt x="83" y="2308"/>
                  </a:lnTo>
                  <a:lnTo>
                    <a:pt x="247" y="2638"/>
                  </a:lnTo>
                  <a:lnTo>
                    <a:pt x="495" y="2885"/>
                  </a:lnTo>
                  <a:lnTo>
                    <a:pt x="742" y="3132"/>
                  </a:lnTo>
                  <a:lnTo>
                    <a:pt x="989" y="3297"/>
                  </a:lnTo>
                  <a:lnTo>
                    <a:pt x="1319" y="3379"/>
                  </a:lnTo>
                  <a:lnTo>
                    <a:pt x="1648" y="3462"/>
                  </a:lnTo>
                  <a:lnTo>
                    <a:pt x="1978" y="3379"/>
                  </a:lnTo>
                  <a:lnTo>
                    <a:pt x="2308" y="3297"/>
                  </a:lnTo>
                  <a:lnTo>
                    <a:pt x="2637" y="3132"/>
                  </a:lnTo>
                  <a:lnTo>
                    <a:pt x="2884" y="2967"/>
                  </a:lnTo>
                  <a:lnTo>
                    <a:pt x="3132" y="2720"/>
                  </a:lnTo>
                  <a:lnTo>
                    <a:pt x="3296" y="2391"/>
                  </a:lnTo>
                  <a:lnTo>
                    <a:pt x="3379" y="2061"/>
                  </a:lnTo>
                  <a:lnTo>
                    <a:pt x="3379" y="1731"/>
                  </a:lnTo>
                  <a:lnTo>
                    <a:pt x="3379" y="1402"/>
                  </a:lnTo>
                  <a:lnTo>
                    <a:pt x="3296" y="1072"/>
                  </a:lnTo>
                  <a:lnTo>
                    <a:pt x="3132" y="825"/>
                  </a:lnTo>
                  <a:lnTo>
                    <a:pt x="2884" y="495"/>
                  </a:lnTo>
                  <a:lnTo>
                    <a:pt x="2637" y="330"/>
                  </a:lnTo>
                  <a:lnTo>
                    <a:pt x="2390" y="166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4"/>
            <p:cNvSpPr/>
            <p:nvPr/>
          </p:nvSpPr>
          <p:spPr>
            <a:xfrm>
              <a:off x="1311125" y="1871750"/>
              <a:ext cx="1666625" cy="1650125"/>
            </a:xfrm>
            <a:custGeom>
              <a:avLst/>
              <a:gdLst/>
              <a:ahLst/>
              <a:cxnLst/>
              <a:rect l="l" t="t" r="r" b="b"/>
              <a:pathLst>
                <a:path w="66665" h="66005" extrusionOk="0">
                  <a:moveTo>
                    <a:pt x="34363" y="13102"/>
                  </a:moveTo>
                  <a:lnTo>
                    <a:pt x="35351" y="13185"/>
                  </a:lnTo>
                  <a:lnTo>
                    <a:pt x="36423" y="13267"/>
                  </a:lnTo>
                  <a:lnTo>
                    <a:pt x="37329" y="13514"/>
                  </a:lnTo>
                  <a:lnTo>
                    <a:pt x="38318" y="13679"/>
                  </a:lnTo>
                  <a:lnTo>
                    <a:pt x="39307" y="14009"/>
                  </a:lnTo>
                  <a:lnTo>
                    <a:pt x="41120" y="14668"/>
                  </a:lnTo>
                  <a:lnTo>
                    <a:pt x="42850" y="15492"/>
                  </a:lnTo>
                  <a:lnTo>
                    <a:pt x="44498" y="16481"/>
                  </a:lnTo>
                  <a:lnTo>
                    <a:pt x="46064" y="17634"/>
                  </a:lnTo>
                  <a:lnTo>
                    <a:pt x="47465" y="18953"/>
                  </a:lnTo>
                  <a:lnTo>
                    <a:pt x="48783" y="20354"/>
                  </a:lnTo>
                  <a:lnTo>
                    <a:pt x="49937" y="21837"/>
                  </a:lnTo>
                  <a:lnTo>
                    <a:pt x="50925" y="23485"/>
                  </a:lnTo>
                  <a:lnTo>
                    <a:pt x="51750" y="25298"/>
                  </a:lnTo>
                  <a:lnTo>
                    <a:pt x="52409" y="27111"/>
                  </a:lnTo>
                  <a:lnTo>
                    <a:pt x="52656" y="28017"/>
                  </a:lnTo>
                  <a:lnTo>
                    <a:pt x="52903" y="29006"/>
                  </a:lnTo>
                  <a:lnTo>
                    <a:pt x="53068" y="29995"/>
                  </a:lnTo>
                  <a:lnTo>
                    <a:pt x="53233" y="30984"/>
                  </a:lnTo>
                  <a:lnTo>
                    <a:pt x="53315" y="31973"/>
                  </a:lnTo>
                  <a:lnTo>
                    <a:pt x="53315" y="33044"/>
                  </a:lnTo>
                  <a:lnTo>
                    <a:pt x="53315" y="34033"/>
                  </a:lnTo>
                  <a:lnTo>
                    <a:pt x="53233" y="35104"/>
                  </a:lnTo>
                  <a:lnTo>
                    <a:pt x="53068" y="36093"/>
                  </a:lnTo>
                  <a:lnTo>
                    <a:pt x="52903" y="37082"/>
                  </a:lnTo>
                  <a:lnTo>
                    <a:pt x="52656" y="37988"/>
                  </a:lnTo>
                  <a:lnTo>
                    <a:pt x="52409" y="38977"/>
                  </a:lnTo>
                  <a:lnTo>
                    <a:pt x="51750" y="40790"/>
                  </a:lnTo>
                  <a:lnTo>
                    <a:pt x="50925" y="42520"/>
                  </a:lnTo>
                  <a:lnTo>
                    <a:pt x="49937" y="44168"/>
                  </a:lnTo>
                  <a:lnTo>
                    <a:pt x="48783" y="45734"/>
                  </a:lnTo>
                  <a:lnTo>
                    <a:pt x="47465" y="47135"/>
                  </a:lnTo>
                  <a:lnTo>
                    <a:pt x="46064" y="48453"/>
                  </a:lnTo>
                  <a:lnTo>
                    <a:pt x="44498" y="49607"/>
                  </a:lnTo>
                  <a:lnTo>
                    <a:pt x="42850" y="50596"/>
                  </a:lnTo>
                  <a:lnTo>
                    <a:pt x="41120" y="51420"/>
                  </a:lnTo>
                  <a:lnTo>
                    <a:pt x="39307" y="52079"/>
                  </a:lnTo>
                  <a:lnTo>
                    <a:pt x="38318" y="52408"/>
                  </a:lnTo>
                  <a:lnTo>
                    <a:pt x="37329" y="52573"/>
                  </a:lnTo>
                  <a:lnTo>
                    <a:pt x="36423" y="52738"/>
                  </a:lnTo>
                  <a:lnTo>
                    <a:pt x="35351" y="52903"/>
                  </a:lnTo>
                  <a:lnTo>
                    <a:pt x="34363" y="52985"/>
                  </a:lnTo>
                  <a:lnTo>
                    <a:pt x="32303" y="52985"/>
                  </a:lnTo>
                  <a:lnTo>
                    <a:pt x="31314" y="52903"/>
                  </a:lnTo>
                  <a:lnTo>
                    <a:pt x="30325" y="52738"/>
                  </a:lnTo>
                  <a:lnTo>
                    <a:pt x="29336" y="52573"/>
                  </a:lnTo>
                  <a:lnTo>
                    <a:pt x="28347" y="52408"/>
                  </a:lnTo>
                  <a:lnTo>
                    <a:pt x="27441" y="52079"/>
                  </a:lnTo>
                  <a:lnTo>
                    <a:pt x="25546" y="51420"/>
                  </a:lnTo>
                  <a:lnTo>
                    <a:pt x="23815" y="50596"/>
                  </a:lnTo>
                  <a:lnTo>
                    <a:pt x="22167" y="49607"/>
                  </a:lnTo>
                  <a:lnTo>
                    <a:pt x="20684" y="48453"/>
                  </a:lnTo>
                  <a:lnTo>
                    <a:pt x="19201" y="47135"/>
                  </a:lnTo>
                  <a:lnTo>
                    <a:pt x="17964" y="45734"/>
                  </a:lnTo>
                  <a:lnTo>
                    <a:pt x="16811" y="44168"/>
                  </a:lnTo>
                  <a:lnTo>
                    <a:pt x="15822" y="42520"/>
                  </a:lnTo>
                  <a:lnTo>
                    <a:pt x="14916" y="40790"/>
                  </a:lnTo>
                  <a:lnTo>
                    <a:pt x="14256" y="38977"/>
                  </a:lnTo>
                  <a:lnTo>
                    <a:pt x="14009" y="37988"/>
                  </a:lnTo>
                  <a:lnTo>
                    <a:pt x="13762" y="37082"/>
                  </a:lnTo>
                  <a:lnTo>
                    <a:pt x="13597" y="36093"/>
                  </a:lnTo>
                  <a:lnTo>
                    <a:pt x="13515" y="35104"/>
                  </a:lnTo>
                  <a:lnTo>
                    <a:pt x="13432" y="34033"/>
                  </a:lnTo>
                  <a:lnTo>
                    <a:pt x="13350" y="33044"/>
                  </a:lnTo>
                  <a:lnTo>
                    <a:pt x="13432" y="31973"/>
                  </a:lnTo>
                  <a:lnTo>
                    <a:pt x="13515" y="30984"/>
                  </a:lnTo>
                  <a:lnTo>
                    <a:pt x="13597" y="29995"/>
                  </a:lnTo>
                  <a:lnTo>
                    <a:pt x="13762" y="29006"/>
                  </a:lnTo>
                  <a:lnTo>
                    <a:pt x="14009" y="28017"/>
                  </a:lnTo>
                  <a:lnTo>
                    <a:pt x="14256" y="27111"/>
                  </a:lnTo>
                  <a:lnTo>
                    <a:pt x="14916" y="25298"/>
                  </a:lnTo>
                  <a:lnTo>
                    <a:pt x="15822" y="23485"/>
                  </a:lnTo>
                  <a:lnTo>
                    <a:pt x="16811" y="21837"/>
                  </a:lnTo>
                  <a:lnTo>
                    <a:pt x="17964" y="20354"/>
                  </a:lnTo>
                  <a:lnTo>
                    <a:pt x="19201" y="18953"/>
                  </a:lnTo>
                  <a:lnTo>
                    <a:pt x="20684" y="17634"/>
                  </a:lnTo>
                  <a:lnTo>
                    <a:pt x="22167" y="16481"/>
                  </a:lnTo>
                  <a:lnTo>
                    <a:pt x="23815" y="15492"/>
                  </a:lnTo>
                  <a:lnTo>
                    <a:pt x="25546" y="14668"/>
                  </a:lnTo>
                  <a:lnTo>
                    <a:pt x="27441" y="14009"/>
                  </a:lnTo>
                  <a:lnTo>
                    <a:pt x="28347" y="13679"/>
                  </a:lnTo>
                  <a:lnTo>
                    <a:pt x="29336" y="13514"/>
                  </a:lnTo>
                  <a:lnTo>
                    <a:pt x="30325" y="13267"/>
                  </a:lnTo>
                  <a:lnTo>
                    <a:pt x="31314" y="13185"/>
                  </a:lnTo>
                  <a:lnTo>
                    <a:pt x="32303" y="13102"/>
                  </a:lnTo>
                  <a:close/>
                  <a:moveTo>
                    <a:pt x="32385" y="0"/>
                  </a:moveTo>
                  <a:lnTo>
                    <a:pt x="30407" y="165"/>
                  </a:lnTo>
                  <a:lnTo>
                    <a:pt x="28512" y="412"/>
                  </a:lnTo>
                  <a:lnTo>
                    <a:pt x="27523" y="9559"/>
                  </a:lnTo>
                  <a:lnTo>
                    <a:pt x="26205" y="9889"/>
                  </a:lnTo>
                  <a:lnTo>
                    <a:pt x="24969" y="10301"/>
                  </a:lnTo>
                  <a:lnTo>
                    <a:pt x="23733" y="10795"/>
                  </a:lnTo>
                  <a:lnTo>
                    <a:pt x="22497" y="11372"/>
                  </a:lnTo>
                  <a:lnTo>
                    <a:pt x="15904" y="4944"/>
                  </a:lnTo>
                  <a:lnTo>
                    <a:pt x="14256" y="6016"/>
                  </a:lnTo>
                  <a:lnTo>
                    <a:pt x="12608" y="7252"/>
                  </a:lnTo>
                  <a:lnTo>
                    <a:pt x="11207" y="8405"/>
                  </a:lnTo>
                  <a:lnTo>
                    <a:pt x="9724" y="9806"/>
                  </a:lnTo>
                  <a:lnTo>
                    <a:pt x="8406" y="11207"/>
                  </a:lnTo>
                  <a:lnTo>
                    <a:pt x="13515" y="18871"/>
                  </a:lnTo>
                  <a:lnTo>
                    <a:pt x="12773" y="19942"/>
                  </a:lnTo>
                  <a:lnTo>
                    <a:pt x="12114" y="21095"/>
                  </a:lnTo>
                  <a:lnTo>
                    <a:pt x="11455" y="22249"/>
                  </a:lnTo>
                  <a:lnTo>
                    <a:pt x="10878" y="23485"/>
                  </a:lnTo>
                  <a:lnTo>
                    <a:pt x="1731" y="22826"/>
                  </a:lnTo>
                  <a:lnTo>
                    <a:pt x="1154" y="24721"/>
                  </a:lnTo>
                  <a:lnTo>
                    <a:pt x="660" y="26616"/>
                  </a:lnTo>
                  <a:lnTo>
                    <a:pt x="330" y="28512"/>
                  </a:lnTo>
                  <a:lnTo>
                    <a:pt x="166" y="30489"/>
                  </a:lnTo>
                  <a:lnTo>
                    <a:pt x="1" y="32467"/>
                  </a:lnTo>
                  <a:lnTo>
                    <a:pt x="8900" y="35021"/>
                  </a:lnTo>
                  <a:lnTo>
                    <a:pt x="8983" y="36340"/>
                  </a:lnTo>
                  <a:lnTo>
                    <a:pt x="9230" y="37658"/>
                  </a:lnTo>
                  <a:lnTo>
                    <a:pt x="9477" y="38977"/>
                  </a:lnTo>
                  <a:lnTo>
                    <a:pt x="9807" y="40213"/>
                  </a:lnTo>
                  <a:lnTo>
                    <a:pt x="2308" y="45651"/>
                  </a:lnTo>
                  <a:lnTo>
                    <a:pt x="3132" y="47464"/>
                  </a:lnTo>
                  <a:lnTo>
                    <a:pt x="4038" y="49195"/>
                  </a:lnTo>
                  <a:lnTo>
                    <a:pt x="4945" y="50843"/>
                  </a:lnTo>
                  <a:lnTo>
                    <a:pt x="6016" y="52491"/>
                  </a:lnTo>
                  <a:lnTo>
                    <a:pt x="7170" y="54056"/>
                  </a:lnTo>
                  <a:lnTo>
                    <a:pt x="15657" y="50348"/>
                  </a:lnTo>
                  <a:lnTo>
                    <a:pt x="16564" y="51255"/>
                  </a:lnTo>
                  <a:lnTo>
                    <a:pt x="17552" y="52161"/>
                  </a:lnTo>
                  <a:lnTo>
                    <a:pt x="18624" y="52985"/>
                  </a:lnTo>
                  <a:lnTo>
                    <a:pt x="19695" y="53727"/>
                  </a:lnTo>
                  <a:lnTo>
                    <a:pt x="17470" y="62709"/>
                  </a:lnTo>
                  <a:lnTo>
                    <a:pt x="19201" y="63615"/>
                  </a:lnTo>
                  <a:lnTo>
                    <a:pt x="21096" y="64357"/>
                  </a:lnTo>
                  <a:lnTo>
                    <a:pt x="22826" y="65016"/>
                  </a:lnTo>
                  <a:lnTo>
                    <a:pt x="24721" y="65593"/>
                  </a:lnTo>
                  <a:lnTo>
                    <a:pt x="26617" y="66005"/>
                  </a:lnTo>
                  <a:lnTo>
                    <a:pt x="30737" y="57765"/>
                  </a:lnTo>
                  <a:lnTo>
                    <a:pt x="32055" y="57847"/>
                  </a:lnTo>
                  <a:lnTo>
                    <a:pt x="34692" y="57847"/>
                  </a:lnTo>
                  <a:lnTo>
                    <a:pt x="36011" y="57765"/>
                  </a:lnTo>
                  <a:lnTo>
                    <a:pt x="40048" y="66005"/>
                  </a:lnTo>
                  <a:lnTo>
                    <a:pt x="41944" y="65593"/>
                  </a:lnTo>
                  <a:lnTo>
                    <a:pt x="43839" y="65016"/>
                  </a:lnTo>
                  <a:lnTo>
                    <a:pt x="45652" y="64357"/>
                  </a:lnTo>
                  <a:lnTo>
                    <a:pt x="47465" y="63615"/>
                  </a:lnTo>
                  <a:lnTo>
                    <a:pt x="49195" y="62709"/>
                  </a:lnTo>
                  <a:lnTo>
                    <a:pt x="46970" y="53727"/>
                  </a:lnTo>
                  <a:lnTo>
                    <a:pt x="48041" y="52985"/>
                  </a:lnTo>
                  <a:lnTo>
                    <a:pt x="49113" y="52161"/>
                  </a:lnTo>
                  <a:lnTo>
                    <a:pt x="50101" y="51255"/>
                  </a:lnTo>
                  <a:lnTo>
                    <a:pt x="51008" y="50348"/>
                  </a:lnTo>
                  <a:lnTo>
                    <a:pt x="59495" y="54056"/>
                  </a:lnTo>
                  <a:lnTo>
                    <a:pt x="60649" y="52491"/>
                  </a:lnTo>
                  <a:lnTo>
                    <a:pt x="61720" y="50843"/>
                  </a:lnTo>
                  <a:lnTo>
                    <a:pt x="62709" y="49195"/>
                  </a:lnTo>
                  <a:lnTo>
                    <a:pt x="63533" y="47464"/>
                  </a:lnTo>
                  <a:lnTo>
                    <a:pt x="64357" y="45651"/>
                  </a:lnTo>
                  <a:lnTo>
                    <a:pt x="56858" y="40213"/>
                  </a:lnTo>
                  <a:lnTo>
                    <a:pt x="57188" y="38977"/>
                  </a:lnTo>
                  <a:lnTo>
                    <a:pt x="57518" y="37658"/>
                  </a:lnTo>
                  <a:lnTo>
                    <a:pt x="57682" y="36340"/>
                  </a:lnTo>
                  <a:lnTo>
                    <a:pt x="57765" y="35021"/>
                  </a:lnTo>
                  <a:lnTo>
                    <a:pt x="66664" y="32467"/>
                  </a:lnTo>
                  <a:lnTo>
                    <a:pt x="66582" y="30489"/>
                  </a:lnTo>
                  <a:lnTo>
                    <a:pt x="66335" y="28512"/>
                  </a:lnTo>
                  <a:lnTo>
                    <a:pt x="66005" y="26616"/>
                  </a:lnTo>
                  <a:lnTo>
                    <a:pt x="65511" y="24721"/>
                  </a:lnTo>
                  <a:lnTo>
                    <a:pt x="65016" y="22826"/>
                  </a:lnTo>
                  <a:lnTo>
                    <a:pt x="55787" y="23485"/>
                  </a:lnTo>
                  <a:lnTo>
                    <a:pt x="55210" y="22249"/>
                  </a:lnTo>
                  <a:lnTo>
                    <a:pt x="54551" y="21095"/>
                  </a:lnTo>
                  <a:lnTo>
                    <a:pt x="53892" y="19942"/>
                  </a:lnTo>
                  <a:lnTo>
                    <a:pt x="53150" y="18871"/>
                  </a:lnTo>
                  <a:lnTo>
                    <a:pt x="58259" y="11207"/>
                  </a:lnTo>
                  <a:lnTo>
                    <a:pt x="56941" y="9806"/>
                  </a:lnTo>
                  <a:lnTo>
                    <a:pt x="55458" y="8405"/>
                  </a:lnTo>
                  <a:lnTo>
                    <a:pt x="54057" y="7252"/>
                  </a:lnTo>
                  <a:lnTo>
                    <a:pt x="52491" y="6016"/>
                  </a:lnTo>
                  <a:lnTo>
                    <a:pt x="50843" y="4944"/>
                  </a:lnTo>
                  <a:lnTo>
                    <a:pt x="44168" y="11372"/>
                  </a:lnTo>
                  <a:lnTo>
                    <a:pt x="42932" y="10795"/>
                  </a:lnTo>
                  <a:lnTo>
                    <a:pt x="41779" y="10301"/>
                  </a:lnTo>
                  <a:lnTo>
                    <a:pt x="40460" y="9889"/>
                  </a:lnTo>
                  <a:lnTo>
                    <a:pt x="39224" y="9559"/>
                  </a:lnTo>
                  <a:lnTo>
                    <a:pt x="38235" y="412"/>
                  </a:lnTo>
                  <a:lnTo>
                    <a:pt x="36258" y="165"/>
                  </a:lnTo>
                  <a:lnTo>
                    <a:pt x="3428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4"/>
            <p:cNvSpPr/>
            <p:nvPr/>
          </p:nvSpPr>
          <p:spPr>
            <a:xfrm>
              <a:off x="1916800" y="2471225"/>
              <a:ext cx="455300" cy="453250"/>
            </a:xfrm>
            <a:custGeom>
              <a:avLst/>
              <a:gdLst/>
              <a:ahLst/>
              <a:cxnLst/>
              <a:rect l="l" t="t" r="r" b="b"/>
              <a:pathLst>
                <a:path w="18212" h="18130" extrusionOk="0">
                  <a:moveTo>
                    <a:pt x="8158" y="1"/>
                  </a:moveTo>
                  <a:lnTo>
                    <a:pt x="7251" y="165"/>
                  </a:lnTo>
                  <a:lnTo>
                    <a:pt x="6427" y="330"/>
                  </a:lnTo>
                  <a:lnTo>
                    <a:pt x="5603" y="660"/>
                  </a:lnTo>
                  <a:lnTo>
                    <a:pt x="4779" y="1072"/>
                  </a:lnTo>
                  <a:lnTo>
                    <a:pt x="4038" y="1484"/>
                  </a:lnTo>
                  <a:lnTo>
                    <a:pt x="3296" y="2061"/>
                  </a:lnTo>
                  <a:lnTo>
                    <a:pt x="2719" y="2637"/>
                  </a:lnTo>
                  <a:lnTo>
                    <a:pt x="2060" y="3297"/>
                  </a:lnTo>
                  <a:lnTo>
                    <a:pt x="1566" y="3956"/>
                  </a:lnTo>
                  <a:lnTo>
                    <a:pt x="1154" y="4697"/>
                  </a:lnTo>
                  <a:lnTo>
                    <a:pt x="742" y="5521"/>
                  </a:lnTo>
                  <a:lnTo>
                    <a:pt x="412" y="6346"/>
                  </a:lnTo>
                  <a:lnTo>
                    <a:pt x="165" y="7252"/>
                  </a:lnTo>
                  <a:lnTo>
                    <a:pt x="82" y="8158"/>
                  </a:lnTo>
                  <a:lnTo>
                    <a:pt x="0" y="9065"/>
                  </a:lnTo>
                  <a:lnTo>
                    <a:pt x="82" y="9971"/>
                  </a:lnTo>
                  <a:lnTo>
                    <a:pt x="165" y="10878"/>
                  </a:lnTo>
                  <a:lnTo>
                    <a:pt x="412" y="11784"/>
                  </a:lnTo>
                  <a:lnTo>
                    <a:pt x="742" y="12608"/>
                  </a:lnTo>
                  <a:lnTo>
                    <a:pt x="1154" y="13432"/>
                  </a:lnTo>
                  <a:lnTo>
                    <a:pt x="1566" y="14174"/>
                  </a:lnTo>
                  <a:lnTo>
                    <a:pt x="2060" y="14833"/>
                  </a:lnTo>
                  <a:lnTo>
                    <a:pt x="2719" y="15492"/>
                  </a:lnTo>
                  <a:lnTo>
                    <a:pt x="3296" y="16069"/>
                  </a:lnTo>
                  <a:lnTo>
                    <a:pt x="4038" y="16563"/>
                  </a:lnTo>
                  <a:lnTo>
                    <a:pt x="4779" y="17058"/>
                  </a:lnTo>
                  <a:lnTo>
                    <a:pt x="5603" y="17470"/>
                  </a:lnTo>
                  <a:lnTo>
                    <a:pt x="6427" y="17717"/>
                  </a:lnTo>
                  <a:lnTo>
                    <a:pt x="7251" y="17964"/>
                  </a:lnTo>
                  <a:lnTo>
                    <a:pt x="8158" y="18129"/>
                  </a:lnTo>
                  <a:lnTo>
                    <a:pt x="10053" y="18129"/>
                  </a:lnTo>
                  <a:lnTo>
                    <a:pt x="10960" y="17964"/>
                  </a:lnTo>
                  <a:lnTo>
                    <a:pt x="11784" y="17717"/>
                  </a:lnTo>
                  <a:lnTo>
                    <a:pt x="12690" y="17470"/>
                  </a:lnTo>
                  <a:lnTo>
                    <a:pt x="13432" y="17058"/>
                  </a:lnTo>
                  <a:lnTo>
                    <a:pt x="14173" y="16563"/>
                  </a:lnTo>
                  <a:lnTo>
                    <a:pt x="14915" y="16069"/>
                  </a:lnTo>
                  <a:lnTo>
                    <a:pt x="15574" y="15492"/>
                  </a:lnTo>
                  <a:lnTo>
                    <a:pt x="16151" y="14833"/>
                  </a:lnTo>
                  <a:lnTo>
                    <a:pt x="16645" y="14174"/>
                  </a:lnTo>
                  <a:lnTo>
                    <a:pt x="17140" y="13432"/>
                  </a:lnTo>
                  <a:lnTo>
                    <a:pt x="17469" y="12608"/>
                  </a:lnTo>
                  <a:lnTo>
                    <a:pt x="17799" y="11784"/>
                  </a:lnTo>
                  <a:lnTo>
                    <a:pt x="18046" y="10878"/>
                  </a:lnTo>
                  <a:lnTo>
                    <a:pt x="18129" y="9971"/>
                  </a:lnTo>
                  <a:lnTo>
                    <a:pt x="18211" y="9065"/>
                  </a:lnTo>
                  <a:lnTo>
                    <a:pt x="18129" y="8158"/>
                  </a:lnTo>
                  <a:lnTo>
                    <a:pt x="18046" y="7252"/>
                  </a:lnTo>
                  <a:lnTo>
                    <a:pt x="17799" y="6346"/>
                  </a:lnTo>
                  <a:lnTo>
                    <a:pt x="17469" y="5521"/>
                  </a:lnTo>
                  <a:lnTo>
                    <a:pt x="17140" y="4697"/>
                  </a:lnTo>
                  <a:lnTo>
                    <a:pt x="16645" y="3956"/>
                  </a:lnTo>
                  <a:lnTo>
                    <a:pt x="16151" y="3297"/>
                  </a:lnTo>
                  <a:lnTo>
                    <a:pt x="15574" y="2637"/>
                  </a:lnTo>
                  <a:lnTo>
                    <a:pt x="14915" y="2061"/>
                  </a:lnTo>
                  <a:lnTo>
                    <a:pt x="14173" y="1484"/>
                  </a:lnTo>
                  <a:lnTo>
                    <a:pt x="13432" y="1072"/>
                  </a:lnTo>
                  <a:lnTo>
                    <a:pt x="12690" y="660"/>
                  </a:lnTo>
                  <a:lnTo>
                    <a:pt x="11784" y="330"/>
                  </a:lnTo>
                  <a:lnTo>
                    <a:pt x="10960" y="165"/>
                  </a:lnTo>
                  <a:lnTo>
                    <a:pt x="10053" y="1"/>
                  </a:lnTo>
                  <a:close/>
                </a:path>
              </a:pathLst>
            </a:custGeom>
            <a:solidFill>
              <a:srgbClr val="F5F5F3"/>
            </a:solidFill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4"/>
            <p:cNvSpPr/>
            <p:nvPr/>
          </p:nvSpPr>
          <p:spPr>
            <a:xfrm>
              <a:off x="5501300" y="2059200"/>
              <a:ext cx="867300" cy="867325"/>
            </a:xfrm>
            <a:custGeom>
              <a:avLst/>
              <a:gdLst/>
              <a:ahLst/>
              <a:cxnLst/>
              <a:rect l="l" t="t" r="r" b="b"/>
              <a:pathLst>
                <a:path w="34692" h="34693" extrusionOk="0">
                  <a:moveTo>
                    <a:pt x="17799" y="9477"/>
                  </a:moveTo>
                  <a:lnTo>
                    <a:pt x="18541" y="9560"/>
                  </a:lnTo>
                  <a:lnTo>
                    <a:pt x="19283" y="9724"/>
                  </a:lnTo>
                  <a:lnTo>
                    <a:pt x="20024" y="9889"/>
                  </a:lnTo>
                  <a:lnTo>
                    <a:pt x="20766" y="10219"/>
                  </a:lnTo>
                  <a:lnTo>
                    <a:pt x="21425" y="10549"/>
                  </a:lnTo>
                  <a:lnTo>
                    <a:pt x="22002" y="10961"/>
                  </a:lnTo>
                  <a:lnTo>
                    <a:pt x="22661" y="11455"/>
                  </a:lnTo>
                  <a:lnTo>
                    <a:pt x="23156" y="12032"/>
                  </a:lnTo>
                  <a:lnTo>
                    <a:pt x="23650" y="12609"/>
                  </a:lnTo>
                  <a:lnTo>
                    <a:pt x="24144" y="13268"/>
                  </a:lnTo>
                  <a:lnTo>
                    <a:pt x="24474" y="13927"/>
                  </a:lnTo>
                  <a:lnTo>
                    <a:pt x="24804" y="14669"/>
                  </a:lnTo>
                  <a:lnTo>
                    <a:pt x="25051" y="15493"/>
                  </a:lnTo>
                  <a:lnTo>
                    <a:pt x="25216" y="16234"/>
                  </a:lnTo>
                  <a:lnTo>
                    <a:pt x="25298" y="17058"/>
                  </a:lnTo>
                  <a:lnTo>
                    <a:pt x="25298" y="17800"/>
                  </a:lnTo>
                  <a:lnTo>
                    <a:pt x="25216" y="18542"/>
                  </a:lnTo>
                  <a:lnTo>
                    <a:pt x="25051" y="19366"/>
                  </a:lnTo>
                  <a:lnTo>
                    <a:pt x="24804" y="20025"/>
                  </a:lnTo>
                  <a:lnTo>
                    <a:pt x="24556" y="20766"/>
                  </a:lnTo>
                  <a:lnTo>
                    <a:pt x="24144" y="21426"/>
                  </a:lnTo>
                  <a:lnTo>
                    <a:pt x="23732" y="22085"/>
                  </a:lnTo>
                  <a:lnTo>
                    <a:pt x="23238" y="22662"/>
                  </a:lnTo>
                  <a:lnTo>
                    <a:pt x="22744" y="23239"/>
                  </a:lnTo>
                  <a:lnTo>
                    <a:pt x="22167" y="23733"/>
                  </a:lnTo>
                  <a:lnTo>
                    <a:pt x="21508" y="24145"/>
                  </a:lnTo>
                  <a:lnTo>
                    <a:pt x="20766" y="24557"/>
                  </a:lnTo>
                  <a:lnTo>
                    <a:pt x="20024" y="24804"/>
                  </a:lnTo>
                  <a:lnTo>
                    <a:pt x="19283" y="25051"/>
                  </a:lnTo>
                  <a:lnTo>
                    <a:pt x="18459" y="25216"/>
                  </a:lnTo>
                  <a:lnTo>
                    <a:pt x="17717" y="25299"/>
                  </a:lnTo>
                  <a:lnTo>
                    <a:pt x="16893" y="25299"/>
                  </a:lnTo>
                  <a:lnTo>
                    <a:pt x="16151" y="25216"/>
                  </a:lnTo>
                  <a:lnTo>
                    <a:pt x="15410" y="25051"/>
                  </a:lnTo>
                  <a:lnTo>
                    <a:pt x="14668" y="24804"/>
                  </a:lnTo>
                  <a:lnTo>
                    <a:pt x="14009" y="24557"/>
                  </a:lnTo>
                  <a:lnTo>
                    <a:pt x="13267" y="24227"/>
                  </a:lnTo>
                  <a:lnTo>
                    <a:pt x="12690" y="23733"/>
                  </a:lnTo>
                  <a:lnTo>
                    <a:pt x="12114" y="23321"/>
                  </a:lnTo>
                  <a:lnTo>
                    <a:pt x="11537" y="22744"/>
                  </a:lnTo>
                  <a:lnTo>
                    <a:pt x="11042" y="22167"/>
                  </a:lnTo>
                  <a:lnTo>
                    <a:pt x="10548" y="21508"/>
                  </a:lnTo>
                  <a:lnTo>
                    <a:pt x="10218" y="20766"/>
                  </a:lnTo>
                  <a:lnTo>
                    <a:pt x="9889" y="20025"/>
                  </a:lnTo>
                  <a:lnTo>
                    <a:pt x="9642" y="19283"/>
                  </a:lnTo>
                  <a:lnTo>
                    <a:pt x="9477" y="18542"/>
                  </a:lnTo>
                  <a:lnTo>
                    <a:pt x="9477" y="17718"/>
                  </a:lnTo>
                  <a:lnTo>
                    <a:pt x="9477" y="16976"/>
                  </a:lnTo>
                  <a:lnTo>
                    <a:pt x="9559" y="16152"/>
                  </a:lnTo>
                  <a:lnTo>
                    <a:pt x="9642" y="15410"/>
                  </a:lnTo>
                  <a:lnTo>
                    <a:pt x="9889" y="14669"/>
                  </a:lnTo>
                  <a:lnTo>
                    <a:pt x="10218" y="14009"/>
                  </a:lnTo>
                  <a:lnTo>
                    <a:pt x="10548" y="13350"/>
                  </a:lnTo>
                  <a:lnTo>
                    <a:pt x="10960" y="12691"/>
                  </a:lnTo>
                  <a:lnTo>
                    <a:pt x="11454" y="12114"/>
                  </a:lnTo>
                  <a:lnTo>
                    <a:pt x="11949" y="11537"/>
                  </a:lnTo>
                  <a:lnTo>
                    <a:pt x="12608" y="11043"/>
                  </a:lnTo>
                  <a:lnTo>
                    <a:pt x="13267" y="10631"/>
                  </a:lnTo>
                  <a:lnTo>
                    <a:pt x="13927" y="10219"/>
                  </a:lnTo>
                  <a:lnTo>
                    <a:pt x="14668" y="9889"/>
                  </a:lnTo>
                  <a:lnTo>
                    <a:pt x="15492" y="9724"/>
                  </a:lnTo>
                  <a:lnTo>
                    <a:pt x="16234" y="9560"/>
                  </a:lnTo>
                  <a:lnTo>
                    <a:pt x="16975" y="9477"/>
                  </a:lnTo>
                  <a:close/>
                  <a:moveTo>
                    <a:pt x="11454" y="1"/>
                  </a:moveTo>
                  <a:lnTo>
                    <a:pt x="11125" y="83"/>
                  </a:lnTo>
                  <a:lnTo>
                    <a:pt x="10795" y="248"/>
                  </a:lnTo>
                  <a:lnTo>
                    <a:pt x="10548" y="495"/>
                  </a:lnTo>
                  <a:lnTo>
                    <a:pt x="10383" y="743"/>
                  </a:lnTo>
                  <a:lnTo>
                    <a:pt x="10218" y="1072"/>
                  </a:lnTo>
                  <a:lnTo>
                    <a:pt x="10054" y="1731"/>
                  </a:lnTo>
                  <a:lnTo>
                    <a:pt x="10054" y="2308"/>
                  </a:lnTo>
                  <a:lnTo>
                    <a:pt x="10713" y="6428"/>
                  </a:lnTo>
                  <a:lnTo>
                    <a:pt x="9642" y="7088"/>
                  </a:lnTo>
                  <a:lnTo>
                    <a:pt x="8735" y="7912"/>
                  </a:lnTo>
                  <a:lnTo>
                    <a:pt x="7829" y="8736"/>
                  </a:lnTo>
                  <a:lnTo>
                    <a:pt x="7087" y="9642"/>
                  </a:lnTo>
                  <a:lnTo>
                    <a:pt x="3049" y="8653"/>
                  </a:lnTo>
                  <a:lnTo>
                    <a:pt x="2473" y="8571"/>
                  </a:lnTo>
                  <a:lnTo>
                    <a:pt x="1731" y="8736"/>
                  </a:lnTo>
                  <a:lnTo>
                    <a:pt x="1484" y="8818"/>
                  </a:lnTo>
                  <a:lnTo>
                    <a:pt x="1154" y="8983"/>
                  </a:lnTo>
                  <a:lnTo>
                    <a:pt x="907" y="9230"/>
                  </a:lnTo>
                  <a:lnTo>
                    <a:pt x="742" y="9477"/>
                  </a:lnTo>
                  <a:lnTo>
                    <a:pt x="660" y="9807"/>
                  </a:lnTo>
                  <a:lnTo>
                    <a:pt x="577" y="10219"/>
                  </a:lnTo>
                  <a:lnTo>
                    <a:pt x="660" y="10549"/>
                  </a:lnTo>
                  <a:lnTo>
                    <a:pt x="825" y="10878"/>
                  </a:lnTo>
                  <a:lnTo>
                    <a:pt x="1154" y="11455"/>
                  </a:lnTo>
                  <a:lnTo>
                    <a:pt x="1566" y="11867"/>
                  </a:lnTo>
                  <a:lnTo>
                    <a:pt x="4862" y="14339"/>
                  </a:lnTo>
                  <a:lnTo>
                    <a:pt x="4697" y="15493"/>
                  </a:lnTo>
                  <a:lnTo>
                    <a:pt x="4533" y="16729"/>
                  </a:lnTo>
                  <a:lnTo>
                    <a:pt x="4533" y="17965"/>
                  </a:lnTo>
                  <a:lnTo>
                    <a:pt x="4615" y="19118"/>
                  </a:lnTo>
                  <a:lnTo>
                    <a:pt x="1072" y="21261"/>
                  </a:lnTo>
                  <a:lnTo>
                    <a:pt x="577" y="21673"/>
                  </a:lnTo>
                  <a:lnTo>
                    <a:pt x="165" y="22250"/>
                  </a:lnTo>
                  <a:lnTo>
                    <a:pt x="83" y="22579"/>
                  </a:lnTo>
                  <a:lnTo>
                    <a:pt x="1" y="22827"/>
                  </a:lnTo>
                  <a:lnTo>
                    <a:pt x="1" y="23156"/>
                  </a:lnTo>
                  <a:lnTo>
                    <a:pt x="83" y="23568"/>
                  </a:lnTo>
                  <a:lnTo>
                    <a:pt x="248" y="23815"/>
                  </a:lnTo>
                  <a:lnTo>
                    <a:pt x="413" y="24063"/>
                  </a:lnTo>
                  <a:lnTo>
                    <a:pt x="742" y="24310"/>
                  </a:lnTo>
                  <a:lnTo>
                    <a:pt x="1072" y="24475"/>
                  </a:lnTo>
                  <a:lnTo>
                    <a:pt x="1731" y="24557"/>
                  </a:lnTo>
                  <a:lnTo>
                    <a:pt x="2308" y="24557"/>
                  </a:lnTo>
                  <a:lnTo>
                    <a:pt x="6345" y="23980"/>
                  </a:lnTo>
                  <a:lnTo>
                    <a:pt x="7087" y="25051"/>
                  </a:lnTo>
                  <a:lnTo>
                    <a:pt x="7829" y="25958"/>
                  </a:lnTo>
                  <a:lnTo>
                    <a:pt x="8653" y="26864"/>
                  </a:lnTo>
                  <a:lnTo>
                    <a:pt x="9642" y="27606"/>
                  </a:lnTo>
                  <a:lnTo>
                    <a:pt x="8653" y="31644"/>
                  </a:lnTo>
                  <a:lnTo>
                    <a:pt x="8570" y="32220"/>
                  </a:lnTo>
                  <a:lnTo>
                    <a:pt x="8653" y="32880"/>
                  </a:lnTo>
                  <a:lnTo>
                    <a:pt x="8818" y="33209"/>
                  </a:lnTo>
                  <a:lnTo>
                    <a:pt x="8982" y="33539"/>
                  </a:lnTo>
                  <a:lnTo>
                    <a:pt x="9147" y="33786"/>
                  </a:lnTo>
                  <a:lnTo>
                    <a:pt x="9477" y="33951"/>
                  </a:lnTo>
                  <a:lnTo>
                    <a:pt x="9806" y="34033"/>
                  </a:lnTo>
                  <a:lnTo>
                    <a:pt x="10466" y="34033"/>
                  </a:lnTo>
                  <a:lnTo>
                    <a:pt x="10795" y="33868"/>
                  </a:lnTo>
                  <a:lnTo>
                    <a:pt x="11372" y="33539"/>
                  </a:lnTo>
                  <a:lnTo>
                    <a:pt x="11784" y="33127"/>
                  </a:lnTo>
                  <a:lnTo>
                    <a:pt x="14256" y="29831"/>
                  </a:lnTo>
                  <a:lnTo>
                    <a:pt x="15410" y="30078"/>
                  </a:lnTo>
                  <a:lnTo>
                    <a:pt x="16646" y="30160"/>
                  </a:lnTo>
                  <a:lnTo>
                    <a:pt x="17882" y="30160"/>
                  </a:lnTo>
                  <a:lnTo>
                    <a:pt x="19118" y="30078"/>
                  </a:lnTo>
                  <a:lnTo>
                    <a:pt x="21260" y="33539"/>
                  </a:lnTo>
                  <a:lnTo>
                    <a:pt x="21672" y="34033"/>
                  </a:lnTo>
                  <a:lnTo>
                    <a:pt x="22167" y="34445"/>
                  </a:lnTo>
                  <a:lnTo>
                    <a:pt x="22496" y="34610"/>
                  </a:lnTo>
                  <a:lnTo>
                    <a:pt x="22826" y="34692"/>
                  </a:lnTo>
                  <a:lnTo>
                    <a:pt x="23156" y="34692"/>
                  </a:lnTo>
                  <a:lnTo>
                    <a:pt x="23485" y="34610"/>
                  </a:lnTo>
                  <a:lnTo>
                    <a:pt x="23815" y="34445"/>
                  </a:lnTo>
                  <a:lnTo>
                    <a:pt x="24062" y="34198"/>
                  </a:lnTo>
                  <a:lnTo>
                    <a:pt x="24227" y="33951"/>
                  </a:lnTo>
                  <a:lnTo>
                    <a:pt x="24392" y="33621"/>
                  </a:lnTo>
                  <a:lnTo>
                    <a:pt x="24556" y="32962"/>
                  </a:lnTo>
                  <a:lnTo>
                    <a:pt x="24556" y="32385"/>
                  </a:lnTo>
                  <a:lnTo>
                    <a:pt x="23980" y="28347"/>
                  </a:lnTo>
                  <a:lnTo>
                    <a:pt x="24968" y="27688"/>
                  </a:lnTo>
                  <a:lnTo>
                    <a:pt x="25957" y="26864"/>
                  </a:lnTo>
                  <a:lnTo>
                    <a:pt x="26864" y="26040"/>
                  </a:lnTo>
                  <a:lnTo>
                    <a:pt x="27605" y="25051"/>
                  </a:lnTo>
                  <a:lnTo>
                    <a:pt x="31561" y="26040"/>
                  </a:lnTo>
                  <a:lnTo>
                    <a:pt x="32220" y="26123"/>
                  </a:lnTo>
                  <a:lnTo>
                    <a:pt x="32879" y="26040"/>
                  </a:lnTo>
                  <a:lnTo>
                    <a:pt x="33209" y="25875"/>
                  </a:lnTo>
                  <a:lnTo>
                    <a:pt x="33456" y="25711"/>
                  </a:lnTo>
                  <a:lnTo>
                    <a:pt x="33703" y="25463"/>
                  </a:lnTo>
                  <a:lnTo>
                    <a:pt x="33868" y="25216"/>
                  </a:lnTo>
                  <a:lnTo>
                    <a:pt x="34033" y="24887"/>
                  </a:lnTo>
                  <a:lnTo>
                    <a:pt x="34033" y="24557"/>
                  </a:lnTo>
                  <a:lnTo>
                    <a:pt x="33950" y="24145"/>
                  </a:lnTo>
                  <a:lnTo>
                    <a:pt x="33868" y="23815"/>
                  </a:lnTo>
                  <a:lnTo>
                    <a:pt x="33456" y="23239"/>
                  </a:lnTo>
                  <a:lnTo>
                    <a:pt x="33044" y="22909"/>
                  </a:lnTo>
                  <a:lnTo>
                    <a:pt x="29830" y="20437"/>
                  </a:lnTo>
                  <a:lnTo>
                    <a:pt x="30077" y="19283"/>
                  </a:lnTo>
                  <a:lnTo>
                    <a:pt x="30160" y="18047"/>
                  </a:lnTo>
                  <a:lnTo>
                    <a:pt x="30160" y="16811"/>
                  </a:lnTo>
                  <a:lnTo>
                    <a:pt x="30077" y="15493"/>
                  </a:lnTo>
                  <a:lnTo>
                    <a:pt x="33538" y="13433"/>
                  </a:lnTo>
                  <a:lnTo>
                    <a:pt x="34033" y="13021"/>
                  </a:lnTo>
                  <a:lnTo>
                    <a:pt x="34445" y="12444"/>
                  </a:lnTo>
                  <a:lnTo>
                    <a:pt x="34610" y="12197"/>
                  </a:lnTo>
                  <a:lnTo>
                    <a:pt x="34692" y="11867"/>
                  </a:lnTo>
                  <a:lnTo>
                    <a:pt x="34692" y="11537"/>
                  </a:lnTo>
                  <a:lnTo>
                    <a:pt x="34610" y="11208"/>
                  </a:lnTo>
                  <a:lnTo>
                    <a:pt x="34445" y="10878"/>
                  </a:lnTo>
                  <a:lnTo>
                    <a:pt x="34198" y="10631"/>
                  </a:lnTo>
                  <a:lnTo>
                    <a:pt x="33950" y="10384"/>
                  </a:lnTo>
                  <a:lnTo>
                    <a:pt x="33621" y="10301"/>
                  </a:lnTo>
                  <a:lnTo>
                    <a:pt x="32962" y="10136"/>
                  </a:lnTo>
                  <a:lnTo>
                    <a:pt x="32385" y="10136"/>
                  </a:lnTo>
                  <a:lnTo>
                    <a:pt x="28347" y="10713"/>
                  </a:lnTo>
                  <a:lnTo>
                    <a:pt x="27605" y="9642"/>
                  </a:lnTo>
                  <a:lnTo>
                    <a:pt x="26864" y="8736"/>
                  </a:lnTo>
                  <a:lnTo>
                    <a:pt x="25957" y="7829"/>
                  </a:lnTo>
                  <a:lnTo>
                    <a:pt x="25051" y="7088"/>
                  </a:lnTo>
                  <a:lnTo>
                    <a:pt x="26040" y="3132"/>
                  </a:lnTo>
                  <a:lnTo>
                    <a:pt x="26040" y="2473"/>
                  </a:lnTo>
                  <a:lnTo>
                    <a:pt x="25957" y="1814"/>
                  </a:lnTo>
                  <a:lnTo>
                    <a:pt x="25875" y="1484"/>
                  </a:lnTo>
                  <a:lnTo>
                    <a:pt x="25710" y="1237"/>
                  </a:lnTo>
                  <a:lnTo>
                    <a:pt x="25463" y="990"/>
                  </a:lnTo>
                  <a:lnTo>
                    <a:pt x="25133" y="743"/>
                  </a:lnTo>
                  <a:lnTo>
                    <a:pt x="24804" y="660"/>
                  </a:lnTo>
                  <a:lnTo>
                    <a:pt x="24474" y="660"/>
                  </a:lnTo>
                  <a:lnTo>
                    <a:pt x="24144" y="743"/>
                  </a:lnTo>
                  <a:lnTo>
                    <a:pt x="23815" y="825"/>
                  </a:lnTo>
                  <a:lnTo>
                    <a:pt x="23238" y="1155"/>
                  </a:lnTo>
                  <a:lnTo>
                    <a:pt x="22826" y="1649"/>
                  </a:lnTo>
                  <a:lnTo>
                    <a:pt x="20354" y="4945"/>
                  </a:lnTo>
                  <a:lnTo>
                    <a:pt x="19200" y="4698"/>
                  </a:lnTo>
                  <a:lnTo>
                    <a:pt x="17964" y="4533"/>
                  </a:lnTo>
                  <a:lnTo>
                    <a:pt x="16728" y="4533"/>
                  </a:lnTo>
                  <a:lnTo>
                    <a:pt x="15492" y="4698"/>
                  </a:lnTo>
                  <a:lnTo>
                    <a:pt x="13350" y="1155"/>
                  </a:lnTo>
                  <a:lnTo>
                    <a:pt x="13020" y="660"/>
                  </a:lnTo>
                  <a:lnTo>
                    <a:pt x="12443" y="248"/>
                  </a:lnTo>
                  <a:lnTo>
                    <a:pt x="12114" y="83"/>
                  </a:lnTo>
                  <a:lnTo>
                    <a:pt x="117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4"/>
            <p:cNvSpPr/>
            <p:nvPr/>
          </p:nvSpPr>
          <p:spPr>
            <a:xfrm>
              <a:off x="4572200" y="2588650"/>
              <a:ext cx="576850" cy="576850"/>
            </a:xfrm>
            <a:custGeom>
              <a:avLst/>
              <a:gdLst/>
              <a:ahLst/>
              <a:cxnLst/>
              <a:rect l="l" t="t" r="r" b="b"/>
              <a:pathLst>
                <a:path w="23074" h="23074" extrusionOk="0">
                  <a:moveTo>
                    <a:pt x="11785" y="7087"/>
                  </a:moveTo>
                  <a:lnTo>
                    <a:pt x="12609" y="7252"/>
                  </a:lnTo>
                  <a:lnTo>
                    <a:pt x="13433" y="7499"/>
                  </a:lnTo>
                  <a:lnTo>
                    <a:pt x="14174" y="7994"/>
                  </a:lnTo>
                  <a:lnTo>
                    <a:pt x="14751" y="8488"/>
                  </a:lnTo>
                  <a:lnTo>
                    <a:pt x="15328" y="9230"/>
                  </a:lnTo>
                  <a:lnTo>
                    <a:pt x="15657" y="10054"/>
                  </a:lnTo>
                  <a:lnTo>
                    <a:pt x="15905" y="10878"/>
                  </a:lnTo>
                  <a:lnTo>
                    <a:pt x="15905" y="11784"/>
                  </a:lnTo>
                  <a:lnTo>
                    <a:pt x="15822" y="12608"/>
                  </a:lnTo>
                  <a:lnTo>
                    <a:pt x="15493" y="13350"/>
                  </a:lnTo>
                  <a:lnTo>
                    <a:pt x="15081" y="14091"/>
                  </a:lnTo>
                  <a:lnTo>
                    <a:pt x="14504" y="14751"/>
                  </a:lnTo>
                  <a:lnTo>
                    <a:pt x="13845" y="15245"/>
                  </a:lnTo>
                  <a:lnTo>
                    <a:pt x="13021" y="15657"/>
                  </a:lnTo>
                  <a:lnTo>
                    <a:pt x="12114" y="15904"/>
                  </a:lnTo>
                  <a:lnTo>
                    <a:pt x="11290" y="15904"/>
                  </a:lnTo>
                  <a:lnTo>
                    <a:pt x="10466" y="15739"/>
                  </a:lnTo>
                  <a:lnTo>
                    <a:pt x="9642" y="15492"/>
                  </a:lnTo>
                  <a:lnTo>
                    <a:pt x="8900" y="15080"/>
                  </a:lnTo>
                  <a:lnTo>
                    <a:pt x="8324" y="14503"/>
                  </a:lnTo>
                  <a:lnTo>
                    <a:pt x="7747" y="13762"/>
                  </a:lnTo>
                  <a:lnTo>
                    <a:pt x="7417" y="13020"/>
                  </a:lnTo>
                  <a:lnTo>
                    <a:pt x="7170" y="12114"/>
                  </a:lnTo>
                  <a:lnTo>
                    <a:pt x="7170" y="11290"/>
                  </a:lnTo>
                  <a:lnTo>
                    <a:pt x="7252" y="10383"/>
                  </a:lnTo>
                  <a:lnTo>
                    <a:pt x="7582" y="9642"/>
                  </a:lnTo>
                  <a:lnTo>
                    <a:pt x="7994" y="8900"/>
                  </a:lnTo>
                  <a:lnTo>
                    <a:pt x="8571" y="8241"/>
                  </a:lnTo>
                  <a:lnTo>
                    <a:pt x="9230" y="7746"/>
                  </a:lnTo>
                  <a:lnTo>
                    <a:pt x="10054" y="7334"/>
                  </a:lnTo>
                  <a:lnTo>
                    <a:pt x="10878" y="7169"/>
                  </a:lnTo>
                  <a:lnTo>
                    <a:pt x="11785" y="7087"/>
                  </a:lnTo>
                  <a:close/>
                  <a:moveTo>
                    <a:pt x="7417" y="0"/>
                  </a:moveTo>
                  <a:lnTo>
                    <a:pt x="7252" y="83"/>
                  </a:lnTo>
                  <a:lnTo>
                    <a:pt x="7005" y="248"/>
                  </a:lnTo>
                  <a:lnTo>
                    <a:pt x="6840" y="660"/>
                  </a:lnTo>
                  <a:lnTo>
                    <a:pt x="6676" y="1154"/>
                  </a:lnTo>
                  <a:lnTo>
                    <a:pt x="6758" y="1484"/>
                  </a:lnTo>
                  <a:lnTo>
                    <a:pt x="7088" y="4203"/>
                  </a:lnTo>
                  <a:lnTo>
                    <a:pt x="6428" y="4697"/>
                  </a:lnTo>
                  <a:lnTo>
                    <a:pt x="5852" y="5192"/>
                  </a:lnTo>
                  <a:lnTo>
                    <a:pt x="5275" y="5769"/>
                  </a:lnTo>
                  <a:lnTo>
                    <a:pt x="4698" y="6428"/>
                  </a:lnTo>
                  <a:lnTo>
                    <a:pt x="2061" y="5769"/>
                  </a:lnTo>
                  <a:lnTo>
                    <a:pt x="1649" y="5686"/>
                  </a:lnTo>
                  <a:lnTo>
                    <a:pt x="1155" y="5769"/>
                  </a:lnTo>
                  <a:lnTo>
                    <a:pt x="743" y="5933"/>
                  </a:lnTo>
                  <a:lnTo>
                    <a:pt x="660" y="6098"/>
                  </a:lnTo>
                  <a:lnTo>
                    <a:pt x="495" y="6263"/>
                  </a:lnTo>
                  <a:lnTo>
                    <a:pt x="413" y="6510"/>
                  </a:lnTo>
                  <a:lnTo>
                    <a:pt x="413" y="6757"/>
                  </a:lnTo>
                  <a:lnTo>
                    <a:pt x="578" y="7169"/>
                  </a:lnTo>
                  <a:lnTo>
                    <a:pt x="743" y="7582"/>
                  </a:lnTo>
                  <a:lnTo>
                    <a:pt x="1072" y="7829"/>
                  </a:lnTo>
                  <a:lnTo>
                    <a:pt x="3297" y="9477"/>
                  </a:lnTo>
                  <a:lnTo>
                    <a:pt x="3132" y="10301"/>
                  </a:lnTo>
                  <a:lnTo>
                    <a:pt x="3050" y="11042"/>
                  </a:lnTo>
                  <a:lnTo>
                    <a:pt x="3050" y="11866"/>
                  </a:lnTo>
                  <a:lnTo>
                    <a:pt x="3132" y="12690"/>
                  </a:lnTo>
                  <a:lnTo>
                    <a:pt x="743" y="14091"/>
                  </a:lnTo>
                  <a:lnTo>
                    <a:pt x="413" y="14421"/>
                  </a:lnTo>
                  <a:lnTo>
                    <a:pt x="166" y="14751"/>
                  </a:lnTo>
                  <a:lnTo>
                    <a:pt x="1" y="15163"/>
                  </a:lnTo>
                  <a:lnTo>
                    <a:pt x="1" y="15410"/>
                  </a:lnTo>
                  <a:lnTo>
                    <a:pt x="1" y="15657"/>
                  </a:lnTo>
                  <a:lnTo>
                    <a:pt x="166" y="15822"/>
                  </a:lnTo>
                  <a:lnTo>
                    <a:pt x="331" y="15987"/>
                  </a:lnTo>
                  <a:lnTo>
                    <a:pt x="743" y="16234"/>
                  </a:lnTo>
                  <a:lnTo>
                    <a:pt x="1155" y="16316"/>
                  </a:lnTo>
                  <a:lnTo>
                    <a:pt x="1567" y="16316"/>
                  </a:lnTo>
                  <a:lnTo>
                    <a:pt x="4203" y="15904"/>
                  </a:lnTo>
                  <a:lnTo>
                    <a:pt x="4698" y="16646"/>
                  </a:lnTo>
                  <a:lnTo>
                    <a:pt x="5192" y="17223"/>
                  </a:lnTo>
                  <a:lnTo>
                    <a:pt x="5769" y="17799"/>
                  </a:lnTo>
                  <a:lnTo>
                    <a:pt x="6428" y="18294"/>
                  </a:lnTo>
                  <a:lnTo>
                    <a:pt x="5769" y="21013"/>
                  </a:lnTo>
                  <a:lnTo>
                    <a:pt x="5687" y="21425"/>
                  </a:lnTo>
                  <a:lnTo>
                    <a:pt x="5769" y="21837"/>
                  </a:lnTo>
                  <a:lnTo>
                    <a:pt x="5934" y="22249"/>
                  </a:lnTo>
                  <a:lnTo>
                    <a:pt x="6099" y="22414"/>
                  </a:lnTo>
                  <a:lnTo>
                    <a:pt x="6346" y="22579"/>
                  </a:lnTo>
                  <a:lnTo>
                    <a:pt x="6758" y="22579"/>
                  </a:lnTo>
                  <a:lnTo>
                    <a:pt x="7170" y="22496"/>
                  </a:lnTo>
                  <a:lnTo>
                    <a:pt x="7582" y="22249"/>
                  </a:lnTo>
                  <a:lnTo>
                    <a:pt x="7829" y="22002"/>
                  </a:lnTo>
                  <a:lnTo>
                    <a:pt x="9477" y="19777"/>
                  </a:lnTo>
                  <a:lnTo>
                    <a:pt x="10301" y="19942"/>
                  </a:lnTo>
                  <a:lnTo>
                    <a:pt x="11125" y="20024"/>
                  </a:lnTo>
                  <a:lnTo>
                    <a:pt x="11949" y="20024"/>
                  </a:lnTo>
                  <a:lnTo>
                    <a:pt x="12773" y="19942"/>
                  </a:lnTo>
                  <a:lnTo>
                    <a:pt x="14174" y="22332"/>
                  </a:lnTo>
                  <a:lnTo>
                    <a:pt x="14421" y="22661"/>
                  </a:lnTo>
                  <a:lnTo>
                    <a:pt x="14751" y="22908"/>
                  </a:lnTo>
                  <a:lnTo>
                    <a:pt x="15163" y="23073"/>
                  </a:lnTo>
                  <a:lnTo>
                    <a:pt x="15410" y="23073"/>
                  </a:lnTo>
                  <a:lnTo>
                    <a:pt x="15657" y="22991"/>
                  </a:lnTo>
                  <a:lnTo>
                    <a:pt x="15822" y="22908"/>
                  </a:lnTo>
                  <a:lnTo>
                    <a:pt x="15987" y="22744"/>
                  </a:lnTo>
                  <a:lnTo>
                    <a:pt x="16234" y="22332"/>
                  </a:lnTo>
                  <a:lnTo>
                    <a:pt x="16317" y="21920"/>
                  </a:lnTo>
                  <a:lnTo>
                    <a:pt x="16317" y="21508"/>
                  </a:lnTo>
                  <a:lnTo>
                    <a:pt x="15987" y="18871"/>
                  </a:lnTo>
                  <a:lnTo>
                    <a:pt x="16646" y="18376"/>
                  </a:lnTo>
                  <a:lnTo>
                    <a:pt x="17305" y="17882"/>
                  </a:lnTo>
                  <a:lnTo>
                    <a:pt x="17882" y="17223"/>
                  </a:lnTo>
                  <a:lnTo>
                    <a:pt x="18377" y="16646"/>
                  </a:lnTo>
                  <a:lnTo>
                    <a:pt x="21014" y="17305"/>
                  </a:lnTo>
                  <a:lnTo>
                    <a:pt x="21426" y="17305"/>
                  </a:lnTo>
                  <a:lnTo>
                    <a:pt x="21838" y="17223"/>
                  </a:lnTo>
                  <a:lnTo>
                    <a:pt x="22250" y="17058"/>
                  </a:lnTo>
                  <a:lnTo>
                    <a:pt x="22414" y="16893"/>
                  </a:lnTo>
                  <a:lnTo>
                    <a:pt x="22579" y="16728"/>
                  </a:lnTo>
                  <a:lnTo>
                    <a:pt x="22662" y="16481"/>
                  </a:lnTo>
                  <a:lnTo>
                    <a:pt x="22662" y="16316"/>
                  </a:lnTo>
                  <a:lnTo>
                    <a:pt x="22497" y="15822"/>
                  </a:lnTo>
                  <a:lnTo>
                    <a:pt x="22250" y="15410"/>
                  </a:lnTo>
                  <a:lnTo>
                    <a:pt x="22002" y="15163"/>
                  </a:lnTo>
                  <a:lnTo>
                    <a:pt x="19860" y="13597"/>
                  </a:lnTo>
                  <a:lnTo>
                    <a:pt x="20025" y="12773"/>
                  </a:lnTo>
                  <a:lnTo>
                    <a:pt x="20107" y="11949"/>
                  </a:lnTo>
                  <a:lnTo>
                    <a:pt x="20107" y="11125"/>
                  </a:lnTo>
                  <a:lnTo>
                    <a:pt x="20025" y="10301"/>
                  </a:lnTo>
                  <a:lnTo>
                    <a:pt x="22332" y="8900"/>
                  </a:lnTo>
                  <a:lnTo>
                    <a:pt x="22662" y="8653"/>
                  </a:lnTo>
                  <a:lnTo>
                    <a:pt x="22909" y="8241"/>
                  </a:lnTo>
                  <a:lnTo>
                    <a:pt x="23074" y="7829"/>
                  </a:lnTo>
                  <a:lnTo>
                    <a:pt x="23074" y="7582"/>
                  </a:lnTo>
                  <a:lnTo>
                    <a:pt x="22991" y="7417"/>
                  </a:lnTo>
                  <a:lnTo>
                    <a:pt x="22909" y="7169"/>
                  </a:lnTo>
                  <a:lnTo>
                    <a:pt x="22744" y="7005"/>
                  </a:lnTo>
                  <a:lnTo>
                    <a:pt x="22332" y="6757"/>
                  </a:lnTo>
                  <a:lnTo>
                    <a:pt x="21920" y="6675"/>
                  </a:lnTo>
                  <a:lnTo>
                    <a:pt x="21508" y="6675"/>
                  </a:lnTo>
                  <a:lnTo>
                    <a:pt x="18871" y="7087"/>
                  </a:lnTo>
                  <a:lnTo>
                    <a:pt x="18377" y="6428"/>
                  </a:lnTo>
                  <a:lnTo>
                    <a:pt x="17882" y="5769"/>
                  </a:lnTo>
                  <a:lnTo>
                    <a:pt x="17305" y="5192"/>
                  </a:lnTo>
                  <a:lnTo>
                    <a:pt x="16646" y="4697"/>
                  </a:lnTo>
                  <a:lnTo>
                    <a:pt x="17305" y="2061"/>
                  </a:lnTo>
                  <a:lnTo>
                    <a:pt x="17388" y="1566"/>
                  </a:lnTo>
                  <a:lnTo>
                    <a:pt x="17305" y="1154"/>
                  </a:lnTo>
                  <a:lnTo>
                    <a:pt x="17058" y="742"/>
                  </a:lnTo>
                  <a:lnTo>
                    <a:pt x="16976" y="577"/>
                  </a:lnTo>
                  <a:lnTo>
                    <a:pt x="16729" y="495"/>
                  </a:lnTo>
                  <a:lnTo>
                    <a:pt x="16564" y="412"/>
                  </a:lnTo>
                  <a:lnTo>
                    <a:pt x="16317" y="412"/>
                  </a:lnTo>
                  <a:lnTo>
                    <a:pt x="15822" y="495"/>
                  </a:lnTo>
                  <a:lnTo>
                    <a:pt x="15493" y="742"/>
                  </a:lnTo>
                  <a:lnTo>
                    <a:pt x="15163" y="989"/>
                  </a:lnTo>
                  <a:lnTo>
                    <a:pt x="13597" y="3214"/>
                  </a:lnTo>
                  <a:lnTo>
                    <a:pt x="12773" y="3049"/>
                  </a:lnTo>
                  <a:lnTo>
                    <a:pt x="11949" y="2967"/>
                  </a:lnTo>
                  <a:lnTo>
                    <a:pt x="11125" y="2967"/>
                  </a:lnTo>
                  <a:lnTo>
                    <a:pt x="10301" y="3049"/>
                  </a:lnTo>
                  <a:lnTo>
                    <a:pt x="8900" y="742"/>
                  </a:lnTo>
                  <a:lnTo>
                    <a:pt x="8653" y="412"/>
                  </a:lnTo>
                  <a:lnTo>
                    <a:pt x="8324" y="83"/>
                  </a:lnTo>
                  <a:lnTo>
                    <a:pt x="782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4"/>
            <p:cNvSpPr/>
            <p:nvPr/>
          </p:nvSpPr>
          <p:spPr>
            <a:xfrm>
              <a:off x="4510400" y="2001525"/>
              <a:ext cx="1922075" cy="1209300"/>
            </a:xfrm>
            <a:custGeom>
              <a:avLst/>
              <a:gdLst/>
              <a:ahLst/>
              <a:cxnLst/>
              <a:rect l="l" t="t" r="r" b="b"/>
              <a:pathLst>
                <a:path w="76883" h="48372" fill="none" extrusionOk="0">
                  <a:moveTo>
                    <a:pt x="15987" y="48124"/>
                  </a:moveTo>
                  <a:lnTo>
                    <a:pt x="15987" y="48124"/>
                  </a:lnTo>
                  <a:lnTo>
                    <a:pt x="14833" y="48289"/>
                  </a:lnTo>
                  <a:lnTo>
                    <a:pt x="13597" y="48371"/>
                  </a:lnTo>
                  <a:lnTo>
                    <a:pt x="12444" y="48371"/>
                  </a:lnTo>
                  <a:lnTo>
                    <a:pt x="11208" y="48206"/>
                  </a:lnTo>
                  <a:lnTo>
                    <a:pt x="10054" y="47959"/>
                  </a:lnTo>
                  <a:lnTo>
                    <a:pt x="8983" y="47629"/>
                  </a:lnTo>
                  <a:lnTo>
                    <a:pt x="7829" y="47217"/>
                  </a:lnTo>
                  <a:lnTo>
                    <a:pt x="6840" y="46723"/>
                  </a:lnTo>
                  <a:lnTo>
                    <a:pt x="5851" y="46146"/>
                  </a:lnTo>
                  <a:lnTo>
                    <a:pt x="4863" y="45405"/>
                  </a:lnTo>
                  <a:lnTo>
                    <a:pt x="4039" y="44663"/>
                  </a:lnTo>
                  <a:lnTo>
                    <a:pt x="3215" y="43757"/>
                  </a:lnTo>
                  <a:lnTo>
                    <a:pt x="2473" y="42850"/>
                  </a:lnTo>
                  <a:lnTo>
                    <a:pt x="1814" y="41861"/>
                  </a:lnTo>
                  <a:lnTo>
                    <a:pt x="1237" y="40790"/>
                  </a:lnTo>
                  <a:lnTo>
                    <a:pt x="742" y="39636"/>
                  </a:lnTo>
                  <a:lnTo>
                    <a:pt x="742" y="39636"/>
                  </a:lnTo>
                  <a:lnTo>
                    <a:pt x="413" y="38483"/>
                  </a:lnTo>
                  <a:lnTo>
                    <a:pt x="166" y="37329"/>
                  </a:lnTo>
                  <a:lnTo>
                    <a:pt x="1" y="36093"/>
                  </a:lnTo>
                  <a:lnTo>
                    <a:pt x="1" y="34939"/>
                  </a:lnTo>
                  <a:lnTo>
                    <a:pt x="83" y="33786"/>
                  </a:lnTo>
                  <a:lnTo>
                    <a:pt x="248" y="32632"/>
                  </a:lnTo>
                  <a:lnTo>
                    <a:pt x="578" y="31479"/>
                  </a:lnTo>
                  <a:lnTo>
                    <a:pt x="907" y="30407"/>
                  </a:lnTo>
                  <a:lnTo>
                    <a:pt x="1402" y="29336"/>
                  </a:lnTo>
                  <a:lnTo>
                    <a:pt x="1979" y="28265"/>
                  </a:lnTo>
                  <a:lnTo>
                    <a:pt x="2638" y="27358"/>
                  </a:lnTo>
                  <a:lnTo>
                    <a:pt x="3379" y="26452"/>
                  </a:lnTo>
                  <a:lnTo>
                    <a:pt x="4203" y="25546"/>
                  </a:lnTo>
                  <a:lnTo>
                    <a:pt x="5027" y="24804"/>
                  </a:lnTo>
                  <a:lnTo>
                    <a:pt x="6016" y="24062"/>
                  </a:lnTo>
                  <a:lnTo>
                    <a:pt x="7087" y="23403"/>
                  </a:lnTo>
                  <a:lnTo>
                    <a:pt x="7747" y="23073"/>
                  </a:lnTo>
                  <a:lnTo>
                    <a:pt x="47547" y="2555"/>
                  </a:lnTo>
                  <a:lnTo>
                    <a:pt x="47547" y="2555"/>
                  </a:lnTo>
                  <a:lnTo>
                    <a:pt x="49442" y="1649"/>
                  </a:lnTo>
                  <a:lnTo>
                    <a:pt x="50596" y="1154"/>
                  </a:lnTo>
                  <a:lnTo>
                    <a:pt x="50596" y="1154"/>
                  </a:lnTo>
                  <a:lnTo>
                    <a:pt x="51585" y="825"/>
                  </a:lnTo>
                  <a:lnTo>
                    <a:pt x="52574" y="578"/>
                  </a:lnTo>
                  <a:lnTo>
                    <a:pt x="54469" y="165"/>
                  </a:lnTo>
                  <a:lnTo>
                    <a:pt x="56447" y="1"/>
                  </a:lnTo>
                  <a:lnTo>
                    <a:pt x="58342" y="1"/>
                  </a:lnTo>
                  <a:lnTo>
                    <a:pt x="60237" y="165"/>
                  </a:lnTo>
                  <a:lnTo>
                    <a:pt x="62132" y="578"/>
                  </a:lnTo>
                  <a:lnTo>
                    <a:pt x="63945" y="1072"/>
                  </a:lnTo>
                  <a:lnTo>
                    <a:pt x="65676" y="1814"/>
                  </a:lnTo>
                  <a:lnTo>
                    <a:pt x="67324" y="2638"/>
                  </a:lnTo>
                  <a:lnTo>
                    <a:pt x="68889" y="3626"/>
                  </a:lnTo>
                  <a:lnTo>
                    <a:pt x="70373" y="4862"/>
                  </a:lnTo>
                  <a:lnTo>
                    <a:pt x="71773" y="6181"/>
                  </a:lnTo>
                  <a:lnTo>
                    <a:pt x="73010" y="7582"/>
                  </a:lnTo>
                  <a:lnTo>
                    <a:pt x="74081" y="9147"/>
                  </a:lnTo>
                  <a:lnTo>
                    <a:pt x="74575" y="10054"/>
                  </a:lnTo>
                  <a:lnTo>
                    <a:pt x="74987" y="10878"/>
                  </a:lnTo>
                  <a:lnTo>
                    <a:pt x="75399" y="11784"/>
                  </a:lnTo>
                  <a:lnTo>
                    <a:pt x="75729" y="12691"/>
                  </a:lnTo>
                  <a:lnTo>
                    <a:pt x="75729" y="12691"/>
                  </a:lnTo>
                  <a:lnTo>
                    <a:pt x="76058" y="13680"/>
                  </a:lnTo>
                  <a:lnTo>
                    <a:pt x="76306" y="14586"/>
                  </a:lnTo>
                  <a:lnTo>
                    <a:pt x="76553" y="15575"/>
                  </a:lnTo>
                  <a:lnTo>
                    <a:pt x="76718" y="16564"/>
                  </a:lnTo>
                  <a:lnTo>
                    <a:pt x="76882" y="18459"/>
                  </a:lnTo>
                  <a:lnTo>
                    <a:pt x="76882" y="20354"/>
                  </a:lnTo>
                  <a:lnTo>
                    <a:pt x="76635" y="22249"/>
                  </a:lnTo>
                  <a:lnTo>
                    <a:pt x="76223" y="24062"/>
                  </a:lnTo>
                  <a:lnTo>
                    <a:pt x="75646" y="25875"/>
                  </a:lnTo>
                  <a:lnTo>
                    <a:pt x="74987" y="27606"/>
                  </a:lnTo>
                  <a:lnTo>
                    <a:pt x="74081" y="29254"/>
                  </a:lnTo>
                  <a:lnTo>
                    <a:pt x="73010" y="30819"/>
                  </a:lnTo>
                  <a:lnTo>
                    <a:pt x="71773" y="32220"/>
                  </a:lnTo>
                  <a:lnTo>
                    <a:pt x="70455" y="33621"/>
                  </a:lnTo>
                  <a:lnTo>
                    <a:pt x="68972" y="34857"/>
                  </a:lnTo>
                  <a:lnTo>
                    <a:pt x="67324" y="35928"/>
                  </a:lnTo>
                  <a:lnTo>
                    <a:pt x="65593" y="36835"/>
                  </a:lnTo>
                  <a:lnTo>
                    <a:pt x="64687" y="37247"/>
                  </a:lnTo>
                  <a:lnTo>
                    <a:pt x="63698" y="37659"/>
                  </a:lnTo>
                  <a:lnTo>
                    <a:pt x="63698" y="37659"/>
                  </a:lnTo>
                  <a:lnTo>
                    <a:pt x="62380" y="38071"/>
                  </a:lnTo>
                  <a:lnTo>
                    <a:pt x="60484" y="38565"/>
                  </a:lnTo>
                  <a:lnTo>
                    <a:pt x="16729" y="48041"/>
                  </a:lnTo>
                  <a:lnTo>
                    <a:pt x="15987" y="48124"/>
                  </a:lnTo>
                  <a:close/>
                </a:path>
              </a:pathLst>
            </a:custGeom>
            <a:noFill/>
            <a:ln w="32950" cap="rnd" cmpd="sng">
              <a:solidFill>
                <a:srgbClr val="FA88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44"/>
            <p:cNvSpPr/>
            <p:nvPr/>
          </p:nvSpPr>
          <p:spPr>
            <a:xfrm>
              <a:off x="3428875" y="718100"/>
              <a:ext cx="1131000" cy="1128950"/>
            </a:xfrm>
            <a:custGeom>
              <a:avLst/>
              <a:gdLst/>
              <a:ahLst/>
              <a:cxnLst/>
              <a:rect l="l" t="t" r="r" b="b"/>
              <a:pathLst>
                <a:path w="45240" h="45158" extrusionOk="0">
                  <a:moveTo>
                    <a:pt x="22991" y="9642"/>
                  </a:moveTo>
                  <a:lnTo>
                    <a:pt x="24227" y="9724"/>
                  </a:lnTo>
                  <a:lnTo>
                    <a:pt x="25463" y="9889"/>
                  </a:lnTo>
                  <a:lnTo>
                    <a:pt x="26617" y="10219"/>
                  </a:lnTo>
                  <a:lnTo>
                    <a:pt x="27770" y="10713"/>
                  </a:lnTo>
                  <a:lnTo>
                    <a:pt x="28924" y="11290"/>
                  </a:lnTo>
                  <a:lnTo>
                    <a:pt x="29995" y="11949"/>
                  </a:lnTo>
                  <a:lnTo>
                    <a:pt x="31066" y="12691"/>
                  </a:lnTo>
                  <a:lnTo>
                    <a:pt x="31973" y="13597"/>
                  </a:lnTo>
                  <a:lnTo>
                    <a:pt x="32879" y="14586"/>
                  </a:lnTo>
                  <a:lnTo>
                    <a:pt x="33621" y="15657"/>
                  </a:lnTo>
                  <a:lnTo>
                    <a:pt x="34280" y="16811"/>
                  </a:lnTo>
                  <a:lnTo>
                    <a:pt x="34774" y="18047"/>
                  </a:lnTo>
                  <a:lnTo>
                    <a:pt x="35104" y="19201"/>
                  </a:lnTo>
                  <a:lnTo>
                    <a:pt x="35434" y="20437"/>
                  </a:lnTo>
                  <a:lnTo>
                    <a:pt x="35516" y="21673"/>
                  </a:lnTo>
                  <a:lnTo>
                    <a:pt x="35598" y="22909"/>
                  </a:lnTo>
                  <a:lnTo>
                    <a:pt x="35516" y="24145"/>
                  </a:lnTo>
                  <a:lnTo>
                    <a:pt x="35269" y="25381"/>
                  </a:lnTo>
                  <a:lnTo>
                    <a:pt x="34939" y="26617"/>
                  </a:lnTo>
                  <a:lnTo>
                    <a:pt x="34527" y="27771"/>
                  </a:lnTo>
                  <a:lnTo>
                    <a:pt x="33950" y="28924"/>
                  </a:lnTo>
                  <a:lnTo>
                    <a:pt x="33291" y="29995"/>
                  </a:lnTo>
                  <a:lnTo>
                    <a:pt x="32467" y="30984"/>
                  </a:lnTo>
                  <a:lnTo>
                    <a:pt x="31561" y="31973"/>
                  </a:lnTo>
                  <a:lnTo>
                    <a:pt x="30572" y="32797"/>
                  </a:lnTo>
                  <a:lnTo>
                    <a:pt x="29501" y="33539"/>
                  </a:lnTo>
                  <a:lnTo>
                    <a:pt x="28347" y="34198"/>
                  </a:lnTo>
                  <a:lnTo>
                    <a:pt x="27193" y="34692"/>
                  </a:lnTo>
                  <a:lnTo>
                    <a:pt x="25957" y="35104"/>
                  </a:lnTo>
                  <a:lnTo>
                    <a:pt x="24721" y="35352"/>
                  </a:lnTo>
                  <a:lnTo>
                    <a:pt x="23485" y="35516"/>
                  </a:lnTo>
                  <a:lnTo>
                    <a:pt x="22249" y="35516"/>
                  </a:lnTo>
                  <a:lnTo>
                    <a:pt x="21013" y="35434"/>
                  </a:lnTo>
                  <a:lnTo>
                    <a:pt x="19777" y="35269"/>
                  </a:lnTo>
                  <a:lnTo>
                    <a:pt x="18624" y="34940"/>
                  </a:lnTo>
                  <a:lnTo>
                    <a:pt x="17470" y="34445"/>
                  </a:lnTo>
                  <a:lnTo>
                    <a:pt x="16316" y="33951"/>
                  </a:lnTo>
                  <a:lnTo>
                    <a:pt x="15245" y="33209"/>
                  </a:lnTo>
                  <a:lnTo>
                    <a:pt x="14174" y="32467"/>
                  </a:lnTo>
                  <a:lnTo>
                    <a:pt x="13267" y="31561"/>
                  </a:lnTo>
                  <a:lnTo>
                    <a:pt x="12361" y="30572"/>
                  </a:lnTo>
                  <a:lnTo>
                    <a:pt x="11619" y="29501"/>
                  </a:lnTo>
                  <a:lnTo>
                    <a:pt x="10960" y="28347"/>
                  </a:lnTo>
                  <a:lnTo>
                    <a:pt x="10466" y="27194"/>
                  </a:lnTo>
                  <a:lnTo>
                    <a:pt x="10136" y="25958"/>
                  </a:lnTo>
                  <a:lnTo>
                    <a:pt x="9806" y="24722"/>
                  </a:lnTo>
                  <a:lnTo>
                    <a:pt x="9724" y="23486"/>
                  </a:lnTo>
                  <a:lnTo>
                    <a:pt x="9642" y="22250"/>
                  </a:lnTo>
                  <a:lnTo>
                    <a:pt x="9724" y="21014"/>
                  </a:lnTo>
                  <a:lnTo>
                    <a:pt x="9971" y="19777"/>
                  </a:lnTo>
                  <a:lnTo>
                    <a:pt x="10301" y="18541"/>
                  </a:lnTo>
                  <a:lnTo>
                    <a:pt x="10713" y="17388"/>
                  </a:lnTo>
                  <a:lnTo>
                    <a:pt x="11290" y="16234"/>
                  </a:lnTo>
                  <a:lnTo>
                    <a:pt x="11949" y="15163"/>
                  </a:lnTo>
                  <a:lnTo>
                    <a:pt x="12773" y="14174"/>
                  </a:lnTo>
                  <a:lnTo>
                    <a:pt x="13597" y="13268"/>
                  </a:lnTo>
                  <a:lnTo>
                    <a:pt x="14668" y="12361"/>
                  </a:lnTo>
                  <a:lnTo>
                    <a:pt x="15739" y="11620"/>
                  </a:lnTo>
                  <a:lnTo>
                    <a:pt x="16893" y="10960"/>
                  </a:lnTo>
                  <a:lnTo>
                    <a:pt x="18047" y="10466"/>
                  </a:lnTo>
                  <a:lnTo>
                    <a:pt x="19283" y="10054"/>
                  </a:lnTo>
                  <a:lnTo>
                    <a:pt x="20436" y="9807"/>
                  </a:lnTo>
                  <a:lnTo>
                    <a:pt x="21755" y="9642"/>
                  </a:lnTo>
                  <a:close/>
                  <a:moveTo>
                    <a:pt x="24969" y="1"/>
                  </a:moveTo>
                  <a:lnTo>
                    <a:pt x="24556" y="83"/>
                  </a:lnTo>
                  <a:lnTo>
                    <a:pt x="24227" y="330"/>
                  </a:lnTo>
                  <a:lnTo>
                    <a:pt x="23897" y="578"/>
                  </a:lnTo>
                  <a:lnTo>
                    <a:pt x="23568" y="907"/>
                  </a:lnTo>
                  <a:lnTo>
                    <a:pt x="23320" y="1237"/>
                  </a:lnTo>
                  <a:lnTo>
                    <a:pt x="22991" y="1896"/>
                  </a:lnTo>
                  <a:lnTo>
                    <a:pt x="21425" y="6758"/>
                  </a:lnTo>
                  <a:lnTo>
                    <a:pt x="19942" y="6923"/>
                  </a:lnTo>
                  <a:lnTo>
                    <a:pt x="18459" y="7252"/>
                  </a:lnTo>
                  <a:lnTo>
                    <a:pt x="16975" y="7747"/>
                  </a:lnTo>
                  <a:lnTo>
                    <a:pt x="15575" y="8323"/>
                  </a:lnTo>
                  <a:lnTo>
                    <a:pt x="11702" y="5027"/>
                  </a:lnTo>
                  <a:lnTo>
                    <a:pt x="11042" y="4615"/>
                  </a:lnTo>
                  <a:lnTo>
                    <a:pt x="10630" y="4451"/>
                  </a:lnTo>
                  <a:lnTo>
                    <a:pt x="10218" y="4286"/>
                  </a:lnTo>
                  <a:lnTo>
                    <a:pt x="9394" y="4286"/>
                  </a:lnTo>
                  <a:lnTo>
                    <a:pt x="8982" y="4368"/>
                  </a:lnTo>
                  <a:lnTo>
                    <a:pt x="8653" y="4615"/>
                  </a:lnTo>
                  <a:lnTo>
                    <a:pt x="8323" y="4945"/>
                  </a:lnTo>
                  <a:lnTo>
                    <a:pt x="8158" y="5275"/>
                  </a:lnTo>
                  <a:lnTo>
                    <a:pt x="7994" y="5687"/>
                  </a:lnTo>
                  <a:lnTo>
                    <a:pt x="7994" y="6181"/>
                  </a:lnTo>
                  <a:lnTo>
                    <a:pt x="7994" y="6593"/>
                  </a:lnTo>
                  <a:lnTo>
                    <a:pt x="7994" y="7005"/>
                  </a:lnTo>
                  <a:lnTo>
                    <a:pt x="8241" y="7664"/>
                  </a:lnTo>
                  <a:lnTo>
                    <a:pt x="10548" y="12279"/>
                  </a:lnTo>
                  <a:lnTo>
                    <a:pt x="9559" y="13432"/>
                  </a:lnTo>
                  <a:lnTo>
                    <a:pt x="8735" y="14751"/>
                  </a:lnTo>
                  <a:lnTo>
                    <a:pt x="8076" y="16069"/>
                  </a:lnTo>
                  <a:lnTo>
                    <a:pt x="7499" y="17470"/>
                  </a:lnTo>
                  <a:lnTo>
                    <a:pt x="2473" y="17882"/>
                  </a:lnTo>
                  <a:lnTo>
                    <a:pt x="1649" y="18047"/>
                  </a:lnTo>
                  <a:lnTo>
                    <a:pt x="1319" y="18212"/>
                  </a:lnTo>
                  <a:lnTo>
                    <a:pt x="907" y="18459"/>
                  </a:lnTo>
                  <a:lnTo>
                    <a:pt x="577" y="18706"/>
                  </a:lnTo>
                  <a:lnTo>
                    <a:pt x="330" y="18953"/>
                  </a:lnTo>
                  <a:lnTo>
                    <a:pt x="165" y="19365"/>
                  </a:lnTo>
                  <a:lnTo>
                    <a:pt x="1" y="19777"/>
                  </a:lnTo>
                  <a:lnTo>
                    <a:pt x="1" y="20189"/>
                  </a:lnTo>
                  <a:lnTo>
                    <a:pt x="165" y="20601"/>
                  </a:lnTo>
                  <a:lnTo>
                    <a:pt x="330" y="21014"/>
                  </a:lnTo>
                  <a:lnTo>
                    <a:pt x="660" y="21343"/>
                  </a:lnTo>
                  <a:lnTo>
                    <a:pt x="907" y="21673"/>
                  </a:lnTo>
                  <a:lnTo>
                    <a:pt x="1237" y="21920"/>
                  </a:lnTo>
                  <a:lnTo>
                    <a:pt x="1896" y="22167"/>
                  </a:lnTo>
                  <a:lnTo>
                    <a:pt x="6758" y="23815"/>
                  </a:lnTo>
                  <a:lnTo>
                    <a:pt x="6922" y="25298"/>
                  </a:lnTo>
                  <a:lnTo>
                    <a:pt x="7252" y="26782"/>
                  </a:lnTo>
                  <a:lnTo>
                    <a:pt x="7746" y="28265"/>
                  </a:lnTo>
                  <a:lnTo>
                    <a:pt x="8323" y="29666"/>
                  </a:lnTo>
                  <a:lnTo>
                    <a:pt x="5027" y="33539"/>
                  </a:lnTo>
                  <a:lnTo>
                    <a:pt x="4615" y="34198"/>
                  </a:lnTo>
                  <a:lnTo>
                    <a:pt x="4450" y="34610"/>
                  </a:lnTo>
                  <a:lnTo>
                    <a:pt x="4368" y="34940"/>
                  </a:lnTo>
                  <a:lnTo>
                    <a:pt x="4285" y="35352"/>
                  </a:lnTo>
                  <a:lnTo>
                    <a:pt x="4285" y="35846"/>
                  </a:lnTo>
                  <a:lnTo>
                    <a:pt x="4450" y="36176"/>
                  </a:lnTo>
                  <a:lnTo>
                    <a:pt x="4615" y="36588"/>
                  </a:lnTo>
                  <a:lnTo>
                    <a:pt x="4945" y="36835"/>
                  </a:lnTo>
                  <a:lnTo>
                    <a:pt x="5357" y="37082"/>
                  </a:lnTo>
                  <a:lnTo>
                    <a:pt x="5769" y="37164"/>
                  </a:lnTo>
                  <a:lnTo>
                    <a:pt x="6181" y="37247"/>
                  </a:lnTo>
                  <a:lnTo>
                    <a:pt x="6593" y="37247"/>
                  </a:lnTo>
                  <a:lnTo>
                    <a:pt x="7005" y="37164"/>
                  </a:lnTo>
                  <a:lnTo>
                    <a:pt x="7746" y="36917"/>
                  </a:lnTo>
                  <a:lnTo>
                    <a:pt x="12196" y="34692"/>
                  </a:lnTo>
                  <a:lnTo>
                    <a:pt x="13432" y="35681"/>
                  </a:lnTo>
                  <a:lnTo>
                    <a:pt x="14751" y="36505"/>
                  </a:lnTo>
                  <a:lnTo>
                    <a:pt x="16151" y="37164"/>
                  </a:lnTo>
                  <a:lnTo>
                    <a:pt x="17552" y="37741"/>
                  </a:lnTo>
                  <a:lnTo>
                    <a:pt x="17882" y="42768"/>
                  </a:lnTo>
                  <a:lnTo>
                    <a:pt x="18047" y="43509"/>
                  </a:lnTo>
                  <a:lnTo>
                    <a:pt x="18211" y="43921"/>
                  </a:lnTo>
                  <a:lnTo>
                    <a:pt x="18459" y="44251"/>
                  </a:lnTo>
                  <a:lnTo>
                    <a:pt x="18706" y="44581"/>
                  </a:lnTo>
                  <a:lnTo>
                    <a:pt x="19036" y="44910"/>
                  </a:lnTo>
                  <a:lnTo>
                    <a:pt x="19365" y="45075"/>
                  </a:lnTo>
                  <a:lnTo>
                    <a:pt x="19777" y="45157"/>
                  </a:lnTo>
                  <a:lnTo>
                    <a:pt x="20272" y="45157"/>
                  </a:lnTo>
                  <a:lnTo>
                    <a:pt x="20684" y="45075"/>
                  </a:lnTo>
                  <a:lnTo>
                    <a:pt x="21013" y="44828"/>
                  </a:lnTo>
                  <a:lnTo>
                    <a:pt x="21343" y="44581"/>
                  </a:lnTo>
                  <a:lnTo>
                    <a:pt x="21672" y="44251"/>
                  </a:lnTo>
                  <a:lnTo>
                    <a:pt x="21920" y="43921"/>
                  </a:lnTo>
                  <a:lnTo>
                    <a:pt x="22249" y="43262"/>
                  </a:lnTo>
                  <a:lnTo>
                    <a:pt x="23815" y="38483"/>
                  </a:lnTo>
                  <a:lnTo>
                    <a:pt x="25298" y="38318"/>
                  </a:lnTo>
                  <a:lnTo>
                    <a:pt x="26781" y="37988"/>
                  </a:lnTo>
                  <a:lnTo>
                    <a:pt x="28265" y="37494"/>
                  </a:lnTo>
                  <a:lnTo>
                    <a:pt x="29748" y="36917"/>
                  </a:lnTo>
                  <a:lnTo>
                    <a:pt x="33538" y="40213"/>
                  </a:lnTo>
                  <a:lnTo>
                    <a:pt x="34198" y="40625"/>
                  </a:lnTo>
                  <a:lnTo>
                    <a:pt x="34610" y="40790"/>
                  </a:lnTo>
                  <a:lnTo>
                    <a:pt x="35022" y="40873"/>
                  </a:lnTo>
                  <a:lnTo>
                    <a:pt x="35434" y="40955"/>
                  </a:lnTo>
                  <a:lnTo>
                    <a:pt x="35846" y="40873"/>
                  </a:lnTo>
                  <a:lnTo>
                    <a:pt x="36258" y="40790"/>
                  </a:lnTo>
                  <a:lnTo>
                    <a:pt x="36587" y="40543"/>
                  </a:lnTo>
                  <a:lnTo>
                    <a:pt x="36917" y="40213"/>
                  </a:lnTo>
                  <a:lnTo>
                    <a:pt x="37082" y="39884"/>
                  </a:lnTo>
                  <a:lnTo>
                    <a:pt x="37246" y="39472"/>
                  </a:lnTo>
                  <a:lnTo>
                    <a:pt x="37246" y="39060"/>
                  </a:lnTo>
                  <a:lnTo>
                    <a:pt x="37246" y="38565"/>
                  </a:lnTo>
                  <a:lnTo>
                    <a:pt x="37246" y="38153"/>
                  </a:lnTo>
                  <a:lnTo>
                    <a:pt x="36999" y="37494"/>
                  </a:lnTo>
                  <a:lnTo>
                    <a:pt x="34692" y="32962"/>
                  </a:lnTo>
                  <a:lnTo>
                    <a:pt x="35681" y="31726"/>
                  </a:lnTo>
                  <a:lnTo>
                    <a:pt x="36505" y="30407"/>
                  </a:lnTo>
                  <a:lnTo>
                    <a:pt x="37164" y="29089"/>
                  </a:lnTo>
                  <a:lnTo>
                    <a:pt x="37741" y="27688"/>
                  </a:lnTo>
                  <a:lnTo>
                    <a:pt x="42767" y="27276"/>
                  </a:lnTo>
                  <a:lnTo>
                    <a:pt x="43591" y="27111"/>
                  </a:lnTo>
                  <a:lnTo>
                    <a:pt x="43921" y="26946"/>
                  </a:lnTo>
                  <a:lnTo>
                    <a:pt x="44333" y="26782"/>
                  </a:lnTo>
                  <a:lnTo>
                    <a:pt x="44663" y="26534"/>
                  </a:lnTo>
                  <a:lnTo>
                    <a:pt x="44910" y="26205"/>
                  </a:lnTo>
                  <a:lnTo>
                    <a:pt x="45075" y="25793"/>
                  </a:lnTo>
                  <a:lnTo>
                    <a:pt x="45240" y="25381"/>
                  </a:lnTo>
                  <a:lnTo>
                    <a:pt x="45240" y="24969"/>
                  </a:lnTo>
                  <a:lnTo>
                    <a:pt x="45075" y="24557"/>
                  </a:lnTo>
                  <a:lnTo>
                    <a:pt x="44910" y="24145"/>
                  </a:lnTo>
                  <a:lnTo>
                    <a:pt x="44580" y="23815"/>
                  </a:lnTo>
                  <a:lnTo>
                    <a:pt x="44333" y="23568"/>
                  </a:lnTo>
                  <a:lnTo>
                    <a:pt x="43921" y="23321"/>
                  </a:lnTo>
                  <a:lnTo>
                    <a:pt x="43344" y="22991"/>
                  </a:lnTo>
                  <a:lnTo>
                    <a:pt x="38483" y="21343"/>
                  </a:lnTo>
                  <a:lnTo>
                    <a:pt x="38318" y="19860"/>
                  </a:lnTo>
                  <a:lnTo>
                    <a:pt x="37988" y="18377"/>
                  </a:lnTo>
                  <a:lnTo>
                    <a:pt x="37494" y="16976"/>
                  </a:lnTo>
                  <a:lnTo>
                    <a:pt x="36834" y="15575"/>
                  </a:lnTo>
                  <a:lnTo>
                    <a:pt x="40213" y="11620"/>
                  </a:lnTo>
                  <a:lnTo>
                    <a:pt x="40625" y="10960"/>
                  </a:lnTo>
                  <a:lnTo>
                    <a:pt x="40790" y="10631"/>
                  </a:lnTo>
                  <a:lnTo>
                    <a:pt x="40872" y="10219"/>
                  </a:lnTo>
                  <a:lnTo>
                    <a:pt x="40955" y="9807"/>
                  </a:lnTo>
                  <a:lnTo>
                    <a:pt x="40955" y="9395"/>
                  </a:lnTo>
                  <a:lnTo>
                    <a:pt x="40790" y="8983"/>
                  </a:lnTo>
                  <a:lnTo>
                    <a:pt x="40543" y="8571"/>
                  </a:lnTo>
                  <a:lnTo>
                    <a:pt x="40295" y="8323"/>
                  </a:lnTo>
                  <a:lnTo>
                    <a:pt x="39883" y="8076"/>
                  </a:lnTo>
                  <a:lnTo>
                    <a:pt x="39471" y="7994"/>
                  </a:lnTo>
                  <a:lnTo>
                    <a:pt x="39059" y="7911"/>
                  </a:lnTo>
                  <a:lnTo>
                    <a:pt x="38647" y="7911"/>
                  </a:lnTo>
                  <a:lnTo>
                    <a:pt x="38235" y="7994"/>
                  </a:lnTo>
                  <a:lnTo>
                    <a:pt x="37494" y="8241"/>
                  </a:lnTo>
                  <a:lnTo>
                    <a:pt x="32962" y="10548"/>
                  </a:lnTo>
                  <a:lnTo>
                    <a:pt x="31726" y="9560"/>
                  </a:lnTo>
                  <a:lnTo>
                    <a:pt x="30407" y="8818"/>
                  </a:lnTo>
                  <a:lnTo>
                    <a:pt x="29089" y="8076"/>
                  </a:lnTo>
                  <a:lnTo>
                    <a:pt x="27688" y="7582"/>
                  </a:lnTo>
                  <a:lnTo>
                    <a:pt x="27358" y="2391"/>
                  </a:lnTo>
                  <a:lnTo>
                    <a:pt x="27193" y="1649"/>
                  </a:lnTo>
                  <a:lnTo>
                    <a:pt x="27029" y="1237"/>
                  </a:lnTo>
                  <a:lnTo>
                    <a:pt x="26781" y="907"/>
                  </a:lnTo>
                  <a:lnTo>
                    <a:pt x="26534" y="578"/>
                  </a:lnTo>
                  <a:lnTo>
                    <a:pt x="26205" y="330"/>
                  </a:lnTo>
                  <a:lnTo>
                    <a:pt x="25875" y="83"/>
                  </a:lnTo>
                  <a:lnTo>
                    <a:pt x="2546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4"/>
            <p:cNvSpPr/>
            <p:nvPr/>
          </p:nvSpPr>
          <p:spPr>
            <a:xfrm>
              <a:off x="4018050" y="1053900"/>
              <a:ext cx="267825" cy="210150"/>
            </a:xfrm>
            <a:custGeom>
              <a:avLst/>
              <a:gdLst/>
              <a:ahLst/>
              <a:cxnLst/>
              <a:rect l="l" t="t" r="r" b="b"/>
              <a:pathLst>
                <a:path w="10713" h="8406" fill="none" extrusionOk="0">
                  <a:moveTo>
                    <a:pt x="1" y="8406"/>
                  </a:moveTo>
                  <a:lnTo>
                    <a:pt x="10713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4"/>
            <p:cNvSpPr/>
            <p:nvPr/>
          </p:nvSpPr>
          <p:spPr>
            <a:xfrm>
              <a:off x="4009825" y="967375"/>
              <a:ext cx="181300" cy="290500"/>
            </a:xfrm>
            <a:custGeom>
              <a:avLst/>
              <a:gdLst/>
              <a:ahLst/>
              <a:cxnLst/>
              <a:rect l="l" t="t" r="r" b="b"/>
              <a:pathLst>
                <a:path w="7252" h="11620" fill="none" extrusionOk="0">
                  <a:moveTo>
                    <a:pt x="0" y="11619"/>
                  </a:moveTo>
                  <a:lnTo>
                    <a:pt x="7251" y="1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4"/>
            <p:cNvSpPr/>
            <p:nvPr/>
          </p:nvSpPr>
          <p:spPr>
            <a:xfrm>
              <a:off x="3999525" y="920000"/>
              <a:ext cx="72125" cy="333750"/>
            </a:xfrm>
            <a:custGeom>
              <a:avLst/>
              <a:gdLst/>
              <a:ahLst/>
              <a:cxnLst/>
              <a:rect l="l" t="t" r="r" b="b"/>
              <a:pathLst>
                <a:path w="2885" h="13350" fill="none" extrusionOk="0">
                  <a:moveTo>
                    <a:pt x="0" y="13350"/>
                  </a:moveTo>
                  <a:lnTo>
                    <a:pt x="2884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4"/>
            <p:cNvSpPr/>
            <p:nvPr/>
          </p:nvSpPr>
          <p:spPr>
            <a:xfrm>
              <a:off x="3943900" y="915875"/>
              <a:ext cx="47400" cy="337875"/>
            </a:xfrm>
            <a:custGeom>
              <a:avLst/>
              <a:gdLst/>
              <a:ahLst/>
              <a:cxnLst/>
              <a:rect l="l" t="t" r="r" b="b"/>
              <a:pathLst>
                <a:path w="1896" h="13515" fill="none" extrusionOk="0">
                  <a:moveTo>
                    <a:pt x="1895" y="13515"/>
                  </a:moveTo>
                  <a:lnTo>
                    <a:pt x="0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4"/>
            <p:cNvSpPr/>
            <p:nvPr/>
          </p:nvSpPr>
          <p:spPr>
            <a:xfrm>
              <a:off x="3820300" y="955025"/>
              <a:ext cx="160700" cy="302850"/>
            </a:xfrm>
            <a:custGeom>
              <a:avLst/>
              <a:gdLst/>
              <a:ahLst/>
              <a:cxnLst/>
              <a:rect l="l" t="t" r="r" b="b"/>
              <a:pathLst>
                <a:path w="6428" h="12114" fill="none" extrusionOk="0">
                  <a:moveTo>
                    <a:pt x="6427" y="12113"/>
                  </a:moveTo>
                  <a:lnTo>
                    <a:pt x="0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4"/>
            <p:cNvSpPr/>
            <p:nvPr/>
          </p:nvSpPr>
          <p:spPr>
            <a:xfrm>
              <a:off x="3719350" y="1035350"/>
              <a:ext cx="253400" cy="228700"/>
            </a:xfrm>
            <a:custGeom>
              <a:avLst/>
              <a:gdLst/>
              <a:ahLst/>
              <a:cxnLst/>
              <a:rect l="l" t="t" r="r" b="b"/>
              <a:pathLst>
                <a:path w="10136" h="9148" fill="none" extrusionOk="0">
                  <a:moveTo>
                    <a:pt x="10136" y="9148"/>
                  </a:moveTo>
                  <a:lnTo>
                    <a:pt x="0" y="1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44"/>
            <p:cNvSpPr/>
            <p:nvPr/>
          </p:nvSpPr>
          <p:spPr>
            <a:xfrm>
              <a:off x="3651375" y="1144550"/>
              <a:ext cx="315200" cy="127750"/>
            </a:xfrm>
            <a:custGeom>
              <a:avLst/>
              <a:gdLst/>
              <a:ahLst/>
              <a:cxnLst/>
              <a:rect l="l" t="t" r="r" b="b"/>
              <a:pathLst>
                <a:path w="12608" h="5110" fill="none" extrusionOk="0">
                  <a:moveTo>
                    <a:pt x="12608" y="5109"/>
                  </a:moveTo>
                  <a:lnTo>
                    <a:pt x="0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4"/>
            <p:cNvSpPr/>
            <p:nvPr/>
          </p:nvSpPr>
          <p:spPr>
            <a:xfrm>
              <a:off x="3624575" y="1270200"/>
              <a:ext cx="339950" cy="12400"/>
            </a:xfrm>
            <a:custGeom>
              <a:avLst/>
              <a:gdLst/>
              <a:ahLst/>
              <a:cxnLst/>
              <a:rect l="l" t="t" r="r" b="b"/>
              <a:pathLst>
                <a:path w="13598" h="496" fill="none" extrusionOk="0">
                  <a:moveTo>
                    <a:pt x="13597" y="495"/>
                  </a:moveTo>
                  <a:lnTo>
                    <a:pt x="1" y="1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4"/>
            <p:cNvSpPr/>
            <p:nvPr/>
          </p:nvSpPr>
          <p:spPr>
            <a:xfrm>
              <a:off x="3641050" y="1290800"/>
              <a:ext cx="325525" cy="107150"/>
            </a:xfrm>
            <a:custGeom>
              <a:avLst/>
              <a:gdLst/>
              <a:ahLst/>
              <a:cxnLst/>
              <a:rect l="l" t="t" r="r" b="b"/>
              <a:pathLst>
                <a:path w="13021" h="4286" fill="none" extrusionOk="0">
                  <a:moveTo>
                    <a:pt x="13021" y="1"/>
                  </a:moveTo>
                  <a:lnTo>
                    <a:pt x="1" y="4286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4"/>
            <p:cNvSpPr/>
            <p:nvPr/>
          </p:nvSpPr>
          <p:spPr>
            <a:xfrm>
              <a:off x="3702875" y="1301100"/>
              <a:ext cx="267825" cy="210150"/>
            </a:xfrm>
            <a:custGeom>
              <a:avLst/>
              <a:gdLst/>
              <a:ahLst/>
              <a:cxnLst/>
              <a:rect l="l" t="t" r="r" b="b"/>
              <a:pathLst>
                <a:path w="10713" h="8406" fill="none" extrusionOk="0">
                  <a:moveTo>
                    <a:pt x="10712" y="1"/>
                  </a:moveTo>
                  <a:lnTo>
                    <a:pt x="0" y="8406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4"/>
            <p:cNvSpPr/>
            <p:nvPr/>
          </p:nvSpPr>
          <p:spPr>
            <a:xfrm>
              <a:off x="3797625" y="1307275"/>
              <a:ext cx="181325" cy="290500"/>
            </a:xfrm>
            <a:custGeom>
              <a:avLst/>
              <a:gdLst/>
              <a:ahLst/>
              <a:cxnLst/>
              <a:rect l="l" t="t" r="r" b="b"/>
              <a:pathLst>
                <a:path w="7253" h="11620" fill="none" extrusionOk="0">
                  <a:moveTo>
                    <a:pt x="7252" y="1"/>
                  </a:moveTo>
                  <a:lnTo>
                    <a:pt x="1" y="1162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44"/>
            <p:cNvSpPr/>
            <p:nvPr/>
          </p:nvSpPr>
          <p:spPr>
            <a:xfrm>
              <a:off x="3917100" y="1311400"/>
              <a:ext cx="72150" cy="333775"/>
            </a:xfrm>
            <a:custGeom>
              <a:avLst/>
              <a:gdLst/>
              <a:ahLst/>
              <a:cxnLst/>
              <a:rect l="l" t="t" r="r" b="b"/>
              <a:pathLst>
                <a:path w="2886" h="13351" fill="none" extrusionOk="0">
                  <a:moveTo>
                    <a:pt x="2885" y="1"/>
                  </a:moveTo>
                  <a:lnTo>
                    <a:pt x="1" y="1335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4"/>
            <p:cNvSpPr/>
            <p:nvPr/>
          </p:nvSpPr>
          <p:spPr>
            <a:xfrm>
              <a:off x="3997450" y="1311400"/>
              <a:ext cx="47400" cy="337875"/>
            </a:xfrm>
            <a:custGeom>
              <a:avLst/>
              <a:gdLst/>
              <a:ahLst/>
              <a:cxnLst/>
              <a:rect l="l" t="t" r="r" b="b"/>
              <a:pathLst>
                <a:path w="1896" h="13515" fill="none" extrusionOk="0">
                  <a:moveTo>
                    <a:pt x="1" y="1"/>
                  </a:moveTo>
                  <a:lnTo>
                    <a:pt x="1896" y="13515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4"/>
            <p:cNvSpPr/>
            <p:nvPr/>
          </p:nvSpPr>
          <p:spPr>
            <a:xfrm>
              <a:off x="4007750" y="1309350"/>
              <a:ext cx="160725" cy="300800"/>
            </a:xfrm>
            <a:custGeom>
              <a:avLst/>
              <a:gdLst/>
              <a:ahLst/>
              <a:cxnLst/>
              <a:rect l="l" t="t" r="r" b="b"/>
              <a:pathLst>
                <a:path w="6429" h="12032" fill="none" extrusionOk="0">
                  <a:moveTo>
                    <a:pt x="1" y="0"/>
                  </a:moveTo>
                  <a:lnTo>
                    <a:pt x="6428" y="12031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4"/>
            <p:cNvSpPr/>
            <p:nvPr/>
          </p:nvSpPr>
          <p:spPr>
            <a:xfrm>
              <a:off x="4016000" y="1303175"/>
              <a:ext cx="253400" cy="228675"/>
            </a:xfrm>
            <a:custGeom>
              <a:avLst/>
              <a:gdLst/>
              <a:ahLst/>
              <a:cxnLst/>
              <a:rect l="l" t="t" r="r" b="b"/>
              <a:pathLst>
                <a:path w="10136" h="9147" fill="none" extrusionOk="0">
                  <a:moveTo>
                    <a:pt x="0" y="0"/>
                  </a:moveTo>
                  <a:lnTo>
                    <a:pt x="10136" y="9147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44"/>
            <p:cNvSpPr/>
            <p:nvPr/>
          </p:nvSpPr>
          <p:spPr>
            <a:xfrm>
              <a:off x="4022175" y="1292875"/>
              <a:ext cx="315225" cy="129800"/>
            </a:xfrm>
            <a:custGeom>
              <a:avLst/>
              <a:gdLst/>
              <a:ahLst/>
              <a:cxnLst/>
              <a:rect l="l" t="t" r="r" b="b"/>
              <a:pathLst>
                <a:path w="12609" h="5192" fill="none" extrusionOk="0">
                  <a:moveTo>
                    <a:pt x="0" y="0"/>
                  </a:moveTo>
                  <a:lnTo>
                    <a:pt x="12608" y="5192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4"/>
            <p:cNvSpPr/>
            <p:nvPr/>
          </p:nvSpPr>
          <p:spPr>
            <a:xfrm>
              <a:off x="4024225" y="1284625"/>
              <a:ext cx="339950" cy="10325"/>
            </a:xfrm>
            <a:custGeom>
              <a:avLst/>
              <a:gdLst/>
              <a:ahLst/>
              <a:cxnLst/>
              <a:rect l="l" t="t" r="r" b="b"/>
              <a:pathLst>
                <a:path w="13598" h="413" fill="none" extrusionOk="0">
                  <a:moveTo>
                    <a:pt x="1" y="1"/>
                  </a:moveTo>
                  <a:lnTo>
                    <a:pt x="13597" y="413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4"/>
            <p:cNvSpPr/>
            <p:nvPr/>
          </p:nvSpPr>
          <p:spPr>
            <a:xfrm>
              <a:off x="4022175" y="1169275"/>
              <a:ext cx="325525" cy="105075"/>
            </a:xfrm>
            <a:custGeom>
              <a:avLst/>
              <a:gdLst/>
              <a:ahLst/>
              <a:cxnLst/>
              <a:rect l="l" t="t" r="r" b="b"/>
              <a:pathLst>
                <a:path w="13021" h="4203" fill="none" extrusionOk="0">
                  <a:moveTo>
                    <a:pt x="0" y="4203"/>
                  </a:moveTo>
                  <a:lnTo>
                    <a:pt x="13020" y="0"/>
                  </a:lnTo>
                </a:path>
              </a:pathLst>
            </a:custGeom>
            <a:noFill/>
            <a:ln w="1647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4"/>
            <p:cNvSpPr/>
            <p:nvPr/>
          </p:nvSpPr>
          <p:spPr>
            <a:xfrm>
              <a:off x="3948000" y="1237250"/>
              <a:ext cx="92750" cy="92725"/>
            </a:xfrm>
            <a:custGeom>
              <a:avLst/>
              <a:gdLst/>
              <a:ahLst/>
              <a:cxnLst/>
              <a:rect l="l" t="t" r="r" b="b"/>
              <a:pathLst>
                <a:path w="3710" h="3709" fill="none" extrusionOk="0">
                  <a:moveTo>
                    <a:pt x="2967" y="3296"/>
                  </a:moveTo>
                  <a:lnTo>
                    <a:pt x="2967" y="3296"/>
                  </a:lnTo>
                  <a:lnTo>
                    <a:pt x="3297" y="3049"/>
                  </a:lnTo>
                  <a:lnTo>
                    <a:pt x="3462" y="2720"/>
                  </a:lnTo>
                  <a:lnTo>
                    <a:pt x="3627" y="2390"/>
                  </a:lnTo>
                  <a:lnTo>
                    <a:pt x="3709" y="2060"/>
                  </a:lnTo>
                  <a:lnTo>
                    <a:pt x="3709" y="1731"/>
                  </a:lnTo>
                  <a:lnTo>
                    <a:pt x="3627" y="1319"/>
                  </a:lnTo>
                  <a:lnTo>
                    <a:pt x="3544" y="989"/>
                  </a:lnTo>
                  <a:lnTo>
                    <a:pt x="3297" y="660"/>
                  </a:lnTo>
                  <a:lnTo>
                    <a:pt x="3297" y="660"/>
                  </a:lnTo>
                  <a:lnTo>
                    <a:pt x="3050" y="412"/>
                  </a:lnTo>
                  <a:lnTo>
                    <a:pt x="2720" y="165"/>
                  </a:lnTo>
                  <a:lnTo>
                    <a:pt x="2391" y="83"/>
                  </a:lnTo>
                  <a:lnTo>
                    <a:pt x="2061" y="0"/>
                  </a:lnTo>
                  <a:lnTo>
                    <a:pt x="1731" y="0"/>
                  </a:lnTo>
                  <a:lnTo>
                    <a:pt x="1402" y="0"/>
                  </a:lnTo>
                  <a:lnTo>
                    <a:pt x="990" y="165"/>
                  </a:lnTo>
                  <a:lnTo>
                    <a:pt x="743" y="330"/>
                  </a:lnTo>
                  <a:lnTo>
                    <a:pt x="743" y="330"/>
                  </a:lnTo>
                  <a:lnTo>
                    <a:pt x="413" y="577"/>
                  </a:lnTo>
                  <a:lnTo>
                    <a:pt x="248" y="907"/>
                  </a:lnTo>
                  <a:lnTo>
                    <a:pt x="83" y="1236"/>
                  </a:lnTo>
                  <a:lnTo>
                    <a:pt x="1" y="1566"/>
                  </a:lnTo>
                  <a:lnTo>
                    <a:pt x="1" y="1978"/>
                  </a:lnTo>
                  <a:lnTo>
                    <a:pt x="83" y="2308"/>
                  </a:lnTo>
                  <a:lnTo>
                    <a:pt x="166" y="2637"/>
                  </a:lnTo>
                  <a:lnTo>
                    <a:pt x="413" y="2967"/>
                  </a:lnTo>
                  <a:lnTo>
                    <a:pt x="413" y="2967"/>
                  </a:lnTo>
                  <a:lnTo>
                    <a:pt x="660" y="3214"/>
                  </a:lnTo>
                  <a:lnTo>
                    <a:pt x="907" y="3461"/>
                  </a:lnTo>
                  <a:lnTo>
                    <a:pt x="1237" y="3626"/>
                  </a:lnTo>
                  <a:lnTo>
                    <a:pt x="1649" y="3708"/>
                  </a:lnTo>
                  <a:lnTo>
                    <a:pt x="1979" y="3708"/>
                  </a:lnTo>
                  <a:lnTo>
                    <a:pt x="2308" y="3626"/>
                  </a:lnTo>
                  <a:lnTo>
                    <a:pt x="2720" y="3461"/>
                  </a:lnTo>
                  <a:lnTo>
                    <a:pt x="2967" y="3296"/>
                  </a:lnTo>
                  <a:lnTo>
                    <a:pt x="2967" y="3296"/>
                  </a:lnTo>
                  <a:close/>
                </a:path>
              </a:pathLst>
            </a:custGeom>
            <a:noFill/>
            <a:ln w="8250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4"/>
            <p:cNvSpPr/>
            <p:nvPr/>
          </p:nvSpPr>
          <p:spPr>
            <a:xfrm>
              <a:off x="4463025" y="4290275"/>
              <a:ext cx="1131000" cy="1133050"/>
            </a:xfrm>
            <a:custGeom>
              <a:avLst/>
              <a:gdLst/>
              <a:ahLst/>
              <a:cxnLst/>
              <a:rect l="l" t="t" r="r" b="b"/>
              <a:pathLst>
                <a:path w="45240" h="45322" extrusionOk="0">
                  <a:moveTo>
                    <a:pt x="22084" y="9641"/>
                  </a:moveTo>
                  <a:lnTo>
                    <a:pt x="22249" y="20601"/>
                  </a:lnTo>
                  <a:lnTo>
                    <a:pt x="18294" y="10383"/>
                  </a:lnTo>
                  <a:lnTo>
                    <a:pt x="19283" y="10136"/>
                  </a:lnTo>
                  <a:lnTo>
                    <a:pt x="20189" y="9888"/>
                  </a:lnTo>
                  <a:lnTo>
                    <a:pt x="21096" y="9724"/>
                  </a:lnTo>
                  <a:lnTo>
                    <a:pt x="22084" y="9641"/>
                  </a:lnTo>
                  <a:close/>
                  <a:moveTo>
                    <a:pt x="22744" y="9641"/>
                  </a:moveTo>
                  <a:lnTo>
                    <a:pt x="23733" y="9724"/>
                  </a:lnTo>
                  <a:lnTo>
                    <a:pt x="24639" y="9806"/>
                  </a:lnTo>
                  <a:lnTo>
                    <a:pt x="25628" y="10053"/>
                  </a:lnTo>
                  <a:lnTo>
                    <a:pt x="26534" y="10300"/>
                  </a:lnTo>
                  <a:lnTo>
                    <a:pt x="22991" y="20601"/>
                  </a:lnTo>
                  <a:lnTo>
                    <a:pt x="22909" y="20601"/>
                  </a:lnTo>
                  <a:lnTo>
                    <a:pt x="22744" y="9641"/>
                  </a:lnTo>
                  <a:close/>
                  <a:moveTo>
                    <a:pt x="27193" y="10465"/>
                  </a:moveTo>
                  <a:lnTo>
                    <a:pt x="28100" y="10877"/>
                  </a:lnTo>
                  <a:lnTo>
                    <a:pt x="28924" y="11289"/>
                  </a:lnTo>
                  <a:lnTo>
                    <a:pt x="29748" y="11784"/>
                  </a:lnTo>
                  <a:lnTo>
                    <a:pt x="30572" y="12360"/>
                  </a:lnTo>
                  <a:lnTo>
                    <a:pt x="23650" y="20848"/>
                  </a:lnTo>
                  <a:lnTo>
                    <a:pt x="23568" y="20848"/>
                  </a:lnTo>
                  <a:lnTo>
                    <a:pt x="27193" y="10465"/>
                  </a:lnTo>
                  <a:close/>
                  <a:moveTo>
                    <a:pt x="17717" y="10630"/>
                  </a:moveTo>
                  <a:lnTo>
                    <a:pt x="21590" y="20848"/>
                  </a:lnTo>
                  <a:lnTo>
                    <a:pt x="21590" y="20930"/>
                  </a:lnTo>
                  <a:lnTo>
                    <a:pt x="14421" y="12608"/>
                  </a:lnTo>
                  <a:lnTo>
                    <a:pt x="15163" y="12031"/>
                  </a:lnTo>
                  <a:lnTo>
                    <a:pt x="15987" y="11454"/>
                  </a:lnTo>
                  <a:lnTo>
                    <a:pt x="16811" y="11042"/>
                  </a:lnTo>
                  <a:lnTo>
                    <a:pt x="17717" y="10630"/>
                  </a:lnTo>
                  <a:close/>
                  <a:moveTo>
                    <a:pt x="13927" y="13020"/>
                  </a:moveTo>
                  <a:lnTo>
                    <a:pt x="21096" y="21342"/>
                  </a:lnTo>
                  <a:lnTo>
                    <a:pt x="21013" y="21342"/>
                  </a:lnTo>
                  <a:lnTo>
                    <a:pt x="11455" y="15986"/>
                  </a:lnTo>
                  <a:lnTo>
                    <a:pt x="11949" y="15245"/>
                  </a:lnTo>
                  <a:lnTo>
                    <a:pt x="12526" y="14421"/>
                  </a:lnTo>
                  <a:lnTo>
                    <a:pt x="13185" y="13679"/>
                  </a:lnTo>
                  <a:lnTo>
                    <a:pt x="13927" y="13020"/>
                  </a:lnTo>
                  <a:close/>
                  <a:moveTo>
                    <a:pt x="31066" y="12772"/>
                  </a:moveTo>
                  <a:lnTo>
                    <a:pt x="31808" y="13432"/>
                  </a:lnTo>
                  <a:lnTo>
                    <a:pt x="32467" y="14173"/>
                  </a:lnTo>
                  <a:lnTo>
                    <a:pt x="33044" y="14915"/>
                  </a:lnTo>
                  <a:lnTo>
                    <a:pt x="33538" y="15739"/>
                  </a:lnTo>
                  <a:lnTo>
                    <a:pt x="24145" y="21342"/>
                  </a:lnTo>
                  <a:lnTo>
                    <a:pt x="24145" y="21260"/>
                  </a:lnTo>
                  <a:lnTo>
                    <a:pt x="31066" y="12772"/>
                  </a:lnTo>
                  <a:close/>
                  <a:moveTo>
                    <a:pt x="33950" y="16316"/>
                  </a:moveTo>
                  <a:lnTo>
                    <a:pt x="34362" y="17140"/>
                  </a:lnTo>
                  <a:lnTo>
                    <a:pt x="34774" y="18046"/>
                  </a:lnTo>
                  <a:lnTo>
                    <a:pt x="35022" y="18953"/>
                  </a:lnTo>
                  <a:lnTo>
                    <a:pt x="35269" y="19859"/>
                  </a:lnTo>
                  <a:lnTo>
                    <a:pt x="24557" y="21919"/>
                  </a:lnTo>
                  <a:lnTo>
                    <a:pt x="24474" y="21919"/>
                  </a:lnTo>
                  <a:lnTo>
                    <a:pt x="33950" y="16316"/>
                  </a:lnTo>
                  <a:close/>
                  <a:moveTo>
                    <a:pt x="11125" y="16645"/>
                  </a:moveTo>
                  <a:lnTo>
                    <a:pt x="20684" y="21919"/>
                  </a:lnTo>
                  <a:lnTo>
                    <a:pt x="20684" y="22002"/>
                  </a:lnTo>
                  <a:lnTo>
                    <a:pt x="9889" y="20271"/>
                  </a:lnTo>
                  <a:lnTo>
                    <a:pt x="10054" y="19282"/>
                  </a:lnTo>
                  <a:lnTo>
                    <a:pt x="10383" y="18376"/>
                  </a:lnTo>
                  <a:lnTo>
                    <a:pt x="10713" y="17469"/>
                  </a:lnTo>
                  <a:lnTo>
                    <a:pt x="11125" y="16645"/>
                  </a:lnTo>
                  <a:close/>
                  <a:moveTo>
                    <a:pt x="22826" y="21425"/>
                  </a:moveTo>
                  <a:lnTo>
                    <a:pt x="23238" y="21590"/>
                  </a:lnTo>
                  <a:lnTo>
                    <a:pt x="23485" y="21837"/>
                  </a:lnTo>
                  <a:lnTo>
                    <a:pt x="23733" y="22166"/>
                  </a:lnTo>
                  <a:lnTo>
                    <a:pt x="23815" y="22578"/>
                  </a:lnTo>
                  <a:lnTo>
                    <a:pt x="23733" y="22990"/>
                  </a:lnTo>
                  <a:lnTo>
                    <a:pt x="23568" y="23402"/>
                  </a:lnTo>
                  <a:lnTo>
                    <a:pt x="23238" y="23650"/>
                  </a:lnTo>
                  <a:lnTo>
                    <a:pt x="22826" y="23814"/>
                  </a:lnTo>
                  <a:lnTo>
                    <a:pt x="22414" y="23814"/>
                  </a:lnTo>
                  <a:lnTo>
                    <a:pt x="22002" y="23650"/>
                  </a:lnTo>
                  <a:lnTo>
                    <a:pt x="21755" y="23402"/>
                  </a:lnTo>
                  <a:lnTo>
                    <a:pt x="21508" y="23073"/>
                  </a:lnTo>
                  <a:lnTo>
                    <a:pt x="21425" y="22661"/>
                  </a:lnTo>
                  <a:lnTo>
                    <a:pt x="21508" y="22249"/>
                  </a:lnTo>
                  <a:lnTo>
                    <a:pt x="21672" y="21919"/>
                  </a:lnTo>
                  <a:lnTo>
                    <a:pt x="22002" y="21590"/>
                  </a:lnTo>
                  <a:lnTo>
                    <a:pt x="22414" y="21425"/>
                  </a:lnTo>
                  <a:close/>
                  <a:moveTo>
                    <a:pt x="35434" y="20518"/>
                  </a:moveTo>
                  <a:lnTo>
                    <a:pt x="35516" y="21507"/>
                  </a:lnTo>
                  <a:lnTo>
                    <a:pt x="35599" y="22414"/>
                  </a:lnTo>
                  <a:lnTo>
                    <a:pt x="35599" y="23402"/>
                  </a:lnTo>
                  <a:lnTo>
                    <a:pt x="35434" y="24391"/>
                  </a:lnTo>
                  <a:lnTo>
                    <a:pt x="24639" y="22578"/>
                  </a:lnTo>
                  <a:lnTo>
                    <a:pt x="35434" y="20518"/>
                  </a:lnTo>
                  <a:close/>
                  <a:moveTo>
                    <a:pt x="9807" y="20930"/>
                  </a:moveTo>
                  <a:lnTo>
                    <a:pt x="20601" y="22661"/>
                  </a:lnTo>
                  <a:lnTo>
                    <a:pt x="9807" y="24721"/>
                  </a:lnTo>
                  <a:lnTo>
                    <a:pt x="9724" y="23814"/>
                  </a:lnTo>
                  <a:lnTo>
                    <a:pt x="9642" y="22826"/>
                  </a:lnTo>
                  <a:lnTo>
                    <a:pt x="9642" y="21837"/>
                  </a:lnTo>
                  <a:lnTo>
                    <a:pt x="9807" y="20930"/>
                  </a:lnTo>
                  <a:close/>
                  <a:moveTo>
                    <a:pt x="24557" y="23320"/>
                  </a:moveTo>
                  <a:lnTo>
                    <a:pt x="35351" y="25050"/>
                  </a:lnTo>
                  <a:lnTo>
                    <a:pt x="35187" y="25957"/>
                  </a:lnTo>
                  <a:lnTo>
                    <a:pt x="34857" y="26863"/>
                  </a:lnTo>
                  <a:lnTo>
                    <a:pt x="34527" y="27770"/>
                  </a:lnTo>
                  <a:lnTo>
                    <a:pt x="34115" y="28676"/>
                  </a:lnTo>
                  <a:lnTo>
                    <a:pt x="24557" y="23320"/>
                  </a:lnTo>
                  <a:close/>
                  <a:moveTo>
                    <a:pt x="20684" y="23320"/>
                  </a:moveTo>
                  <a:lnTo>
                    <a:pt x="20766" y="23402"/>
                  </a:lnTo>
                  <a:lnTo>
                    <a:pt x="11290" y="29006"/>
                  </a:lnTo>
                  <a:lnTo>
                    <a:pt x="10878" y="28099"/>
                  </a:lnTo>
                  <a:lnTo>
                    <a:pt x="10466" y="27193"/>
                  </a:lnTo>
                  <a:lnTo>
                    <a:pt x="10219" y="26287"/>
                  </a:lnTo>
                  <a:lnTo>
                    <a:pt x="9971" y="25380"/>
                  </a:lnTo>
                  <a:lnTo>
                    <a:pt x="20684" y="23320"/>
                  </a:lnTo>
                  <a:close/>
                  <a:moveTo>
                    <a:pt x="24227" y="23897"/>
                  </a:moveTo>
                  <a:lnTo>
                    <a:pt x="33786" y="29253"/>
                  </a:lnTo>
                  <a:lnTo>
                    <a:pt x="33291" y="30077"/>
                  </a:lnTo>
                  <a:lnTo>
                    <a:pt x="32632" y="30819"/>
                  </a:lnTo>
                  <a:lnTo>
                    <a:pt x="32055" y="31560"/>
                  </a:lnTo>
                  <a:lnTo>
                    <a:pt x="31314" y="32220"/>
                  </a:lnTo>
                  <a:lnTo>
                    <a:pt x="24145" y="23897"/>
                  </a:lnTo>
                  <a:close/>
                  <a:moveTo>
                    <a:pt x="21096" y="23979"/>
                  </a:moveTo>
                  <a:lnTo>
                    <a:pt x="14174" y="32467"/>
                  </a:lnTo>
                  <a:lnTo>
                    <a:pt x="13432" y="31807"/>
                  </a:lnTo>
                  <a:lnTo>
                    <a:pt x="12773" y="31066"/>
                  </a:lnTo>
                  <a:lnTo>
                    <a:pt x="12196" y="30324"/>
                  </a:lnTo>
                  <a:lnTo>
                    <a:pt x="11619" y="29583"/>
                  </a:lnTo>
                  <a:lnTo>
                    <a:pt x="21096" y="23979"/>
                  </a:lnTo>
                  <a:close/>
                  <a:moveTo>
                    <a:pt x="23650" y="24391"/>
                  </a:moveTo>
                  <a:lnTo>
                    <a:pt x="30819" y="32632"/>
                  </a:lnTo>
                  <a:lnTo>
                    <a:pt x="30078" y="33291"/>
                  </a:lnTo>
                  <a:lnTo>
                    <a:pt x="29254" y="33785"/>
                  </a:lnTo>
                  <a:lnTo>
                    <a:pt x="28429" y="34197"/>
                  </a:lnTo>
                  <a:lnTo>
                    <a:pt x="27523" y="34609"/>
                  </a:lnTo>
                  <a:lnTo>
                    <a:pt x="23650" y="24391"/>
                  </a:lnTo>
                  <a:close/>
                  <a:moveTo>
                    <a:pt x="21672" y="24391"/>
                  </a:moveTo>
                  <a:lnTo>
                    <a:pt x="18047" y="34774"/>
                  </a:lnTo>
                  <a:lnTo>
                    <a:pt x="17140" y="34362"/>
                  </a:lnTo>
                  <a:lnTo>
                    <a:pt x="16316" y="33950"/>
                  </a:lnTo>
                  <a:lnTo>
                    <a:pt x="15492" y="33456"/>
                  </a:lnTo>
                  <a:lnTo>
                    <a:pt x="14668" y="32879"/>
                  </a:lnTo>
                  <a:lnTo>
                    <a:pt x="21590" y="24391"/>
                  </a:lnTo>
                  <a:close/>
                  <a:moveTo>
                    <a:pt x="22332" y="24638"/>
                  </a:moveTo>
                  <a:lnTo>
                    <a:pt x="22497" y="35598"/>
                  </a:lnTo>
                  <a:lnTo>
                    <a:pt x="21508" y="35516"/>
                  </a:lnTo>
                  <a:lnTo>
                    <a:pt x="20519" y="35433"/>
                  </a:lnTo>
                  <a:lnTo>
                    <a:pt x="19612" y="35268"/>
                  </a:lnTo>
                  <a:lnTo>
                    <a:pt x="18706" y="35021"/>
                  </a:lnTo>
                  <a:lnTo>
                    <a:pt x="22249" y="24638"/>
                  </a:lnTo>
                  <a:close/>
                  <a:moveTo>
                    <a:pt x="22991" y="24638"/>
                  </a:moveTo>
                  <a:lnTo>
                    <a:pt x="26946" y="34856"/>
                  </a:lnTo>
                  <a:lnTo>
                    <a:pt x="25957" y="35186"/>
                  </a:lnTo>
                  <a:lnTo>
                    <a:pt x="25051" y="35351"/>
                  </a:lnTo>
                  <a:lnTo>
                    <a:pt x="24062" y="35516"/>
                  </a:lnTo>
                  <a:lnTo>
                    <a:pt x="23156" y="35598"/>
                  </a:lnTo>
                  <a:lnTo>
                    <a:pt x="22991" y="24638"/>
                  </a:lnTo>
                  <a:close/>
                  <a:moveTo>
                    <a:pt x="20354" y="0"/>
                  </a:moveTo>
                  <a:lnTo>
                    <a:pt x="19942" y="82"/>
                  </a:lnTo>
                  <a:lnTo>
                    <a:pt x="19530" y="330"/>
                  </a:lnTo>
                  <a:lnTo>
                    <a:pt x="19200" y="577"/>
                  </a:lnTo>
                  <a:lnTo>
                    <a:pt x="18953" y="906"/>
                  </a:lnTo>
                  <a:lnTo>
                    <a:pt x="18706" y="1319"/>
                  </a:lnTo>
                  <a:lnTo>
                    <a:pt x="18541" y="1648"/>
                  </a:lnTo>
                  <a:lnTo>
                    <a:pt x="18376" y="2390"/>
                  </a:lnTo>
                  <a:lnTo>
                    <a:pt x="17882" y="7499"/>
                  </a:lnTo>
                  <a:lnTo>
                    <a:pt x="16481" y="7993"/>
                  </a:lnTo>
                  <a:lnTo>
                    <a:pt x="15163" y="8652"/>
                  </a:lnTo>
                  <a:lnTo>
                    <a:pt x="13844" y="9394"/>
                  </a:lnTo>
                  <a:lnTo>
                    <a:pt x="12608" y="10300"/>
                  </a:lnTo>
                  <a:lnTo>
                    <a:pt x="8076" y="7911"/>
                  </a:lnTo>
                  <a:lnTo>
                    <a:pt x="7334" y="7664"/>
                  </a:lnTo>
                  <a:lnTo>
                    <a:pt x="6922" y="7581"/>
                  </a:lnTo>
                  <a:lnTo>
                    <a:pt x="6098" y="7581"/>
                  </a:lnTo>
                  <a:lnTo>
                    <a:pt x="5686" y="7746"/>
                  </a:lnTo>
                  <a:lnTo>
                    <a:pt x="5274" y="7911"/>
                  </a:lnTo>
                  <a:lnTo>
                    <a:pt x="5027" y="8240"/>
                  </a:lnTo>
                  <a:lnTo>
                    <a:pt x="4780" y="8570"/>
                  </a:lnTo>
                  <a:lnTo>
                    <a:pt x="4615" y="8982"/>
                  </a:lnTo>
                  <a:lnTo>
                    <a:pt x="4615" y="9476"/>
                  </a:lnTo>
                  <a:lnTo>
                    <a:pt x="4698" y="9888"/>
                  </a:lnTo>
                  <a:lnTo>
                    <a:pt x="4780" y="10300"/>
                  </a:lnTo>
                  <a:lnTo>
                    <a:pt x="4945" y="10712"/>
                  </a:lnTo>
                  <a:lnTo>
                    <a:pt x="5274" y="11289"/>
                  </a:lnTo>
                  <a:lnTo>
                    <a:pt x="8570" y="15245"/>
                  </a:lnTo>
                  <a:lnTo>
                    <a:pt x="7911" y="16645"/>
                  </a:lnTo>
                  <a:lnTo>
                    <a:pt x="7417" y="18046"/>
                  </a:lnTo>
                  <a:lnTo>
                    <a:pt x="7005" y="19530"/>
                  </a:lnTo>
                  <a:lnTo>
                    <a:pt x="6758" y="21013"/>
                  </a:lnTo>
                  <a:lnTo>
                    <a:pt x="1896" y="22496"/>
                  </a:lnTo>
                  <a:lnTo>
                    <a:pt x="1237" y="22908"/>
                  </a:lnTo>
                  <a:lnTo>
                    <a:pt x="825" y="23073"/>
                  </a:lnTo>
                  <a:lnTo>
                    <a:pt x="577" y="23402"/>
                  </a:lnTo>
                  <a:lnTo>
                    <a:pt x="248" y="23732"/>
                  </a:lnTo>
                  <a:lnTo>
                    <a:pt x="83" y="24062"/>
                  </a:lnTo>
                  <a:lnTo>
                    <a:pt x="1" y="24474"/>
                  </a:lnTo>
                  <a:lnTo>
                    <a:pt x="1" y="24886"/>
                  </a:lnTo>
                  <a:lnTo>
                    <a:pt x="83" y="25298"/>
                  </a:lnTo>
                  <a:lnTo>
                    <a:pt x="248" y="25710"/>
                  </a:lnTo>
                  <a:lnTo>
                    <a:pt x="577" y="26039"/>
                  </a:lnTo>
                  <a:lnTo>
                    <a:pt x="907" y="26287"/>
                  </a:lnTo>
                  <a:lnTo>
                    <a:pt x="1237" y="26534"/>
                  </a:lnTo>
                  <a:lnTo>
                    <a:pt x="1649" y="26699"/>
                  </a:lnTo>
                  <a:lnTo>
                    <a:pt x="2390" y="26863"/>
                  </a:lnTo>
                  <a:lnTo>
                    <a:pt x="7417" y="27358"/>
                  </a:lnTo>
                  <a:lnTo>
                    <a:pt x="7911" y="28759"/>
                  </a:lnTo>
                  <a:lnTo>
                    <a:pt x="8570" y="30159"/>
                  </a:lnTo>
                  <a:lnTo>
                    <a:pt x="9312" y="31478"/>
                  </a:lnTo>
                  <a:lnTo>
                    <a:pt x="10301" y="32714"/>
                  </a:lnTo>
                  <a:lnTo>
                    <a:pt x="7911" y="37164"/>
                  </a:lnTo>
                  <a:lnTo>
                    <a:pt x="7664" y="37905"/>
                  </a:lnTo>
                  <a:lnTo>
                    <a:pt x="7582" y="38317"/>
                  </a:lnTo>
                  <a:lnTo>
                    <a:pt x="7582" y="38812"/>
                  </a:lnTo>
                  <a:lnTo>
                    <a:pt x="7582" y="39224"/>
                  </a:lnTo>
                  <a:lnTo>
                    <a:pt x="7746" y="39553"/>
                  </a:lnTo>
                  <a:lnTo>
                    <a:pt x="7911" y="39965"/>
                  </a:lnTo>
                  <a:lnTo>
                    <a:pt x="8241" y="40295"/>
                  </a:lnTo>
                  <a:lnTo>
                    <a:pt x="8570" y="40460"/>
                  </a:lnTo>
                  <a:lnTo>
                    <a:pt x="8982" y="40625"/>
                  </a:lnTo>
                  <a:lnTo>
                    <a:pt x="9889" y="40625"/>
                  </a:lnTo>
                  <a:lnTo>
                    <a:pt x="10301" y="40460"/>
                  </a:lnTo>
                  <a:lnTo>
                    <a:pt x="10631" y="40295"/>
                  </a:lnTo>
                  <a:lnTo>
                    <a:pt x="11290" y="39965"/>
                  </a:lnTo>
                  <a:lnTo>
                    <a:pt x="15163" y="36752"/>
                  </a:lnTo>
                  <a:lnTo>
                    <a:pt x="16564" y="37411"/>
                  </a:lnTo>
                  <a:lnTo>
                    <a:pt x="18047" y="37905"/>
                  </a:lnTo>
                  <a:lnTo>
                    <a:pt x="19530" y="38317"/>
                  </a:lnTo>
                  <a:lnTo>
                    <a:pt x="21013" y="38482"/>
                  </a:lnTo>
                  <a:lnTo>
                    <a:pt x="22497" y="43344"/>
                  </a:lnTo>
                  <a:lnTo>
                    <a:pt x="22826" y="44085"/>
                  </a:lnTo>
                  <a:lnTo>
                    <a:pt x="23073" y="44415"/>
                  </a:lnTo>
                  <a:lnTo>
                    <a:pt x="23403" y="44662"/>
                  </a:lnTo>
                  <a:lnTo>
                    <a:pt x="23733" y="44992"/>
                  </a:lnTo>
                  <a:lnTo>
                    <a:pt x="24062" y="45157"/>
                  </a:lnTo>
                  <a:lnTo>
                    <a:pt x="24474" y="45239"/>
                  </a:lnTo>
                  <a:lnTo>
                    <a:pt x="24886" y="45322"/>
                  </a:lnTo>
                  <a:lnTo>
                    <a:pt x="25298" y="45157"/>
                  </a:lnTo>
                  <a:lnTo>
                    <a:pt x="25710" y="44992"/>
                  </a:lnTo>
                  <a:lnTo>
                    <a:pt x="26040" y="44662"/>
                  </a:lnTo>
                  <a:lnTo>
                    <a:pt x="26287" y="44333"/>
                  </a:lnTo>
                  <a:lnTo>
                    <a:pt x="26534" y="44003"/>
                  </a:lnTo>
                  <a:lnTo>
                    <a:pt x="26699" y="43591"/>
                  </a:lnTo>
                  <a:lnTo>
                    <a:pt x="26864" y="42932"/>
                  </a:lnTo>
                  <a:lnTo>
                    <a:pt x="27358" y="37905"/>
                  </a:lnTo>
                  <a:lnTo>
                    <a:pt x="28759" y="37328"/>
                  </a:lnTo>
                  <a:lnTo>
                    <a:pt x="30160" y="36669"/>
                  </a:lnTo>
                  <a:lnTo>
                    <a:pt x="31478" y="35928"/>
                  </a:lnTo>
                  <a:lnTo>
                    <a:pt x="32714" y="35021"/>
                  </a:lnTo>
                  <a:lnTo>
                    <a:pt x="37164" y="37328"/>
                  </a:lnTo>
                  <a:lnTo>
                    <a:pt x="37906" y="37576"/>
                  </a:lnTo>
                  <a:lnTo>
                    <a:pt x="38318" y="37658"/>
                  </a:lnTo>
                  <a:lnTo>
                    <a:pt x="39142" y="37658"/>
                  </a:lnTo>
                  <a:lnTo>
                    <a:pt x="39554" y="37493"/>
                  </a:lnTo>
                  <a:lnTo>
                    <a:pt x="39966" y="37328"/>
                  </a:lnTo>
                  <a:lnTo>
                    <a:pt x="40213" y="36999"/>
                  </a:lnTo>
                  <a:lnTo>
                    <a:pt x="40460" y="36669"/>
                  </a:lnTo>
                  <a:lnTo>
                    <a:pt x="40625" y="36257"/>
                  </a:lnTo>
                  <a:lnTo>
                    <a:pt x="40625" y="35845"/>
                  </a:lnTo>
                  <a:lnTo>
                    <a:pt x="40543" y="35351"/>
                  </a:lnTo>
                  <a:lnTo>
                    <a:pt x="40460" y="34939"/>
                  </a:lnTo>
                  <a:lnTo>
                    <a:pt x="40295" y="34609"/>
                  </a:lnTo>
                  <a:lnTo>
                    <a:pt x="39966" y="33950"/>
                  </a:lnTo>
                  <a:lnTo>
                    <a:pt x="36752" y="30077"/>
                  </a:lnTo>
                  <a:lnTo>
                    <a:pt x="37329" y="28676"/>
                  </a:lnTo>
                  <a:lnTo>
                    <a:pt x="37906" y="27193"/>
                  </a:lnTo>
                  <a:lnTo>
                    <a:pt x="38235" y="25710"/>
                  </a:lnTo>
                  <a:lnTo>
                    <a:pt x="38483" y="24226"/>
                  </a:lnTo>
                  <a:lnTo>
                    <a:pt x="43344" y="22743"/>
                  </a:lnTo>
                  <a:lnTo>
                    <a:pt x="44004" y="22414"/>
                  </a:lnTo>
                  <a:lnTo>
                    <a:pt x="44416" y="22166"/>
                  </a:lnTo>
                  <a:lnTo>
                    <a:pt x="44663" y="21837"/>
                  </a:lnTo>
                  <a:lnTo>
                    <a:pt x="44910" y="21507"/>
                  </a:lnTo>
                  <a:lnTo>
                    <a:pt x="45157" y="21178"/>
                  </a:lnTo>
                  <a:lnTo>
                    <a:pt x="45240" y="20766"/>
                  </a:lnTo>
                  <a:lnTo>
                    <a:pt x="45240" y="20354"/>
                  </a:lnTo>
                  <a:lnTo>
                    <a:pt x="45157" y="19942"/>
                  </a:lnTo>
                  <a:lnTo>
                    <a:pt x="44992" y="19530"/>
                  </a:lnTo>
                  <a:lnTo>
                    <a:pt x="44663" y="19200"/>
                  </a:lnTo>
                  <a:lnTo>
                    <a:pt x="44333" y="18953"/>
                  </a:lnTo>
                  <a:lnTo>
                    <a:pt x="44004" y="18705"/>
                  </a:lnTo>
                  <a:lnTo>
                    <a:pt x="43592" y="18541"/>
                  </a:lnTo>
                  <a:lnTo>
                    <a:pt x="42850" y="18376"/>
                  </a:lnTo>
                  <a:lnTo>
                    <a:pt x="37823" y="17881"/>
                  </a:lnTo>
                  <a:lnTo>
                    <a:pt x="37247" y="16481"/>
                  </a:lnTo>
                  <a:lnTo>
                    <a:pt x="36670" y="15162"/>
                  </a:lnTo>
                  <a:lnTo>
                    <a:pt x="35846" y="13844"/>
                  </a:lnTo>
                  <a:lnTo>
                    <a:pt x="34939" y="12608"/>
                  </a:lnTo>
                  <a:lnTo>
                    <a:pt x="37329" y="8076"/>
                  </a:lnTo>
                  <a:lnTo>
                    <a:pt x="37576" y="7334"/>
                  </a:lnTo>
                  <a:lnTo>
                    <a:pt x="37659" y="6922"/>
                  </a:lnTo>
                  <a:lnTo>
                    <a:pt x="37659" y="6510"/>
                  </a:lnTo>
                  <a:lnTo>
                    <a:pt x="37659" y="6098"/>
                  </a:lnTo>
                  <a:lnTo>
                    <a:pt x="37494" y="5686"/>
                  </a:lnTo>
                  <a:lnTo>
                    <a:pt x="37329" y="5274"/>
                  </a:lnTo>
                  <a:lnTo>
                    <a:pt x="36999" y="5027"/>
                  </a:lnTo>
                  <a:lnTo>
                    <a:pt x="36670" y="4779"/>
                  </a:lnTo>
                  <a:lnTo>
                    <a:pt x="36258" y="4697"/>
                  </a:lnTo>
                  <a:lnTo>
                    <a:pt x="35846" y="4615"/>
                  </a:lnTo>
                  <a:lnTo>
                    <a:pt x="35351" y="4697"/>
                  </a:lnTo>
                  <a:lnTo>
                    <a:pt x="34939" y="4779"/>
                  </a:lnTo>
                  <a:lnTo>
                    <a:pt x="34610" y="4944"/>
                  </a:lnTo>
                  <a:lnTo>
                    <a:pt x="33950" y="5274"/>
                  </a:lnTo>
                  <a:lnTo>
                    <a:pt x="29995" y="8570"/>
                  </a:lnTo>
                  <a:lnTo>
                    <a:pt x="28594" y="7911"/>
                  </a:lnTo>
                  <a:lnTo>
                    <a:pt x="27193" y="7416"/>
                  </a:lnTo>
                  <a:lnTo>
                    <a:pt x="25710" y="7087"/>
                  </a:lnTo>
                  <a:lnTo>
                    <a:pt x="24227" y="6839"/>
                  </a:lnTo>
                  <a:lnTo>
                    <a:pt x="22744" y="1895"/>
                  </a:lnTo>
                  <a:lnTo>
                    <a:pt x="22414" y="1236"/>
                  </a:lnTo>
                  <a:lnTo>
                    <a:pt x="22167" y="906"/>
                  </a:lnTo>
                  <a:lnTo>
                    <a:pt x="21837" y="577"/>
                  </a:lnTo>
                  <a:lnTo>
                    <a:pt x="21508" y="330"/>
                  </a:lnTo>
                  <a:lnTo>
                    <a:pt x="21178" y="82"/>
                  </a:lnTo>
                  <a:lnTo>
                    <a:pt x="20766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4"/>
            <p:cNvSpPr/>
            <p:nvPr/>
          </p:nvSpPr>
          <p:spPr>
            <a:xfrm>
              <a:off x="3626650" y="3799975"/>
              <a:ext cx="193675" cy="193675"/>
            </a:xfrm>
            <a:custGeom>
              <a:avLst/>
              <a:gdLst/>
              <a:ahLst/>
              <a:cxnLst/>
              <a:rect l="l" t="t" r="r" b="b"/>
              <a:pathLst>
                <a:path w="7747" h="7747" extrusionOk="0">
                  <a:moveTo>
                    <a:pt x="3296" y="0"/>
                  </a:moveTo>
                  <a:lnTo>
                    <a:pt x="2637" y="165"/>
                  </a:lnTo>
                  <a:lnTo>
                    <a:pt x="1895" y="495"/>
                  </a:lnTo>
                  <a:lnTo>
                    <a:pt x="1319" y="907"/>
                  </a:lnTo>
                  <a:lnTo>
                    <a:pt x="824" y="1483"/>
                  </a:lnTo>
                  <a:lnTo>
                    <a:pt x="412" y="2143"/>
                  </a:lnTo>
                  <a:lnTo>
                    <a:pt x="83" y="2802"/>
                  </a:lnTo>
                  <a:lnTo>
                    <a:pt x="0" y="3626"/>
                  </a:lnTo>
                  <a:lnTo>
                    <a:pt x="0" y="4368"/>
                  </a:lnTo>
                  <a:lnTo>
                    <a:pt x="165" y="5109"/>
                  </a:lnTo>
                  <a:lnTo>
                    <a:pt x="495" y="5768"/>
                  </a:lnTo>
                  <a:lnTo>
                    <a:pt x="907" y="6428"/>
                  </a:lnTo>
                  <a:lnTo>
                    <a:pt x="1401" y="6922"/>
                  </a:lnTo>
                  <a:lnTo>
                    <a:pt x="2060" y="7334"/>
                  </a:lnTo>
                  <a:lnTo>
                    <a:pt x="2802" y="7581"/>
                  </a:lnTo>
                  <a:lnTo>
                    <a:pt x="3626" y="7746"/>
                  </a:lnTo>
                  <a:lnTo>
                    <a:pt x="4368" y="7746"/>
                  </a:lnTo>
                  <a:lnTo>
                    <a:pt x="5109" y="7499"/>
                  </a:lnTo>
                  <a:lnTo>
                    <a:pt x="5768" y="7252"/>
                  </a:lnTo>
                  <a:lnTo>
                    <a:pt x="6345" y="6840"/>
                  </a:lnTo>
                  <a:lnTo>
                    <a:pt x="6922" y="6263"/>
                  </a:lnTo>
                  <a:lnTo>
                    <a:pt x="7334" y="5604"/>
                  </a:lnTo>
                  <a:lnTo>
                    <a:pt x="7581" y="4862"/>
                  </a:lnTo>
                  <a:lnTo>
                    <a:pt x="7746" y="4120"/>
                  </a:lnTo>
                  <a:lnTo>
                    <a:pt x="7664" y="3379"/>
                  </a:lnTo>
                  <a:lnTo>
                    <a:pt x="7499" y="2637"/>
                  </a:lnTo>
                  <a:lnTo>
                    <a:pt x="7169" y="1978"/>
                  </a:lnTo>
                  <a:lnTo>
                    <a:pt x="6757" y="1319"/>
                  </a:lnTo>
                  <a:lnTo>
                    <a:pt x="6263" y="824"/>
                  </a:lnTo>
                  <a:lnTo>
                    <a:pt x="5604" y="412"/>
                  </a:lnTo>
                  <a:lnTo>
                    <a:pt x="4862" y="83"/>
                  </a:lnTo>
                  <a:lnTo>
                    <a:pt x="4120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4"/>
            <p:cNvSpPr/>
            <p:nvPr/>
          </p:nvSpPr>
          <p:spPr>
            <a:xfrm>
              <a:off x="3742000" y="3122200"/>
              <a:ext cx="191625" cy="702525"/>
            </a:xfrm>
            <a:custGeom>
              <a:avLst/>
              <a:gdLst/>
              <a:ahLst/>
              <a:cxnLst/>
              <a:rect l="l" t="t" r="r" b="b"/>
              <a:pathLst>
                <a:path w="7665" h="28101" fill="none" extrusionOk="0">
                  <a:moveTo>
                    <a:pt x="1" y="28100"/>
                  </a:moveTo>
                  <a:lnTo>
                    <a:pt x="7664" y="1"/>
                  </a:lnTo>
                </a:path>
              </a:pathLst>
            </a:custGeom>
            <a:noFill/>
            <a:ln w="494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4"/>
            <p:cNvSpPr/>
            <p:nvPr/>
          </p:nvSpPr>
          <p:spPr>
            <a:xfrm>
              <a:off x="3509225" y="3973025"/>
              <a:ext cx="191600" cy="702500"/>
            </a:xfrm>
            <a:custGeom>
              <a:avLst/>
              <a:gdLst/>
              <a:ahLst/>
              <a:cxnLst/>
              <a:rect l="l" t="t" r="r" b="b"/>
              <a:pathLst>
                <a:path w="7664" h="28100" fill="none" extrusionOk="0">
                  <a:moveTo>
                    <a:pt x="0" y="28099"/>
                  </a:moveTo>
                  <a:lnTo>
                    <a:pt x="7664" y="0"/>
                  </a:lnTo>
                </a:path>
              </a:pathLst>
            </a:custGeom>
            <a:noFill/>
            <a:ln w="494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44"/>
            <p:cNvSpPr/>
            <p:nvPr/>
          </p:nvSpPr>
          <p:spPr>
            <a:xfrm>
              <a:off x="3795575" y="3919450"/>
              <a:ext cx="702500" cy="193675"/>
            </a:xfrm>
            <a:custGeom>
              <a:avLst/>
              <a:gdLst/>
              <a:ahLst/>
              <a:cxnLst/>
              <a:rect l="l" t="t" r="r" b="b"/>
              <a:pathLst>
                <a:path w="28100" h="7747" fill="none" extrusionOk="0">
                  <a:moveTo>
                    <a:pt x="0" y="1"/>
                  </a:moveTo>
                  <a:lnTo>
                    <a:pt x="28099" y="7746"/>
                  </a:lnTo>
                </a:path>
              </a:pathLst>
            </a:custGeom>
            <a:noFill/>
            <a:ln w="494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44"/>
            <p:cNvSpPr/>
            <p:nvPr/>
          </p:nvSpPr>
          <p:spPr>
            <a:xfrm>
              <a:off x="2944750" y="3686675"/>
              <a:ext cx="702525" cy="191600"/>
            </a:xfrm>
            <a:custGeom>
              <a:avLst/>
              <a:gdLst/>
              <a:ahLst/>
              <a:cxnLst/>
              <a:rect l="l" t="t" r="r" b="b"/>
              <a:pathLst>
                <a:path w="28101" h="7664" fill="none" extrusionOk="0">
                  <a:moveTo>
                    <a:pt x="1" y="0"/>
                  </a:moveTo>
                  <a:lnTo>
                    <a:pt x="28100" y="7664"/>
                  </a:lnTo>
                </a:path>
              </a:pathLst>
            </a:custGeom>
            <a:noFill/>
            <a:ln w="49450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4"/>
            <p:cNvSpPr/>
            <p:nvPr/>
          </p:nvSpPr>
          <p:spPr>
            <a:xfrm>
              <a:off x="2602800" y="2776125"/>
              <a:ext cx="2239300" cy="2241375"/>
            </a:xfrm>
            <a:custGeom>
              <a:avLst/>
              <a:gdLst/>
              <a:ahLst/>
              <a:cxnLst/>
              <a:rect l="l" t="t" r="r" b="b"/>
              <a:pathLst>
                <a:path w="89572" h="89655" extrusionOk="0">
                  <a:moveTo>
                    <a:pt x="45239" y="17222"/>
                  </a:moveTo>
                  <a:lnTo>
                    <a:pt x="46558" y="17305"/>
                  </a:lnTo>
                  <a:lnTo>
                    <a:pt x="47958" y="17469"/>
                  </a:lnTo>
                  <a:lnTo>
                    <a:pt x="49359" y="17634"/>
                  </a:lnTo>
                  <a:lnTo>
                    <a:pt x="50678" y="17881"/>
                  </a:lnTo>
                  <a:lnTo>
                    <a:pt x="52079" y="18211"/>
                  </a:lnTo>
                  <a:lnTo>
                    <a:pt x="53397" y="18623"/>
                  </a:lnTo>
                  <a:lnTo>
                    <a:pt x="54798" y="19118"/>
                  </a:lnTo>
                  <a:lnTo>
                    <a:pt x="56034" y="19694"/>
                  </a:lnTo>
                  <a:lnTo>
                    <a:pt x="57270" y="20271"/>
                  </a:lnTo>
                  <a:lnTo>
                    <a:pt x="58506" y="20930"/>
                  </a:lnTo>
                  <a:lnTo>
                    <a:pt x="59660" y="21590"/>
                  </a:lnTo>
                  <a:lnTo>
                    <a:pt x="60813" y="22331"/>
                  </a:lnTo>
                  <a:lnTo>
                    <a:pt x="61884" y="23155"/>
                  </a:lnTo>
                  <a:lnTo>
                    <a:pt x="62873" y="23979"/>
                  </a:lnTo>
                  <a:lnTo>
                    <a:pt x="63862" y="24886"/>
                  </a:lnTo>
                  <a:lnTo>
                    <a:pt x="64769" y="25875"/>
                  </a:lnTo>
                  <a:lnTo>
                    <a:pt x="65675" y="26863"/>
                  </a:lnTo>
                  <a:lnTo>
                    <a:pt x="66499" y="27852"/>
                  </a:lnTo>
                  <a:lnTo>
                    <a:pt x="67323" y="28923"/>
                  </a:lnTo>
                  <a:lnTo>
                    <a:pt x="68065" y="30077"/>
                  </a:lnTo>
                  <a:lnTo>
                    <a:pt x="68724" y="31148"/>
                  </a:lnTo>
                  <a:lnTo>
                    <a:pt x="69383" y="32302"/>
                  </a:lnTo>
                  <a:lnTo>
                    <a:pt x="69960" y="33538"/>
                  </a:lnTo>
                  <a:lnTo>
                    <a:pt x="70454" y="34774"/>
                  </a:lnTo>
                  <a:lnTo>
                    <a:pt x="70866" y="36010"/>
                  </a:lnTo>
                  <a:lnTo>
                    <a:pt x="71278" y="37246"/>
                  </a:lnTo>
                  <a:lnTo>
                    <a:pt x="71608" y="38565"/>
                  </a:lnTo>
                  <a:lnTo>
                    <a:pt x="71938" y="39883"/>
                  </a:lnTo>
                  <a:lnTo>
                    <a:pt x="72102" y="41201"/>
                  </a:lnTo>
                  <a:lnTo>
                    <a:pt x="72267" y="42520"/>
                  </a:lnTo>
                  <a:lnTo>
                    <a:pt x="72350" y="43838"/>
                  </a:lnTo>
                  <a:lnTo>
                    <a:pt x="72350" y="45239"/>
                  </a:lnTo>
                  <a:lnTo>
                    <a:pt x="72267" y="46558"/>
                  </a:lnTo>
                  <a:lnTo>
                    <a:pt x="72185" y="47958"/>
                  </a:lnTo>
                  <a:lnTo>
                    <a:pt x="71938" y="49359"/>
                  </a:lnTo>
                  <a:lnTo>
                    <a:pt x="71690" y="50760"/>
                  </a:lnTo>
                  <a:lnTo>
                    <a:pt x="71361" y="52079"/>
                  </a:lnTo>
                  <a:lnTo>
                    <a:pt x="70949" y="53479"/>
                  </a:lnTo>
                  <a:lnTo>
                    <a:pt x="70454" y="54798"/>
                  </a:lnTo>
                  <a:lnTo>
                    <a:pt x="69960" y="56034"/>
                  </a:lnTo>
                  <a:lnTo>
                    <a:pt x="69383" y="57270"/>
                  </a:lnTo>
                  <a:lnTo>
                    <a:pt x="68724" y="58506"/>
                  </a:lnTo>
                  <a:lnTo>
                    <a:pt x="67982" y="59660"/>
                  </a:lnTo>
                  <a:lnTo>
                    <a:pt x="67241" y="60813"/>
                  </a:lnTo>
                  <a:lnTo>
                    <a:pt x="66417" y="61885"/>
                  </a:lnTo>
                  <a:lnTo>
                    <a:pt x="65593" y="62873"/>
                  </a:lnTo>
                  <a:lnTo>
                    <a:pt x="64686" y="63862"/>
                  </a:lnTo>
                  <a:lnTo>
                    <a:pt x="63780" y="64851"/>
                  </a:lnTo>
                  <a:lnTo>
                    <a:pt x="62791" y="65675"/>
                  </a:lnTo>
                  <a:lnTo>
                    <a:pt x="61720" y="66581"/>
                  </a:lnTo>
                  <a:lnTo>
                    <a:pt x="60648" y="67323"/>
                  </a:lnTo>
                  <a:lnTo>
                    <a:pt x="59577" y="68065"/>
                  </a:lnTo>
                  <a:lnTo>
                    <a:pt x="58424" y="68724"/>
                  </a:lnTo>
                  <a:lnTo>
                    <a:pt x="57270" y="69383"/>
                  </a:lnTo>
                  <a:lnTo>
                    <a:pt x="56034" y="69960"/>
                  </a:lnTo>
                  <a:lnTo>
                    <a:pt x="54880" y="70454"/>
                  </a:lnTo>
                  <a:lnTo>
                    <a:pt x="53644" y="70949"/>
                  </a:lnTo>
                  <a:lnTo>
                    <a:pt x="52326" y="71361"/>
                  </a:lnTo>
                  <a:lnTo>
                    <a:pt x="51090" y="71690"/>
                  </a:lnTo>
                  <a:lnTo>
                    <a:pt x="49771" y="71938"/>
                  </a:lnTo>
                  <a:lnTo>
                    <a:pt x="48453" y="72102"/>
                  </a:lnTo>
                  <a:lnTo>
                    <a:pt x="47052" y="72267"/>
                  </a:lnTo>
                  <a:lnTo>
                    <a:pt x="45734" y="72350"/>
                  </a:lnTo>
                  <a:lnTo>
                    <a:pt x="43014" y="72350"/>
                  </a:lnTo>
                  <a:lnTo>
                    <a:pt x="41613" y="72185"/>
                  </a:lnTo>
                  <a:lnTo>
                    <a:pt x="40295" y="72020"/>
                  </a:lnTo>
                  <a:lnTo>
                    <a:pt x="38894" y="71690"/>
                  </a:lnTo>
                  <a:lnTo>
                    <a:pt x="37493" y="71361"/>
                  </a:lnTo>
                  <a:lnTo>
                    <a:pt x="36175" y="70949"/>
                  </a:lnTo>
                  <a:lnTo>
                    <a:pt x="34856" y="70537"/>
                  </a:lnTo>
                  <a:lnTo>
                    <a:pt x="33538" y="69960"/>
                  </a:lnTo>
                  <a:lnTo>
                    <a:pt x="32302" y="69383"/>
                  </a:lnTo>
                  <a:lnTo>
                    <a:pt x="31066" y="68724"/>
                  </a:lnTo>
                  <a:lnTo>
                    <a:pt x="29912" y="68065"/>
                  </a:lnTo>
                  <a:lnTo>
                    <a:pt x="28841" y="67241"/>
                  </a:lnTo>
                  <a:lnTo>
                    <a:pt x="27770" y="66499"/>
                  </a:lnTo>
                  <a:lnTo>
                    <a:pt x="26699" y="65593"/>
                  </a:lnTo>
                  <a:lnTo>
                    <a:pt x="25710" y="64686"/>
                  </a:lnTo>
                  <a:lnTo>
                    <a:pt x="24803" y="63780"/>
                  </a:lnTo>
                  <a:lnTo>
                    <a:pt x="23897" y="62791"/>
                  </a:lnTo>
                  <a:lnTo>
                    <a:pt x="23073" y="61720"/>
                  </a:lnTo>
                  <a:lnTo>
                    <a:pt x="22249" y="60648"/>
                  </a:lnTo>
                  <a:lnTo>
                    <a:pt x="21507" y="59577"/>
                  </a:lnTo>
                  <a:lnTo>
                    <a:pt x="20848" y="58424"/>
                  </a:lnTo>
                  <a:lnTo>
                    <a:pt x="20189" y="57270"/>
                  </a:lnTo>
                  <a:lnTo>
                    <a:pt x="19612" y="56116"/>
                  </a:lnTo>
                  <a:lnTo>
                    <a:pt x="19118" y="54880"/>
                  </a:lnTo>
                  <a:lnTo>
                    <a:pt x="18705" y="53644"/>
                  </a:lnTo>
                  <a:lnTo>
                    <a:pt x="18293" y="52326"/>
                  </a:lnTo>
                  <a:lnTo>
                    <a:pt x="17964" y="51090"/>
                  </a:lnTo>
                  <a:lnTo>
                    <a:pt x="17717" y="49771"/>
                  </a:lnTo>
                  <a:lnTo>
                    <a:pt x="17469" y="48453"/>
                  </a:lnTo>
                  <a:lnTo>
                    <a:pt x="17305" y="47134"/>
                  </a:lnTo>
                  <a:lnTo>
                    <a:pt x="17222" y="45734"/>
                  </a:lnTo>
                  <a:lnTo>
                    <a:pt x="17222" y="44415"/>
                  </a:lnTo>
                  <a:lnTo>
                    <a:pt x="17305" y="43014"/>
                  </a:lnTo>
                  <a:lnTo>
                    <a:pt x="17387" y="41696"/>
                  </a:lnTo>
                  <a:lnTo>
                    <a:pt x="17634" y="40295"/>
                  </a:lnTo>
                  <a:lnTo>
                    <a:pt x="17881" y="38894"/>
                  </a:lnTo>
                  <a:lnTo>
                    <a:pt x="18211" y="37493"/>
                  </a:lnTo>
                  <a:lnTo>
                    <a:pt x="18623" y="36175"/>
                  </a:lnTo>
                  <a:lnTo>
                    <a:pt x="19118" y="34856"/>
                  </a:lnTo>
                  <a:lnTo>
                    <a:pt x="19612" y="33538"/>
                  </a:lnTo>
                  <a:lnTo>
                    <a:pt x="20189" y="32302"/>
                  </a:lnTo>
                  <a:lnTo>
                    <a:pt x="20848" y="31148"/>
                  </a:lnTo>
                  <a:lnTo>
                    <a:pt x="21590" y="29912"/>
                  </a:lnTo>
                  <a:lnTo>
                    <a:pt x="22331" y="28841"/>
                  </a:lnTo>
                  <a:lnTo>
                    <a:pt x="23155" y="27770"/>
                  </a:lnTo>
                  <a:lnTo>
                    <a:pt x="23979" y="26699"/>
                  </a:lnTo>
                  <a:lnTo>
                    <a:pt x="24886" y="25710"/>
                  </a:lnTo>
                  <a:lnTo>
                    <a:pt x="25875" y="24803"/>
                  </a:lnTo>
                  <a:lnTo>
                    <a:pt x="26863" y="23897"/>
                  </a:lnTo>
                  <a:lnTo>
                    <a:pt x="27852" y="23073"/>
                  </a:lnTo>
                  <a:lnTo>
                    <a:pt x="28923" y="22249"/>
                  </a:lnTo>
                  <a:lnTo>
                    <a:pt x="29995" y="21590"/>
                  </a:lnTo>
                  <a:lnTo>
                    <a:pt x="31148" y="20848"/>
                  </a:lnTo>
                  <a:lnTo>
                    <a:pt x="32302" y="20271"/>
                  </a:lnTo>
                  <a:lnTo>
                    <a:pt x="33538" y="19694"/>
                  </a:lnTo>
                  <a:lnTo>
                    <a:pt x="34692" y="19200"/>
                  </a:lnTo>
                  <a:lnTo>
                    <a:pt x="36010" y="18706"/>
                  </a:lnTo>
                  <a:lnTo>
                    <a:pt x="37246" y="18293"/>
                  </a:lnTo>
                  <a:lnTo>
                    <a:pt x="38565" y="17964"/>
                  </a:lnTo>
                  <a:lnTo>
                    <a:pt x="39801" y="17717"/>
                  </a:lnTo>
                  <a:lnTo>
                    <a:pt x="41119" y="17469"/>
                  </a:lnTo>
                  <a:lnTo>
                    <a:pt x="42520" y="17305"/>
                  </a:lnTo>
                  <a:lnTo>
                    <a:pt x="43838" y="17305"/>
                  </a:lnTo>
                  <a:lnTo>
                    <a:pt x="45239" y="17222"/>
                  </a:lnTo>
                  <a:close/>
                  <a:moveTo>
                    <a:pt x="43838" y="0"/>
                  </a:moveTo>
                  <a:lnTo>
                    <a:pt x="38482" y="412"/>
                  </a:lnTo>
                  <a:lnTo>
                    <a:pt x="39141" y="8900"/>
                  </a:lnTo>
                  <a:lnTo>
                    <a:pt x="37328" y="9229"/>
                  </a:lnTo>
                  <a:lnTo>
                    <a:pt x="35598" y="9641"/>
                  </a:lnTo>
                  <a:lnTo>
                    <a:pt x="33868" y="10218"/>
                  </a:lnTo>
                  <a:lnTo>
                    <a:pt x="32137" y="10795"/>
                  </a:lnTo>
                  <a:lnTo>
                    <a:pt x="28594" y="3049"/>
                  </a:lnTo>
                  <a:lnTo>
                    <a:pt x="23650" y="5274"/>
                  </a:lnTo>
                  <a:lnTo>
                    <a:pt x="27193" y="13020"/>
                  </a:lnTo>
                  <a:lnTo>
                    <a:pt x="25627" y="13926"/>
                  </a:lnTo>
                  <a:lnTo>
                    <a:pt x="24144" y="14915"/>
                  </a:lnTo>
                  <a:lnTo>
                    <a:pt x="22661" y="15986"/>
                  </a:lnTo>
                  <a:lnTo>
                    <a:pt x="21260" y="17140"/>
                  </a:lnTo>
                  <a:lnTo>
                    <a:pt x="15245" y="11124"/>
                  </a:lnTo>
                  <a:lnTo>
                    <a:pt x="11454" y="14915"/>
                  </a:lnTo>
                  <a:lnTo>
                    <a:pt x="17387" y="20930"/>
                  </a:lnTo>
                  <a:lnTo>
                    <a:pt x="16233" y="22331"/>
                  </a:lnTo>
                  <a:lnTo>
                    <a:pt x="15162" y="23814"/>
                  </a:lnTo>
                  <a:lnTo>
                    <a:pt x="14173" y="25298"/>
                  </a:lnTo>
                  <a:lnTo>
                    <a:pt x="13185" y="26863"/>
                  </a:lnTo>
                  <a:lnTo>
                    <a:pt x="5521" y="23238"/>
                  </a:lnTo>
                  <a:lnTo>
                    <a:pt x="3214" y="28099"/>
                  </a:lnTo>
                  <a:lnTo>
                    <a:pt x="10877" y="31725"/>
                  </a:lnTo>
                  <a:lnTo>
                    <a:pt x="10300" y="33456"/>
                  </a:lnTo>
                  <a:lnTo>
                    <a:pt x="9724" y="35186"/>
                  </a:lnTo>
                  <a:lnTo>
                    <a:pt x="9312" y="36999"/>
                  </a:lnTo>
                  <a:lnTo>
                    <a:pt x="8982" y="38729"/>
                  </a:lnTo>
                  <a:lnTo>
                    <a:pt x="495" y="37988"/>
                  </a:lnTo>
                  <a:lnTo>
                    <a:pt x="0" y="43344"/>
                  </a:lnTo>
                  <a:lnTo>
                    <a:pt x="8488" y="44168"/>
                  </a:lnTo>
                  <a:lnTo>
                    <a:pt x="8488" y="45981"/>
                  </a:lnTo>
                  <a:lnTo>
                    <a:pt x="8570" y="47794"/>
                  </a:lnTo>
                  <a:lnTo>
                    <a:pt x="8735" y="49607"/>
                  </a:lnTo>
                  <a:lnTo>
                    <a:pt x="9064" y="51419"/>
                  </a:lnTo>
                  <a:lnTo>
                    <a:pt x="824" y="53562"/>
                  </a:lnTo>
                  <a:lnTo>
                    <a:pt x="2143" y="58753"/>
                  </a:lnTo>
                  <a:lnTo>
                    <a:pt x="10465" y="56611"/>
                  </a:lnTo>
                  <a:lnTo>
                    <a:pt x="11042" y="58341"/>
                  </a:lnTo>
                  <a:lnTo>
                    <a:pt x="11784" y="59989"/>
                  </a:lnTo>
                  <a:lnTo>
                    <a:pt x="12608" y="61637"/>
                  </a:lnTo>
                  <a:lnTo>
                    <a:pt x="13432" y="63203"/>
                  </a:lnTo>
                  <a:lnTo>
                    <a:pt x="6428" y="68065"/>
                  </a:lnTo>
                  <a:lnTo>
                    <a:pt x="9559" y="72514"/>
                  </a:lnTo>
                  <a:lnTo>
                    <a:pt x="16563" y="67653"/>
                  </a:lnTo>
                  <a:lnTo>
                    <a:pt x="17717" y="69054"/>
                  </a:lnTo>
                  <a:lnTo>
                    <a:pt x="18953" y="70372"/>
                  </a:lnTo>
                  <a:lnTo>
                    <a:pt x="20271" y="71608"/>
                  </a:lnTo>
                  <a:lnTo>
                    <a:pt x="21672" y="72844"/>
                  </a:lnTo>
                  <a:lnTo>
                    <a:pt x="16728" y="79766"/>
                  </a:lnTo>
                  <a:lnTo>
                    <a:pt x="21095" y="82897"/>
                  </a:lnTo>
                  <a:lnTo>
                    <a:pt x="26039" y="75893"/>
                  </a:lnTo>
                  <a:lnTo>
                    <a:pt x="27605" y="76799"/>
                  </a:lnTo>
                  <a:lnTo>
                    <a:pt x="29253" y="77623"/>
                  </a:lnTo>
                  <a:lnTo>
                    <a:pt x="30901" y="78365"/>
                  </a:lnTo>
                  <a:lnTo>
                    <a:pt x="32632" y="79024"/>
                  </a:lnTo>
                  <a:lnTo>
                    <a:pt x="30324" y="87265"/>
                  </a:lnTo>
                  <a:lnTo>
                    <a:pt x="35598" y="88665"/>
                  </a:lnTo>
                  <a:lnTo>
                    <a:pt x="37823" y="80425"/>
                  </a:lnTo>
                  <a:lnTo>
                    <a:pt x="39636" y="80755"/>
                  </a:lnTo>
                  <a:lnTo>
                    <a:pt x="41449" y="81002"/>
                  </a:lnTo>
                  <a:lnTo>
                    <a:pt x="43261" y="81084"/>
                  </a:lnTo>
                  <a:lnTo>
                    <a:pt x="45074" y="81167"/>
                  </a:lnTo>
                  <a:lnTo>
                    <a:pt x="45734" y="89654"/>
                  </a:lnTo>
                  <a:lnTo>
                    <a:pt x="51090" y="89160"/>
                  </a:lnTo>
                  <a:lnTo>
                    <a:pt x="50430" y="80672"/>
                  </a:lnTo>
                  <a:lnTo>
                    <a:pt x="52243" y="80343"/>
                  </a:lnTo>
                  <a:lnTo>
                    <a:pt x="53974" y="79931"/>
                  </a:lnTo>
                  <a:lnTo>
                    <a:pt x="55787" y="79436"/>
                  </a:lnTo>
                  <a:lnTo>
                    <a:pt x="57435" y="78859"/>
                  </a:lnTo>
                  <a:lnTo>
                    <a:pt x="61060" y="86605"/>
                  </a:lnTo>
                  <a:lnTo>
                    <a:pt x="65922" y="84380"/>
                  </a:lnTo>
                  <a:lnTo>
                    <a:pt x="62379" y="76635"/>
                  </a:lnTo>
                  <a:lnTo>
                    <a:pt x="63944" y="75646"/>
                  </a:lnTo>
                  <a:lnTo>
                    <a:pt x="65428" y="74657"/>
                  </a:lnTo>
                  <a:lnTo>
                    <a:pt x="66911" y="73586"/>
                  </a:lnTo>
                  <a:lnTo>
                    <a:pt x="68312" y="72432"/>
                  </a:lnTo>
                  <a:lnTo>
                    <a:pt x="74327" y="78530"/>
                  </a:lnTo>
                  <a:lnTo>
                    <a:pt x="78200" y="74739"/>
                  </a:lnTo>
                  <a:lnTo>
                    <a:pt x="72185" y="68724"/>
                  </a:lnTo>
                  <a:lnTo>
                    <a:pt x="73338" y="67323"/>
                  </a:lnTo>
                  <a:lnTo>
                    <a:pt x="74410" y="65840"/>
                  </a:lnTo>
                  <a:lnTo>
                    <a:pt x="75481" y="64357"/>
                  </a:lnTo>
                  <a:lnTo>
                    <a:pt x="76387" y="62791"/>
                  </a:lnTo>
                  <a:lnTo>
                    <a:pt x="84051" y="66417"/>
                  </a:lnTo>
                  <a:lnTo>
                    <a:pt x="86358" y="61555"/>
                  </a:lnTo>
                  <a:lnTo>
                    <a:pt x="78695" y="57847"/>
                  </a:lnTo>
                  <a:lnTo>
                    <a:pt x="79271" y="56199"/>
                  </a:lnTo>
                  <a:lnTo>
                    <a:pt x="79848" y="54386"/>
                  </a:lnTo>
                  <a:lnTo>
                    <a:pt x="80260" y="52655"/>
                  </a:lnTo>
                  <a:lnTo>
                    <a:pt x="80590" y="50843"/>
                  </a:lnTo>
                  <a:lnTo>
                    <a:pt x="89077" y="51667"/>
                  </a:lnTo>
                  <a:lnTo>
                    <a:pt x="89572" y="46310"/>
                  </a:lnTo>
                  <a:lnTo>
                    <a:pt x="81084" y="45486"/>
                  </a:lnTo>
                  <a:lnTo>
                    <a:pt x="81084" y="43674"/>
                  </a:lnTo>
                  <a:lnTo>
                    <a:pt x="81002" y="41861"/>
                  </a:lnTo>
                  <a:lnTo>
                    <a:pt x="80837" y="40048"/>
                  </a:lnTo>
                  <a:lnTo>
                    <a:pt x="80507" y="38235"/>
                  </a:lnTo>
                  <a:lnTo>
                    <a:pt x="88748" y="36092"/>
                  </a:lnTo>
                  <a:lnTo>
                    <a:pt x="87429" y="30901"/>
                  </a:lnTo>
                  <a:lnTo>
                    <a:pt x="79189" y="33044"/>
                  </a:lnTo>
                  <a:lnTo>
                    <a:pt x="78530" y="31313"/>
                  </a:lnTo>
                  <a:lnTo>
                    <a:pt x="77788" y="29665"/>
                  </a:lnTo>
                  <a:lnTo>
                    <a:pt x="76964" y="28017"/>
                  </a:lnTo>
                  <a:lnTo>
                    <a:pt x="76140" y="26451"/>
                  </a:lnTo>
                  <a:lnTo>
                    <a:pt x="83144" y="21590"/>
                  </a:lnTo>
                  <a:lnTo>
                    <a:pt x="80095" y="17140"/>
                  </a:lnTo>
                  <a:lnTo>
                    <a:pt x="73091" y="22002"/>
                  </a:lnTo>
                  <a:lnTo>
                    <a:pt x="71855" y="20601"/>
                  </a:lnTo>
                  <a:lnTo>
                    <a:pt x="70619" y="19282"/>
                  </a:lnTo>
                  <a:lnTo>
                    <a:pt x="69301" y="18046"/>
                  </a:lnTo>
                  <a:lnTo>
                    <a:pt x="67982" y="16810"/>
                  </a:lnTo>
                  <a:lnTo>
                    <a:pt x="72844" y="9888"/>
                  </a:lnTo>
                  <a:lnTo>
                    <a:pt x="68477" y="6757"/>
                  </a:lnTo>
                  <a:lnTo>
                    <a:pt x="63532" y="13679"/>
                  </a:lnTo>
                  <a:lnTo>
                    <a:pt x="61967" y="12773"/>
                  </a:lnTo>
                  <a:lnTo>
                    <a:pt x="60401" y="12031"/>
                  </a:lnTo>
                  <a:lnTo>
                    <a:pt x="58671" y="11289"/>
                  </a:lnTo>
                  <a:lnTo>
                    <a:pt x="56940" y="10630"/>
                  </a:lnTo>
                  <a:lnTo>
                    <a:pt x="59248" y="2390"/>
                  </a:lnTo>
                  <a:lnTo>
                    <a:pt x="54056" y="907"/>
                  </a:lnTo>
                  <a:lnTo>
                    <a:pt x="51749" y="9147"/>
                  </a:lnTo>
                  <a:lnTo>
                    <a:pt x="49936" y="8817"/>
                  </a:lnTo>
                  <a:lnTo>
                    <a:pt x="48123" y="8652"/>
                  </a:lnTo>
                  <a:lnTo>
                    <a:pt x="46310" y="8488"/>
                  </a:lnTo>
                  <a:lnTo>
                    <a:pt x="44497" y="8488"/>
                  </a:lnTo>
                  <a:lnTo>
                    <a:pt x="43838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4"/>
            <p:cNvSpPr/>
            <p:nvPr/>
          </p:nvSpPr>
          <p:spPr>
            <a:xfrm>
              <a:off x="4353850" y="423525"/>
              <a:ext cx="558300" cy="552125"/>
            </a:xfrm>
            <a:custGeom>
              <a:avLst/>
              <a:gdLst/>
              <a:ahLst/>
              <a:cxnLst/>
              <a:rect l="l" t="t" r="r" b="b"/>
              <a:pathLst>
                <a:path w="22332" h="22085" extrusionOk="0">
                  <a:moveTo>
                    <a:pt x="11701" y="5274"/>
                  </a:moveTo>
                  <a:lnTo>
                    <a:pt x="10877" y="10465"/>
                  </a:lnTo>
                  <a:lnTo>
                    <a:pt x="5521" y="9641"/>
                  </a:lnTo>
                  <a:lnTo>
                    <a:pt x="5933" y="8653"/>
                  </a:lnTo>
                  <a:lnTo>
                    <a:pt x="6428" y="7746"/>
                  </a:lnTo>
                  <a:lnTo>
                    <a:pt x="7087" y="7004"/>
                  </a:lnTo>
                  <a:lnTo>
                    <a:pt x="7829" y="6345"/>
                  </a:lnTo>
                  <a:lnTo>
                    <a:pt x="8653" y="5851"/>
                  </a:lnTo>
                  <a:lnTo>
                    <a:pt x="9641" y="5439"/>
                  </a:lnTo>
                  <a:lnTo>
                    <a:pt x="10630" y="5274"/>
                  </a:lnTo>
                  <a:close/>
                  <a:moveTo>
                    <a:pt x="12525" y="5356"/>
                  </a:moveTo>
                  <a:lnTo>
                    <a:pt x="13514" y="5686"/>
                  </a:lnTo>
                  <a:lnTo>
                    <a:pt x="14421" y="6180"/>
                  </a:lnTo>
                  <a:lnTo>
                    <a:pt x="15162" y="6840"/>
                  </a:lnTo>
                  <a:lnTo>
                    <a:pt x="15904" y="7581"/>
                  </a:lnTo>
                  <a:lnTo>
                    <a:pt x="16398" y="8405"/>
                  </a:lnTo>
                  <a:lnTo>
                    <a:pt x="16810" y="9312"/>
                  </a:lnTo>
                  <a:lnTo>
                    <a:pt x="16975" y="10383"/>
                  </a:lnTo>
                  <a:lnTo>
                    <a:pt x="17058" y="11372"/>
                  </a:lnTo>
                  <a:lnTo>
                    <a:pt x="11701" y="10548"/>
                  </a:lnTo>
                  <a:lnTo>
                    <a:pt x="12525" y="5356"/>
                  </a:lnTo>
                  <a:close/>
                  <a:moveTo>
                    <a:pt x="5439" y="10465"/>
                  </a:moveTo>
                  <a:lnTo>
                    <a:pt x="10795" y="11289"/>
                  </a:lnTo>
                  <a:lnTo>
                    <a:pt x="9889" y="16728"/>
                  </a:lnTo>
                  <a:lnTo>
                    <a:pt x="9394" y="16646"/>
                  </a:lnTo>
                  <a:lnTo>
                    <a:pt x="8900" y="16398"/>
                  </a:lnTo>
                  <a:lnTo>
                    <a:pt x="7911" y="15904"/>
                  </a:lnTo>
                  <a:lnTo>
                    <a:pt x="7087" y="15245"/>
                  </a:lnTo>
                  <a:lnTo>
                    <a:pt x="6428" y="14503"/>
                  </a:lnTo>
                  <a:lnTo>
                    <a:pt x="5933" y="13597"/>
                  </a:lnTo>
                  <a:lnTo>
                    <a:pt x="5604" y="12608"/>
                  </a:lnTo>
                  <a:lnTo>
                    <a:pt x="5439" y="12031"/>
                  </a:lnTo>
                  <a:lnTo>
                    <a:pt x="5356" y="11537"/>
                  </a:lnTo>
                  <a:lnTo>
                    <a:pt x="5356" y="10960"/>
                  </a:lnTo>
                  <a:lnTo>
                    <a:pt x="5439" y="10465"/>
                  </a:lnTo>
                  <a:close/>
                  <a:moveTo>
                    <a:pt x="11537" y="11372"/>
                  </a:moveTo>
                  <a:lnTo>
                    <a:pt x="16893" y="12196"/>
                  </a:lnTo>
                  <a:lnTo>
                    <a:pt x="16810" y="12773"/>
                  </a:lnTo>
                  <a:lnTo>
                    <a:pt x="16646" y="13267"/>
                  </a:lnTo>
                  <a:lnTo>
                    <a:pt x="16398" y="13761"/>
                  </a:lnTo>
                  <a:lnTo>
                    <a:pt x="16151" y="14174"/>
                  </a:lnTo>
                  <a:lnTo>
                    <a:pt x="15492" y="15080"/>
                  </a:lnTo>
                  <a:lnTo>
                    <a:pt x="14750" y="15739"/>
                  </a:lnTo>
                  <a:lnTo>
                    <a:pt x="13844" y="16316"/>
                  </a:lnTo>
                  <a:lnTo>
                    <a:pt x="12855" y="16646"/>
                  </a:lnTo>
                  <a:lnTo>
                    <a:pt x="11784" y="16893"/>
                  </a:lnTo>
                  <a:lnTo>
                    <a:pt x="10713" y="16893"/>
                  </a:lnTo>
                  <a:lnTo>
                    <a:pt x="11537" y="11372"/>
                  </a:lnTo>
                  <a:close/>
                  <a:moveTo>
                    <a:pt x="12937" y="0"/>
                  </a:moveTo>
                  <a:lnTo>
                    <a:pt x="12773" y="83"/>
                  </a:lnTo>
                  <a:lnTo>
                    <a:pt x="12690" y="165"/>
                  </a:lnTo>
                  <a:lnTo>
                    <a:pt x="11619" y="2472"/>
                  </a:lnTo>
                  <a:lnTo>
                    <a:pt x="10383" y="2472"/>
                  </a:lnTo>
                  <a:lnTo>
                    <a:pt x="9312" y="247"/>
                  </a:lnTo>
                  <a:lnTo>
                    <a:pt x="9147" y="165"/>
                  </a:lnTo>
                  <a:lnTo>
                    <a:pt x="9065" y="83"/>
                  </a:lnTo>
                  <a:lnTo>
                    <a:pt x="8900" y="165"/>
                  </a:lnTo>
                  <a:lnTo>
                    <a:pt x="8817" y="330"/>
                  </a:lnTo>
                  <a:lnTo>
                    <a:pt x="8653" y="2802"/>
                  </a:lnTo>
                  <a:lnTo>
                    <a:pt x="7499" y="3296"/>
                  </a:lnTo>
                  <a:lnTo>
                    <a:pt x="5686" y="1566"/>
                  </a:lnTo>
                  <a:lnTo>
                    <a:pt x="5521" y="1483"/>
                  </a:lnTo>
                  <a:lnTo>
                    <a:pt x="5439" y="1566"/>
                  </a:lnTo>
                  <a:lnTo>
                    <a:pt x="5356" y="1648"/>
                  </a:lnTo>
                  <a:lnTo>
                    <a:pt x="5356" y="1813"/>
                  </a:lnTo>
                  <a:lnTo>
                    <a:pt x="6016" y="4203"/>
                  </a:lnTo>
                  <a:lnTo>
                    <a:pt x="5027" y="5027"/>
                  </a:lnTo>
                  <a:lnTo>
                    <a:pt x="2720" y="4038"/>
                  </a:lnTo>
                  <a:lnTo>
                    <a:pt x="2637" y="4038"/>
                  </a:lnTo>
                  <a:lnTo>
                    <a:pt x="2472" y="4120"/>
                  </a:lnTo>
                  <a:lnTo>
                    <a:pt x="2472" y="4203"/>
                  </a:lnTo>
                  <a:lnTo>
                    <a:pt x="2472" y="4368"/>
                  </a:lnTo>
                  <a:lnTo>
                    <a:pt x="3956" y="6345"/>
                  </a:lnTo>
                  <a:lnTo>
                    <a:pt x="3379" y="7499"/>
                  </a:lnTo>
                  <a:lnTo>
                    <a:pt x="824" y="7334"/>
                  </a:lnTo>
                  <a:lnTo>
                    <a:pt x="742" y="7334"/>
                  </a:lnTo>
                  <a:lnTo>
                    <a:pt x="660" y="7499"/>
                  </a:lnTo>
                  <a:lnTo>
                    <a:pt x="660" y="7581"/>
                  </a:lnTo>
                  <a:lnTo>
                    <a:pt x="742" y="7746"/>
                  </a:lnTo>
                  <a:lnTo>
                    <a:pt x="2802" y="9147"/>
                  </a:lnTo>
                  <a:lnTo>
                    <a:pt x="2637" y="9724"/>
                  </a:lnTo>
                  <a:lnTo>
                    <a:pt x="2555" y="10383"/>
                  </a:lnTo>
                  <a:lnTo>
                    <a:pt x="165" y="11125"/>
                  </a:lnTo>
                  <a:lnTo>
                    <a:pt x="83" y="11207"/>
                  </a:lnTo>
                  <a:lnTo>
                    <a:pt x="0" y="11289"/>
                  </a:lnTo>
                  <a:lnTo>
                    <a:pt x="83" y="11454"/>
                  </a:lnTo>
                  <a:lnTo>
                    <a:pt x="165" y="11537"/>
                  </a:lnTo>
                  <a:lnTo>
                    <a:pt x="2637" y="12113"/>
                  </a:lnTo>
                  <a:lnTo>
                    <a:pt x="2884" y="13349"/>
                  </a:lnTo>
                  <a:lnTo>
                    <a:pt x="824" y="14833"/>
                  </a:lnTo>
                  <a:lnTo>
                    <a:pt x="742" y="14998"/>
                  </a:lnTo>
                  <a:lnTo>
                    <a:pt x="824" y="15080"/>
                  </a:lnTo>
                  <a:lnTo>
                    <a:pt x="907" y="15245"/>
                  </a:lnTo>
                  <a:lnTo>
                    <a:pt x="989" y="15245"/>
                  </a:lnTo>
                  <a:lnTo>
                    <a:pt x="3544" y="14998"/>
                  </a:lnTo>
                  <a:lnTo>
                    <a:pt x="4120" y="16069"/>
                  </a:lnTo>
                  <a:lnTo>
                    <a:pt x="2802" y="18129"/>
                  </a:lnTo>
                  <a:lnTo>
                    <a:pt x="2720" y="18294"/>
                  </a:lnTo>
                  <a:lnTo>
                    <a:pt x="2802" y="18458"/>
                  </a:lnTo>
                  <a:lnTo>
                    <a:pt x="2884" y="18541"/>
                  </a:lnTo>
                  <a:lnTo>
                    <a:pt x="3049" y="18458"/>
                  </a:lnTo>
                  <a:lnTo>
                    <a:pt x="5356" y="17387"/>
                  </a:lnTo>
                  <a:lnTo>
                    <a:pt x="6263" y="18211"/>
                  </a:lnTo>
                  <a:lnTo>
                    <a:pt x="5686" y="20601"/>
                  </a:lnTo>
                  <a:lnTo>
                    <a:pt x="5768" y="20766"/>
                  </a:lnTo>
                  <a:lnTo>
                    <a:pt x="5851" y="20848"/>
                  </a:lnTo>
                  <a:lnTo>
                    <a:pt x="5933" y="20931"/>
                  </a:lnTo>
                  <a:lnTo>
                    <a:pt x="6098" y="20848"/>
                  </a:lnTo>
                  <a:lnTo>
                    <a:pt x="7829" y="19035"/>
                  </a:lnTo>
                  <a:lnTo>
                    <a:pt x="8982" y="19447"/>
                  </a:lnTo>
                  <a:lnTo>
                    <a:pt x="9312" y="21919"/>
                  </a:lnTo>
                  <a:lnTo>
                    <a:pt x="9394" y="22084"/>
                  </a:lnTo>
                  <a:lnTo>
                    <a:pt x="9641" y="22084"/>
                  </a:lnTo>
                  <a:lnTo>
                    <a:pt x="9724" y="22002"/>
                  </a:lnTo>
                  <a:lnTo>
                    <a:pt x="10795" y="19694"/>
                  </a:lnTo>
                  <a:lnTo>
                    <a:pt x="12031" y="19694"/>
                  </a:lnTo>
                  <a:lnTo>
                    <a:pt x="13102" y="21919"/>
                  </a:lnTo>
                  <a:lnTo>
                    <a:pt x="13267" y="22002"/>
                  </a:lnTo>
                  <a:lnTo>
                    <a:pt x="13514" y="22002"/>
                  </a:lnTo>
                  <a:lnTo>
                    <a:pt x="13514" y="21837"/>
                  </a:lnTo>
                  <a:lnTo>
                    <a:pt x="13762" y="19365"/>
                  </a:lnTo>
                  <a:lnTo>
                    <a:pt x="14915" y="18870"/>
                  </a:lnTo>
                  <a:lnTo>
                    <a:pt x="16728" y="20601"/>
                  </a:lnTo>
                  <a:lnTo>
                    <a:pt x="16893" y="20683"/>
                  </a:lnTo>
                  <a:lnTo>
                    <a:pt x="16975" y="20601"/>
                  </a:lnTo>
                  <a:lnTo>
                    <a:pt x="17058" y="20519"/>
                  </a:lnTo>
                  <a:lnTo>
                    <a:pt x="17058" y="20354"/>
                  </a:lnTo>
                  <a:lnTo>
                    <a:pt x="16398" y="17964"/>
                  </a:lnTo>
                  <a:lnTo>
                    <a:pt x="17305" y="17140"/>
                  </a:lnTo>
                  <a:lnTo>
                    <a:pt x="19612" y="18129"/>
                  </a:lnTo>
                  <a:lnTo>
                    <a:pt x="19777" y="18129"/>
                  </a:lnTo>
                  <a:lnTo>
                    <a:pt x="19942" y="18046"/>
                  </a:lnTo>
                  <a:lnTo>
                    <a:pt x="19942" y="17964"/>
                  </a:lnTo>
                  <a:lnTo>
                    <a:pt x="19942" y="17799"/>
                  </a:lnTo>
                  <a:lnTo>
                    <a:pt x="18458" y="15739"/>
                  </a:lnTo>
                  <a:lnTo>
                    <a:pt x="19035" y="14668"/>
                  </a:lnTo>
                  <a:lnTo>
                    <a:pt x="21590" y="14833"/>
                  </a:lnTo>
                  <a:lnTo>
                    <a:pt x="21672" y="14750"/>
                  </a:lnTo>
                  <a:lnTo>
                    <a:pt x="21755" y="14668"/>
                  </a:lnTo>
                  <a:lnTo>
                    <a:pt x="21755" y="14503"/>
                  </a:lnTo>
                  <a:lnTo>
                    <a:pt x="21672" y="14421"/>
                  </a:lnTo>
                  <a:lnTo>
                    <a:pt x="19612" y="13020"/>
                  </a:lnTo>
                  <a:lnTo>
                    <a:pt x="19777" y="12443"/>
                  </a:lnTo>
                  <a:lnTo>
                    <a:pt x="19859" y="11784"/>
                  </a:lnTo>
                  <a:lnTo>
                    <a:pt x="22249" y="11042"/>
                  </a:lnTo>
                  <a:lnTo>
                    <a:pt x="22331" y="10960"/>
                  </a:lnTo>
                  <a:lnTo>
                    <a:pt x="22331" y="10877"/>
                  </a:lnTo>
                  <a:lnTo>
                    <a:pt x="22331" y="10713"/>
                  </a:lnTo>
                  <a:lnTo>
                    <a:pt x="22167" y="10630"/>
                  </a:lnTo>
                  <a:lnTo>
                    <a:pt x="19777" y="9971"/>
                  </a:lnTo>
                  <a:lnTo>
                    <a:pt x="19530" y="8817"/>
                  </a:lnTo>
                  <a:lnTo>
                    <a:pt x="21507" y="7334"/>
                  </a:lnTo>
                  <a:lnTo>
                    <a:pt x="21590" y="7169"/>
                  </a:lnTo>
                  <a:lnTo>
                    <a:pt x="21590" y="7004"/>
                  </a:lnTo>
                  <a:lnTo>
                    <a:pt x="21507" y="6922"/>
                  </a:lnTo>
                  <a:lnTo>
                    <a:pt x="21425" y="6922"/>
                  </a:lnTo>
                  <a:lnTo>
                    <a:pt x="18870" y="7169"/>
                  </a:lnTo>
                  <a:lnTo>
                    <a:pt x="18294" y="6098"/>
                  </a:lnTo>
                  <a:lnTo>
                    <a:pt x="19612" y="3956"/>
                  </a:lnTo>
                  <a:lnTo>
                    <a:pt x="19694" y="3873"/>
                  </a:lnTo>
                  <a:lnTo>
                    <a:pt x="19612" y="3708"/>
                  </a:lnTo>
                  <a:lnTo>
                    <a:pt x="19530" y="3626"/>
                  </a:lnTo>
                  <a:lnTo>
                    <a:pt x="19365" y="3708"/>
                  </a:lnTo>
                  <a:lnTo>
                    <a:pt x="17058" y="4780"/>
                  </a:lnTo>
                  <a:lnTo>
                    <a:pt x="16151" y="3956"/>
                  </a:lnTo>
                  <a:lnTo>
                    <a:pt x="16728" y="1566"/>
                  </a:lnTo>
                  <a:lnTo>
                    <a:pt x="16646" y="1401"/>
                  </a:lnTo>
                  <a:lnTo>
                    <a:pt x="16563" y="1319"/>
                  </a:lnTo>
                  <a:lnTo>
                    <a:pt x="16481" y="1236"/>
                  </a:lnTo>
                  <a:lnTo>
                    <a:pt x="16316" y="1319"/>
                  </a:lnTo>
                  <a:lnTo>
                    <a:pt x="14586" y="3132"/>
                  </a:lnTo>
                  <a:lnTo>
                    <a:pt x="13432" y="2720"/>
                  </a:lnTo>
                  <a:lnTo>
                    <a:pt x="13102" y="247"/>
                  </a:lnTo>
                  <a:lnTo>
                    <a:pt x="13020" y="83"/>
                  </a:lnTo>
                  <a:lnTo>
                    <a:pt x="12937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4"/>
            <p:cNvSpPr/>
            <p:nvPr/>
          </p:nvSpPr>
          <p:spPr>
            <a:xfrm>
              <a:off x="2341150" y="4545700"/>
              <a:ext cx="587150" cy="587150"/>
            </a:xfrm>
            <a:custGeom>
              <a:avLst/>
              <a:gdLst/>
              <a:ahLst/>
              <a:cxnLst/>
              <a:rect l="l" t="t" r="r" b="b"/>
              <a:pathLst>
                <a:path w="23486" h="23486" extrusionOk="0">
                  <a:moveTo>
                    <a:pt x="12197" y="7335"/>
                  </a:moveTo>
                  <a:lnTo>
                    <a:pt x="13021" y="7500"/>
                  </a:lnTo>
                  <a:lnTo>
                    <a:pt x="13762" y="7829"/>
                  </a:lnTo>
                  <a:lnTo>
                    <a:pt x="14504" y="8324"/>
                  </a:lnTo>
                  <a:lnTo>
                    <a:pt x="15163" y="8900"/>
                  </a:lnTo>
                  <a:lnTo>
                    <a:pt x="15657" y="9642"/>
                  </a:lnTo>
                  <a:lnTo>
                    <a:pt x="15987" y="10466"/>
                  </a:lnTo>
                  <a:lnTo>
                    <a:pt x="16152" y="11373"/>
                  </a:lnTo>
                  <a:lnTo>
                    <a:pt x="16152" y="12197"/>
                  </a:lnTo>
                  <a:lnTo>
                    <a:pt x="15987" y="13021"/>
                  </a:lnTo>
                  <a:lnTo>
                    <a:pt x="15657" y="13762"/>
                  </a:lnTo>
                  <a:lnTo>
                    <a:pt x="15163" y="14504"/>
                  </a:lnTo>
                  <a:lnTo>
                    <a:pt x="14586" y="15163"/>
                  </a:lnTo>
                  <a:lnTo>
                    <a:pt x="13845" y="15658"/>
                  </a:lnTo>
                  <a:lnTo>
                    <a:pt x="13021" y="15987"/>
                  </a:lnTo>
                  <a:lnTo>
                    <a:pt x="12114" y="16152"/>
                  </a:lnTo>
                  <a:lnTo>
                    <a:pt x="11290" y="16152"/>
                  </a:lnTo>
                  <a:lnTo>
                    <a:pt x="10466" y="15987"/>
                  </a:lnTo>
                  <a:lnTo>
                    <a:pt x="9642" y="15658"/>
                  </a:lnTo>
                  <a:lnTo>
                    <a:pt x="8983" y="15163"/>
                  </a:lnTo>
                  <a:lnTo>
                    <a:pt x="8324" y="14586"/>
                  </a:lnTo>
                  <a:lnTo>
                    <a:pt x="7829" y="13845"/>
                  </a:lnTo>
                  <a:lnTo>
                    <a:pt x="7500" y="13021"/>
                  </a:lnTo>
                  <a:lnTo>
                    <a:pt x="7335" y="12114"/>
                  </a:lnTo>
                  <a:lnTo>
                    <a:pt x="7335" y="11290"/>
                  </a:lnTo>
                  <a:lnTo>
                    <a:pt x="7500" y="10466"/>
                  </a:lnTo>
                  <a:lnTo>
                    <a:pt x="7829" y="9642"/>
                  </a:lnTo>
                  <a:lnTo>
                    <a:pt x="8324" y="8983"/>
                  </a:lnTo>
                  <a:lnTo>
                    <a:pt x="8900" y="8324"/>
                  </a:lnTo>
                  <a:lnTo>
                    <a:pt x="9642" y="7829"/>
                  </a:lnTo>
                  <a:lnTo>
                    <a:pt x="10466" y="7500"/>
                  </a:lnTo>
                  <a:lnTo>
                    <a:pt x="11373" y="7335"/>
                  </a:lnTo>
                  <a:close/>
                  <a:moveTo>
                    <a:pt x="15081" y="1"/>
                  </a:moveTo>
                  <a:lnTo>
                    <a:pt x="14833" y="83"/>
                  </a:lnTo>
                  <a:lnTo>
                    <a:pt x="14421" y="248"/>
                  </a:lnTo>
                  <a:lnTo>
                    <a:pt x="14092" y="495"/>
                  </a:lnTo>
                  <a:lnTo>
                    <a:pt x="13845" y="825"/>
                  </a:lnTo>
                  <a:lnTo>
                    <a:pt x="12526" y="3215"/>
                  </a:lnTo>
                  <a:lnTo>
                    <a:pt x="11785" y="3215"/>
                  </a:lnTo>
                  <a:lnTo>
                    <a:pt x="10961" y="3297"/>
                  </a:lnTo>
                  <a:lnTo>
                    <a:pt x="10137" y="3380"/>
                  </a:lnTo>
                  <a:lnTo>
                    <a:pt x="9312" y="3544"/>
                  </a:lnTo>
                  <a:lnTo>
                    <a:pt x="7582" y="1484"/>
                  </a:lnTo>
                  <a:lnTo>
                    <a:pt x="7252" y="1155"/>
                  </a:lnTo>
                  <a:lnTo>
                    <a:pt x="6840" y="907"/>
                  </a:lnTo>
                  <a:lnTo>
                    <a:pt x="6428" y="825"/>
                  </a:lnTo>
                  <a:lnTo>
                    <a:pt x="6181" y="907"/>
                  </a:lnTo>
                  <a:lnTo>
                    <a:pt x="6016" y="990"/>
                  </a:lnTo>
                  <a:lnTo>
                    <a:pt x="5852" y="1072"/>
                  </a:lnTo>
                  <a:lnTo>
                    <a:pt x="5687" y="1319"/>
                  </a:lnTo>
                  <a:lnTo>
                    <a:pt x="5522" y="1731"/>
                  </a:lnTo>
                  <a:lnTo>
                    <a:pt x="5440" y="2143"/>
                  </a:lnTo>
                  <a:lnTo>
                    <a:pt x="5522" y="2555"/>
                  </a:lnTo>
                  <a:lnTo>
                    <a:pt x="6346" y="5192"/>
                  </a:lnTo>
                  <a:lnTo>
                    <a:pt x="5687" y="5769"/>
                  </a:lnTo>
                  <a:lnTo>
                    <a:pt x="5192" y="6346"/>
                  </a:lnTo>
                  <a:lnTo>
                    <a:pt x="4698" y="7005"/>
                  </a:lnTo>
                  <a:lnTo>
                    <a:pt x="4286" y="7664"/>
                  </a:lnTo>
                  <a:lnTo>
                    <a:pt x="1484" y="7417"/>
                  </a:lnTo>
                  <a:lnTo>
                    <a:pt x="1072" y="7417"/>
                  </a:lnTo>
                  <a:lnTo>
                    <a:pt x="660" y="7582"/>
                  </a:lnTo>
                  <a:lnTo>
                    <a:pt x="331" y="7829"/>
                  </a:lnTo>
                  <a:lnTo>
                    <a:pt x="166" y="7994"/>
                  </a:lnTo>
                  <a:lnTo>
                    <a:pt x="83" y="8159"/>
                  </a:lnTo>
                  <a:lnTo>
                    <a:pt x="1" y="8406"/>
                  </a:lnTo>
                  <a:lnTo>
                    <a:pt x="83" y="8653"/>
                  </a:lnTo>
                  <a:lnTo>
                    <a:pt x="248" y="9065"/>
                  </a:lnTo>
                  <a:lnTo>
                    <a:pt x="495" y="9395"/>
                  </a:lnTo>
                  <a:lnTo>
                    <a:pt x="825" y="9642"/>
                  </a:lnTo>
                  <a:lnTo>
                    <a:pt x="3297" y="10961"/>
                  </a:lnTo>
                  <a:lnTo>
                    <a:pt x="3215" y="11702"/>
                  </a:lnTo>
                  <a:lnTo>
                    <a:pt x="3297" y="12526"/>
                  </a:lnTo>
                  <a:lnTo>
                    <a:pt x="3379" y="13350"/>
                  </a:lnTo>
                  <a:lnTo>
                    <a:pt x="3544" y="14174"/>
                  </a:lnTo>
                  <a:lnTo>
                    <a:pt x="1484" y="15905"/>
                  </a:lnTo>
                  <a:lnTo>
                    <a:pt x="1155" y="16234"/>
                  </a:lnTo>
                  <a:lnTo>
                    <a:pt x="907" y="16564"/>
                  </a:lnTo>
                  <a:lnTo>
                    <a:pt x="825" y="17058"/>
                  </a:lnTo>
                  <a:lnTo>
                    <a:pt x="907" y="17223"/>
                  </a:lnTo>
                  <a:lnTo>
                    <a:pt x="990" y="17470"/>
                  </a:lnTo>
                  <a:lnTo>
                    <a:pt x="1072" y="17635"/>
                  </a:lnTo>
                  <a:lnTo>
                    <a:pt x="1319" y="17800"/>
                  </a:lnTo>
                  <a:lnTo>
                    <a:pt x="1731" y="17965"/>
                  </a:lnTo>
                  <a:lnTo>
                    <a:pt x="2143" y="18047"/>
                  </a:lnTo>
                  <a:lnTo>
                    <a:pt x="2555" y="17965"/>
                  </a:lnTo>
                  <a:lnTo>
                    <a:pt x="5192" y="17141"/>
                  </a:lnTo>
                  <a:lnTo>
                    <a:pt x="5687" y="17800"/>
                  </a:lnTo>
                  <a:lnTo>
                    <a:pt x="6346" y="18294"/>
                  </a:lnTo>
                  <a:lnTo>
                    <a:pt x="7005" y="18789"/>
                  </a:lnTo>
                  <a:lnTo>
                    <a:pt x="7664" y="19201"/>
                  </a:lnTo>
                  <a:lnTo>
                    <a:pt x="7417" y="21920"/>
                  </a:lnTo>
                  <a:lnTo>
                    <a:pt x="7417" y="22415"/>
                  </a:lnTo>
                  <a:lnTo>
                    <a:pt x="7582" y="22827"/>
                  </a:lnTo>
                  <a:lnTo>
                    <a:pt x="7829" y="23156"/>
                  </a:lnTo>
                  <a:lnTo>
                    <a:pt x="7994" y="23321"/>
                  </a:lnTo>
                  <a:lnTo>
                    <a:pt x="8159" y="23403"/>
                  </a:lnTo>
                  <a:lnTo>
                    <a:pt x="8406" y="23486"/>
                  </a:lnTo>
                  <a:lnTo>
                    <a:pt x="8653" y="23403"/>
                  </a:lnTo>
                  <a:lnTo>
                    <a:pt x="9065" y="23239"/>
                  </a:lnTo>
                  <a:lnTo>
                    <a:pt x="9395" y="22909"/>
                  </a:lnTo>
                  <a:lnTo>
                    <a:pt x="9642" y="22662"/>
                  </a:lnTo>
                  <a:lnTo>
                    <a:pt x="10878" y="20272"/>
                  </a:lnTo>
                  <a:lnTo>
                    <a:pt x="12526" y="20272"/>
                  </a:lnTo>
                  <a:lnTo>
                    <a:pt x="13350" y="20107"/>
                  </a:lnTo>
                  <a:lnTo>
                    <a:pt x="14174" y="19942"/>
                  </a:lnTo>
                  <a:lnTo>
                    <a:pt x="15905" y="22003"/>
                  </a:lnTo>
                  <a:lnTo>
                    <a:pt x="16234" y="22332"/>
                  </a:lnTo>
                  <a:lnTo>
                    <a:pt x="16564" y="22497"/>
                  </a:lnTo>
                  <a:lnTo>
                    <a:pt x="17058" y="22662"/>
                  </a:lnTo>
                  <a:lnTo>
                    <a:pt x="17223" y="22579"/>
                  </a:lnTo>
                  <a:lnTo>
                    <a:pt x="17470" y="22497"/>
                  </a:lnTo>
                  <a:lnTo>
                    <a:pt x="17635" y="22415"/>
                  </a:lnTo>
                  <a:lnTo>
                    <a:pt x="17800" y="22167"/>
                  </a:lnTo>
                  <a:lnTo>
                    <a:pt x="17965" y="21755"/>
                  </a:lnTo>
                  <a:lnTo>
                    <a:pt x="18047" y="21343"/>
                  </a:lnTo>
                  <a:lnTo>
                    <a:pt x="17965" y="20931"/>
                  </a:lnTo>
                  <a:lnTo>
                    <a:pt x="17141" y="18377"/>
                  </a:lnTo>
                  <a:lnTo>
                    <a:pt x="17800" y="17800"/>
                  </a:lnTo>
                  <a:lnTo>
                    <a:pt x="18377" y="17141"/>
                  </a:lnTo>
                  <a:lnTo>
                    <a:pt x="18871" y="16482"/>
                  </a:lnTo>
                  <a:lnTo>
                    <a:pt x="19283" y="15822"/>
                  </a:lnTo>
                  <a:lnTo>
                    <a:pt x="21920" y="16070"/>
                  </a:lnTo>
                  <a:lnTo>
                    <a:pt x="22414" y="16070"/>
                  </a:lnTo>
                  <a:lnTo>
                    <a:pt x="22826" y="15905"/>
                  </a:lnTo>
                  <a:lnTo>
                    <a:pt x="23156" y="15658"/>
                  </a:lnTo>
                  <a:lnTo>
                    <a:pt x="23321" y="15493"/>
                  </a:lnTo>
                  <a:lnTo>
                    <a:pt x="23403" y="15328"/>
                  </a:lnTo>
                  <a:lnTo>
                    <a:pt x="23486" y="15081"/>
                  </a:lnTo>
                  <a:lnTo>
                    <a:pt x="23403" y="14833"/>
                  </a:lnTo>
                  <a:lnTo>
                    <a:pt x="23239" y="14421"/>
                  </a:lnTo>
                  <a:lnTo>
                    <a:pt x="22909" y="14092"/>
                  </a:lnTo>
                  <a:lnTo>
                    <a:pt x="22662" y="13845"/>
                  </a:lnTo>
                  <a:lnTo>
                    <a:pt x="20272" y="12609"/>
                  </a:lnTo>
                  <a:lnTo>
                    <a:pt x="20272" y="11785"/>
                  </a:lnTo>
                  <a:lnTo>
                    <a:pt x="20272" y="10961"/>
                  </a:lnTo>
                  <a:lnTo>
                    <a:pt x="20107" y="10137"/>
                  </a:lnTo>
                  <a:lnTo>
                    <a:pt x="19942" y="9313"/>
                  </a:lnTo>
                  <a:lnTo>
                    <a:pt x="22002" y="7582"/>
                  </a:lnTo>
                  <a:lnTo>
                    <a:pt x="22332" y="7252"/>
                  </a:lnTo>
                  <a:lnTo>
                    <a:pt x="22497" y="6840"/>
                  </a:lnTo>
                  <a:lnTo>
                    <a:pt x="22662" y="6428"/>
                  </a:lnTo>
                  <a:lnTo>
                    <a:pt x="22579" y="6181"/>
                  </a:lnTo>
                  <a:lnTo>
                    <a:pt x="22497" y="6016"/>
                  </a:lnTo>
                  <a:lnTo>
                    <a:pt x="22414" y="5852"/>
                  </a:lnTo>
                  <a:lnTo>
                    <a:pt x="22167" y="5687"/>
                  </a:lnTo>
                  <a:lnTo>
                    <a:pt x="21755" y="5522"/>
                  </a:lnTo>
                  <a:lnTo>
                    <a:pt x="21343" y="5440"/>
                  </a:lnTo>
                  <a:lnTo>
                    <a:pt x="20931" y="5522"/>
                  </a:lnTo>
                  <a:lnTo>
                    <a:pt x="18377" y="6346"/>
                  </a:lnTo>
                  <a:lnTo>
                    <a:pt x="17800" y="5687"/>
                  </a:lnTo>
                  <a:lnTo>
                    <a:pt x="17141" y="5110"/>
                  </a:lnTo>
                  <a:lnTo>
                    <a:pt x="16481" y="4698"/>
                  </a:lnTo>
                  <a:lnTo>
                    <a:pt x="15822" y="4204"/>
                  </a:lnTo>
                  <a:lnTo>
                    <a:pt x="16069" y="1484"/>
                  </a:lnTo>
                  <a:lnTo>
                    <a:pt x="16069" y="1072"/>
                  </a:lnTo>
                  <a:lnTo>
                    <a:pt x="15905" y="660"/>
                  </a:lnTo>
                  <a:lnTo>
                    <a:pt x="15657" y="331"/>
                  </a:lnTo>
                  <a:lnTo>
                    <a:pt x="15493" y="166"/>
                  </a:lnTo>
                  <a:lnTo>
                    <a:pt x="15328" y="83"/>
                  </a:lnTo>
                  <a:lnTo>
                    <a:pt x="150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44"/>
            <p:cNvSpPr/>
            <p:nvPr/>
          </p:nvSpPr>
          <p:spPr>
            <a:xfrm>
              <a:off x="4061325" y="2545375"/>
              <a:ext cx="4125" cy="6225"/>
            </a:xfrm>
            <a:custGeom>
              <a:avLst/>
              <a:gdLst/>
              <a:ahLst/>
              <a:cxnLst/>
              <a:rect l="l" t="t" r="r" b="b"/>
              <a:pathLst>
                <a:path w="165" h="249" fill="none" extrusionOk="0">
                  <a:moveTo>
                    <a:pt x="0" y="1"/>
                  </a:moveTo>
                  <a:lnTo>
                    <a:pt x="165" y="248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4"/>
            <p:cNvSpPr/>
            <p:nvPr/>
          </p:nvSpPr>
          <p:spPr>
            <a:xfrm>
              <a:off x="4110750" y="2588650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1" y="0"/>
                  </a:moveTo>
                  <a:lnTo>
                    <a:pt x="248" y="165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4"/>
            <p:cNvSpPr/>
            <p:nvPr/>
          </p:nvSpPr>
          <p:spPr>
            <a:xfrm>
              <a:off x="4164325" y="2623675"/>
              <a:ext cx="8250" cy="6200"/>
            </a:xfrm>
            <a:custGeom>
              <a:avLst/>
              <a:gdLst/>
              <a:ahLst/>
              <a:cxnLst/>
              <a:rect l="l" t="t" r="r" b="b"/>
              <a:pathLst>
                <a:path w="330" h="248" fill="none" extrusionOk="0">
                  <a:moveTo>
                    <a:pt x="0" y="0"/>
                  </a:moveTo>
                  <a:lnTo>
                    <a:pt x="330" y="248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4"/>
            <p:cNvSpPr/>
            <p:nvPr/>
          </p:nvSpPr>
          <p:spPr>
            <a:xfrm>
              <a:off x="4224050" y="2652500"/>
              <a:ext cx="8275" cy="4150"/>
            </a:xfrm>
            <a:custGeom>
              <a:avLst/>
              <a:gdLst/>
              <a:ahLst/>
              <a:cxnLst/>
              <a:rect l="l" t="t" r="r" b="b"/>
              <a:pathLst>
                <a:path w="331" h="166" fill="none" extrusionOk="0">
                  <a:moveTo>
                    <a:pt x="1" y="1"/>
                  </a:moveTo>
                  <a:lnTo>
                    <a:pt x="331" y="166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4"/>
            <p:cNvSpPr/>
            <p:nvPr/>
          </p:nvSpPr>
          <p:spPr>
            <a:xfrm>
              <a:off x="4287925" y="2673100"/>
              <a:ext cx="6200" cy="2100"/>
            </a:xfrm>
            <a:custGeom>
              <a:avLst/>
              <a:gdLst/>
              <a:ahLst/>
              <a:cxnLst/>
              <a:rect l="l" t="t" r="r" b="b"/>
              <a:pathLst>
                <a:path w="248" h="84" fill="none" extrusionOk="0">
                  <a:moveTo>
                    <a:pt x="0" y="1"/>
                  </a:moveTo>
                  <a:lnTo>
                    <a:pt x="248" y="83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44"/>
            <p:cNvSpPr/>
            <p:nvPr/>
          </p:nvSpPr>
          <p:spPr>
            <a:xfrm>
              <a:off x="4351775" y="268547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1" y="0"/>
                  </a:moveTo>
                  <a:lnTo>
                    <a:pt x="248" y="0"/>
                  </a:lnTo>
                  <a:lnTo>
                    <a:pt x="330" y="83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4"/>
            <p:cNvSpPr/>
            <p:nvPr/>
          </p:nvSpPr>
          <p:spPr>
            <a:xfrm>
              <a:off x="5933925" y="3105725"/>
              <a:ext cx="4125" cy="25"/>
            </a:xfrm>
            <a:custGeom>
              <a:avLst/>
              <a:gdLst/>
              <a:ahLst/>
              <a:cxnLst/>
              <a:rect l="l" t="t" r="r" b="b"/>
              <a:pathLst>
                <a:path w="165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65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4"/>
            <p:cNvSpPr/>
            <p:nvPr/>
          </p:nvSpPr>
          <p:spPr>
            <a:xfrm>
              <a:off x="5995725" y="3101600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0" y="1"/>
                  </a:moveTo>
                  <a:lnTo>
                    <a:pt x="33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4"/>
            <p:cNvSpPr/>
            <p:nvPr/>
          </p:nvSpPr>
          <p:spPr>
            <a:xfrm>
              <a:off x="6061625" y="3089250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1" y="83"/>
                  </a:moveTo>
                  <a:lnTo>
                    <a:pt x="33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4"/>
            <p:cNvSpPr/>
            <p:nvPr/>
          </p:nvSpPr>
          <p:spPr>
            <a:xfrm>
              <a:off x="6125500" y="3070700"/>
              <a:ext cx="8275" cy="4150"/>
            </a:xfrm>
            <a:custGeom>
              <a:avLst/>
              <a:gdLst/>
              <a:ahLst/>
              <a:cxnLst/>
              <a:rect l="l" t="t" r="r" b="b"/>
              <a:pathLst>
                <a:path w="331" h="166" fill="none" extrusionOk="0">
                  <a:moveTo>
                    <a:pt x="0" y="165"/>
                  </a:moveTo>
                  <a:lnTo>
                    <a:pt x="33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44"/>
            <p:cNvSpPr/>
            <p:nvPr/>
          </p:nvSpPr>
          <p:spPr>
            <a:xfrm>
              <a:off x="6187300" y="304597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1" y="166"/>
                  </a:moveTo>
                  <a:lnTo>
                    <a:pt x="1" y="166"/>
                  </a:lnTo>
                  <a:lnTo>
                    <a:pt x="248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4"/>
            <p:cNvSpPr/>
            <p:nvPr/>
          </p:nvSpPr>
          <p:spPr>
            <a:xfrm>
              <a:off x="6244975" y="3015075"/>
              <a:ext cx="6225" cy="4150"/>
            </a:xfrm>
            <a:custGeom>
              <a:avLst/>
              <a:gdLst/>
              <a:ahLst/>
              <a:cxnLst/>
              <a:rect l="l" t="t" r="r" b="b"/>
              <a:pathLst>
                <a:path w="249" h="166" fill="none" extrusionOk="0">
                  <a:moveTo>
                    <a:pt x="1" y="166"/>
                  </a:moveTo>
                  <a:lnTo>
                    <a:pt x="248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4"/>
            <p:cNvSpPr/>
            <p:nvPr/>
          </p:nvSpPr>
          <p:spPr>
            <a:xfrm>
              <a:off x="6300600" y="297800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1" y="248"/>
                  </a:moveTo>
                  <a:lnTo>
                    <a:pt x="248" y="1"/>
                  </a:lnTo>
                  <a:lnTo>
                    <a:pt x="248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4"/>
            <p:cNvSpPr/>
            <p:nvPr/>
          </p:nvSpPr>
          <p:spPr>
            <a:xfrm>
              <a:off x="6350050" y="29347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0" y="247"/>
                  </a:moveTo>
                  <a:lnTo>
                    <a:pt x="248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4"/>
            <p:cNvSpPr/>
            <p:nvPr/>
          </p:nvSpPr>
          <p:spPr>
            <a:xfrm>
              <a:off x="6395375" y="2887350"/>
              <a:ext cx="6200" cy="6225"/>
            </a:xfrm>
            <a:custGeom>
              <a:avLst/>
              <a:gdLst/>
              <a:ahLst/>
              <a:cxnLst/>
              <a:rect l="l" t="t" r="r" b="b"/>
              <a:pathLst>
                <a:path w="248" h="249" fill="none" extrusionOk="0">
                  <a:moveTo>
                    <a:pt x="0" y="248"/>
                  </a:moveTo>
                  <a:lnTo>
                    <a:pt x="247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4"/>
            <p:cNvSpPr/>
            <p:nvPr/>
          </p:nvSpPr>
          <p:spPr>
            <a:xfrm>
              <a:off x="6436575" y="2835850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0" y="248"/>
                  </a:moveTo>
                  <a:lnTo>
                    <a:pt x="83" y="166"/>
                  </a:lnTo>
                  <a:lnTo>
                    <a:pt x="165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4"/>
            <p:cNvSpPr/>
            <p:nvPr/>
          </p:nvSpPr>
          <p:spPr>
            <a:xfrm>
              <a:off x="6471600" y="2778175"/>
              <a:ext cx="4125" cy="8275"/>
            </a:xfrm>
            <a:custGeom>
              <a:avLst/>
              <a:gdLst/>
              <a:ahLst/>
              <a:cxnLst/>
              <a:rect l="l" t="t" r="r" b="b"/>
              <a:pathLst>
                <a:path w="165" h="331" fill="none" extrusionOk="0">
                  <a:moveTo>
                    <a:pt x="0" y="330"/>
                  </a:moveTo>
                  <a:lnTo>
                    <a:pt x="165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4"/>
            <p:cNvSpPr/>
            <p:nvPr/>
          </p:nvSpPr>
          <p:spPr>
            <a:xfrm>
              <a:off x="6500425" y="2718425"/>
              <a:ext cx="2100" cy="8275"/>
            </a:xfrm>
            <a:custGeom>
              <a:avLst/>
              <a:gdLst/>
              <a:ahLst/>
              <a:cxnLst/>
              <a:rect l="l" t="t" r="r" b="b"/>
              <a:pathLst>
                <a:path w="84" h="331" fill="none" extrusionOk="0">
                  <a:moveTo>
                    <a:pt x="1" y="330"/>
                  </a:moveTo>
                  <a:lnTo>
                    <a:pt x="83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44"/>
            <p:cNvSpPr/>
            <p:nvPr/>
          </p:nvSpPr>
          <p:spPr>
            <a:xfrm>
              <a:off x="6521025" y="2656625"/>
              <a:ext cx="2100" cy="8275"/>
            </a:xfrm>
            <a:custGeom>
              <a:avLst/>
              <a:gdLst/>
              <a:ahLst/>
              <a:cxnLst/>
              <a:rect l="l" t="t" r="r" b="b"/>
              <a:pathLst>
                <a:path w="84" h="331" fill="none" extrusionOk="0">
                  <a:moveTo>
                    <a:pt x="1" y="330"/>
                  </a:moveTo>
                  <a:lnTo>
                    <a:pt x="1" y="330"/>
                  </a:lnTo>
                  <a:lnTo>
                    <a:pt x="83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4"/>
            <p:cNvSpPr/>
            <p:nvPr/>
          </p:nvSpPr>
          <p:spPr>
            <a:xfrm>
              <a:off x="6535450" y="2592775"/>
              <a:ext cx="2075" cy="8250"/>
            </a:xfrm>
            <a:custGeom>
              <a:avLst/>
              <a:gdLst/>
              <a:ahLst/>
              <a:cxnLst/>
              <a:rect l="l" t="t" r="r" b="b"/>
              <a:pathLst>
                <a:path w="83" h="330" fill="none" extrusionOk="0">
                  <a:moveTo>
                    <a:pt x="1" y="330"/>
                  </a:moveTo>
                  <a:lnTo>
                    <a:pt x="83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4"/>
            <p:cNvSpPr/>
            <p:nvPr/>
          </p:nvSpPr>
          <p:spPr>
            <a:xfrm>
              <a:off x="6543700" y="2526850"/>
              <a:ext cx="2075" cy="8250"/>
            </a:xfrm>
            <a:custGeom>
              <a:avLst/>
              <a:gdLst/>
              <a:ahLst/>
              <a:cxnLst/>
              <a:rect l="l" t="t" r="r" b="b"/>
              <a:pathLst>
                <a:path w="83" h="330" fill="none" extrusionOk="0">
                  <a:moveTo>
                    <a:pt x="0" y="330"/>
                  </a:moveTo>
                  <a:lnTo>
                    <a:pt x="83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4"/>
            <p:cNvSpPr/>
            <p:nvPr/>
          </p:nvSpPr>
          <p:spPr>
            <a:xfrm>
              <a:off x="6545750" y="2460925"/>
              <a:ext cx="25" cy="8275"/>
            </a:xfrm>
            <a:custGeom>
              <a:avLst/>
              <a:gdLst/>
              <a:ahLst/>
              <a:cxnLst/>
              <a:rect l="l" t="t" r="r" b="b"/>
              <a:pathLst>
                <a:path w="1" h="331" fill="none" extrusionOk="0">
                  <a:moveTo>
                    <a:pt x="1" y="330"/>
                  </a:moveTo>
                  <a:lnTo>
                    <a:pt x="1" y="83"/>
                  </a:ln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4"/>
            <p:cNvSpPr/>
            <p:nvPr/>
          </p:nvSpPr>
          <p:spPr>
            <a:xfrm>
              <a:off x="6537500" y="2395000"/>
              <a:ext cx="2100" cy="8275"/>
            </a:xfrm>
            <a:custGeom>
              <a:avLst/>
              <a:gdLst/>
              <a:ahLst/>
              <a:cxnLst/>
              <a:rect l="l" t="t" r="r" b="b"/>
              <a:pathLst>
                <a:path w="84" h="331" fill="none" extrusionOk="0">
                  <a:moveTo>
                    <a:pt x="83" y="330"/>
                  </a:moveTo>
                  <a:lnTo>
                    <a:pt x="83" y="330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4"/>
            <p:cNvSpPr/>
            <p:nvPr/>
          </p:nvSpPr>
          <p:spPr>
            <a:xfrm>
              <a:off x="6523100" y="2331150"/>
              <a:ext cx="2075" cy="8250"/>
            </a:xfrm>
            <a:custGeom>
              <a:avLst/>
              <a:gdLst/>
              <a:ahLst/>
              <a:cxnLst/>
              <a:rect l="l" t="t" r="r" b="b"/>
              <a:pathLst>
                <a:path w="83" h="330" fill="none" extrusionOk="0">
                  <a:moveTo>
                    <a:pt x="83" y="33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4"/>
            <p:cNvSpPr/>
            <p:nvPr/>
          </p:nvSpPr>
          <p:spPr>
            <a:xfrm>
              <a:off x="6502500" y="2267275"/>
              <a:ext cx="4125" cy="8275"/>
            </a:xfrm>
            <a:custGeom>
              <a:avLst/>
              <a:gdLst/>
              <a:ahLst/>
              <a:cxnLst/>
              <a:rect l="l" t="t" r="r" b="b"/>
              <a:pathLst>
                <a:path w="165" h="331" fill="none" extrusionOk="0">
                  <a:moveTo>
                    <a:pt x="165" y="330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4"/>
            <p:cNvSpPr/>
            <p:nvPr/>
          </p:nvSpPr>
          <p:spPr>
            <a:xfrm>
              <a:off x="6475700" y="2207525"/>
              <a:ext cx="4150" cy="8275"/>
            </a:xfrm>
            <a:custGeom>
              <a:avLst/>
              <a:gdLst/>
              <a:ahLst/>
              <a:cxnLst/>
              <a:rect l="l" t="t" r="r" b="b"/>
              <a:pathLst>
                <a:path w="166" h="331" fill="none" extrusionOk="0">
                  <a:moveTo>
                    <a:pt x="166" y="331"/>
                  </a:moveTo>
                  <a:lnTo>
                    <a:pt x="1" y="83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4"/>
            <p:cNvSpPr/>
            <p:nvPr/>
          </p:nvSpPr>
          <p:spPr>
            <a:xfrm>
              <a:off x="6442750" y="2151925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165" y="247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4"/>
            <p:cNvSpPr/>
            <p:nvPr/>
          </p:nvSpPr>
          <p:spPr>
            <a:xfrm>
              <a:off x="6401550" y="2098350"/>
              <a:ext cx="6200" cy="8275"/>
            </a:xfrm>
            <a:custGeom>
              <a:avLst/>
              <a:gdLst/>
              <a:ahLst/>
              <a:cxnLst/>
              <a:rect l="l" t="t" r="r" b="b"/>
              <a:pathLst>
                <a:path w="248" h="331" fill="none" extrusionOk="0">
                  <a:moveTo>
                    <a:pt x="248" y="330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4"/>
            <p:cNvSpPr/>
            <p:nvPr/>
          </p:nvSpPr>
          <p:spPr>
            <a:xfrm>
              <a:off x="6356225" y="2050975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248"/>
                  </a:moveTo>
                  <a:lnTo>
                    <a:pt x="83" y="0"/>
                  </a:ln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4"/>
            <p:cNvSpPr/>
            <p:nvPr/>
          </p:nvSpPr>
          <p:spPr>
            <a:xfrm>
              <a:off x="6306775" y="2007700"/>
              <a:ext cx="6225" cy="6225"/>
            </a:xfrm>
            <a:custGeom>
              <a:avLst/>
              <a:gdLst/>
              <a:ahLst/>
              <a:cxnLst/>
              <a:rect l="l" t="t" r="r" b="b"/>
              <a:pathLst>
                <a:path w="249" h="249" fill="none" extrusionOk="0">
                  <a:moveTo>
                    <a:pt x="248" y="248"/>
                  </a:move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4"/>
            <p:cNvSpPr/>
            <p:nvPr/>
          </p:nvSpPr>
          <p:spPr>
            <a:xfrm>
              <a:off x="6253225" y="19706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8" y="165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4"/>
            <p:cNvSpPr/>
            <p:nvPr/>
          </p:nvSpPr>
          <p:spPr>
            <a:xfrm>
              <a:off x="6195550" y="19397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65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4"/>
            <p:cNvSpPr/>
            <p:nvPr/>
          </p:nvSpPr>
          <p:spPr>
            <a:xfrm>
              <a:off x="6133750" y="1915000"/>
              <a:ext cx="8250" cy="2100"/>
            </a:xfrm>
            <a:custGeom>
              <a:avLst/>
              <a:gdLst/>
              <a:ahLst/>
              <a:cxnLst/>
              <a:rect l="l" t="t" r="r" b="b"/>
              <a:pathLst>
                <a:path w="330" h="84" fill="none" extrusionOk="0">
                  <a:moveTo>
                    <a:pt x="330" y="83"/>
                  </a:moveTo>
                  <a:lnTo>
                    <a:pt x="247" y="83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4"/>
            <p:cNvSpPr/>
            <p:nvPr/>
          </p:nvSpPr>
          <p:spPr>
            <a:xfrm>
              <a:off x="6069875" y="189647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83"/>
                  </a:move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4"/>
            <p:cNvSpPr/>
            <p:nvPr/>
          </p:nvSpPr>
          <p:spPr>
            <a:xfrm>
              <a:off x="6006025" y="188617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44"/>
            <p:cNvSpPr/>
            <p:nvPr/>
          </p:nvSpPr>
          <p:spPr>
            <a:xfrm>
              <a:off x="5933925" y="1882050"/>
              <a:ext cx="4125" cy="25"/>
            </a:xfrm>
            <a:custGeom>
              <a:avLst/>
              <a:gdLst/>
              <a:ahLst/>
              <a:cxnLst/>
              <a:rect l="l" t="t" r="r" b="b"/>
              <a:pathLst>
                <a:path w="165" h="1" fill="none" extrusionOk="0">
                  <a:moveTo>
                    <a:pt x="165" y="0"/>
                  </a:moveTo>
                  <a:lnTo>
                    <a:pt x="165" y="0"/>
                  </a:ln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4"/>
            <p:cNvSpPr/>
            <p:nvPr/>
          </p:nvSpPr>
          <p:spPr>
            <a:xfrm>
              <a:off x="5886525" y="3056275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896" y="1"/>
                  </a:moveTo>
                  <a:lnTo>
                    <a:pt x="1484" y="83"/>
                  </a:lnTo>
                  <a:lnTo>
                    <a:pt x="1154" y="166"/>
                  </a:lnTo>
                  <a:lnTo>
                    <a:pt x="825" y="330"/>
                  </a:lnTo>
                  <a:lnTo>
                    <a:pt x="578" y="578"/>
                  </a:lnTo>
                  <a:lnTo>
                    <a:pt x="330" y="825"/>
                  </a:lnTo>
                  <a:lnTo>
                    <a:pt x="166" y="1154"/>
                  </a:lnTo>
                  <a:lnTo>
                    <a:pt x="1" y="1567"/>
                  </a:lnTo>
                  <a:lnTo>
                    <a:pt x="1" y="1979"/>
                  </a:lnTo>
                  <a:lnTo>
                    <a:pt x="1" y="2308"/>
                  </a:lnTo>
                  <a:lnTo>
                    <a:pt x="166" y="2720"/>
                  </a:lnTo>
                  <a:lnTo>
                    <a:pt x="330" y="3050"/>
                  </a:lnTo>
                  <a:lnTo>
                    <a:pt x="578" y="3297"/>
                  </a:lnTo>
                  <a:lnTo>
                    <a:pt x="825" y="3544"/>
                  </a:lnTo>
                  <a:lnTo>
                    <a:pt x="1154" y="3709"/>
                  </a:lnTo>
                  <a:lnTo>
                    <a:pt x="1484" y="3791"/>
                  </a:lnTo>
                  <a:lnTo>
                    <a:pt x="1896" y="3874"/>
                  </a:lnTo>
                  <a:lnTo>
                    <a:pt x="2308" y="3791"/>
                  </a:lnTo>
                  <a:lnTo>
                    <a:pt x="2638" y="3709"/>
                  </a:lnTo>
                  <a:lnTo>
                    <a:pt x="2967" y="3544"/>
                  </a:lnTo>
                  <a:lnTo>
                    <a:pt x="3297" y="3297"/>
                  </a:lnTo>
                  <a:lnTo>
                    <a:pt x="3544" y="3050"/>
                  </a:lnTo>
                  <a:lnTo>
                    <a:pt x="3709" y="2720"/>
                  </a:lnTo>
                  <a:lnTo>
                    <a:pt x="3791" y="2308"/>
                  </a:lnTo>
                  <a:lnTo>
                    <a:pt x="3874" y="1979"/>
                  </a:lnTo>
                  <a:lnTo>
                    <a:pt x="3791" y="1567"/>
                  </a:lnTo>
                  <a:lnTo>
                    <a:pt x="3709" y="1154"/>
                  </a:lnTo>
                  <a:lnTo>
                    <a:pt x="3544" y="825"/>
                  </a:lnTo>
                  <a:lnTo>
                    <a:pt x="3297" y="578"/>
                  </a:lnTo>
                  <a:lnTo>
                    <a:pt x="2967" y="330"/>
                  </a:lnTo>
                  <a:lnTo>
                    <a:pt x="2638" y="166"/>
                  </a:lnTo>
                  <a:lnTo>
                    <a:pt x="2308" y="83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rgbClr val="F5F5F3"/>
            </a:solidFill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4"/>
            <p:cNvSpPr/>
            <p:nvPr/>
          </p:nvSpPr>
          <p:spPr>
            <a:xfrm>
              <a:off x="5913325" y="1834675"/>
              <a:ext cx="72125" cy="103025"/>
            </a:xfrm>
            <a:custGeom>
              <a:avLst/>
              <a:gdLst/>
              <a:ahLst/>
              <a:cxnLst/>
              <a:rect l="l" t="t" r="r" b="b"/>
              <a:pathLst>
                <a:path w="2885" h="4121" extrusionOk="0">
                  <a:moveTo>
                    <a:pt x="2884" y="0"/>
                  </a:moveTo>
                  <a:lnTo>
                    <a:pt x="0" y="1978"/>
                  </a:lnTo>
                  <a:lnTo>
                    <a:pt x="2719" y="4120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rgbClr val="F5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4"/>
            <p:cNvSpPr/>
            <p:nvPr/>
          </p:nvSpPr>
          <p:spPr>
            <a:xfrm>
              <a:off x="5913325" y="1834675"/>
              <a:ext cx="72125" cy="103025"/>
            </a:xfrm>
            <a:custGeom>
              <a:avLst/>
              <a:gdLst/>
              <a:ahLst/>
              <a:cxnLst/>
              <a:rect l="l" t="t" r="r" b="b"/>
              <a:pathLst>
                <a:path w="2885" h="4121" fill="none" extrusionOk="0">
                  <a:moveTo>
                    <a:pt x="2884" y="0"/>
                  </a:moveTo>
                  <a:lnTo>
                    <a:pt x="0" y="1978"/>
                  </a:lnTo>
                  <a:lnTo>
                    <a:pt x="2719" y="412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44"/>
            <p:cNvSpPr/>
            <p:nvPr/>
          </p:nvSpPr>
          <p:spPr>
            <a:xfrm>
              <a:off x="5999825" y="1385575"/>
              <a:ext cx="100975" cy="72125"/>
            </a:xfrm>
            <a:custGeom>
              <a:avLst/>
              <a:gdLst/>
              <a:ahLst/>
              <a:cxnLst/>
              <a:rect l="l" t="t" r="r" b="b"/>
              <a:pathLst>
                <a:path w="4039" h="2885" extrusionOk="0">
                  <a:moveTo>
                    <a:pt x="1" y="0"/>
                  </a:moveTo>
                  <a:lnTo>
                    <a:pt x="1896" y="2884"/>
                  </a:lnTo>
                  <a:lnTo>
                    <a:pt x="4039" y="2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4"/>
            <p:cNvSpPr/>
            <p:nvPr/>
          </p:nvSpPr>
          <p:spPr>
            <a:xfrm>
              <a:off x="5999825" y="1385575"/>
              <a:ext cx="100975" cy="72125"/>
            </a:xfrm>
            <a:custGeom>
              <a:avLst/>
              <a:gdLst/>
              <a:ahLst/>
              <a:cxnLst/>
              <a:rect l="l" t="t" r="r" b="b"/>
              <a:pathLst>
                <a:path w="4039" h="2885" fill="none" extrusionOk="0">
                  <a:moveTo>
                    <a:pt x="1" y="0"/>
                  </a:moveTo>
                  <a:lnTo>
                    <a:pt x="1896" y="2884"/>
                  </a:lnTo>
                  <a:lnTo>
                    <a:pt x="4039" y="247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4"/>
            <p:cNvSpPr/>
            <p:nvPr/>
          </p:nvSpPr>
          <p:spPr>
            <a:xfrm>
              <a:off x="5233500" y="619225"/>
              <a:ext cx="249275" cy="39175"/>
            </a:xfrm>
            <a:custGeom>
              <a:avLst/>
              <a:gdLst/>
              <a:ahLst/>
              <a:cxnLst/>
              <a:rect l="l" t="t" r="r" b="b"/>
              <a:pathLst>
                <a:path w="9971" h="1567" fill="none" extrusionOk="0">
                  <a:moveTo>
                    <a:pt x="9971" y="1566"/>
                  </a:moveTo>
                  <a:lnTo>
                    <a:pt x="9971" y="1566"/>
                  </a:lnTo>
                  <a:lnTo>
                    <a:pt x="7581" y="907"/>
                  </a:lnTo>
                  <a:lnTo>
                    <a:pt x="5109" y="413"/>
                  </a:lnTo>
                  <a:lnTo>
                    <a:pt x="3873" y="248"/>
                  </a:lnTo>
                  <a:lnTo>
                    <a:pt x="2555" y="83"/>
                  </a:lnTo>
                  <a:lnTo>
                    <a:pt x="1319" y="0"/>
                  </a:ln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4"/>
            <p:cNvSpPr/>
            <p:nvPr/>
          </p:nvSpPr>
          <p:spPr>
            <a:xfrm>
              <a:off x="5536325" y="676900"/>
              <a:ext cx="24750" cy="10325"/>
            </a:xfrm>
            <a:custGeom>
              <a:avLst/>
              <a:gdLst/>
              <a:ahLst/>
              <a:cxnLst/>
              <a:rect l="l" t="t" r="r" b="b"/>
              <a:pathLst>
                <a:path w="990" h="413" fill="none" extrusionOk="0">
                  <a:moveTo>
                    <a:pt x="989" y="413"/>
                  </a:moveTo>
                  <a:lnTo>
                    <a:pt x="989" y="413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4"/>
            <p:cNvSpPr/>
            <p:nvPr/>
          </p:nvSpPr>
          <p:spPr>
            <a:xfrm>
              <a:off x="5614600" y="711925"/>
              <a:ext cx="436750" cy="723100"/>
            </a:xfrm>
            <a:custGeom>
              <a:avLst/>
              <a:gdLst/>
              <a:ahLst/>
              <a:cxnLst/>
              <a:rect l="l" t="t" r="r" b="b"/>
              <a:pathLst>
                <a:path w="17470" h="28924" fill="none" extrusionOk="0">
                  <a:moveTo>
                    <a:pt x="17470" y="28924"/>
                  </a:moveTo>
                  <a:lnTo>
                    <a:pt x="17470" y="28924"/>
                  </a:lnTo>
                  <a:lnTo>
                    <a:pt x="17388" y="26617"/>
                  </a:lnTo>
                  <a:lnTo>
                    <a:pt x="17140" y="24309"/>
                  </a:lnTo>
                  <a:lnTo>
                    <a:pt x="16728" y="22085"/>
                  </a:lnTo>
                  <a:lnTo>
                    <a:pt x="16152" y="19942"/>
                  </a:lnTo>
                  <a:lnTo>
                    <a:pt x="15492" y="17800"/>
                  </a:lnTo>
                  <a:lnTo>
                    <a:pt x="14668" y="15740"/>
                  </a:lnTo>
                  <a:lnTo>
                    <a:pt x="13679" y="13762"/>
                  </a:lnTo>
                  <a:lnTo>
                    <a:pt x="12608" y="11867"/>
                  </a:lnTo>
                  <a:lnTo>
                    <a:pt x="11372" y="9971"/>
                  </a:lnTo>
                  <a:lnTo>
                    <a:pt x="10054" y="8241"/>
                  </a:lnTo>
                  <a:lnTo>
                    <a:pt x="8653" y="6675"/>
                  </a:lnTo>
                  <a:lnTo>
                    <a:pt x="7087" y="5110"/>
                  </a:lnTo>
                  <a:lnTo>
                    <a:pt x="5439" y="3626"/>
                  </a:lnTo>
                  <a:lnTo>
                    <a:pt x="3709" y="2308"/>
                  </a:lnTo>
                  <a:lnTo>
                    <a:pt x="1896" y="1154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4"/>
            <p:cNvSpPr/>
            <p:nvPr/>
          </p:nvSpPr>
          <p:spPr>
            <a:xfrm>
              <a:off x="3704925" y="5143125"/>
              <a:ext cx="18575" cy="25"/>
            </a:xfrm>
            <a:custGeom>
              <a:avLst/>
              <a:gdLst/>
              <a:ahLst/>
              <a:cxnLst/>
              <a:rect l="l" t="t" r="r" b="b"/>
              <a:pathLst>
                <a:path w="743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742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4"/>
            <p:cNvSpPr/>
            <p:nvPr/>
          </p:nvSpPr>
          <p:spPr>
            <a:xfrm>
              <a:off x="3146650" y="5005100"/>
              <a:ext cx="506800" cy="136000"/>
            </a:xfrm>
            <a:custGeom>
              <a:avLst/>
              <a:gdLst/>
              <a:ahLst/>
              <a:cxnLst/>
              <a:rect l="l" t="t" r="r" b="b"/>
              <a:pathLst>
                <a:path w="20272" h="544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308" y="1072"/>
                  </a:lnTo>
                  <a:lnTo>
                    <a:pt x="4697" y="2143"/>
                  </a:lnTo>
                  <a:lnTo>
                    <a:pt x="7169" y="2967"/>
                  </a:lnTo>
                  <a:lnTo>
                    <a:pt x="9724" y="3791"/>
                  </a:lnTo>
                  <a:lnTo>
                    <a:pt x="12278" y="4368"/>
                  </a:lnTo>
                  <a:lnTo>
                    <a:pt x="14915" y="4863"/>
                  </a:lnTo>
                  <a:lnTo>
                    <a:pt x="17552" y="5275"/>
                  </a:lnTo>
                  <a:lnTo>
                    <a:pt x="20271" y="5439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4"/>
            <p:cNvSpPr/>
            <p:nvPr/>
          </p:nvSpPr>
          <p:spPr>
            <a:xfrm>
              <a:off x="3128100" y="4980375"/>
              <a:ext cx="84500" cy="92750"/>
            </a:xfrm>
            <a:custGeom>
              <a:avLst/>
              <a:gdLst/>
              <a:ahLst/>
              <a:cxnLst/>
              <a:rect l="l" t="t" r="r" b="b"/>
              <a:pathLst>
                <a:path w="3380" h="3710" fill="none" extrusionOk="0">
                  <a:moveTo>
                    <a:pt x="3379" y="1"/>
                  </a:moveTo>
                  <a:lnTo>
                    <a:pt x="1" y="660"/>
                  </a:lnTo>
                  <a:lnTo>
                    <a:pt x="1649" y="3709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4"/>
            <p:cNvSpPr/>
            <p:nvPr/>
          </p:nvSpPr>
          <p:spPr>
            <a:xfrm>
              <a:off x="3360900" y="664550"/>
              <a:ext cx="4150" cy="6200"/>
            </a:xfrm>
            <a:custGeom>
              <a:avLst/>
              <a:gdLst/>
              <a:ahLst/>
              <a:cxnLst/>
              <a:rect l="l" t="t" r="r" b="b"/>
              <a:pathLst>
                <a:path w="166" h="248" fill="none" extrusionOk="0">
                  <a:moveTo>
                    <a:pt x="165" y="248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44"/>
            <p:cNvSpPr/>
            <p:nvPr/>
          </p:nvSpPr>
          <p:spPr>
            <a:xfrm>
              <a:off x="3315575" y="61510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248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44"/>
            <p:cNvSpPr/>
            <p:nvPr/>
          </p:nvSpPr>
          <p:spPr>
            <a:xfrm>
              <a:off x="3270250" y="567725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248"/>
                  </a:move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4"/>
            <p:cNvSpPr/>
            <p:nvPr/>
          </p:nvSpPr>
          <p:spPr>
            <a:xfrm>
              <a:off x="3218750" y="5265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8" y="165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4"/>
            <p:cNvSpPr/>
            <p:nvPr/>
          </p:nvSpPr>
          <p:spPr>
            <a:xfrm>
              <a:off x="3165200" y="487375"/>
              <a:ext cx="8250" cy="4150"/>
            </a:xfrm>
            <a:custGeom>
              <a:avLst/>
              <a:gdLst/>
              <a:ahLst/>
              <a:cxnLst/>
              <a:rect l="l" t="t" r="r" b="b"/>
              <a:pathLst>
                <a:path w="330" h="166" fill="none" extrusionOk="0">
                  <a:moveTo>
                    <a:pt x="330" y="166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4"/>
            <p:cNvSpPr/>
            <p:nvPr/>
          </p:nvSpPr>
          <p:spPr>
            <a:xfrm>
              <a:off x="3109575" y="452350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66"/>
                  </a:moveTo>
                  <a:lnTo>
                    <a:pt x="83" y="83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44"/>
            <p:cNvSpPr/>
            <p:nvPr/>
          </p:nvSpPr>
          <p:spPr>
            <a:xfrm>
              <a:off x="3049825" y="423525"/>
              <a:ext cx="8275" cy="4150"/>
            </a:xfrm>
            <a:custGeom>
              <a:avLst/>
              <a:gdLst/>
              <a:ahLst/>
              <a:cxnLst/>
              <a:rect l="l" t="t" r="r" b="b"/>
              <a:pathLst>
                <a:path w="331" h="166" fill="none" extrusionOk="0">
                  <a:moveTo>
                    <a:pt x="330" y="165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4"/>
            <p:cNvSpPr/>
            <p:nvPr/>
          </p:nvSpPr>
          <p:spPr>
            <a:xfrm>
              <a:off x="2990075" y="396750"/>
              <a:ext cx="8275" cy="4125"/>
            </a:xfrm>
            <a:custGeom>
              <a:avLst/>
              <a:gdLst/>
              <a:ahLst/>
              <a:cxnLst/>
              <a:rect l="l" t="t" r="r" b="b"/>
              <a:pathLst>
                <a:path w="331" h="165" fill="none" extrusionOk="0">
                  <a:moveTo>
                    <a:pt x="330" y="165"/>
                  </a:move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4"/>
            <p:cNvSpPr/>
            <p:nvPr/>
          </p:nvSpPr>
          <p:spPr>
            <a:xfrm>
              <a:off x="2928275" y="376125"/>
              <a:ext cx="6200" cy="2100"/>
            </a:xfrm>
            <a:custGeom>
              <a:avLst/>
              <a:gdLst/>
              <a:ahLst/>
              <a:cxnLst/>
              <a:rect l="l" t="t" r="r" b="b"/>
              <a:pathLst>
                <a:path w="248" h="84" fill="none" extrusionOk="0">
                  <a:moveTo>
                    <a:pt x="248" y="83"/>
                  </a:moveTo>
                  <a:lnTo>
                    <a:pt x="166" y="83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4"/>
            <p:cNvSpPr/>
            <p:nvPr/>
          </p:nvSpPr>
          <p:spPr>
            <a:xfrm>
              <a:off x="2864425" y="36172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4"/>
            <p:cNvSpPr/>
            <p:nvPr/>
          </p:nvSpPr>
          <p:spPr>
            <a:xfrm>
              <a:off x="2798500" y="349350"/>
              <a:ext cx="8250" cy="2100"/>
            </a:xfrm>
            <a:custGeom>
              <a:avLst/>
              <a:gdLst/>
              <a:ahLst/>
              <a:cxnLst/>
              <a:rect l="l" t="t" r="r" b="b"/>
              <a:pathLst>
                <a:path w="330" h="84" fill="none" extrusionOk="0">
                  <a:moveTo>
                    <a:pt x="330" y="83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4"/>
            <p:cNvSpPr/>
            <p:nvPr/>
          </p:nvSpPr>
          <p:spPr>
            <a:xfrm>
              <a:off x="2732575" y="343175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0" y="1"/>
                  </a:moveTo>
                  <a:lnTo>
                    <a:pt x="83" y="1"/>
                  </a:ln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4"/>
            <p:cNvSpPr/>
            <p:nvPr/>
          </p:nvSpPr>
          <p:spPr>
            <a:xfrm>
              <a:off x="2666650" y="34112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0"/>
                  </a:moveTo>
                  <a:lnTo>
                    <a:pt x="1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4"/>
            <p:cNvSpPr/>
            <p:nvPr/>
          </p:nvSpPr>
          <p:spPr>
            <a:xfrm>
              <a:off x="2600725" y="345225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0" y="1"/>
                  </a:move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4"/>
            <p:cNvSpPr/>
            <p:nvPr/>
          </p:nvSpPr>
          <p:spPr>
            <a:xfrm>
              <a:off x="2536875" y="35347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4"/>
            <p:cNvSpPr/>
            <p:nvPr/>
          </p:nvSpPr>
          <p:spPr>
            <a:xfrm>
              <a:off x="2470950" y="365825"/>
              <a:ext cx="8250" cy="2100"/>
            </a:xfrm>
            <a:custGeom>
              <a:avLst/>
              <a:gdLst/>
              <a:ahLst/>
              <a:cxnLst/>
              <a:rect l="l" t="t" r="r" b="b"/>
              <a:pathLst>
                <a:path w="330" h="84" fill="none" extrusionOk="0">
                  <a:moveTo>
                    <a:pt x="330" y="1"/>
                  </a:moveTo>
                  <a:lnTo>
                    <a:pt x="248" y="1"/>
                  </a:lnTo>
                  <a:lnTo>
                    <a:pt x="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4"/>
            <p:cNvSpPr/>
            <p:nvPr/>
          </p:nvSpPr>
          <p:spPr>
            <a:xfrm>
              <a:off x="2409150" y="384375"/>
              <a:ext cx="6200" cy="2075"/>
            </a:xfrm>
            <a:custGeom>
              <a:avLst/>
              <a:gdLst/>
              <a:ahLst/>
              <a:cxnLst/>
              <a:rect l="l" t="t" r="r" b="b"/>
              <a:pathLst>
                <a:path w="248" h="83" fill="none" extrusionOk="0">
                  <a:moveTo>
                    <a:pt x="247" y="1"/>
                  </a:moveTo>
                  <a:lnTo>
                    <a:pt x="165" y="1"/>
                  </a:lnTo>
                  <a:lnTo>
                    <a:pt x="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4"/>
            <p:cNvSpPr/>
            <p:nvPr/>
          </p:nvSpPr>
          <p:spPr>
            <a:xfrm>
              <a:off x="2347350" y="407050"/>
              <a:ext cx="6200" cy="2075"/>
            </a:xfrm>
            <a:custGeom>
              <a:avLst/>
              <a:gdLst/>
              <a:ahLst/>
              <a:cxnLst/>
              <a:rect l="l" t="t" r="r" b="b"/>
              <a:pathLst>
                <a:path w="248" h="83" fill="none" extrusionOk="0">
                  <a:moveTo>
                    <a:pt x="247" y="0"/>
                  </a:moveTo>
                  <a:lnTo>
                    <a:pt x="83" y="0"/>
                  </a:lnTo>
                  <a:lnTo>
                    <a:pt x="0" y="82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4"/>
            <p:cNvSpPr/>
            <p:nvPr/>
          </p:nvSpPr>
          <p:spPr>
            <a:xfrm>
              <a:off x="2287600" y="4338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8" y="0"/>
                  </a:moveTo>
                  <a:lnTo>
                    <a:pt x="83" y="83"/>
                  </a:lnTo>
                  <a:lnTo>
                    <a:pt x="1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4"/>
            <p:cNvSpPr/>
            <p:nvPr/>
          </p:nvSpPr>
          <p:spPr>
            <a:xfrm>
              <a:off x="2229925" y="46472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0"/>
                  </a:moveTo>
                  <a:lnTo>
                    <a:pt x="83" y="83"/>
                  </a:lnTo>
                  <a:lnTo>
                    <a:pt x="0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44"/>
            <p:cNvSpPr/>
            <p:nvPr/>
          </p:nvSpPr>
          <p:spPr>
            <a:xfrm>
              <a:off x="2174300" y="4997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0"/>
                  </a:moveTo>
                  <a:lnTo>
                    <a:pt x="83" y="165"/>
                  </a:lnTo>
                  <a:lnTo>
                    <a:pt x="0" y="247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4"/>
            <p:cNvSpPr/>
            <p:nvPr/>
          </p:nvSpPr>
          <p:spPr>
            <a:xfrm>
              <a:off x="2122800" y="540950"/>
              <a:ext cx="6200" cy="4125"/>
            </a:xfrm>
            <a:custGeom>
              <a:avLst/>
              <a:gdLst/>
              <a:ahLst/>
              <a:cxnLst/>
              <a:rect l="l" t="t" r="r" b="b"/>
              <a:pathLst>
                <a:path w="248" h="165" fill="none" extrusionOk="0">
                  <a:moveTo>
                    <a:pt x="248" y="0"/>
                  </a:moveTo>
                  <a:lnTo>
                    <a:pt x="83" y="165"/>
                  </a:lnTo>
                  <a:lnTo>
                    <a:pt x="0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4"/>
            <p:cNvSpPr/>
            <p:nvPr/>
          </p:nvSpPr>
          <p:spPr>
            <a:xfrm>
              <a:off x="2073350" y="58420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1"/>
                  </a:moveTo>
                  <a:lnTo>
                    <a:pt x="83" y="165"/>
                  </a:lnTo>
                  <a:lnTo>
                    <a:pt x="1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4"/>
            <p:cNvSpPr/>
            <p:nvPr/>
          </p:nvSpPr>
          <p:spPr>
            <a:xfrm>
              <a:off x="2028025" y="631575"/>
              <a:ext cx="6200" cy="6225"/>
            </a:xfrm>
            <a:custGeom>
              <a:avLst/>
              <a:gdLst/>
              <a:ahLst/>
              <a:cxnLst/>
              <a:rect l="l" t="t" r="r" b="b"/>
              <a:pathLst>
                <a:path w="248" h="249" fill="none" extrusionOk="0">
                  <a:moveTo>
                    <a:pt x="248" y="1"/>
                  </a:moveTo>
                  <a:lnTo>
                    <a:pt x="83" y="166"/>
                  </a:lnTo>
                  <a:lnTo>
                    <a:pt x="1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44"/>
            <p:cNvSpPr/>
            <p:nvPr/>
          </p:nvSpPr>
          <p:spPr>
            <a:xfrm>
              <a:off x="1986825" y="683075"/>
              <a:ext cx="4150" cy="6225"/>
            </a:xfrm>
            <a:custGeom>
              <a:avLst/>
              <a:gdLst/>
              <a:ahLst/>
              <a:cxnLst/>
              <a:rect l="l" t="t" r="r" b="b"/>
              <a:pathLst>
                <a:path w="166" h="249" fill="none" extrusionOk="0">
                  <a:moveTo>
                    <a:pt x="166" y="1"/>
                  </a:moveTo>
                  <a:lnTo>
                    <a:pt x="83" y="166"/>
                  </a:lnTo>
                  <a:lnTo>
                    <a:pt x="1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4"/>
            <p:cNvSpPr/>
            <p:nvPr/>
          </p:nvSpPr>
          <p:spPr>
            <a:xfrm>
              <a:off x="1947700" y="7366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7" y="0"/>
                  </a:moveTo>
                  <a:lnTo>
                    <a:pt x="83" y="165"/>
                  </a:ln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4"/>
            <p:cNvSpPr/>
            <p:nvPr/>
          </p:nvSpPr>
          <p:spPr>
            <a:xfrm>
              <a:off x="1914725" y="792275"/>
              <a:ext cx="4150" cy="8250"/>
            </a:xfrm>
            <a:custGeom>
              <a:avLst/>
              <a:gdLst/>
              <a:ahLst/>
              <a:cxnLst/>
              <a:rect l="l" t="t" r="r" b="b"/>
              <a:pathLst>
                <a:path w="166" h="330" fill="none" extrusionOk="0">
                  <a:moveTo>
                    <a:pt x="165" y="0"/>
                  </a:moveTo>
                  <a:lnTo>
                    <a:pt x="83" y="165"/>
                  </a:lnTo>
                  <a:lnTo>
                    <a:pt x="1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4"/>
            <p:cNvSpPr/>
            <p:nvPr/>
          </p:nvSpPr>
          <p:spPr>
            <a:xfrm>
              <a:off x="1885900" y="852000"/>
              <a:ext cx="4125" cy="6225"/>
            </a:xfrm>
            <a:custGeom>
              <a:avLst/>
              <a:gdLst/>
              <a:ahLst/>
              <a:cxnLst/>
              <a:rect l="l" t="t" r="r" b="b"/>
              <a:pathLst>
                <a:path w="165" h="249" fill="none" extrusionOk="0">
                  <a:moveTo>
                    <a:pt x="165" y="1"/>
                  </a:moveTo>
                  <a:lnTo>
                    <a:pt x="0" y="166"/>
                  </a:ln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4"/>
            <p:cNvSpPr/>
            <p:nvPr/>
          </p:nvSpPr>
          <p:spPr>
            <a:xfrm>
              <a:off x="1861175" y="911750"/>
              <a:ext cx="2075" cy="6200"/>
            </a:xfrm>
            <a:custGeom>
              <a:avLst/>
              <a:gdLst/>
              <a:ahLst/>
              <a:cxnLst/>
              <a:rect l="l" t="t" r="r" b="b"/>
              <a:pathLst>
                <a:path w="83" h="248" fill="none" extrusionOk="0">
                  <a:moveTo>
                    <a:pt x="83" y="1"/>
                  </a:move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4"/>
            <p:cNvSpPr/>
            <p:nvPr/>
          </p:nvSpPr>
          <p:spPr>
            <a:xfrm>
              <a:off x="3338225" y="643950"/>
              <a:ext cx="84500" cy="86550"/>
            </a:xfrm>
            <a:custGeom>
              <a:avLst/>
              <a:gdLst/>
              <a:ahLst/>
              <a:cxnLst/>
              <a:rect l="l" t="t" r="r" b="b"/>
              <a:pathLst>
                <a:path w="3380" h="3462" extrusionOk="0">
                  <a:moveTo>
                    <a:pt x="3050" y="0"/>
                  </a:moveTo>
                  <a:lnTo>
                    <a:pt x="1" y="2802"/>
                  </a:lnTo>
                  <a:lnTo>
                    <a:pt x="3379" y="3461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F5F5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44"/>
            <p:cNvSpPr/>
            <p:nvPr/>
          </p:nvSpPr>
          <p:spPr>
            <a:xfrm>
              <a:off x="3338225" y="643950"/>
              <a:ext cx="84500" cy="86550"/>
            </a:xfrm>
            <a:custGeom>
              <a:avLst/>
              <a:gdLst/>
              <a:ahLst/>
              <a:cxnLst/>
              <a:rect l="l" t="t" r="r" b="b"/>
              <a:pathLst>
                <a:path w="3380" h="3462" fill="none" extrusionOk="0">
                  <a:moveTo>
                    <a:pt x="1" y="2802"/>
                  </a:moveTo>
                  <a:lnTo>
                    <a:pt x="3379" y="3461"/>
                  </a:lnTo>
                  <a:lnTo>
                    <a:pt x="305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4"/>
            <p:cNvSpPr/>
            <p:nvPr/>
          </p:nvSpPr>
          <p:spPr>
            <a:xfrm>
              <a:off x="2674900" y="25047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0"/>
                  </a:moveTo>
                  <a:lnTo>
                    <a:pt x="0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4"/>
            <p:cNvSpPr/>
            <p:nvPr/>
          </p:nvSpPr>
          <p:spPr>
            <a:xfrm>
              <a:off x="2608975" y="252525"/>
              <a:ext cx="8250" cy="25"/>
            </a:xfrm>
            <a:custGeom>
              <a:avLst/>
              <a:gdLst/>
              <a:ahLst/>
              <a:cxnLst/>
              <a:rect l="l" t="t" r="r" b="b"/>
              <a:pathLst>
                <a:path w="330" h="1" fill="none" extrusionOk="0">
                  <a:moveTo>
                    <a:pt x="330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4"/>
            <p:cNvSpPr/>
            <p:nvPr/>
          </p:nvSpPr>
          <p:spPr>
            <a:xfrm>
              <a:off x="2543050" y="25872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0"/>
                  </a:moveTo>
                  <a:lnTo>
                    <a:pt x="0" y="82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4"/>
            <p:cNvSpPr/>
            <p:nvPr/>
          </p:nvSpPr>
          <p:spPr>
            <a:xfrm>
              <a:off x="2479175" y="27107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1" y="0"/>
                  </a:moveTo>
                  <a:lnTo>
                    <a:pt x="1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44"/>
            <p:cNvSpPr/>
            <p:nvPr/>
          </p:nvSpPr>
          <p:spPr>
            <a:xfrm>
              <a:off x="2415325" y="285500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0"/>
                  </a:moveTo>
                  <a:lnTo>
                    <a:pt x="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4"/>
            <p:cNvSpPr/>
            <p:nvPr/>
          </p:nvSpPr>
          <p:spPr>
            <a:xfrm>
              <a:off x="2351450" y="306100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1" y="0"/>
                  </a:moveTo>
                  <a:lnTo>
                    <a:pt x="1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4"/>
            <p:cNvSpPr/>
            <p:nvPr/>
          </p:nvSpPr>
          <p:spPr>
            <a:xfrm>
              <a:off x="2291725" y="330825"/>
              <a:ext cx="6200" cy="2075"/>
            </a:xfrm>
            <a:custGeom>
              <a:avLst/>
              <a:gdLst/>
              <a:ahLst/>
              <a:cxnLst/>
              <a:rect l="l" t="t" r="r" b="b"/>
              <a:pathLst>
                <a:path w="248" h="83" fill="none" extrusionOk="0">
                  <a:moveTo>
                    <a:pt x="248" y="0"/>
                  </a:moveTo>
                  <a:lnTo>
                    <a:pt x="0" y="83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4"/>
            <p:cNvSpPr/>
            <p:nvPr/>
          </p:nvSpPr>
          <p:spPr>
            <a:xfrm>
              <a:off x="2231975" y="357600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8" y="0"/>
                  </a:moveTo>
                  <a:lnTo>
                    <a:pt x="1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4"/>
            <p:cNvSpPr/>
            <p:nvPr/>
          </p:nvSpPr>
          <p:spPr>
            <a:xfrm>
              <a:off x="2174300" y="390550"/>
              <a:ext cx="8250" cy="4150"/>
            </a:xfrm>
            <a:custGeom>
              <a:avLst/>
              <a:gdLst/>
              <a:ahLst/>
              <a:cxnLst/>
              <a:rect l="l" t="t" r="r" b="b"/>
              <a:pathLst>
                <a:path w="330" h="166" fill="none" extrusionOk="0">
                  <a:moveTo>
                    <a:pt x="330" y="1"/>
                  </a:moveTo>
                  <a:lnTo>
                    <a:pt x="0" y="166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4"/>
            <p:cNvSpPr/>
            <p:nvPr/>
          </p:nvSpPr>
          <p:spPr>
            <a:xfrm>
              <a:off x="2120725" y="427650"/>
              <a:ext cx="6225" cy="4125"/>
            </a:xfrm>
            <a:custGeom>
              <a:avLst/>
              <a:gdLst/>
              <a:ahLst/>
              <a:cxnLst/>
              <a:rect l="l" t="t" r="r" b="b"/>
              <a:pathLst>
                <a:path w="249" h="165" fill="none" extrusionOk="0">
                  <a:moveTo>
                    <a:pt x="248" y="0"/>
                  </a:moveTo>
                  <a:lnTo>
                    <a:pt x="166" y="0"/>
                  </a:lnTo>
                  <a:lnTo>
                    <a:pt x="1" y="165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4"/>
            <p:cNvSpPr/>
            <p:nvPr/>
          </p:nvSpPr>
          <p:spPr>
            <a:xfrm>
              <a:off x="2067175" y="466775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1"/>
                  </a:move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4"/>
            <p:cNvSpPr/>
            <p:nvPr/>
          </p:nvSpPr>
          <p:spPr>
            <a:xfrm>
              <a:off x="2017725" y="5100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0"/>
                  </a:moveTo>
                  <a:lnTo>
                    <a:pt x="1" y="247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4"/>
            <p:cNvSpPr/>
            <p:nvPr/>
          </p:nvSpPr>
          <p:spPr>
            <a:xfrm>
              <a:off x="1972400" y="557425"/>
              <a:ext cx="6225" cy="6200"/>
            </a:xfrm>
            <a:custGeom>
              <a:avLst/>
              <a:gdLst/>
              <a:ahLst/>
              <a:cxnLst/>
              <a:rect l="l" t="t" r="r" b="b"/>
              <a:pathLst>
                <a:path w="249" h="248" fill="none" extrusionOk="0">
                  <a:moveTo>
                    <a:pt x="248" y="0"/>
                  </a:moveTo>
                  <a:lnTo>
                    <a:pt x="1" y="248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4"/>
            <p:cNvSpPr/>
            <p:nvPr/>
          </p:nvSpPr>
          <p:spPr>
            <a:xfrm>
              <a:off x="1929150" y="606875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0"/>
                  </a:moveTo>
                  <a:lnTo>
                    <a:pt x="0" y="247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4"/>
            <p:cNvSpPr/>
            <p:nvPr/>
          </p:nvSpPr>
          <p:spPr>
            <a:xfrm>
              <a:off x="1890000" y="658375"/>
              <a:ext cx="4150" cy="8250"/>
            </a:xfrm>
            <a:custGeom>
              <a:avLst/>
              <a:gdLst/>
              <a:ahLst/>
              <a:cxnLst/>
              <a:rect l="l" t="t" r="r" b="b"/>
              <a:pathLst>
                <a:path w="166" h="330" fill="none" extrusionOk="0">
                  <a:moveTo>
                    <a:pt x="166" y="0"/>
                  </a:moveTo>
                  <a:lnTo>
                    <a:pt x="1" y="33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4"/>
            <p:cNvSpPr/>
            <p:nvPr/>
          </p:nvSpPr>
          <p:spPr>
            <a:xfrm>
              <a:off x="3715225" y="3305550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0" y="1"/>
                  </a:moveTo>
                  <a:lnTo>
                    <a:pt x="0" y="1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4"/>
            <p:cNvSpPr/>
            <p:nvPr/>
          </p:nvSpPr>
          <p:spPr>
            <a:xfrm>
              <a:off x="3649300" y="3309675"/>
              <a:ext cx="8275" cy="25"/>
            </a:xfrm>
            <a:custGeom>
              <a:avLst/>
              <a:gdLst/>
              <a:ahLst/>
              <a:cxnLst/>
              <a:rect l="l" t="t" r="r" b="b"/>
              <a:pathLst>
                <a:path w="331" h="1" fill="none" extrusionOk="0">
                  <a:moveTo>
                    <a:pt x="330" y="0"/>
                  </a:moveTo>
                  <a:lnTo>
                    <a:pt x="83" y="0"/>
                  </a:lnTo>
                  <a:lnTo>
                    <a:pt x="1" y="0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4"/>
            <p:cNvSpPr/>
            <p:nvPr/>
          </p:nvSpPr>
          <p:spPr>
            <a:xfrm>
              <a:off x="3583375" y="3319975"/>
              <a:ext cx="8275" cy="2075"/>
            </a:xfrm>
            <a:custGeom>
              <a:avLst/>
              <a:gdLst/>
              <a:ahLst/>
              <a:cxnLst/>
              <a:rect l="l" t="t" r="r" b="b"/>
              <a:pathLst>
                <a:path w="331" h="83" fill="none" extrusionOk="0">
                  <a:moveTo>
                    <a:pt x="330" y="0"/>
                  </a:moveTo>
                  <a:lnTo>
                    <a:pt x="1" y="83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4"/>
            <p:cNvSpPr/>
            <p:nvPr/>
          </p:nvSpPr>
          <p:spPr>
            <a:xfrm>
              <a:off x="3521575" y="3338525"/>
              <a:ext cx="6200" cy="2075"/>
            </a:xfrm>
            <a:custGeom>
              <a:avLst/>
              <a:gdLst/>
              <a:ahLst/>
              <a:cxnLst/>
              <a:rect l="l" t="t" r="r" b="b"/>
              <a:pathLst>
                <a:path w="248" h="83" fill="none" extrusionOk="0">
                  <a:moveTo>
                    <a:pt x="248" y="0"/>
                  </a:moveTo>
                  <a:lnTo>
                    <a:pt x="1" y="82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4"/>
            <p:cNvSpPr/>
            <p:nvPr/>
          </p:nvSpPr>
          <p:spPr>
            <a:xfrm>
              <a:off x="3459775" y="3363225"/>
              <a:ext cx="8275" cy="4150"/>
            </a:xfrm>
            <a:custGeom>
              <a:avLst/>
              <a:gdLst/>
              <a:ahLst/>
              <a:cxnLst/>
              <a:rect l="l" t="t" r="r" b="b"/>
              <a:pathLst>
                <a:path w="331" h="166" fill="none" extrusionOk="0">
                  <a:moveTo>
                    <a:pt x="330" y="1"/>
                  </a:moveTo>
                  <a:lnTo>
                    <a:pt x="1" y="166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4"/>
            <p:cNvSpPr/>
            <p:nvPr/>
          </p:nvSpPr>
          <p:spPr>
            <a:xfrm>
              <a:off x="3402100" y="3394125"/>
              <a:ext cx="8250" cy="4150"/>
            </a:xfrm>
            <a:custGeom>
              <a:avLst/>
              <a:gdLst/>
              <a:ahLst/>
              <a:cxnLst/>
              <a:rect l="l" t="t" r="r" b="b"/>
              <a:pathLst>
                <a:path w="330" h="166" fill="none" extrusionOk="0">
                  <a:moveTo>
                    <a:pt x="330" y="1"/>
                  </a:moveTo>
                  <a:lnTo>
                    <a:pt x="0" y="166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4"/>
            <p:cNvSpPr/>
            <p:nvPr/>
          </p:nvSpPr>
          <p:spPr>
            <a:xfrm>
              <a:off x="3350600" y="3433275"/>
              <a:ext cx="6200" cy="4150"/>
            </a:xfrm>
            <a:custGeom>
              <a:avLst/>
              <a:gdLst/>
              <a:ahLst/>
              <a:cxnLst/>
              <a:rect l="l" t="t" r="r" b="b"/>
              <a:pathLst>
                <a:path w="248" h="166" fill="none" extrusionOk="0">
                  <a:moveTo>
                    <a:pt x="247" y="1"/>
                  </a:moveTo>
                  <a:lnTo>
                    <a:pt x="0" y="165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4"/>
            <p:cNvSpPr/>
            <p:nvPr/>
          </p:nvSpPr>
          <p:spPr>
            <a:xfrm>
              <a:off x="3301150" y="3476550"/>
              <a:ext cx="6200" cy="6200"/>
            </a:xfrm>
            <a:custGeom>
              <a:avLst/>
              <a:gdLst/>
              <a:ahLst/>
              <a:cxnLst/>
              <a:rect l="l" t="t" r="r" b="b"/>
              <a:pathLst>
                <a:path w="248" h="248" fill="none" extrusionOk="0">
                  <a:moveTo>
                    <a:pt x="248" y="0"/>
                  </a:moveTo>
                  <a:lnTo>
                    <a:pt x="1" y="247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4"/>
            <p:cNvSpPr/>
            <p:nvPr/>
          </p:nvSpPr>
          <p:spPr>
            <a:xfrm>
              <a:off x="3257900" y="3525975"/>
              <a:ext cx="4125" cy="6200"/>
            </a:xfrm>
            <a:custGeom>
              <a:avLst/>
              <a:gdLst/>
              <a:ahLst/>
              <a:cxnLst/>
              <a:rect l="l" t="t" r="r" b="b"/>
              <a:pathLst>
                <a:path w="165" h="248" fill="none" extrusionOk="0">
                  <a:moveTo>
                    <a:pt x="165" y="1"/>
                  </a:moveTo>
                  <a:lnTo>
                    <a:pt x="0" y="248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4"/>
            <p:cNvSpPr/>
            <p:nvPr/>
          </p:nvSpPr>
          <p:spPr>
            <a:xfrm>
              <a:off x="3711100" y="3254050"/>
              <a:ext cx="74200" cy="103025"/>
            </a:xfrm>
            <a:custGeom>
              <a:avLst/>
              <a:gdLst/>
              <a:ahLst/>
              <a:cxnLst/>
              <a:rect l="l" t="t" r="r" b="b"/>
              <a:pathLst>
                <a:path w="2968" h="4121" fill="none" extrusionOk="0">
                  <a:moveTo>
                    <a:pt x="495" y="4121"/>
                  </a:moveTo>
                  <a:lnTo>
                    <a:pt x="2967" y="1731"/>
                  </a:lnTo>
                  <a:lnTo>
                    <a:pt x="1" y="1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4"/>
            <p:cNvSpPr/>
            <p:nvPr/>
          </p:nvSpPr>
          <p:spPr>
            <a:xfrm>
              <a:off x="4209650" y="5149300"/>
              <a:ext cx="82425" cy="84500"/>
            </a:xfrm>
            <a:custGeom>
              <a:avLst/>
              <a:gdLst/>
              <a:ahLst/>
              <a:cxnLst/>
              <a:rect l="l" t="t" r="r" b="b"/>
              <a:pathLst>
                <a:path w="3297" h="3380" fill="none" extrusionOk="0">
                  <a:moveTo>
                    <a:pt x="3296" y="1649"/>
                  </a:moveTo>
                  <a:lnTo>
                    <a:pt x="3296" y="1649"/>
                  </a:lnTo>
                  <a:lnTo>
                    <a:pt x="3296" y="1319"/>
                  </a:lnTo>
                  <a:lnTo>
                    <a:pt x="3214" y="990"/>
                  </a:lnTo>
                  <a:lnTo>
                    <a:pt x="3049" y="743"/>
                  </a:lnTo>
                  <a:lnTo>
                    <a:pt x="2802" y="495"/>
                  </a:lnTo>
                  <a:lnTo>
                    <a:pt x="2555" y="248"/>
                  </a:lnTo>
                  <a:lnTo>
                    <a:pt x="2307" y="166"/>
                  </a:lnTo>
                  <a:lnTo>
                    <a:pt x="1978" y="1"/>
                  </a:lnTo>
                  <a:lnTo>
                    <a:pt x="1648" y="1"/>
                  </a:lnTo>
                  <a:lnTo>
                    <a:pt x="1648" y="1"/>
                  </a:lnTo>
                  <a:lnTo>
                    <a:pt x="1319" y="1"/>
                  </a:lnTo>
                  <a:lnTo>
                    <a:pt x="989" y="166"/>
                  </a:lnTo>
                  <a:lnTo>
                    <a:pt x="742" y="248"/>
                  </a:lnTo>
                  <a:lnTo>
                    <a:pt x="495" y="495"/>
                  </a:lnTo>
                  <a:lnTo>
                    <a:pt x="247" y="743"/>
                  </a:lnTo>
                  <a:lnTo>
                    <a:pt x="83" y="990"/>
                  </a:lnTo>
                  <a:lnTo>
                    <a:pt x="0" y="1319"/>
                  </a:lnTo>
                  <a:lnTo>
                    <a:pt x="0" y="1649"/>
                  </a:lnTo>
                  <a:lnTo>
                    <a:pt x="0" y="1649"/>
                  </a:lnTo>
                  <a:lnTo>
                    <a:pt x="0" y="1979"/>
                  </a:lnTo>
                  <a:lnTo>
                    <a:pt x="83" y="2308"/>
                  </a:lnTo>
                  <a:lnTo>
                    <a:pt x="247" y="2638"/>
                  </a:lnTo>
                  <a:lnTo>
                    <a:pt x="495" y="2885"/>
                  </a:lnTo>
                  <a:lnTo>
                    <a:pt x="742" y="3050"/>
                  </a:lnTo>
                  <a:lnTo>
                    <a:pt x="989" y="3215"/>
                  </a:lnTo>
                  <a:lnTo>
                    <a:pt x="1319" y="3297"/>
                  </a:lnTo>
                  <a:lnTo>
                    <a:pt x="1648" y="3379"/>
                  </a:lnTo>
                  <a:lnTo>
                    <a:pt x="1648" y="3379"/>
                  </a:lnTo>
                  <a:lnTo>
                    <a:pt x="1978" y="3297"/>
                  </a:lnTo>
                  <a:lnTo>
                    <a:pt x="2307" y="3215"/>
                  </a:lnTo>
                  <a:lnTo>
                    <a:pt x="2555" y="3050"/>
                  </a:lnTo>
                  <a:lnTo>
                    <a:pt x="2802" y="2885"/>
                  </a:lnTo>
                  <a:lnTo>
                    <a:pt x="3049" y="2638"/>
                  </a:lnTo>
                  <a:lnTo>
                    <a:pt x="3214" y="2308"/>
                  </a:lnTo>
                  <a:lnTo>
                    <a:pt x="3296" y="1979"/>
                  </a:lnTo>
                  <a:lnTo>
                    <a:pt x="3296" y="1649"/>
                  </a:lnTo>
                  <a:lnTo>
                    <a:pt x="3296" y="1649"/>
                  </a:lnTo>
                  <a:close/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4"/>
            <p:cNvSpPr/>
            <p:nvPr/>
          </p:nvSpPr>
          <p:spPr>
            <a:xfrm>
              <a:off x="1074225" y="2382650"/>
              <a:ext cx="84475" cy="84475"/>
            </a:xfrm>
            <a:custGeom>
              <a:avLst/>
              <a:gdLst/>
              <a:ahLst/>
              <a:cxnLst/>
              <a:rect l="l" t="t" r="r" b="b"/>
              <a:pathLst>
                <a:path w="3379" h="3379" fill="none" extrusionOk="0">
                  <a:moveTo>
                    <a:pt x="3379" y="1731"/>
                  </a:moveTo>
                  <a:lnTo>
                    <a:pt x="3379" y="1731"/>
                  </a:lnTo>
                  <a:lnTo>
                    <a:pt x="3379" y="1319"/>
                  </a:lnTo>
                  <a:lnTo>
                    <a:pt x="3214" y="1071"/>
                  </a:lnTo>
                  <a:lnTo>
                    <a:pt x="3049" y="742"/>
                  </a:lnTo>
                  <a:lnTo>
                    <a:pt x="2885" y="495"/>
                  </a:lnTo>
                  <a:lnTo>
                    <a:pt x="2637" y="330"/>
                  </a:lnTo>
                  <a:lnTo>
                    <a:pt x="2308" y="165"/>
                  </a:lnTo>
                  <a:lnTo>
                    <a:pt x="2060" y="83"/>
                  </a:lnTo>
                  <a:lnTo>
                    <a:pt x="1731" y="0"/>
                  </a:lnTo>
                  <a:lnTo>
                    <a:pt x="1731" y="0"/>
                  </a:lnTo>
                  <a:lnTo>
                    <a:pt x="1319" y="83"/>
                  </a:lnTo>
                  <a:lnTo>
                    <a:pt x="1072" y="165"/>
                  </a:lnTo>
                  <a:lnTo>
                    <a:pt x="742" y="330"/>
                  </a:lnTo>
                  <a:lnTo>
                    <a:pt x="495" y="495"/>
                  </a:lnTo>
                  <a:lnTo>
                    <a:pt x="330" y="742"/>
                  </a:lnTo>
                  <a:lnTo>
                    <a:pt x="165" y="1071"/>
                  </a:lnTo>
                  <a:lnTo>
                    <a:pt x="83" y="1319"/>
                  </a:lnTo>
                  <a:lnTo>
                    <a:pt x="0" y="1731"/>
                  </a:lnTo>
                  <a:lnTo>
                    <a:pt x="0" y="1731"/>
                  </a:lnTo>
                  <a:lnTo>
                    <a:pt x="83" y="2060"/>
                  </a:lnTo>
                  <a:lnTo>
                    <a:pt x="165" y="2390"/>
                  </a:lnTo>
                  <a:lnTo>
                    <a:pt x="330" y="2637"/>
                  </a:lnTo>
                  <a:lnTo>
                    <a:pt x="495" y="2884"/>
                  </a:lnTo>
                  <a:lnTo>
                    <a:pt x="742" y="3131"/>
                  </a:lnTo>
                  <a:lnTo>
                    <a:pt x="1072" y="3214"/>
                  </a:lnTo>
                  <a:lnTo>
                    <a:pt x="1319" y="3379"/>
                  </a:lnTo>
                  <a:lnTo>
                    <a:pt x="1731" y="3379"/>
                  </a:lnTo>
                  <a:lnTo>
                    <a:pt x="1731" y="3379"/>
                  </a:lnTo>
                  <a:lnTo>
                    <a:pt x="2060" y="3379"/>
                  </a:lnTo>
                  <a:lnTo>
                    <a:pt x="2308" y="3214"/>
                  </a:lnTo>
                  <a:lnTo>
                    <a:pt x="2637" y="3131"/>
                  </a:lnTo>
                  <a:lnTo>
                    <a:pt x="2885" y="2884"/>
                  </a:lnTo>
                  <a:lnTo>
                    <a:pt x="3049" y="2637"/>
                  </a:lnTo>
                  <a:lnTo>
                    <a:pt x="3214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731"/>
                  </a:lnTo>
                  <a:close/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4"/>
            <p:cNvSpPr/>
            <p:nvPr/>
          </p:nvSpPr>
          <p:spPr>
            <a:xfrm>
              <a:off x="3103375" y="3155175"/>
              <a:ext cx="84500" cy="84475"/>
            </a:xfrm>
            <a:custGeom>
              <a:avLst/>
              <a:gdLst/>
              <a:ahLst/>
              <a:cxnLst/>
              <a:rect l="l" t="t" r="r" b="b"/>
              <a:pathLst>
                <a:path w="3380" h="3379" fill="none" extrusionOk="0">
                  <a:moveTo>
                    <a:pt x="3379" y="1648"/>
                  </a:moveTo>
                  <a:lnTo>
                    <a:pt x="3379" y="1648"/>
                  </a:lnTo>
                  <a:lnTo>
                    <a:pt x="3379" y="1319"/>
                  </a:lnTo>
                  <a:lnTo>
                    <a:pt x="3215" y="1071"/>
                  </a:lnTo>
                  <a:lnTo>
                    <a:pt x="3132" y="742"/>
                  </a:lnTo>
                  <a:lnTo>
                    <a:pt x="2885" y="495"/>
                  </a:lnTo>
                  <a:lnTo>
                    <a:pt x="2638" y="330"/>
                  </a:lnTo>
                  <a:lnTo>
                    <a:pt x="2391" y="165"/>
                  </a:lnTo>
                  <a:lnTo>
                    <a:pt x="2061" y="0"/>
                  </a:lnTo>
                  <a:lnTo>
                    <a:pt x="1731" y="0"/>
                  </a:lnTo>
                  <a:lnTo>
                    <a:pt x="1731" y="0"/>
                  </a:lnTo>
                  <a:lnTo>
                    <a:pt x="1319" y="0"/>
                  </a:lnTo>
                  <a:lnTo>
                    <a:pt x="1072" y="165"/>
                  </a:lnTo>
                  <a:lnTo>
                    <a:pt x="743" y="330"/>
                  </a:lnTo>
                  <a:lnTo>
                    <a:pt x="495" y="495"/>
                  </a:lnTo>
                  <a:lnTo>
                    <a:pt x="331" y="742"/>
                  </a:lnTo>
                  <a:lnTo>
                    <a:pt x="166" y="1071"/>
                  </a:lnTo>
                  <a:lnTo>
                    <a:pt x="83" y="1319"/>
                  </a:lnTo>
                  <a:lnTo>
                    <a:pt x="1" y="1648"/>
                  </a:lnTo>
                  <a:lnTo>
                    <a:pt x="1" y="1648"/>
                  </a:lnTo>
                  <a:lnTo>
                    <a:pt x="83" y="2060"/>
                  </a:lnTo>
                  <a:lnTo>
                    <a:pt x="166" y="2307"/>
                  </a:lnTo>
                  <a:lnTo>
                    <a:pt x="331" y="2637"/>
                  </a:lnTo>
                  <a:lnTo>
                    <a:pt x="495" y="2884"/>
                  </a:lnTo>
                  <a:lnTo>
                    <a:pt x="743" y="3049"/>
                  </a:lnTo>
                  <a:lnTo>
                    <a:pt x="1072" y="3214"/>
                  </a:lnTo>
                  <a:lnTo>
                    <a:pt x="1319" y="3296"/>
                  </a:lnTo>
                  <a:lnTo>
                    <a:pt x="1731" y="3379"/>
                  </a:lnTo>
                  <a:lnTo>
                    <a:pt x="1731" y="3379"/>
                  </a:lnTo>
                  <a:lnTo>
                    <a:pt x="2061" y="3296"/>
                  </a:lnTo>
                  <a:lnTo>
                    <a:pt x="2391" y="3214"/>
                  </a:lnTo>
                  <a:lnTo>
                    <a:pt x="2638" y="3049"/>
                  </a:lnTo>
                  <a:lnTo>
                    <a:pt x="2885" y="2884"/>
                  </a:lnTo>
                  <a:lnTo>
                    <a:pt x="3132" y="2637"/>
                  </a:lnTo>
                  <a:lnTo>
                    <a:pt x="3215" y="2307"/>
                  </a:lnTo>
                  <a:lnTo>
                    <a:pt x="3379" y="2060"/>
                  </a:lnTo>
                  <a:lnTo>
                    <a:pt x="3379" y="1648"/>
                  </a:lnTo>
                  <a:lnTo>
                    <a:pt x="3379" y="1648"/>
                  </a:lnTo>
                  <a:close/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4"/>
            <p:cNvSpPr/>
            <p:nvPr/>
          </p:nvSpPr>
          <p:spPr>
            <a:xfrm>
              <a:off x="2040400" y="5380050"/>
              <a:ext cx="84475" cy="84475"/>
            </a:xfrm>
            <a:custGeom>
              <a:avLst/>
              <a:gdLst/>
              <a:ahLst/>
              <a:cxnLst/>
              <a:rect l="l" t="t" r="r" b="b"/>
              <a:pathLst>
                <a:path w="3379" h="3379" fill="none" extrusionOk="0">
                  <a:moveTo>
                    <a:pt x="3379" y="1731"/>
                  </a:moveTo>
                  <a:lnTo>
                    <a:pt x="3379" y="1731"/>
                  </a:lnTo>
                  <a:lnTo>
                    <a:pt x="3379" y="1401"/>
                  </a:lnTo>
                  <a:lnTo>
                    <a:pt x="3296" y="1071"/>
                  </a:lnTo>
                  <a:lnTo>
                    <a:pt x="3132" y="742"/>
                  </a:lnTo>
                  <a:lnTo>
                    <a:pt x="2884" y="494"/>
                  </a:lnTo>
                  <a:lnTo>
                    <a:pt x="2637" y="330"/>
                  </a:lnTo>
                  <a:lnTo>
                    <a:pt x="2390" y="165"/>
                  </a:lnTo>
                  <a:lnTo>
                    <a:pt x="2060" y="82"/>
                  </a:lnTo>
                  <a:lnTo>
                    <a:pt x="1731" y="0"/>
                  </a:lnTo>
                  <a:lnTo>
                    <a:pt x="1731" y="0"/>
                  </a:lnTo>
                  <a:lnTo>
                    <a:pt x="1401" y="82"/>
                  </a:lnTo>
                  <a:lnTo>
                    <a:pt x="1071" y="165"/>
                  </a:lnTo>
                  <a:lnTo>
                    <a:pt x="742" y="330"/>
                  </a:lnTo>
                  <a:lnTo>
                    <a:pt x="495" y="494"/>
                  </a:lnTo>
                  <a:lnTo>
                    <a:pt x="330" y="742"/>
                  </a:lnTo>
                  <a:lnTo>
                    <a:pt x="165" y="1071"/>
                  </a:lnTo>
                  <a:lnTo>
                    <a:pt x="83" y="1401"/>
                  </a:lnTo>
                  <a:lnTo>
                    <a:pt x="0" y="1731"/>
                  </a:lnTo>
                  <a:lnTo>
                    <a:pt x="0" y="1731"/>
                  </a:lnTo>
                  <a:lnTo>
                    <a:pt x="83" y="2060"/>
                  </a:lnTo>
                  <a:lnTo>
                    <a:pt x="165" y="2390"/>
                  </a:lnTo>
                  <a:lnTo>
                    <a:pt x="330" y="2637"/>
                  </a:lnTo>
                  <a:lnTo>
                    <a:pt x="495" y="2884"/>
                  </a:lnTo>
                  <a:lnTo>
                    <a:pt x="742" y="3131"/>
                  </a:lnTo>
                  <a:lnTo>
                    <a:pt x="1071" y="3214"/>
                  </a:lnTo>
                  <a:lnTo>
                    <a:pt x="1401" y="3379"/>
                  </a:lnTo>
                  <a:lnTo>
                    <a:pt x="1731" y="3379"/>
                  </a:lnTo>
                  <a:lnTo>
                    <a:pt x="1731" y="3379"/>
                  </a:lnTo>
                  <a:lnTo>
                    <a:pt x="2060" y="3379"/>
                  </a:lnTo>
                  <a:lnTo>
                    <a:pt x="2390" y="3214"/>
                  </a:lnTo>
                  <a:lnTo>
                    <a:pt x="2637" y="3131"/>
                  </a:lnTo>
                  <a:lnTo>
                    <a:pt x="2884" y="2884"/>
                  </a:lnTo>
                  <a:lnTo>
                    <a:pt x="3132" y="2637"/>
                  </a:lnTo>
                  <a:lnTo>
                    <a:pt x="3296" y="2390"/>
                  </a:lnTo>
                  <a:lnTo>
                    <a:pt x="3379" y="2060"/>
                  </a:lnTo>
                  <a:lnTo>
                    <a:pt x="3379" y="1731"/>
                  </a:lnTo>
                  <a:lnTo>
                    <a:pt x="3379" y="1731"/>
                  </a:lnTo>
                  <a:close/>
                </a:path>
              </a:pathLst>
            </a:custGeom>
            <a:noFill/>
            <a:ln w="24725" cap="rnd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4"/>
            <p:cNvSpPr/>
            <p:nvPr/>
          </p:nvSpPr>
          <p:spPr>
            <a:xfrm>
              <a:off x="5892700" y="4504500"/>
              <a:ext cx="84500" cy="84500"/>
            </a:xfrm>
            <a:custGeom>
              <a:avLst/>
              <a:gdLst/>
              <a:ahLst/>
              <a:cxnLst/>
              <a:rect l="l" t="t" r="r" b="b"/>
              <a:pathLst>
                <a:path w="3380" h="3380" fill="none" extrusionOk="0">
                  <a:moveTo>
                    <a:pt x="3379" y="1649"/>
                  </a:moveTo>
                  <a:lnTo>
                    <a:pt x="3379" y="1649"/>
                  </a:lnTo>
                  <a:lnTo>
                    <a:pt x="3297" y="1319"/>
                  </a:lnTo>
                  <a:lnTo>
                    <a:pt x="3215" y="990"/>
                  </a:lnTo>
                  <a:lnTo>
                    <a:pt x="3050" y="743"/>
                  </a:lnTo>
                  <a:lnTo>
                    <a:pt x="2885" y="495"/>
                  </a:lnTo>
                  <a:lnTo>
                    <a:pt x="2638" y="248"/>
                  </a:lnTo>
                  <a:lnTo>
                    <a:pt x="2308" y="166"/>
                  </a:lnTo>
                  <a:lnTo>
                    <a:pt x="1979" y="1"/>
                  </a:lnTo>
                  <a:lnTo>
                    <a:pt x="1649" y="1"/>
                  </a:lnTo>
                  <a:lnTo>
                    <a:pt x="1649" y="1"/>
                  </a:lnTo>
                  <a:lnTo>
                    <a:pt x="1319" y="1"/>
                  </a:lnTo>
                  <a:lnTo>
                    <a:pt x="990" y="166"/>
                  </a:lnTo>
                  <a:lnTo>
                    <a:pt x="743" y="248"/>
                  </a:lnTo>
                  <a:lnTo>
                    <a:pt x="495" y="495"/>
                  </a:lnTo>
                  <a:lnTo>
                    <a:pt x="248" y="743"/>
                  </a:lnTo>
                  <a:lnTo>
                    <a:pt x="83" y="990"/>
                  </a:lnTo>
                  <a:lnTo>
                    <a:pt x="1" y="1319"/>
                  </a:lnTo>
                  <a:lnTo>
                    <a:pt x="1" y="1649"/>
                  </a:lnTo>
                  <a:lnTo>
                    <a:pt x="1" y="1649"/>
                  </a:lnTo>
                  <a:lnTo>
                    <a:pt x="1" y="1979"/>
                  </a:lnTo>
                  <a:lnTo>
                    <a:pt x="83" y="2308"/>
                  </a:lnTo>
                  <a:lnTo>
                    <a:pt x="248" y="2638"/>
                  </a:lnTo>
                  <a:lnTo>
                    <a:pt x="495" y="2885"/>
                  </a:lnTo>
                  <a:lnTo>
                    <a:pt x="743" y="3050"/>
                  </a:lnTo>
                  <a:lnTo>
                    <a:pt x="990" y="3215"/>
                  </a:lnTo>
                  <a:lnTo>
                    <a:pt x="1319" y="3297"/>
                  </a:lnTo>
                  <a:lnTo>
                    <a:pt x="1649" y="3379"/>
                  </a:lnTo>
                  <a:lnTo>
                    <a:pt x="1649" y="3379"/>
                  </a:lnTo>
                  <a:lnTo>
                    <a:pt x="1979" y="3297"/>
                  </a:lnTo>
                  <a:lnTo>
                    <a:pt x="2308" y="3215"/>
                  </a:lnTo>
                  <a:lnTo>
                    <a:pt x="2638" y="3050"/>
                  </a:lnTo>
                  <a:lnTo>
                    <a:pt x="2885" y="2885"/>
                  </a:lnTo>
                  <a:lnTo>
                    <a:pt x="3050" y="2638"/>
                  </a:lnTo>
                  <a:lnTo>
                    <a:pt x="3215" y="2308"/>
                  </a:lnTo>
                  <a:lnTo>
                    <a:pt x="3297" y="1979"/>
                  </a:lnTo>
                  <a:lnTo>
                    <a:pt x="3379" y="1649"/>
                  </a:lnTo>
                  <a:lnTo>
                    <a:pt x="3379" y="1649"/>
                  </a:lnTo>
                  <a:close/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4"/>
            <p:cNvSpPr/>
            <p:nvPr/>
          </p:nvSpPr>
          <p:spPr>
            <a:xfrm>
              <a:off x="4133425" y="5270850"/>
              <a:ext cx="25" cy="92725"/>
            </a:xfrm>
            <a:custGeom>
              <a:avLst/>
              <a:gdLst/>
              <a:ahLst/>
              <a:cxnLst/>
              <a:rect l="l" t="t" r="r" b="b"/>
              <a:pathLst>
                <a:path w="1" h="3709" fill="none" extrusionOk="0">
                  <a:moveTo>
                    <a:pt x="0" y="1"/>
                  </a:moveTo>
                  <a:lnTo>
                    <a:pt x="0" y="3709"/>
                  </a:lnTo>
                </a:path>
              </a:pathLst>
            </a:custGeom>
            <a:noFill/>
            <a:ln w="24725" cap="rnd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44"/>
            <p:cNvSpPr/>
            <p:nvPr/>
          </p:nvSpPr>
          <p:spPr>
            <a:xfrm>
              <a:off x="4086025" y="5316175"/>
              <a:ext cx="92750" cy="25"/>
            </a:xfrm>
            <a:custGeom>
              <a:avLst/>
              <a:gdLst/>
              <a:ahLst/>
              <a:cxnLst/>
              <a:rect l="l" t="t" r="r" b="b"/>
              <a:pathLst>
                <a:path w="3710" h="1" fill="none" extrusionOk="0">
                  <a:moveTo>
                    <a:pt x="1" y="1"/>
                  </a:moveTo>
                  <a:lnTo>
                    <a:pt x="3709" y="1"/>
                  </a:lnTo>
                </a:path>
              </a:pathLst>
            </a:custGeom>
            <a:noFill/>
            <a:ln w="24725" cap="rnd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44"/>
            <p:cNvSpPr/>
            <p:nvPr/>
          </p:nvSpPr>
          <p:spPr>
            <a:xfrm>
              <a:off x="5818550" y="462650"/>
              <a:ext cx="25" cy="94800"/>
            </a:xfrm>
            <a:custGeom>
              <a:avLst/>
              <a:gdLst/>
              <a:ahLst/>
              <a:cxnLst/>
              <a:rect l="l" t="t" r="r" b="b"/>
              <a:pathLst>
                <a:path w="1" h="3792" fill="none" extrusionOk="0">
                  <a:moveTo>
                    <a:pt x="0" y="1"/>
                  </a:moveTo>
                  <a:lnTo>
                    <a:pt x="0" y="3791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4"/>
            <p:cNvSpPr/>
            <p:nvPr/>
          </p:nvSpPr>
          <p:spPr>
            <a:xfrm>
              <a:off x="5771175" y="510050"/>
              <a:ext cx="92725" cy="25"/>
            </a:xfrm>
            <a:custGeom>
              <a:avLst/>
              <a:gdLst/>
              <a:ahLst/>
              <a:cxnLst/>
              <a:rect l="l" t="t" r="r" b="b"/>
              <a:pathLst>
                <a:path w="3709" h="1" fill="none" extrusionOk="0">
                  <a:moveTo>
                    <a:pt x="0" y="0"/>
                  </a:moveTo>
                  <a:lnTo>
                    <a:pt x="3708" y="0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4"/>
            <p:cNvSpPr/>
            <p:nvPr/>
          </p:nvSpPr>
          <p:spPr>
            <a:xfrm>
              <a:off x="1249325" y="2094225"/>
              <a:ext cx="25" cy="94800"/>
            </a:xfrm>
            <a:custGeom>
              <a:avLst/>
              <a:gdLst/>
              <a:ahLst/>
              <a:cxnLst/>
              <a:rect l="l" t="t" r="r" b="b"/>
              <a:pathLst>
                <a:path w="1" h="3792" fill="none" extrusionOk="0">
                  <a:moveTo>
                    <a:pt x="1" y="1"/>
                  </a:moveTo>
                  <a:lnTo>
                    <a:pt x="1" y="379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4"/>
            <p:cNvSpPr/>
            <p:nvPr/>
          </p:nvSpPr>
          <p:spPr>
            <a:xfrm>
              <a:off x="1201950" y="2141625"/>
              <a:ext cx="92725" cy="25"/>
            </a:xfrm>
            <a:custGeom>
              <a:avLst/>
              <a:gdLst/>
              <a:ahLst/>
              <a:cxnLst/>
              <a:rect l="l" t="t" r="r" b="b"/>
              <a:pathLst>
                <a:path w="3709" h="1" fill="none" extrusionOk="0">
                  <a:moveTo>
                    <a:pt x="0" y="0"/>
                  </a:moveTo>
                  <a:lnTo>
                    <a:pt x="3708" y="0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4"/>
            <p:cNvSpPr/>
            <p:nvPr/>
          </p:nvSpPr>
          <p:spPr>
            <a:xfrm>
              <a:off x="2205200" y="5223475"/>
              <a:ext cx="25" cy="92725"/>
            </a:xfrm>
            <a:custGeom>
              <a:avLst/>
              <a:gdLst/>
              <a:ahLst/>
              <a:cxnLst/>
              <a:rect l="l" t="t" r="r" b="b"/>
              <a:pathLst>
                <a:path w="1" h="3709" fill="none" extrusionOk="0">
                  <a:moveTo>
                    <a:pt x="0" y="0"/>
                  </a:moveTo>
                  <a:lnTo>
                    <a:pt x="0" y="3709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4"/>
            <p:cNvSpPr/>
            <p:nvPr/>
          </p:nvSpPr>
          <p:spPr>
            <a:xfrm>
              <a:off x="2159875" y="5270850"/>
              <a:ext cx="92725" cy="25"/>
            </a:xfrm>
            <a:custGeom>
              <a:avLst/>
              <a:gdLst/>
              <a:ahLst/>
              <a:cxnLst/>
              <a:rect l="l" t="t" r="r" b="b"/>
              <a:pathLst>
                <a:path w="3709" h="1" fill="none" extrusionOk="0">
                  <a:moveTo>
                    <a:pt x="1" y="1"/>
                  </a:moveTo>
                  <a:lnTo>
                    <a:pt x="3709" y="1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4"/>
            <p:cNvSpPr/>
            <p:nvPr/>
          </p:nvSpPr>
          <p:spPr>
            <a:xfrm>
              <a:off x="1375000" y="4710525"/>
              <a:ext cx="25" cy="92725"/>
            </a:xfrm>
            <a:custGeom>
              <a:avLst/>
              <a:gdLst/>
              <a:ahLst/>
              <a:cxnLst/>
              <a:rect l="l" t="t" r="r" b="b"/>
              <a:pathLst>
                <a:path w="1" h="3709" fill="none" extrusionOk="0">
                  <a:moveTo>
                    <a:pt x="0" y="0"/>
                  </a:moveTo>
                  <a:lnTo>
                    <a:pt x="0" y="3708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4"/>
            <p:cNvSpPr/>
            <p:nvPr/>
          </p:nvSpPr>
          <p:spPr>
            <a:xfrm>
              <a:off x="1327600" y="4755850"/>
              <a:ext cx="94800" cy="25"/>
            </a:xfrm>
            <a:custGeom>
              <a:avLst/>
              <a:gdLst/>
              <a:ahLst/>
              <a:cxnLst/>
              <a:rect l="l" t="t" r="r" b="b"/>
              <a:pathLst>
                <a:path w="3792" h="1" fill="none" extrusionOk="0">
                  <a:moveTo>
                    <a:pt x="1" y="0"/>
                  </a:moveTo>
                  <a:lnTo>
                    <a:pt x="3791" y="0"/>
                  </a:lnTo>
                </a:path>
              </a:pathLst>
            </a:custGeom>
            <a:noFill/>
            <a:ln w="24725" cap="rnd" cmpd="sng">
              <a:solidFill>
                <a:srgbClr val="F25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4"/>
            <p:cNvSpPr/>
            <p:nvPr/>
          </p:nvSpPr>
          <p:spPr>
            <a:xfrm>
              <a:off x="5027475" y="2048900"/>
              <a:ext cx="25" cy="92750"/>
            </a:xfrm>
            <a:custGeom>
              <a:avLst/>
              <a:gdLst/>
              <a:ahLst/>
              <a:cxnLst/>
              <a:rect l="l" t="t" r="r" b="b"/>
              <a:pathLst>
                <a:path w="1" h="3710" fill="none" extrusionOk="0">
                  <a:moveTo>
                    <a:pt x="1" y="1"/>
                  </a:moveTo>
                  <a:lnTo>
                    <a:pt x="1" y="3709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4"/>
            <p:cNvSpPr/>
            <p:nvPr/>
          </p:nvSpPr>
          <p:spPr>
            <a:xfrm>
              <a:off x="4982175" y="2094225"/>
              <a:ext cx="92725" cy="25"/>
            </a:xfrm>
            <a:custGeom>
              <a:avLst/>
              <a:gdLst/>
              <a:ahLst/>
              <a:cxnLst/>
              <a:rect l="l" t="t" r="r" b="b"/>
              <a:pathLst>
                <a:path w="3709" h="1" fill="none" extrusionOk="0">
                  <a:moveTo>
                    <a:pt x="0" y="1"/>
                  </a:moveTo>
                  <a:lnTo>
                    <a:pt x="3708" y="1"/>
                  </a:lnTo>
                </a:path>
              </a:pathLst>
            </a:custGeom>
            <a:noFill/>
            <a:ln w="24725" cap="rnd" cmpd="sng">
              <a:solidFill>
                <a:srgbClr val="33333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4"/>
            <p:cNvSpPr/>
            <p:nvPr/>
          </p:nvSpPr>
          <p:spPr>
            <a:xfrm>
              <a:off x="6321200" y="3165475"/>
              <a:ext cx="25" cy="92725"/>
            </a:xfrm>
            <a:custGeom>
              <a:avLst/>
              <a:gdLst/>
              <a:ahLst/>
              <a:cxnLst/>
              <a:rect l="l" t="t" r="r" b="b"/>
              <a:pathLst>
                <a:path w="1" h="3709" fill="none" extrusionOk="0">
                  <a:moveTo>
                    <a:pt x="1" y="0"/>
                  </a:moveTo>
                  <a:lnTo>
                    <a:pt x="1" y="3708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4"/>
            <p:cNvSpPr/>
            <p:nvPr/>
          </p:nvSpPr>
          <p:spPr>
            <a:xfrm>
              <a:off x="6273825" y="3210800"/>
              <a:ext cx="94775" cy="25"/>
            </a:xfrm>
            <a:custGeom>
              <a:avLst/>
              <a:gdLst/>
              <a:ahLst/>
              <a:cxnLst/>
              <a:rect l="l" t="t" r="r" b="b"/>
              <a:pathLst>
                <a:path w="3791" h="1" fill="none" extrusionOk="0">
                  <a:moveTo>
                    <a:pt x="0" y="0"/>
                  </a:moveTo>
                  <a:lnTo>
                    <a:pt x="3791" y="0"/>
                  </a:lnTo>
                </a:path>
              </a:pathLst>
            </a:custGeom>
            <a:noFill/>
            <a:ln w="24725" cap="rnd" cmpd="sng">
              <a:solidFill>
                <a:srgbClr val="FDC4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4" name="Google Shape;5224;p44"/>
          <p:cNvSpPr txBox="1"/>
          <p:nvPr/>
        </p:nvSpPr>
        <p:spPr>
          <a:xfrm>
            <a:off x="4931682" y="1686753"/>
            <a:ext cx="3563390" cy="2244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Nosso produto processa alimentos selecionados trasformando em uma barra proteica comprimida contendo os nutrientes necessarios para uma refeicao completa.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5" name="Google Shape;4885;p4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4886" name="Google Shape;4886;p42"/>
          <p:cNvSpPr/>
          <p:nvPr/>
        </p:nvSpPr>
        <p:spPr>
          <a:xfrm>
            <a:off x="2738713" y="968925"/>
            <a:ext cx="3666600" cy="3666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  <p:sp>
        <p:nvSpPr>
          <p:cNvPr id="4887" name="Google Shape;4887;p42"/>
          <p:cNvSpPr/>
          <p:nvPr/>
        </p:nvSpPr>
        <p:spPr>
          <a:xfrm>
            <a:off x="3272725" y="1502900"/>
            <a:ext cx="2598600" cy="259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8" name="Google Shape;4888;p42"/>
          <p:cNvSpPr/>
          <p:nvPr/>
        </p:nvSpPr>
        <p:spPr>
          <a:xfrm>
            <a:off x="3778525" y="2008638"/>
            <a:ext cx="1587000" cy="1587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9" name="Google Shape;4889;p42"/>
          <p:cNvSpPr/>
          <p:nvPr/>
        </p:nvSpPr>
        <p:spPr>
          <a:xfrm>
            <a:off x="2239038" y="1346779"/>
            <a:ext cx="1186500" cy="4446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90" name="Google Shape;4890;p42"/>
          <p:cNvSpPr/>
          <p:nvPr/>
        </p:nvSpPr>
        <p:spPr>
          <a:xfrm>
            <a:off x="2239038" y="3327400"/>
            <a:ext cx="1186500" cy="4446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91" name="Google Shape;4891;p42"/>
          <p:cNvSpPr/>
          <p:nvPr/>
        </p:nvSpPr>
        <p:spPr>
          <a:xfrm>
            <a:off x="5718463" y="1346779"/>
            <a:ext cx="1186500" cy="4446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92" name="Google Shape;4892;p42"/>
          <p:cNvSpPr/>
          <p:nvPr/>
        </p:nvSpPr>
        <p:spPr>
          <a:xfrm>
            <a:off x="5718463" y="3327400"/>
            <a:ext cx="1186500" cy="44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93" name="Google Shape;4893;p42"/>
          <p:cNvSpPr txBox="1"/>
          <p:nvPr/>
        </p:nvSpPr>
        <p:spPr>
          <a:xfrm>
            <a:off x="7251050" y="1354275"/>
            <a:ext cx="1435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94" name="Google Shape;4894;p42"/>
          <p:cNvSpPr txBox="1"/>
          <p:nvPr/>
        </p:nvSpPr>
        <p:spPr>
          <a:xfrm>
            <a:off x="7251050" y="3334899"/>
            <a:ext cx="1435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95" name="Google Shape;4895;p42"/>
          <p:cNvSpPr txBox="1"/>
          <p:nvPr/>
        </p:nvSpPr>
        <p:spPr>
          <a:xfrm>
            <a:off x="457200" y="3334899"/>
            <a:ext cx="1435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96" name="Google Shape;4896;p42"/>
          <p:cNvSpPr txBox="1"/>
          <p:nvPr/>
        </p:nvSpPr>
        <p:spPr>
          <a:xfrm>
            <a:off x="457200" y="1354275"/>
            <a:ext cx="1435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97" name="Google Shape;4897;p42"/>
          <p:cNvSpPr/>
          <p:nvPr/>
        </p:nvSpPr>
        <p:spPr>
          <a:xfrm>
            <a:off x="4243375" y="2473600"/>
            <a:ext cx="657300" cy="65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8" name="Google Shape;4898;p42"/>
          <p:cNvGrpSpPr/>
          <p:nvPr/>
        </p:nvGrpSpPr>
        <p:grpSpPr>
          <a:xfrm>
            <a:off x="561624" y="1110213"/>
            <a:ext cx="210301" cy="274329"/>
            <a:chOff x="-50469125" y="3183175"/>
            <a:chExt cx="233150" cy="301825"/>
          </a:xfrm>
        </p:grpSpPr>
        <p:sp>
          <p:nvSpPr>
            <p:cNvPr id="4899" name="Google Shape;4899;p42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42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42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2" name="Google Shape;4902;p42"/>
          <p:cNvGrpSpPr/>
          <p:nvPr/>
        </p:nvGrpSpPr>
        <p:grpSpPr>
          <a:xfrm>
            <a:off x="8321059" y="1110218"/>
            <a:ext cx="274332" cy="274321"/>
            <a:chOff x="-31455100" y="3909350"/>
            <a:chExt cx="294600" cy="293800"/>
          </a:xfrm>
        </p:grpSpPr>
        <p:sp>
          <p:nvSpPr>
            <p:cNvPr id="4903" name="Google Shape;4903;p42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42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5" name="Google Shape;4905;p42"/>
          <p:cNvGrpSpPr/>
          <p:nvPr/>
        </p:nvGrpSpPr>
        <p:grpSpPr>
          <a:xfrm>
            <a:off x="561615" y="3130906"/>
            <a:ext cx="274320" cy="274317"/>
            <a:chOff x="-49766550" y="3920175"/>
            <a:chExt cx="303250" cy="300325"/>
          </a:xfrm>
        </p:grpSpPr>
        <p:sp>
          <p:nvSpPr>
            <p:cNvPr id="4906" name="Google Shape;4906;p42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42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2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2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0" name="Google Shape;4910;p42"/>
          <p:cNvGrpSpPr/>
          <p:nvPr/>
        </p:nvGrpSpPr>
        <p:grpSpPr>
          <a:xfrm>
            <a:off x="8340133" y="3130898"/>
            <a:ext cx="274335" cy="274328"/>
            <a:chOff x="5049575" y="4993600"/>
            <a:chExt cx="482050" cy="478925"/>
          </a:xfrm>
        </p:grpSpPr>
        <p:sp>
          <p:nvSpPr>
            <p:cNvPr id="4911" name="Google Shape;4911;p42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2" name="Google Shape;4912;p42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3" name="Google Shape;4913;p42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4" name="Google Shape;4914;p42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15" name="Google Shape;4915;p42"/>
          <p:cNvSpPr/>
          <p:nvPr/>
        </p:nvSpPr>
        <p:spPr>
          <a:xfrm>
            <a:off x="457200" y="178387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16" name="Google Shape;4916;p42"/>
          <p:cNvSpPr/>
          <p:nvPr/>
        </p:nvSpPr>
        <p:spPr>
          <a:xfrm>
            <a:off x="457200" y="377132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17" name="Google Shape;4917;p42"/>
          <p:cNvSpPr/>
          <p:nvPr/>
        </p:nvSpPr>
        <p:spPr>
          <a:xfrm>
            <a:off x="6955850" y="178387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18" name="Google Shape;4918;p42"/>
          <p:cNvSpPr/>
          <p:nvPr/>
        </p:nvSpPr>
        <p:spPr>
          <a:xfrm>
            <a:off x="6955925" y="3771350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planet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3" name="Google Shape;4923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cxnSp>
        <p:nvCxnSpPr>
          <p:cNvPr id="4924" name="Google Shape;4924;p43"/>
          <p:cNvCxnSpPr>
            <a:endCxn id="4925" idx="6"/>
          </p:cNvCxnSpPr>
          <p:nvPr/>
        </p:nvCxnSpPr>
        <p:spPr>
          <a:xfrm rot="10800000">
            <a:off x="1105788" y="1457463"/>
            <a:ext cx="3042900" cy="471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26" name="Google Shape;4926;p43"/>
          <p:cNvCxnSpPr>
            <a:endCxn id="4927" idx="2"/>
          </p:cNvCxnSpPr>
          <p:nvPr/>
        </p:nvCxnSpPr>
        <p:spPr>
          <a:xfrm rot="10800000" flipH="1">
            <a:off x="5992538" y="1457475"/>
            <a:ext cx="2051100" cy="447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28" name="Google Shape;4928;p43"/>
          <p:cNvCxnSpPr>
            <a:stCxn id="4929" idx="6"/>
          </p:cNvCxnSpPr>
          <p:nvPr/>
        </p:nvCxnSpPr>
        <p:spPr>
          <a:xfrm>
            <a:off x="1105788" y="3453125"/>
            <a:ext cx="22374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30" name="Google Shape;4930;p43"/>
          <p:cNvCxnSpPr/>
          <p:nvPr/>
        </p:nvCxnSpPr>
        <p:spPr>
          <a:xfrm rot="10800000">
            <a:off x="5882738" y="3453113"/>
            <a:ext cx="21609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31" name="Google Shape;4931;p43"/>
          <p:cNvSpPr/>
          <p:nvPr/>
        </p:nvSpPr>
        <p:spPr>
          <a:xfrm>
            <a:off x="607525" y="2094850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32" name="Google Shape;4932;p43"/>
          <p:cNvSpPr/>
          <p:nvPr/>
        </p:nvSpPr>
        <p:spPr>
          <a:xfrm>
            <a:off x="607525" y="4082300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33" name="Google Shape;4933;p43"/>
          <p:cNvSpPr/>
          <p:nvPr/>
        </p:nvSpPr>
        <p:spPr>
          <a:xfrm>
            <a:off x="6805425" y="209482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34" name="Google Shape;4934;p43"/>
          <p:cNvSpPr/>
          <p:nvPr/>
        </p:nvSpPr>
        <p:spPr>
          <a:xfrm>
            <a:off x="6805500" y="4082300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planet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35" name="Google Shape;4935;p43"/>
          <p:cNvSpPr txBox="1"/>
          <p:nvPr/>
        </p:nvSpPr>
        <p:spPr>
          <a:xfrm>
            <a:off x="6615600" y="166525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36" name="Google Shape;4936;p43"/>
          <p:cNvSpPr txBox="1"/>
          <p:nvPr/>
        </p:nvSpPr>
        <p:spPr>
          <a:xfrm>
            <a:off x="607525" y="166525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37" name="Google Shape;4937;p43"/>
          <p:cNvSpPr txBox="1"/>
          <p:nvPr/>
        </p:nvSpPr>
        <p:spPr>
          <a:xfrm>
            <a:off x="6615600" y="3652698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38" name="Google Shape;4938;p43"/>
          <p:cNvSpPr txBox="1"/>
          <p:nvPr/>
        </p:nvSpPr>
        <p:spPr>
          <a:xfrm>
            <a:off x="607525" y="365270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27" name="Google Shape;4927;p43"/>
          <p:cNvSpPr/>
          <p:nvPr/>
        </p:nvSpPr>
        <p:spPr>
          <a:xfrm>
            <a:off x="8043638" y="1253325"/>
            <a:ext cx="408300" cy="40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925" name="Google Shape;4925;p43"/>
          <p:cNvSpPr/>
          <p:nvPr/>
        </p:nvSpPr>
        <p:spPr>
          <a:xfrm>
            <a:off x="697488" y="1253313"/>
            <a:ext cx="408300" cy="40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929" name="Google Shape;4929;p43"/>
          <p:cNvSpPr/>
          <p:nvPr/>
        </p:nvSpPr>
        <p:spPr>
          <a:xfrm>
            <a:off x="697488" y="3248975"/>
            <a:ext cx="408300" cy="408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939" name="Google Shape;4939;p43"/>
          <p:cNvSpPr/>
          <p:nvPr/>
        </p:nvSpPr>
        <p:spPr>
          <a:xfrm>
            <a:off x="8043638" y="3248963"/>
            <a:ext cx="408300" cy="40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4940" name="Google Shape;4940;p43"/>
          <p:cNvGrpSpPr/>
          <p:nvPr/>
        </p:nvGrpSpPr>
        <p:grpSpPr>
          <a:xfrm>
            <a:off x="2755350" y="1564971"/>
            <a:ext cx="3638750" cy="2256147"/>
            <a:chOff x="2755350" y="1564971"/>
            <a:chExt cx="3638750" cy="2256147"/>
          </a:xfrm>
        </p:grpSpPr>
        <p:sp>
          <p:nvSpPr>
            <p:cNvPr id="4941" name="Google Shape;4941;p43"/>
            <p:cNvSpPr/>
            <p:nvPr/>
          </p:nvSpPr>
          <p:spPr>
            <a:xfrm flipH="1">
              <a:off x="5785406" y="1587029"/>
              <a:ext cx="317621" cy="785098"/>
            </a:xfrm>
            <a:custGeom>
              <a:avLst/>
              <a:gdLst/>
              <a:ahLst/>
              <a:cxnLst/>
              <a:rect l="l" t="t" r="r" b="b"/>
              <a:pathLst>
                <a:path w="5587" h="13810" extrusionOk="0">
                  <a:moveTo>
                    <a:pt x="1" y="0"/>
                  </a:moveTo>
                  <a:lnTo>
                    <a:pt x="1" y="13810"/>
                  </a:lnTo>
                  <a:lnTo>
                    <a:pt x="5587" y="13810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43"/>
            <p:cNvSpPr/>
            <p:nvPr/>
          </p:nvSpPr>
          <p:spPr>
            <a:xfrm flipH="1">
              <a:off x="5295813" y="1781059"/>
              <a:ext cx="313243" cy="789590"/>
            </a:xfrm>
            <a:custGeom>
              <a:avLst/>
              <a:gdLst/>
              <a:ahLst/>
              <a:cxnLst/>
              <a:rect l="l" t="t" r="r" b="b"/>
              <a:pathLst>
                <a:path w="5510" h="13889" extrusionOk="0">
                  <a:moveTo>
                    <a:pt x="1" y="1"/>
                  </a:moveTo>
                  <a:lnTo>
                    <a:pt x="1" y="13888"/>
                  </a:lnTo>
                  <a:lnTo>
                    <a:pt x="5509" y="13888"/>
                  </a:lnTo>
                  <a:lnTo>
                    <a:pt x="55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43"/>
            <p:cNvSpPr/>
            <p:nvPr/>
          </p:nvSpPr>
          <p:spPr>
            <a:xfrm flipH="1">
              <a:off x="5767783" y="1564971"/>
              <a:ext cx="366114" cy="44172"/>
            </a:xfrm>
            <a:custGeom>
              <a:avLst/>
              <a:gdLst/>
              <a:ahLst/>
              <a:cxnLst/>
              <a:rect l="l" t="t" r="r" b="b"/>
              <a:pathLst>
                <a:path w="6440" h="777" extrusionOk="0">
                  <a:moveTo>
                    <a:pt x="233" y="0"/>
                  </a:moveTo>
                  <a:lnTo>
                    <a:pt x="156" y="78"/>
                  </a:lnTo>
                  <a:lnTo>
                    <a:pt x="1" y="233"/>
                  </a:lnTo>
                  <a:lnTo>
                    <a:pt x="1" y="388"/>
                  </a:lnTo>
                  <a:lnTo>
                    <a:pt x="1" y="543"/>
                  </a:lnTo>
                  <a:lnTo>
                    <a:pt x="156" y="698"/>
                  </a:lnTo>
                  <a:lnTo>
                    <a:pt x="233" y="776"/>
                  </a:lnTo>
                  <a:lnTo>
                    <a:pt x="6207" y="776"/>
                  </a:lnTo>
                  <a:lnTo>
                    <a:pt x="6362" y="698"/>
                  </a:lnTo>
                  <a:lnTo>
                    <a:pt x="6440" y="543"/>
                  </a:lnTo>
                  <a:lnTo>
                    <a:pt x="6440" y="388"/>
                  </a:lnTo>
                  <a:lnTo>
                    <a:pt x="6440" y="233"/>
                  </a:lnTo>
                  <a:lnTo>
                    <a:pt x="6362" y="78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43"/>
            <p:cNvSpPr/>
            <p:nvPr/>
          </p:nvSpPr>
          <p:spPr>
            <a:xfrm flipH="1">
              <a:off x="5273755" y="1754624"/>
              <a:ext cx="366171" cy="44172"/>
            </a:xfrm>
            <a:custGeom>
              <a:avLst/>
              <a:gdLst/>
              <a:ahLst/>
              <a:cxnLst/>
              <a:rect l="l" t="t" r="r" b="b"/>
              <a:pathLst>
                <a:path w="6441" h="777" extrusionOk="0">
                  <a:moveTo>
                    <a:pt x="311" y="0"/>
                  </a:moveTo>
                  <a:lnTo>
                    <a:pt x="156" y="155"/>
                  </a:lnTo>
                  <a:lnTo>
                    <a:pt x="78" y="233"/>
                  </a:lnTo>
                  <a:lnTo>
                    <a:pt x="1" y="388"/>
                  </a:lnTo>
                  <a:lnTo>
                    <a:pt x="78" y="543"/>
                  </a:lnTo>
                  <a:lnTo>
                    <a:pt x="156" y="699"/>
                  </a:lnTo>
                  <a:lnTo>
                    <a:pt x="311" y="776"/>
                  </a:lnTo>
                  <a:lnTo>
                    <a:pt x="6207" y="776"/>
                  </a:lnTo>
                  <a:lnTo>
                    <a:pt x="6363" y="699"/>
                  </a:lnTo>
                  <a:lnTo>
                    <a:pt x="6440" y="543"/>
                  </a:lnTo>
                  <a:lnTo>
                    <a:pt x="6440" y="388"/>
                  </a:lnTo>
                  <a:lnTo>
                    <a:pt x="6440" y="233"/>
                  </a:lnTo>
                  <a:lnTo>
                    <a:pt x="6363" y="155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3"/>
            <p:cNvSpPr/>
            <p:nvPr/>
          </p:nvSpPr>
          <p:spPr>
            <a:xfrm flipH="1">
              <a:off x="4554832" y="2908051"/>
              <a:ext cx="1839268" cy="913068"/>
            </a:xfrm>
            <a:custGeom>
              <a:avLst/>
              <a:gdLst/>
              <a:ahLst/>
              <a:cxnLst/>
              <a:rect l="l" t="t" r="r" b="b"/>
              <a:pathLst>
                <a:path w="32353" h="16061" extrusionOk="0">
                  <a:moveTo>
                    <a:pt x="0" y="1"/>
                  </a:moveTo>
                  <a:lnTo>
                    <a:pt x="0" y="16060"/>
                  </a:lnTo>
                  <a:lnTo>
                    <a:pt x="32352" y="16060"/>
                  </a:lnTo>
                  <a:lnTo>
                    <a:pt x="323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3"/>
            <p:cNvSpPr/>
            <p:nvPr/>
          </p:nvSpPr>
          <p:spPr>
            <a:xfrm flipH="1">
              <a:off x="4722482" y="2365586"/>
              <a:ext cx="1526081" cy="1045358"/>
            </a:xfrm>
            <a:custGeom>
              <a:avLst/>
              <a:gdLst/>
              <a:ahLst/>
              <a:cxnLst/>
              <a:rect l="l" t="t" r="r" b="b"/>
              <a:pathLst>
                <a:path w="26844" h="18388" extrusionOk="0">
                  <a:moveTo>
                    <a:pt x="0" y="0"/>
                  </a:moveTo>
                  <a:lnTo>
                    <a:pt x="0" y="18387"/>
                  </a:lnTo>
                  <a:lnTo>
                    <a:pt x="26844" y="18387"/>
                  </a:lnTo>
                  <a:lnTo>
                    <a:pt x="268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43"/>
            <p:cNvSpPr/>
            <p:nvPr/>
          </p:nvSpPr>
          <p:spPr>
            <a:xfrm flipH="1">
              <a:off x="5847145" y="2502311"/>
              <a:ext cx="194143" cy="414664"/>
            </a:xfrm>
            <a:custGeom>
              <a:avLst/>
              <a:gdLst/>
              <a:ahLst/>
              <a:cxnLst/>
              <a:rect l="l" t="t" r="r" b="b"/>
              <a:pathLst>
                <a:path w="3415" h="7294" extrusionOk="0">
                  <a:moveTo>
                    <a:pt x="1" y="0"/>
                  </a:moveTo>
                  <a:lnTo>
                    <a:pt x="1" y="7293"/>
                  </a:lnTo>
                  <a:lnTo>
                    <a:pt x="3414" y="7293"/>
                  </a:lnTo>
                  <a:lnTo>
                    <a:pt x="341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43"/>
            <p:cNvSpPr/>
            <p:nvPr/>
          </p:nvSpPr>
          <p:spPr>
            <a:xfrm flipH="1">
              <a:off x="5529580" y="2502311"/>
              <a:ext cx="198520" cy="414664"/>
            </a:xfrm>
            <a:custGeom>
              <a:avLst/>
              <a:gdLst/>
              <a:ahLst/>
              <a:cxnLst/>
              <a:rect l="l" t="t" r="r" b="b"/>
              <a:pathLst>
                <a:path w="3492" h="7294" extrusionOk="0">
                  <a:moveTo>
                    <a:pt x="0" y="0"/>
                  </a:moveTo>
                  <a:lnTo>
                    <a:pt x="0" y="7293"/>
                  </a:lnTo>
                  <a:lnTo>
                    <a:pt x="3491" y="7293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43"/>
            <p:cNvSpPr/>
            <p:nvPr/>
          </p:nvSpPr>
          <p:spPr>
            <a:xfrm flipH="1">
              <a:off x="5216450" y="2502311"/>
              <a:ext cx="194086" cy="414664"/>
            </a:xfrm>
            <a:custGeom>
              <a:avLst/>
              <a:gdLst/>
              <a:ahLst/>
              <a:cxnLst/>
              <a:rect l="l" t="t" r="r" b="b"/>
              <a:pathLst>
                <a:path w="3414" h="7294" extrusionOk="0">
                  <a:moveTo>
                    <a:pt x="0" y="0"/>
                  </a:moveTo>
                  <a:lnTo>
                    <a:pt x="0" y="7293"/>
                  </a:lnTo>
                  <a:lnTo>
                    <a:pt x="3414" y="7293"/>
                  </a:lnTo>
                  <a:lnTo>
                    <a:pt x="341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3"/>
            <p:cNvSpPr/>
            <p:nvPr/>
          </p:nvSpPr>
          <p:spPr>
            <a:xfrm flipH="1">
              <a:off x="4903262" y="2502311"/>
              <a:ext cx="194143" cy="414664"/>
            </a:xfrm>
            <a:custGeom>
              <a:avLst/>
              <a:gdLst/>
              <a:ahLst/>
              <a:cxnLst/>
              <a:rect l="l" t="t" r="r" b="b"/>
              <a:pathLst>
                <a:path w="3415" h="7294" extrusionOk="0">
                  <a:moveTo>
                    <a:pt x="0" y="0"/>
                  </a:moveTo>
                  <a:lnTo>
                    <a:pt x="0" y="7293"/>
                  </a:lnTo>
                  <a:lnTo>
                    <a:pt x="3414" y="7293"/>
                  </a:lnTo>
                  <a:lnTo>
                    <a:pt x="341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3"/>
            <p:cNvSpPr/>
            <p:nvPr/>
          </p:nvSpPr>
          <p:spPr>
            <a:xfrm flipH="1">
              <a:off x="4744483" y="3115383"/>
              <a:ext cx="1473211" cy="97100"/>
            </a:xfrm>
            <a:custGeom>
              <a:avLst/>
              <a:gdLst/>
              <a:ahLst/>
              <a:cxnLst/>
              <a:rect l="l" t="t" r="r" b="b"/>
              <a:pathLst>
                <a:path w="25914" h="1708" extrusionOk="0">
                  <a:moveTo>
                    <a:pt x="1" y="0"/>
                  </a:moveTo>
                  <a:lnTo>
                    <a:pt x="1" y="1707"/>
                  </a:lnTo>
                  <a:lnTo>
                    <a:pt x="25913" y="1707"/>
                  </a:lnTo>
                  <a:lnTo>
                    <a:pt x="2591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43"/>
            <p:cNvSpPr/>
            <p:nvPr/>
          </p:nvSpPr>
          <p:spPr>
            <a:xfrm flipH="1">
              <a:off x="4744483" y="3282978"/>
              <a:ext cx="1473211" cy="97100"/>
            </a:xfrm>
            <a:custGeom>
              <a:avLst/>
              <a:gdLst/>
              <a:ahLst/>
              <a:cxnLst/>
              <a:rect l="l" t="t" r="r" b="b"/>
              <a:pathLst>
                <a:path w="25914" h="1708" extrusionOk="0">
                  <a:moveTo>
                    <a:pt x="1" y="0"/>
                  </a:moveTo>
                  <a:lnTo>
                    <a:pt x="1" y="1707"/>
                  </a:lnTo>
                  <a:lnTo>
                    <a:pt x="25913" y="1707"/>
                  </a:lnTo>
                  <a:lnTo>
                    <a:pt x="2591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43"/>
            <p:cNvSpPr/>
            <p:nvPr/>
          </p:nvSpPr>
          <p:spPr>
            <a:xfrm flipH="1">
              <a:off x="4744483" y="3446138"/>
              <a:ext cx="1473211" cy="101534"/>
            </a:xfrm>
            <a:custGeom>
              <a:avLst/>
              <a:gdLst/>
              <a:ahLst/>
              <a:cxnLst/>
              <a:rect l="l" t="t" r="r" b="b"/>
              <a:pathLst>
                <a:path w="25914" h="1786" extrusionOk="0">
                  <a:moveTo>
                    <a:pt x="1" y="1"/>
                  </a:moveTo>
                  <a:lnTo>
                    <a:pt x="1" y="1785"/>
                  </a:lnTo>
                  <a:lnTo>
                    <a:pt x="25913" y="1785"/>
                  </a:lnTo>
                  <a:lnTo>
                    <a:pt x="2591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43"/>
            <p:cNvSpPr/>
            <p:nvPr/>
          </p:nvSpPr>
          <p:spPr>
            <a:xfrm flipH="1">
              <a:off x="4744483" y="3613789"/>
              <a:ext cx="1473211" cy="101477"/>
            </a:xfrm>
            <a:custGeom>
              <a:avLst/>
              <a:gdLst/>
              <a:ahLst/>
              <a:cxnLst/>
              <a:rect l="l" t="t" r="r" b="b"/>
              <a:pathLst>
                <a:path w="25914" h="1785" extrusionOk="0">
                  <a:moveTo>
                    <a:pt x="1" y="0"/>
                  </a:moveTo>
                  <a:lnTo>
                    <a:pt x="1" y="1785"/>
                  </a:lnTo>
                  <a:lnTo>
                    <a:pt x="25913" y="1785"/>
                  </a:lnTo>
                  <a:lnTo>
                    <a:pt x="2591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43"/>
            <p:cNvSpPr/>
            <p:nvPr/>
          </p:nvSpPr>
          <p:spPr>
            <a:xfrm>
              <a:off x="4021175" y="1754626"/>
              <a:ext cx="273505" cy="1862294"/>
            </a:xfrm>
            <a:custGeom>
              <a:avLst/>
              <a:gdLst/>
              <a:ahLst/>
              <a:cxnLst/>
              <a:rect l="l" t="t" r="r" b="b"/>
              <a:pathLst>
                <a:path w="4811" h="29483" extrusionOk="0">
                  <a:moveTo>
                    <a:pt x="698" y="1"/>
                  </a:moveTo>
                  <a:lnTo>
                    <a:pt x="0" y="29482"/>
                  </a:lnTo>
                  <a:lnTo>
                    <a:pt x="4810" y="29482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43"/>
            <p:cNvSpPr/>
            <p:nvPr/>
          </p:nvSpPr>
          <p:spPr>
            <a:xfrm>
              <a:off x="3765350" y="2502396"/>
              <a:ext cx="767475" cy="705736"/>
            </a:xfrm>
            <a:custGeom>
              <a:avLst/>
              <a:gdLst/>
              <a:ahLst/>
              <a:cxnLst/>
              <a:rect l="l" t="t" r="r" b="b"/>
              <a:pathLst>
                <a:path w="13500" h="12414" extrusionOk="0">
                  <a:moveTo>
                    <a:pt x="6052" y="0"/>
                  </a:moveTo>
                  <a:lnTo>
                    <a:pt x="5354" y="78"/>
                  </a:lnTo>
                  <a:lnTo>
                    <a:pt x="4733" y="233"/>
                  </a:lnTo>
                  <a:lnTo>
                    <a:pt x="4112" y="466"/>
                  </a:lnTo>
                  <a:lnTo>
                    <a:pt x="3492" y="699"/>
                  </a:lnTo>
                  <a:lnTo>
                    <a:pt x="2949" y="1009"/>
                  </a:lnTo>
                  <a:lnTo>
                    <a:pt x="2406" y="1397"/>
                  </a:lnTo>
                  <a:lnTo>
                    <a:pt x="1940" y="1785"/>
                  </a:lnTo>
                  <a:lnTo>
                    <a:pt x="1552" y="2250"/>
                  </a:lnTo>
                  <a:lnTo>
                    <a:pt x="1164" y="2716"/>
                  </a:lnTo>
                  <a:lnTo>
                    <a:pt x="776" y="3259"/>
                  </a:lnTo>
                  <a:lnTo>
                    <a:pt x="544" y="3802"/>
                  </a:lnTo>
                  <a:lnTo>
                    <a:pt x="311" y="4345"/>
                  </a:lnTo>
                  <a:lnTo>
                    <a:pt x="78" y="4966"/>
                  </a:lnTo>
                  <a:lnTo>
                    <a:pt x="0" y="5586"/>
                  </a:lnTo>
                  <a:lnTo>
                    <a:pt x="0" y="6207"/>
                  </a:lnTo>
                  <a:lnTo>
                    <a:pt x="0" y="6828"/>
                  </a:lnTo>
                  <a:lnTo>
                    <a:pt x="78" y="7448"/>
                  </a:lnTo>
                  <a:lnTo>
                    <a:pt x="311" y="8069"/>
                  </a:lnTo>
                  <a:lnTo>
                    <a:pt x="544" y="8612"/>
                  </a:lnTo>
                  <a:lnTo>
                    <a:pt x="776" y="9155"/>
                  </a:lnTo>
                  <a:lnTo>
                    <a:pt x="1164" y="9698"/>
                  </a:lnTo>
                  <a:lnTo>
                    <a:pt x="1552" y="10164"/>
                  </a:lnTo>
                  <a:lnTo>
                    <a:pt x="1940" y="10629"/>
                  </a:lnTo>
                  <a:lnTo>
                    <a:pt x="2406" y="11017"/>
                  </a:lnTo>
                  <a:lnTo>
                    <a:pt x="2949" y="11327"/>
                  </a:lnTo>
                  <a:lnTo>
                    <a:pt x="3492" y="11638"/>
                  </a:lnTo>
                  <a:lnTo>
                    <a:pt x="4112" y="11948"/>
                  </a:lnTo>
                  <a:lnTo>
                    <a:pt x="4733" y="12103"/>
                  </a:lnTo>
                  <a:lnTo>
                    <a:pt x="5354" y="12258"/>
                  </a:lnTo>
                  <a:lnTo>
                    <a:pt x="6052" y="12414"/>
                  </a:lnTo>
                  <a:lnTo>
                    <a:pt x="7448" y="12414"/>
                  </a:lnTo>
                  <a:lnTo>
                    <a:pt x="8069" y="12258"/>
                  </a:lnTo>
                  <a:lnTo>
                    <a:pt x="8767" y="12103"/>
                  </a:lnTo>
                  <a:lnTo>
                    <a:pt x="9388" y="11948"/>
                  </a:lnTo>
                  <a:lnTo>
                    <a:pt x="9931" y="11638"/>
                  </a:lnTo>
                  <a:lnTo>
                    <a:pt x="10474" y="11327"/>
                  </a:lnTo>
                  <a:lnTo>
                    <a:pt x="11017" y="11017"/>
                  </a:lnTo>
                  <a:lnTo>
                    <a:pt x="11483" y="10629"/>
                  </a:lnTo>
                  <a:lnTo>
                    <a:pt x="11948" y="10164"/>
                  </a:lnTo>
                  <a:lnTo>
                    <a:pt x="12336" y="9698"/>
                  </a:lnTo>
                  <a:lnTo>
                    <a:pt x="12646" y="9155"/>
                  </a:lnTo>
                  <a:lnTo>
                    <a:pt x="12957" y="8612"/>
                  </a:lnTo>
                  <a:lnTo>
                    <a:pt x="13189" y="8069"/>
                  </a:lnTo>
                  <a:lnTo>
                    <a:pt x="13345" y="7448"/>
                  </a:lnTo>
                  <a:lnTo>
                    <a:pt x="13422" y="6828"/>
                  </a:lnTo>
                  <a:lnTo>
                    <a:pt x="13500" y="6207"/>
                  </a:lnTo>
                  <a:lnTo>
                    <a:pt x="13422" y="5586"/>
                  </a:lnTo>
                  <a:lnTo>
                    <a:pt x="13345" y="4966"/>
                  </a:lnTo>
                  <a:lnTo>
                    <a:pt x="13189" y="4345"/>
                  </a:lnTo>
                  <a:lnTo>
                    <a:pt x="12957" y="3802"/>
                  </a:lnTo>
                  <a:lnTo>
                    <a:pt x="12646" y="3259"/>
                  </a:lnTo>
                  <a:lnTo>
                    <a:pt x="12336" y="2716"/>
                  </a:lnTo>
                  <a:lnTo>
                    <a:pt x="11948" y="2250"/>
                  </a:lnTo>
                  <a:lnTo>
                    <a:pt x="11483" y="1785"/>
                  </a:lnTo>
                  <a:lnTo>
                    <a:pt x="11017" y="1397"/>
                  </a:lnTo>
                  <a:lnTo>
                    <a:pt x="10474" y="1009"/>
                  </a:lnTo>
                  <a:lnTo>
                    <a:pt x="9931" y="699"/>
                  </a:lnTo>
                  <a:lnTo>
                    <a:pt x="9388" y="466"/>
                  </a:lnTo>
                  <a:lnTo>
                    <a:pt x="8767" y="233"/>
                  </a:lnTo>
                  <a:lnTo>
                    <a:pt x="8069" y="78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43"/>
            <p:cNvSpPr/>
            <p:nvPr/>
          </p:nvSpPr>
          <p:spPr>
            <a:xfrm>
              <a:off x="3624191" y="2718484"/>
              <a:ext cx="1005677" cy="666055"/>
            </a:xfrm>
            <a:custGeom>
              <a:avLst/>
              <a:gdLst/>
              <a:ahLst/>
              <a:cxnLst/>
              <a:rect l="l" t="t" r="r" b="b"/>
              <a:pathLst>
                <a:path w="17690" h="11716" extrusionOk="0">
                  <a:moveTo>
                    <a:pt x="1" y="1"/>
                  </a:moveTo>
                  <a:lnTo>
                    <a:pt x="1" y="11716"/>
                  </a:lnTo>
                  <a:lnTo>
                    <a:pt x="17690" y="11716"/>
                  </a:lnTo>
                  <a:lnTo>
                    <a:pt x="176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3"/>
            <p:cNvSpPr/>
            <p:nvPr/>
          </p:nvSpPr>
          <p:spPr>
            <a:xfrm>
              <a:off x="3293437" y="2894947"/>
              <a:ext cx="1455531" cy="921823"/>
            </a:xfrm>
            <a:custGeom>
              <a:avLst/>
              <a:gdLst/>
              <a:ahLst/>
              <a:cxnLst/>
              <a:rect l="l" t="t" r="r" b="b"/>
              <a:pathLst>
                <a:path w="25603" h="16215" extrusionOk="0">
                  <a:moveTo>
                    <a:pt x="0" y="0"/>
                  </a:moveTo>
                  <a:lnTo>
                    <a:pt x="0" y="16215"/>
                  </a:lnTo>
                  <a:lnTo>
                    <a:pt x="25602" y="16215"/>
                  </a:lnTo>
                  <a:lnTo>
                    <a:pt x="25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43"/>
            <p:cNvSpPr/>
            <p:nvPr/>
          </p:nvSpPr>
          <p:spPr>
            <a:xfrm>
              <a:off x="3390423" y="3031671"/>
              <a:ext cx="136838" cy="136781"/>
            </a:xfrm>
            <a:custGeom>
              <a:avLst/>
              <a:gdLst/>
              <a:ahLst/>
              <a:cxnLst/>
              <a:rect l="l" t="t" r="r" b="b"/>
              <a:pathLst>
                <a:path w="2407" h="2406" extrusionOk="0">
                  <a:moveTo>
                    <a:pt x="1" y="0"/>
                  </a:moveTo>
                  <a:lnTo>
                    <a:pt x="1" y="2405"/>
                  </a:lnTo>
                  <a:lnTo>
                    <a:pt x="2406" y="2405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43"/>
            <p:cNvSpPr/>
            <p:nvPr/>
          </p:nvSpPr>
          <p:spPr>
            <a:xfrm>
              <a:off x="3606567" y="3031671"/>
              <a:ext cx="136781" cy="136781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1" y="0"/>
                  </a:moveTo>
                  <a:lnTo>
                    <a:pt x="1" y="2405"/>
                  </a:lnTo>
                  <a:lnTo>
                    <a:pt x="2406" y="2405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43"/>
            <p:cNvSpPr/>
            <p:nvPr/>
          </p:nvSpPr>
          <p:spPr>
            <a:xfrm>
              <a:off x="3822711" y="3031671"/>
              <a:ext cx="136781" cy="136781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0" y="0"/>
                  </a:moveTo>
                  <a:lnTo>
                    <a:pt x="0" y="2405"/>
                  </a:lnTo>
                  <a:lnTo>
                    <a:pt x="2405" y="240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43"/>
            <p:cNvSpPr/>
            <p:nvPr/>
          </p:nvSpPr>
          <p:spPr>
            <a:xfrm>
              <a:off x="4038799" y="3031671"/>
              <a:ext cx="136781" cy="136781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1" y="0"/>
                  </a:moveTo>
                  <a:lnTo>
                    <a:pt x="1" y="2405"/>
                  </a:lnTo>
                  <a:lnTo>
                    <a:pt x="2406" y="2405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3"/>
            <p:cNvSpPr/>
            <p:nvPr/>
          </p:nvSpPr>
          <p:spPr>
            <a:xfrm>
              <a:off x="4254943" y="3031671"/>
              <a:ext cx="136781" cy="136781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0" y="0"/>
                  </a:moveTo>
                  <a:lnTo>
                    <a:pt x="0" y="2405"/>
                  </a:lnTo>
                  <a:lnTo>
                    <a:pt x="2405" y="240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43"/>
            <p:cNvSpPr/>
            <p:nvPr/>
          </p:nvSpPr>
          <p:spPr>
            <a:xfrm>
              <a:off x="4471030" y="3031671"/>
              <a:ext cx="141215" cy="136781"/>
            </a:xfrm>
            <a:custGeom>
              <a:avLst/>
              <a:gdLst/>
              <a:ahLst/>
              <a:cxnLst/>
              <a:rect l="l" t="t" r="r" b="b"/>
              <a:pathLst>
                <a:path w="2484" h="2406" extrusionOk="0">
                  <a:moveTo>
                    <a:pt x="1" y="0"/>
                  </a:moveTo>
                  <a:lnTo>
                    <a:pt x="1" y="2405"/>
                  </a:lnTo>
                  <a:lnTo>
                    <a:pt x="2483" y="2405"/>
                  </a:lnTo>
                  <a:lnTo>
                    <a:pt x="248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43"/>
            <p:cNvSpPr/>
            <p:nvPr/>
          </p:nvSpPr>
          <p:spPr>
            <a:xfrm>
              <a:off x="3390423" y="3265439"/>
              <a:ext cx="136838" cy="141159"/>
            </a:xfrm>
            <a:custGeom>
              <a:avLst/>
              <a:gdLst/>
              <a:ahLst/>
              <a:cxnLst/>
              <a:rect l="l" t="t" r="r" b="b"/>
              <a:pathLst>
                <a:path w="2407" h="2483" extrusionOk="0">
                  <a:moveTo>
                    <a:pt x="1" y="0"/>
                  </a:moveTo>
                  <a:lnTo>
                    <a:pt x="1" y="2483"/>
                  </a:lnTo>
                  <a:lnTo>
                    <a:pt x="2406" y="2483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43"/>
            <p:cNvSpPr/>
            <p:nvPr/>
          </p:nvSpPr>
          <p:spPr>
            <a:xfrm>
              <a:off x="3606567" y="3265439"/>
              <a:ext cx="136781" cy="141159"/>
            </a:xfrm>
            <a:custGeom>
              <a:avLst/>
              <a:gdLst/>
              <a:ahLst/>
              <a:cxnLst/>
              <a:rect l="l" t="t" r="r" b="b"/>
              <a:pathLst>
                <a:path w="2406" h="2483" extrusionOk="0">
                  <a:moveTo>
                    <a:pt x="1" y="0"/>
                  </a:moveTo>
                  <a:lnTo>
                    <a:pt x="1" y="2483"/>
                  </a:lnTo>
                  <a:lnTo>
                    <a:pt x="2406" y="2483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43"/>
            <p:cNvSpPr/>
            <p:nvPr/>
          </p:nvSpPr>
          <p:spPr>
            <a:xfrm>
              <a:off x="3822711" y="3265439"/>
              <a:ext cx="136781" cy="141159"/>
            </a:xfrm>
            <a:custGeom>
              <a:avLst/>
              <a:gdLst/>
              <a:ahLst/>
              <a:cxnLst/>
              <a:rect l="l" t="t" r="r" b="b"/>
              <a:pathLst>
                <a:path w="2406" h="2483" extrusionOk="0">
                  <a:moveTo>
                    <a:pt x="0" y="0"/>
                  </a:moveTo>
                  <a:lnTo>
                    <a:pt x="0" y="2483"/>
                  </a:lnTo>
                  <a:lnTo>
                    <a:pt x="2405" y="2483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43"/>
            <p:cNvSpPr/>
            <p:nvPr/>
          </p:nvSpPr>
          <p:spPr>
            <a:xfrm>
              <a:off x="4038799" y="3265439"/>
              <a:ext cx="136781" cy="141159"/>
            </a:xfrm>
            <a:custGeom>
              <a:avLst/>
              <a:gdLst/>
              <a:ahLst/>
              <a:cxnLst/>
              <a:rect l="l" t="t" r="r" b="b"/>
              <a:pathLst>
                <a:path w="2406" h="2483" extrusionOk="0">
                  <a:moveTo>
                    <a:pt x="1" y="0"/>
                  </a:moveTo>
                  <a:lnTo>
                    <a:pt x="1" y="2483"/>
                  </a:lnTo>
                  <a:lnTo>
                    <a:pt x="2406" y="2483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43"/>
            <p:cNvSpPr/>
            <p:nvPr/>
          </p:nvSpPr>
          <p:spPr>
            <a:xfrm>
              <a:off x="4254943" y="3265439"/>
              <a:ext cx="136781" cy="141159"/>
            </a:xfrm>
            <a:custGeom>
              <a:avLst/>
              <a:gdLst/>
              <a:ahLst/>
              <a:cxnLst/>
              <a:rect l="l" t="t" r="r" b="b"/>
              <a:pathLst>
                <a:path w="2406" h="2483" extrusionOk="0">
                  <a:moveTo>
                    <a:pt x="0" y="0"/>
                  </a:moveTo>
                  <a:lnTo>
                    <a:pt x="0" y="2483"/>
                  </a:lnTo>
                  <a:lnTo>
                    <a:pt x="2405" y="2483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43"/>
            <p:cNvSpPr/>
            <p:nvPr/>
          </p:nvSpPr>
          <p:spPr>
            <a:xfrm>
              <a:off x="4471030" y="3265439"/>
              <a:ext cx="141215" cy="141159"/>
            </a:xfrm>
            <a:custGeom>
              <a:avLst/>
              <a:gdLst/>
              <a:ahLst/>
              <a:cxnLst/>
              <a:rect l="l" t="t" r="r" b="b"/>
              <a:pathLst>
                <a:path w="2484" h="2483" extrusionOk="0">
                  <a:moveTo>
                    <a:pt x="1" y="0"/>
                  </a:moveTo>
                  <a:lnTo>
                    <a:pt x="1" y="2483"/>
                  </a:lnTo>
                  <a:lnTo>
                    <a:pt x="2483" y="2483"/>
                  </a:lnTo>
                  <a:lnTo>
                    <a:pt x="248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43"/>
            <p:cNvSpPr/>
            <p:nvPr/>
          </p:nvSpPr>
          <p:spPr>
            <a:xfrm>
              <a:off x="3390423" y="3503585"/>
              <a:ext cx="136838" cy="136781"/>
            </a:xfrm>
            <a:custGeom>
              <a:avLst/>
              <a:gdLst/>
              <a:ahLst/>
              <a:cxnLst/>
              <a:rect l="l" t="t" r="r" b="b"/>
              <a:pathLst>
                <a:path w="2407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2406" y="240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43"/>
            <p:cNvSpPr/>
            <p:nvPr/>
          </p:nvSpPr>
          <p:spPr>
            <a:xfrm>
              <a:off x="3606567" y="3503585"/>
              <a:ext cx="136781" cy="136781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2406" y="240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43"/>
            <p:cNvSpPr/>
            <p:nvPr/>
          </p:nvSpPr>
          <p:spPr>
            <a:xfrm>
              <a:off x="3822711" y="3503585"/>
              <a:ext cx="136781" cy="136781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0" y="1"/>
                  </a:moveTo>
                  <a:lnTo>
                    <a:pt x="0" y="2406"/>
                  </a:lnTo>
                  <a:lnTo>
                    <a:pt x="2405" y="240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43"/>
            <p:cNvSpPr/>
            <p:nvPr/>
          </p:nvSpPr>
          <p:spPr>
            <a:xfrm>
              <a:off x="4038799" y="3503585"/>
              <a:ext cx="136781" cy="136781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2406" y="240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43"/>
            <p:cNvSpPr/>
            <p:nvPr/>
          </p:nvSpPr>
          <p:spPr>
            <a:xfrm>
              <a:off x="4254943" y="3503585"/>
              <a:ext cx="136781" cy="136781"/>
            </a:xfrm>
            <a:custGeom>
              <a:avLst/>
              <a:gdLst/>
              <a:ahLst/>
              <a:cxnLst/>
              <a:rect l="l" t="t" r="r" b="b"/>
              <a:pathLst>
                <a:path w="2406" h="2406" extrusionOk="0">
                  <a:moveTo>
                    <a:pt x="0" y="1"/>
                  </a:moveTo>
                  <a:lnTo>
                    <a:pt x="0" y="2406"/>
                  </a:lnTo>
                  <a:lnTo>
                    <a:pt x="2405" y="240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43"/>
            <p:cNvSpPr/>
            <p:nvPr/>
          </p:nvSpPr>
          <p:spPr>
            <a:xfrm>
              <a:off x="4471030" y="3503585"/>
              <a:ext cx="141215" cy="136781"/>
            </a:xfrm>
            <a:custGeom>
              <a:avLst/>
              <a:gdLst/>
              <a:ahLst/>
              <a:cxnLst/>
              <a:rect l="l" t="t" r="r" b="b"/>
              <a:pathLst>
                <a:path w="2484" h="2406" extrusionOk="0">
                  <a:moveTo>
                    <a:pt x="1" y="1"/>
                  </a:moveTo>
                  <a:lnTo>
                    <a:pt x="1" y="2406"/>
                  </a:lnTo>
                  <a:lnTo>
                    <a:pt x="2483" y="2406"/>
                  </a:lnTo>
                  <a:lnTo>
                    <a:pt x="24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43"/>
            <p:cNvSpPr/>
            <p:nvPr/>
          </p:nvSpPr>
          <p:spPr>
            <a:xfrm>
              <a:off x="2755350" y="2471526"/>
              <a:ext cx="899765" cy="1340864"/>
            </a:xfrm>
            <a:custGeom>
              <a:avLst/>
              <a:gdLst/>
              <a:ahLst/>
              <a:cxnLst/>
              <a:rect l="l" t="t" r="r" b="b"/>
              <a:pathLst>
                <a:path w="15827" h="23586" extrusionOk="0">
                  <a:moveTo>
                    <a:pt x="4733" y="0"/>
                  </a:moveTo>
                  <a:lnTo>
                    <a:pt x="4577" y="4422"/>
                  </a:lnTo>
                  <a:lnTo>
                    <a:pt x="4345" y="6983"/>
                  </a:lnTo>
                  <a:lnTo>
                    <a:pt x="4112" y="9310"/>
                  </a:lnTo>
                  <a:lnTo>
                    <a:pt x="3802" y="11482"/>
                  </a:lnTo>
                  <a:lnTo>
                    <a:pt x="3491" y="13422"/>
                  </a:lnTo>
                  <a:lnTo>
                    <a:pt x="3103" y="15129"/>
                  </a:lnTo>
                  <a:lnTo>
                    <a:pt x="2716" y="16758"/>
                  </a:lnTo>
                  <a:lnTo>
                    <a:pt x="2328" y="18077"/>
                  </a:lnTo>
                  <a:lnTo>
                    <a:pt x="1940" y="19318"/>
                  </a:lnTo>
                  <a:lnTo>
                    <a:pt x="1241" y="21258"/>
                  </a:lnTo>
                  <a:lnTo>
                    <a:pt x="621" y="22577"/>
                  </a:lnTo>
                  <a:lnTo>
                    <a:pt x="155" y="23275"/>
                  </a:lnTo>
                  <a:lnTo>
                    <a:pt x="0" y="23585"/>
                  </a:lnTo>
                  <a:lnTo>
                    <a:pt x="15827" y="23585"/>
                  </a:lnTo>
                  <a:lnTo>
                    <a:pt x="15672" y="23353"/>
                  </a:lnTo>
                  <a:lnTo>
                    <a:pt x="15129" y="22732"/>
                  </a:lnTo>
                  <a:lnTo>
                    <a:pt x="14741" y="22189"/>
                  </a:lnTo>
                  <a:lnTo>
                    <a:pt x="14353" y="21491"/>
                  </a:lnTo>
                  <a:lnTo>
                    <a:pt x="13965" y="20637"/>
                  </a:lnTo>
                  <a:lnTo>
                    <a:pt x="13499" y="19706"/>
                  </a:lnTo>
                  <a:lnTo>
                    <a:pt x="13034" y="18465"/>
                  </a:lnTo>
                  <a:lnTo>
                    <a:pt x="12568" y="17068"/>
                  </a:lnTo>
                  <a:lnTo>
                    <a:pt x="12103" y="15517"/>
                  </a:lnTo>
                  <a:lnTo>
                    <a:pt x="11715" y="13655"/>
                  </a:lnTo>
                  <a:lnTo>
                    <a:pt x="11405" y="11638"/>
                  </a:lnTo>
                  <a:lnTo>
                    <a:pt x="11094" y="9310"/>
                  </a:lnTo>
                  <a:lnTo>
                    <a:pt x="10862" y="6750"/>
                  </a:lnTo>
                  <a:lnTo>
                    <a:pt x="10706" y="3957"/>
                  </a:lnTo>
                  <a:lnTo>
                    <a:pt x="106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43"/>
            <p:cNvSpPr/>
            <p:nvPr/>
          </p:nvSpPr>
          <p:spPr>
            <a:xfrm>
              <a:off x="3002307" y="2422976"/>
              <a:ext cx="374983" cy="97100"/>
            </a:xfrm>
            <a:custGeom>
              <a:avLst/>
              <a:gdLst/>
              <a:ahLst/>
              <a:cxnLst/>
              <a:rect l="l" t="t" r="r" b="b"/>
              <a:pathLst>
                <a:path w="6596" h="1708" extrusionOk="0">
                  <a:moveTo>
                    <a:pt x="1" y="1"/>
                  </a:moveTo>
                  <a:lnTo>
                    <a:pt x="1" y="1708"/>
                  </a:lnTo>
                  <a:lnTo>
                    <a:pt x="6595" y="1708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43"/>
            <p:cNvSpPr/>
            <p:nvPr/>
          </p:nvSpPr>
          <p:spPr>
            <a:xfrm>
              <a:off x="3011119" y="2550889"/>
              <a:ext cx="357359" cy="57419"/>
            </a:xfrm>
            <a:custGeom>
              <a:avLst/>
              <a:gdLst/>
              <a:ahLst/>
              <a:cxnLst/>
              <a:rect l="l" t="t" r="r" b="b"/>
              <a:pathLst>
                <a:path w="6286" h="1010" extrusionOk="0">
                  <a:moveTo>
                    <a:pt x="1" y="1"/>
                  </a:moveTo>
                  <a:lnTo>
                    <a:pt x="1" y="1009"/>
                  </a:lnTo>
                  <a:lnTo>
                    <a:pt x="6285" y="1009"/>
                  </a:lnTo>
                  <a:lnTo>
                    <a:pt x="62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43"/>
            <p:cNvSpPr/>
            <p:nvPr/>
          </p:nvSpPr>
          <p:spPr>
            <a:xfrm>
              <a:off x="3011119" y="2647933"/>
              <a:ext cx="357359" cy="52984"/>
            </a:xfrm>
            <a:custGeom>
              <a:avLst/>
              <a:gdLst/>
              <a:ahLst/>
              <a:cxnLst/>
              <a:rect l="l" t="t" r="r" b="b"/>
              <a:pathLst>
                <a:path w="6286" h="932" extrusionOk="0">
                  <a:moveTo>
                    <a:pt x="1" y="1"/>
                  </a:moveTo>
                  <a:lnTo>
                    <a:pt x="1" y="932"/>
                  </a:lnTo>
                  <a:lnTo>
                    <a:pt x="6285" y="932"/>
                  </a:lnTo>
                  <a:lnTo>
                    <a:pt x="62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6" name="Google Shape;5266;p4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5267" name="Google Shape;5267;p45"/>
          <p:cNvSpPr/>
          <p:nvPr/>
        </p:nvSpPr>
        <p:spPr>
          <a:xfrm>
            <a:off x="3091400" y="2267590"/>
            <a:ext cx="914796" cy="1390629"/>
          </a:xfrm>
          <a:custGeom>
            <a:avLst/>
            <a:gdLst/>
            <a:ahLst/>
            <a:cxnLst/>
            <a:rect l="l" t="t" r="r" b="b"/>
            <a:pathLst>
              <a:path w="51285" h="77961" extrusionOk="0">
                <a:moveTo>
                  <a:pt x="10982" y="0"/>
                </a:moveTo>
                <a:cubicBezTo>
                  <a:pt x="3999" y="12155"/>
                  <a:pt x="1" y="26259"/>
                  <a:pt x="1" y="41278"/>
                </a:cubicBezTo>
                <a:cubicBezTo>
                  <a:pt x="1" y="54447"/>
                  <a:pt x="3084" y="66900"/>
                  <a:pt x="8535" y="77960"/>
                </a:cubicBezTo>
                <a:lnTo>
                  <a:pt x="21982" y="55800"/>
                </a:lnTo>
                <a:lnTo>
                  <a:pt x="49454" y="55083"/>
                </a:lnTo>
                <a:cubicBezTo>
                  <a:pt x="47703" y="50826"/>
                  <a:pt x="46729" y="46171"/>
                  <a:pt x="46729" y="41278"/>
                </a:cubicBezTo>
                <a:cubicBezTo>
                  <a:pt x="46729" y="34892"/>
                  <a:pt x="48380" y="28905"/>
                  <a:pt x="51284" y="23673"/>
                </a:cubicBezTo>
                <a:lnTo>
                  <a:pt x="37121" y="557"/>
                </a:lnTo>
                <a:lnTo>
                  <a:pt x="109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45"/>
          <p:cNvSpPr/>
          <p:nvPr/>
        </p:nvSpPr>
        <p:spPr>
          <a:xfrm>
            <a:off x="4651659" y="1525598"/>
            <a:ext cx="1197592" cy="1150751"/>
          </a:xfrm>
          <a:custGeom>
            <a:avLst/>
            <a:gdLst/>
            <a:ahLst/>
            <a:cxnLst/>
            <a:rect l="l" t="t" r="r" b="b"/>
            <a:pathLst>
              <a:path w="67139" h="64513" extrusionOk="0">
                <a:moveTo>
                  <a:pt x="279" y="1"/>
                </a:moveTo>
                <a:lnTo>
                  <a:pt x="12931" y="23076"/>
                </a:lnTo>
                <a:lnTo>
                  <a:pt x="1" y="46888"/>
                </a:lnTo>
                <a:cubicBezTo>
                  <a:pt x="11439" y="48300"/>
                  <a:pt x="21226" y="55024"/>
                  <a:pt x="26816" y="64513"/>
                </a:cubicBezTo>
                <a:lnTo>
                  <a:pt x="53194" y="63817"/>
                </a:lnTo>
                <a:lnTo>
                  <a:pt x="67139" y="40860"/>
                </a:lnTo>
                <a:cubicBezTo>
                  <a:pt x="53453" y="17606"/>
                  <a:pt x="28786" y="1612"/>
                  <a:pt x="2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9" name="Google Shape;5269;p45"/>
          <p:cNvSpPr/>
          <p:nvPr/>
        </p:nvSpPr>
        <p:spPr>
          <a:xfrm>
            <a:off x="5131414" y="2337854"/>
            <a:ext cx="921182" cy="1403044"/>
          </a:xfrm>
          <a:custGeom>
            <a:avLst/>
            <a:gdLst/>
            <a:ahLst/>
            <a:cxnLst/>
            <a:rect l="l" t="t" r="r" b="b"/>
            <a:pathLst>
              <a:path w="51643" h="78657" extrusionOk="0">
                <a:moveTo>
                  <a:pt x="42790" y="0"/>
                </a:moveTo>
                <a:lnTo>
                  <a:pt x="28945" y="22817"/>
                </a:lnTo>
                <a:lnTo>
                  <a:pt x="2189" y="23533"/>
                </a:lnTo>
                <a:cubicBezTo>
                  <a:pt x="3940" y="27790"/>
                  <a:pt x="4914" y="32445"/>
                  <a:pt x="4914" y="37339"/>
                </a:cubicBezTo>
                <a:cubicBezTo>
                  <a:pt x="4914" y="43983"/>
                  <a:pt x="3124" y="50209"/>
                  <a:pt x="1" y="55580"/>
                </a:cubicBezTo>
                <a:lnTo>
                  <a:pt x="13806" y="78059"/>
                </a:lnTo>
                <a:lnTo>
                  <a:pt x="40662" y="78656"/>
                </a:lnTo>
                <a:cubicBezTo>
                  <a:pt x="47644" y="66482"/>
                  <a:pt x="51642" y="52378"/>
                  <a:pt x="51642" y="37339"/>
                </a:cubicBezTo>
                <a:cubicBezTo>
                  <a:pt x="51642" y="23911"/>
                  <a:pt x="48459" y="11220"/>
                  <a:pt x="427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0" name="Google Shape;5270;p45"/>
          <p:cNvSpPr/>
          <p:nvPr/>
        </p:nvSpPr>
        <p:spPr>
          <a:xfrm>
            <a:off x="3337672" y="1523475"/>
            <a:ext cx="1450581" cy="1090067"/>
          </a:xfrm>
          <a:custGeom>
            <a:avLst/>
            <a:gdLst/>
            <a:ahLst/>
            <a:cxnLst/>
            <a:rect l="l" t="t" r="r" b="b"/>
            <a:pathLst>
              <a:path w="81322" h="61111" extrusionOk="0">
                <a:moveTo>
                  <a:pt x="68590" y="0"/>
                </a:moveTo>
                <a:cubicBezTo>
                  <a:pt x="39945" y="199"/>
                  <a:pt x="14761" y="14920"/>
                  <a:pt x="0" y="37160"/>
                </a:cubicBezTo>
                <a:lnTo>
                  <a:pt x="25921" y="37717"/>
                </a:lnTo>
                <a:lnTo>
                  <a:pt x="40263" y="61111"/>
                </a:lnTo>
                <a:cubicBezTo>
                  <a:pt x="46768" y="52537"/>
                  <a:pt x="57013" y="46927"/>
                  <a:pt x="68570" y="46728"/>
                </a:cubicBezTo>
                <a:lnTo>
                  <a:pt x="81322" y="23215"/>
                </a:lnTo>
                <a:lnTo>
                  <a:pt x="6859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1" name="Google Shape;5271;p45"/>
          <p:cNvSpPr/>
          <p:nvPr/>
        </p:nvSpPr>
        <p:spPr>
          <a:xfrm>
            <a:off x="3288707" y="3331059"/>
            <a:ext cx="1191188" cy="1150055"/>
          </a:xfrm>
          <a:custGeom>
            <a:avLst/>
            <a:gdLst/>
            <a:ahLst/>
            <a:cxnLst/>
            <a:rect l="l" t="t" r="r" b="b"/>
            <a:pathLst>
              <a:path w="66780" h="64474" extrusionOk="0">
                <a:moveTo>
                  <a:pt x="40661" y="1"/>
                </a:moveTo>
                <a:lnTo>
                  <a:pt x="13547" y="737"/>
                </a:lnTo>
                <a:lnTo>
                  <a:pt x="0" y="23077"/>
                </a:lnTo>
                <a:cubicBezTo>
                  <a:pt x="13467" y="46431"/>
                  <a:pt x="38015" y="62623"/>
                  <a:pt x="66462" y="64473"/>
                </a:cubicBezTo>
                <a:lnTo>
                  <a:pt x="53830" y="41457"/>
                </a:lnTo>
                <a:lnTo>
                  <a:pt x="66780" y="17566"/>
                </a:lnTo>
                <a:cubicBezTo>
                  <a:pt x="55640" y="15975"/>
                  <a:pt x="46131" y="9331"/>
                  <a:pt x="4066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2" name="Google Shape;5272;p45"/>
          <p:cNvSpPr/>
          <p:nvPr/>
        </p:nvSpPr>
        <p:spPr>
          <a:xfrm>
            <a:off x="4342597" y="3403803"/>
            <a:ext cx="1463710" cy="1080863"/>
          </a:xfrm>
          <a:custGeom>
            <a:avLst/>
            <a:gdLst/>
            <a:ahLst/>
            <a:cxnLst/>
            <a:rect l="l" t="t" r="r" b="b"/>
            <a:pathLst>
              <a:path w="82058" h="60595" extrusionOk="0">
                <a:moveTo>
                  <a:pt x="41377" y="1"/>
                </a:moveTo>
                <a:cubicBezTo>
                  <a:pt x="34733" y="8435"/>
                  <a:pt x="24429" y="13866"/>
                  <a:pt x="12871" y="13866"/>
                </a:cubicBezTo>
                <a:lnTo>
                  <a:pt x="12752" y="13866"/>
                </a:lnTo>
                <a:lnTo>
                  <a:pt x="0" y="37379"/>
                </a:lnTo>
                <a:lnTo>
                  <a:pt x="12732" y="60594"/>
                </a:lnTo>
                <a:lnTo>
                  <a:pt x="12871" y="60594"/>
                </a:lnTo>
                <a:cubicBezTo>
                  <a:pt x="41755" y="60594"/>
                  <a:pt x="67178" y="45834"/>
                  <a:pt x="82058" y="23435"/>
                </a:cubicBezTo>
                <a:lnTo>
                  <a:pt x="55402" y="22858"/>
                </a:lnTo>
                <a:lnTo>
                  <a:pt x="41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3" name="Google Shape;5273;p45"/>
          <p:cNvSpPr/>
          <p:nvPr/>
        </p:nvSpPr>
        <p:spPr>
          <a:xfrm>
            <a:off x="464003" y="1598025"/>
            <a:ext cx="1789200" cy="27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Mass production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74" name="Google Shape;5274;p45"/>
          <p:cNvSpPr/>
          <p:nvPr/>
        </p:nvSpPr>
        <p:spPr>
          <a:xfrm>
            <a:off x="464003" y="2626614"/>
            <a:ext cx="1789200" cy="27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Flexible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75" name="Google Shape;5275;p45"/>
          <p:cNvSpPr/>
          <p:nvPr/>
        </p:nvSpPr>
        <p:spPr>
          <a:xfrm>
            <a:off x="464003" y="3652948"/>
            <a:ext cx="1789200" cy="27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Agile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76" name="Google Shape;5276;p45"/>
          <p:cNvSpPr/>
          <p:nvPr/>
        </p:nvSpPr>
        <p:spPr>
          <a:xfrm>
            <a:off x="6897606" y="2627915"/>
            <a:ext cx="1789200" cy="27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Mass customization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77" name="Google Shape;5277;p45"/>
          <p:cNvSpPr/>
          <p:nvPr/>
        </p:nvSpPr>
        <p:spPr>
          <a:xfrm>
            <a:off x="6897606" y="1597875"/>
            <a:ext cx="1789200" cy="27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Just in time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78" name="Google Shape;5278;p45"/>
          <p:cNvSpPr/>
          <p:nvPr/>
        </p:nvSpPr>
        <p:spPr>
          <a:xfrm>
            <a:off x="6897606" y="3653726"/>
            <a:ext cx="1789200" cy="27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Rapid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79" name="Google Shape;5279;p45"/>
          <p:cNvSpPr txBox="1"/>
          <p:nvPr/>
        </p:nvSpPr>
        <p:spPr>
          <a:xfrm>
            <a:off x="459275" y="187072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0" name="Google Shape;5280;p45"/>
          <p:cNvSpPr txBox="1"/>
          <p:nvPr/>
        </p:nvSpPr>
        <p:spPr>
          <a:xfrm>
            <a:off x="457200" y="3920711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very poisonous atmosphere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1" name="Google Shape;5281;p45"/>
          <p:cNvSpPr txBox="1"/>
          <p:nvPr/>
        </p:nvSpPr>
        <p:spPr>
          <a:xfrm>
            <a:off x="457200" y="2897814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2" name="Google Shape;5282;p45"/>
          <p:cNvSpPr txBox="1"/>
          <p:nvPr/>
        </p:nvSpPr>
        <p:spPr>
          <a:xfrm>
            <a:off x="6891975" y="1870186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the ringed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3" name="Google Shape;5283;p45"/>
          <p:cNvSpPr txBox="1"/>
          <p:nvPr/>
        </p:nvSpPr>
        <p:spPr>
          <a:xfrm>
            <a:off x="6889900" y="2897820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4" name="Google Shape;5284;p45"/>
          <p:cNvSpPr txBox="1"/>
          <p:nvPr/>
        </p:nvSpPr>
        <p:spPr>
          <a:xfrm>
            <a:off x="6891975" y="3921245"/>
            <a:ext cx="17892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very cold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285" name="Google Shape;5285;p45"/>
          <p:cNvGrpSpPr/>
          <p:nvPr/>
        </p:nvGrpSpPr>
        <p:grpSpPr>
          <a:xfrm>
            <a:off x="4008294" y="1820419"/>
            <a:ext cx="320046" cy="320026"/>
            <a:chOff x="-59470075" y="3308975"/>
            <a:chExt cx="318200" cy="316075"/>
          </a:xfrm>
        </p:grpSpPr>
        <p:sp>
          <p:nvSpPr>
            <p:cNvPr id="5286" name="Google Shape;5286;p45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5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5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5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45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5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5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5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5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5" name="Google Shape;5295;p45"/>
          <p:cNvGrpSpPr/>
          <p:nvPr/>
        </p:nvGrpSpPr>
        <p:grpSpPr>
          <a:xfrm>
            <a:off x="5076216" y="2017799"/>
            <a:ext cx="320026" cy="320039"/>
            <a:chOff x="1674750" y="3254050"/>
            <a:chExt cx="294575" cy="295375"/>
          </a:xfrm>
        </p:grpSpPr>
        <p:sp>
          <p:nvSpPr>
            <p:cNvPr id="5296" name="Google Shape;5296;p45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5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45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9" name="Google Shape;5299;p45"/>
          <p:cNvGrpSpPr/>
          <p:nvPr/>
        </p:nvGrpSpPr>
        <p:grpSpPr>
          <a:xfrm>
            <a:off x="5421563" y="3021161"/>
            <a:ext cx="320016" cy="320045"/>
            <a:chOff x="2085450" y="842250"/>
            <a:chExt cx="483700" cy="481850"/>
          </a:xfrm>
        </p:grpSpPr>
        <p:sp>
          <p:nvSpPr>
            <p:cNvPr id="5300" name="Google Shape;5300;p45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45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2" name="Google Shape;5302;p45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3" name="Google Shape;5303;p45"/>
          <p:cNvGrpSpPr/>
          <p:nvPr/>
        </p:nvGrpSpPr>
        <p:grpSpPr>
          <a:xfrm>
            <a:off x="3396241" y="2627926"/>
            <a:ext cx="320046" cy="362695"/>
            <a:chOff x="3300325" y="249875"/>
            <a:chExt cx="433725" cy="480900"/>
          </a:xfrm>
        </p:grpSpPr>
        <p:sp>
          <p:nvSpPr>
            <p:cNvPr id="5304" name="Google Shape;5304;p45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45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6" name="Google Shape;5306;p45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7" name="Google Shape;5307;p45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45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9" name="Google Shape;5309;p45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0" name="Google Shape;5310;p45"/>
          <p:cNvGrpSpPr/>
          <p:nvPr/>
        </p:nvGrpSpPr>
        <p:grpSpPr>
          <a:xfrm>
            <a:off x="4788260" y="3851491"/>
            <a:ext cx="320030" cy="320028"/>
            <a:chOff x="2685825" y="840375"/>
            <a:chExt cx="481900" cy="481825"/>
          </a:xfrm>
        </p:grpSpPr>
        <p:sp>
          <p:nvSpPr>
            <p:cNvPr id="5311" name="Google Shape;5311;p45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2" name="Google Shape;5312;p45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3" name="Google Shape;5313;p45"/>
          <p:cNvGrpSpPr/>
          <p:nvPr/>
        </p:nvGrpSpPr>
        <p:grpSpPr>
          <a:xfrm>
            <a:off x="3712529" y="3634647"/>
            <a:ext cx="320029" cy="309364"/>
            <a:chOff x="3858100" y="1435075"/>
            <a:chExt cx="487775" cy="481875"/>
          </a:xfrm>
        </p:grpSpPr>
        <p:sp>
          <p:nvSpPr>
            <p:cNvPr id="5314" name="Google Shape;5314;p45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5" name="Google Shape;5315;p45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6" name="Google Shape;5316;p45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45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8" name="Google Shape;5318;p45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3" name="Google Shape;5323;p4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5324" name="Google Shape;5324;p46"/>
          <p:cNvSpPr/>
          <p:nvPr/>
        </p:nvSpPr>
        <p:spPr>
          <a:xfrm>
            <a:off x="3913688" y="2371775"/>
            <a:ext cx="38750" cy="40575"/>
          </a:xfrm>
          <a:custGeom>
            <a:avLst/>
            <a:gdLst/>
            <a:ahLst/>
            <a:cxnLst/>
            <a:rect l="l" t="t" r="r" b="b"/>
            <a:pathLst>
              <a:path w="1550" h="1623" extrusionOk="0">
                <a:moveTo>
                  <a:pt x="812" y="0"/>
                </a:moveTo>
                <a:lnTo>
                  <a:pt x="517" y="74"/>
                </a:lnTo>
                <a:lnTo>
                  <a:pt x="222" y="295"/>
                </a:lnTo>
                <a:lnTo>
                  <a:pt x="74" y="516"/>
                </a:lnTo>
                <a:lnTo>
                  <a:pt x="1" y="812"/>
                </a:lnTo>
                <a:lnTo>
                  <a:pt x="74" y="1107"/>
                </a:lnTo>
                <a:lnTo>
                  <a:pt x="222" y="1328"/>
                </a:lnTo>
                <a:lnTo>
                  <a:pt x="517" y="1549"/>
                </a:lnTo>
                <a:lnTo>
                  <a:pt x="812" y="1623"/>
                </a:lnTo>
                <a:lnTo>
                  <a:pt x="1107" y="1549"/>
                </a:lnTo>
                <a:lnTo>
                  <a:pt x="1328" y="1328"/>
                </a:lnTo>
                <a:lnTo>
                  <a:pt x="1550" y="1107"/>
                </a:lnTo>
                <a:lnTo>
                  <a:pt x="1550" y="812"/>
                </a:lnTo>
                <a:lnTo>
                  <a:pt x="1550" y="516"/>
                </a:lnTo>
                <a:lnTo>
                  <a:pt x="1328" y="295"/>
                </a:lnTo>
                <a:lnTo>
                  <a:pt x="1107" y="74"/>
                </a:lnTo>
                <a:lnTo>
                  <a:pt x="812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5" name="Google Shape;5325;p46"/>
          <p:cNvSpPr txBox="1"/>
          <p:nvPr/>
        </p:nvSpPr>
        <p:spPr>
          <a:xfrm>
            <a:off x="2042500" y="1441500"/>
            <a:ext cx="2123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Assembly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326" name="Google Shape;5326;p46"/>
          <p:cNvSpPr txBox="1"/>
          <p:nvPr/>
        </p:nvSpPr>
        <p:spPr>
          <a:xfrm>
            <a:off x="240575" y="2795750"/>
            <a:ext cx="2123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Production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327" name="Google Shape;5327;p46"/>
          <p:cNvSpPr txBox="1"/>
          <p:nvPr/>
        </p:nvSpPr>
        <p:spPr>
          <a:xfrm>
            <a:off x="4965100" y="1441500"/>
            <a:ext cx="2123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Customizing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328" name="Google Shape;5328;p46"/>
          <p:cNvSpPr txBox="1"/>
          <p:nvPr/>
        </p:nvSpPr>
        <p:spPr>
          <a:xfrm>
            <a:off x="6780300" y="2795750"/>
            <a:ext cx="2123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Quality</a:t>
            </a:r>
            <a:endParaRPr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329" name="Google Shape;5329;p46"/>
          <p:cNvSpPr txBox="1"/>
          <p:nvPr/>
        </p:nvSpPr>
        <p:spPr>
          <a:xfrm>
            <a:off x="2259100" y="1728606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30" name="Google Shape;5330;p46"/>
          <p:cNvSpPr txBox="1"/>
          <p:nvPr/>
        </p:nvSpPr>
        <p:spPr>
          <a:xfrm>
            <a:off x="457200" y="3082850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31" name="Google Shape;5331;p46"/>
          <p:cNvSpPr txBox="1"/>
          <p:nvPr/>
        </p:nvSpPr>
        <p:spPr>
          <a:xfrm>
            <a:off x="5181700" y="1728597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32" name="Google Shape;5332;p46"/>
          <p:cNvSpPr txBox="1"/>
          <p:nvPr/>
        </p:nvSpPr>
        <p:spPr>
          <a:xfrm>
            <a:off x="6996900" y="3082850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333" name="Google Shape;5333;p46"/>
          <p:cNvGrpSpPr/>
          <p:nvPr/>
        </p:nvGrpSpPr>
        <p:grpSpPr>
          <a:xfrm>
            <a:off x="5866613" y="1106363"/>
            <a:ext cx="320052" cy="320046"/>
            <a:chOff x="1308631" y="1507830"/>
            <a:chExt cx="350166" cy="350198"/>
          </a:xfrm>
        </p:grpSpPr>
        <p:sp>
          <p:nvSpPr>
            <p:cNvPr id="5334" name="Google Shape;5334;p46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6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6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6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8" name="Google Shape;5338;p46"/>
          <p:cNvGrpSpPr/>
          <p:nvPr/>
        </p:nvGrpSpPr>
        <p:grpSpPr>
          <a:xfrm>
            <a:off x="7681775" y="2514181"/>
            <a:ext cx="320036" cy="256037"/>
            <a:chOff x="1278299" y="2439293"/>
            <a:chExt cx="410829" cy="332343"/>
          </a:xfrm>
        </p:grpSpPr>
        <p:sp>
          <p:nvSpPr>
            <p:cNvPr id="5339" name="Google Shape;5339;p46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6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6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6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6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6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46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6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7" name="Google Shape;5347;p46"/>
          <p:cNvGrpSpPr/>
          <p:nvPr/>
        </p:nvGrpSpPr>
        <p:grpSpPr>
          <a:xfrm>
            <a:off x="1142106" y="2482178"/>
            <a:ext cx="320045" cy="320039"/>
            <a:chOff x="2640993" y="3357835"/>
            <a:chExt cx="365348" cy="364966"/>
          </a:xfrm>
        </p:grpSpPr>
        <p:sp>
          <p:nvSpPr>
            <p:cNvPr id="5348" name="Google Shape;5348;p46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6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6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6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46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6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6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6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6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6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8" name="Google Shape;5358;p46"/>
          <p:cNvGrpSpPr/>
          <p:nvPr/>
        </p:nvGrpSpPr>
        <p:grpSpPr>
          <a:xfrm>
            <a:off x="2944031" y="1121462"/>
            <a:ext cx="320026" cy="320026"/>
            <a:chOff x="3095745" y="3805393"/>
            <a:chExt cx="352840" cy="354717"/>
          </a:xfrm>
        </p:grpSpPr>
        <p:sp>
          <p:nvSpPr>
            <p:cNvPr id="5359" name="Google Shape;5359;p46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6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6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6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6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6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5" name="Google Shape;5365;p46"/>
          <p:cNvGrpSpPr/>
          <p:nvPr/>
        </p:nvGrpSpPr>
        <p:grpSpPr>
          <a:xfrm>
            <a:off x="2147075" y="2365103"/>
            <a:ext cx="4849775" cy="2381745"/>
            <a:chOff x="2147075" y="2365103"/>
            <a:chExt cx="4849775" cy="2381745"/>
          </a:xfrm>
        </p:grpSpPr>
        <p:sp>
          <p:nvSpPr>
            <p:cNvPr id="5366" name="Google Shape;5366;p46"/>
            <p:cNvSpPr/>
            <p:nvPr/>
          </p:nvSpPr>
          <p:spPr>
            <a:xfrm>
              <a:off x="3957116" y="2553345"/>
              <a:ext cx="31095" cy="274635"/>
            </a:xfrm>
            <a:custGeom>
              <a:avLst/>
              <a:gdLst/>
              <a:ahLst/>
              <a:cxnLst/>
              <a:rect l="l" t="t" r="r" b="b"/>
              <a:pathLst>
                <a:path w="1328" h="11729" extrusionOk="0">
                  <a:moveTo>
                    <a:pt x="0" y="1"/>
                  </a:moveTo>
                  <a:lnTo>
                    <a:pt x="0" y="1919"/>
                  </a:lnTo>
                  <a:lnTo>
                    <a:pt x="0" y="5902"/>
                  </a:lnTo>
                  <a:lnTo>
                    <a:pt x="74" y="11728"/>
                  </a:lnTo>
                  <a:lnTo>
                    <a:pt x="1033" y="11728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6"/>
            <p:cNvSpPr/>
            <p:nvPr/>
          </p:nvSpPr>
          <p:spPr>
            <a:xfrm>
              <a:off x="3929485" y="2791697"/>
              <a:ext cx="82913" cy="107100"/>
            </a:xfrm>
            <a:custGeom>
              <a:avLst/>
              <a:gdLst/>
              <a:ahLst/>
              <a:cxnLst/>
              <a:rect l="l" t="t" r="r" b="b"/>
              <a:pathLst>
                <a:path w="3541" h="4574" extrusionOk="0">
                  <a:moveTo>
                    <a:pt x="2287" y="1"/>
                  </a:moveTo>
                  <a:lnTo>
                    <a:pt x="1180" y="74"/>
                  </a:lnTo>
                  <a:lnTo>
                    <a:pt x="1180" y="1697"/>
                  </a:lnTo>
                  <a:lnTo>
                    <a:pt x="0" y="2361"/>
                  </a:lnTo>
                  <a:lnTo>
                    <a:pt x="0" y="3467"/>
                  </a:lnTo>
                  <a:lnTo>
                    <a:pt x="812" y="4574"/>
                  </a:lnTo>
                  <a:lnTo>
                    <a:pt x="812" y="3025"/>
                  </a:lnTo>
                  <a:lnTo>
                    <a:pt x="1844" y="2435"/>
                  </a:lnTo>
                  <a:lnTo>
                    <a:pt x="2656" y="2951"/>
                  </a:lnTo>
                  <a:lnTo>
                    <a:pt x="2656" y="4574"/>
                  </a:lnTo>
                  <a:lnTo>
                    <a:pt x="3541" y="3467"/>
                  </a:lnTo>
                  <a:lnTo>
                    <a:pt x="3467" y="2508"/>
                  </a:lnTo>
                  <a:lnTo>
                    <a:pt x="2360" y="1623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6"/>
            <p:cNvSpPr/>
            <p:nvPr/>
          </p:nvSpPr>
          <p:spPr>
            <a:xfrm>
              <a:off x="3509775" y="2489442"/>
              <a:ext cx="347174" cy="392084"/>
            </a:xfrm>
            <a:custGeom>
              <a:avLst/>
              <a:gdLst/>
              <a:ahLst/>
              <a:cxnLst/>
              <a:rect l="l" t="t" r="r" b="b"/>
              <a:pathLst>
                <a:path w="14827" h="16745" extrusionOk="0">
                  <a:moveTo>
                    <a:pt x="11728" y="1"/>
                  </a:moveTo>
                  <a:lnTo>
                    <a:pt x="11286" y="74"/>
                  </a:lnTo>
                  <a:lnTo>
                    <a:pt x="10843" y="296"/>
                  </a:lnTo>
                  <a:lnTo>
                    <a:pt x="10475" y="517"/>
                  </a:lnTo>
                  <a:lnTo>
                    <a:pt x="10106" y="886"/>
                  </a:lnTo>
                  <a:lnTo>
                    <a:pt x="517" y="12392"/>
                  </a:lnTo>
                  <a:lnTo>
                    <a:pt x="296" y="12835"/>
                  </a:lnTo>
                  <a:lnTo>
                    <a:pt x="75" y="13277"/>
                  </a:lnTo>
                  <a:lnTo>
                    <a:pt x="1" y="13720"/>
                  </a:lnTo>
                  <a:lnTo>
                    <a:pt x="1" y="14162"/>
                  </a:lnTo>
                  <a:lnTo>
                    <a:pt x="75" y="14605"/>
                  </a:lnTo>
                  <a:lnTo>
                    <a:pt x="222" y="15048"/>
                  </a:lnTo>
                  <a:lnTo>
                    <a:pt x="517" y="15490"/>
                  </a:lnTo>
                  <a:lnTo>
                    <a:pt x="886" y="15859"/>
                  </a:lnTo>
                  <a:lnTo>
                    <a:pt x="1328" y="16228"/>
                  </a:lnTo>
                  <a:lnTo>
                    <a:pt x="1697" y="16449"/>
                  </a:lnTo>
                  <a:lnTo>
                    <a:pt x="2140" y="16670"/>
                  </a:lnTo>
                  <a:lnTo>
                    <a:pt x="2656" y="16744"/>
                  </a:lnTo>
                  <a:lnTo>
                    <a:pt x="3099" y="16744"/>
                  </a:lnTo>
                  <a:lnTo>
                    <a:pt x="3541" y="16670"/>
                  </a:lnTo>
                  <a:lnTo>
                    <a:pt x="3984" y="16449"/>
                  </a:lnTo>
                  <a:lnTo>
                    <a:pt x="4426" y="16228"/>
                  </a:lnTo>
                  <a:lnTo>
                    <a:pt x="4721" y="15859"/>
                  </a:lnTo>
                  <a:lnTo>
                    <a:pt x="14310" y="4352"/>
                  </a:lnTo>
                  <a:lnTo>
                    <a:pt x="14605" y="3910"/>
                  </a:lnTo>
                  <a:lnTo>
                    <a:pt x="14753" y="3467"/>
                  </a:lnTo>
                  <a:lnTo>
                    <a:pt x="14826" y="3025"/>
                  </a:lnTo>
                  <a:lnTo>
                    <a:pt x="14826" y="2582"/>
                  </a:lnTo>
                  <a:lnTo>
                    <a:pt x="14753" y="2140"/>
                  </a:lnTo>
                  <a:lnTo>
                    <a:pt x="14605" y="1697"/>
                  </a:lnTo>
                  <a:lnTo>
                    <a:pt x="14310" y="1255"/>
                  </a:lnTo>
                  <a:lnTo>
                    <a:pt x="13941" y="886"/>
                  </a:lnTo>
                  <a:lnTo>
                    <a:pt x="13499" y="517"/>
                  </a:lnTo>
                  <a:lnTo>
                    <a:pt x="13130" y="296"/>
                  </a:lnTo>
                  <a:lnTo>
                    <a:pt x="12687" y="74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6"/>
            <p:cNvSpPr/>
            <p:nvPr/>
          </p:nvSpPr>
          <p:spPr>
            <a:xfrm>
              <a:off x="3737754" y="2515364"/>
              <a:ext cx="272902" cy="79447"/>
            </a:xfrm>
            <a:custGeom>
              <a:avLst/>
              <a:gdLst/>
              <a:ahLst/>
              <a:cxnLst/>
              <a:rect l="l" t="t" r="r" b="b"/>
              <a:pathLst>
                <a:path w="11655" h="3393" extrusionOk="0">
                  <a:moveTo>
                    <a:pt x="1255" y="0"/>
                  </a:moveTo>
                  <a:lnTo>
                    <a:pt x="960" y="74"/>
                  </a:lnTo>
                  <a:lnTo>
                    <a:pt x="739" y="221"/>
                  </a:lnTo>
                  <a:lnTo>
                    <a:pt x="517" y="443"/>
                  </a:lnTo>
                  <a:lnTo>
                    <a:pt x="296" y="664"/>
                  </a:lnTo>
                  <a:lnTo>
                    <a:pt x="148" y="885"/>
                  </a:lnTo>
                  <a:lnTo>
                    <a:pt x="75" y="1180"/>
                  </a:lnTo>
                  <a:lnTo>
                    <a:pt x="1" y="1549"/>
                  </a:lnTo>
                  <a:lnTo>
                    <a:pt x="1" y="1844"/>
                  </a:lnTo>
                  <a:lnTo>
                    <a:pt x="75" y="2213"/>
                  </a:lnTo>
                  <a:lnTo>
                    <a:pt x="148" y="2508"/>
                  </a:lnTo>
                  <a:lnTo>
                    <a:pt x="296" y="2729"/>
                  </a:lnTo>
                  <a:lnTo>
                    <a:pt x="517" y="2950"/>
                  </a:lnTo>
                  <a:lnTo>
                    <a:pt x="739" y="3172"/>
                  </a:lnTo>
                  <a:lnTo>
                    <a:pt x="960" y="3319"/>
                  </a:lnTo>
                  <a:lnTo>
                    <a:pt x="1255" y="3393"/>
                  </a:lnTo>
                  <a:lnTo>
                    <a:pt x="10401" y="3393"/>
                  </a:lnTo>
                  <a:lnTo>
                    <a:pt x="10696" y="3319"/>
                  </a:lnTo>
                  <a:lnTo>
                    <a:pt x="10917" y="3172"/>
                  </a:lnTo>
                  <a:lnTo>
                    <a:pt x="11212" y="2950"/>
                  </a:lnTo>
                  <a:lnTo>
                    <a:pt x="11360" y="2729"/>
                  </a:lnTo>
                  <a:lnTo>
                    <a:pt x="11507" y="2508"/>
                  </a:lnTo>
                  <a:lnTo>
                    <a:pt x="11581" y="2213"/>
                  </a:lnTo>
                  <a:lnTo>
                    <a:pt x="11655" y="1844"/>
                  </a:lnTo>
                  <a:lnTo>
                    <a:pt x="11655" y="1549"/>
                  </a:lnTo>
                  <a:lnTo>
                    <a:pt x="11581" y="1180"/>
                  </a:lnTo>
                  <a:lnTo>
                    <a:pt x="11507" y="885"/>
                  </a:lnTo>
                  <a:lnTo>
                    <a:pt x="11360" y="664"/>
                  </a:lnTo>
                  <a:lnTo>
                    <a:pt x="11212" y="443"/>
                  </a:lnTo>
                  <a:lnTo>
                    <a:pt x="10917" y="221"/>
                  </a:lnTo>
                  <a:lnTo>
                    <a:pt x="10696" y="74"/>
                  </a:lnTo>
                  <a:lnTo>
                    <a:pt x="1040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6"/>
            <p:cNvSpPr/>
            <p:nvPr/>
          </p:nvSpPr>
          <p:spPr>
            <a:xfrm>
              <a:off x="3497692" y="2741610"/>
              <a:ext cx="179640" cy="564770"/>
            </a:xfrm>
            <a:custGeom>
              <a:avLst/>
              <a:gdLst/>
              <a:ahLst/>
              <a:cxnLst/>
              <a:rect l="l" t="t" r="r" b="b"/>
              <a:pathLst>
                <a:path w="7672" h="24120" extrusionOk="0">
                  <a:moveTo>
                    <a:pt x="3467" y="1"/>
                  </a:moveTo>
                  <a:lnTo>
                    <a:pt x="2803" y="74"/>
                  </a:lnTo>
                  <a:lnTo>
                    <a:pt x="2139" y="296"/>
                  </a:lnTo>
                  <a:lnTo>
                    <a:pt x="1549" y="591"/>
                  </a:lnTo>
                  <a:lnTo>
                    <a:pt x="1033" y="1033"/>
                  </a:lnTo>
                  <a:lnTo>
                    <a:pt x="591" y="1549"/>
                  </a:lnTo>
                  <a:lnTo>
                    <a:pt x="296" y="2066"/>
                  </a:lnTo>
                  <a:lnTo>
                    <a:pt x="74" y="2730"/>
                  </a:lnTo>
                  <a:lnTo>
                    <a:pt x="0" y="3467"/>
                  </a:lnTo>
                  <a:lnTo>
                    <a:pt x="0" y="20727"/>
                  </a:lnTo>
                  <a:lnTo>
                    <a:pt x="74" y="21391"/>
                  </a:lnTo>
                  <a:lnTo>
                    <a:pt x="296" y="22055"/>
                  </a:lnTo>
                  <a:lnTo>
                    <a:pt x="591" y="22645"/>
                  </a:lnTo>
                  <a:lnTo>
                    <a:pt x="1033" y="23161"/>
                  </a:lnTo>
                  <a:lnTo>
                    <a:pt x="1549" y="23530"/>
                  </a:lnTo>
                  <a:lnTo>
                    <a:pt x="2139" y="23899"/>
                  </a:lnTo>
                  <a:lnTo>
                    <a:pt x="2803" y="24046"/>
                  </a:lnTo>
                  <a:lnTo>
                    <a:pt x="3467" y="24120"/>
                  </a:lnTo>
                  <a:lnTo>
                    <a:pt x="4278" y="24120"/>
                  </a:lnTo>
                  <a:lnTo>
                    <a:pt x="4942" y="24046"/>
                  </a:lnTo>
                  <a:lnTo>
                    <a:pt x="5606" y="23899"/>
                  </a:lnTo>
                  <a:lnTo>
                    <a:pt x="6196" y="23530"/>
                  </a:lnTo>
                  <a:lnTo>
                    <a:pt x="6713" y="23161"/>
                  </a:lnTo>
                  <a:lnTo>
                    <a:pt x="7155" y="22645"/>
                  </a:lnTo>
                  <a:lnTo>
                    <a:pt x="7450" y="22055"/>
                  </a:lnTo>
                  <a:lnTo>
                    <a:pt x="7598" y="21391"/>
                  </a:lnTo>
                  <a:lnTo>
                    <a:pt x="7671" y="20727"/>
                  </a:lnTo>
                  <a:lnTo>
                    <a:pt x="7671" y="3467"/>
                  </a:lnTo>
                  <a:lnTo>
                    <a:pt x="7598" y="2730"/>
                  </a:lnTo>
                  <a:lnTo>
                    <a:pt x="7450" y="2066"/>
                  </a:lnTo>
                  <a:lnTo>
                    <a:pt x="7155" y="1549"/>
                  </a:lnTo>
                  <a:lnTo>
                    <a:pt x="6713" y="1033"/>
                  </a:lnTo>
                  <a:lnTo>
                    <a:pt x="6196" y="591"/>
                  </a:lnTo>
                  <a:lnTo>
                    <a:pt x="5606" y="296"/>
                  </a:lnTo>
                  <a:lnTo>
                    <a:pt x="4942" y="74"/>
                  </a:lnTo>
                  <a:lnTo>
                    <a:pt x="427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6"/>
            <p:cNvSpPr/>
            <p:nvPr/>
          </p:nvSpPr>
          <p:spPr>
            <a:xfrm>
              <a:off x="3497692" y="2741610"/>
              <a:ext cx="179640" cy="564770"/>
            </a:xfrm>
            <a:custGeom>
              <a:avLst/>
              <a:gdLst/>
              <a:ahLst/>
              <a:cxnLst/>
              <a:rect l="l" t="t" r="r" b="b"/>
              <a:pathLst>
                <a:path w="7672" h="24120" fill="none" extrusionOk="0">
                  <a:moveTo>
                    <a:pt x="3467" y="1"/>
                  </a:moveTo>
                  <a:lnTo>
                    <a:pt x="4278" y="1"/>
                  </a:lnTo>
                  <a:lnTo>
                    <a:pt x="4278" y="1"/>
                  </a:lnTo>
                  <a:lnTo>
                    <a:pt x="4942" y="74"/>
                  </a:lnTo>
                  <a:lnTo>
                    <a:pt x="5606" y="296"/>
                  </a:lnTo>
                  <a:lnTo>
                    <a:pt x="6196" y="591"/>
                  </a:lnTo>
                  <a:lnTo>
                    <a:pt x="6713" y="1033"/>
                  </a:lnTo>
                  <a:lnTo>
                    <a:pt x="7155" y="1549"/>
                  </a:lnTo>
                  <a:lnTo>
                    <a:pt x="7450" y="2066"/>
                  </a:lnTo>
                  <a:lnTo>
                    <a:pt x="7598" y="2730"/>
                  </a:lnTo>
                  <a:lnTo>
                    <a:pt x="7671" y="3467"/>
                  </a:lnTo>
                  <a:lnTo>
                    <a:pt x="7671" y="20727"/>
                  </a:lnTo>
                  <a:lnTo>
                    <a:pt x="7671" y="20727"/>
                  </a:lnTo>
                  <a:lnTo>
                    <a:pt x="7598" y="21391"/>
                  </a:lnTo>
                  <a:lnTo>
                    <a:pt x="7450" y="22055"/>
                  </a:lnTo>
                  <a:lnTo>
                    <a:pt x="7155" y="22645"/>
                  </a:lnTo>
                  <a:lnTo>
                    <a:pt x="6713" y="23161"/>
                  </a:lnTo>
                  <a:lnTo>
                    <a:pt x="6196" y="23530"/>
                  </a:lnTo>
                  <a:lnTo>
                    <a:pt x="5606" y="23899"/>
                  </a:lnTo>
                  <a:lnTo>
                    <a:pt x="4942" y="24046"/>
                  </a:lnTo>
                  <a:lnTo>
                    <a:pt x="4278" y="24120"/>
                  </a:lnTo>
                  <a:lnTo>
                    <a:pt x="3467" y="24120"/>
                  </a:lnTo>
                  <a:lnTo>
                    <a:pt x="3467" y="24120"/>
                  </a:lnTo>
                  <a:lnTo>
                    <a:pt x="2803" y="24046"/>
                  </a:lnTo>
                  <a:lnTo>
                    <a:pt x="2139" y="23899"/>
                  </a:lnTo>
                  <a:lnTo>
                    <a:pt x="1549" y="23530"/>
                  </a:lnTo>
                  <a:lnTo>
                    <a:pt x="1033" y="23161"/>
                  </a:lnTo>
                  <a:lnTo>
                    <a:pt x="591" y="22645"/>
                  </a:lnTo>
                  <a:lnTo>
                    <a:pt x="296" y="22055"/>
                  </a:lnTo>
                  <a:lnTo>
                    <a:pt x="74" y="21391"/>
                  </a:lnTo>
                  <a:lnTo>
                    <a:pt x="0" y="20727"/>
                  </a:lnTo>
                  <a:lnTo>
                    <a:pt x="0" y="3467"/>
                  </a:lnTo>
                  <a:lnTo>
                    <a:pt x="0" y="3467"/>
                  </a:lnTo>
                  <a:lnTo>
                    <a:pt x="74" y="2730"/>
                  </a:lnTo>
                  <a:lnTo>
                    <a:pt x="296" y="2066"/>
                  </a:lnTo>
                  <a:lnTo>
                    <a:pt x="591" y="1549"/>
                  </a:lnTo>
                  <a:lnTo>
                    <a:pt x="1033" y="1033"/>
                  </a:lnTo>
                  <a:lnTo>
                    <a:pt x="1549" y="591"/>
                  </a:lnTo>
                  <a:lnTo>
                    <a:pt x="2139" y="296"/>
                  </a:lnTo>
                  <a:lnTo>
                    <a:pt x="2803" y="74"/>
                  </a:lnTo>
                  <a:lnTo>
                    <a:pt x="34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6"/>
            <p:cNvSpPr/>
            <p:nvPr/>
          </p:nvSpPr>
          <p:spPr>
            <a:xfrm>
              <a:off x="3546046" y="3176845"/>
              <a:ext cx="88111" cy="88111"/>
            </a:xfrm>
            <a:custGeom>
              <a:avLst/>
              <a:gdLst/>
              <a:ahLst/>
              <a:cxnLst/>
              <a:rect l="l" t="t" r="r" b="b"/>
              <a:pathLst>
                <a:path w="3763" h="3763" extrusionOk="0">
                  <a:moveTo>
                    <a:pt x="1476" y="1"/>
                  </a:moveTo>
                  <a:lnTo>
                    <a:pt x="1107" y="148"/>
                  </a:lnTo>
                  <a:lnTo>
                    <a:pt x="812" y="296"/>
                  </a:lnTo>
                  <a:lnTo>
                    <a:pt x="517" y="591"/>
                  </a:lnTo>
                  <a:lnTo>
                    <a:pt x="296" y="812"/>
                  </a:lnTo>
                  <a:lnTo>
                    <a:pt x="148" y="1181"/>
                  </a:lnTo>
                  <a:lnTo>
                    <a:pt x="1" y="1476"/>
                  </a:lnTo>
                  <a:lnTo>
                    <a:pt x="1" y="1919"/>
                  </a:lnTo>
                  <a:lnTo>
                    <a:pt x="1" y="2287"/>
                  </a:lnTo>
                  <a:lnTo>
                    <a:pt x="148" y="2656"/>
                  </a:lnTo>
                  <a:lnTo>
                    <a:pt x="296" y="2951"/>
                  </a:lnTo>
                  <a:lnTo>
                    <a:pt x="517" y="3246"/>
                  </a:lnTo>
                  <a:lnTo>
                    <a:pt x="812" y="3468"/>
                  </a:lnTo>
                  <a:lnTo>
                    <a:pt x="1107" y="3615"/>
                  </a:lnTo>
                  <a:lnTo>
                    <a:pt x="1476" y="3763"/>
                  </a:lnTo>
                  <a:lnTo>
                    <a:pt x="2287" y="3763"/>
                  </a:lnTo>
                  <a:lnTo>
                    <a:pt x="2582" y="3615"/>
                  </a:lnTo>
                  <a:lnTo>
                    <a:pt x="2951" y="3468"/>
                  </a:lnTo>
                  <a:lnTo>
                    <a:pt x="3246" y="3246"/>
                  </a:lnTo>
                  <a:lnTo>
                    <a:pt x="3467" y="2951"/>
                  </a:lnTo>
                  <a:lnTo>
                    <a:pt x="3615" y="2656"/>
                  </a:lnTo>
                  <a:lnTo>
                    <a:pt x="3689" y="2287"/>
                  </a:lnTo>
                  <a:lnTo>
                    <a:pt x="3762" y="1919"/>
                  </a:lnTo>
                  <a:lnTo>
                    <a:pt x="3689" y="1476"/>
                  </a:lnTo>
                  <a:lnTo>
                    <a:pt x="3615" y="1181"/>
                  </a:lnTo>
                  <a:lnTo>
                    <a:pt x="3467" y="812"/>
                  </a:lnTo>
                  <a:lnTo>
                    <a:pt x="3172" y="517"/>
                  </a:lnTo>
                  <a:lnTo>
                    <a:pt x="2951" y="296"/>
                  </a:lnTo>
                  <a:lnTo>
                    <a:pt x="2582" y="148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6"/>
            <p:cNvSpPr/>
            <p:nvPr/>
          </p:nvSpPr>
          <p:spPr>
            <a:xfrm>
              <a:off x="3546046" y="3176845"/>
              <a:ext cx="88111" cy="88111"/>
            </a:xfrm>
            <a:custGeom>
              <a:avLst/>
              <a:gdLst/>
              <a:ahLst/>
              <a:cxnLst/>
              <a:rect l="l" t="t" r="r" b="b"/>
              <a:pathLst>
                <a:path w="3763" h="3763" fill="none" extrusionOk="0">
                  <a:moveTo>
                    <a:pt x="3762" y="1919"/>
                  </a:moveTo>
                  <a:lnTo>
                    <a:pt x="3762" y="1919"/>
                  </a:lnTo>
                  <a:lnTo>
                    <a:pt x="3689" y="2287"/>
                  </a:lnTo>
                  <a:lnTo>
                    <a:pt x="3615" y="2656"/>
                  </a:lnTo>
                  <a:lnTo>
                    <a:pt x="3467" y="2951"/>
                  </a:lnTo>
                  <a:lnTo>
                    <a:pt x="3246" y="3246"/>
                  </a:lnTo>
                  <a:lnTo>
                    <a:pt x="2951" y="3468"/>
                  </a:lnTo>
                  <a:lnTo>
                    <a:pt x="2582" y="3615"/>
                  </a:lnTo>
                  <a:lnTo>
                    <a:pt x="2287" y="3763"/>
                  </a:lnTo>
                  <a:lnTo>
                    <a:pt x="1845" y="3763"/>
                  </a:lnTo>
                  <a:lnTo>
                    <a:pt x="1845" y="3763"/>
                  </a:lnTo>
                  <a:lnTo>
                    <a:pt x="1476" y="3763"/>
                  </a:lnTo>
                  <a:lnTo>
                    <a:pt x="1107" y="3615"/>
                  </a:lnTo>
                  <a:lnTo>
                    <a:pt x="812" y="3468"/>
                  </a:lnTo>
                  <a:lnTo>
                    <a:pt x="517" y="3246"/>
                  </a:lnTo>
                  <a:lnTo>
                    <a:pt x="296" y="2951"/>
                  </a:lnTo>
                  <a:lnTo>
                    <a:pt x="148" y="2656"/>
                  </a:lnTo>
                  <a:lnTo>
                    <a:pt x="1" y="2287"/>
                  </a:lnTo>
                  <a:lnTo>
                    <a:pt x="1" y="1919"/>
                  </a:lnTo>
                  <a:lnTo>
                    <a:pt x="1" y="1919"/>
                  </a:lnTo>
                  <a:lnTo>
                    <a:pt x="1" y="1476"/>
                  </a:lnTo>
                  <a:lnTo>
                    <a:pt x="148" y="1181"/>
                  </a:lnTo>
                  <a:lnTo>
                    <a:pt x="296" y="812"/>
                  </a:lnTo>
                  <a:lnTo>
                    <a:pt x="517" y="591"/>
                  </a:lnTo>
                  <a:lnTo>
                    <a:pt x="812" y="296"/>
                  </a:lnTo>
                  <a:lnTo>
                    <a:pt x="1107" y="148"/>
                  </a:lnTo>
                  <a:lnTo>
                    <a:pt x="1476" y="1"/>
                  </a:lnTo>
                  <a:lnTo>
                    <a:pt x="1845" y="1"/>
                  </a:lnTo>
                  <a:lnTo>
                    <a:pt x="1845" y="1"/>
                  </a:lnTo>
                  <a:lnTo>
                    <a:pt x="1845" y="1"/>
                  </a:lnTo>
                  <a:lnTo>
                    <a:pt x="2287" y="1"/>
                  </a:lnTo>
                  <a:lnTo>
                    <a:pt x="2582" y="148"/>
                  </a:lnTo>
                  <a:lnTo>
                    <a:pt x="2951" y="296"/>
                  </a:lnTo>
                  <a:lnTo>
                    <a:pt x="3172" y="517"/>
                  </a:lnTo>
                  <a:lnTo>
                    <a:pt x="3467" y="812"/>
                  </a:lnTo>
                  <a:lnTo>
                    <a:pt x="3615" y="1181"/>
                  </a:lnTo>
                  <a:lnTo>
                    <a:pt x="3689" y="1476"/>
                  </a:lnTo>
                  <a:lnTo>
                    <a:pt x="3762" y="19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6"/>
            <p:cNvSpPr/>
            <p:nvPr/>
          </p:nvSpPr>
          <p:spPr>
            <a:xfrm>
              <a:off x="3544314" y="2774416"/>
              <a:ext cx="88111" cy="89843"/>
            </a:xfrm>
            <a:custGeom>
              <a:avLst/>
              <a:gdLst/>
              <a:ahLst/>
              <a:cxnLst/>
              <a:rect l="l" t="t" r="r" b="b"/>
              <a:pathLst>
                <a:path w="3763" h="3837" extrusionOk="0">
                  <a:moveTo>
                    <a:pt x="1845" y="1"/>
                  </a:moveTo>
                  <a:lnTo>
                    <a:pt x="1476" y="75"/>
                  </a:lnTo>
                  <a:lnTo>
                    <a:pt x="1107" y="148"/>
                  </a:lnTo>
                  <a:lnTo>
                    <a:pt x="812" y="370"/>
                  </a:lnTo>
                  <a:lnTo>
                    <a:pt x="517" y="591"/>
                  </a:lnTo>
                  <a:lnTo>
                    <a:pt x="296" y="886"/>
                  </a:lnTo>
                  <a:lnTo>
                    <a:pt x="148" y="1181"/>
                  </a:lnTo>
                  <a:lnTo>
                    <a:pt x="1" y="1550"/>
                  </a:lnTo>
                  <a:lnTo>
                    <a:pt x="1" y="1919"/>
                  </a:lnTo>
                  <a:lnTo>
                    <a:pt x="1" y="2287"/>
                  </a:lnTo>
                  <a:lnTo>
                    <a:pt x="148" y="2656"/>
                  </a:lnTo>
                  <a:lnTo>
                    <a:pt x="296" y="2951"/>
                  </a:lnTo>
                  <a:lnTo>
                    <a:pt x="517" y="3246"/>
                  </a:lnTo>
                  <a:lnTo>
                    <a:pt x="812" y="3468"/>
                  </a:lnTo>
                  <a:lnTo>
                    <a:pt x="1107" y="3689"/>
                  </a:lnTo>
                  <a:lnTo>
                    <a:pt x="1476" y="3763"/>
                  </a:lnTo>
                  <a:lnTo>
                    <a:pt x="1845" y="3836"/>
                  </a:lnTo>
                  <a:lnTo>
                    <a:pt x="2287" y="3763"/>
                  </a:lnTo>
                  <a:lnTo>
                    <a:pt x="2583" y="3689"/>
                  </a:lnTo>
                  <a:lnTo>
                    <a:pt x="2951" y="3468"/>
                  </a:lnTo>
                  <a:lnTo>
                    <a:pt x="3246" y="3246"/>
                  </a:lnTo>
                  <a:lnTo>
                    <a:pt x="3468" y="2951"/>
                  </a:lnTo>
                  <a:lnTo>
                    <a:pt x="3615" y="2656"/>
                  </a:lnTo>
                  <a:lnTo>
                    <a:pt x="3763" y="2287"/>
                  </a:lnTo>
                  <a:lnTo>
                    <a:pt x="3763" y="1919"/>
                  </a:lnTo>
                  <a:lnTo>
                    <a:pt x="3763" y="1550"/>
                  </a:lnTo>
                  <a:lnTo>
                    <a:pt x="3615" y="1181"/>
                  </a:lnTo>
                  <a:lnTo>
                    <a:pt x="3468" y="886"/>
                  </a:lnTo>
                  <a:lnTo>
                    <a:pt x="3246" y="591"/>
                  </a:lnTo>
                  <a:lnTo>
                    <a:pt x="2951" y="370"/>
                  </a:lnTo>
                  <a:lnTo>
                    <a:pt x="2583" y="148"/>
                  </a:lnTo>
                  <a:lnTo>
                    <a:pt x="2287" y="75"/>
                  </a:lnTo>
                  <a:lnTo>
                    <a:pt x="184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6"/>
            <p:cNvSpPr/>
            <p:nvPr/>
          </p:nvSpPr>
          <p:spPr>
            <a:xfrm>
              <a:off x="3756768" y="2527446"/>
              <a:ext cx="53550" cy="55283"/>
            </a:xfrm>
            <a:custGeom>
              <a:avLst/>
              <a:gdLst/>
              <a:ahLst/>
              <a:cxnLst/>
              <a:rect l="l" t="t" r="r" b="b"/>
              <a:pathLst>
                <a:path w="2287" h="2361" extrusionOk="0">
                  <a:moveTo>
                    <a:pt x="1180" y="0"/>
                  </a:moveTo>
                  <a:lnTo>
                    <a:pt x="959" y="74"/>
                  </a:lnTo>
                  <a:lnTo>
                    <a:pt x="738" y="148"/>
                  </a:lnTo>
                  <a:lnTo>
                    <a:pt x="369" y="369"/>
                  </a:lnTo>
                  <a:lnTo>
                    <a:pt x="148" y="738"/>
                  </a:lnTo>
                  <a:lnTo>
                    <a:pt x="74" y="959"/>
                  </a:lnTo>
                  <a:lnTo>
                    <a:pt x="0" y="1181"/>
                  </a:lnTo>
                  <a:lnTo>
                    <a:pt x="74" y="1402"/>
                  </a:lnTo>
                  <a:lnTo>
                    <a:pt x="148" y="1623"/>
                  </a:lnTo>
                  <a:lnTo>
                    <a:pt x="369" y="1992"/>
                  </a:lnTo>
                  <a:lnTo>
                    <a:pt x="738" y="2213"/>
                  </a:lnTo>
                  <a:lnTo>
                    <a:pt x="959" y="2287"/>
                  </a:lnTo>
                  <a:lnTo>
                    <a:pt x="1180" y="2361"/>
                  </a:lnTo>
                  <a:lnTo>
                    <a:pt x="1402" y="2287"/>
                  </a:lnTo>
                  <a:lnTo>
                    <a:pt x="1623" y="2213"/>
                  </a:lnTo>
                  <a:lnTo>
                    <a:pt x="1992" y="1992"/>
                  </a:lnTo>
                  <a:lnTo>
                    <a:pt x="2213" y="1623"/>
                  </a:lnTo>
                  <a:lnTo>
                    <a:pt x="2287" y="1402"/>
                  </a:lnTo>
                  <a:lnTo>
                    <a:pt x="2287" y="1181"/>
                  </a:lnTo>
                  <a:lnTo>
                    <a:pt x="2287" y="959"/>
                  </a:lnTo>
                  <a:lnTo>
                    <a:pt x="2213" y="738"/>
                  </a:lnTo>
                  <a:lnTo>
                    <a:pt x="1992" y="369"/>
                  </a:lnTo>
                  <a:lnTo>
                    <a:pt x="1623" y="148"/>
                  </a:lnTo>
                  <a:lnTo>
                    <a:pt x="1402" y="74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6"/>
            <p:cNvSpPr/>
            <p:nvPr/>
          </p:nvSpPr>
          <p:spPr>
            <a:xfrm>
              <a:off x="3955383" y="2536087"/>
              <a:ext cx="36293" cy="38003"/>
            </a:xfrm>
            <a:custGeom>
              <a:avLst/>
              <a:gdLst/>
              <a:ahLst/>
              <a:cxnLst/>
              <a:rect l="l" t="t" r="r" b="b"/>
              <a:pathLst>
                <a:path w="1550" h="1623" extrusionOk="0">
                  <a:moveTo>
                    <a:pt x="812" y="0"/>
                  </a:moveTo>
                  <a:lnTo>
                    <a:pt x="517" y="74"/>
                  </a:lnTo>
                  <a:lnTo>
                    <a:pt x="222" y="295"/>
                  </a:lnTo>
                  <a:lnTo>
                    <a:pt x="74" y="516"/>
                  </a:lnTo>
                  <a:lnTo>
                    <a:pt x="1" y="812"/>
                  </a:lnTo>
                  <a:lnTo>
                    <a:pt x="74" y="1107"/>
                  </a:lnTo>
                  <a:lnTo>
                    <a:pt x="222" y="1328"/>
                  </a:lnTo>
                  <a:lnTo>
                    <a:pt x="517" y="1549"/>
                  </a:lnTo>
                  <a:lnTo>
                    <a:pt x="812" y="1623"/>
                  </a:lnTo>
                  <a:lnTo>
                    <a:pt x="1107" y="1549"/>
                  </a:lnTo>
                  <a:lnTo>
                    <a:pt x="1328" y="1328"/>
                  </a:lnTo>
                  <a:lnTo>
                    <a:pt x="1550" y="1107"/>
                  </a:lnTo>
                  <a:lnTo>
                    <a:pt x="1550" y="812"/>
                  </a:lnTo>
                  <a:lnTo>
                    <a:pt x="1550" y="516"/>
                  </a:lnTo>
                  <a:lnTo>
                    <a:pt x="1328" y="295"/>
                  </a:lnTo>
                  <a:lnTo>
                    <a:pt x="1107" y="74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6"/>
            <p:cNvSpPr/>
            <p:nvPr/>
          </p:nvSpPr>
          <p:spPr>
            <a:xfrm>
              <a:off x="5482183" y="2434180"/>
              <a:ext cx="34561" cy="203804"/>
            </a:xfrm>
            <a:custGeom>
              <a:avLst/>
              <a:gdLst/>
              <a:ahLst/>
              <a:cxnLst/>
              <a:rect l="l" t="t" r="r" b="b"/>
              <a:pathLst>
                <a:path w="1476" h="8704" extrusionOk="0">
                  <a:moveTo>
                    <a:pt x="0" y="0"/>
                  </a:moveTo>
                  <a:lnTo>
                    <a:pt x="0" y="8704"/>
                  </a:lnTo>
                  <a:lnTo>
                    <a:pt x="1107" y="8704"/>
                  </a:lnTo>
                  <a:lnTo>
                    <a:pt x="1328" y="4426"/>
                  </a:lnTo>
                  <a:lnTo>
                    <a:pt x="1476" y="1476"/>
                  </a:lnTo>
                  <a:lnTo>
                    <a:pt x="1476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6"/>
            <p:cNvSpPr/>
            <p:nvPr/>
          </p:nvSpPr>
          <p:spPr>
            <a:xfrm>
              <a:off x="5395824" y="2530889"/>
              <a:ext cx="198629" cy="253912"/>
            </a:xfrm>
            <a:custGeom>
              <a:avLst/>
              <a:gdLst/>
              <a:ahLst/>
              <a:cxnLst/>
              <a:rect l="l" t="t" r="r" b="b"/>
              <a:pathLst>
                <a:path w="8483" h="10844" extrusionOk="0">
                  <a:moveTo>
                    <a:pt x="3172" y="1"/>
                  </a:moveTo>
                  <a:lnTo>
                    <a:pt x="2951" y="3910"/>
                  </a:lnTo>
                  <a:lnTo>
                    <a:pt x="222" y="5828"/>
                  </a:lnTo>
                  <a:lnTo>
                    <a:pt x="1" y="8188"/>
                  </a:lnTo>
                  <a:lnTo>
                    <a:pt x="2066" y="10844"/>
                  </a:lnTo>
                  <a:lnTo>
                    <a:pt x="1992" y="6861"/>
                  </a:lnTo>
                  <a:lnTo>
                    <a:pt x="4057" y="5828"/>
                  </a:lnTo>
                  <a:lnTo>
                    <a:pt x="6418" y="7156"/>
                  </a:lnTo>
                  <a:lnTo>
                    <a:pt x="6418" y="10844"/>
                  </a:lnTo>
                  <a:lnTo>
                    <a:pt x="8409" y="8262"/>
                  </a:lnTo>
                  <a:lnTo>
                    <a:pt x="8483" y="5680"/>
                  </a:lnTo>
                  <a:lnTo>
                    <a:pt x="5606" y="4131"/>
                  </a:lnTo>
                  <a:lnTo>
                    <a:pt x="5754" y="222"/>
                  </a:lnTo>
                  <a:lnTo>
                    <a:pt x="317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6"/>
            <p:cNvSpPr/>
            <p:nvPr/>
          </p:nvSpPr>
          <p:spPr>
            <a:xfrm>
              <a:off x="5628978" y="2365103"/>
              <a:ext cx="397259" cy="449053"/>
            </a:xfrm>
            <a:custGeom>
              <a:avLst/>
              <a:gdLst/>
              <a:ahLst/>
              <a:cxnLst/>
              <a:rect l="l" t="t" r="r" b="b"/>
              <a:pathLst>
                <a:path w="16966" h="19178" extrusionOk="0">
                  <a:moveTo>
                    <a:pt x="3025" y="0"/>
                  </a:moveTo>
                  <a:lnTo>
                    <a:pt x="2435" y="74"/>
                  </a:lnTo>
                  <a:lnTo>
                    <a:pt x="1992" y="295"/>
                  </a:lnTo>
                  <a:lnTo>
                    <a:pt x="1476" y="664"/>
                  </a:lnTo>
                  <a:lnTo>
                    <a:pt x="960" y="1033"/>
                  </a:lnTo>
                  <a:lnTo>
                    <a:pt x="591" y="1475"/>
                  </a:lnTo>
                  <a:lnTo>
                    <a:pt x="296" y="1918"/>
                  </a:lnTo>
                  <a:lnTo>
                    <a:pt x="75" y="2434"/>
                  </a:lnTo>
                  <a:lnTo>
                    <a:pt x="1" y="2950"/>
                  </a:lnTo>
                  <a:lnTo>
                    <a:pt x="1" y="3467"/>
                  </a:lnTo>
                  <a:lnTo>
                    <a:pt x="75" y="3983"/>
                  </a:lnTo>
                  <a:lnTo>
                    <a:pt x="296" y="4499"/>
                  </a:lnTo>
                  <a:lnTo>
                    <a:pt x="591" y="5016"/>
                  </a:lnTo>
                  <a:lnTo>
                    <a:pt x="11581" y="18145"/>
                  </a:lnTo>
                  <a:lnTo>
                    <a:pt x="11950" y="18587"/>
                  </a:lnTo>
                  <a:lnTo>
                    <a:pt x="12392" y="18882"/>
                  </a:lnTo>
                  <a:lnTo>
                    <a:pt x="12909" y="19104"/>
                  </a:lnTo>
                  <a:lnTo>
                    <a:pt x="13425" y="19177"/>
                  </a:lnTo>
                  <a:lnTo>
                    <a:pt x="14015" y="19177"/>
                  </a:lnTo>
                  <a:lnTo>
                    <a:pt x="14531" y="19104"/>
                  </a:lnTo>
                  <a:lnTo>
                    <a:pt x="15048" y="18882"/>
                  </a:lnTo>
                  <a:lnTo>
                    <a:pt x="15490" y="18514"/>
                  </a:lnTo>
                  <a:lnTo>
                    <a:pt x="16007" y="18145"/>
                  </a:lnTo>
                  <a:lnTo>
                    <a:pt x="16375" y="17702"/>
                  </a:lnTo>
                  <a:lnTo>
                    <a:pt x="16670" y="17260"/>
                  </a:lnTo>
                  <a:lnTo>
                    <a:pt x="16892" y="16743"/>
                  </a:lnTo>
                  <a:lnTo>
                    <a:pt x="16966" y="16227"/>
                  </a:lnTo>
                  <a:lnTo>
                    <a:pt x="16966" y="15711"/>
                  </a:lnTo>
                  <a:lnTo>
                    <a:pt x="16892" y="15194"/>
                  </a:lnTo>
                  <a:lnTo>
                    <a:pt x="16670" y="14678"/>
                  </a:lnTo>
                  <a:lnTo>
                    <a:pt x="16375" y="14162"/>
                  </a:lnTo>
                  <a:lnTo>
                    <a:pt x="5459" y="1033"/>
                  </a:lnTo>
                  <a:lnTo>
                    <a:pt x="5017" y="590"/>
                  </a:lnTo>
                  <a:lnTo>
                    <a:pt x="4574" y="295"/>
                  </a:lnTo>
                  <a:lnTo>
                    <a:pt x="4058" y="74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6"/>
            <p:cNvSpPr/>
            <p:nvPr/>
          </p:nvSpPr>
          <p:spPr>
            <a:xfrm>
              <a:off x="5454552" y="2394443"/>
              <a:ext cx="310881" cy="91576"/>
            </a:xfrm>
            <a:custGeom>
              <a:avLst/>
              <a:gdLst/>
              <a:ahLst/>
              <a:cxnLst/>
              <a:rect l="l" t="t" r="r" b="b"/>
              <a:pathLst>
                <a:path w="13277" h="3911" extrusionOk="0">
                  <a:moveTo>
                    <a:pt x="1402" y="1"/>
                  </a:moveTo>
                  <a:lnTo>
                    <a:pt x="1033" y="148"/>
                  </a:lnTo>
                  <a:lnTo>
                    <a:pt x="738" y="296"/>
                  </a:lnTo>
                  <a:lnTo>
                    <a:pt x="517" y="517"/>
                  </a:lnTo>
                  <a:lnTo>
                    <a:pt x="295" y="739"/>
                  </a:lnTo>
                  <a:lnTo>
                    <a:pt x="74" y="1034"/>
                  </a:lnTo>
                  <a:lnTo>
                    <a:pt x="0" y="1402"/>
                  </a:lnTo>
                  <a:lnTo>
                    <a:pt x="0" y="1771"/>
                  </a:lnTo>
                  <a:lnTo>
                    <a:pt x="0" y="2140"/>
                  </a:lnTo>
                  <a:lnTo>
                    <a:pt x="0" y="2509"/>
                  </a:lnTo>
                  <a:lnTo>
                    <a:pt x="74" y="2878"/>
                  </a:lnTo>
                  <a:lnTo>
                    <a:pt x="295" y="3173"/>
                  </a:lnTo>
                  <a:lnTo>
                    <a:pt x="517" y="3394"/>
                  </a:lnTo>
                  <a:lnTo>
                    <a:pt x="738" y="3615"/>
                  </a:lnTo>
                  <a:lnTo>
                    <a:pt x="1033" y="3763"/>
                  </a:lnTo>
                  <a:lnTo>
                    <a:pt x="1402" y="3910"/>
                  </a:lnTo>
                  <a:lnTo>
                    <a:pt x="11875" y="3910"/>
                  </a:lnTo>
                  <a:lnTo>
                    <a:pt x="12171" y="3763"/>
                  </a:lnTo>
                  <a:lnTo>
                    <a:pt x="12466" y="3615"/>
                  </a:lnTo>
                  <a:lnTo>
                    <a:pt x="12761" y="3394"/>
                  </a:lnTo>
                  <a:lnTo>
                    <a:pt x="12982" y="3173"/>
                  </a:lnTo>
                  <a:lnTo>
                    <a:pt x="13129" y="2878"/>
                  </a:lnTo>
                  <a:lnTo>
                    <a:pt x="13203" y="2509"/>
                  </a:lnTo>
                  <a:lnTo>
                    <a:pt x="13277" y="2140"/>
                  </a:lnTo>
                  <a:lnTo>
                    <a:pt x="13277" y="1771"/>
                  </a:lnTo>
                  <a:lnTo>
                    <a:pt x="13203" y="1402"/>
                  </a:lnTo>
                  <a:lnTo>
                    <a:pt x="13129" y="1034"/>
                  </a:lnTo>
                  <a:lnTo>
                    <a:pt x="12982" y="739"/>
                  </a:lnTo>
                  <a:lnTo>
                    <a:pt x="12761" y="517"/>
                  </a:lnTo>
                  <a:lnTo>
                    <a:pt x="12466" y="296"/>
                  </a:lnTo>
                  <a:lnTo>
                    <a:pt x="12171" y="148"/>
                  </a:lnTo>
                  <a:lnTo>
                    <a:pt x="1187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6"/>
            <p:cNvSpPr/>
            <p:nvPr/>
          </p:nvSpPr>
          <p:spPr>
            <a:xfrm>
              <a:off x="5834525" y="2653519"/>
              <a:ext cx="205537" cy="647682"/>
            </a:xfrm>
            <a:custGeom>
              <a:avLst/>
              <a:gdLst/>
              <a:ahLst/>
              <a:cxnLst/>
              <a:rect l="l" t="t" r="r" b="b"/>
              <a:pathLst>
                <a:path w="8778" h="27661" extrusionOk="0">
                  <a:moveTo>
                    <a:pt x="3909" y="1"/>
                  </a:moveTo>
                  <a:lnTo>
                    <a:pt x="3098" y="75"/>
                  </a:lnTo>
                  <a:lnTo>
                    <a:pt x="2361" y="370"/>
                  </a:lnTo>
                  <a:lnTo>
                    <a:pt x="1697" y="665"/>
                  </a:lnTo>
                  <a:lnTo>
                    <a:pt x="1107" y="1181"/>
                  </a:lnTo>
                  <a:lnTo>
                    <a:pt x="664" y="1771"/>
                  </a:lnTo>
                  <a:lnTo>
                    <a:pt x="295" y="2435"/>
                  </a:lnTo>
                  <a:lnTo>
                    <a:pt x="74" y="3172"/>
                  </a:lnTo>
                  <a:lnTo>
                    <a:pt x="0" y="3984"/>
                  </a:lnTo>
                  <a:lnTo>
                    <a:pt x="0" y="23751"/>
                  </a:lnTo>
                  <a:lnTo>
                    <a:pt x="74" y="24489"/>
                  </a:lnTo>
                  <a:lnTo>
                    <a:pt x="295" y="25226"/>
                  </a:lnTo>
                  <a:lnTo>
                    <a:pt x="664" y="25890"/>
                  </a:lnTo>
                  <a:lnTo>
                    <a:pt x="1107" y="26480"/>
                  </a:lnTo>
                  <a:lnTo>
                    <a:pt x="1697" y="26997"/>
                  </a:lnTo>
                  <a:lnTo>
                    <a:pt x="2361" y="27365"/>
                  </a:lnTo>
                  <a:lnTo>
                    <a:pt x="3098" y="27587"/>
                  </a:lnTo>
                  <a:lnTo>
                    <a:pt x="3909" y="27661"/>
                  </a:lnTo>
                  <a:lnTo>
                    <a:pt x="4868" y="27661"/>
                  </a:lnTo>
                  <a:lnTo>
                    <a:pt x="5606" y="27587"/>
                  </a:lnTo>
                  <a:lnTo>
                    <a:pt x="6344" y="27365"/>
                  </a:lnTo>
                  <a:lnTo>
                    <a:pt x="7007" y="26997"/>
                  </a:lnTo>
                  <a:lnTo>
                    <a:pt x="7597" y="26480"/>
                  </a:lnTo>
                  <a:lnTo>
                    <a:pt x="8114" y="25890"/>
                  </a:lnTo>
                  <a:lnTo>
                    <a:pt x="8483" y="25226"/>
                  </a:lnTo>
                  <a:lnTo>
                    <a:pt x="8704" y="24489"/>
                  </a:lnTo>
                  <a:lnTo>
                    <a:pt x="8778" y="23751"/>
                  </a:lnTo>
                  <a:lnTo>
                    <a:pt x="8778" y="3984"/>
                  </a:lnTo>
                  <a:lnTo>
                    <a:pt x="8704" y="3172"/>
                  </a:lnTo>
                  <a:lnTo>
                    <a:pt x="8483" y="2435"/>
                  </a:lnTo>
                  <a:lnTo>
                    <a:pt x="8114" y="1771"/>
                  </a:lnTo>
                  <a:lnTo>
                    <a:pt x="7597" y="1181"/>
                  </a:lnTo>
                  <a:lnTo>
                    <a:pt x="7007" y="665"/>
                  </a:lnTo>
                  <a:lnTo>
                    <a:pt x="6344" y="370"/>
                  </a:lnTo>
                  <a:lnTo>
                    <a:pt x="5606" y="75"/>
                  </a:lnTo>
                  <a:lnTo>
                    <a:pt x="48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6"/>
            <p:cNvSpPr/>
            <p:nvPr/>
          </p:nvSpPr>
          <p:spPr>
            <a:xfrm>
              <a:off x="5884612" y="3152680"/>
              <a:ext cx="100193" cy="101925"/>
            </a:xfrm>
            <a:custGeom>
              <a:avLst/>
              <a:gdLst/>
              <a:ahLst/>
              <a:cxnLst/>
              <a:rect l="l" t="t" r="r" b="b"/>
              <a:pathLst>
                <a:path w="4279" h="4353" extrusionOk="0">
                  <a:moveTo>
                    <a:pt x="1697" y="0"/>
                  </a:moveTo>
                  <a:lnTo>
                    <a:pt x="1328" y="148"/>
                  </a:lnTo>
                  <a:lnTo>
                    <a:pt x="959" y="369"/>
                  </a:lnTo>
                  <a:lnTo>
                    <a:pt x="664" y="590"/>
                  </a:lnTo>
                  <a:lnTo>
                    <a:pt x="369" y="959"/>
                  </a:lnTo>
                  <a:lnTo>
                    <a:pt x="148" y="1328"/>
                  </a:lnTo>
                  <a:lnTo>
                    <a:pt x="0" y="1770"/>
                  </a:lnTo>
                  <a:lnTo>
                    <a:pt x="0" y="2139"/>
                  </a:lnTo>
                  <a:lnTo>
                    <a:pt x="0" y="2582"/>
                  </a:lnTo>
                  <a:lnTo>
                    <a:pt x="148" y="2951"/>
                  </a:lnTo>
                  <a:lnTo>
                    <a:pt x="369" y="3319"/>
                  </a:lnTo>
                  <a:lnTo>
                    <a:pt x="590" y="3688"/>
                  </a:lnTo>
                  <a:lnTo>
                    <a:pt x="959" y="3909"/>
                  </a:lnTo>
                  <a:lnTo>
                    <a:pt x="1328" y="4131"/>
                  </a:lnTo>
                  <a:lnTo>
                    <a:pt x="1770" y="4278"/>
                  </a:lnTo>
                  <a:lnTo>
                    <a:pt x="2139" y="4352"/>
                  </a:lnTo>
                  <a:lnTo>
                    <a:pt x="2582" y="4278"/>
                  </a:lnTo>
                  <a:lnTo>
                    <a:pt x="2951" y="4131"/>
                  </a:lnTo>
                  <a:lnTo>
                    <a:pt x="3319" y="3983"/>
                  </a:lnTo>
                  <a:lnTo>
                    <a:pt x="3688" y="3688"/>
                  </a:lnTo>
                  <a:lnTo>
                    <a:pt x="3909" y="3393"/>
                  </a:lnTo>
                  <a:lnTo>
                    <a:pt x="4131" y="2951"/>
                  </a:lnTo>
                  <a:lnTo>
                    <a:pt x="4278" y="2582"/>
                  </a:lnTo>
                  <a:lnTo>
                    <a:pt x="4278" y="2139"/>
                  </a:lnTo>
                  <a:lnTo>
                    <a:pt x="4278" y="1697"/>
                  </a:lnTo>
                  <a:lnTo>
                    <a:pt x="4131" y="1328"/>
                  </a:lnTo>
                  <a:lnTo>
                    <a:pt x="3983" y="959"/>
                  </a:lnTo>
                  <a:lnTo>
                    <a:pt x="3688" y="664"/>
                  </a:lnTo>
                  <a:lnTo>
                    <a:pt x="3393" y="369"/>
                  </a:lnTo>
                  <a:lnTo>
                    <a:pt x="2951" y="148"/>
                  </a:lnTo>
                  <a:lnTo>
                    <a:pt x="258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6"/>
            <p:cNvSpPr/>
            <p:nvPr/>
          </p:nvSpPr>
          <p:spPr>
            <a:xfrm>
              <a:off x="5886345" y="2691523"/>
              <a:ext cx="101902" cy="101925"/>
            </a:xfrm>
            <a:custGeom>
              <a:avLst/>
              <a:gdLst/>
              <a:ahLst/>
              <a:cxnLst/>
              <a:rect l="l" t="t" r="r" b="b"/>
              <a:pathLst>
                <a:path w="4352" h="4353" extrusionOk="0">
                  <a:moveTo>
                    <a:pt x="2139" y="1"/>
                  </a:moveTo>
                  <a:lnTo>
                    <a:pt x="1696" y="74"/>
                  </a:lnTo>
                  <a:lnTo>
                    <a:pt x="1328" y="222"/>
                  </a:lnTo>
                  <a:lnTo>
                    <a:pt x="959" y="369"/>
                  </a:lnTo>
                  <a:lnTo>
                    <a:pt x="590" y="664"/>
                  </a:lnTo>
                  <a:lnTo>
                    <a:pt x="369" y="959"/>
                  </a:lnTo>
                  <a:lnTo>
                    <a:pt x="148" y="1328"/>
                  </a:lnTo>
                  <a:lnTo>
                    <a:pt x="0" y="1771"/>
                  </a:lnTo>
                  <a:lnTo>
                    <a:pt x="0" y="2213"/>
                  </a:lnTo>
                  <a:lnTo>
                    <a:pt x="0" y="2656"/>
                  </a:lnTo>
                  <a:lnTo>
                    <a:pt x="148" y="3025"/>
                  </a:lnTo>
                  <a:lnTo>
                    <a:pt x="369" y="3393"/>
                  </a:lnTo>
                  <a:lnTo>
                    <a:pt x="590" y="3688"/>
                  </a:lnTo>
                  <a:lnTo>
                    <a:pt x="959" y="3984"/>
                  </a:lnTo>
                  <a:lnTo>
                    <a:pt x="1328" y="4205"/>
                  </a:lnTo>
                  <a:lnTo>
                    <a:pt x="1696" y="4279"/>
                  </a:lnTo>
                  <a:lnTo>
                    <a:pt x="2139" y="4352"/>
                  </a:lnTo>
                  <a:lnTo>
                    <a:pt x="2582" y="4279"/>
                  </a:lnTo>
                  <a:lnTo>
                    <a:pt x="3024" y="4205"/>
                  </a:lnTo>
                  <a:lnTo>
                    <a:pt x="3393" y="3984"/>
                  </a:lnTo>
                  <a:lnTo>
                    <a:pt x="3688" y="3688"/>
                  </a:lnTo>
                  <a:lnTo>
                    <a:pt x="3983" y="3393"/>
                  </a:lnTo>
                  <a:lnTo>
                    <a:pt x="4131" y="3025"/>
                  </a:lnTo>
                  <a:lnTo>
                    <a:pt x="4278" y="2656"/>
                  </a:lnTo>
                  <a:lnTo>
                    <a:pt x="4352" y="2213"/>
                  </a:lnTo>
                  <a:lnTo>
                    <a:pt x="4278" y="1771"/>
                  </a:lnTo>
                  <a:lnTo>
                    <a:pt x="4131" y="1328"/>
                  </a:lnTo>
                  <a:lnTo>
                    <a:pt x="3983" y="959"/>
                  </a:lnTo>
                  <a:lnTo>
                    <a:pt x="3688" y="664"/>
                  </a:lnTo>
                  <a:lnTo>
                    <a:pt x="3393" y="369"/>
                  </a:lnTo>
                  <a:lnTo>
                    <a:pt x="3024" y="222"/>
                  </a:lnTo>
                  <a:lnTo>
                    <a:pt x="2582" y="74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6"/>
            <p:cNvSpPr/>
            <p:nvPr/>
          </p:nvSpPr>
          <p:spPr>
            <a:xfrm>
              <a:off x="5682531" y="2409991"/>
              <a:ext cx="60481" cy="60481"/>
            </a:xfrm>
            <a:custGeom>
              <a:avLst/>
              <a:gdLst/>
              <a:ahLst/>
              <a:cxnLst/>
              <a:rect l="l" t="t" r="r" b="b"/>
              <a:pathLst>
                <a:path w="2583" h="2583" extrusionOk="0">
                  <a:moveTo>
                    <a:pt x="1033" y="1"/>
                  </a:moveTo>
                  <a:lnTo>
                    <a:pt x="738" y="75"/>
                  </a:lnTo>
                  <a:lnTo>
                    <a:pt x="517" y="222"/>
                  </a:lnTo>
                  <a:lnTo>
                    <a:pt x="369" y="370"/>
                  </a:lnTo>
                  <a:lnTo>
                    <a:pt x="222" y="591"/>
                  </a:lnTo>
                  <a:lnTo>
                    <a:pt x="74" y="812"/>
                  </a:lnTo>
                  <a:lnTo>
                    <a:pt x="0" y="1033"/>
                  </a:lnTo>
                  <a:lnTo>
                    <a:pt x="0" y="1328"/>
                  </a:lnTo>
                  <a:lnTo>
                    <a:pt x="0" y="1550"/>
                  </a:lnTo>
                  <a:lnTo>
                    <a:pt x="74" y="1771"/>
                  </a:lnTo>
                  <a:lnTo>
                    <a:pt x="222" y="1992"/>
                  </a:lnTo>
                  <a:lnTo>
                    <a:pt x="369" y="2214"/>
                  </a:lnTo>
                  <a:lnTo>
                    <a:pt x="517" y="2361"/>
                  </a:lnTo>
                  <a:lnTo>
                    <a:pt x="738" y="2509"/>
                  </a:lnTo>
                  <a:lnTo>
                    <a:pt x="1033" y="2582"/>
                  </a:lnTo>
                  <a:lnTo>
                    <a:pt x="1549" y="2582"/>
                  </a:lnTo>
                  <a:lnTo>
                    <a:pt x="1771" y="2509"/>
                  </a:lnTo>
                  <a:lnTo>
                    <a:pt x="1992" y="2361"/>
                  </a:lnTo>
                  <a:lnTo>
                    <a:pt x="2213" y="2214"/>
                  </a:lnTo>
                  <a:lnTo>
                    <a:pt x="2361" y="1992"/>
                  </a:lnTo>
                  <a:lnTo>
                    <a:pt x="2508" y="1771"/>
                  </a:lnTo>
                  <a:lnTo>
                    <a:pt x="2582" y="1550"/>
                  </a:lnTo>
                  <a:lnTo>
                    <a:pt x="2582" y="1328"/>
                  </a:lnTo>
                  <a:lnTo>
                    <a:pt x="2582" y="1033"/>
                  </a:lnTo>
                  <a:lnTo>
                    <a:pt x="2508" y="812"/>
                  </a:lnTo>
                  <a:lnTo>
                    <a:pt x="2361" y="591"/>
                  </a:lnTo>
                  <a:lnTo>
                    <a:pt x="2213" y="370"/>
                  </a:lnTo>
                  <a:lnTo>
                    <a:pt x="1992" y="222"/>
                  </a:lnTo>
                  <a:lnTo>
                    <a:pt x="1771" y="7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6"/>
            <p:cNvSpPr/>
            <p:nvPr/>
          </p:nvSpPr>
          <p:spPr>
            <a:xfrm>
              <a:off x="5473542" y="2418632"/>
              <a:ext cx="41468" cy="41468"/>
            </a:xfrm>
            <a:custGeom>
              <a:avLst/>
              <a:gdLst/>
              <a:ahLst/>
              <a:cxnLst/>
              <a:rect l="l" t="t" r="r" b="b"/>
              <a:pathLst>
                <a:path w="1771" h="1771" extrusionOk="0">
                  <a:moveTo>
                    <a:pt x="886" y="1"/>
                  </a:moveTo>
                  <a:lnTo>
                    <a:pt x="591" y="74"/>
                  </a:lnTo>
                  <a:lnTo>
                    <a:pt x="296" y="296"/>
                  </a:lnTo>
                  <a:lnTo>
                    <a:pt x="74" y="591"/>
                  </a:lnTo>
                  <a:lnTo>
                    <a:pt x="1" y="886"/>
                  </a:lnTo>
                  <a:lnTo>
                    <a:pt x="74" y="1254"/>
                  </a:lnTo>
                  <a:lnTo>
                    <a:pt x="296" y="1549"/>
                  </a:lnTo>
                  <a:lnTo>
                    <a:pt x="591" y="1771"/>
                  </a:lnTo>
                  <a:lnTo>
                    <a:pt x="886" y="1771"/>
                  </a:lnTo>
                  <a:lnTo>
                    <a:pt x="1255" y="1697"/>
                  </a:lnTo>
                  <a:lnTo>
                    <a:pt x="1550" y="1549"/>
                  </a:lnTo>
                  <a:lnTo>
                    <a:pt x="1771" y="1254"/>
                  </a:lnTo>
                  <a:lnTo>
                    <a:pt x="1771" y="886"/>
                  </a:lnTo>
                  <a:lnTo>
                    <a:pt x="1771" y="591"/>
                  </a:lnTo>
                  <a:lnTo>
                    <a:pt x="1550" y="296"/>
                  </a:lnTo>
                  <a:lnTo>
                    <a:pt x="1255" y="74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6"/>
            <p:cNvSpPr/>
            <p:nvPr/>
          </p:nvSpPr>
          <p:spPr>
            <a:xfrm>
              <a:off x="3129802" y="3135398"/>
              <a:ext cx="3272808" cy="183105"/>
            </a:xfrm>
            <a:custGeom>
              <a:avLst/>
              <a:gdLst/>
              <a:ahLst/>
              <a:cxnLst/>
              <a:rect l="l" t="t" r="r" b="b"/>
              <a:pathLst>
                <a:path w="139774" h="7820" extrusionOk="0">
                  <a:moveTo>
                    <a:pt x="3541" y="1"/>
                  </a:moveTo>
                  <a:lnTo>
                    <a:pt x="2804" y="74"/>
                  </a:lnTo>
                  <a:lnTo>
                    <a:pt x="2140" y="296"/>
                  </a:lnTo>
                  <a:lnTo>
                    <a:pt x="1550" y="591"/>
                  </a:lnTo>
                  <a:lnTo>
                    <a:pt x="1033" y="1033"/>
                  </a:lnTo>
                  <a:lnTo>
                    <a:pt x="591" y="1550"/>
                  </a:lnTo>
                  <a:lnTo>
                    <a:pt x="296" y="2140"/>
                  </a:lnTo>
                  <a:lnTo>
                    <a:pt x="75" y="2803"/>
                  </a:lnTo>
                  <a:lnTo>
                    <a:pt x="1" y="3467"/>
                  </a:lnTo>
                  <a:lnTo>
                    <a:pt x="1" y="4352"/>
                  </a:lnTo>
                  <a:lnTo>
                    <a:pt x="75" y="5016"/>
                  </a:lnTo>
                  <a:lnTo>
                    <a:pt x="296" y="5680"/>
                  </a:lnTo>
                  <a:lnTo>
                    <a:pt x="591" y="6270"/>
                  </a:lnTo>
                  <a:lnTo>
                    <a:pt x="1033" y="6786"/>
                  </a:lnTo>
                  <a:lnTo>
                    <a:pt x="1550" y="7229"/>
                  </a:lnTo>
                  <a:lnTo>
                    <a:pt x="2140" y="7524"/>
                  </a:lnTo>
                  <a:lnTo>
                    <a:pt x="2804" y="7745"/>
                  </a:lnTo>
                  <a:lnTo>
                    <a:pt x="3541" y="7819"/>
                  </a:lnTo>
                  <a:lnTo>
                    <a:pt x="136307" y="7819"/>
                  </a:lnTo>
                  <a:lnTo>
                    <a:pt x="137045" y="7745"/>
                  </a:lnTo>
                  <a:lnTo>
                    <a:pt x="137635" y="7524"/>
                  </a:lnTo>
                  <a:lnTo>
                    <a:pt x="138299" y="7229"/>
                  </a:lnTo>
                  <a:lnTo>
                    <a:pt x="138815" y="6786"/>
                  </a:lnTo>
                  <a:lnTo>
                    <a:pt x="139184" y="6270"/>
                  </a:lnTo>
                  <a:lnTo>
                    <a:pt x="139553" y="5680"/>
                  </a:lnTo>
                  <a:lnTo>
                    <a:pt x="139700" y="5016"/>
                  </a:lnTo>
                  <a:lnTo>
                    <a:pt x="139774" y="4352"/>
                  </a:lnTo>
                  <a:lnTo>
                    <a:pt x="139774" y="3467"/>
                  </a:lnTo>
                  <a:lnTo>
                    <a:pt x="139700" y="2803"/>
                  </a:lnTo>
                  <a:lnTo>
                    <a:pt x="139553" y="2140"/>
                  </a:lnTo>
                  <a:lnTo>
                    <a:pt x="139184" y="1550"/>
                  </a:lnTo>
                  <a:lnTo>
                    <a:pt x="138815" y="1033"/>
                  </a:lnTo>
                  <a:lnTo>
                    <a:pt x="138299" y="591"/>
                  </a:lnTo>
                  <a:lnTo>
                    <a:pt x="137635" y="296"/>
                  </a:lnTo>
                  <a:lnTo>
                    <a:pt x="137045" y="74"/>
                  </a:lnTo>
                  <a:lnTo>
                    <a:pt x="13630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6"/>
            <p:cNvSpPr/>
            <p:nvPr/>
          </p:nvSpPr>
          <p:spPr>
            <a:xfrm>
              <a:off x="3129802" y="3135398"/>
              <a:ext cx="3272808" cy="183105"/>
            </a:xfrm>
            <a:custGeom>
              <a:avLst/>
              <a:gdLst/>
              <a:ahLst/>
              <a:cxnLst/>
              <a:rect l="l" t="t" r="r" b="b"/>
              <a:pathLst>
                <a:path w="139774" h="7820" fill="none" extrusionOk="0">
                  <a:moveTo>
                    <a:pt x="136307" y="7819"/>
                  </a:moveTo>
                  <a:lnTo>
                    <a:pt x="3541" y="7819"/>
                  </a:lnTo>
                  <a:lnTo>
                    <a:pt x="3541" y="7819"/>
                  </a:lnTo>
                  <a:lnTo>
                    <a:pt x="2804" y="7745"/>
                  </a:lnTo>
                  <a:lnTo>
                    <a:pt x="2140" y="7524"/>
                  </a:lnTo>
                  <a:lnTo>
                    <a:pt x="1550" y="7229"/>
                  </a:lnTo>
                  <a:lnTo>
                    <a:pt x="1033" y="6786"/>
                  </a:lnTo>
                  <a:lnTo>
                    <a:pt x="591" y="6270"/>
                  </a:lnTo>
                  <a:lnTo>
                    <a:pt x="296" y="5680"/>
                  </a:lnTo>
                  <a:lnTo>
                    <a:pt x="75" y="5016"/>
                  </a:lnTo>
                  <a:lnTo>
                    <a:pt x="1" y="4352"/>
                  </a:lnTo>
                  <a:lnTo>
                    <a:pt x="1" y="3467"/>
                  </a:lnTo>
                  <a:lnTo>
                    <a:pt x="1" y="3467"/>
                  </a:lnTo>
                  <a:lnTo>
                    <a:pt x="75" y="2803"/>
                  </a:lnTo>
                  <a:lnTo>
                    <a:pt x="296" y="2140"/>
                  </a:lnTo>
                  <a:lnTo>
                    <a:pt x="591" y="1550"/>
                  </a:lnTo>
                  <a:lnTo>
                    <a:pt x="1033" y="1033"/>
                  </a:lnTo>
                  <a:lnTo>
                    <a:pt x="1550" y="591"/>
                  </a:lnTo>
                  <a:lnTo>
                    <a:pt x="2140" y="296"/>
                  </a:lnTo>
                  <a:lnTo>
                    <a:pt x="2804" y="74"/>
                  </a:lnTo>
                  <a:lnTo>
                    <a:pt x="3541" y="1"/>
                  </a:lnTo>
                  <a:lnTo>
                    <a:pt x="136307" y="1"/>
                  </a:lnTo>
                  <a:lnTo>
                    <a:pt x="136307" y="1"/>
                  </a:lnTo>
                  <a:lnTo>
                    <a:pt x="137045" y="74"/>
                  </a:lnTo>
                  <a:lnTo>
                    <a:pt x="137635" y="296"/>
                  </a:lnTo>
                  <a:lnTo>
                    <a:pt x="138299" y="591"/>
                  </a:lnTo>
                  <a:lnTo>
                    <a:pt x="138815" y="1033"/>
                  </a:lnTo>
                  <a:lnTo>
                    <a:pt x="139184" y="1550"/>
                  </a:lnTo>
                  <a:lnTo>
                    <a:pt x="139553" y="2140"/>
                  </a:lnTo>
                  <a:lnTo>
                    <a:pt x="139700" y="2803"/>
                  </a:lnTo>
                  <a:lnTo>
                    <a:pt x="139774" y="3467"/>
                  </a:lnTo>
                  <a:lnTo>
                    <a:pt x="139774" y="4352"/>
                  </a:lnTo>
                  <a:lnTo>
                    <a:pt x="139774" y="4352"/>
                  </a:lnTo>
                  <a:lnTo>
                    <a:pt x="139700" y="5016"/>
                  </a:lnTo>
                  <a:lnTo>
                    <a:pt x="139553" y="5680"/>
                  </a:lnTo>
                  <a:lnTo>
                    <a:pt x="139184" y="6270"/>
                  </a:lnTo>
                  <a:lnTo>
                    <a:pt x="138815" y="6786"/>
                  </a:lnTo>
                  <a:lnTo>
                    <a:pt x="138299" y="7229"/>
                  </a:lnTo>
                  <a:lnTo>
                    <a:pt x="137635" y="7524"/>
                  </a:lnTo>
                  <a:lnTo>
                    <a:pt x="137045" y="7745"/>
                  </a:lnTo>
                  <a:lnTo>
                    <a:pt x="136307" y="78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6"/>
            <p:cNvSpPr/>
            <p:nvPr/>
          </p:nvSpPr>
          <p:spPr>
            <a:xfrm>
              <a:off x="3556420" y="3187218"/>
              <a:ext cx="91553" cy="89820"/>
            </a:xfrm>
            <a:custGeom>
              <a:avLst/>
              <a:gdLst/>
              <a:ahLst/>
              <a:cxnLst/>
              <a:rect l="l" t="t" r="r" b="b"/>
              <a:pathLst>
                <a:path w="3910" h="3836" extrusionOk="0">
                  <a:moveTo>
                    <a:pt x="1549" y="0"/>
                  </a:moveTo>
                  <a:lnTo>
                    <a:pt x="1180" y="148"/>
                  </a:lnTo>
                  <a:lnTo>
                    <a:pt x="885" y="295"/>
                  </a:lnTo>
                  <a:lnTo>
                    <a:pt x="590" y="590"/>
                  </a:lnTo>
                  <a:lnTo>
                    <a:pt x="369" y="812"/>
                  </a:lnTo>
                  <a:lnTo>
                    <a:pt x="148" y="1181"/>
                  </a:lnTo>
                  <a:lnTo>
                    <a:pt x="74" y="1549"/>
                  </a:lnTo>
                  <a:lnTo>
                    <a:pt x="0" y="1918"/>
                  </a:lnTo>
                  <a:lnTo>
                    <a:pt x="74" y="2287"/>
                  </a:lnTo>
                  <a:lnTo>
                    <a:pt x="148" y="2656"/>
                  </a:lnTo>
                  <a:lnTo>
                    <a:pt x="369" y="3025"/>
                  </a:lnTo>
                  <a:lnTo>
                    <a:pt x="590" y="3320"/>
                  </a:lnTo>
                  <a:lnTo>
                    <a:pt x="885" y="3541"/>
                  </a:lnTo>
                  <a:lnTo>
                    <a:pt x="1180" y="3688"/>
                  </a:lnTo>
                  <a:lnTo>
                    <a:pt x="1549" y="3836"/>
                  </a:lnTo>
                  <a:lnTo>
                    <a:pt x="2361" y="3836"/>
                  </a:lnTo>
                  <a:lnTo>
                    <a:pt x="2729" y="3688"/>
                  </a:lnTo>
                  <a:lnTo>
                    <a:pt x="3024" y="3541"/>
                  </a:lnTo>
                  <a:lnTo>
                    <a:pt x="3319" y="3320"/>
                  </a:lnTo>
                  <a:lnTo>
                    <a:pt x="3541" y="3025"/>
                  </a:lnTo>
                  <a:lnTo>
                    <a:pt x="3762" y="2656"/>
                  </a:lnTo>
                  <a:lnTo>
                    <a:pt x="3836" y="2287"/>
                  </a:lnTo>
                  <a:lnTo>
                    <a:pt x="3909" y="1918"/>
                  </a:lnTo>
                  <a:lnTo>
                    <a:pt x="3836" y="1549"/>
                  </a:lnTo>
                  <a:lnTo>
                    <a:pt x="3762" y="1181"/>
                  </a:lnTo>
                  <a:lnTo>
                    <a:pt x="3541" y="812"/>
                  </a:lnTo>
                  <a:lnTo>
                    <a:pt x="3319" y="590"/>
                  </a:lnTo>
                  <a:lnTo>
                    <a:pt x="3024" y="295"/>
                  </a:lnTo>
                  <a:lnTo>
                    <a:pt x="2729" y="148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6"/>
            <p:cNvSpPr/>
            <p:nvPr/>
          </p:nvSpPr>
          <p:spPr>
            <a:xfrm>
              <a:off x="3556420" y="3187218"/>
              <a:ext cx="91553" cy="89820"/>
            </a:xfrm>
            <a:custGeom>
              <a:avLst/>
              <a:gdLst/>
              <a:ahLst/>
              <a:cxnLst/>
              <a:rect l="l" t="t" r="r" b="b"/>
              <a:pathLst>
                <a:path w="3910" h="3836" fill="none" extrusionOk="0">
                  <a:moveTo>
                    <a:pt x="0" y="1918"/>
                  </a:moveTo>
                  <a:lnTo>
                    <a:pt x="0" y="1918"/>
                  </a:lnTo>
                  <a:lnTo>
                    <a:pt x="74" y="2287"/>
                  </a:lnTo>
                  <a:lnTo>
                    <a:pt x="148" y="2656"/>
                  </a:lnTo>
                  <a:lnTo>
                    <a:pt x="369" y="3025"/>
                  </a:lnTo>
                  <a:lnTo>
                    <a:pt x="590" y="3320"/>
                  </a:lnTo>
                  <a:lnTo>
                    <a:pt x="885" y="3541"/>
                  </a:lnTo>
                  <a:lnTo>
                    <a:pt x="1180" y="3688"/>
                  </a:lnTo>
                  <a:lnTo>
                    <a:pt x="1549" y="3836"/>
                  </a:lnTo>
                  <a:lnTo>
                    <a:pt x="1992" y="3836"/>
                  </a:lnTo>
                  <a:lnTo>
                    <a:pt x="1992" y="3836"/>
                  </a:lnTo>
                  <a:lnTo>
                    <a:pt x="2361" y="3836"/>
                  </a:lnTo>
                  <a:lnTo>
                    <a:pt x="2729" y="3688"/>
                  </a:lnTo>
                  <a:lnTo>
                    <a:pt x="3024" y="3541"/>
                  </a:lnTo>
                  <a:lnTo>
                    <a:pt x="3319" y="3320"/>
                  </a:lnTo>
                  <a:lnTo>
                    <a:pt x="3541" y="3025"/>
                  </a:lnTo>
                  <a:lnTo>
                    <a:pt x="3762" y="2656"/>
                  </a:lnTo>
                  <a:lnTo>
                    <a:pt x="3836" y="2287"/>
                  </a:lnTo>
                  <a:lnTo>
                    <a:pt x="3909" y="1918"/>
                  </a:lnTo>
                  <a:lnTo>
                    <a:pt x="3909" y="1918"/>
                  </a:lnTo>
                  <a:lnTo>
                    <a:pt x="3836" y="1549"/>
                  </a:lnTo>
                  <a:lnTo>
                    <a:pt x="3762" y="1181"/>
                  </a:lnTo>
                  <a:lnTo>
                    <a:pt x="3541" y="812"/>
                  </a:lnTo>
                  <a:lnTo>
                    <a:pt x="3319" y="590"/>
                  </a:lnTo>
                  <a:lnTo>
                    <a:pt x="3024" y="295"/>
                  </a:lnTo>
                  <a:lnTo>
                    <a:pt x="2729" y="148"/>
                  </a:lnTo>
                  <a:lnTo>
                    <a:pt x="2361" y="0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1549" y="0"/>
                  </a:lnTo>
                  <a:lnTo>
                    <a:pt x="1180" y="148"/>
                  </a:lnTo>
                  <a:lnTo>
                    <a:pt x="885" y="295"/>
                  </a:lnTo>
                  <a:lnTo>
                    <a:pt x="590" y="590"/>
                  </a:lnTo>
                  <a:lnTo>
                    <a:pt x="369" y="812"/>
                  </a:lnTo>
                  <a:lnTo>
                    <a:pt x="148" y="1181"/>
                  </a:lnTo>
                  <a:lnTo>
                    <a:pt x="74" y="1549"/>
                  </a:lnTo>
                  <a:lnTo>
                    <a:pt x="0" y="19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6"/>
            <p:cNvSpPr/>
            <p:nvPr/>
          </p:nvSpPr>
          <p:spPr>
            <a:xfrm>
              <a:off x="3185087" y="3180311"/>
              <a:ext cx="89820" cy="89820"/>
            </a:xfrm>
            <a:custGeom>
              <a:avLst/>
              <a:gdLst/>
              <a:ahLst/>
              <a:cxnLst/>
              <a:rect l="l" t="t" r="r" b="b"/>
              <a:pathLst>
                <a:path w="3836" h="3836" extrusionOk="0">
                  <a:moveTo>
                    <a:pt x="1549" y="0"/>
                  </a:moveTo>
                  <a:lnTo>
                    <a:pt x="1180" y="148"/>
                  </a:lnTo>
                  <a:lnTo>
                    <a:pt x="811" y="295"/>
                  </a:lnTo>
                  <a:lnTo>
                    <a:pt x="516" y="517"/>
                  </a:lnTo>
                  <a:lnTo>
                    <a:pt x="295" y="812"/>
                  </a:lnTo>
                  <a:lnTo>
                    <a:pt x="148" y="1181"/>
                  </a:lnTo>
                  <a:lnTo>
                    <a:pt x="0" y="1549"/>
                  </a:lnTo>
                  <a:lnTo>
                    <a:pt x="0" y="1918"/>
                  </a:lnTo>
                  <a:lnTo>
                    <a:pt x="0" y="2287"/>
                  </a:lnTo>
                  <a:lnTo>
                    <a:pt x="148" y="2656"/>
                  </a:lnTo>
                  <a:lnTo>
                    <a:pt x="295" y="3025"/>
                  </a:lnTo>
                  <a:lnTo>
                    <a:pt x="516" y="3320"/>
                  </a:lnTo>
                  <a:lnTo>
                    <a:pt x="811" y="3541"/>
                  </a:lnTo>
                  <a:lnTo>
                    <a:pt x="1180" y="3688"/>
                  </a:lnTo>
                  <a:lnTo>
                    <a:pt x="1549" y="3836"/>
                  </a:lnTo>
                  <a:lnTo>
                    <a:pt x="2287" y="3836"/>
                  </a:lnTo>
                  <a:lnTo>
                    <a:pt x="2655" y="3688"/>
                  </a:lnTo>
                  <a:lnTo>
                    <a:pt x="3024" y="3541"/>
                  </a:lnTo>
                  <a:lnTo>
                    <a:pt x="3319" y="3320"/>
                  </a:lnTo>
                  <a:lnTo>
                    <a:pt x="3541" y="3025"/>
                  </a:lnTo>
                  <a:lnTo>
                    <a:pt x="3688" y="2656"/>
                  </a:lnTo>
                  <a:lnTo>
                    <a:pt x="3836" y="2287"/>
                  </a:lnTo>
                  <a:lnTo>
                    <a:pt x="3836" y="1918"/>
                  </a:lnTo>
                  <a:lnTo>
                    <a:pt x="3836" y="1549"/>
                  </a:lnTo>
                  <a:lnTo>
                    <a:pt x="3688" y="1181"/>
                  </a:lnTo>
                  <a:lnTo>
                    <a:pt x="3541" y="812"/>
                  </a:lnTo>
                  <a:lnTo>
                    <a:pt x="3319" y="517"/>
                  </a:lnTo>
                  <a:lnTo>
                    <a:pt x="3024" y="295"/>
                  </a:lnTo>
                  <a:lnTo>
                    <a:pt x="2655" y="148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6"/>
            <p:cNvSpPr/>
            <p:nvPr/>
          </p:nvSpPr>
          <p:spPr>
            <a:xfrm>
              <a:off x="3970931" y="3187218"/>
              <a:ext cx="89820" cy="89820"/>
            </a:xfrm>
            <a:custGeom>
              <a:avLst/>
              <a:gdLst/>
              <a:ahLst/>
              <a:cxnLst/>
              <a:rect l="l" t="t" r="r" b="b"/>
              <a:pathLst>
                <a:path w="3836" h="3836" extrusionOk="0">
                  <a:moveTo>
                    <a:pt x="1549" y="0"/>
                  </a:moveTo>
                  <a:lnTo>
                    <a:pt x="1181" y="148"/>
                  </a:lnTo>
                  <a:lnTo>
                    <a:pt x="812" y="295"/>
                  </a:lnTo>
                  <a:lnTo>
                    <a:pt x="517" y="590"/>
                  </a:lnTo>
                  <a:lnTo>
                    <a:pt x="295" y="812"/>
                  </a:lnTo>
                  <a:lnTo>
                    <a:pt x="148" y="1181"/>
                  </a:lnTo>
                  <a:lnTo>
                    <a:pt x="0" y="1549"/>
                  </a:lnTo>
                  <a:lnTo>
                    <a:pt x="0" y="1918"/>
                  </a:lnTo>
                  <a:lnTo>
                    <a:pt x="0" y="2287"/>
                  </a:lnTo>
                  <a:lnTo>
                    <a:pt x="148" y="2656"/>
                  </a:lnTo>
                  <a:lnTo>
                    <a:pt x="295" y="3025"/>
                  </a:lnTo>
                  <a:lnTo>
                    <a:pt x="517" y="3320"/>
                  </a:lnTo>
                  <a:lnTo>
                    <a:pt x="812" y="3541"/>
                  </a:lnTo>
                  <a:lnTo>
                    <a:pt x="1181" y="3688"/>
                  </a:lnTo>
                  <a:lnTo>
                    <a:pt x="1549" y="3836"/>
                  </a:lnTo>
                  <a:lnTo>
                    <a:pt x="2287" y="3836"/>
                  </a:lnTo>
                  <a:lnTo>
                    <a:pt x="2656" y="3688"/>
                  </a:lnTo>
                  <a:lnTo>
                    <a:pt x="3025" y="3541"/>
                  </a:lnTo>
                  <a:lnTo>
                    <a:pt x="3320" y="3320"/>
                  </a:lnTo>
                  <a:lnTo>
                    <a:pt x="3541" y="3025"/>
                  </a:lnTo>
                  <a:lnTo>
                    <a:pt x="3688" y="2656"/>
                  </a:lnTo>
                  <a:lnTo>
                    <a:pt x="3836" y="2287"/>
                  </a:lnTo>
                  <a:lnTo>
                    <a:pt x="3836" y="1918"/>
                  </a:lnTo>
                  <a:lnTo>
                    <a:pt x="3836" y="1549"/>
                  </a:lnTo>
                  <a:lnTo>
                    <a:pt x="3688" y="1181"/>
                  </a:lnTo>
                  <a:lnTo>
                    <a:pt x="3541" y="812"/>
                  </a:lnTo>
                  <a:lnTo>
                    <a:pt x="3320" y="590"/>
                  </a:lnTo>
                  <a:lnTo>
                    <a:pt x="3025" y="295"/>
                  </a:lnTo>
                  <a:lnTo>
                    <a:pt x="2656" y="148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46"/>
            <p:cNvSpPr/>
            <p:nvPr/>
          </p:nvSpPr>
          <p:spPr>
            <a:xfrm>
              <a:off x="4383710" y="3187218"/>
              <a:ext cx="89843" cy="89820"/>
            </a:xfrm>
            <a:custGeom>
              <a:avLst/>
              <a:gdLst/>
              <a:ahLst/>
              <a:cxnLst/>
              <a:rect l="l" t="t" r="r" b="b"/>
              <a:pathLst>
                <a:path w="3837" h="3836" extrusionOk="0">
                  <a:moveTo>
                    <a:pt x="1550" y="0"/>
                  </a:moveTo>
                  <a:lnTo>
                    <a:pt x="1181" y="148"/>
                  </a:lnTo>
                  <a:lnTo>
                    <a:pt x="886" y="295"/>
                  </a:lnTo>
                  <a:lnTo>
                    <a:pt x="591" y="590"/>
                  </a:lnTo>
                  <a:lnTo>
                    <a:pt x="296" y="812"/>
                  </a:lnTo>
                  <a:lnTo>
                    <a:pt x="148" y="1181"/>
                  </a:lnTo>
                  <a:lnTo>
                    <a:pt x="1" y="1549"/>
                  </a:lnTo>
                  <a:lnTo>
                    <a:pt x="1" y="1918"/>
                  </a:lnTo>
                  <a:lnTo>
                    <a:pt x="1" y="2287"/>
                  </a:lnTo>
                  <a:lnTo>
                    <a:pt x="148" y="2656"/>
                  </a:lnTo>
                  <a:lnTo>
                    <a:pt x="296" y="3025"/>
                  </a:lnTo>
                  <a:lnTo>
                    <a:pt x="591" y="3320"/>
                  </a:lnTo>
                  <a:lnTo>
                    <a:pt x="886" y="3541"/>
                  </a:lnTo>
                  <a:lnTo>
                    <a:pt x="1181" y="3688"/>
                  </a:lnTo>
                  <a:lnTo>
                    <a:pt x="1550" y="3836"/>
                  </a:lnTo>
                  <a:lnTo>
                    <a:pt x="2287" y="3836"/>
                  </a:lnTo>
                  <a:lnTo>
                    <a:pt x="2656" y="3688"/>
                  </a:lnTo>
                  <a:lnTo>
                    <a:pt x="3025" y="3541"/>
                  </a:lnTo>
                  <a:lnTo>
                    <a:pt x="3320" y="3320"/>
                  </a:lnTo>
                  <a:lnTo>
                    <a:pt x="3541" y="3025"/>
                  </a:lnTo>
                  <a:lnTo>
                    <a:pt x="3689" y="2656"/>
                  </a:lnTo>
                  <a:lnTo>
                    <a:pt x="3836" y="2287"/>
                  </a:lnTo>
                  <a:lnTo>
                    <a:pt x="3836" y="1918"/>
                  </a:lnTo>
                  <a:lnTo>
                    <a:pt x="3836" y="1549"/>
                  </a:lnTo>
                  <a:lnTo>
                    <a:pt x="3689" y="1181"/>
                  </a:lnTo>
                  <a:lnTo>
                    <a:pt x="3541" y="812"/>
                  </a:lnTo>
                  <a:lnTo>
                    <a:pt x="3320" y="590"/>
                  </a:lnTo>
                  <a:lnTo>
                    <a:pt x="3025" y="295"/>
                  </a:lnTo>
                  <a:lnTo>
                    <a:pt x="2656" y="148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46"/>
            <p:cNvSpPr/>
            <p:nvPr/>
          </p:nvSpPr>
          <p:spPr>
            <a:xfrm>
              <a:off x="4796513" y="3187218"/>
              <a:ext cx="91553" cy="89820"/>
            </a:xfrm>
            <a:custGeom>
              <a:avLst/>
              <a:gdLst/>
              <a:ahLst/>
              <a:cxnLst/>
              <a:rect l="l" t="t" r="r" b="b"/>
              <a:pathLst>
                <a:path w="3910" h="3836" extrusionOk="0">
                  <a:moveTo>
                    <a:pt x="1549" y="0"/>
                  </a:moveTo>
                  <a:lnTo>
                    <a:pt x="1180" y="148"/>
                  </a:lnTo>
                  <a:lnTo>
                    <a:pt x="885" y="295"/>
                  </a:lnTo>
                  <a:lnTo>
                    <a:pt x="590" y="590"/>
                  </a:lnTo>
                  <a:lnTo>
                    <a:pt x="369" y="812"/>
                  </a:lnTo>
                  <a:lnTo>
                    <a:pt x="148" y="1181"/>
                  </a:lnTo>
                  <a:lnTo>
                    <a:pt x="74" y="1549"/>
                  </a:lnTo>
                  <a:lnTo>
                    <a:pt x="0" y="1918"/>
                  </a:lnTo>
                  <a:lnTo>
                    <a:pt x="74" y="2287"/>
                  </a:lnTo>
                  <a:lnTo>
                    <a:pt x="148" y="2656"/>
                  </a:lnTo>
                  <a:lnTo>
                    <a:pt x="369" y="3025"/>
                  </a:lnTo>
                  <a:lnTo>
                    <a:pt x="590" y="3320"/>
                  </a:lnTo>
                  <a:lnTo>
                    <a:pt x="885" y="3541"/>
                  </a:lnTo>
                  <a:lnTo>
                    <a:pt x="1180" y="3688"/>
                  </a:lnTo>
                  <a:lnTo>
                    <a:pt x="1549" y="3836"/>
                  </a:lnTo>
                  <a:lnTo>
                    <a:pt x="2360" y="3836"/>
                  </a:lnTo>
                  <a:lnTo>
                    <a:pt x="2729" y="3688"/>
                  </a:lnTo>
                  <a:lnTo>
                    <a:pt x="3024" y="3541"/>
                  </a:lnTo>
                  <a:lnTo>
                    <a:pt x="3319" y="3320"/>
                  </a:lnTo>
                  <a:lnTo>
                    <a:pt x="3541" y="3025"/>
                  </a:lnTo>
                  <a:lnTo>
                    <a:pt x="3762" y="2656"/>
                  </a:lnTo>
                  <a:lnTo>
                    <a:pt x="3836" y="2287"/>
                  </a:lnTo>
                  <a:lnTo>
                    <a:pt x="3909" y="1918"/>
                  </a:lnTo>
                  <a:lnTo>
                    <a:pt x="3836" y="1549"/>
                  </a:lnTo>
                  <a:lnTo>
                    <a:pt x="3762" y="1181"/>
                  </a:lnTo>
                  <a:lnTo>
                    <a:pt x="3541" y="812"/>
                  </a:lnTo>
                  <a:lnTo>
                    <a:pt x="3319" y="590"/>
                  </a:lnTo>
                  <a:lnTo>
                    <a:pt x="3024" y="295"/>
                  </a:lnTo>
                  <a:lnTo>
                    <a:pt x="2729" y="148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6"/>
            <p:cNvSpPr/>
            <p:nvPr/>
          </p:nvSpPr>
          <p:spPr>
            <a:xfrm>
              <a:off x="5209292" y="3187218"/>
              <a:ext cx="91553" cy="89820"/>
            </a:xfrm>
            <a:custGeom>
              <a:avLst/>
              <a:gdLst/>
              <a:ahLst/>
              <a:cxnLst/>
              <a:rect l="l" t="t" r="r" b="b"/>
              <a:pathLst>
                <a:path w="3910" h="3836" extrusionOk="0">
                  <a:moveTo>
                    <a:pt x="1549" y="0"/>
                  </a:moveTo>
                  <a:lnTo>
                    <a:pt x="1254" y="148"/>
                  </a:lnTo>
                  <a:lnTo>
                    <a:pt x="886" y="295"/>
                  </a:lnTo>
                  <a:lnTo>
                    <a:pt x="591" y="590"/>
                  </a:lnTo>
                  <a:lnTo>
                    <a:pt x="369" y="812"/>
                  </a:lnTo>
                  <a:lnTo>
                    <a:pt x="222" y="1181"/>
                  </a:lnTo>
                  <a:lnTo>
                    <a:pt x="74" y="1549"/>
                  </a:lnTo>
                  <a:lnTo>
                    <a:pt x="1" y="1918"/>
                  </a:lnTo>
                  <a:lnTo>
                    <a:pt x="74" y="2287"/>
                  </a:lnTo>
                  <a:lnTo>
                    <a:pt x="222" y="2656"/>
                  </a:lnTo>
                  <a:lnTo>
                    <a:pt x="369" y="3025"/>
                  </a:lnTo>
                  <a:lnTo>
                    <a:pt x="591" y="3320"/>
                  </a:lnTo>
                  <a:lnTo>
                    <a:pt x="886" y="3541"/>
                  </a:lnTo>
                  <a:lnTo>
                    <a:pt x="1254" y="3688"/>
                  </a:lnTo>
                  <a:lnTo>
                    <a:pt x="1549" y="3836"/>
                  </a:lnTo>
                  <a:lnTo>
                    <a:pt x="2361" y="3836"/>
                  </a:lnTo>
                  <a:lnTo>
                    <a:pt x="2730" y="3688"/>
                  </a:lnTo>
                  <a:lnTo>
                    <a:pt x="3025" y="3541"/>
                  </a:lnTo>
                  <a:lnTo>
                    <a:pt x="3320" y="3320"/>
                  </a:lnTo>
                  <a:lnTo>
                    <a:pt x="3615" y="3025"/>
                  </a:lnTo>
                  <a:lnTo>
                    <a:pt x="3762" y="2656"/>
                  </a:lnTo>
                  <a:lnTo>
                    <a:pt x="3910" y="2287"/>
                  </a:lnTo>
                  <a:lnTo>
                    <a:pt x="3910" y="1918"/>
                  </a:lnTo>
                  <a:lnTo>
                    <a:pt x="3910" y="1549"/>
                  </a:lnTo>
                  <a:lnTo>
                    <a:pt x="3762" y="1181"/>
                  </a:lnTo>
                  <a:lnTo>
                    <a:pt x="3615" y="812"/>
                  </a:lnTo>
                  <a:lnTo>
                    <a:pt x="3320" y="590"/>
                  </a:lnTo>
                  <a:lnTo>
                    <a:pt x="3025" y="295"/>
                  </a:lnTo>
                  <a:lnTo>
                    <a:pt x="2730" y="148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6"/>
            <p:cNvSpPr/>
            <p:nvPr/>
          </p:nvSpPr>
          <p:spPr>
            <a:xfrm>
              <a:off x="5623803" y="3187218"/>
              <a:ext cx="89843" cy="89820"/>
            </a:xfrm>
            <a:custGeom>
              <a:avLst/>
              <a:gdLst/>
              <a:ahLst/>
              <a:cxnLst/>
              <a:rect l="l" t="t" r="r" b="b"/>
              <a:pathLst>
                <a:path w="3837" h="3836" extrusionOk="0">
                  <a:moveTo>
                    <a:pt x="1550" y="0"/>
                  </a:moveTo>
                  <a:lnTo>
                    <a:pt x="1181" y="148"/>
                  </a:lnTo>
                  <a:lnTo>
                    <a:pt x="812" y="295"/>
                  </a:lnTo>
                  <a:lnTo>
                    <a:pt x="517" y="590"/>
                  </a:lnTo>
                  <a:lnTo>
                    <a:pt x="296" y="812"/>
                  </a:lnTo>
                  <a:lnTo>
                    <a:pt x="148" y="1181"/>
                  </a:lnTo>
                  <a:lnTo>
                    <a:pt x="1" y="1549"/>
                  </a:lnTo>
                  <a:lnTo>
                    <a:pt x="1" y="1918"/>
                  </a:lnTo>
                  <a:lnTo>
                    <a:pt x="1" y="2287"/>
                  </a:lnTo>
                  <a:lnTo>
                    <a:pt x="148" y="2656"/>
                  </a:lnTo>
                  <a:lnTo>
                    <a:pt x="296" y="3025"/>
                  </a:lnTo>
                  <a:lnTo>
                    <a:pt x="517" y="3320"/>
                  </a:lnTo>
                  <a:lnTo>
                    <a:pt x="812" y="3541"/>
                  </a:lnTo>
                  <a:lnTo>
                    <a:pt x="1181" y="3688"/>
                  </a:lnTo>
                  <a:lnTo>
                    <a:pt x="1550" y="3836"/>
                  </a:lnTo>
                  <a:lnTo>
                    <a:pt x="2287" y="3836"/>
                  </a:lnTo>
                  <a:lnTo>
                    <a:pt x="2656" y="3688"/>
                  </a:lnTo>
                  <a:lnTo>
                    <a:pt x="3025" y="3541"/>
                  </a:lnTo>
                  <a:lnTo>
                    <a:pt x="3320" y="3320"/>
                  </a:lnTo>
                  <a:lnTo>
                    <a:pt x="3541" y="3025"/>
                  </a:lnTo>
                  <a:lnTo>
                    <a:pt x="3689" y="2656"/>
                  </a:lnTo>
                  <a:lnTo>
                    <a:pt x="3836" y="2361"/>
                  </a:lnTo>
                  <a:lnTo>
                    <a:pt x="3836" y="1918"/>
                  </a:lnTo>
                  <a:lnTo>
                    <a:pt x="3836" y="1549"/>
                  </a:lnTo>
                  <a:lnTo>
                    <a:pt x="3689" y="1181"/>
                  </a:lnTo>
                  <a:lnTo>
                    <a:pt x="3541" y="812"/>
                  </a:lnTo>
                  <a:lnTo>
                    <a:pt x="3320" y="590"/>
                  </a:lnTo>
                  <a:lnTo>
                    <a:pt x="3025" y="295"/>
                  </a:lnTo>
                  <a:lnTo>
                    <a:pt x="2656" y="148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6"/>
            <p:cNvSpPr/>
            <p:nvPr/>
          </p:nvSpPr>
          <p:spPr>
            <a:xfrm>
              <a:off x="6186867" y="3187218"/>
              <a:ext cx="91553" cy="89820"/>
            </a:xfrm>
            <a:custGeom>
              <a:avLst/>
              <a:gdLst/>
              <a:ahLst/>
              <a:cxnLst/>
              <a:rect l="l" t="t" r="r" b="b"/>
              <a:pathLst>
                <a:path w="3910" h="3836" extrusionOk="0">
                  <a:moveTo>
                    <a:pt x="1549" y="0"/>
                  </a:moveTo>
                  <a:lnTo>
                    <a:pt x="1180" y="148"/>
                  </a:lnTo>
                  <a:lnTo>
                    <a:pt x="885" y="295"/>
                  </a:lnTo>
                  <a:lnTo>
                    <a:pt x="590" y="590"/>
                  </a:lnTo>
                  <a:lnTo>
                    <a:pt x="369" y="812"/>
                  </a:lnTo>
                  <a:lnTo>
                    <a:pt x="148" y="1181"/>
                  </a:lnTo>
                  <a:lnTo>
                    <a:pt x="74" y="1549"/>
                  </a:lnTo>
                  <a:lnTo>
                    <a:pt x="0" y="1918"/>
                  </a:lnTo>
                  <a:lnTo>
                    <a:pt x="74" y="2287"/>
                  </a:lnTo>
                  <a:lnTo>
                    <a:pt x="148" y="2656"/>
                  </a:lnTo>
                  <a:lnTo>
                    <a:pt x="295" y="3025"/>
                  </a:lnTo>
                  <a:lnTo>
                    <a:pt x="590" y="3320"/>
                  </a:lnTo>
                  <a:lnTo>
                    <a:pt x="885" y="3541"/>
                  </a:lnTo>
                  <a:lnTo>
                    <a:pt x="1180" y="3688"/>
                  </a:lnTo>
                  <a:lnTo>
                    <a:pt x="1549" y="3836"/>
                  </a:lnTo>
                  <a:lnTo>
                    <a:pt x="2360" y="3836"/>
                  </a:lnTo>
                  <a:lnTo>
                    <a:pt x="2729" y="3688"/>
                  </a:lnTo>
                  <a:lnTo>
                    <a:pt x="3024" y="3541"/>
                  </a:lnTo>
                  <a:lnTo>
                    <a:pt x="3319" y="3320"/>
                  </a:lnTo>
                  <a:lnTo>
                    <a:pt x="3541" y="3025"/>
                  </a:lnTo>
                  <a:lnTo>
                    <a:pt x="3762" y="2656"/>
                  </a:lnTo>
                  <a:lnTo>
                    <a:pt x="3836" y="2361"/>
                  </a:lnTo>
                  <a:lnTo>
                    <a:pt x="3909" y="1918"/>
                  </a:lnTo>
                  <a:lnTo>
                    <a:pt x="3836" y="1549"/>
                  </a:lnTo>
                  <a:lnTo>
                    <a:pt x="3762" y="1181"/>
                  </a:lnTo>
                  <a:lnTo>
                    <a:pt x="3541" y="812"/>
                  </a:lnTo>
                  <a:lnTo>
                    <a:pt x="3319" y="590"/>
                  </a:lnTo>
                  <a:lnTo>
                    <a:pt x="3024" y="295"/>
                  </a:lnTo>
                  <a:lnTo>
                    <a:pt x="2729" y="148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6"/>
            <p:cNvSpPr/>
            <p:nvPr/>
          </p:nvSpPr>
          <p:spPr>
            <a:xfrm>
              <a:off x="5668716" y="3318489"/>
              <a:ext cx="518151" cy="704651"/>
            </a:xfrm>
            <a:custGeom>
              <a:avLst/>
              <a:gdLst/>
              <a:ahLst/>
              <a:cxnLst/>
              <a:rect l="l" t="t" r="r" b="b"/>
              <a:pathLst>
                <a:path w="22129" h="30094" extrusionOk="0">
                  <a:moveTo>
                    <a:pt x="0" y="0"/>
                  </a:moveTo>
                  <a:lnTo>
                    <a:pt x="0" y="30094"/>
                  </a:lnTo>
                  <a:lnTo>
                    <a:pt x="22128" y="30094"/>
                  </a:lnTo>
                  <a:lnTo>
                    <a:pt x="2212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6"/>
            <p:cNvSpPr/>
            <p:nvPr/>
          </p:nvSpPr>
          <p:spPr>
            <a:xfrm>
              <a:off x="3375062" y="3605196"/>
              <a:ext cx="518151" cy="431773"/>
            </a:xfrm>
            <a:custGeom>
              <a:avLst/>
              <a:gdLst/>
              <a:ahLst/>
              <a:cxnLst/>
              <a:rect l="l" t="t" r="r" b="b"/>
              <a:pathLst>
                <a:path w="22129" h="18440" extrusionOk="0">
                  <a:moveTo>
                    <a:pt x="1" y="0"/>
                  </a:moveTo>
                  <a:lnTo>
                    <a:pt x="1" y="18440"/>
                  </a:lnTo>
                  <a:lnTo>
                    <a:pt x="22128" y="18440"/>
                  </a:lnTo>
                  <a:lnTo>
                    <a:pt x="2212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6"/>
            <p:cNvSpPr/>
            <p:nvPr/>
          </p:nvSpPr>
          <p:spPr>
            <a:xfrm>
              <a:off x="2250691" y="4739916"/>
              <a:ext cx="3999914" cy="3489"/>
            </a:xfrm>
            <a:custGeom>
              <a:avLst/>
              <a:gdLst/>
              <a:ahLst/>
              <a:cxnLst/>
              <a:rect l="l" t="t" r="r" b="b"/>
              <a:pathLst>
                <a:path w="170827" h="149" extrusionOk="0">
                  <a:moveTo>
                    <a:pt x="25005" y="1"/>
                  </a:moveTo>
                  <a:lnTo>
                    <a:pt x="1" y="75"/>
                  </a:lnTo>
                  <a:lnTo>
                    <a:pt x="25005" y="148"/>
                  </a:lnTo>
                  <a:lnTo>
                    <a:pt x="145822" y="148"/>
                  </a:lnTo>
                  <a:lnTo>
                    <a:pt x="170826" y="75"/>
                  </a:lnTo>
                  <a:lnTo>
                    <a:pt x="14582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6"/>
            <p:cNvSpPr/>
            <p:nvPr/>
          </p:nvSpPr>
          <p:spPr>
            <a:xfrm>
              <a:off x="2250691" y="4739916"/>
              <a:ext cx="3999914" cy="3489"/>
            </a:xfrm>
            <a:custGeom>
              <a:avLst/>
              <a:gdLst/>
              <a:ahLst/>
              <a:cxnLst/>
              <a:rect l="l" t="t" r="r" b="b"/>
              <a:pathLst>
                <a:path w="170827" h="149" fill="none" extrusionOk="0">
                  <a:moveTo>
                    <a:pt x="170826" y="75"/>
                  </a:moveTo>
                  <a:lnTo>
                    <a:pt x="170826" y="75"/>
                  </a:lnTo>
                  <a:lnTo>
                    <a:pt x="145822" y="148"/>
                  </a:lnTo>
                  <a:lnTo>
                    <a:pt x="85413" y="148"/>
                  </a:lnTo>
                  <a:lnTo>
                    <a:pt x="85413" y="148"/>
                  </a:lnTo>
                  <a:lnTo>
                    <a:pt x="25005" y="148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25005" y="1"/>
                  </a:lnTo>
                  <a:lnTo>
                    <a:pt x="85413" y="1"/>
                  </a:lnTo>
                  <a:lnTo>
                    <a:pt x="85413" y="1"/>
                  </a:lnTo>
                  <a:lnTo>
                    <a:pt x="145822" y="1"/>
                  </a:lnTo>
                  <a:lnTo>
                    <a:pt x="170826" y="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6"/>
            <p:cNvSpPr/>
            <p:nvPr/>
          </p:nvSpPr>
          <p:spPr>
            <a:xfrm>
              <a:off x="4577151" y="4669106"/>
              <a:ext cx="146835" cy="72563"/>
            </a:xfrm>
            <a:custGeom>
              <a:avLst/>
              <a:gdLst/>
              <a:ahLst/>
              <a:cxnLst/>
              <a:rect l="l" t="t" r="r" b="b"/>
              <a:pathLst>
                <a:path w="6271" h="3099" extrusionOk="0">
                  <a:moveTo>
                    <a:pt x="75" y="1"/>
                  </a:moveTo>
                  <a:lnTo>
                    <a:pt x="1" y="2877"/>
                  </a:lnTo>
                  <a:lnTo>
                    <a:pt x="222" y="2951"/>
                  </a:lnTo>
                  <a:lnTo>
                    <a:pt x="3320" y="3099"/>
                  </a:lnTo>
                  <a:lnTo>
                    <a:pt x="5680" y="3099"/>
                  </a:lnTo>
                  <a:lnTo>
                    <a:pt x="6123" y="3025"/>
                  </a:lnTo>
                  <a:lnTo>
                    <a:pt x="6197" y="3025"/>
                  </a:lnTo>
                  <a:lnTo>
                    <a:pt x="6270" y="2951"/>
                  </a:lnTo>
                  <a:lnTo>
                    <a:pt x="6049" y="2804"/>
                  </a:lnTo>
                  <a:lnTo>
                    <a:pt x="5238" y="2509"/>
                  </a:lnTo>
                  <a:lnTo>
                    <a:pt x="3762" y="2066"/>
                  </a:lnTo>
                  <a:lnTo>
                    <a:pt x="3762" y="75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6"/>
            <p:cNvSpPr/>
            <p:nvPr/>
          </p:nvSpPr>
          <p:spPr>
            <a:xfrm>
              <a:off x="4577151" y="4669106"/>
              <a:ext cx="146835" cy="72563"/>
            </a:xfrm>
            <a:custGeom>
              <a:avLst/>
              <a:gdLst/>
              <a:ahLst/>
              <a:cxnLst/>
              <a:rect l="l" t="t" r="r" b="b"/>
              <a:pathLst>
                <a:path w="6271" h="3099" fill="none" extrusionOk="0">
                  <a:moveTo>
                    <a:pt x="3762" y="2066"/>
                  </a:moveTo>
                  <a:lnTo>
                    <a:pt x="3762" y="75"/>
                  </a:lnTo>
                  <a:lnTo>
                    <a:pt x="75" y="1"/>
                  </a:lnTo>
                  <a:lnTo>
                    <a:pt x="1" y="2877"/>
                  </a:lnTo>
                  <a:lnTo>
                    <a:pt x="222" y="2951"/>
                  </a:lnTo>
                  <a:lnTo>
                    <a:pt x="222" y="2951"/>
                  </a:lnTo>
                  <a:lnTo>
                    <a:pt x="3320" y="3099"/>
                  </a:lnTo>
                  <a:lnTo>
                    <a:pt x="5090" y="3099"/>
                  </a:lnTo>
                  <a:lnTo>
                    <a:pt x="5680" y="3099"/>
                  </a:lnTo>
                  <a:lnTo>
                    <a:pt x="6123" y="3025"/>
                  </a:lnTo>
                  <a:lnTo>
                    <a:pt x="6123" y="3025"/>
                  </a:lnTo>
                  <a:lnTo>
                    <a:pt x="6197" y="3025"/>
                  </a:lnTo>
                  <a:lnTo>
                    <a:pt x="6270" y="2951"/>
                  </a:lnTo>
                  <a:lnTo>
                    <a:pt x="6049" y="2804"/>
                  </a:lnTo>
                  <a:lnTo>
                    <a:pt x="5238" y="2509"/>
                  </a:lnTo>
                  <a:lnTo>
                    <a:pt x="3762" y="2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6"/>
            <p:cNvSpPr/>
            <p:nvPr/>
          </p:nvSpPr>
          <p:spPr>
            <a:xfrm>
              <a:off x="4577151" y="4710576"/>
              <a:ext cx="23" cy="1733"/>
            </a:xfrm>
            <a:custGeom>
              <a:avLst/>
              <a:gdLst/>
              <a:ahLst/>
              <a:cxnLst/>
              <a:rect l="l" t="t" r="r" b="b"/>
              <a:pathLst>
                <a:path w="1" h="74" extrusionOk="0">
                  <a:moveTo>
                    <a:pt x="1" y="0"/>
                  </a:moveTo>
                  <a:lnTo>
                    <a:pt x="1" y="0"/>
                  </a:lnTo>
                  <a:lnTo>
                    <a:pt x="1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6"/>
            <p:cNvSpPr/>
            <p:nvPr/>
          </p:nvSpPr>
          <p:spPr>
            <a:xfrm>
              <a:off x="4577151" y="4710576"/>
              <a:ext cx="23" cy="1733"/>
            </a:xfrm>
            <a:custGeom>
              <a:avLst/>
              <a:gdLst/>
              <a:ahLst/>
              <a:cxnLst/>
              <a:rect l="l" t="t" r="r" b="b"/>
              <a:pathLst>
                <a:path w="1" h="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6"/>
            <p:cNvSpPr/>
            <p:nvPr/>
          </p:nvSpPr>
          <p:spPr>
            <a:xfrm>
              <a:off x="4577151" y="4710576"/>
              <a:ext cx="31119" cy="25920"/>
            </a:xfrm>
            <a:custGeom>
              <a:avLst/>
              <a:gdLst/>
              <a:ahLst/>
              <a:cxnLst/>
              <a:rect l="l" t="t" r="r" b="b"/>
              <a:pathLst>
                <a:path w="1329" h="1107" extrusionOk="0">
                  <a:moveTo>
                    <a:pt x="1" y="0"/>
                  </a:moveTo>
                  <a:lnTo>
                    <a:pt x="1" y="74"/>
                  </a:lnTo>
                  <a:lnTo>
                    <a:pt x="1" y="1033"/>
                  </a:lnTo>
                  <a:lnTo>
                    <a:pt x="1328" y="1106"/>
                  </a:lnTo>
                  <a:lnTo>
                    <a:pt x="1181" y="664"/>
                  </a:lnTo>
                  <a:lnTo>
                    <a:pt x="886" y="295"/>
                  </a:lnTo>
                  <a:lnTo>
                    <a:pt x="517" y="14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6"/>
            <p:cNvSpPr/>
            <p:nvPr/>
          </p:nvSpPr>
          <p:spPr>
            <a:xfrm>
              <a:off x="4577151" y="4710576"/>
              <a:ext cx="31119" cy="25920"/>
            </a:xfrm>
            <a:custGeom>
              <a:avLst/>
              <a:gdLst/>
              <a:ahLst/>
              <a:cxnLst/>
              <a:rect l="l" t="t" r="r" b="b"/>
              <a:pathLst>
                <a:path w="1329" h="1107" fill="none" extrusionOk="0">
                  <a:moveTo>
                    <a:pt x="75" y="0"/>
                  </a:moveTo>
                  <a:lnTo>
                    <a:pt x="75" y="0"/>
                  </a:lnTo>
                  <a:lnTo>
                    <a:pt x="1" y="0"/>
                  </a:lnTo>
                  <a:lnTo>
                    <a:pt x="1" y="74"/>
                  </a:lnTo>
                  <a:lnTo>
                    <a:pt x="1" y="1033"/>
                  </a:lnTo>
                  <a:lnTo>
                    <a:pt x="1328" y="1106"/>
                  </a:lnTo>
                  <a:lnTo>
                    <a:pt x="1328" y="1106"/>
                  </a:lnTo>
                  <a:lnTo>
                    <a:pt x="1181" y="664"/>
                  </a:lnTo>
                  <a:lnTo>
                    <a:pt x="886" y="295"/>
                  </a:lnTo>
                  <a:lnTo>
                    <a:pt x="886" y="295"/>
                  </a:lnTo>
                  <a:lnTo>
                    <a:pt x="517" y="148"/>
                  </a:lnTo>
                  <a:lnTo>
                    <a:pt x="7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6"/>
            <p:cNvSpPr/>
            <p:nvPr/>
          </p:nvSpPr>
          <p:spPr>
            <a:xfrm>
              <a:off x="4577151" y="4736474"/>
              <a:ext cx="146835" cy="3465"/>
            </a:xfrm>
            <a:custGeom>
              <a:avLst/>
              <a:gdLst/>
              <a:ahLst/>
              <a:cxnLst/>
              <a:rect l="l" t="t" r="r" b="b"/>
              <a:pathLst>
                <a:path w="6271" h="148" extrusionOk="0">
                  <a:moveTo>
                    <a:pt x="1" y="0"/>
                  </a:moveTo>
                  <a:lnTo>
                    <a:pt x="222" y="74"/>
                  </a:lnTo>
                  <a:lnTo>
                    <a:pt x="1383" y="121"/>
                  </a:lnTo>
                  <a:lnTo>
                    <a:pt x="1383" y="121"/>
                  </a:lnTo>
                  <a:lnTo>
                    <a:pt x="1" y="0"/>
                  </a:lnTo>
                  <a:close/>
                  <a:moveTo>
                    <a:pt x="1383" y="121"/>
                  </a:moveTo>
                  <a:lnTo>
                    <a:pt x="1697" y="148"/>
                  </a:lnTo>
                  <a:lnTo>
                    <a:pt x="2066" y="148"/>
                  </a:lnTo>
                  <a:lnTo>
                    <a:pt x="1383" y="121"/>
                  </a:lnTo>
                  <a:close/>
                  <a:moveTo>
                    <a:pt x="6270" y="74"/>
                  </a:moveTo>
                  <a:lnTo>
                    <a:pt x="6197" y="148"/>
                  </a:lnTo>
                  <a:lnTo>
                    <a:pt x="6270" y="148"/>
                  </a:lnTo>
                  <a:lnTo>
                    <a:pt x="6270" y="7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46"/>
            <p:cNvSpPr/>
            <p:nvPr/>
          </p:nvSpPr>
          <p:spPr>
            <a:xfrm>
              <a:off x="4722237" y="4738207"/>
              <a:ext cx="1756" cy="1733"/>
            </a:xfrm>
            <a:custGeom>
              <a:avLst/>
              <a:gdLst/>
              <a:ahLst/>
              <a:cxnLst/>
              <a:rect l="l" t="t" r="r" b="b"/>
              <a:pathLst>
                <a:path w="75" h="74" fill="none" extrusionOk="0">
                  <a:moveTo>
                    <a:pt x="74" y="0"/>
                  </a:moveTo>
                  <a:lnTo>
                    <a:pt x="74" y="0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74" y="74"/>
                  </a:lnTo>
                  <a:lnTo>
                    <a:pt x="74" y="74"/>
                  </a:lnTo>
                  <a:lnTo>
                    <a:pt x="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6"/>
            <p:cNvSpPr/>
            <p:nvPr/>
          </p:nvSpPr>
          <p:spPr>
            <a:xfrm>
              <a:off x="4577151" y="4736474"/>
              <a:ext cx="48399" cy="3465"/>
            </a:xfrm>
            <a:custGeom>
              <a:avLst/>
              <a:gdLst/>
              <a:ahLst/>
              <a:cxnLst/>
              <a:rect l="l" t="t" r="r" b="b"/>
              <a:pathLst>
                <a:path w="2067" h="14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697" y="148"/>
                  </a:lnTo>
                  <a:lnTo>
                    <a:pt x="1697" y="148"/>
                  </a:lnTo>
                  <a:lnTo>
                    <a:pt x="2066" y="148"/>
                  </a:lnTo>
                  <a:lnTo>
                    <a:pt x="2066" y="148"/>
                  </a:lnTo>
                  <a:lnTo>
                    <a:pt x="222" y="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46"/>
            <p:cNvSpPr/>
            <p:nvPr/>
          </p:nvSpPr>
          <p:spPr>
            <a:xfrm>
              <a:off x="4577151" y="4734741"/>
              <a:ext cx="23" cy="1756"/>
            </a:xfrm>
            <a:custGeom>
              <a:avLst/>
              <a:gdLst/>
              <a:ahLst/>
              <a:cxnLst/>
              <a:rect l="l" t="t" r="r" b="b"/>
              <a:pathLst>
                <a:path w="1" h="75" fill="none" extrusionOk="0">
                  <a:moveTo>
                    <a:pt x="1" y="1"/>
                  </a:moveTo>
                  <a:lnTo>
                    <a:pt x="1" y="74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46"/>
            <p:cNvSpPr/>
            <p:nvPr/>
          </p:nvSpPr>
          <p:spPr>
            <a:xfrm>
              <a:off x="4616888" y="4739916"/>
              <a:ext cx="105368" cy="1756"/>
            </a:xfrm>
            <a:custGeom>
              <a:avLst/>
              <a:gdLst/>
              <a:ahLst/>
              <a:cxnLst/>
              <a:rect l="l" t="t" r="r" b="b"/>
              <a:pathLst>
                <a:path w="4500" h="75" extrusionOk="0">
                  <a:moveTo>
                    <a:pt x="0" y="1"/>
                  </a:moveTo>
                  <a:lnTo>
                    <a:pt x="2287" y="75"/>
                  </a:lnTo>
                  <a:lnTo>
                    <a:pt x="2287" y="75"/>
                  </a:lnTo>
                  <a:lnTo>
                    <a:pt x="369" y="1"/>
                  </a:lnTo>
                  <a:close/>
                  <a:moveTo>
                    <a:pt x="4426" y="1"/>
                  </a:moveTo>
                  <a:lnTo>
                    <a:pt x="4352" y="75"/>
                  </a:lnTo>
                  <a:lnTo>
                    <a:pt x="4352" y="75"/>
                  </a:lnTo>
                  <a:lnTo>
                    <a:pt x="4500" y="1"/>
                  </a:lnTo>
                  <a:close/>
                </a:path>
              </a:pathLst>
            </a:custGeom>
            <a:solidFill>
              <a:srgbClr val="171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46"/>
            <p:cNvSpPr/>
            <p:nvPr/>
          </p:nvSpPr>
          <p:spPr>
            <a:xfrm>
              <a:off x="4718795" y="4739916"/>
              <a:ext cx="3465" cy="1756"/>
            </a:xfrm>
            <a:custGeom>
              <a:avLst/>
              <a:gdLst/>
              <a:ahLst/>
              <a:cxnLst/>
              <a:rect l="l" t="t" r="r" b="b"/>
              <a:pathLst>
                <a:path w="148" h="75" fill="none" extrusionOk="0">
                  <a:moveTo>
                    <a:pt x="148" y="1"/>
                  </a:moveTo>
                  <a:lnTo>
                    <a:pt x="148" y="1"/>
                  </a:lnTo>
                  <a:lnTo>
                    <a:pt x="74" y="1"/>
                  </a:lnTo>
                  <a:lnTo>
                    <a:pt x="74" y="1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148" y="1"/>
                  </a:lnTo>
                  <a:lnTo>
                    <a:pt x="148" y="1"/>
                  </a:lnTo>
                  <a:lnTo>
                    <a:pt x="14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46"/>
            <p:cNvSpPr/>
            <p:nvPr/>
          </p:nvSpPr>
          <p:spPr>
            <a:xfrm>
              <a:off x="4616888" y="4739916"/>
              <a:ext cx="53550" cy="1756"/>
            </a:xfrm>
            <a:custGeom>
              <a:avLst/>
              <a:gdLst/>
              <a:ahLst/>
              <a:cxnLst/>
              <a:rect l="l" t="t" r="r" b="b"/>
              <a:pathLst>
                <a:path w="2287" h="7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7" y="75"/>
                  </a:lnTo>
                  <a:lnTo>
                    <a:pt x="2287" y="75"/>
                  </a:lnTo>
                  <a:lnTo>
                    <a:pt x="369" y="1"/>
                  </a:lnTo>
                  <a:lnTo>
                    <a:pt x="36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46"/>
            <p:cNvSpPr/>
            <p:nvPr/>
          </p:nvSpPr>
          <p:spPr>
            <a:xfrm>
              <a:off x="4577151" y="4727834"/>
              <a:ext cx="146835" cy="13838"/>
            </a:xfrm>
            <a:custGeom>
              <a:avLst/>
              <a:gdLst/>
              <a:ahLst/>
              <a:cxnLst/>
              <a:rect l="l" t="t" r="r" b="b"/>
              <a:pathLst>
                <a:path w="6271" h="591" extrusionOk="0">
                  <a:moveTo>
                    <a:pt x="5311" y="1"/>
                  </a:moveTo>
                  <a:lnTo>
                    <a:pt x="5164" y="74"/>
                  </a:lnTo>
                  <a:lnTo>
                    <a:pt x="5016" y="222"/>
                  </a:lnTo>
                  <a:lnTo>
                    <a:pt x="4943" y="443"/>
                  </a:lnTo>
                  <a:lnTo>
                    <a:pt x="1328" y="369"/>
                  </a:lnTo>
                  <a:lnTo>
                    <a:pt x="1" y="369"/>
                  </a:lnTo>
                  <a:lnTo>
                    <a:pt x="222" y="443"/>
                  </a:lnTo>
                  <a:lnTo>
                    <a:pt x="2066" y="517"/>
                  </a:lnTo>
                  <a:lnTo>
                    <a:pt x="3984" y="591"/>
                  </a:lnTo>
                  <a:lnTo>
                    <a:pt x="6049" y="591"/>
                  </a:lnTo>
                  <a:lnTo>
                    <a:pt x="6123" y="517"/>
                  </a:lnTo>
                  <a:lnTo>
                    <a:pt x="6197" y="517"/>
                  </a:lnTo>
                  <a:lnTo>
                    <a:pt x="6270" y="443"/>
                  </a:lnTo>
                  <a:lnTo>
                    <a:pt x="6049" y="296"/>
                  </a:lnTo>
                  <a:lnTo>
                    <a:pt x="5680" y="148"/>
                  </a:lnTo>
                  <a:lnTo>
                    <a:pt x="5311" y="1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46"/>
            <p:cNvSpPr/>
            <p:nvPr/>
          </p:nvSpPr>
          <p:spPr>
            <a:xfrm>
              <a:off x="4577151" y="4727834"/>
              <a:ext cx="146835" cy="13838"/>
            </a:xfrm>
            <a:custGeom>
              <a:avLst/>
              <a:gdLst/>
              <a:ahLst/>
              <a:cxnLst/>
              <a:rect l="l" t="t" r="r" b="b"/>
              <a:pathLst>
                <a:path w="6271" h="591" fill="none" extrusionOk="0">
                  <a:moveTo>
                    <a:pt x="5311" y="1"/>
                  </a:moveTo>
                  <a:lnTo>
                    <a:pt x="5311" y="1"/>
                  </a:lnTo>
                  <a:lnTo>
                    <a:pt x="5164" y="74"/>
                  </a:lnTo>
                  <a:lnTo>
                    <a:pt x="5016" y="222"/>
                  </a:lnTo>
                  <a:lnTo>
                    <a:pt x="4943" y="443"/>
                  </a:lnTo>
                  <a:lnTo>
                    <a:pt x="1328" y="369"/>
                  </a:lnTo>
                  <a:lnTo>
                    <a:pt x="1328" y="369"/>
                  </a:lnTo>
                  <a:lnTo>
                    <a:pt x="1328" y="369"/>
                  </a:lnTo>
                  <a:lnTo>
                    <a:pt x="1" y="369"/>
                  </a:lnTo>
                  <a:lnTo>
                    <a:pt x="1" y="296"/>
                  </a:lnTo>
                  <a:lnTo>
                    <a:pt x="1" y="296"/>
                  </a:lnTo>
                  <a:lnTo>
                    <a:pt x="1" y="369"/>
                  </a:lnTo>
                  <a:lnTo>
                    <a:pt x="222" y="443"/>
                  </a:lnTo>
                  <a:lnTo>
                    <a:pt x="222" y="443"/>
                  </a:lnTo>
                  <a:lnTo>
                    <a:pt x="2066" y="517"/>
                  </a:lnTo>
                  <a:lnTo>
                    <a:pt x="2066" y="517"/>
                  </a:lnTo>
                  <a:lnTo>
                    <a:pt x="3984" y="591"/>
                  </a:lnTo>
                  <a:lnTo>
                    <a:pt x="3984" y="591"/>
                  </a:lnTo>
                  <a:lnTo>
                    <a:pt x="4721" y="591"/>
                  </a:lnTo>
                  <a:lnTo>
                    <a:pt x="4721" y="591"/>
                  </a:lnTo>
                  <a:lnTo>
                    <a:pt x="6049" y="591"/>
                  </a:lnTo>
                  <a:lnTo>
                    <a:pt x="6049" y="591"/>
                  </a:lnTo>
                  <a:lnTo>
                    <a:pt x="6123" y="517"/>
                  </a:lnTo>
                  <a:lnTo>
                    <a:pt x="6123" y="517"/>
                  </a:lnTo>
                  <a:lnTo>
                    <a:pt x="6197" y="517"/>
                  </a:lnTo>
                  <a:lnTo>
                    <a:pt x="6197" y="517"/>
                  </a:lnTo>
                  <a:lnTo>
                    <a:pt x="6197" y="517"/>
                  </a:lnTo>
                  <a:lnTo>
                    <a:pt x="6270" y="443"/>
                  </a:lnTo>
                  <a:lnTo>
                    <a:pt x="6270" y="443"/>
                  </a:lnTo>
                  <a:lnTo>
                    <a:pt x="6049" y="296"/>
                  </a:lnTo>
                  <a:lnTo>
                    <a:pt x="5680" y="148"/>
                  </a:lnTo>
                  <a:lnTo>
                    <a:pt x="53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6"/>
            <p:cNvSpPr/>
            <p:nvPr/>
          </p:nvSpPr>
          <p:spPr>
            <a:xfrm>
              <a:off x="4577151" y="4734741"/>
              <a:ext cx="31119" cy="1756"/>
            </a:xfrm>
            <a:custGeom>
              <a:avLst/>
              <a:gdLst/>
              <a:ahLst/>
              <a:cxnLst/>
              <a:rect l="l" t="t" r="r" b="b"/>
              <a:pathLst>
                <a:path w="1329" h="75" extrusionOk="0">
                  <a:moveTo>
                    <a:pt x="1" y="1"/>
                  </a:moveTo>
                  <a:lnTo>
                    <a:pt x="1" y="74"/>
                  </a:lnTo>
                  <a:lnTo>
                    <a:pt x="1328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71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46"/>
            <p:cNvSpPr/>
            <p:nvPr/>
          </p:nvSpPr>
          <p:spPr>
            <a:xfrm>
              <a:off x="4577151" y="4734741"/>
              <a:ext cx="31119" cy="1756"/>
            </a:xfrm>
            <a:custGeom>
              <a:avLst/>
              <a:gdLst/>
              <a:ahLst/>
              <a:cxnLst/>
              <a:rect l="l" t="t" r="r" b="b"/>
              <a:pathLst>
                <a:path w="1329" h="75" fill="none" extrusionOk="0">
                  <a:moveTo>
                    <a:pt x="1" y="1"/>
                  </a:moveTo>
                  <a:lnTo>
                    <a:pt x="1" y="74"/>
                  </a:lnTo>
                  <a:lnTo>
                    <a:pt x="1328" y="74"/>
                  </a:lnTo>
                  <a:lnTo>
                    <a:pt x="1328" y="74"/>
                  </a:lnTo>
                  <a:lnTo>
                    <a:pt x="1328" y="7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6"/>
            <p:cNvSpPr/>
            <p:nvPr/>
          </p:nvSpPr>
          <p:spPr>
            <a:xfrm>
              <a:off x="4575441" y="4734741"/>
              <a:ext cx="148545" cy="3489"/>
            </a:xfrm>
            <a:custGeom>
              <a:avLst/>
              <a:gdLst/>
              <a:ahLst/>
              <a:cxnLst/>
              <a:rect l="l" t="t" r="r" b="b"/>
              <a:pathLst>
                <a:path w="6344" h="149" extrusionOk="0">
                  <a:moveTo>
                    <a:pt x="0" y="1"/>
                  </a:moveTo>
                  <a:lnTo>
                    <a:pt x="74" y="1"/>
                  </a:lnTo>
                  <a:lnTo>
                    <a:pt x="295" y="1"/>
                  </a:lnTo>
                  <a:lnTo>
                    <a:pt x="959" y="74"/>
                  </a:lnTo>
                  <a:lnTo>
                    <a:pt x="959" y="74"/>
                  </a:lnTo>
                  <a:lnTo>
                    <a:pt x="3172" y="148"/>
                  </a:lnTo>
                  <a:lnTo>
                    <a:pt x="3172" y="148"/>
                  </a:lnTo>
                  <a:lnTo>
                    <a:pt x="5384" y="148"/>
                  </a:lnTo>
                  <a:lnTo>
                    <a:pt x="6048" y="148"/>
                  </a:lnTo>
                  <a:lnTo>
                    <a:pt x="6270" y="148"/>
                  </a:lnTo>
                  <a:lnTo>
                    <a:pt x="6343" y="148"/>
                  </a:lnTo>
                  <a:lnTo>
                    <a:pt x="5384" y="148"/>
                  </a:lnTo>
                  <a:lnTo>
                    <a:pt x="5384" y="148"/>
                  </a:lnTo>
                  <a:lnTo>
                    <a:pt x="3172" y="148"/>
                  </a:lnTo>
                  <a:lnTo>
                    <a:pt x="3172" y="148"/>
                  </a:lnTo>
                  <a:lnTo>
                    <a:pt x="959" y="74"/>
                  </a:lnTo>
                  <a:lnTo>
                    <a:pt x="295" y="1"/>
                  </a:lnTo>
                  <a:lnTo>
                    <a:pt x="74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46"/>
            <p:cNvSpPr/>
            <p:nvPr/>
          </p:nvSpPr>
          <p:spPr>
            <a:xfrm>
              <a:off x="4692873" y="4726101"/>
              <a:ext cx="8664" cy="13838"/>
            </a:xfrm>
            <a:custGeom>
              <a:avLst/>
              <a:gdLst/>
              <a:ahLst/>
              <a:cxnLst/>
              <a:rect l="l" t="t" r="r" b="b"/>
              <a:pathLst>
                <a:path w="370" h="591" extrusionOk="0">
                  <a:moveTo>
                    <a:pt x="369" y="1"/>
                  </a:moveTo>
                  <a:lnTo>
                    <a:pt x="222" y="148"/>
                  </a:lnTo>
                  <a:lnTo>
                    <a:pt x="74" y="222"/>
                  </a:lnTo>
                  <a:lnTo>
                    <a:pt x="1" y="443"/>
                  </a:lnTo>
                  <a:lnTo>
                    <a:pt x="1" y="591"/>
                  </a:lnTo>
                  <a:lnTo>
                    <a:pt x="148" y="296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6"/>
            <p:cNvSpPr/>
            <p:nvPr/>
          </p:nvSpPr>
          <p:spPr>
            <a:xfrm>
              <a:off x="4666975" y="4719193"/>
              <a:ext cx="5198" cy="6931"/>
            </a:xfrm>
            <a:custGeom>
              <a:avLst/>
              <a:gdLst/>
              <a:ahLst/>
              <a:cxnLst/>
              <a:rect l="l" t="t" r="r" b="b"/>
              <a:pathLst>
                <a:path w="222" h="296" extrusionOk="0">
                  <a:moveTo>
                    <a:pt x="222" y="1"/>
                  </a:moveTo>
                  <a:lnTo>
                    <a:pt x="74" y="148"/>
                  </a:lnTo>
                  <a:lnTo>
                    <a:pt x="0" y="296"/>
                  </a:lnTo>
                  <a:lnTo>
                    <a:pt x="148" y="148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6"/>
            <p:cNvSpPr/>
            <p:nvPr/>
          </p:nvSpPr>
          <p:spPr>
            <a:xfrm>
              <a:off x="4660067" y="4717484"/>
              <a:ext cx="6931" cy="5198"/>
            </a:xfrm>
            <a:custGeom>
              <a:avLst/>
              <a:gdLst/>
              <a:ahLst/>
              <a:cxnLst/>
              <a:rect l="l" t="t" r="r" b="b"/>
              <a:pathLst>
                <a:path w="296" h="222" extrusionOk="0">
                  <a:moveTo>
                    <a:pt x="295" y="0"/>
                  </a:moveTo>
                  <a:lnTo>
                    <a:pt x="148" y="74"/>
                  </a:lnTo>
                  <a:lnTo>
                    <a:pt x="0" y="221"/>
                  </a:lnTo>
                  <a:lnTo>
                    <a:pt x="0" y="221"/>
                  </a:lnTo>
                  <a:lnTo>
                    <a:pt x="148" y="148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46"/>
            <p:cNvSpPr/>
            <p:nvPr/>
          </p:nvSpPr>
          <p:spPr>
            <a:xfrm>
              <a:off x="4656602" y="4714018"/>
              <a:ext cx="8664" cy="1756"/>
            </a:xfrm>
            <a:custGeom>
              <a:avLst/>
              <a:gdLst/>
              <a:ahLst/>
              <a:cxnLst/>
              <a:rect l="l" t="t" r="r" b="b"/>
              <a:pathLst>
                <a:path w="370" h="75" extrusionOk="0">
                  <a:moveTo>
                    <a:pt x="1" y="1"/>
                  </a:moveTo>
                  <a:lnTo>
                    <a:pt x="222" y="74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6"/>
            <p:cNvSpPr/>
            <p:nvPr/>
          </p:nvSpPr>
          <p:spPr>
            <a:xfrm>
              <a:off x="4654869" y="4708843"/>
              <a:ext cx="10396" cy="1756"/>
            </a:xfrm>
            <a:custGeom>
              <a:avLst/>
              <a:gdLst/>
              <a:ahLst/>
              <a:cxnLst/>
              <a:rect l="l" t="t" r="r" b="b"/>
              <a:pathLst>
                <a:path w="444" h="75" extrusionOk="0">
                  <a:moveTo>
                    <a:pt x="1" y="0"/>
                  </a:moveTo>
                  <a:lnTo>
                    <a:pt x="222" y="74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6"/>
            <p:cNvSpPr/>
            <p:nvPr/>
          </p:nvSpPr>
          <p:spPr>
            <a:xfrm>
              <a:off x="4670417" y="4710576"/>
              <a:ext cx="15571" cy="10373"/>
            </a:xfrm>
            <a:custGeom>
              <a:avLst/>
              <a:gdLst/>
              <a:ahLst/>
              <a:cxnLst/>
              <a:rect l="l" t="t" r="r" b="b"/>
              <a:pathLst>
                <a:path w="665" h="443" extrusionOk="0">
                  <a:moveTo>
                    <a:pt x="517" y="0"/>
                  </a:moveTo>
                  <a:lnTo>
                    <a:pt x="370" y="74"/>
                  </a:lnTo>
                  <a:lnTo>
                    <a:pt x="517" y="74"/>
                  </a:lnTo>
                  <a:lnTo>
                    <a:pt x="665" y="148"/>
                  </a:lnTo>
                  <a:lnTo>
                    <a:pt x="665" y="74"/>
                  </a:lnTo>
                  <a:lnTo>
                    <a:pt x="517" y="0"/>
                  </a:lnTo>
                  <a:close/>
                  <a:moveTo>
                    <a:pt x="222" y="74"/>
                  </a:moveTo>
                  <a:lnTo>
                    <a:pt x="148" y="221"/>
                  </a:lnTo>
                  <a:lnTo>
                    <a:pt x="370" y="74"/>
                  </a:lnTo>
                  <a:close/>
                  <a:moveTo>
                    <a:pt x="148" y="221"/>
                  </a:moveTo>
                  <a:lnTo>
                    <a:pt x="89" y="339"/>
                  </a:lnTo>
                  <a:lnTo>
                    <a:pt x="89" y="339"/>
                  </a:lnTo>
                  <a:lnTo>
                    <a:pt x="1" y="369"/>
                  </a:lnTo>
                  <a:lnTo>
                    <a:pt x="75" y="369"/>
                  </a:lnTo>
                  <a:lnTo>
                    <a:pt x="75" y="443"/>
                  </a:lnTo>
                  <a:lnTo>
                    <a:pt x="99" y="369"/>
                  </a:lnTo>
                  <a:lnTo>
                    <a:pt x="222" y="369"/>
                  </a:lnTo>
                  <a:lnTo>
                    <a:pt x="517" y="295"/>
                  </a:lnTo>
                  <a:lnTo>
                    <a:pt x="222" y="295"/>
                  </a:lnTo>
                  <a:lnTo>
                    <a:pt x="111" y="332"/>
                  </a:lnTo>
                  <a:lnTo>
                    <a:pt x="111" y="332"/>
                  </a:lnTo>
                  <a:lnTo>
                    <a:pt x="148" y="22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46"/>
            <p:cNvSpPr/>
            <p:nvPr/>
          </p:nvSpPr>
          <p:spPr>
            <a:xfrm>
              <a:off x="4665242" y="4708843"/>
              <a:ext cx="6931" cy="10373"/>
            </a:xfrm>
            <a:custGeom>
              <a:avLst/>
              <a:gdLst/>
              <a:ahLst/>
              <a:cxnLst/>
              <a:rect l="l" t="t" r="r" b="b"/>
              <a:pathLst>
                <a:path w="296" h="443" extrusionOk="0">
                  <a:moveTo>
                    <a:pt x="0" y="0"/>
                  </a:moveTo>
                  <a:lnTo>
                    <a:pt x="0" y="74"/>
                  </a:lnTo>
                  <a:lnTo>
                    <a:pt x="74" y="0"/>
                  </a:lnTo>
                  <a:close/>
                  <a:moveTo>
                    <a:pt x="74" y="0"/>
                  </a:moveTo>
                  <a:lnTo>
                    <a:pt x="148" y="74"/>
                  </a:lnTo>
                  <a:lnTo>
                    <a:pt x="222" y="148"/>
                  </a:lnTo>
                  <a:lnTo>
                    <a:pt x="296" y="295"/>
                  </a:lnTo>
                  <a:lnTo>
                    <a:pt x="296" y="74"/>
                  </a:lnTo>
                  <a:lnTo>
                    <a:pt x="148" y="0"/>
                  </a:lnTo>
                  <a:close/>
                  <a:moveTo>
                    <a:pt x="0" y="74"/>
                  </a:moveTo>
                  <a:lnTo>
                    <a:pt x="0" y="222"/>
                  </a:lnTo>
                  <a:lnTo>
                    <a:pt x="148" y="369"/>
                  </a:lnTo>
                  <a:lnTo>
                    <a:pt x="296" y="443"/>
                  </a:lnTo>
                  <a:lnTo>
                    <a:pt x="296" y="443"/>
                  </a:lnTo>
                  <a:lnTo>
                    <a:pt x="148" y="295"/>
                  </a:lnTo>
                  <a:lnTo>
                    <a:pt x="74" y="148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6"/>
            <p:cNvSpPr/>
            <p:nvPr/>
          </p:nvSpPr>
          <p:spPr>
            <a:xfrm>
              <a:off x="4578884" y="4710576"/>
              <a:ext cx="29386" cy="25920"/>
            </a:xfrm>
            <a:custGeom>
              <a:avLst/>
              <a:gdLst/>
              <a:ahLst/>
              <a:cxnLst/>
              <a:rect l="l" t="t" r="r" b="b"/>
              <a:pathLst>
                <a:path w="1255" h="1107" extrusionOk="0">
                  <a:moveTo>
                    <a:pt x="1" y="0"/>
                  </a:moveTo>
                  <a:lnTo>
                    <a:pt x="222" y="74"/>
                  </a:lnTo>
                  <a:lnTo>
                    <a:pt x="591" y="148"/>
                  </a:lnTo>
                  <a:lnTo>
                    <a:pt x="812" y="295"/>
                  </a:lnTo>
                  <a:lnTo>
                    <a:pt x="1033" y="516"/>
                  </a:lnTo>
                  <a:lnTo>
                    <a:pt x="1181" y="811"/>
                  </a:lnTo>
                  <a:lnTo>
                    <a:pt x="1254" y="1106"/>
                  </a:lnTo>
                  <a:lnTo>
                    <a:pt x="1254" y="1033"/>
                  </a:lnTo>
                  <a:lnTo>
                    <a:pt x="1254" y="811"/>
                  </a:lnTo>
                  <a:lnTo>
                    <a:pt x="1107" y="516"/>
                  </a:lnTo>
                  <a:lnTo>
                    <a:pt x="886" y="295"/>
                  </a:lnTo>
                  <a:lnTo>
                    <a:pt x="591" y="7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6"/>
            <p:cNvSpPr/>
            <p:nvPr/>
          </p:nvSpPr>
          <p:spPr>
            <a:xfrm>
              <a:off x="4587524" y="4676014"/>
              <a:ext cx="23" cy="34584"/>
            </a:xfrm>
            <a:custGeom>
              <a:avLst/>
              <a:gdLst/>
              <a:ahLst/>
              <a:cxnLst/>
              <a:rect l="l" t="t" r="r" b="b"/>
              <a:pathLst>
                <a:path w="1" h="1477" extrusionOk="0">
                  <a:moveTo>
                    <a:pt x="0" y="1"/>
                  </a:moveTo>
                  <a:lnTo>
                    <a:pt x="0" y="1"/>
                  </a:lnTo>
                  <a:lnTo>
                    <a:pt x="0" y="738"/>
                  </a:lnTo>
                  <a:lnTo>
                    <a:pt x="0" y="738"/>
                  </a:lnTo>
                  <a:lnTo>
                    <a:pt x="0" y="1476"/>
                  </a:lnTo>
                  <a:lnTo>
                    <a:pt x="0" y="1476"/>
                  </a:lnTo>
                  <a:lnTo>
                    <a:pt x="0" y="738"/>
                  </a:lnTo>
                  <a:lnTo>
                    <a:pt x="0" y="73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6"/>
            <p:cNvSpPr/>
            <p:nvPr/>
          </p:nvSpPr>
          <p:spPr>
            <a:xfrm>
              <a:off x="4620330" y="4729566"/>
              <a:ext cx="24211" cy="23"/>
            </a:xfrm>
            <a:custGeom>
              <a:avLst/>
              <a:gdLst/>
              <a:ahLst/>
              <a:cxnLst/>
              <a:rect l="l" t="t" r="r" b="b"/>
              <a:pathLst>
                <a:path w="1034" h="1" extrusionOk="0">
                  <a:moveTo>
                    <a:pt x="1" y="0"/>
                  </a:moveTo>
                  <a:lnTo>
                    <a:pt x="1" y="0"/>
                  </a:lnTo>
                  <a:lnTo>
                    <a:pt x="517" y="0"/>
                  </a:lnTo>
                  <a:lnTo>
                    <a:pt x="517" y="0"/>
                  </a:lnTo>
                  <a:lnTo>
                    <a:pt x="1033" y="0"/>
                  </a:lnTo>
                  <a:lnTo>
                    <a:pt x="1033" y="0"/>
                  </a:lnTo>
                  <a:lnTo>
                    <a:pt x="517" y="0"/>
                  </a:lnTo>
                  <a:lnTo>
                    <a:pt x="517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6"/>
            <p:cNvSpPr/>
            <p:nvPr/>
          </p:nvSpPr>
          <p:spPr>
            <a:xfrm>
              <a:off x="4603072" y="4729566"/>
              <a:ext cx="1733" cy="3465"/>
            </a:xfrm>
            <a:custGeom>
              <a:avLst/>
              <a:gdLst/>
              <a:ahLst/>
              <a:cxnLst/>
              <a:rect l="l" t="t" r="r" b="b"/>
              <a:pathLst>
                <a:path w="74" h="148" extrusionOk="0">
                  <a:moveTo>
                    <a:pt x="0" y="0"/>
                  </a:moveTo>
                  <a:lnTo>
                    <a:pt x="0" y="74"/>
                  </a:lnTo>
                  <a:lnTo>
                    <a:pt x="74" y="148"/>
                  </a:lnTo>
                  <a:lnTo>
                    <a:pt x="74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6"/>
            <p:cNvSpPr/>
            <p:nvPr/>
          </p:nvSpPr>
          <p:spPr>
            <a:xfrm>
              <a:off x="4596165" y="4720926"/>
              <a:ext cx="3465" cy="3489"/>
            </a:xfrm>
            <a:custGeom>
              <a:avLst/>
              <a:gdLst/>
              <a:ahLst/>
              <a:cxnLst/>
              <a:rect l="l" t="t" r="r" b="b"/>
              <a:pathLst>
                <a:path w="148" h="149" extrusionOk="0">
                  <a:moveTo>
                    <a:pt x="0" y="1"/>
                  </a:moveTo>
                  <a:lnTo>
                    <a:pt x="74" y="74"/>
                  </a:lnTo>
                  <a:lnTo>
                    <a:pt x="148" y="14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46"/>
            <p:cNvSpPr/>
            <p:nvPr/>
          </p:nvSpPr>
          <p:spPr>
            <a:xfrm>
              <a:off x="4587524" y="4715751"/>
              <a:ext cx="5198" cy="1756"/>
            </a:xfrm>
            <a:custGeom>
              <a:avLst/>
              <a:gdLst/>
              <a:ahLst/>
              <a:cxnLst/>
              <a:rect l="l" t="t" r="r" b="b"/>
              <a:pathLst>
                <a:path w="222" h="75" extrusionOk="0">
                  <a:moveTo>
                    <a:pt x="0" y="0"/>
                  </a:moveTo>
                  <a:lnTo>
                    <a:pt x="74" y="74"/>
                  </a:lnTo>
                  <a:lnTo>
                    <a:pt x="222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46"/>
            <p:cNvSpPr/>
            <p:nvPr/>
          </p:nvSpPr>
          <p:spPr>
            <a:xfrm>
              <a:off x="4580616" y="4714018"/>
              <a:ext cx="3465" cy="1756"/>
            </a:xfrm>
            <a:custGeom>
              <a:avLst/>
              <a:gdLst/>
              <a:ahLst/>
              <a:cxnLst/>
              <a:rect l="l" t="t" r="r" b="b"/>
              <a:pathLst>
                <a:path w="148" h="75" extrusionOk="0">
                  <a:moveTo>
                    <a:pt x="0" y="1"/>
                  </a:moveTo>
                  <a:lnTo>
                    <a:pt x="74" y="74"/>
                  </a:lnTo>
                  <a:lnTo>
                    <a:pt x="148" y="74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46"/>
            <p:cNvSpPr/>
            <p:nvPr/>
          </p:nvSpPr>
          <p:spPr>
            <a:xfrm>
              <a:off x="4264546" y="4638033"/>
              <a:ext cx="157185" cy="88087"/>
            </a:xfrm>
            <a:custGeom>
              <a:avLst/>
              <a:gdLst/>
              <a:ahLst/>
              <a:cxnLst/>
              <a:rect l="l" t="t" r="r" b="b"/>
              <a:pathLst>
                <a:path w="6713" h="3762" extrusionOk="0">
                  <a:moveTo>
                    <a:pt x="3172" y="0"/>
                  </a:moveTo>
                  <a:lnTo>
                    <a:pt x="2582" y="1844"/>
                  </a:lnTo>
                  <a:lnTo>
                    <a:pt x="1107" y="1844"/>
                  </a:lnTo>
                  <a:lnTo>
                    <a:pt x="148" y="1918"/>
                  </a:lnTo>
                  <a:lnTo>
                    <a:pt x="0" y="1992"/>
                  </a:lnTo>
                  <a:lnTo>
                    <a:pt x="0" y="2065"/>
                  </a:lnTo>
                  <a:lnTo>
                    <a:pt x="74" y="2139"/>
                  </a:lnTo>
                  <a:lnTo>
                    <a:pt x="443" y="2287"/>
                  </a:lnTo>
                  <a:lnTo>
                    <a:pt x="1033" y="2508"/>
                  </a:lnTo>
                  <a:lnTo>
                    <a:pt x="2730" y="2951"/>
                  </a:lnTo>
                  <a:lnTo>
                    <a:pt x="5754" y="3688"/>
                  </a:lnTo>
                  <a:lnTo>
                    <a:pt x="5975" y="3762"/>
                  </a:lnTo>
                  <a:lnTo>
                    <a:pt x="6712" y="959"/>
                  </a:lnTo>
                  <a:lnTo>
                    <a:pt x="3172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6"/>
            <p:cNvSpPr/>
            <p:nvPr/>
          </p:nvSpPr>
          <p:spPr>
            <a:xfrm>
              <a:off x="4264546" y="4638033"/>
              <a:ext cx="157185" cy="88087"/>
            </a:xfrm>
            <a:custGeom>
              <a:avLst/>
              <a:gdLst/>
              <a:ahLst/>
              <a:cxnLst/>
              <a:rect l="l" t="t" r="r" b="b"/>
              <a:pathLst>
                <a:path w="6713" h="3762" fill="none" extrusionOk="0">
                  <a:moveTo>
                    <a:pt x="2582" y="1844"/>
                  </a:moveTo>
                  <a:lnTo>
                    <a:pt x="3172" y="0"/>
                  </a:lnTo>
                  <a:lnTo>
                    <a:pt x="6712" y="959"/>
                  </a:lnTo>
                  <a:lnTo>
                    <a:pt x="5975" y="3762"/>
                  </a:lnTo>
                  <a:lnTo>
                    <a:pt x="5754" y="3688"/>
                  </a:lnTo>
                  <a:lnTo>
                    <a:pt x="5754" y="3688"/>
                  </a:lnTo>
                  <a:lnTo>
                    <a:pt x="2730" y="2951"/>
                  </a:lnTo>
                  <a:lnTo>
                    <a:pt x="1033" y="2508"/>
                  </a:lnTo>
                  <a:lnTo>
                    <a:pt x="443" y="2287"/>
                  </a:lnTo>
                  <a:lnTo>
                    <a:pt x="74" y="2139"/>
                  </a:lnTo>
                  <a:lnTo>
                    <a:pt x="74" y="2139"/>
                  </a:lnTo>
                  <a:lnTo>
                    <a:pt x="0" y="2065"/>
                  </a:lnTo>
                  <a:lnTo>
                    <a:pt x="0" y="1992"/>
                  </a:lnTo>
                  <a:lnTo>
                    <a:pt x="148" y="1918"/>
                  </a:lnTo>
                  <a:lnTo>
                    <a:pt x="1107" y="1844"/>
                  </a:lnTo>
                  <a:lnTo>
                    <a:pt x="2582" y="18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6"/>
            <p:cNvSpPr/>
            <p:nvPr/>
          </p:nvSpPr>
          <p:spPr>
            <a:xfrm>
              <a:off x="4409632" y="4701935"/>
              <a:ext cx="1733" cy="3465"/>
            </a:xfrm>
            <a:custGeom>
              <a:avLst/>
              <a:gdLst/>
              <a:ahLst/>
              <a:cxnLst/>
              <a:rect l="l" t="t" r="r" b="b"/>
              <a:pathLst>
                <a:path w="74" h="148" extrusionOk="0">
                  <a:moveTo>
                    <a:pt x="74" y="0"/>
                  </a:moveTo>
                  <a:lnTo>
                    <a:pt x="0" y="148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6"/>
            <p:cNvSpPr/>
            <p:nvPr/>
          </p:nvSpPr>
          <p:spPr>
            <a:xfrm>
              <a:off x="4409632" y="4701935"/>
              <a:ext cx="1733" cy="3465"/>
            </a:xfrm>
            <a:custGeom>
              <a:avLst/>
              <a:gdLst/>
              <a:ahLst/>
              <a:cxnLst/>
              <a:rect l="l" t="t" r="r" b="b"/>
              <a:pathLst>
                <a:path w="74" h="148" fill="none" extrusionOk="0">
                  <a:moveTo>
                    <a:pt x="74" y="0"/>
                  </a:moveTo>
                  <a:lnTo>
                    <a:pt x="0" y="148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46"/>
            <p:cNvSpPr/>
            <p:nvPr/>
          </p:nvSpPr>
          <p:spPr>
            <a:xfrm>
              <a:off x="4373360" y="4700203"/>
              <a:ext cx="38003" cy="24211"/>
            </a:xfrm>
            <a:custGeom>
              <a:avLst/>
              <a:gdLst/>
              <a:ahLst/>
              <a:cxnLst/>
              <a:rect l="l" t="t" r="r" b="b"/>
              <a:pathLst>
                <a:path w="1623" h="1034" extrusionOk="0">
                  <a:moveTo>
                    <a:pt x="959" y="1"/>
                  </a:moveTo>
                  <a:lnTo>
                    <a:pt x="664" y="74"/>
                  </a:lnTo>
                  <a:lnTo>
                    <a:pt x="295" y="296"/>
                  </a:lnTo>
                  <a:lnTo>
                    <a:pt x="0" y="664"/>
                  </a:lnTo>
                  <a:lnTo>
                    <a:pt x="1328" y="1033"/>
                  </a:lnTo>
                  <a:lnTo>
                    <a:pt x="1549" y="222"/>
                  </a:lnTo>
                  <a:lnTo>
                    <a:pt x="1623" y="74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6"/>
            <p:cNvSpPr/>
            <p:nvPr/>
          </p:nvSpPr>
          <p:spPr>
            <a:xfrm>
              <a:off x="4373360" y="4700203"/>
              <a:ext cx="38003" cy="24211"/>
            </a:xfrm>
            <a:custGeom>
              <a:avLst/>
              <a:gdLst/>
              <a:ahLst/>
              <a:cxnLst/>
              <a:rect l="l" t="t" r="r" b="b"/>
              <a:pathLst>
                <a:path w="1623" h="1034" fill="none" extrusionOk="0">
                  <a:moveTo>
                    <a:pt x="1180" y="1"/>
                  </a:moveTo>
                  <a:lnTo>
                    <a:pt x="1180" y="1"/>
                  </a:lnTo>
                  <a:lnTo>
                    <a:pt x="959" y="1"/>
                  </a:lnTo>
                  <a:lnTo>
                    <a:pt x="664" y="74"/>
                  </a:lnTo>
                  <a:lnTo>
                    <a:pt x="664" y="74"/>
                  </a:lnTo>
                  <a:lnTo>
                    <a:pt x="295" y="296"/>
                  </a:lnTo>
                  <a:lnTo>
                    <a:pt x="0" y="664"/>
                  </a:lnTo>
                  <a:lnTo>
                    <a:pt x="1328" y="1033"/>
                  </a:lnTo>
                  <a:lnTo>
                    <a:pt x="1328" y="1033"/>
                  </a:lnTo>
                  <a:lnTo>
                    <a:pt x="1328" y="1033"/>
                  </a:lnTo>
                  <a:lnTo>
                    <a:pt x="1549" y="222"/>
                  </a:lnTo>
                  <a:lnTo>
                    <a:pt x="1623" y="74"/>
                  </a:lnTo>
                  <a:lnTo>
                    <a:pt x="1623" y="74"/>
                  </a:lnTo>
                  <a:lnTo>
                    <a:pt x="11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6"/>
            <p:cNvSpPr/>
            <p:nvPr/>
          </p:nvSpPr>
          <p:spPr>
            <a:xfrm>
              <a:off x="4262813" y="4684654"/>
              <a:ext cx="141637" cy="41468"/>
            </a:xfrm>
            <a:custGeom>
              <a:avLst/>
              <a:gdLst/>
              <a:ahLst/>
              <a:cxnLst/>
              <a:rect l="l" t="t" r="r" b="b"/>
              <a:pathLst>
                <a:path w="6049" h="1771" extrusionOk="0">
                  <a:moveTo>
                    <a:pt x="74" y="1"/>
                  </a:moveTo>
                  <a:lnTo>
                    <a:pt x="1" y="74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74" y="74"/>
                  </a:lnTo>
                  <a:lnTo>
                    <a:pt x="74" y="1"/>
                  </a:lnTo>
                  <a:close/>
                  <a:moveTo>
                    <a:pt x="111" y="111"/>
                  </a:moveTo>
                  <a:lnTo>
                    <a:pt x="148" y="148"/>
                  </a:lnTo>
                  <a:lnTo>
                    <a:pt x="222" y="148"/>
                  </a:lnTo>
                  <a:lnTo>
                    <a:pt x="111" y="111"/>
                  </a:lnTo>
                  <a:close/>
                  <a:moveTo>
                    <a:pt x="2508" y="886"/>
                  </a:moveTo>
                  <a:lnTo>
                    <a:pt x="4426" y="1402"/>
                  </a:lnTo>
                  <a:lnTo>
                    <a:pt x="6049" y="1771"/>
                  </a:lnTo>
                  <a:lnTo>
                    <a:pt x="5828" y="1697"/>
                  </a:lnTo>
                  <a:lnTo>
                    <a:pt x="2508" y="886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6"/>
            <p:cNvSpPr/>
            <p:nvPr/>
          </p:nvSpPr>
          <p:spPr>
            <a:xfrm>
              <a:off x="4321541" y="4705378"/>
              <a:ext cx="82913" cy="20746"/>
            </a:xfrm>
            <a:custGeom>
              <a:avLst/>
              <a:gdLst/>
              <a:ahLst/>
              <a:cxnLst/>
              <a:rect l="l" t="t" r="r" b="b"/>
              <a:pathLst>
                <a:path w="3541" h="886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918" y="517"/>
                  </a:lnTo>
                  <a:lnTo>
                    <a:pt x="3541" y="886"/>
                  </a:lnTo>
                  <a:lnTo>
                    <a:pt x="3320" y="812"/>
                  </a:lnTo>
                  <a:lnTo>
                    <a:pt x="3320" y="81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6"/>
            <p:cNvSpPr/>
            <p:nvPr/>
          </p:nvSpPr>
          <p:spPr>
            <a:xfrm>
              <a:off x="4262813" y="4684654"/>
              <a:ext cx="5198" cy="3489"/>
            </a:xfrm>
            <a:custGeom>
              <a:avLst/>
              <a:gdLst/>
              <a:ahLst/>
              <a:cxnLst/>
              <a:rect l="l" t="t" r="r" b="b"/>
              <a:pathLst>
                <a:path w="222" h="149" fill="none" extrusionOk="0">
                  <a:moveTo>
                    <a:pt x="74" y="1"/>
                  </a:moveTo>
                  <a:lnTo>
                    <a:pt x="74" y="1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222" y="148"/>
                  </a:lnTo>
                  <a:lnTo>
                    <a:pt x="222" y="148"/>
                  </a:lnTo>
                  <a:lnTo>
                    <a:pt x="148" y="148"/>
                  </a:lnTo>
                  <a:lnTo>
                    <a:pt x="148" y="148"/>
                  </a:lnTo>
                  <a:lnTo>
                    <a:pt x="74" y="74"/>
                  </a:lnTo>
                  <a:lnTo>
                    <a:pt x="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6"/>
            <p:cNvSpPr/>
            <p:nvPr/>
          </p:nvSpPr>
          <p:spPr>
            <a:xfrm>
              <a:off x="4274896" y="4681212"/>
              <a:ext cx="10396" cy="23"/>
            </a:xfrm>
            <a:custGeom>
              <a:avLst/>
              <a:gdLst/>
              <a:ahLst/>
              <a:cxnLst/>
              <a:rect l="l" t="t" r="r" b="b"/>
              <a:pathLst>
                <a:path w="444" h="1" fill="none" extrusionOk="0">
                  <a:moveTo>
                    <a:pt x="444" y="0"/>
                  </a:moveTo>
                  <a:lnTo>
                    <a:pt x="444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4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46"/>
            <p:cNvSpPr/>
            <p:nvPr/>
          </p:nvSpPr>
          <p:spPr>
            <a:xfrm>
              <a:off x="4264546" y="4681212"/>
              <a:ext cx="139905" cy="44910"/>
            </a:xfrm>
            <a:custGeom>
              <a:avLst/>
              <a:gdLst/>
              <a:ahLst/>
              <a:cxnLst/>
              <a:rect l="l" t="t" r="r" b="b"/>
              <a:pathLst>
                <a:path w="5975" h="1918" extrusionOk="0">
                  <a:moveTo>
                    <a:pt x="443" y="0"/>
                  </a:moveTo>
                  <a:lnTo>
                    <a:pt x="222" y="74"/>
                  </a:lnTo>
                  <a:lnTo>
                    <a:pt x="0" y="148"/>
                  </a:lnTo>
                  <a:lnTo>
                    <a:pt x="0" y="221"/>
                  </a:lnTo>
                  <a:lnTo>
                    <a:pt x="74" y="295"/>
                  </a:lnTo>
                  <a:lnTo>
                    <a:pt x="148" y="295"/>
                  </a:lnTo>
                  <a:lnTo>
                    <a:pt x="1033" y="664"/>
                  </a:lnTo>
                  <a:lnTo>
                    <a:pt x="2434" y="1033"/>
                  </a:lnTo>
                  <a:lnTo>
                    <a:pt x="5754" y="1844"/>
                  </a:lnTo>
                  <a:lnTo>
                    <a:pt x="5975" y="1918"/>
                  </a:lnTo>
                  <a:lnTo>
                    <a:pt x="5975" y="1844"/>
                  </a:lnTo>
                  <a:lnTo>
                    <a:pt x="4647" y="1549"/>
                  </a:lnTo>
                  <a:lnTo>
                    <a:pt x="4647" y="1475"/>
                  </a:lnTo>
                  <a:lnTo>
                    <a:pt x="1181" y="516"/>
                  </a:lnTo>
                  <a:lnTo>
                    <a:pt x="1181" y="295"/>
                  </a:lnTo>
                  <a:lnTo>
                    <a:pt x="1107" y="74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46"/>
            <p:cNvSpPr/>
            <p:nvPr/>
          </p:nvSpPr>
          <p:spPr>
            <a:xfrm>
              <a:off x="4264546" y="4681212"/>
              <a:ext cx="139905" cy="44910"/>
            </a:xfrm>
            <a:custGeom>
              <a:avLst/>
              <a:gdLst/>
              <a:ahLst/>
              <a:cxnLst/>
              <a:rect l="l" t="t" r="r" b="b"/>
              <a:pathLst>
                <a:path w="5975" h="1918" fill="none" extrusionOk="0">
                  <a:moveTo>
                    <a:pt x="1033" y="0"/>
                  </a:moveTo>
                  <a:lnTo>
                    <a:pt x="1033" y="0"/>
                  </a:lnTo>
                  <a:lnTo>
                    <a:pt x="886" y="0"/>
                  </a:lnTo>
                  <a:lnTo>
                    <a:pt x="886" y="0"/>
                  </a:lnTo>
                  <a:lnTo>
                    <a:pt x="443" y="0"/>
                  </a:lnTo>
                  <a:lnTo>
                    <a:pt x="443" y="0"/>
                  </a:lnTo>
                  <a:lnTo>
                    <a:pt x="222" y="74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0" y="221"/>
                  </a:lnTo>
                  <a:lnTo>
                    <a:pt x="74" y="295"/>
                  </a:lnTo>
                  <a:lnTo>
                    <a:pt x="74" y="295"/>
                  </a:lnTo>
                  <a:lnTo>
                    <a:pt x="148" y="295"/>
                  </a:lnTo>
                  <a:lnTo>
                    <a:pt x="148" y="295"/>
                  </a:lnTo>
                  <a:lnTo>
                    <a:pt x="1033" y="664"/>
                  </a:lnTo>
                  <a:lnTo>
                    <a:pt x="2434" y="1033"/>
                  </a:lnTo>
                  <a:lnTo>
                    <a:pt x="2434" y="1033"/>
                  </a:lnTo>
                  <a:lnTo>
                    <a:pt x="5754" y="1844"/>
                  </a:lnTo>
                  <a:lnTo>
                    <a:pt x="5975" y="1918"/>
                  </a:lnTo>
                  <a:lnTo>
                    <a:pt x="5975" y="1918"/>
                  </a:lnTo>
                  <a:lnTo>
                    <a:pt x="5975" y="1844"/>
                  </a:lnTo>
                  <a:lnTo>
                    <a:pt x="4647" y="1549"/>
                  </a:lnTo>
                  <a:lnTo>
                    <a:pt x="4647" y="1549"/>
                  </a:lnTo>
                  <a:lnTo>
                    <a:pt x="4647" y="1475"/>
                  </a:lnTo>
                  <a:lnTo>
                    <a:pt x="1181" y="516"/>
                  </a:lnTo>
                  <a:lnTo>
                    <a:pt x="1181" y="516"/>
                  </a:lnTo>
                  <a:lnTo>
                    <a:pt x="1181" y="295"/>
                  </a:lnTo>
                  <a:lnTo>
                    <a:pt x="1107" y="74"/>
                  </a:lnTo>
                  <a:lnTo>
                    <a:pt x="1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6"/>
            <p:cNvSpPr/>
            <p:nvPr/>
          </p:nvSpPr>
          <p:spPr>
            <a:xfrm>
              <a:off x="4373360" y="4715751"/>
              <a:ext cx="31095" cy="8664"/>
            </a:xfrm>
            <a:custGeom>
              <a:avLst/>
              <a:gdLst/>
              <a:ahLst/>
              <a:cxnLst/>
              <a:rect l="l" t="t" r="r" b="b"/>
              <a:pathLst>
                <a:path w="1328" h="370" extrusionOk="0">
                  <a:moveTo>
                    <a:pt x="0" y="0"/>
                  </a:moveTo>
                  <a:lnTo>
                    <a:pt x="0" y="74"/>
                  </a:lnTo>
                  <a:lnTo>
                    <a:pt x="1328" y="369"/>
                  </a:lnTo>
                  <a:lnTo>
                    <a:pt x="1328" y="3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71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6"/>
            <p:cNvSpPr/>
            <p:nvPr/>
          </p:nvSpPr>
          <p:spPr>
            <a:xfrm>
              <a:off x="4373360" y="4715751"/>
              <a:ext cx="31095" cy="8664"/>
            </a:xfrm>
            <a:custGeom>
              <a:avLst/>
              <a:gdLst/>
              <a:ahLst/>
              <a:cxnLst/>
              <a:rect l="l" t="t" r="r" b="b"/>
              <a:pathLst>
                <a:path w="1328" h="37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74"/>
                  </a:lnTo>
                  <a:lnTo>
                    <a:pt x="1328" y="369"/>
                  </a:lnTo>
                  <a:lnTo>
                    <a:pt x="1328" y="36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46"/>
            <p:cNvSpPr/>
            <p:nvPr/>
          </p:nvSpPr>
          <p:spPr>
            <a:xfrm>
              <a:off x="4264546" y="4684654"/>
              <a:ext cx="134730" cy="38026"/>
            </a:xfrm>
            <a:custGeom>
              <a:avLst/>
              <a:gdLst/>
              <a:ahLst/>
              <a:cxnLst/>
              <a:rect l="l" t="t" r="r" b="b"/>
              <a:pathLst>
                <a:path w="5754" h="1624" extrusionOk="0">
                  <a:moveTo>
                    <a:pt x="0" y="1"/>
                  </a:moveTo>
                  <a:lnTo>
                    <a:pt x="0" y="74"/>
                  </a:lnTo>
                  <a:lnTo>
                    <a:pt x="222" y="74"/>
                  </a:lnTo>
                  <a:lnTo>
                    <a:pt x="0" y="1"/>
                  </a:lnTo>
                  <a:close/>
                  <a:moveTo>
                    <a:pt x="222" y="74"/>
                  </a:moveTo>
                  <a:lnTo>
                    <a:pt x="812" y="296"/>
                  </a:lnTo>
                  <a:lnTo>
                    <a:pt x="2951" y="960"/>
                  </a:lnTo>
                  <a:lnTo>
                    <a:pt x="5090" y="1476"/>
                  </a:lnTo>
                  <a:lnTo>
                    <a:pt x="5754" y="1623"/>
                  </a:lnTo>
                  <a:lnTo>
                    <a:pt x="5164" y="1476"/>
                  </a:lnTo>
                  <a:lnTo>
                    <a:pt x="2951" y="886"/>
                  </a:lnTo>
                  <a:lnTo>
                    <a:pt x="886" y="296"/>
                  </a:lnTo>
                  <a:lnTo>
                    <a:pt x="222" y="74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46"/>
            <p:cNvSpPr/>
            <p:nvPr/>
          </p:nvSpPr>
          <p:spPr>
            <a:xfrm>
              <a:off x="4288735" y="4679479"/>
              <a:ext cx="5198" cy="15571"/>
            </a:xfrm>
            <a:custGeom>
              <a:avLst/>
              <a:gdLst/>
              <a:ahLst/>
              <a:cxnLst/>
              <a:rect l="l" t="t" r="r" b="b"/>
              <a:pathLst>
                <a:path w="222" h="665" extrusionOk="0">
                  <a:moveTo>
                    <a:pt x="0" y="0"/>
                  </a:moveTo>
                  <a:lnTo>
                    <a:pt x="148" y="295"/>
                  </a:lnTo>
                  <a:lnTo>
                    <a:pt x="74" y="148"/>
                  </a:lnTo>
                  <a:lnTo>
                    <a:pt x="0" y="0"/>
                  </a:lnTo>
                  <a:close/>
                  <a:moveTo>
                    <a:pt x="148" y="295"/>
                  </a:moveTo>
                  <a:lnTo>
                    <a:pt x="148" y="664"/>
                  </a:lnTo>
                  <a:lnTo>
                    <a:pt x="221" y="517"/>
                  </a:lnTo>
                  <a:lnTo>
                    <a:pt x="148" y="295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6"/>
            <p:cNvSpPr/>
            <p:nvPr/>
          </p:nvSpPr>
          <p:spPr>
            <a:xfrm>
              <a:off x="4318075" y="4681212"/>
              <a:ext cx="1756" cy="8640"/>
            </a:xfrm>
            <a:custGeom>
              <a:avLst/>
              <a:gdLst/>
              <a:ahLst/>
              <a:cxnLst/>
              <a:rect l="l" t="t" r="r" b="b"/>
              <a:pathLst>
                <a:path w="75" h="369" extrusionOk="0">
                  <a:moveTo>
                    <a:pt x="1" y="0"/>
                  </a:moveTo>
                  <a:lnTo>
                    <a:pt x="1" y="221"/>
                  </a:lnTo>
                  <a:lnTo>
                    <a:pt x="75" y="369"/>
                  </a:lnTo>
                  <a:lnTo>
                    <a:pt x="75" y="1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6"/>
            <p:cNvSpPr/>
            <p:nvPr/>
          </p:nvSpPr>
          <p:spPr>
            <a:xfrm>
              <a:off x="4324983" y="4681212"/>
              <a:ext cx="3489" cy="6931"/>
            </a:xfrm>
            <a:custGeom>
              <a:avLst/>
              <a:gdLst/>
              <a:ahLst/>
              <a:cxnLst/>
              <a:rect l="l" t="t" r="r" b="b"/>
              <a:pathLst>
                <a:path w="149" h="296" extrusionOk="0">
                  <a:moveTo>
                    <a:pt x="149" y="295"/>
                  </a:moveTo>
                  <a:lnTo>
                    <a:pt x="149" y="295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1" y="0"/>
                  </a:lnTo>
                  <a:lnTo>
                    <a:pt x="1" y="0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149" y="295"/>
                  </a:lnTo>
                  <a:lnTo>
                    <a:pt x="149" y="295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46"/>
            <p:cNvSpPr/>
            <p:nvPr/>
          </p:nvSpPr>
          <p:spPr>
            <a:xfrm>
              <a:off x="4326716" y="4679479"/>
              <a:ext cx="8664" cy="1756"/>
            </a:xfrm>
            <a:custGeom>
              <a:avLst/>
              <a:gdLst/>
              <a:ahLst/>
              <a:cxnLst/>
              <a:rect l="l" t="t" r="r" b="b"/>
              <a:pathLst>
                <a:path w="370" h="75" extrusionOk="0">
                  <a:moveTo>
                    <a:pt x="1" y="0"/>
                  </a:moveTo>
                  <a:lnTo>
                    <a:pt x="148" y="74"/>
                  </a:lnTo>
                  <a:lnTo>
                    <a:pt x="370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46"/>
            <p:cNvSpPr/>
            <p:nvPr/>
          </p:nvSpPr>
          <p:spPr>
            <a:xfrm>
              <a:off x="4328448" y="4674304"/>
              <a:ext cx="8664" cy="1733"/>
            </a:xfrm>
            <a:custGeom>
              <a:avLst/>
              <a:gdLst/>
              <a:ahLst/>
              <a:cxnLst/>
              <a:rect l="l" t="t" r="r" b="b"/>
              <a:pathLst>
                <a:path w="370" h="74" extrusionOk="0">
                  <a:moveTo>
                    <a:pt x="1" y="0"/>
                  </a:moveTo>
                  <a:lnTo>
                    <a:pt x="148" y="74"/>
                  </a:lnTo>
                  <a:lnTo>
                    <a:pt x="369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46"/>
            <p:cNvSpPr/>
            <p:nvPr/>
          </p:nvSpPr>
          <p:spPr>
            <a:xfrm>
              <a:off x="4305992" y="4670839"/>
              <a:ext cx="12106" cy="8664"/>
            </a:xfrm>
            <a:custGeom>
              <a:avLst/>
              <a:gdLst/>
              <a:ahLst/>
              <a:cxnLst/>
              <a:rect l="l" t="t" r="r" b="b"/>
              <a:pathLst>
                <a:path w="517" h="370" extrusionOk="0">
                  <a:moveTo>
                    <a:pt x="1" y="1"/>
                  </a:moveTo>
                  <a:lnTo>
                    <a:pt x="1" y="74"/>
                  </a:lnTo>
                  <a:lnTo>
                    <a:pt x="369" y="74"/>
                  </a:lnTo>
                  <a:lnTo>
                    <a:pt x="222" y="1"/>
                  </a:lnTo>
                  <a:close/>
                  <a:moveTo>
                    <a:pt x="1" y="74"/>
                  </a:moveTo>
                  <a:lnTo>
                    <a:pt x="1" y="148"/>
                  </a:lnTo>
                  <a:lnTo>
                    <a:pt x="148" y="296"/>
                  </a:lnTo>
                  <a:lnTo>
                    <a:pt x="369" y="369"/>
                  </a:lnTo>
                  <a:lnTo>
                    <a:pt x="369" y="369"/>
                  </a:lnTo>
                  <a:lnTo>
                    <a:pt x="148" y="222"/>
                  </a:lnTo>
                  <a:lnTo>
                    <a:pt x="74" y="148"/>
                  </a:lnTo>
                  <a:lnTo>
                    <a:pt x="1" y="74"/>
                  </a:lnTo>
                  <a:close/>
                  <a:moveTo>
                    <a:pt x="369" y="74"/>
                  </a:moveTo>
                  <a:lnTo>
                    <a:pt x="443" y="222"/>
                  </a:lnTo>
                  <a:lnTo>
                    <a:pt x="517" y="369"/>
                  </a:lnTo>
                  <a:lnTo>
                    <a:pt x="517" y="296"/>
                  </a:lnTo>
                  <a:lnTo>
                    <a:pt x="369" y="74"/>
                  </a:lnTo>
                  <a:close/>
                  <a:moveTo>
                    <a:pt x="517" y="369"/>
                  </a:moveTo>
                  <a:lnTo>
                    <a:pt x="517" y="369"/>
                  </a:lnTo>
                  <a:lnTo>
                    <a:pt x="517" y="369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46"/>
            <p:cNvSpPr/>
            <p:nvPr/>
          </p:nvSpPr>
          <p:spPr>
            <a:xfrm>
              <a:off x="4318075" y="4672572"/>
              <a:ext cx="8664" cy="8664"/>
            </a:xfrm>
            <a:custGeom>
              <a:avLst/>
              <a:gdLst/>
              <a:ahLst/>
              <a:cxnLst/>
              <a:rect l="l" t="t" r="r" b="b"/>
              <a:pathLst>
                <a:path w="370" h="370" extrusionOk="0">
                  <a:moveTo>
                    <a:pt x="222" y="0"/>
                  </a:moveTo>
                  <a:lnTo>
                    <a:pt x="148" y="74"/>
                  </a:lnTo>
                  <a:lnTo>
                    <a:pt x="370" y="74"/>
                  </a:lnTo>
                  <a:lnTo>
                    <a:pt x="370" y="0"/>
                  </a:lnTo>
                  <a:close/>
                  <a:moveTo>
                    <a:pt x="370" y="74"/>
                  </a:moveTo>
                  <a:lnTo>
                    <a:pt x="296" y="222"/>
                  </a:lnTo>
                  <a:lnTo>
                    <a:pt x="370" y="148"/>
                  </a:lnTo>
                  <a:lnTo>
                    <a:pt x="370" y="74"/>
                  </a:lnTo>
                  <a:close/>
                  <a:moveTo>
                    <a:pt x="148" y="74"/>
                  </a:moveTo>
                  <a:lnTo>
                    <a:pt x="1" y="222"/>
                  </a:lnTo>
                  <a:lnTo>
                    <a:pt x="1" y="369"/>
                  </a:lnTo>
                  <a:lnTo>
                    <a:pt x="75" y="222"/>
                  </a:lnTo>
                  <a:lnTo>
                    <a:pt x="148" y="74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6"/>
            <p:cNvSpPr/>
            <p:nvPr/>
          </p:nvSpPr>
          <p:spPr>
            <a:xfrm>
              <a:off x="4373360" y="4698470"/>
              <a:ext cx="34561" cy="17304"/>
            </a:xfrm>
            <a:custGeom>
              <a:avLst/>
              <a:gdLst/>
              <a:ahLst/>
              <a:cxnLst/>
              <a:rect l="l" t="t" r="r" b="b"/>
              <a:pathLst>
                <a:path w="1476" h="739" extrusionOk="0">
                  <a:moveTo>
                    <a:pt x="959" y="1"/>
                  </a:moveTo>
                  <a:lnTo>
                    <a:pt x="590" y="148"/>
                  </a:lnTo>
                  <a:lnTo>
                    <a:pt x="443" y="259"/>
                  </a:lnTo>
                  <a:lnTo>
                    <a:pt x="664" y="148"/>
                  </a:lnTo>
                  <a:lnTo>
                    <a:pt x="959" y="75"/>
                  </a:lnTo>
                  <a:lnTo>
                    <a:pt x="1475" y="75"/>
                  </a:lnTo>
                  <a:lnTo>
                    <a:pt x="1328" y="1"/>
                  </a:lnTo>
                  <a:close/>
                  <a:moveTo>
                    <a:pt x="443" y="259"/>
                  </a:moveTo>
                  <a:lnTo>
                    <a:pt x="369" y="296"/>
                  </a:lnTo>
                  <a:lnTo>
                    <a:pt x="295" y="370"/>
                  </a:lnTo>
                  <a:lnTo>
                    <a:pt x="443" y="259"/>
                  </a:lnTo>
                  <a:close/>
                  <a:moveTo>
                    <a:pt x="295" y="370"/>
                  </a:moveTo>
                  <a:lnTo>
                    <a:pt x="148" y="517"/>
                  </a:lnTo>
                  <a:lnTo>
                    <a:pt x="0" y="738"/>
                  </a:lnTo>
                  <a:lnTo>
                    <a:pt x="74" y="665"/>
                  </a:lnTo>
                  <a:lnTo>
                    <a:pt x="295" y="37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46"/>
            <p:cNvSpPr/>
            <p:nvPr/>
          </p:nvSpPr>
          <p:spPr>
            <a:xfrm>
              <a:off x="4402724" y="4663931"/>
              <a:ext cx="8640" cy="34561"/>
            </a:xfrm>
            <a:custGeom>
              <a:avLst/>
              <a:gdLst/>
              <a:ahLst/>
              <a:cxnLst/>
              <a:rect l="l" t="t" r="r" b="b"/>
              <a:pathLst>
                <a:path w="369" h="1476" extrusionOk="0">
                  <a:moveTo>
                    <a:pt x="369" y="1"/>
                  </a:moveTo>
                  <a:lnTo>
                    <a:pt x="148" y="738"/>
                  </a:lnTo>
                  <a:lnTo>
                    <a:pt x="0" y="1476"/>
                  </a:lnTo>
                  <a:lnTo>
                    <a:pt x="221" y="738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46"/>
            <p:cNvSpPr/>
            <p:nvPr/>
          </p:nvSpPr>
          <p:spPr>
            <a:xfrm>
              <a:off x="4340531" y="4698470"/>
              <a:ext cx="24211" cy="6931"/>
            </a:xfrm>
            <a:custGeom>
              <a:avLst/>
              <a:gdLst/>
              <a:ahLst/>
              <a:cxnLst/>
              <a:rect l="l" t="t" r="r" b="b"/>
              <a:pathLst>
                <a:path w="1034" h="296" extrusionOk="0">
                  <a:moveTo>
                    <a:pt x="1" y="1"/>
                  </a:moveTo>
                  <a:lnTo>
                    <a:pt x="517" y="222"/>
                  </a:lnTo>
                  <a:lnTo>
                    <a:pt x="1033" y="296"/>
                  </a:lnTo>
                  <a:lnTo>
                    <a:pt x="517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6"/>
            <p:cNvSpPr/>
            <p:nvPr/>
          </p:nvSpPr>
          <p:spPr>
            <a:xfrm>
              <a:off x="4378535" y="4710576"/>
              <a:ext cx="3489" cy="3465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148" y="0"/>
                  </a:moveTo>
                  <a:lnTo>
                    <a:pt x="148" y="0"/>
                  </a:lnTo>
                  <a:lnTo>
                    <a:pt x="74" y="74"/>
                  </a:lnTo>
                  <a:lnTo>
                    <a:pt x="74" y="74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74" y="74"/>
                  </a:lnTo>
                  <a:lnTo>
                    <a:pt x="74" y="74"/>
                  </a:lnTo>
                  <a:lnTo>
                    <a:pt x="148" y="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46"/>
            <p:cNvSpPr/>
            <p:nvPr/>
          </p:nvSpPr>
          <p:spPr>
            <a:xfrm>
              <a:off x="4385443" y="4703668"/>
              <a:ext cx="5198" cy="3465"/>
            </a:xfrm>
            <a:custGeom>
              <a:avLst/>
              <a:gdLst/>
              <a:ahLst/>
              <a:cxnLst/>
              <a:rect l="l" t="t" r="r" b="b"/>
              <a:pathLst>
                <a:path w="222" h="148" extrusionOk="0">
                  <a:moveTo>
                    <a:pt x="222" y="0"/>
                  </a:moveTo>
                  <a:lnTo>
                    <a:pt x="74" y="74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148" y="7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46"/>
            <p:cNvSpPr/>
            <p:nvPr/>
          </p:nvSpPr>
          <p:spPr>
            <a:xfrm>
              <a:off x="4394084" y="4701935"/>
              <a:ext cx="5198" cy="1756"/>
            </a:xfrm>
            <a:custGeom>
              <a:avLst/>
              <a:gdLst/>
              <a:ahLst/>
              <a:cxnLst/>
              <a:rect l="l" t="t" r="r" b="b"/>
              <a:pathLst>
                <a:path w="222" h="75" extrusionOk="0">
                  <a:moveTo>
                    <a:pt x="148" y="0"/>
                  </a:moveTo>
                  <a:lnTo>
                    <a:pt x="0" y="74"/>
                  </a:lnTo>
                  <a:lnTo>
                    <a:pt x="222" y="7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46"/>
            <p:cNvSpPr/>
            <p:nvPr/>
          </p:nvSpPr>
          <p:spPr>
            <a:xfrm>
              <a:off x="4404434" y="4703668"/>
              <a:ext cx="1756" cy="23"/>
            </a:xfrm>
            <a:custGeom>
              <a:avLst/>
              <a:gdLst/>
              <a:ahLst/>
              <a:cxnLst/>
              <a:rect l="l" t="t" r="r" b="b"/>
              <a:pathLst>
                <a:path w="75" h="1" extrusionOk="0">
                  <a:moveTo>
                    <a:pt x="75" y="0"/>
                  </a:moveTo>
                  <a:lnTo>
                    <a:pt x="75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46"/>
            <p:cNvSpPr/>
            <p:nvPr/>
          </p:nvSpPr>
          <p:spPr>
            <a:xfrm>
              <a:off x="4299085" y="3834908"/>
              <a:ext cx="407608" cy="870453"/>
            </a:xfrm>
            <a:custGeom>
              <a:avLst/>
              <a:gdLst/>
              <a:ahLst/>
              <a:cxnLst/>
              <a:rect l="l" t="t" r="r" b="b"/>
              <a:pathLst>
                <a:path w="17408" h="37175" extrusionOk="0">
                  <a:moveTo>
                    <a:pt x="6123" y="0"/>
                  </a:moveTo>
                  <a:lnTo>
                    <a:pt x="5754" y="1623"/>
                  </a:lnTo>
                  <a:lnTo>
                    <a:pt x="5016" y="5606"/>
                  </a:lnTo>
                  <a:lnTo>
                    <a:pt x="2951" y="17702"/>
                  </a:lnTo>
                  <a:lnTo>
                    <a:pt x="1" y="35110"/>
                  </a:lnTo>
                  <a:lnTo>
                    <a:pt x="6123" y="37175"/>
                  </a:lnTo>
                  <a:lnTo>
                    <a:pt x="11286" y="4057"/>
                  </a:lnTo>
                  <a:lnTo>
                    <a:pt x="10622" y="36954"/>
                  </a:lnTo>
                  <a:lnTo>
                    <a:pt x="17408" y="37101"/>
                  </a:lnTo>
                  <a:lnTo>
                    <a:pt x="1644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46"/>
            <p:cNvSpPr/>
            <p:nvPr/>
          </p:nvSpPr>
          <p:spPr>
            <a:xfrm>
              <a:off x="4169547" y="3190660"/>
              <a:ext cx="193455" cy="364454"/>
            </a:xfrm>
            <a:custGeom>
              <a:avLst/>
              <a:gdLst/>
              <a:ahLst/>
              <a:cxnLst/>
              <a:rect l="l" t="t" r="r" b="b"/>
              <a:pathLst>
                <a:path w="8262" h="15565" extrusionOk="0">
                  <a:moveTo>
                    <a:pt x="5459" y="1"/>
                  </a:moveTo>
                  <a:lnTo>
                    <a:pt x="5311" y="222"/>
                  </a:lnTo>
                  <a:lnTo>
                    <a:pt x="4795" y="1697"/>
                  </a:lnTo>
                  <a:lnTo>
                    <a:pt x="4943" y="591"/>
                  </a:lnTo>
                  <a:lnTo>
                    <a:pt x="4869" y="443"/>
                  </a:lnTo>
                  <a:lnTo>
                    <a:pt x="4721" y="443"/>
                  </a:lnTo>
                  <a:lnTo>
                    <a:pt x="4647" y="591"/>
                  </a:lnTo>
                  <a:lnTo>
                    <a:pt x="4205" y="1624"/>
                  </a:lnTo>
                  <a:lnTo>
                    <a:pt x="3246" y="4205"/>
                  </a:lnTo>
                  <a:lnTo>
                    <a:pt x="517" y="10622"/>
                  </a:lnTo>
                  <a:lnTo>
                    <a:pt x="222" y="11286"/>
                  </a:lnTo>
                  <a:lnTo>
                    <a:pt x="74" y="11950"/>
                  </a:lnTo>
                  <a:lnTo>
                    <a:pt x="1" y="12614"/>
                  </a:lnTo>
                  <a:lnTo>
                    <a:pt x="74" y="13278"/>
                  </a:lnTo>
                  <a:lnTo>
                    <a:pt x="148" y="13646"/>
                  </a:lnTo>
                  <a:lnTo>
                    <a:pt x="296" y="13941"/>
                  </a:lnTo>
                  <a:lnTo>
                    <a:pt x="443" y="14236"/>
                  </a:lnTo>
                  <a:lnTo>
                    <a:pt x="665" y="14532"/>
                  </a:lnTo>
                  <a:lnTo>
                    <a:pt x="960" y="14827"/>
                  </a:lnTo>
                  <a:lnTo>
                    <a:pt x="1255" y="15048"/>
                  </a:lnTo>
                  <a:lnTo>
                    <a:pt x="1623" y="15269"/>
                  </a:lnTo>
                  <a:lnTo>
                    <a:pt x="2066" y="15417"/>
                  </a:lnTo>
                  <a:lnTo>
                    <a:pt x="2508" y="15564"/>
                  </a:lnTo>
                  <a:lnTo>
                    <a:pt x="3910" y="15564"/>
                  </a:lnTo>
                  <a:lnTo>
                    <a:pt x="4869" y="15343"/>
                  </a:lnTo>
                  <a:lnTo>
                    <a:pt x="5901" y="15048"/>
                  </a:lnTo>
                  <a:lnTo>
                    <a:pt x="6787" y="14753"/>
                  </a:lnTo>
                  <a:lnTo>
                    <a:pt x="7524" y="14532"/>
                  </a:lnTo>
                  <a:lnTo>
                    <a:pt x="8262" y="14236"/>
                  </a:lnTo>
                  <a:lnTo>
                    <a:pt x="7745" y="10549"/>
                  </a:lnTo>
                  <a:lnTo>
                    <a:pt x="3689" y="11729"/>
                  </a:lnTo>
                  <a:lnTo>
                    <a:pt x="5238" y="5090"/>
                  </a:lnTo>
                  <a:lnTo>
                    <a:pt x="5754" y="4131"/>
                  </a:lnTo>
                  <a:lnTo>
                    <a:pt x="7082" y="2804"/>
                  </a:lnTo>
                  <a:lnTo>
                    <a:pt x="7008" y="2730"/>
                  </a:lnTo>
                  <a:lnTo>
                    <a:pt x="6934" y="2656"/>
                  </a:lnTo>
                  <a:lnTo>
                    <a:pt x="6713" y="2730"/>
                  </a:lnTo>
                  <a:lnTo>
                    <a:pt x="6344" y="2951"/>
                  </a:lnTo>
                  <a:lnTo>
                    <a:pt x="6196" y="3025"/>
                  </a:lnTo>
                  <a:lnTo>
                    <a:pt x="6049" y="3099"/>
                  </a:lnTo>
                  <a:lnTo>
                    <a:pt x="5901" y="3025"/>
                  </a:lnTo>
                  <a:lnTo>
                    <a:pt x="5754" y="2878"/>
                  </a:lnTo>
                  <a:lnTo>
                    <a:pt x="5680" y="2656"/>
                  </a:lnTo>
                  <a:lnTo>
                    <a:pt x="5680" y="2435"/>
                  </a:lnTo>
                  <a:lnTo>
                    <a:pt x="5901" y="2214"/>
                  </a:lnTo>
                  <a:lnTo>
                    <a:pt x="6123" y="2140"/>
                  </a:lnTo>
                  <a:lnTo>
                    <a:pt x="6344" y="2140"/>
                  </a:lnTo>
                  <a:lnTo>
                    <a:pt x="6639" y="2214"/>
                  </a:lnTo>
                  <a:lnTo>
                    <a:pt x="6860" y="2361"/>
                  </a:lnTo>
                  <a:lnTo>
                    <a:pt x="6934" y="2583"/>
                  </a:lnTo>
                  <a:lnTo>
                    <a:pt x="7229" y="2583"/>
                  </a:lnTo>
                  <a:lnTo>
                    <a:pt x="7303" y="2509"/>
                  </a:lnTo>
                  <a:lnTo>
                    <a:pt x="7303" y="2287"/>
                  </a:lnTo>
                  <a:lnTo>
                    <a:pt x="7082" y="1992"/>
                  </a:lnTo>
                  <a:lnTo>
                    <a:pt x="6787" y="1697"/>
                  </a:lnTo>
                  <a:lnTo>
                    <a:pt x="6639" y="1624"/>
                  </a:lnTo>
                  <a:lnTo>
                    <a:pt x="6123" y="1624"/>
                  </a:lnTo>
                  <a:lnTo>
                    <a:pt x="5754" y="1771"/>
                  </a:lnTo>
                  <a:lnTo>
                    <a:pt x="5754" y="1771"/>
                  </a:lnTo>
                  <a:lnTo>
                    <a:pt x="6049" y="960"/>
                  </a:lnTo>
                  <a:lnTo>
                    <a:pt x="6270" y="370"/>
                  </a:lnTo>
                  <a:lnTo>
                    <a:pt x="6270" y="148"/>
                  </a:lnTo>
                  <a:lnTo>
                    <a:pt x="6270" y="75"/>
                  </a:lnTo>
                  <a:lnTo>
                    <a:pt x="6196" y="75"/>
                  </a:lnTo>
                  <a:lnTo>
                    <a:pt x="5975" y="296"/>
                  </a:lnTo>
                  <a:lnTo>
                    <a:pt x="5680" y="812"/>
                  </a:lnTo>
                  <a:lnTo>
                    <a:pt x="5238" y="1845"/>
                  </a:lnTo>
                  <a:lnTo>
                    <a:pt x="5680" y="148"/>
                  </a:lnTo>
                  <a:lnTo>
                    <a:pt x="5680" y="75"/>
                  </a:lnTo>
                  <a:lnTo>
                    <a:pt x="5606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6"/>
            <p:cNvSpPr/>
            <p:nvPr/>
          </p:nvSpPr>
          <p:spPr>
            <a:xfrm>
              <a:off x="4159197" y="3294300"/>
              <a:ext cx="607947" cy="1032812"/>
            </a:xfrm>
            <a:custGeom>
              <a:avLst/>
              <a:gdLst/>
              <a:ahLst/>
              <a:cxnLst/>
              <a:rect l="l" t="t" r="r" b="b"/>
              <a:pathLst>
                <a:path w="25964" h="44109" extrusionOk="0">
                  <a:moveTo>
                    <a:pt x="3098" y="0"/>
                  </a:moveTo>
                  <a:lnTo>
                    <a:pt x="2508" y="1107"/>
                  </a:lnTo>
                  <a:lnTo>
                    <a:pt x="1918" y="2287"/>
                  </a:lnTo>
                  <a:lnTo>
                    <a:pt x="1328" y="3762"/>
                  </a:lnTo>
                  <a:lnTo>
                    <a:pt x="738" y="5311"/>
                  </a:lnTo>
                  <a:lnTo>
                    <a:pt x="221" y="6860"/>
                  </a:lnTo>
                  <a:lnTo>
                    <a:pt x="74" y="7598"/>
                  </a:lnTo>
                  <a:lnTo>
                    <a:pt x="0" y="8262"/>
                  </a:lnTo>
                  <a:lnTo>
                    <a:pt x="0" y="8852"/>
                  </a:lnTo>
                  <a:lnTo>
                    <a:pt x="148" y="9442"/>
                  </a:lnTo>
                  <a:lnTo>
                    <a:pt x="295" y="9810"/>
                  </a:lnTo>
                  <a:lnTo>
                    <a:pt x="443" y="10179"/>
                  </a:lnTo>
                  <a:lnTo>
                    <a:pt x="738" y="10474"/>
                  </a:lnTo>
                  <a:lnTo>
                    <a:pt x="959" y="10696"/>
                  </a:lnTo>
                  <a:lnTo>
                    <a:pt x="1254" y="10917"/>
                  </a:lnTo>
                  <a:lnTo>
                    <a:pt x="1623" y="11064"/>
                  </a:lnTo>
                  <a:lnTo>
                    <a:pt x="2287" y="11359"/>
                  </a:lnTo>
                  <a:lnTo>
                    <a:pt x="2950" y="11507"/>
                  </a:lnTo>
                  <a:lnTo>
                    <a:pt x="4573" y="11507"/>
                  </a:lnTo>
                  <a:lnTo>
                    <a:pt x="11949" y="10548"/>
                  </a:lnTo>
                  <a:lnTo>
                    <a:pt x="11949" y="14974"/>
                  </a:lnTo>
                  <a:lnTo>
                    <a:pt x="7450" y="43371"/>
                  </a:lnTo>
                  <a:lnTo>
                    <a:pt x="24119" y="44109"/>
                  </a:lnTo>
                  <a:lnTo>
                    <a:pt x="22497" y="14162"/>
                  </a:lnTo>
                  <a:lnTo>
                    <a:pt x="22275" y="10401"/>
                  </a:lnTo>
                  <a:lnTo>
                    <a:pt x="23234" y="12540"/>
                  </a:lnTo>
                  <a:lnTo>
                    <a:pt x="25963" y="8557"/>
                  </a:lnTo>
                  <a:lnTo>
                    <a:pt x="23603" y="3983"/>
                  </a:lnTo>
                  <a:lnTo>
                    <a:pt x="23382" y="3836"/>
                  </a:lnTo>
                  <a:lnTo>
                    <a:pt x="23160" y="3615"/>
                  </a:lnTo>
                  <a:lnTo>
                    <a:pt x="22497" y="3393"/>
                  </a:lnTo>
                  <a:lnTo>
                    <a:pt x="21759" y="3172"/>
                  </a:lnTo>
                  <a:lnTo>
                    <a:pt x="21021" y="3025"/>
                  </a:lnTo>
                  <a:lnTo>
                    <a:pt x="19694" y="2877"/>
                  </a:lnTo>
                  <a:lnTo>
                    <a:pt x="18882" y="2803"/>
                  </a:lnTo>
                  <a:lnTo>
                    <a:pt x="17924" y="3025"/>
                  </a:lnTo>
                  <a:lnTo>
                    <a:pt x="16965" y="3098"/>
                  </a:lnTo>
                  <a:lnTo>
                    <a:pt x="16006" y="3025"/>
                  </a:lnTo>
                  <a:lnTo>
                    <a:pt x="15047" y="2803"/>
                  </a:lnTo>
                  <a:lnTo>
                    <a:pt x="14309" y="2877"/>
                  </a:lnTo>
                  <a:lnTo>
                    <a:pt x="13498" y="3098"/>
                  </a:lnTo>
                  <a:lnTo>
                    <a:pt x="10843" y="4131"/>
                  </a:lnTo>
                  <a:lnTo>
                    <a:pt x="4131" y="7303"/>
                  </a:lnTo>
                  <a:lnTo>
                    <a:pt x="4131" y="7303"/>
                  </a:lnTo>
                  <a:lnTo>
                    <a:pt x="5827" y="1181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6"/>
            <p:cNvSpPr/>
            <p:nvPr/>
          </p:nvSpPr>
          <p:spPr>
            <a:xfrm>
              <a:off x="4547787" y="3598288"/>
              <a:ext cx="15571" cy="711558"/>
            </a:xfrm>
            <a:custGeom>
              <a:avLst/>
              <a:gdLst/>
              <a:ahLst/>
              <a:cxnLst/>
              <a:rect l="l" t="t" r="r" b="b"/>
              <a:pathLst>
                <a:path w="665" h="30389" extrusionOk="0">
                  <a:moveTo>
                    <a:pt x="591" y="0"/>
                  </a:moveTo>
                  <a:lnTo>
                    <a:pt x="591" y="74"/>
                  </a:lnTo>
                  <a:lnTo>
                    <a:pt x="591" y="295"/>
                  </a:lnTo>
                  <a:lnTo>
                    <a:pt x="591" y="1180"/>
                  </a:lnTo>
                  <a:lnTo>
                    <a:pt x="517" y="4426"/>
                  </a:lnTo>
                  <a:lnTo>
                    <a:pt x="296" y="15195"/>
                  </a:lnTo>
                  <a:lnTo>
                    <a:pt x="75" y="25890"/>
                  </a:lnTo>
                  <a:lnTo>
                    <a:pt x="1" y="29135"/>
                  </a:lnTo>
                  <a:lnTo>
                    <a:pt x="1" y="30020"/>
                  </a:lnTo>
                  <a:lnTo>
                    <a:pt x="1" y="30241"/>
                  </a:lnTo>
                  <a:lnTo>
                    <a:pt x="1" y="30389"/>
                  </a:lnTo>
                  <a:lnTo>
                    <a:pt x="75" y="30241"/>
                  </a:lnTo>
                  <a:lnTo>
                    <a:pt x="75" y="30020"/>
                  </a:lnTo>
                  <a:lnTo>
                    <a:pt x="75" y="29135"/>
                  </a:lnTo>
                  <a:lnTo>
                    <a:pt x="148" y="25890"/>
                  </a:lnTo>
                  <a:lnTo>
                    <a:pt x="370" y="15195"/>
                  </a:lnTo>
                  <a:lnTo>
                    <a:pt x="591" y="4426"/>
                  </a:lnTo>
                  <a:lnTo>
                    <a:pt x="665" y="1180"/>
                  </a:lnTo>
                  <a:lnTo>
                    <a:pt x="665" y="295"/>
                  </a:lnTo>
                  <a:lnTo>
                    <a:pt x="665" y="74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46"/>
            <p:cNvSpPr/>
            <p:nvPr/>
          </p:nvSpPr>
          <p:spPr>
            <a:xfrm>
              <a:off x="4615155" y="3220024"/>
              <a:ext cx="132997" cy="229725"/>
            </a:xfrm>
            <a:custGeom>
              <a:avLst/>
              <a:gdLst/>
              <a:ahLst/>
              <a:cxnLst/>
              <a:rect l="l" t="t" r="r" b="b"/>
              <a:pathLst>
                <a:path w="5680" h="9811" extrusionOk="0">
                  <a:moveTo>
                    <a:pt x="1771" y="1"/>
                  </a:moveTo>
                  <a:lnTo>
                    <a:pt x="1476" y="75"/>
                  </a:lnTo>
                  <a:lnTo>
                    <a:pt x="1181" y="296"/>
                  </a:lnTo>
                  <a:lnTo>
                    <a:pt x="959" y="738"/>
                  </a:lnTo>
                  <a:lnTo>
                    <a:pt x="1328" y="812"/>
                  </a:lnTo>
                  <a:lnTo>
                    <a:pt x="1549" y="1033"/>
                  </a:lnTo>
                  <a:lnTo>
                    <a:pt x="1697" y="1329"/>
                  </a:lnTo>
                  <a:lnTo>
                    <a:pt x="1771" y="1624"/>
                  </a:lnTo>
                  <a:lnTo>
                    <a:pt x="1697" y="1919"/>
                  </a:lnTo>
                  <a:lnTo>
                    <a:pt x="1476" y="2287"/>
                  </a:lnTo>
                  <a:lnTo>
                    <a:pt x="1181" y="2582"/>
                  </a:lnTo>
                  <a:lnTo>
                    <a:pt x="1107" y="2730"/>
                  </a:lnTo>
                  <a:lnTo>
                    <a:pt x="1033" y="2877"/>
                  </a:lnTo>
                  <a:lnTo>
                    <a:pt x="959" y="3099"/>
                  </a:lnTo>
                  <a:lnTo>
                    <a:pt x="1033" y="3246"/>
                  </a:lnTo>
                  <a:lnTo>
                    <a:pt x="1181" y="3541"/>
                  </a:lnTo>
                  <a:lnTo>
                    <a:pt x="1328" y="3763"/>
                  </a:lnTo>
                  <a:lnTo>
                    <a:pt x="1328" y="4058"/>
                  </a:lnTo>
                  <a:lnTo>
                    <a:pt x="1181" y="4353"/>
                  </a:lnTo>
                  <a:lnTo>
                    <a:pt x="738" y="4869"/>
                  </a:lnTo>
                  <a:lnTo>
                    <a:pt x="443" y="5385"/>
                  </a:lnTo>
                  <a:lnTo>
                    <a:pt x="222" y="5828"/>
                  </a:lnTo>
                  <a:lnTo>
                    <a:pt x="74" y="6418"/>
                  </a:lnTo>
                  <a:lnTo>
                    <a:pt x="74" y="6934"/>
                  </a:lnTo>
                  <a:lnTo>
                    <a:pt x="0" y="7377"/>
                  </a:lnTo>
                  <a:lnTo>
                    <a:pt x="74" y="7746"/>
                  </a:lnTo>
                  <a:lnTo>
                    <a:pt x="148" y="8188"/>
                  </a:lnTo>
                  <a:lnTo>
                    <a:pt x="296" y="8557"/>
                  </a:lnTo>
                  <a:lnTo>
                    <a:pt x="591" y="8926"/>
                  </a:lnTo>
                  <a:lnTo>
                    <a:pt x="959" y="9295"/>
                  </a:lnTo>
                  <a:lnTo>
                    <a:pt x="1402" y="9516"/>
                  </a:lnTo>
                  <a:lnTo>
                    <a:pt x="1844" y="9663"/>
                  </a:lnTo>
                  <a:lnTo>
                    <a:pt x="2508" y="9811"/>
                  </a:lnTo>
                  <a:lnTo>
                    <a:pt x="3172" y="9811"/>
                  </a:lnTo>
                  <a:lnTo>
                    <a:pt x="3836" y="9737"/>
                  </a:lnTo>
                  <a:lnTo>
                    <a:pt x="4500" y="9442"/>
                  </a:lnTo>
                  <a:lnTo>
                    <a:pt x="4942" y="9073"/>
                  </a:lnTo>
                  <a:lnTo>
                    <a:pt x="5311" y="8557"/>
                  </a:lnTo>
                  <a:lnTo>
                    <a:pt x="5532" y="8041"/>
                  </a:lnTo>
                  <a:lnTo>
                    <a:pt x="5680" y="7451"/>
                  </a:lnTo>
                  <a:lnTo>
                    <a:pt x="5680" y="6787"/>
                  </a:lnTo>
                  <a:lnTo>
                    <a:pt x="5532" y="6197"/>
                  </a:lnTo>
                  <a:lnTo>
                    <a:pt x="5311" y="5680"/>
                  </a:lnTo>
                  <a:lnTo>
                    <a:pt x="4942" y="5164"/>
                  </a:lnTo>
                  <a:lnTo>
                    <a:pt x="5237" y="4795"/>
                  </a:lnTo>
                  <a:lnTo>
                    <a:pt x="5385" y="4574"/>
                  </a:lnTo>
                  <a:lnTo>
                    <a:pt x="5459" y="4279"/>
                  </a:lnTo>
                  <a:lnTo>
                    <a:pt x="5459" y="4058"/>
                  </a:lnTo>
                  <a:lnTo>
                    <a:pt x="5459" y="3763"/>
                  </a:lnTo>
                  <a:lnTo>
                    <a:pt x="5385" y="3468"/>
                  </a:lnTo>
                  <a:lnTo>
                    <a:pt x="5237" y="3246"/>
                  </a:lnTo>
                  <a:lnTo>
                    <a:pt x="5016" y="3025"/>
                  </a:lnTo>
                  <a:lnTo>
                    <a:pt x="4795" y="2877"/>
                  </a:lnTo>
                  <a:lnTo>
                    <a:pt x="4426" y="2656"/>
                  </a:lnTo>
                  <a:lnTo>
                    <a:pt x="4057" y="2509"/>
                  </a:lnTo>
                  <a:lnTo>
                    <a:pt x="3762" y="2287"/>
                  </a:lnTo>
                  <a:lnTo>
                    <a:pt x="3615" y="2140"/>
                  </a:lnTo>
                  <a:lnTo>
                    <a:pt x="3467" y="1992"/>
                  </a:lnTo>
                  <a:lnTo>
                    <a:pt x="3467" y="1771"/>
                  </a:lnTo>
                  <a:lnTo>
                    <a:pt x="3467" y="1624"/>
                  </a:lnTo>
                  <a:lnTo>
                    <a:pt x="3467" y="1181"/>
                  </a:lnTo>
                  <a:lnTo>
                    <a:pt x="3467" y="812"/>
                  </a:lnTo>
                  <a:lnTo>
                    <a:pt x="3467" y="591"/>
                  </a:lnTo>
                  <a:lnTo>
                    <a:pt x="3393" y="443"/>
                  </a:lnTo>
                  <a:lnTo>
                    <a:pt x="3172" y="296"/>
                  </a:lnTo>
                  <a:lnTo>
                    <a:pt x="2951" y="148"/>
                  </a:lnTo>
                  <a:lnTo>
                    <a:pt x="2508" y="75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46"/>
            <p:cNvSpPr/>
            <p:nvPr/>
          </p:nvSpPr>
          <p:spPr>
            <a:xfrm>
              <a:off x="4615155" y="3220024"/>
              <a:ext cx="132997" cy="229725"/>
            </a:xfrm>
            <a:custGeom>
              <a:avLst/>
              <a:gdLst/>
              <a:ahLst/>
              <a:cxnLst/>
              <a:rect l="l" t="t" r="r" b="b"/>
              <a:pathLst>
                <a:path w="5680" h="9811" fill="none" extrusionOk="0">
                  <a:moveTo>
                    <a:pt x="1181" y="296"/>
                  </a:moveTo>
                  <a:lnTo>
                    <a:pt x="1181" y="296"/>
                  </a:lnTo>
                  <a:lnTo>
                    <a:pt x="1476" y="75"/>
                  </a:lnTo>
                  <a:lnTo>
                    <a:pt x="1771" y="1"/>
                  </a:lnTo>
                  <a:lnTo>
                    <a:pt x="2139" y="1"/>
                  </a:lnTo>
                  <a:lnTo>
                    <a:pt x="2508" y="75"/>
                  </a:lnTo>
                  <a:lnTo>
                    <a:pt x="2508" y="75"/>
                  </a:lnTo>
                  <a:lnTo>
                    <a:pt x="2951" y="148"/>
                  </a:lnTo>
                  <a:lnTo>
                    <a:pt x="3172" y="296"/>
                  </a:lnTo>
                  <a:lnTo>
                    <a:pt x="3393" y="443"/>
                  </a:lnTo>
                  <a:lnTo>
                    <a:pt x="3393" y="443"/>
                  </a:lnTo>
                  <a:lnTo>
                    <a:pt x="3467" y="591"/>
                  </a:lnTo>
                  <a:lnTo>
                    <a:pt x="3467" y="812"/>
                  </a:lnTo>
                  <a:lnTo>
                    <a:pt x="3467" y="1181"/>
                  </a:lnTo>
                  <a:lnTo>
                    <a:pt x="3467" y="1624"/>
                  </a:lnTo>
                  <a:lnTo>
                    <a:pt x="3467" y="1771"/>
                  </a:lnTo>
                  <a:lnTo>
                    <a:pt x="3467" y="1992"/>
                  </a:lnTo>
                  <a:lnTo>
                    <a:pt x="3467" y="1992"/>
                  </a:lnTo>
                  <a:lnTo>
                    <a:pt x="3615" y="2140"/>
                  </a:lnTo>
                  <a:lnTo>
                    <a:pt x="3762" y="2287"/>
                  </a:lnTo>
                  <a:lnTo>
                    <a:pt x="4057" y="2509"/>
                  </a:lnTo>
                  <a:lnTo>
                    <a:pt x="4426" y="2656"/>
                  </a:lnTo>
                  <a:lnTo>
                    <a:pt x="4795" y="2877"/>
                  </a:lnTo>
                  <a:lnTo>
                    <a:pt x="4795" y="2877"/>
                  </a:lnTo>
                  <a:lnTo>
                    <a:pt x="5016" y="3025"/>
                  </a:lnTo>
                  <a:lnTo>
                    <a:pt x="5237" y="3246"/>
                  </a:lnTo>
                  <a:lnTo>
                    <a:pt x="5385" y="3468"/>
                  </a:lnTo>
                  <a:lnTo>
                    <a:pt x="5459" y="3763"/>
                  </a:lnTo>
                  <a:lnTo>
                    <a:pt x="5459" y="4058"/>
                  </a:lnTo>
                  <a:lnTo>
                    <a:pt x="5459" y="4279"/>
                  </a:lnTo>
                  <a:lnTo>
                    <a:pt x="5385" y="4574"/>
                  </a:lnTo>
                  <a:lnTo>
                    <a:pt x="5237" y="4795"/>
                  </a:lnTo>
                  <a:lnTo>
                    <a:pt x="5237" y="4795"/>
                  </a:lnTo>
                  <a:lnTo>
                    <a:pt x="4942" y="5164"/>
                  </a:lnTo>
                  <a:lnTo>
                    <a:pt x="4942" y="5164"/>
                  </a:lnTo>
                  <a:lnTo>
                    <a:pt x="5311" y="5680"/>
                  </a:lnTo>
                  <a:lnTo>
                    <a:pt x="5532" y="6197"/>
                  </a:lnTo>
                  <a:lnTo>
                    <a:pt x="5680" y="6787"/>
                  </a:lnTo>
                  <a:lnTo>
                    <a:pt x="5680" y="7451"/>
                  </a:lnTo>
                  <a:lnTo>
                    <a:pt x="5680" y="7451"/>
                  </a:lnTo>
                  <a:lnTo>
                    <a:pt x="5532" y="8041"/>
                  </a:lnTo>
                  <a:lnTo>
                    <a:pt x="5311" y="8557"/>
                  </a:lnTo>
                  <a:lnTo>
                    <a:pt x="4942" y="9073"/>
                  </a:lnTo>
                  <a:lnTo>
                    <a:pt x="4500" y="9442"/>
                  </a:lnTo>
                  <a:lnTo>
                    <a:pt x="4500" y="9442"/>
                  </a:lnTo>
                  <a:lnTo>
                    <a:pt x="3836" y="9737"/>
                  </a:lnTo>
                  <a:lnTo>
                    <a:pt x="3172" y="9811"/>
                  </a:lnTo>
                  <a:lnTo>
                    <a:pt x="2508" y="9811"/>
                  </a:lnTo>
                  <a:lnTo>
                    <a:pt x="1844" y="9663"/>
                  </a:lnTo>
                  <a:lnTo>
                    <a:pt x="1844" y="9663"/>
                  </a:lnTo>
                  <a:lnTo>
                    <a:pt x="1402" y="9516"/>
                  </a:lnTo>
                  <a:lnTo>
                    <a:pt x="959" y="9295"/>
                  </a:lnTo>
                  <a:lnTo>
                    <a:pt x="591" y="8926"/>
                  </a:lnTo>
                  <a:lnTo>
                    <a:pt x="296" y="8557"/>
                  </a:lnTo>
                  <a:lnTo>
                    <a:pt x="296" y="8557"/>
                  </a:lnTo>
                  <a:lnTo>
                    <a:pt x="148" y="8188"/>
                  </a:lnTo>
                  <a:lnTo>
                    <a:pt x="74" y="7746"/>
                  </a:lnTo>
                  <a:lnTo>
                    <a:pt x="0" y="7377"/>
                  </a:lnTo>
                  <a:lnTo>
                    <a:pt x="74" y="6934"/>
                  </a:lnTo>
                  <a:lnTo>
                    <a:pt x="74" y="6934"/>
                  </a:lnTo>
                  <a:lnTo>
                    <a:pt x="74" y="6418"/>
                  </a:lnTo>
                  <a:lnTo>
                    <a:pt x="222" y="5828"/>
                  </a:lnTo>
                  <a:lnTo>
                    <a:pt x="443" y="5385"/>
                  </a:lnTo>
                  <a:lnTo>
                    <a:pt x="738" y="4869"/>
                  </a:lnTo>
                  <a:lnTo>
                    <a:pt x="738" y="4869"/>
                  </a:lnTo>
                  <a:lnTo>
                    <a:pt x="1181" y="4353"/>
                  </a:lnTo>
                  <a:lnTo>
                    <a:pt x="1181" y="4353"/>
                  </a:lnTo>
                  <a:lnTo>
                    <a:pt x="1328" y="4058"/>
                  </a:lnTo>
                  <a:lnTo>
                    <a:pt x="1328" y="3763"/>
                  </a:lnTo>
                  <a:lnTo>
                    <a:pt x="1328" y="3763"/>
                  </a:lnTo>
                  <a:lnTo>
                    <a:pt x="1181" y="3541"/>
                  </a:lnTo>
                  <a:lnTo>
                    <a:pt x="1033" y="3246"/>
                  </a:lnTo>
                  <a:lnTo>
                    <a:pt x="1033" y="3246"/>
                  </a:lnTo>
                  <a:lnTo>
                    <a:pt x="959" y="3099"/>
                  </a:lnTo>
                  <a:lnTo>
                    <a:pt x="1033" y="2877"/>
                  </a:lnTo>
                  <a:lnTo>
                    <a:pt x="1107" y="2730"/>
                  </a:lnTo>
                  <a:lnTo>
                    <a:pt x="1181" y="2582"/>
                  </a:lnTo>
                  <a:lnTo>
                    <a:pt x="1181" y="2582"/>
                  </a:lnTo>
                  <a:lnTo>
                    <a:pt x="1476" y="2287"/>
                  </a:lnTo>
                  <a:lnTo>
                    <a:pt x="1697" y="1919"/>
                  </a:lnTo>
                  <a:lnTo>
                    <a:pt x="1697" y="1919"/>
                  </a:lnTo>
                  <a:lnTo>
                    <a:pt x="1771" y="1624"/>
                  </a:lnTo>
                  <a:lnTo>
                    <a:pt x="1697" y="1329"/>
                  </a:lnTo>
                  <a:lnTo>
                    <a:pt x="1549" y="1033"/>
                  </a:lnTo>
                  <a:lnTo>
                    <a:pt x="1328" y="812"/>
                  </a:lnTo>
                  <a:lnTo>
                    <a:pt x="1328" y="812"/>
                  </a:lnTo>
                  <a:lnTo>
                    <a:pt x="959" y="7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46"/>
            <p:cNvSpPr/>
            <p:nvPr/>
          </p:nvSpPr>
          <p:spPr>
            <a:xfrm>
              <a:off x="4594432" y="3197568"/>
              <a:ext cx="50108" cy="84669"/>
            </a:xfrm>
            <a:custGeom>
              <a:avLst/>
              <a:gdLst/>
              <a:ahLst/>
              <a:cxnLst/>
              <a:rect l="l" t="t" r="r" b="b"/>
              <a:pathLst>
                <a:path w="2140" h="3616" extrusionOk="0">
                  <a:moveTo>
                    <a:pt x="0" y="1"/>
                  </a:moveTo>
                  <a:lnTo>
                    <a:pt x="664" y="3615"/>
                  </a:lnTo>
                  <a:lnTo>
                    <a:pt x="1107" y="3320"/>
                  </a:lnTo>
                  <a:lnTo>
                    <a:pt x="1476" y="3025"/>
                  </a:lnTo>
                  <a:lnTo>
                    <a:pt x="1771" y="2656"/>
                  </a:lnTo>
                  <a:lnTo>
                    <a:pt x="1992" y="2214"/>
                  </a:lnTo>
                  <a:lnTo>
                    <a:pt x="2139" y="1697"/>
                  </a:lnTo>
                  <a:lnTo>
                    <a:pt x="2139" y="1181"/>
                  </a:lnTo>
                  <a:lnTo>
                    <a:pt x="2066" y="739"/>
                  </a:lnTo>
                  <a:lnTo>
                    <a:pt x="1918" y="222"/>
                  </a:lnTo>
                  <a:lnTo>
                    <a:pt x="184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6"/>
            <p:cNvSpPr/>
            <p:nvPr/>
          </p:nvSpPr>
          <p:spPr>
            <a:xfrm>
              <a:off x="4502898" y="3358203"/>
              <a:ext cx="122648" cy="240097"/>
            </a:xfrm>
            <a:custGeom>
              <a:avLst/>
              <a:gdLst/>
              <a:ahLst/>
              <a:cxnLst/>
              <a:rect l="l" t="t" r="r" b="b"/>
              <a:pathLst>
                <a:path w="5238" h="10254" extrusionOk="0">
                  <a:moveTo>
                    <a:pt x="443" y="1"/>
                  </a:moveTo>
                  <a:lnTo>
                    <a:pt x="0" y="74"/>
                  </a:lnTo>
                  <a:lnTo>
                    <a:pt x="1254" y="5164"/>
                  </a:lnTo>
                  <a:lnTo>
                    <a:pt x="2582" y="10253"/>
                  </a:lnTo>
                  <a:lnTo>
                    <a:pt x="5237" y="148"/>
                  </a:lnTo>
                  <a:lnTo>
                    <a:pt x="2877" y="74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6"/>
            <p:cNvSpPr/>
            <p:nvPr/>
          </p:nvSpPr>
          <p:spPr>
            <a:xfrm>
              <a:off x="4482175" y="3161320"/>
              <a:ext cx="132997" cy="246981"/>
            </a:xfrm>
            <a:custGeom>
              <a:avLst/>
              <a:gdLst/>
              <a:ahLst/>
              <a:cxnLst/>
              <a:rect l="l" t="t" r="r" b="b"/>
              <a:pathLst>
                <a:path w="5680" h="10548" extrusionOk="0">
                  <a:moveTo>
                    <a:pt x="1549" y="0"/>
                  </a:moveTo>
                  <a:lnTo>
                    <a:pt x="885" y="148"/>
                  </a:lnTo>
                  <a:lnTo>
                    <a:pt x="221" y="369"/>
                  </a:lnTo>
                  <a:lnTo>
                    <a:pt x="148" y="2287"/>
                  </a:lnTo>
                  <a:lnTo>
                    <a:pt x="74" y="3909"/>
                  </a:lnTo>
                  <a:lnTo>
                    <a:pt x="0" y="5311"/>
                  </a:lnTo>
                  <a:lnTo>
                    <a:pt x="74" y="5753"/>
                  </a:lnTo>
                  <a:lnTo>
                    <a:pt x="295" y="6196"/>
                  </a:lnTo>
                  <a:lnTo>
                    <a:pt x="516" y="6491"/>
                  </a:lnTo>
                  <a:lnTo>
                    <a:pt x="811" y="6712"/>
                  </a:lnTo>
                  <a:lnTo>
                    <a:pt x="1033" y="6860"/>
                  </a:lnTo>
                  <a:lnTo>
                    <a:pt x="1254" y="6933"/>
                  </a:lnTo>
                  <a:lnTo>
                    <a:pt x="1549" y="7007"/>
                  </a:lnTo>
                  <a:lnTo>
                    <a:pt x="1549" y="8630"/>
                  </a:lnTo>
                  <a:lnTo>
                    <a:pt x="1549" y="8999"/>
                  </a:lnTo>
                  <a:lnTo>
                    <a:pt x="1696" y="9367"/>
                  </a:lnTo>
                  <a:lnTo>
                    <a:pt x="1844" y="9662"/>
                  </a:lnTo>
                  <a:lnTo>
                    <a:pt x="2065" y="9958"/>
                  </a:lnTo>
                  <a:lnTo>
                    <a:pt x="2360" y="10179"/>
                  </a:lnTo>
                  <a:lnTo>
                    <a:pt x="2729" y="10400"/>
                  </a:lnTo>
                  <a:lnTo>
                    <a:pt x="3098" y="10474"/>
                  </a:lnTo>
                  <a:lnTo>
                    <a:pt x="3467" y="10548"/>
                  </a:lnTo>
                  <a:lnTo>
                    <a:pt x="3836" y="10474"/>
                  </a:lnTo>
                  <a:lnTo>
                    <a:pt x="4204" y="10400"/>
                  </a:lnTo>
                  <a:lnTo>
                    <a:pt x="4499" y="10253"/>
                  </a:lnTo>
                  <a:lnTo>
                    <a:pt x="4794" y="10031"/>
                  </a:lnTo>
                  <a:lnTo>
                    <a:pt x="5089" y="9736"/>
                  </a:lnTo>
                  <a:lnTo>
                    <a:pt x="5237" y="9367"/>
                  </a:lnTo>
                  <a:lnTo>
                    <a:pt x="5384" y="9072"/>
                  </a:lnTo>
                  <a:lnTo>
                    <a:pt x="5384" y="8630"/>
                  </a:lnTo>
                  <a:lnTo>
                    <a:pt x="5679" y="1180"/>
                  </a:lnTo>
                  <a:lnTo>
                    <a:pt x="5458" y="1033"/>
                  </a:lnTo>
                  <a:lnTo>
                    <a:pt x="4868" y="664"/>
                  </a:lnTo>
                  <a:lnTo>
                    <a:pt x="4204" y="369"/>
                  </a:lnTo>
                  <a:lnTo>
                    <a:pt x="3614" y="148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6"/>
            <p:cNvSpPr/>
            <p:nvPr/>
          </p:nvSpPr>
          <p:spPr>
            <a:xfrm>
              <a:off x="4482175" y="3161320"/>
              <a:ext cx="132997" cy="246981"/>
            </a:xfrm>
            <a:custGeom>
              <a:avLst/>
              <a:gdLst/>
              <a:ahLst/>
              <a:cxnLst/>
              <a:rect l="l" t="t" r="r" b="b"/>
              <a:pathLst>
                <a:path w="5680" h="10548" fill="none" extrusionOk="0">
                  <a:moveTo>
                    <a:pt x="3467" y="10548"/>
                  </a:moveTo>
                  <a:lnTo>
                    <a:pt x="3467" y="10548"/>
                  </a:lnTo>
                  <a:lnTo>
                    <a:pt x="3098" y="10474"/>
                  </a:lnTo>
                  <a:lnTo>
                    <a:pt x="2729" y="10400"/>
                  </a:lnTo>
                  <a:lnTo>
                    <a:pt x="2360" y="10179"/>
                  </a:lnTo>
                  <a:lnTo>
                    <a:pt x="2065" y="9958"/>
                  </a:lnTo>
                  <a:lnTo>
                    <a:pt x="1844" y="9662"/>
                  </a:lnTo>
                  <a:lnTo>
                    <a:pt x="1696" y="9367"/>
                  </a:lnTo>
                  <a:lnTo>
                    <a:pt x="1549" y="8999"/>
                  </a:lnTo>
                  <a:lnTo>
                    <a:pt x="1549" y="8630"/>
                  </a:lnTo>
                  <a:lnTo>
                    <a:pt x="1549" y="8630"/>
                  </a:lnTo>
                  <a:lnTo>
                    <a:pt x="1549" y="7007"/>
                  </a:lnTo>
                  <a:lnTo>
                    <a:pt x="1549" y="7007"/>
                  </a:lnTo>
                  <a:lnTo>
                    <a:pt x="1254" y="6933"/>
                  </a:lnTo>
                  <a:lnTo>
                    <a:pt x="1033" y="6860"/>
                  </a:lnTo>
                  <a:lnTo>
                    <a:pt x="811" y="6712"/>
                  </a:lnTo>
                  <a:lnTo>
                    <a:pt x="516" y="6491"/>
                  </a:lnTo>
                  <a:lnTo>
                    <a:pt x="295" y="6196"/>
                  </a:lnTo>
                  <a:lnTo>
                    <a:pt x="74" y="5753"/>
                  </a:lnTo>
                  <a:lnTo>
                    <a:pt x="0" y="5311"/>
                  </a:lnTo>
                  <a:lnTo>
                    <a:pt x="0" y="5311"/>
                  </a:lnTo>
                  <a:lnTo>
                    <a:pt x="74" y="3909"/>
                  </a:lnTo>
                  <a:lnTo>
                    <a:pt x="148" y="2287"/>
                  </a:lnTo>
                  <a:lnTo>
                    <a:pt x="221" y="369"/>
                  </a:lnTo>
                  <a:lnTo>
                    <a:pt x="221" y="369"/>
                  </a:lnTo>
                  <a:lnTo>
                    <a:pt x="885" y="148"/>
                  </a:lnTo>
                  <a:lnTo>
                    <a:pt x="1549" y="0"/>
                  </a:lnTo>
                  <a:lnTo>
                    <a:pt x="2287" y="0"/>
                  </a:lnTo>
                  <a:lnTo>
                    <a:pt x="2950" y="0"/>
                  </a:lnTo>
                  <a:lnTo>
                    <a:pt x="3614" y="148"/>
                  </a:lnTo>
                  <a:lnTo>
                    <a:pt x="4204" y="369"/>
                  </a:lnTo>
                  <a:lnTo>
                    <a:pt x="4868" y="664"/>
                  </a:lnTo>
                  <a:lnTo>
                    <a:pt x="5458" y="1033"/>
                  </a:lnTo>
                  <a:lnTo>
                    <a:pt x="5679" y="1180"/>
                  </a:lnTo>
                  <a:lnTo>
                    <a:pt x="5384" y="8630"/>
                  </a:lnTo>
                  <a:lnTo>
                    <a:pt x="5384" y="8630"/>
                  </a:lnTo>
                  <a:lnTo>
                    <a:pt x="5384" y="9072"/>
                  </a:lnTo>
                  <a:lnTo>
                    <a:pt x="5237" y="9367"/>
                  </a:lnTo>
                  <a:lnTo>
                    <a:pt x="5089" y="9736"/>
                  </a:lnTo>
                  <a:lnTo>
                    <a:pt x="4794" y="10031"/>
                  </a:lnTo>
                  <a:lnTo>
                    <a:pt x="4499" y="10253"/>
                  </a:lnTo>
                  <a:lnTo>
                    <a:pt x="4204" y="10400"/>
                  </a:lnTo>
                  <a:lnTo>
                    <a:pt x="3836" y="10474"/>
                  </a:lnTo>
                  <a:lnTo>
                    <a:pt x="3467" y="105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46"/>
            <p:cNvSpPr/>
            <p:nvPr/>
          </p:nvSpPr>
          <p:spPr>
            <a:xfrm>
              <a:off x="4492525" y="3223490"/>
              <a:ext cx="10396" cy="8664"/>
            </a:xfrm>
            <a:custGeom>
              <a:avLst/>
              <a:gdLst/>
              <a:ahLst/>
              <a:cxnLst/>
              <a:rect l="l" t="t" r="r" b="b"/>
              <a:pathLst>
                <a:path w="444" h="370" extrusionOk="0">
                  <a:moveTo>
                    <a:pt x="74" y="0"/>
                  </a:moveTo>
                  <a:lnTo>
                    <a:pt x="1" y="148"/>
                  </a:lnTo>
                  <a:lnTo>
                    <a:pt x="74" y="295"/>
                  </a:lnTo>
                  <a:lnTo>
                    <a:pt x="74" y="369"/>
                  </a:lnTo>
                  <a:lnTo>
                    <a:pt x="369" y="369"/>
                  </a:lnTo>
                  <a:lnTo>
                    <a:pt x="443" y="222"/>
                  </a:lnTo>
                  <a:lnTo>
                    <a:pt x="369" y="7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46"/>
            <p:cNvSpPr/>
            <p:nvPr/>
          </p:nvSpPr>
          <p:spPr>
            <a:xfrm>
              <a:off x="4487350" y="3216582"/>
              <a:ext cx="17280" cy="5198"/>
            </a:xfrm>
            <a:custGeom>
              <a:avLst/>
              <a:gdLst/>
              <a:ahLst/>
              <a:cxnLst/>
              <a:rect l="l" t="t" r="r" b="b"/>
              <a:pathLst>
                <a:path w="738" h="222" extrusionOk="0">
                  <a:moveTo>
                    <a:pt x="369" y="0"/>
                  </a:moveTo>
                  <a:lnTo>
                    <a:pt x="222" y="74"/>
                  </a:lnTo>
                  <a:lnTo>
                    <a:pt x="74" y="148"/>
                  </a:lnTo>
                  <a:lnTo>
                    <a:pt x="0" y="222"/>
                  </a:lnTo>
                  <a:lnTo>
                    <a:pt x="148" y="222"/>
                  </a:lnTo>
                  <a:lnTo>
                    <a:pt x="369" y="148"/>
                  </a:lnTo>
                  <a:lnTo>
                    <a:pt x="664" y="222"/>
                  </a:lnTo>
                  <a:lnTo>
                    <a:pt x="738" y="222"/>
                  </a:lnTo>
                  <a:lnTo>
                    <a:pt x="738" y="148"/>
                  </a:lnTo>
                  <a:lnTo>
                    <a:pt x="664" y="148"/>
                  </a:lnTo>
                  <a:lnTo>
                    <a:pt x="517" y="74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6"/>
            <p:cNvSpPr/>
            <p:nvPr/>
          </p:nvSpPr>
          <p:spPr>
            <a:xfrm>
              <a:off x="4542612" y="3226932"/>
              <a:ext cx="10396" cy="8664"/>
            </a:xfrm>
            <a:custGeom>
              <a:avLst/>
              <a:gdLst/>
              <a:ahLst/>
              <a:cxnLst/>
              <a:rect l="l" t="t" r="r" b="b"/>
              <a:pathLst>
                <a:path w="444" h="370" extrusionOk="0">
                  <a:moveTo>
                    <a:pt x="148" y="1"/>
                  </a:moveTo>
                  <a:lnTo>
                    <a:pt x="1" y="148"/>
                  </a:lnTo>
                  <a:lnTo>
                    <a:pt x="74" y="296"/>
                  </a:lnTo>
                  <a:lnTo>
                    <a:pt x="222" y="370"/>
                  </a:lnTo>
                  <a:lnTo>
                    <a:pt x="369" y="370"/>
                  </a:lnTo>
                  <a:lnTo>
                    <a:pt x="443" y="222"/>
                  </a:lnTo>
                  <a:lnTo>
                    <a:pt x="443" y="7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6"/>
            <p:cNvSpPr/>
            <p:nvPr/>
          </p:nvSpPr>
          <p:spPr>
            <a:xfrm>
              <a:off x="4539170" y="3221757"/>
              <a:ext cx="17280" cy="5198"/>
            </a:xfrm>
            <a:custGeom>
              <a:avLst/>
              <a:gdLst/>
              <a:ahLst/>
              <a:cxnLst/>
              <a:rect l="l" t="t" r="r" b="b"/>
              <a:pathLst>
                <a:path w="738" h="222" extrusionOk="0">
                  <a:moveTo>
                    <a:pt x="221" y="1"/>
                  </a:moveTo>
                  <a:lnTo>
                    <a:pt x="74" y="74"/>
                  </a:lnTo>
                  <a:lnTo>
                    <a:pt x="0" y="222"/>
                  </a:lnTo>
                  <a:lnTo>
                    <a:pt x="148" y="148"/>
                  </a:lnTo>
                  <a:lnTo>
                    <a:pt x="369" y="74"/>
                  </a:lnTo>
                  <a:lnTo>
                    <a:pt x="664" y="148"/>
                  </a:lnTo>
                  <a:lnTo>
                    <a:pt x="738" y="148"/>
                  </a:lnTo>
                  <a:lnTo>
                    <a:pt x="664" y="74"/>
                  </a:lnTo>
                  <a:lnTo>
                    <a:pt x="51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6"/>
            <p:cNvSpPr/>
            <p:nvPr/>
          </p:nvSpPr>
          <p:spPr>
            <a:xfrm>
              <a:off x="4508073" y="3223490"/>
              <a:ext cx="15571" cy="41468"/>
            </a:xfrm>
            <a:custGeom>
              <a:avLst/>
              <a:gdLst/>
              <a:ahLst/>
              <a:cxnLst/>
              <a:rect l="l" t="t" r="r" b="b"/>
              <a:pathLst>
                <a:path w="665" h="1771" extrusionOk="0">
                  <a:moveTo>
                    <a:pt x="664" y="0"/>
                  </a:moveTo>
                  <a:lnTo>
                    <a:pt x="369" y="517"/>
                  </a:lnTo>
                  <a:lnTo>
                    <a:pt x="222" y="1107"/>
                  </a:lnTo>
                  <a:lnTo>
                    <a:pt x="0" y="1476"/>
                  </a:lnTo>
                  <a:lnTo>
                    <a:pt x="0" y="1697"/>
                  </a:lnTo>
                  <a:lnTo>
                    <a:pt x="74" y="1771"/>
                  </a:lnTo>
                  <a:lnTo>
                    <a:pt x="517" y="1771"/>
                  </a:lnTo>
                  <a:lnTo>
                    <a:pt x="222" y="1697"/>
                  </a:lnTo>
                  <a:lnTo>
                    <a:pt x="74" y="1697"/>
                  </a:lnTo>
                  <a:lnTo>
                    <a:pt x="148" y="1549"/>
                  </a:lnTo>
                  <a:lnTo>
                    <a:pt x="295" y="1107"/>
                  </a:lnTo>
                  <a:lnTo>
                    <a:pt x="517" y="590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6"/>
            <p:cNvSpPr/>
            <p:nvPr/>
          </p:nvSpPr>
          <p:spPr>
            <a:xfrm>
              <a:off x="4516714" y="3311581"/>
              <a:ext cx="46643" cy="22455"/>
            </a:xfrm>
            <a:custGeom>
              <a:avLst/>
              <a:gdLst/>
              <a:ahLst/>
              <a:cxnLst/>
              <a:rect l="l" t="t" r="r" b="b"/>
              <a:pathLst>
                <a:path w="1992" h="959" extrusionOk="0">
                  <a:moveTo>
                    <a:pt x="1992" y="0"/>
                  </a:moveTo>
                  <a:lnTo>
                    <a:pt x="1549" y="221"/>
                  </a:lnTo>
                  <a:lnTo>
                    <a:pt x="1033" y="443"/>
                  </a:lnTo>
                  <a:lnTo>
                    <a:pt x="517" y="516"/>
                  </a:lnTo>
                  <a:lnTo>
                    <a:pt x="0" y="516"/>
                  </a:lnTo>
                  <a:lnTo>
                    <a:pt x="0" y="959"/>
                  </a:lnTo>
                  <a:lnTo>
                    <a:pt x="517" y="959"/>
                  </a:lnTo>
                  <a:lnTo>
                    <a:pt x="959" y="811"/>
                  </a:lnTo>
                  <a:lnTo>
                    <a:pt x="1328" y="664"/>
                  </a:lnTo>
                  <a:lnTo>
                    <a:pt x="1549" y="516"/>
                  </a:lnTo>
                  <a:lnTo>
                    <a:pt x="1844" y="148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936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6"/>
            <p:cNvSpPr/>
            <p:nvPr/>
          </p:nvSpPr>
          <p:spPr>
            <a:xfrm>
              <a:off x="4606515" y="3230398"/>
              <a:ext cx="24211" cy="36293"/>
            </a:xfrm>
            <a:custGeom>
              <a:avLst/>
              <a:gdLst/>
              <a:ahLst/>
              <a:cxnLst/>
              <a:rect l="l" t="t" r="r" b="b"/>
              <a:pathLst>
                <a:path w="1034" h="1550" extrusionOk="0">
                  <a:moveTo>
                    <a:pt x="148" y="0"/>
                  </a:moveTo>
                  <a:lnTo>
                    <a:pt x="1" y="1476"/>
                  </a:lnTo>
                  <a:lnTo>
                    <a:pt x="148" y="1476"/>
                  </a:lnTo>
                  <a:lnTo>
                    <a:pt x="517" y="1549"/>
                  </a:lnTo>
                  <a:lnTo>
                    <a:pt x="665" y="1476"/>
                  </a:lnTo>
                  <a:lnTo>
                    <a:pt x="886" y="1328"/>
                  </a:lnTo>
                  <a:lnTo>
                    <a:pt x="960" y="1107"/>
                  </a:lnTo>
                  <a:lnTo>
                    <a:pt x="1033" y="812"/>
                  </a:lnTo>
                  <a:lnTo>
                    <a:pt x="960" y="517"/>
                  </a:lnTo>
                  <a:lnTo>
                    <a:pt x="886" y="295"/>
                  </a:lnTo>
                  <a:lnTo>
                    <a:pt x="738" y="148"/>
                  </a:lnTo>
                  <a:lnTo>
                    <a:pt x="591" y="74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6"/>
            <p:cNvSpPr/>
            <p:nvPr/>
          </p:nvSpPr>
          <p:spPr>
            <a:xfrm>
              <a:off x="4613422" y="3237305"/>
              <a:ext cx="12129" cy="20746"/>
            </a:xfrm>
            <a:custGeom>
              <a:avLst/>
              <a:gdLst/>
              <a:ahLst/>
              <a:cxnLst/>
              <a:rect l="l" t="t" r="r" b="b"/>
              <a:pathLst>
                <a:path w="518" h="886" extrusionOk="0">
                  <a:moveTo>
                    <a:pt x="222" y="0"/>
                  </a:moveTo>
                  <a:lnTo>
                    <a:pt x="148" y="74"/>
                  </a:lnTo>
                  <a:lnTo>
                    <a:pt x="148" y="148"/>
                  </a:lnTo>
                  <a:lnTo>
                    <a:pt x="222" y="74"/>
                  </a:lnTo>
                  <a:lnTo>
                    <a:pt x="296" y="148"/>
                  </a:lnTo>
                  <a:lnTo>
                    <a:pt x="370" y="222"/>
                  </a:lnTo>
                  <a:lnTo>
                    <a:pt x="370" y="443"/>
                  </a:lnTo>
                  <a:lnTo>
                    <a:pt x="370" y="664"/>
                  </a:lnTo>
                  <a:lnTo>
                    <a:pt x="222" y="812"/>
                  </a:lnTo>
                  <a:lnTo>
                    <a:pt x="1" y="812"/>
                  </a:lnTo>
                  <a:lnTo>
                    <a:pt x="74" y="886"/>
                  </a:lnTo>
                  <a:lnTo>
                    <a:pt x="222" y="886"/>
                  </a:lnTo>
                  <a:lnTo>
                    <a:pt x="443" y="738"/>
                  </a:lnTo>
                  <a:lnTo>
                    <a:pt x="517" y="443"/>
                  </a:lnTo>
                  <a:lnTo>
                    <a:pt x="443" y="148"/>
                  </a:lnTo>
                  <a:lnTo>
                    <a:pt x="370" y="7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936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6"/>
            <p:cNvSpPr/>
            <p:nvPr/>
          </p:nvSpPr>
          <p:spPr>
            <a:xfrm>
              <a:off x="4482175" y="3149214"/>
              <a:ext cx="136439" cy="93285"/>
            </a:xfrm>
            <a:custGeom>
              <a:avLst/>
              <a:gdLst/>
              <a:ahLst/>
              <a:cxnLst/>
              <a:rect l="l" t="t" r="r" b="b"/>
              <a:pathLst>
                <a:path w="5827" h="3984" extrusionOk="0">
                  <a:moveTo>
                    <a:pt x="2287" y="1"/>
                  </a:moveTo>
                  <a:lnTo>
                    <a:pt x="1623" y="74"/>
                  </a:lnTo>
                  <a:lnTo>
                    <a:pt x="1033" y="222"/>
                  </a:lnTo>
                  <a:lnTo>
                    <a:pt x="516" y="517"/>
                  </a:lnTo>
                  <a:lnTo>
                    <a:pt x="0" y="886"/>
                  </a:lnTo>
                  <a:lnTo>
                    <a:pt x="295" y="812"/>
                  </a:lnTo>
                  <a:lnTo>
                    <a:pt x="516" y="1181"/>
                  </a:lnTo>
                  <a:lnTo>
                    <a:pt x="885" y="1402"/>
                  </a:lnTo>
                  <a:lnTo>
                    <a:pt x="1328" y="1623"/>
                  </a:lnTo>
                  <a:lnTo>
                    <a:pt x="1770" y="1623"/>
                  </a:lnTo>
                  <a:lnTo>
                    <a:pt x="2655" y="1550"/>
                  </a:lnTo>
                  <a:lnTo>
                    <a:pt x="3540" y="1328"/>
                  </a:lnTo>
                  <a:lnTo>
                    <a:pt x="3983" y="1255"/>
                  </a:lnTo>
                  <a:lnTo>
                    <a:pt x="4204" y="1255"/>
                  </a:lnTo>
                  <a:lnTo>
                    <a:pt x="4426" y="1402"/>
                  </a:lnTo>
                  <a:lnTo>
                    <a:pt x="4573" y="1623"/>
                  </a:lnTo>
                  <a:lnTo>
                    <a:pt x="4647" y="1918"/>
                  </a:lnTo>
                  <a:lnTo>
                    <a:pt x="4647" y="2582"/>
                  </a:lnTo>
                  <a:lnTo>
                    <a:pt x="4647" y="3172"/>
                  </a:lnTo>
                  <a:lnTo>
                    <a:pt x="4647" y="3689"/>
                  </a:lnTo>
                  <a:lnTo>
                    <a:pt x="4794" y="3910"/>
                  </a:lnTo>
                  <a:lnTo>
                    <a:pt x="5016" y="3984"/>
                  </a:lnTo>
                  <a:lnTo>
                    <a:pt x="5163" y="3984"/>
                  </a:lnTo>
                  <a:lnTo>
                    <a:pt x="5384" y="3762"/>
                  </a:lnTo>
                  <a:lnTo>
                    <a:pt x="5532" y="3541"/>
                  </a:lnTo>
                  <a:lnTo>
                    <a:pt x="5679" y="3394"/>
                  </a:lnTo>
                  <a:lnTo>
                    <a:pt x="5753" y="2877"/>
                  </a:lnTo>
                  <a:lnTo>
                    <a:pt x="5753" y="2435"/>
                  </a:lnTo>
                  <a:lnTo>
                    <a:pt x="5827" y="2140"/>
                  </a:lnTo>
                  <a:lnTo>
                    <a:pt x="5753" y="1918"/>
                  </a:lnTo>
                  <a:lnTo>
                    <a:pt x="5679" y="1623"/>
                  </a:lnTo>
                  <a:lnTo>
                    <a:pt x="5606" y="1402"/>
                  </a:lnTo>
                  <a:lnTo>
                    <a:pt x="5384" y="1181"/>
                  </a:lnTo>
                  <a:lnTo>
                    <a:pt x="5163" y="960"/>
                  </a:lnTo>
                  <a:lnTo>
                    <a:pt x="4647" y="665"/>
                  </a:lnTo>
                  <a:lnTo>
                    <a:pt x="4057" y="370"/>
                  </a:lnTo>
                  <a:lnTo>
                    <a:pt x="3467" y="222"/>
                  </a:lnTo>
                  <a:lnTo>
                    <a:pt x="2877" y="74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46"/>
            <p:cNvSpPr/>
            <p:nvPr/>
          </p:nvSpPr>
          <p:spPr>
            <a:xfrm>
              <a:off x="4482175" y="3149214"/>
              <a:ext cx="136439" cy="93285"/>
            </a:xfrm>
            <a:custGeom>
              <a:avLst/>
              <a:gdLst/>
              <a:ahLst/>
              <a:cxnLst/>
              <a:rect l="l" t="t" r="r" b="b"/>
              <a:pathLst>
                <a:path w="5827" h="3984" fill="none" extrusionOk="0">
                  <a:moveTo>
                    <a:pt x="295" y="812"/>
                  </a:moveTo>
                  <a:lnTo>
                    <a:pt x="295" y="812"/>
                  </a:lnTo>
                  <a:lnTo>
                    <a:pt x="516" y="1181"/>
                  </a:lnTo>
                  <a:lnTo>
                    <a:pt x="885" y="1402"/>
                  </a:lnTo>
                  <a:lnTo>
                    <a:pt x="1328" y="1623"/>
                  </a:lnTo>
                  <a:lnTo>
                    <a:pt x="1770" y="1623"/>
                  </a:lnTo>
                  <a:lnTo>
                    <a:pt x="1770" y="1623"/>
                  </a:lnTo>
                  <a:lnTo>
                    <a:pt x="2655" y="1550"/>
                  </a:lnTo>
                  <a:lnTo>
                    <a:pt x="3540" y="1328"/>
                  </a:lnTo>
                  <a:lnTo>
                    <a:pt x="3540" y="1328"/>
                  </a:lnTo>
                  <a:lnTo>
                    <a:pt x="3983" y="1255"/>
                  </a:lnTo>
                  <a:lnTo>
                    <a:pt x="4204" y="1255"/>
                  </a:lnTo>
                  <a:lnTo>
                    <a:pt x="4426" y="1402"/>
                  </a:lnTo>
                  <a:lnTo>
                    <a:pt x="4426" y="1402"/>
                  </a:lnTo>
                  <a:lnTo>
                    <a:pt x="4573" y="1623"/>
                  </a:lnTo>
                  <a:lnTo>
                    <a:pt x="4647" y="1918"/>
                  </a:lnTo>
                  <a:lnTo>
                    <a:pt x="4647" y="1918"/>
                  </a:lnTo>
                  <a:lnTo>
                    <a:pt x="4647" y="2582"/>
                  </a:lnTo>
                  <a:lnTo>
                    <a:pt x="4647" y="3172"/>
                  </a:lnTo>
                  <a:lnTo>
                    <a:pt x="4647" y="3172"/>
                  </a:lnTo>
                  <a:lnTo>
                    <a:pt x="4647" y="3689"/>
                  </a:lnTo>
                  <a:lnTo>
                    <a:pt x="4647" y="3689"/>
                  </a:lnTo>
                  <a:lnTo>
                    <a:pt x="4794" y="3910"/>
                  </a:lnTo>
                  <a:lnTo>
                    <a:pt x="5016" y="3984"/>
                  </a:lnTo>
                  <a:lnTo>
                    <a:pt x="5016" y="3984"/>
                  </a:lnTo>
                  <a:lnTo>
                    <a:pt x="5163" y="3984"/>
                  </a:lnTo>
                  <a:lnTo>
                    <a:pt x="5384" y="3762"/>
                  </a:lnTo>
                  <a:lnTo>
                    <a:pt x="5532" y="3541"/>
                  </a:lnTo>
                  <a:lnTo>
                    <a:pt x="5679" y="3394"/>
                  </a:lnTo>
                  <a:lnTo>
                    <a:pt x="5679" y="3394"/>
                  </a:lnTo>
                  <a:lnTo>
                    <a:pt x="5753" y="2877"/>
                  </a:lnTo>
                  <a:lnTo>
                    <a:pt x="5753" y="2435"/>
                  </a:lnTo>
                  <a:lnTo>
                    <a:pt x="5753" y="2435"/>
                  </a:lnTo>
                  <a:lnTo>
                    <a:pt x="5827" y="2140"/>
                  </a:lnTo>
                  <a:lnTo>
                    <a:pt x="5753" y="1918"/>
                  </a:lnTo>
                  <a:lnTo>
                    <a:pt x="5679" y="1623"/>
                  </a:lnTo>
                  <a:lnTo>
                    <a:pt x="5606" y="1402"/>
                  </a:lnTo>
                  <a:lnTo>
                    <a:pt x="5606" y="1402"/>
                  </a:lnTo>
                  <a:lnTo>
                    <a:pt x="5384" y="1181"/>
                  </a:lnTo>
                  <a:lnTo>
                    <a:pt x="5163" y="960"/>
                  </a:lnTo>
                  <a:lnTo>
                    <a:pt x="4647" y="665"/>
                  </a:lnTo>
                  <a:lnTo>
                    <a:pt x="4647" y="665"/>
                  </a:lnTo>
                  <a:lnTo>
                    <a:pt x="4057" y="370"/>
                  </a:lnTo>
                  <a:lnTo>
                    <a:pt x="3467" y="222"/>
                  </a:lnTo>
                  <a:lnTo>
                    <a:pt x="2877" y="74"/>
                  </a:lnTo>
                  <a:lnTo>
                    <a:pt x="2287" y="1"/>
                  </a:lnTo>
                  <a:lnTo>
                    <a:pt x="2287" y="1"/>
                  </a:lnTo>
                  <a:lnTo>
                    <a:pt x="1623" y="74"/>
                  </a:lnTo>
                  <a:lnTo>
                    <a:pt x="1033" y="222"/>
                  </a:lnTo>
                  <a:lnTo>
                    <a:pt x="516" y="517"/>
                  </a:lnTo>
                  <a:lnTo>
                    <a:pt x="0" y="886"/>
                  </a:lnTo>
                  <a:lnTo>
                    <a:pt x="295" y="8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6"/>
            <p:cNvSpPr/>
            <p:nvPr/>
          </p:nvSpPr>
          <p:spPr>
            <a:xfrm>
              <a:off x="4523622" y="3270111"/>
              <a:ext cx="15571" cy="12129"/>
            </a:xfrm>
            <a:custGeom>
              <a:avLst/>
              <a:gdLst/>
              <a:ahLst/>
              <a:cxnLst/>
              <a:rect l="l" t="t" r="r" b="b"/>
              <a:pathLst>
                <a:path w="665" h="518" extrusionOk="0">
                  <a:moveTo>
                    <a:pt x="222" y="1"/>
                  </a:moveTo>
                  <a:lnTo>
                    <a:pt x="74" y="148"/>
                  </a:lnTo>
                  <a:lnTo>
                    <a:pt x="0" y="296"/>
                  </a:lnTo>
                  <a:lnTo>
                    <a:pt x="0" y="443"/>
                  </a:lnTo>
                  <a:lnTo>
                    <a:pt x="0" y="517"/>
                  </a:lnTo>
                  <a:lnTo>
                    <a:pt x="443" y="517"/>
                  </a:lnTo>
                  <a:lnTo>
                    <a:pt x="517" y="443"/>
                  </a:lnTo>
                  <a:lnTo>
                    <a:pt x="664" y="296"/>
                  </a:lnTo>
                  <a:lnTo>
                    <a:pt x="664" y="148"/>
                  </a:lnTo>
                  <a:lnTo>
                    <a:pt x="590" y="75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936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46"/>
            <p:cNvSpPr/>
            <p:nvPr/>
          </p:nvSpPr>
          <p:spPr>
            <a:xfrm>
              <a:off x="4523622" y="3270111"/>
              <a:ext cx="15571" cy="12129"/>
            </a:xfrm>
            <a:custGeom>
              <a:avLst/>
              <a:gdLst/>
              <a:ahLst/>
              <a:cxnLst/>
              <a:rect l="l" t="t" r="r" b="b"/>
              <a:pathLst>
                <a:path w="665" h="518" fill="none" extrusionOk="0">
                  <a:moveTo>
                    <a:pt x="590" y="75"/>
                  </a:moveTo>
                  <a:lnTo>
                    <a:pt x="590" y="75"/>
                  </a:lnTo>
                  <a:lnTo>
                    <a:pt x="443" y="1"/>
                  </a:lnTo>
                  <a:lnTo>
                    <a:pt x="222" y="1"/>
                  </a:lnTo>
                  <a:lnTo>
                    <a:pt x="222" y="1"/>
                  </a:lnTo>
                  <a:lnTo>
                    <a:pt x="74" y="148"/>
                  </a:lnTo>
                  <a:lnTo>
                    <a:pt x="0" y="296"/>
                  </a:lnTo>
                  <a:lnTo>
                    <a:pt x="0" y="296"/>
                  </a:lnTo>
                  <a:lnTo>
                    <a:pt x="0" y="443"/>
                  </a:lnTo>
                  <a:lnTo>
                    <a:pt x="0" y="517"/>
                  </a:lnTo>
                  <a:lnTo>
                    <a:pt x="0" y="517"/>
                  </a:lnTo>
                  <a:lnTo>
                    <a:pt x="148" y="517"/>
                  </a:lnTo>
                  <a:lnTo>
                    <a:pt x="148" y="517"/>
                  </a:lnTo>
                  <a:lnTo>
                    <a:pt x="443" y="517"/>
                  </a:lnTo>
                  <a:lnTo>
                    <a:pt x="443" y="517"/>
                  </a:lnTo>
                  <a:lnTo>
                    <a:pt x="517" y="443"/>
                  </a:lnTo>
                  <a:lnTo>
                    <a:pt x="664" y="296"/>
                  </a:lnTo>
                  <a:lnTo>
                    <a:pt x="664" y="296"/>
                  </a:lnTo>
                  <a:lnTo>
                    <a:pt x="664" y="148"/>
                  </a:lnTo>
                  <a:lnTo>
                    <a:pt x="590" y="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46"/>
            <p:cNvSpPr/>
            <p:nvPr/>
          </p:nvSpPr>
          <p:spPr>
            <a:xfrm>
              <a:off x="4463161" y="3185486"/>
              <a:ext cx="184815" cy="17304"/>
            </a:xfrm>
            <a:custGeom>
              <a:avLst/>
              <a:gdLst/>
              <a:ahLst/>
              <a:cxnLst/>
              <a:rect l="l" t="t" r="r" b="b"/>
              <a:pathLst>
                <a:path w="7893" h="739" extrusionOk="0">
                  <a:moveTo>
                    <a:pt x="222" y="1"/>
                  </a:moveTo>
                  <a:lnTo>
                    <a:pt x="74" y="74"/>
                  </a:lnTo>
                  <a:lnTo>
                    <a:pt x="1" y="222"/>
                  </a:lnTo>
                  <a:lnTo>
                    <a:pt x="1" y="369"/>
                  </a:lnTo>
                  <a:lnTo>
                    <a:pt x="1" y="517"/>
                  </a:lnTo>
                  <a:lnTo>
                    <a:pt x="74" y="591"/>
                  </a:lnTo>
                  <a:lnTo>
                    <a:pt x="222" y="664"/>
                  </a:lnTo>
                  <a:lnTo>
                    <a:pt x="369" y="738"/>
                  </a:lnTo>
                  <a:lnTo>
                    <a:pt x="7524" y="738"/>
                  </a:lnTo>
                  <a:lnTo>
                    <a:pt x="7672" y="664"/>
                  </a:lnTo>
                  <a:lnTo>
                    <a:pt x="7745" y="591"/>
                  </a:lnTo>
                  <a:lnTo>
                    <a:pt x="7819" y="517"/>
                  </a:lnTo>
                  <a:lnTo>
                    <a:pt x="7893" y="369"/>
                  </a:lnTo>
                  <a:lnTo>
                    <a:pt x="7819" y="222"/>
                  </a:lnTo>
                  <a:lnTo>
                    <a:pt x="7745" y="74"/>
                  </a:lnTo>
                  <a:lnTo>
                    <a:pt x="7672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6"/>
            <p:cNvSpPr/>
            <p:nvPr/>
          </p:nvSpPr>
          <p:spPr>
            <a:xfrm>
              <a:off x="4463161" y="3185486"/>
              <a:ext cx="184815" cy="17304"/>
            </a:xfrm>
            <a:custGeom>
              <a:avLst/>
              <a:gdLst/>
              <a:ahLst/>
              <a:cxnLst/>
              <a:rect l="l" t="t" r="r" b="b"/>
              <a:pathLst>
                <a:path w="7893" h="739" fill="none" extrusionOk="0">
                  <a:moveTo>
                    <a:pt x="7524" y="738"/>
                  </a:moveTo>
                  <a:lnTo>
                    <a:pt x="369" y="738"/>
                  </a:lnTo>
                  <a:lnTo>
                    <a:pt x="369" y="738"/>
                  </a:lnTo>
                  <a:lnTo>
                    <a:pt x="222" y="664"/>
                  </a:lnTo>
                  <a:lnTo>
                    <a:pt x="74" y="591"/>
                  </a:lnTo>
                  <a:lnTo>
                    <a:pt x="1" y="517"/>
                  </a:lnTo>
                  <a:lnTo>
                    <a:pt x="1" y="369"/>
                  </a:lnTo>
                  <a:lnTo>
                    <a:pt x="1" y="369"/>
                  </a:lnTo>
                  <a:lnTo>
                    <a:pt x="1" y="222"/>
                  </a:lnTo>
                  <a:lnTo>
                    <a:pt x="74" y="74"/>
                  </a:lnTo>
                  <a:lnTo>
                    <a:pt x="222" y="1"/>
                  </a:lnTo>
                  <a:lnTo>
                    <a:pt x="369" y="1"/>
                  </a:lnTo>
                  <a:lnTo>
                    <a:pt x="7524" y="1"/>
                  </a:lnTo>
                  <a:lnTo>
                    <a:pt x="7524" y="1"/>
                  </a:lnTo>
                  <a:lnTo>
                    <a:pt x="7672" y="1"/>
                  </a:lnTo>
                  <a:lnTo>
                    <a:pt x="7745" y="74"/>
                  </a:lnTo>
                  <a:lnTo>
                    <a:pt x="7819" y="222"/>
                  </a:lnTo>
                  <a:lnTo>
                    <a:pt x="7893" y="369"/>
                  </a:lnTo>
                  <a:lnTo>
                    <a:pt x="7893" y="369"/>
                  </a:lnTo>
                  <a:lnTo>
                    <a:pt x="7819" y="517"/>
                  </a:lnTo>
                  <a:lnTo>
                    <a:pt x="7745" y="591"/>
                  </a:lnTo>
                  <a:lnTo>
                    <a:pt x="7672" y="664"/>
                  </a:lnTo>
                  <a:lnTo>
                    <a:pt x="7524" y="7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6"/>
            <p:cNvSpPr/>
            <p:nvPr/>
          </p:nvSpPr>
          <p:spPr>
            <a:xfrm>
              <a:off x="4476977" y="3097394"/>
              <a:ext cx="155476" cy="89843"/>
            </a:xfrm>
            <a:custGeom>
              <a:avLst/>
              <a:gdLst/>
              <a:ahLst/>
              <a:cxnLst/>
              <a:rect l="l" t="t" r="r" b="b"/>
              <a:pathLst>
                <a:path w="6640" h="3837" extrusionOk="0">
                  <a:moveTo>
                    <a:pt x="3320" y="1"/>
                  </a:moveTo>
                  <a:lnTo>
                    <a:pt x="2656" y="75"/>
                  </a:lnTo>
                  <a:lnTo>
                    <a:pt x="2066" y="222"/>
                  </a:lnTo>
                  <a:lnTo>
                    <a:pt x="1476" y="591"/>
                  </a:lnTo>
                  <a:lnTo>
                    <a:pt x="960" y="960"/>
                  </a:lnTo>
                  <a:lnTo>
                    <a:pt x="591" y="1476"/>
                  </a:lnTo>
                  <a:lnTo>
                    <a:pt x="296" y="1992"/>
                  </a:lnTo>
                  <a:lnTo>
                    <a:pt x="75" y="2656"/>
                  </a:lnTo>
                  <a:lnTo>
                    <a:pt x="1" y="3320"/>
                  </a:lnTo>
                  <a:lnTo>
                    <a:pt x="1" y="3836"/>
                  </a:lnTo>
                  <a:lnTo>
                    <a:pt x="6639" y="3836"/>
                  </a:lnTo>
                  <a:lnTo>
                    <a:pt x="6639" y="3320"/>
                  </a:lnTo>
                  <a:lnTo>
                    <a:pt x="6565" y="2656"/>
                  </a:lnTo>
                  <a:lnTo>
                    <a:pt x="6418" y="1992"/>
                  </a:lnTo>
                  <a:lnTo>
                    <a:pt x="6123" y="1476"/>
                  </a:lnTo>
                  <a:lnTo>
                    <a:pt x="5680" y="960"/>
                  </a:lnTo>
                  <a:lnTo>
                    <a:pt x="5164" y="591"/>
                  </a:lnTo>
                  <a:lnTo>
                    <a:pt x="4648" y="222"/>
                  </a:lnTo>
                  <a:lnTo>
                    <a:pt x="3984" y="75"/>
                  </a:lnTo>
                  <a:lnTo>
                    <a:pt x="332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6"/>
            <p:cNvSpPr/>
            <p:nvPr/>
          </p:nvSpPr>
          <p:spPr>
            <a:xfrm>
              <a:off x="4476977" y="3097394"/>
              <a:ext cx="155476" cy="89843"/>
            </a:xfrm>
            <a:custGeom>
              <a:avLst/>
              <a:gdLst/>
              <a:ahLst/>
              <a:cxnLst/>
              <a:rect l="l" t="t" r="r" b="b"/>
              <a:pathLst>
                <a:path w="6640" h="3837" fill="none" extrusionOk="0">
                  <a:moveTo>
                    <a:pt x="6639" y="3836"/>
                  </a:moveTo>
                  <a:lnTo>
                    <a:pt x="1" y="3836"/>
                  </a:lnTo>
                  <a:lnTo>
                    <a:pt x="1" y="3320"/>
                  </a:lnTo>
                  <a:lnTo>
                    <a:pt x="1" y="3320"/>
                  </a:lnTo>
                  <a:lnTo>
                    <a:pt x="75" y="2656"/>
                  </a:lnTo>
                  <a:lnTo>
                    <a:pt x="296" y="1992"/>
                  </a:lnTo>
                  <a:lnTo>
                    <a:pt x="591" y="1476"/>
                  </a:lnTo>
                  <a:lnTo>
                    <a:pt x="960" y="960"/>
                  </a:lnTo>
                  <a:lnTo>
                    <a:pt x="1476" y="591"/>
                  </a:lnTo>
                  <a:lnTo>
                    <a:pt x="2066" y="222"/>
                  </a:lnTo>
                  <a:lnTo>
                    <a:pt x="2656" y="75"/>
                  </a:lnTo>
                  <a:lnTo>
                    <a:pt x="3320" y="1"/>
                  </a:lnTo>
                  <a:lnTo>
                    <a:pt x="3320" y="1"/>
                  </a:lnTo>
                  <a:lnTo>
                    <a:pt x="3984" y="75"/>
                  </a:lnTo>
                  <a:lnTo>
                    <a:pt x="4648" y="222"/>
                  </a:lnTo>
                  <a:lnTo>
                    <a:pt x="5164" y="591"/>
                  </a:lnTo>
                  <a:lnTo>
                    <a:pt x="5680" y="960"/>
                  </a:lnTo>
                  <a:lnTo>
                    <a:pt x="6123" y="1476"/>
                  </a:lnTo>
                  <a:lnTo>
                    <a:pt x="6418" y="1992"/>
                  </a:lnTo>
                  <a:lnTo>
                    <a:pt x="6565" y="2656"/>
                  </a:lnTo>
                  <a:lnTo>
                    <a:pt x="6639" y="3320"/>
                  </a:lnTo>
                  <a:lnTo>
                    <a:pt x="6639" y="3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6"/>
            <p:cNvSpPr/>
            <p:nvPr/>
          </p:nvSpPr>
          <p:spPr>
            <a:xfrm>
              <a:off x="4540879" y="3097394"/>
              <a:ext cx="24211" cy="93285"/>
            </a:xfrm>
            <a:custGeom>
              <a:avLst/>
              <a:gdLst/>
              <a:ahLst/>
              <a:cxnLst/>
              <a:rect l="l" t="t" r="r" b="b"/>
              <a:pathLst>
                <a:path w="1034" h="3984" extrusionOk="0">
                  <a:moveTo>
                    <a:pt x="1" y="1"/>
                  </a:moveTo>
                  <a:lnTo>
                    <a:pt x="1" y="3984"/>
                  </a:lnTo>
                  <a:lnTo>
                    <a:pt x="1033" y="3984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46"/>
            <p:cNvSpPr/>
            <p:nvPr/>
          </p:nvSpPr>
          <p:spPr>
            <a:xfrm>
              <a:off x="4540879" y="3097394"/>
              <a:ext cx="24211" cy="93285"/>
            </a:xfrm>
            <a:custGeom>
              <a:avLst/>
              <a:gdLst/>
              <a:ahLst/>
              <a:cxnLst/>
              <a:rect l="l" t="t" r="r" b="b"/>
              <a:pathLst>
                <a:path w="1034" h="3984" fill="none" extrusionOk="0">
                  <a:moveTo>
                    <a:pt x="1" y="1"/>
                  </a:moveTo>
                  <a:lnTo>
                    <a:pt x="1033" y="1"/>
                  </a:lnTo>
                  <a:lnTo>
                    <a:pt x="1033" y="3984"/>
                  </a:lnTo>
                  <a:lnTo>
                    <a:pt x="1" y="398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46"/>
            <p:cNvSpPr/>
            <p:nvPr/>
          </p:nvSpPr>
          <p:spPr>
            <a:xfrm>
              <a:off x="4539170" y="3097394"/>
              <a:ext cx="3465" cy="88111"/>
            </a:xfrm>
            <a:custGeom>
              <a:avLst/>
              <a:gdLst/>
              <a:ahLst/>
              <a:cxnLst/>
              <a:rect l="l" t="t" r="r" b="b"/>
              <a:pathLst>
                <a:path w="148" h="3763" extrusionOk="0">
                  <a:moveTo>
                    <a:pt x="74" y="1"/>
                  </a:moveTo>
                  <a:lnTo>
                    <a:pt x="0" y="960"/>
                  </a:lnTo>
                  <a:lnTo>
                    <a:pt x="0" y="1845"/>
                  </a:lnTo>
                  <a:lnTo>
                    <a:pt x="0" y="2804"/>
                  </a:lnTo>
                  <a:lnTo>
                    <a:pt x="74" y="3763"/>
                  </a:lnTo>
                  <a:lnTo>
                    <a:pt x="148" y="2804"/>
                  </a:lnTo>
                  <a:lnTo>
                    <a:pt x="148" y="1845"/>
                  </a:lnTo>
                  <a:lnTo>
                    <a:pt x="148" y="960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46"/>
            <p:cNvSpPr/>
            <p:nvPr/>
          </p:nvSpPr>
          <p:spPr>
            <a:xfrm>
              <a:off x="4563335" y="3097394"/>
              <a:ext cx="3489" cy="88111"/>
            </a:xfrm>
            <a:custGeom>
              <a:avLst/>
              <a:gdLst/>
              <a:ahLst/>
              <a:cxnLst/>
              <a:rect l="l" t="t" r="r" b="b"/>
              <a:pathLst>
                <a:path w="149" h="3763" extrusionOk="0">
                  <a:moveTo>
                    <a:pt x="74" y="1"/>
                  </a:moveTo>
                  <a:lnTo>
                    <a:pt x="1" y="960"/>
                  </a:lnTo>
                  <a:lnTo>
                    <a:pt x="1" y="1845"/>
                  </a:lnTo>
                  <a:lnTo>
                    <a:pt x="1" y="2804"/>
                  </a:lnTo>
                  <a:lnTo>
                    <a:pt x="74" y="3763"/>
                  </a:lnTo>
                  <a:lnTo>
                    <a:pt x="148" y="2804"/>
                  </a:lnTo>
                  <a:lnTo>
                    <a:pt x="148" y="1845"/>
                  </a:lnTo>
                  <a:lnTo>
                    <a:pt x="148" y="960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6"/>
            <p:cNvSpPr/>
            <p:nvPr/>
          </p:nvSpPr>
          <p:spPr>
            <a:xfrm>
              <a:off x="4563335" y="3097394"/>
              <a:ext cx="3489" cy="88111"/>
            </a:xfrm>
            <a:custGeom>
              <a:avLst/>
              <a:gdLst/>
              <a:ahLst/>
              <a:cxnLst/>
              <a:rect l="l" t="t" r="r" b="b"/>
              <a:pathLst>
                <a:path w="149" h="3763" fill="none" extrusionOk="0">
                  <a:moveTo>
                    <a:pt x="74" y="3763"/>
                  </a:moveTo>
                  <a:lnTo>
                    <a:pt x="74" y="3763"/>
                  </a:lnTo>
                  <a:lnTo>
                    <a:pt x="1" y="2804"/>
                  </a:lnTo>
                  <a:lnTo>
                    <a:pt x="1" y="1845"/>
                  </a:lnTo>
                  <a:lnTo>
                    <a:pt x="1" y="1845"/>
                  </a:lnTo>
                  <a:lnTo>
                    <a:pt x="1" y="960"/>
                  </a:lnTo>
                  <a:lnTo>
                    <a:pt x="74" y="1"/>
                  </a:lnTo>
                  <a:lnTo>
                    <a:pt x="74" y="1"/>
                  </a:lnTo>
                  <a:lnTo>
                    <a:pt x="148" y="960"/>
                  </a:lnTo>
                  <a:lnTo>
                    <a:pt x="148" y="1845"/>
                  </a:lnTo>
                  <a:lnTo>
                    <a:pt x="148" y="1845"/>
                  </a:lnTo>
                  <a:lnTo>
                    <a:pt x="148" y="2804"/>
                  </a:lnTo>
                  <a:lnTo>
                    <a:pt x="74" y="37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6"/>
            <p:cNvSpPr/>
            <p:nvPr/>
          </p:nvSpPr>
          <p:spPr>
            <a:xfrm>
              <a:off x="4475267" y="3182043"/>
              <a:ext cx="160627" cy="3465"/>
            </a:xfrm>
            <a:custGeom>
              <a:avLst/>
              <a:gdLst/>
              <a:ahLst/>
              <a:cxnLst/>
              <a:rect l="l" t="t" r="r" b="b"/>
              <a:pathLst>
                <a:path w="6860" h="148" extrusionOk="0">
                  <a:moveTo>
                    <a:pt x="3467" y="0"/>
                  </a:moveTo>
                  <a:lnTo>
                    <a:pt x="1033" y="74"/>
                  </a:lnTo>
                  <a:lnTo>
                    <a:pt x="0" y="74"/>
                  </a:lnTo>
                  <a:lnTo>
                    <a:pt x="1033" y="148"/>
                  </a:lnTo>
                  <a:lnTo>
                    <a:pt x="5827" y="148"/>
                  </a:lnTo>
                  <a:lnTo>
                    <a:pt x="6860" y="74"/>
                  </a:lnTo>
                  <a:lnTo>
                    <a:pt x="5827" y="74"/>
                  </a:lnTo>
                  <a:lnTo>
                    <a:pt x="346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46"/>
            <p:cNvSpPr/>
            <p:nvPr/>
          </p:nvSpPr>
          <p:spPr>
            <a:xfrm>
              <a:off x="4475267" y="3182043"/>
              <a:ext cx="160627" cy="3465"/>
            </a:xfrm>
            <a:custGeom>
              <a:avLst/>
              <a:gdLst/>
              <a:ahLst/>
              <a:cxnLst/>
              <a:rect l="l" t="t" r="r" b="b"/>
              <a:pathLst>
                <a:path w="6860" h="148" fill="none" extrusionOk="0">
                  <a:moveTo>
                    <a:pt x="6860" y="74"/>
                  </a:moveTo>
                  <a:lnTo>
                    <a:pt x="6860" y="74"/>
                  </a:lnTo>
                  <a:lnTo>
                    <a:pt x="5827" y="148"/>
                  </a:lnTo>
                  <a:lnTo>
                    <a:pt x="3467" y="148"/>
                  </a:lnTo>
                  <a:lnTo>
                    <a:pt x="3467" y="148"/>
                  </a:lnTo>
                  <a:lnTo>
                    <a:pt x="1033" y="148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1033" y="74"/>
                  </a:lnTo>
                  <a:lnTo>
                    <a:pt x="3467" y="0"/>
                  </a:lnTo>
                  <a:lnTo>
                    <a:pt x="3467" y="0"/>
                  </a:lnTo>
                  <a:lnTo>
                    <a:pt x="5827" y="74"/>
                  </a:lnTo>
                  <a:lnTo>
                    <a:pt x="6860" y="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46"/>
            <p:cNvSpPr/>
            <p:nvPr/>
          </p:nvSpPr>
          <p:spPr>
            <a:xfrm>
              <a:off x="4565068" y="3097394"/>
              <a:ext cx="12106" cy="3489"/>
            </a:xfrm>
            <a:custGeom>
              <a:avLst/>
              <a:gdLst/>
              <a:ahLst/>
              <a:cxnLst/>
              <a:rect l="l" t="t" r="r" b="b"/>
              <a:pathLst>
                <a:path w="517" h="149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17" y="148"/>
                  </a:lnTo>
                  <a:lnTo>
                    <a:pt x="517" y="1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6"/>
            <p:cNvSpPr/>
            <p:nvPr/>
          </p:nvSpPr>
          <p:spPr>
            <a:xfrm>
              <a:off x="4565068" y="3097394"/>
              <a:ext cx="12106" cy="3489"/>
            </a:xfrm>
            <a:custGeom>
              <a:avLst/>
              <a:gdLst/>
              <a:ahLst/>
              <a:cxnLst/>
              <a:rect l="l" t="t" r="r" b="b"/>
              <a:pathLst>
                <a:path w="517" h="14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17" y="148"/>
                  </a:lnTo>
                  <a:lnTo>
                    <a:pt x="517" y="14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6"/>
            <p:cNvSpPr/>
            <p:nvPr/>
          </p:nvSpPr>
          <p:spPr>
            <a:xfrm>
              <a:off x="4565068" y="3097394"/>
              <a:ext cx="12106" cy="84669"/>
            </a:xfrm>
            <a:custGeom>
              <a:avLst/>
              <a:gdLst/>
              <a:ahLst/>
              <a:cxnLst/>
              <a:rect l="l" t="t" r="r" b="b"/>
              <a:pathLst>
                <a:path w="517" h="3616" extrusionOk="0">
                  <a:moveTo>
                    <a:pt x="0" y="1"/>
                  </a:moveTo>
                  <a:lnTo>
                    <a:pt x="0" y="148"/>
                  </a:lnTo>
                  <a:lnTo>
                    <a:pt x="74" y="1034"/>
                  </a:lnTo>
                  <a:lnTo>
                    <a:pt x="74" y="1845"/>
                  </a:lnTo>
                  <a:lnTo>
                    <a:pt x="74" y="2730"/>
                  </a:lnTo>
                  <a:lnTo>
                    <a:pt x="0" y="3615"/>
                  </a:lnTo>
                  <a:lnTo>
                    <a:pt x="517" y="1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6"/>
            <p:cNvSpPr/>
            <p:nvPr/>
          </p:nvSpPr>
          <p:spPr>
            <a:xfrm>
              <a:off x="4565068" y="3097394"/>
              <a:ext cx="12106" cy="84669"/>
            </a:xfrm>
            <a:custGeom>
              <a:avLst/>
              <a:gdLst/>
              <a:ahLst/>
              <a:cxnLst/>
              <a:rect l="l" t="t" r="r" b="b"/>
              <a:pathLst>
                <a:path w="517" h="3616" fill="none" extrusionOk="0">
                  <a:moveTo>
                    <a:pt x="0" y="1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74" y="1034"/>
                  </a:lnTo>
                  <a:lnTo>
                    <a:pt x="74" y="1845"/>
                  </a:lnTo>
                  <a:lnTo>
                    <a:pt x="74" y="1845"/>
                  </a:lnTo>
                  <a:lnTo>
                    <a:pt x="74" y="2730"/>
                  </a:lnTo>
                  <a:lnTo>
                    <a:pt x="0" y="3615"/>
                  </a:lnTo>
                  <a:lnTo>
                    <a:pt x="0" y="3615"/>
                  </a:lnTo>
                  <a:lnTo>
                    <a:pt x="0" y="3615"/>
                  </a:lnTo>
                  <a:lnTo>
                    <a:pt x="0" y="3615"/>
                  </a:lnTo>
                  <a:lnTo>
                    <a:pt x="517" y="148"/>
                  </a:lnTo>
                  <a:lnTo>
                    <a:pt x="517" y="14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6"/>
            <p:cNvSpPr/>
            <p:nvPr/>
          </p:nvSpPr>
          <p:spPr>
            <a:xfrm>
              <a:off x="4565068" y="3100860"/>
              <a:ext cx="1756" cy="81203"/>
            </a:xfrm>
            <a:custGeom>
              <a:avLst/>
              <a:gdLst/>
              <a:ahLst/>
              <a:cxnLst/>
              <a:rect l="l" t="t" r="r" b="b"/>
              <a:pathLst>
                <a:path w="75" h="3468" extrusionOk="0">
                  <a:moveTo>
                    <a:pt x="0" y="0"/>
                  </a:moveTo>
                  <a:lnTo>
                    <a:pt x="0" y="3467"/>
                  </a:lnTo>
                  <a:lnTo>
                    <a:pt x="74" y="2582"/>
                  </a:lnTo>
                  <a:lnTo>
                    <a:pt x="74" y="1697"/>
                  </a:lnTo>
                  <a:lnTo>
                    <a:pt x="74" y="8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6"/>
            <p:cNvSpPr/>
            <p:nvPr/>
          </p:nvSpPr>
          <p:spPr>
            <a:xfrm>
              <a:off x="4565068" y="3100860"/>
              <a:ext cx="1756" cy="81203"/>
            </a:xfrm>
            <a:custGeom>
              <a:avLst/>
              <a:gdLst/>
              <a:ahLst/>
              <a:cxnLst/>
              <a:rect l="l" t="t" r="r" b="b"/>
              <a:pathLst>
                <a:path w="75" h="3468" fill="none" extrusionOk="0">
                  <a:moveTo>
                    <a:pt x="0" y="0"/>
                  </a:moveTo>
                  <a:lnTo>
                    <a:pt x="0" y="3467"/>
                  </a:lnTo>
                  <a:lnTo>
                    <a:pt x="0" y="3467"/>
                  </a:lnTo>
                  <a:lnTo>
                    <a:pt x="74" y="2582"/>
                  </a:lnTo>
                  <a:lnTo>
                    <a:pt x="74" y="1697"/>
                  </a:lnTo>
                  <a:lnTo>
                    <a:pt x="74" y="1697"/>
                  </a:lnTo>
                  <a:lnTo>
                    <a:pt x="74" y="88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6"/>
            <p:cNvSpPr/>
            <p:nvPr/>
          </p:nvSpPr>
          <p:spPr>
            <a:xfrm>
              <a:off x="4565068" y="3182043"/>
              <a:ext cx="23" cy="3465"/>
            </a:xfrm>
            <a:custGeom>
              <a:avLst/>
              <a:gdLst/>
              <a:ahLst/>
              <a:cxnLst/>
              <a:rect l="l" t="t" r="r" b="b"/>
              <a:pathLst>
                <a:path w="1" h="148" extrusionOk="0">
                  <a:moveTo>
                    <a:pt x="0" y="0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46"/>
            <p:cNvSpPr/>
            <p:nvPr/>
          </p:nvSpPr>
          <p:spPr>
            <a:xfrm>
              <a:off x="4565068" y="3182043"/>
              <a:ext cx="23" cy="3465"/>
            </a:xfrm>
            <a:custGeom>
              <a:avLst/>
              <a:gdLst/>
              <a:ahLst/>
              <a:cxnLst/>
              <a:rect l="l" t="t" r="r" b="b"/>
              <a:pathLst>
                <a:path w="1" h="148" fill="none" extrusionOk="0">
                  <a:moveTo>
                    <a:pt x="0" y="0"/>
                  </a:moveTo>
                  <a:lnTo>
                    <a:pt x="0" y="14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46"/>
            <p:cNvSpPr/>
            <p:nvPr/>
          </p:nvSpPr>
          <p:spPr>
            <a:xfrm>
              <a:off x="4483884" y="3111233"/>
              <a:ext cx="46666" cy="60458"/>
            </a:xfrm>
            <a:custGeom>
              <a:avLst/>
              <a:gdLst/>
              <a:ahLst/>
              <a:cxnLst/>
              <a:rect l="l" t="t" r="r" b="b"/>
              <a:pathLst>
                <a:path w="1993" h="2582" extrusionOk="0">
                  <a:moveTo>
                    <a:pt x="1992" y="0"/>
                  </a:moveTo>
                  <a:lnTo>
                    <a:pt x="1697" y="74"/>
                  </a:lnTo>
                  <a:lnTo>
                    <a:pt x="1476" y="148"/>
                  </a:lnTo>
                  <a:lnTo>
                    <a:pt x="960" y="516"/>
                  </a:lnTo>
                  <a:lnTo>
                    <a:pt x="517" y="959"/>
                  </a:lnTo>
                  <a:lnTo>
                    <a:pt x="222" y="1475"/>
                  </a:lnTo>
                  <a:lnTo>
                    <a:pt x="1" y="2065"/>
                  </a:lnTo>
                  <a:lnTo>
                    <a:pt x="1" y="2360"/>
                  </a:lnTo>
                  <a:lnTo>
                    <a:pt x="1" y="2582"/>
                  </a:lnTo>
                  <a:lnTo>
                    <a:pt x="148" y="2065"/>
                  </a:lnTo>
                  <a:lnTo>
                    <a:pt x="370" y="1549"/>
                  </a:lnTo>
                  <a:lnTo>
                    <a:pt x="665" y="1033"/>
                  </a:lnTo>
                  <a:lnTo>
                    <a:pt x="1033" y="590"/>
                  </a:lnTo>
                  <a:lnTo>
                    <a:pt x="1550" y="221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FAB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6"/>
            <p:cNvSpPr/>
            <p:nvPr/>
          </p:nvSpPr>
          <p:spPr>
            <a:xfrm>
              <a:off x="4483884" y="3111233"/>
              <a:ext cx="46666" cy="60458"/>
            </a:xfrm>
            <a:custGeom>
              <a:avLst/>
              <a:gdLst/>
              <a:ahLst/>
              <a:cxnLst/>
              <a:rect l="l" t="t" r="r" b="b"/>
              <a:pathLst>
                <a:path w="1993" h="2582" fill="none" extrusionOk="0">
                  <a:moveTo>
                    <a:pt x="1992" y="0"/>
                  </a:moveTo>
                  <a:lnTo>
                    <a:pt x="1992" y="0"/>
                  </a:lnTo>
                  <a:lnTo>
                    <a:pt x="1697" y="74"/>
                  </a:lnTo>
                  <a:lnTo>
                    <a:pt x="1476" y="148"/>
                  </a:lnTo>
                  <a:lnTo>
                    <a:pt x="1476" y="148"/>
                  </a:lnTo>
                  <a:lnTo>
                    <a:pt x="960" y="516"/>
                  </a:lnTo>
                  <a:lnTo>
                    <a:pt x="517" y="959"/>
                  </a:lnTo>
                  <a:lnTo>
                    <a:pt x="222" y="1475"/>
                  </a:lnTo>
                  <a:lnTo>
                    <a:pt x="1" y="2065"/>
                  </a:lnTo>
                  <a:lnTo>
                    <a:pt x="1" y="2065"/>
                  </a:lnTo>
                  <a:lnTo>
                    <a:pt x="1" y="2360"/>
                  </a:lnTo>
                  <a:lnTo>
                    <a:pt x="1" y="2582"/>
                  </a:lnTo>
                  <a:lnTo>
                    <a:pt x="1" y="2582"/>
                  </a:lnTo>
                  <a:lnTo>
                    <a:pt x="148" y="2065"/>
                  </a:lnTo>
                  <a:lnTo>
                    <a:pt x="148" y="2065"/>
                  </a:lnTo>
                  <a:lnTo>
                    <a:pt x="370" y="1549"/>
                  </a:lnTo>
                  <a:lnTo>
                    <a:pt x="665" y="1033"/>
                  </a:lnTo>
                  <a:lnTo>
                    <a:pt x="665" y="1033"/>
                  </a:lnTo>
                  <a:lnTo>
                    <a:pt x="1033" y="590"/>
                  </a:lnTo>
                  <a:lnTo>
                    <a:pt x="1550" y="221"/>
                  </a:lnTo>
                  <a:lnTo>
                    <a:pt x="1550" y="221"/>
                  </a:lnTo>
                  <a:lnTo>
                    <a:pt x="1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46"/>
            <p:cNvSpPr/>
            <p:nvPr/>
          </p:nvSpPr>
          <p:spPr>
            <a:xfrm>
              <a:off x="4520156" y="3268402"/>
              <a:ext cx="20746" cy="13838"/>
            </a:xfrm>
            <a:custGeom>
              <a:avLst/>
              <a:gdLst/>
              <a:ahLst/>
              <a:cxnLst/>
              <a:rect l="l" t="t" r="r" b="b"/>
              <a:pathLst>
                <a:path w="886" h="591" extrusionOk="0">
                  <a:moveTo>
                    <a:pt x="886" y="0"/>
                  </a:moveTo>
                  <a:lnTo>
                    <a:pt x="738" y="74"/>
                  </a:lnTo>
                  <a:lnTo>
                    <a:pt x="443" y="295"/>
                  </a:lnTo>
                  <a:lnTo>
                    <a:pt x="148" y="443"/>
                  </a:lnTo>
                  <a:lnTo>
                    <a:pt x="1" y="590"/>
                  </a:lnTo>
                  <a:lnTo>
                    <a:pt x="148" y="590"/>
                  </a:lnTo>
                  <a:lnTo>
                    <a:pt x="517" y="369"/>
                  </a:lnTo>
                  <a:lnTo>
                    <a:pt x="812" y="148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46"/>
            <p:cNvSpPr/>
            <p:nvPr/>
          </p:nvSpPr>
          <p:spPr>
            <a:xfrm>
              <a:off x="4380268" y="3931616"/>
              <a:ext cx="411050" cy="3489"/>
            </a:xfrm>
            <a:custGeom>
              <a:avLst/>
              <a:gdLst/>
              <a:ahLst/>
              <a:cxnLst/>
              <a:rect l="l" t="t" r="r" b="b"/>
              <a:pathLst>
                <a:path w="17555" h="149" extrusionOk="0">
                  <a:moveTo>
                    <a:pt x="2582" y="1"/>
                  </a:moveTo>
                  <a:lnTo>
                    <a:pt x="0" y="74"/>
                  </a:lnTo>
                  <a:lnTo>
                    <a:pt x="2582" y="74"/>
                  </a:lnTo>
                  <a:lnTo>
                    <a:pt x="8778" y="148"/>
                  </a:lnTo>
                  <a:lnTo>
                    <a:pt x="14973" y="74"/>
                  </a:lnTo>
                  <a:lnTo>
                    <a:pt x="17555" y="74"/>
                  </a:lnTo>
                  <a:lnTo>
                    <a:pt x="1497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46"/>
            <p:cNvSpPr/>
            <p:nvPr/>
          </p:nvSpPr>
          <p:spPr>
            <a:xfrm>
              <a:off x="4376803" y="4147512"/>
              <a:ext cx="411074" cy="3489"/>
            </a:xfrm>
            <a:custGeom>
              <a:avLst/>
              <a:gdLst/>
              <a:ahLst/>
              <a:cxnLst/>
              <a:rect l="l" t="t" r="r" b="b"/>
              <a:pathLst>
                <a:path w="17556" h="149" extrusionOk="0">
                  <a:moveTo>
                    <a:pt x="8778" y="1"/>
                  </a:moveTo>
                  <a:lnTo>
                    <a:pt x="2509" y="74"/>
                  </a:lnTo>
                  <a:lnTo>
                    <a:pt x="1" y="74"/>
                  </a:lnTo>
                  <a:lnTo>
                    <a:pt x="2509" y="148"/>
                  </a:lnTo>
                  <a:lnTo>
                    <a:pt x="14974" y="148"/>
                  </a:lnTo>
                  <a:lnTo>
                    <a:pt x="17555" y="74"/>
                  </a:lnTo>
                  <a:lnTo>
                    <a:pt x="14974" y="74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46"/>
            <p:cNvSpPr/>
            <p:nvPr/>
          </p:nvSpPr>
          <p:spPr>
            <a:xfrm>
              <a:off x="4642786" y="3221757"/>
              <a:ext cx="5198" cy="19013"/>
            </a:xfrm>
            <a:custGeom>
              <a:avLst/>
              <a:gdLst/>
              <a:ahLst/>
              <a:cxnLst/>
              <a:rect l="l" t="t" r="r" b="b"/>
              <a:pathLst>
                <a:path w="222" h="812" extrusionOk="0">
                  <a:moveTo>
                    <a:pt x="148" y="1"/>
                  </a:moveTo>
                  <a:lnTo>
                    <a:pt x="74" y="148"/>
                  </a:lnTo>
                  <a:lnTo>
                    <a:pt x="74" y="369"/>
                  </a:lnTo>
                  <a:lnTo>
                    <a:pt x="1" y="664"/>
                  </a:lnTo>
                  <a:lnTo>
                    <a:pt x="1" y="812"/>
                  </a:lnTo>
                  <a:lnTo>
                    <a:pt x="74" y="738"/>
                  </a:lnTo>
                  <a:lnTo>
                    <a:pt x="222" y="443"/>
                  </a:lnTo>
                  <a:lnTo>
                    <a:pt x="222" y="14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46"/>
            <p:cNvSpPr/>
            <p:nvPr/>
          </p:nvSpPr>
          <p:spPr>
            <a:xfrm>
              <a:off x="4278361" y="3579274"/>
              <a:ext cx="238365" cy="145103"/>
            </a:xfrm>
            <a:custGeom>
              <a:avLst/>
              <a:gdLst/>
              <a:ahLst/>
              <a:cxnLst/>
              <a:rect l="l" t="t" r="r" b="b"/>
              <a:pathLst>
                <a:path w="10180" h="6197" extrusionOk="0">
                  <a:moveTo>
                    <a:pt x="8925" y="1"/>
                  </a:moveTo>
                  <a:lnTo>
                    <a:pt x="0" y="222"/>
                  </a:lnTo>
                  <a:lnTo>
                    <a:pt x="1402" y="6197"/>
                  </a:lnTo>
                  <a:lnTo>
                    <a:pt x="10179" y="6049"/>
                  </a:lnTo>
                  <a:lnTo>
                    <a:pt x="892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6"/>
            <p:cNvSpPr/>
            <p:nvPr/>
          </p:nvSpPr>
          <p:spPr>
            <a:xfrm>
              <a:off x="4442438" y="3617278"/>
              <a:ext cx="107100" cy="81203"/>
            </a:xfrm>
            <a:custGeom>
              <a:avLst/>
              <a:gdLst/>
              <a:ahLst/>
              <a:cxnLst/>
              <a:rect l="l" t="t" r="r" b="b"/>
              <a:pathLst>
                <a:path w="4574" h="3468" extrusionOk="0">
                  <a:moveTo>
                    <a:pt x="2435" y="0"/>
                  </a:moveTo>
                  <a:lnTo>
                    <a:pt x="2435" y="886"/>
                  </a:lnTo>
                  <a:lnTo>
                    <a:pt x="1" y="886"/>
                  </a:lnTo>
                  <a:lnTo>
                    <a:pt x="1" y="1107"/>
                  </a:lnTo>
                  <a:lnTo>
                    <a:pt x="74" y="1328"/>
                  </a:lnTo>
                  <a:lnTo>
                    <a:pt x="222" y="1476"/>
                  </a:lnTo>
                  <a:lnTo>
                    <a:pt x="443" y="1549"/>
                  </a:lnTo>
                  <a:lnTo>
                    <a:pt x="812" y="1697"/>
                  </a:lnTo>
                  <a:lnTo>
                    <a:pt x="1033" y="1697"/>
                  </a:lnTo>
                  <a:lnTo>
                    <a:pt x="1107" y="2066"/>
                  </a:lnTo>
                  <a:lnTo>
                    <a:pt x="1254" y="2435"/>
                  </a:lnTo>
                  <a:lnTo>
                    <a:pt x="1402" y="2730"/>
                  </a:lnTo>
                  <a:lnTo>
                    <a:pt x="1623" y="2951"/>
                  </a:lnTo>
                  <a:lnTo>
                    <a:pt x="1918" y="3172"/>
                  </a:lnTo>
                  <a:lnTo>
                    <a:pt x="2213" y="3320"/>
                  </a:lnTo>
                  <a:lnTo>
                    <a:pt x="2582" y="3393"/>
                  </a:lnTo>
                  <a:lnTo>
                    <a:pt x="2877" y="3467"/>
                  </a:lnTo>
                  <a:lnTo>
                    <a:pt x="4574" y="3467"/>
                  </a:lnTo>
                  <a:lnTo>
                    <a:pt x="4574" y="1402"/>
                  </a:lnTo>
                  <a:lnTo>
                    <a:pt x="4352" y="959"/>
                  </a:lnTo>
                  <a:lnTo>
                    <a:pt x="4057" y="591"/>
                  </a:lnTo>
                  <a:lnTo>
                    <a:pt x="3689" y="369"/>
                  </a:lnTo>
                  <a:lnTo>
                    <a:pt x="3320" y="222"/>
                  </a:lnTo>
                  <a:lnTo>
                    <a:pt x="2656" y="74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6"/>
            <p:cNvSpPr/>
            <p:nvPr/>
          </p:nvSpPr>
          <p:spPr>
            <a:xfrm>
              <a:off x="4533971" y="3489473"/>
              <a:ext cx="295357" cy="215910"/>
            </a:xfrm>
            <a:custGeom>
              <a:avLst/>
              <a:gdLst/>
              <a:ahLst/>
              <a:cxnLst/>
              <a:rect l="l" t="t" r="r" b="b"/>
              <a:pathLst>
                <a:path w="12614" h="9221" extrusionOk="0">
                  <a:moveTo>
                    <a:pt x="9811" y="0"/>
                  </a:moveTo>
                  <a:lnTo>
                    <a:pt x="6418" y="2361"/>
                  </a:lnTo>
                  <a:lnTo>
                    <a:pt x="7598" y="5016"/>
                  </a:lnTo>
                  <a:lnTo>
                    <a:pt x="1" y="5680"/>
                  </a:lnTo>
                  <a:lnTo>
                    <a:pt x="1" y="9146"/>
                  </a:lnTo>
                  <a:lnTo>
                    <a:pt x="3394" y="9220"/>
                  </a:lnTo>
                  <a:lnTo>
                    <a:pt x="9442" y="9146"/>
                  </a:lnTo>
                  <a:lnTo>
                    <a:pt x="10032" y="9073"/>
                  </a:lnTo>
                  <a:lnTo>
                    <a:pt x="10696" y="8925"/>
                  </a:lnTo>
                  <a:lnTo>
                    <a:pt x="11212" y="8630"/>
                  </a:lnTo>
                  <a:lnTo>
                    <a:pt x="11728" y="8188"/>
                  </a:lnTo>
                  <a:lnTo>
                    <a:pt x="12097" y="7745"/>
                  </a:lnTo>
                  <a:lnTo>
                    <a:pt x="12392" y="7155"/>
                  </a:lnTo>
                  <a:lnTo>
                    <a:pt x="12540" y="6565"/>
                  </a:lnTo>
                  <a:lnTo>
                    <a:pt x="12614" y="5901"/>
                  </a:lnTo>
                  <a:lnTo>
                    <a:pt x="12614" y="5680"/>
                  </a:lnTo>
                  <a:lnTo>
                    <a:pt x="12540" y="5458"/>
                  </a:lnTo>
                  <a:lnTo>
                    <a:pt x="981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6"/>
            <p:cNvSpPr/>
            <p:nvPr/>
          </p:nvSpPr>
          <p:spPr>
            <a:xfrm>
              <a:off x="4533971" y="3701904"/>
              <a:ext cx="195187" cy="3489"/>
            </a:xfrm>
            <a:custGeom>
              <a:avLst/>
              <a:gdLst/>
              <a:ahLst/>
              <a:cxnLst/>
              <a:rect l="l" t="t" r="r" b="b"/>
              <a:pathLst>
                <a:path w="8336" h="149" extrusionOk="0">
                  <a:moveTo>
                    <a:pt x="1255" y="1"/>
                  </a:moveTo>
                  <a:lnTo>
                    <a:pt x="1" y="74"/>
                  </a:lnTo>
                  <a:lnTo>
                    <a:pt x="1255" y="148"/>
                  </a:lnTo>
                  <a:lnTo>
                    <a:pt x="7155" y="148"/>
                  </a:lnTo>
                  <a:lnTo>
                    <a:pt x="8336" y="74"/>
                  </a:lnTo>
                  <a:lnTo>
                    <a:pt x="715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46"/>
            <p:cNvSpPr/>
            <p:nvPr/>
          </p:nvSpPr>
          <p:spPr>
            <a:xfrm>
              <a:off x="4535704" y="3606905"/>
              <a:ext cx="169267" cy="17304"/>
            </a:xfrm>
            <a:custGeom>
              <a:avLst/>
              <a:gdLst/>
              <a:ahLst/>
              <a:cxnLst/>
              <a:rect l="l" t="t" r="r" b="b"/>
              <a:pathLst>
                <a:path w="7229" h="739" extrusionOk="0">
                  <a:moveTo>
                    <a:pt x="6418" y="1"/>
                  </a:moveTo>
                  <a:lnTo>
                    <a:pt x="3762" y="296"/>
                  </a:lnTo>
                  <a:lnTo>
                    <a:pt x="1107" y="591"/>
                  </a:lnTo>
                  <a:lnTo>
                    <a:pt x="296" y="665"/>
                  </a:lnTo>
                  <a:lnTo>
                    <a:pt x="1" y="739"/>
                  </a:lnTo>
                  <a:lnTo>
                    <a:pt x="296" y="739"/>
                  </a:lnTo>
                  <a:lnTo>
                    <a:pt x="1107" y="665"/>
                  </a:lnTo>
                  <a:lnTo>
                    <a:pt x="3762" y="443"/>
                  </a:lnTo>
                  <a:lnTo>
                    <a:pt x="6418" y="148"/>
                  </a:lnTo>
                  <a:lnTo>
                    <a:pt x="722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46"/>
            <p:cNvSpPr/>
            <p:nvPr/>
          </p:nvSpPr>
          <p:spPr>
            <a:xfrm>
              <a:off x="4710154" y="3605196"/>
              <a:ext cx="27653" cy="34561"/>
            </a:xfrm>
            <a:custGeom>
              <a:avLst/>
              <a:gdLst/>
              <a:ahLst/>
              <a:cxnLst/>
              <a:rect l="l" t="t" r="r" b="b"/>
              <a:pathLst>
                <a:path w="1181" h="1476" extrusionOk="0">
                  <a:moveTo>
                    <a:pt x="0" y="0"/>
                  </a:moveTo>
                  <a:lnTo>
                    <a:pt x="590" y="738"/>
                  </a:lnTo>
                  <a:lnTo>
                    <a:pt x="1180" y="1475"/>
                  </a:lnTo>
                  <a:lnTo>
                    <a:pt x="1033" y="1033"/>
                  </a:lnTo>
                  <a:lnTo>
                    <a:pt x="738" y="664"/>
                  </a:lnTo>
                  <a:lnTo>
                    <a:pt x="443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6"/>
            <p:cNvSpPr/>
            <p:nvPr/>
          </p:nvSpPr>
          <p:spPr>
            <a:xfrm>
              <a:off x="4711864" y="3605196"/>
              <a:ext cx="38026" cy="15548"/>
            </a:xfrm>
            <a:custGeom>
              <a:avLst/>
              <a:gdLst/>
              <a:ahLst/>
              <a:cxnLst/>
              <a:rect l="l" t="t" r="r" b="b"/>
              <a:pathLst>
                <a:path w="1624" h="664" extrusionOk="0">
                  <a:moveTo>
                    <a:pt x="1" y="0"/>
                  </a:moveTo>
                  <a:lnTo>
                    <a:pt x="296" y="74"/>
                  </a:lnTo>
                  <a:lnTo>
                    <a:pt x="812" y="295"/>
                  </a:lnTo>
                  <a:lnTo>
                    <a:pt x="1402" y="516"/>
                  </a:lnTo>
                  <a:lnTo>
                    <a:pt x="1624" y="664"/>
                  </a:lnTo>
                  <a:lnTo>
                    <a:pt x="1329" y="295"/>
                  </a:lnTo>
                  <a:lnTo>
                    <a:pt x="886" y="74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6"/>
            <p:cNvSpPr/>
            <p:nvPr/>
          </p:nvSpPr>
          <p:spPr>
            <a:xfrm>
              <a:off x="4378535" y="3620721"/>
              <a:ext cx="12106" cy="12129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96" y="1"/>
                  </a:moveTo>
                  <a:lnTo>
                    <a:pt x="74" y="75"/>
                  </a:lnTo>
                  <a:lnTo>
                    <a:pt x="1" y="296"/>
                  </a:lnTo>
                  <a:lnTo>
                    <a:pt x="74" y="444"/>
                  </a:lnTo>
                  <a:lnTo>
                    <a:pt x="296" y="517"/>
                  </a:lnTo>
                  <a:lnTo>
                    <a:pt x="443" y="444"/>
                  </a:lnTo>
                  <a:lnTo>
                    <a:pt x="517" y="296"/>
                  </a:lnTo>
                  <a:lnTo>
                    <a:pt x="443" y="7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6"/>
            <p:cNvSpPr/>
            <p:nvPr/>
          </p:nvSpPr>
          <p:spPr>
            <a:xfrm>
              <a:off x="4606515" y="3522279"/>
              <a:ext cx="58748" cy="15571"/>
            </a:xfrm>
            <a:custGeom>
              <a:avLst/>
              <a:gdLst/>
              <a:ahLst/>
              <a:cxnLst/>
              <a:rect l="l" t="t" r="r" b="b"/>
              <a:pathLst>
                <a:path w="2509" h="665" extrusionOk="0">
                  <a:moveTo>
                    <a:pt x="1" y="1"/>
                  </a:moveTo>
                  <a:lnTo>
                    <a:pt x="1" y="665"/>
                  </a:lnTo>
                  <a:lnTo>
                    <a:pt x="2508" y="665"/>
                  </a:lnTo>
                  <a:lnTo>
                    <a:pt x="2508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6"/>
            <p:cNvSpPr/>
            <p:nvPr/>
          </p:nvSpPr>
          <p:spPr>
            <a:xfrm>
              <a:off x="4217901" y="3467017"/>
              <a:ext cx="36293" cy="44933"/>
            </a:xfrm>
            <a:custGeom>
              <a:avLst/>
              <a:gdLst/>
              <a:ahLst/>
              <a:cxnLst/>
              <a:rect l="l" t="t" r="r" b="b"/>
              <a:pathLst>
                <a:path w="1550" h="1919" extrusionOk="0">
                  <a:moveTo>
                    <a:pt x="1550" y="0"/>
                  </a:moveTo>
                  <a:lnTo>
                    <a:pt x="1107" y="443"/>
                  </a:lnTo>
                  <a:lnTo>
                    <a:pt x="739" y="886"/>
                  </a:lnTo>
                  <a:lnTo>
                    <a:pt x="370" y="1402"/>
                  </a:lnTo>
                  <a:lnTo>
                    <a:pt x="1" y="1918"/>
                  </a:lnTo>
                  <a:lnTo>
                    <a:pt x="443" y="1476"/>
                  </a:lnTo>
                  <a:lnTo>
                    <a:pt x="812" y="1033"/>
                  </a:lnTo>
                  <a:lnTo>
                    <a:pt x="1255" y="517"/>
                  </a:lnTo>
                  <a:lnTo>
                    <a:pt x="155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6"/>
            <p:cNvSpPr/>
            <p:nvPr/>
          </p:nvSpPr>
          <p:spPr>
            <a:xfrm>
              <a:off x="4216192" y="3463552"/>
              <a:ext cx="39735" cy="24211"/>
            </a:xfrm>
            <a:custGeom>
              <a:avLst/>
              <a:gdLst/>
              <a:ahLst/>
              <a:cxnLst/>
              <a:rect l="l" t="t" r="r" b="b"/>
              <a:pathLst>
                <a:path w="1697" h="1034" extrusionOk="0">
                  <a:moveTo>
                    <a:pt x="1697" y="1"/>
                  </a:moveTo>
                  <a:lnTo>
                    <a:pt x="1180" y="148"/>
                  </a:lnTo>
                  <a:lnTo>
                    <a:pt x="738" y="370"/>
                  </a:lnTo>
                  <a:lnTo>
                    <a:pt x="369" y="665"/>
                  </a:lnTo>
                  <a:lnTo>
                    <a:pt x="0" y="1034"/>
                  </a:lnTo>
                  <a:lnTo>
                    <a:pt x="812" y="517"/>
                  </a:lnTo>
                  <a:lnTo>
                    <a:pt x="169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6"/>
            <p:cNvSpPr/>
            <p:nvPr/>
          </p:nvSpPr>
          <p:spPr>
            <a:xfrm>
              <a:off x="3036535" y="3511929"/>
              <a:ext cx="438703" cy="171000"/>
            </a:xfrm>
            <a:custGeom>
              <a:avLst/>
              <a:gdLst/>
              <a:ahLst/>
              <a:cxnLst/>
              <a:rect l="l" t="t" r="r" b="b"/>
              <a:pathLst>
                <a:path w="18736" h="7303" extrusionOk="0">
                  <a:moveTo>
                    <a:pt x="16302" y="0"/>
                  </a:moveTo>
                  <a:lnTo>
                    <a:pt x="15859" y="590"/>
                  </a:lnTo>
                  <a:lnTo>
                    <a:pt x="14679" y="1844"/>
                  </a:lnTo>
                  <a:lnTo>
                    <a:pt x="14015" y="2508"/>
                  </a:lnTo>
                  <a:lnTo>
                    <a:pt x="13351" y="3098"/>
                  </a:lnTo>
                  <a:lnTo>
                    <a:pt x="12761" y="3541"/>
                  </a:lnTo>
                  <a:lnTo>
                    <a:pt x="12466" y="3688"/>
                  </a:lnTo>
                  <a:lnTo>
                    <a:pt x="12245" y="3762"/>
                  </a:lnTo>
                  <a:lnTo>
                    <a:pt x="10548" y="3762"/>
                  </a:lnTo>
                  <a:lnTo>
                    <a:pt x="7967" y="3688"/>
                  </a:lnTo>
                  <a:lnTo>
                    <a:pt x="4574" y="3541"/>
                  </a:lnTo>
                  <a:lnTo>
                    <a:pt x="3910" y="3098"/>
                  </a:lnTo>
                  <a:lnTo>
                    <a:pt x="3689" y="2951"/>
                  </a:lnTo>
                  <a:lnTo>
                    <a:pt x="3541" y="2729"/>
                  </a:lnTo>
                  <a:lnTo>
                    <a:pt x="3320" y="2434"/>
                  </a:lnTo>
                  <a:lnTo>
                    <a:pt x="3172" y="2139"/>
                  </a:lnTo>
                  <a:lnTo>
                    <a:pt x="3172" y="1992"/>
                  </a:lnTo>
                  <a:lnTo>
                    <a:pt x="3099" y="1918"/>
                  </a:lnTo>
                  <a:lnTo>
                    <a:pt x="2877" y="1918"/>
                  </a:lnTo>
                  <a:lnTo>
                    <a:pt x="2804" y="2065"/>
                  </a:lnTo>
                  <a:lnTo>
                    <a:pt x="2804" y="2213"/>
                  </a:lnTo>
                  <a:lnTo>
                    <a:pt x="2877" y="2508"/>
                  </a:lnTo>
                  <a:lnTo>
                    <a:pt x="3025" y="2877"/>
                  </a:lnTo>
                  <a:lnTo>
                    <a:pt x="3246" y="3319"/>
                  </a:lnTo>
                  <a:lnTo>
                    <a:pt x="3394" y="3467"/>
                  </a:lnTo>
                  <a:lnTo>
                    <a:pt x="3320" y="3614"/>
                  </a:lnTo>
                  <a:lnTo>
                    <a:pt x="3246" y="3614"/>
                  </a:lnTo>
                  <a:lnTo>
                    <a:pt x="3099" y="3688"/>
                  </a:lnTo>
                  <a:lnTo>
                    <a:pt x="2656" y="3614"/>
                  </a:lnTo>
                  <a:lnTo>
                    <a:pt x="2287" y="3541"/>
                  </a:lnTo>
                  <a:lnTo>
                    <a:pt x="1328" y="3393"/>
                  </a:lnTo>
                  <a:lnTo>
                    <a:pt x="591" y="3393"/>
                  </a:lnTo>
                  <a:lnTo>
                    <a:pt x="517" y="3541"/>
                  </a:lnTo>
                  <a:lnTo>
                    <a:pt x="591" y="3614"/>
                  </a:lnTo>
                  <a:lnTo>
                    <a:pt x="665" y="3762"/>
                  </a:lnTo>
                  <a:lnTo>
                    <a:pt x="960" y="3836"/>
                  </a:lnTo>
                  <a:lnTo>
                    <a:pt x="1845" y="4057"/>
                  </a:lnTo>
                  <a:lnTo>
                    <a:pt x="2287" y="4204"/>
                  </a:lnTo>
                  <a:lnTo>
                    <a:pt x="2361" y="4278"/>
                  </a:lnTo>
                  <a:lnTo>
                    <a:pt x="2435" y="4352"/>
                  </a:lnTo>
                  <a:lnTo>
                    <a:pt x="2287" y="4426"/>
                  </a:lnTo>
                  <a:lnTo>
                    <a:pt x="2066" y="4426"/>
                  </a:lnTo>
                  <a:lnTo>
                    <a:pt x="1402" y="4352"/>
                  </a:lnTo>
                  <a:lnTo>
                    <a:pt x="443" y="4131"/>
                  </a:lnTo>
                  <a:lnTo>
                    <a:pt x="75" y="4131"/>
                  </a:lnTo>
                  <a:lnTo>
                    <a:pt x="1" y="4204"/>
                  </a:lnTo>
                  <a:lnTo>
                    <a:pt x="1" y="4278"/>
                  </a:lnTo>
                  <a:lnTo>
                    <a:pt x="1" y="4352"/>
                  </a:lnTo>
                  <a:lnTo>
                    <a:pt x="222" y="4499"/>
                  </a:lnTo>
                  <a:lnTo>
                    <a:pt x="960" y="4721"/>
                  </a:lnTo>
                  <a:lnTo>
                    <a:pt x="1697" y="4868"/>
                  </a:lnTo>
                  <a:lnTo>
                    <a:pt x="2140" y="4942"/>
                  </a:lnTo>
                  <a:lnTo>
                    <a:pt x="2214" y="4942"/>
                  </a:lnTo>
                  <a:lnTo>
                    <a:pt x="2214" y="5016"/>
                  </a:lnTo>
                  <a:lnTo>
                    <a:pt x="2214" y="5090"/>
                  </a:lnTo>
                  <a:lnTo>
                    <a:pt x="2066" y="5163"/>
                  </a:lnTo>
                  <a:lnTo>
                    <a:pt x="1033" y="4942"/>
                  </a:lnTo>
                  <a:lnTo>
                    <a:pt x="370" y="4942"/>
                  </a:lnTo>
                  <a:lnTo>
                    <a:pt x="148" y="5016"/>
                  </a:lnTo>
                  <a:lnTo>
                    <a:pt x="75" y="5090"/>
                  </a:lnTo>
                  <a:lnTo>
                    <a:pt x="75" y="5237"/>
                  </a:lnTo>
                  <a:lnTo>
                    <a:pt x="296" y="5311"/>
                  </a:lnTo>
                  <a:lnTo>
                    <a:pt x="886" y="5385"/>
                  </a:lnTo>
                  <a:lnTo>
                    <a:pt x="1624" y="5458"/>
                  </a:lnTo>
                  <a:lnTo>
                    <a:pt x="1919" y="5532"/>
                  </a:lnTo>
                  <a:lnTo>
                    <a:pt x="2066" y="5606"/>
                  </a:lnTo>
                  <a:lnTo>
                    <a:pt x="2140" y="5753"/>
                  </a:lnTo>
                  <a:lnTo>
                    <a:pt x="960" y="5753"/>
                  </a:lnTo>
                  <a:lnTo>
                    <a:pt x="738" y="5827"/>
                  </a:lnTo>
                  <a:lnTo>
                    <a:pt x="665" y="5901"/>
                  </a:lnTo>
                  <a:lnTo>
                    <a:pt x="665" y="5975"/>
                  </a:lnTo>
                  <a:lnTo>
                    <a:pt x="738" y="6048"/>
                  </a:lnTo>
                  <a:lnTo>
                    <a:pt x="1033" y="6122"/>
                  </a:lnTo>
                  <a:lnTo>
                    <a:pt x="3763" y="6122"/>
                  </a:lnTo>
                  <a:lnTo>
                    <a:pt x="5016" y="6343"/>
                  </a:lnTo>
                  <a:lnTo>
                    <a:pt x="6418" y="6638"/>
                  </a:lnTo>
                  <a:lnTo>
                    <a:pt x="8041" y="6934"/>
                  </a:lnTo>
                  <a:lnTo>
                    <a:pt x="9811" y="7155"/>
                  </a:lnTo>
                  <a:lnTo>
                    <a:pt x="11433" y="7302"/>
                  </a:lnTo>
                  <a:lnTo>
                    <a:pt x="12171" y="7302"/>
                  </a:lnTo>
                  <a:lnTo>
                    <a:pt x="12835" y="7229"/>
                  </a:lnTo>
                  <a:lnTo>
                    <a:pt x="13351" y="7155"/>
                  </a:lnTo>
                  <a:lnTo>
                    <a:pt x="13794" y="6934"/>
                  </a:lnTo>
                  <a:lnTo>
                    <a:pt x="15121" y="6048"/>
                  </a:lnTo>
                  <a:lnTo>
                    <a:pt x="16449" y="5090"/>
                  </a:lnTo>
                  <a:lnTo>
                    <a:pt x="17629" y="3983"/>
                  </a:lnTo>
                  <a:lnTo>
                    <a:pt x="18736" y="2729"/>
                  </a:lnTo>
                  <a:lnTo>
                    <a:pt x="1630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6"/>
            <p:cNvSpPr/>
            <p:nvPr/>
          </p:nvSpPr>
          <p:spPr>
            <a:xfrm>
              <a:off x="3521881" y="3156122"/>
              <a:ext cx="176174" cy="174465"/>
            </a:xfrm>
            <a:custGeom>
              <a:avLst/>
              <a:gdLst/>
              <a:ahLst/>
              <a:cxnLst/>
              <a:rect l="l" t="t" r="r" b="b"/>
              <a:pathLst>
                <a:path w="7524" h="7451" extrusionOk="0">
                  <a:moveTo>
                    <a:pt x="3098" y="1"/>
                  </a:moveTo>
                  <a:lnTo>
                    <a:pt x="2729" y="75"/>
                  </a:lnTo>
                  <a:lnTo>
                    <a:pt x="2287" y="222"/>
                  </a:lnTo>
                  <a:lnTo>
                    <a:pt x="1918" y="370"/>
                  </a:lnTo>
                  <a:lnTo>
                    <a:pt x="1549" y="517"/>
                  </a:lnTo>
                  <a:lnTo>
                    <a:pt x="738" y="517"/>
                  </a:lnTo>
                  <a:lnTo>
                    <a:pt x="516" y="591"/>
                  </a:lnTo>
                  <a:lnTo>
                    <a:pt x="295" y="665"/>
                  </a:lnTo>
                  <a:lnTo>
                    <a:pt x="148" y="812"/>
                  </a:lnTo>
                  <a:lnTo>
                    <a:pt x="74" y="960"/>
                  </a:lnTo>
                  <a:lnTo>
                    <a:pt x="0" y="1255"/>
                  </a:lnTo>
                  <a:lnTo>
                    <a:pt x="0" y="1550"/>
                  </a:lnTo>
                  <a:lnTo>
                    <a:pt x="74" y="2435"/>
                  </a:lnTo>
                  <a:lnTo>
                    <a:pt x="148" y="2877"/>
                  </a:lnTo>
                  <a:lnTo>
                    <a:pt x="295" y="3025"/>
                  </a:lnTo>
                  <a:lnTo>
                    <a:pt x="369" y="3099"/>
                  </a:lnTo>
                  <a:lnTo>
                    <a:pt x="4868" y="6639"/>
                  </a:lnTo>
                  <a:lnTo>
                    <a:pt x="4868" y="6934"/>
                  </a:lnTo>
                  <a:lnTo>
                    <a:pt x="4942" y="7155"/>
                  </a:lnTo>
                  <a:lnTo>
                    <a:pt x="5163" y="7303"/>
                  </a:lnTo>
                  <a:lnTo>
                    <a:pt x="5384" y="7450"/>
                  </a:lnTo>
                  <a:lnTo>
                    <a:pt x="5680" y="7377"/>
                  </a:lnTo>
                  <a:lnTo>
                    <a:pt x="5901" y="7303"/>
                  </a:lnTo>
                  <a:lnTo>
                    <a:pt x="6048" y="7155"/>
                  </a:lnTo>
                  <a:lnTo>
                    <a:pt x="6122" y="6860"/>
                  </a:lnTo>
                  <a:lnTo>
                    <a:pt x="6270" y="6639"/>
                  </a:lnTo>
                  <a:lnTo>
                    <a:pt x="6786" y="6639"/>
                  </a:lnTo>
                  <a:lnTo>
                    <a:pt x="7007" y="6565"/>
                  </a:lnTo>
                  <a:lnTo>
                    <a:pt x="7228" y="6418"/>
                  </a:lnTo>
                  <a:lnTo>
                    <a:pt x="7376" y="6270"/>
                  </a:lnTo>
                  <a:lnTo>
                    <a:pt x="7450" y="6049"/>
                  </a:lnTo>
                  <a:lnTo>
                    <a:pt x="7523" y="5828"/>
                  </a:lnTo>
                  <a:lnTo>
                    <a:pt x="7523" y="5606"/>
                  </a:lnTo>
                  <a:lnTo>
                    <a:pt x="7376" y="5385"/>
                  </a:lnTo>
                  <a:lnTo>
                    <a:pt x="7228" y="5164"/>
                  </a:lnTo>
                  <a:lnTo>
                    <a:pt x="7081" y="4943"/>
                  </a:lnTo>
                  <a:lnTo>
                    <a:pt x="6860" y="4721"/>
                  </a:lnTo>
                  <a:lnTo>
                    <a:pt x="6712" y="4574"/>
                  </a:lnTo>
                  <a:lnTo>
                    <a:pt x="6565" y="4058"/>
                  </a:lnTo>
                  <a:lnTo>
                    <a:pt x="6565" y="3541"/>
                  </a:lnTo>
                  <a:lnTo>
                    <a:pt x="6638" y="3025"/>
                  </a:lnTo>
                  <a:lnTo>
                    <a:pt x="6638" y="2509"/>
                  </a:lnTo>
                  <a:lnTo>
                    <a:pt x="6491" y="2066"/>
                  </a:lnTo>
                  <a:lnTo>
                    <a:pt x="6270" y="1697"/>
                  </a:lnTo>
                  <a:lnTo>
                    <a:pt x="5975" y="1402"/>
                  </a:lnTo>
                  <a:lnTo>
                    <a:pt x="5532" y="1255"/>
                  </a:lnTo>
                  <a:lnTo>
                    <a:pt x="4868" y="1033"/>
                  </a:lnTo>
                  <a:lnTo>
                    <a:pt x="4573" y="738"/>
                  </a:lnTo>
                  <a:lnTo>
                    <a:pt x="4352" y="443"/>
                  </a:lnTo>
                  <a:lnTo>
                    <a:pt x="4057" y="296"/>
                  </a:lnTo>
                  <a:lnTo>
                    <a:pt x="3762" y="148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46"/>
            <p:cNvSpPr/>
            <p:nvPr/>
          </p:nvSpPr>
          <p:spPr>
            <a:xfrm>
              <a:off x="3521881" y="3156122"/>
              <a:ext cx="176174" cy="174465"/>
            </a:xfrm>
            <a:custGeom>
              <a:avLst/>
              <a:gdLst/>
              <a:ahLst/>
              <a:cxnLst/>
              <a:rect l="l" t="t" r="r" b="b"/>
              <a:pathLst>
                <a:path w="7524" h="7451" fill="none" extrusionOk="0">
                  <a:moveTo>
                    <a:pt x="369" y="3099"/>
                  </a:moveTo>
                  <a:lnTo>
                    <a:pt x="369" y="3099"/>
                  </a:lnTo>
                  <a:lnTo>
                    <a:pt x="295" y="3025"/>
                  </a:lnTo>
                  <a:lnTo>
                    <a:pt x="148" y="2877"/>
                  </a:lnTo>
                  <a:lnTo>
                    <a:pt x="74" y="2435"/>
                  </a:lnTo>
                  <a:lnTo>
                    <a:pt x="0" y="1550"/>
                  </a:lnTo>
                  <a:lnTo>
                    <a:pt x="0" y="1550"/>
                  </a:lnTo>
                  <a:lnTo>
                    <a:pt x="0" y="1255"/>
                  </a:lnTo>
                  <a:lnTo>
                    <a:pt x="74" y="960"/>
                  </a:lnTo>
                  <a:lnTo>
                    <a:pt x="74" y="960"/>
                  </a:lnTo>
                  <a:lnTo>
                    <a:pt x="148" y="812"/>
                  </a:lnTo>
                  <a:lnTo>
                    <a:pt x="295" y="665"/>
                  </a:lnTo>
                  <a:lnTo>
                    <a:pt x="516" y="591"/>
                  </a:lnTo>
                  <a:lnTo>
                    <a:pt x="738" y="517"/>
                  </a:lnTo>
                  <a:lnTo>
                    <a:pt x="738" y="517"/>
                  </a:lnTo>
                  <a:lnTo>
                    <a:pt x="1106" y="517"/>
                  </a:lnTo>
                  <a:lnTo>
                    <a:pt x="1549" y="517"/>
                  </a:lnTo>
                  <a:lnTo>
                    <a:pt x="1549" y="517"/>
                  </a:lnTo>
                  <a:lnTo>
                    <a:pt x="1918" y="370"/>
                  </a:lnTo>
                  <a:lnTo>
                    <a:pt x="2287" y="222"/>
                  </a:lnTo>
                  <a:lnTo>
                    <a:pt x="2729" y="75"/>
                  </a:lnTo>
                  <a:lnTo>
                    <a:pt x="3098" y="1"/>
                  </a:lnTo>
                  <a:lnTo>
                    <a:pt x="3098" y="1"/>
                  </a:lnTo>
                  <a:lnTo>
                    <a:pt x="3467" y="1"/>
                  </a:lnTo>
                  <a:lnTo>
                    <a:pt x="3762" y="148"/>
                  </a:lnTo>
                  <a:lnTo>
                    <a:pt x="4057" y="296"/>
                  </a:lnTo>
                  <a:lnTo>
                    <a:pt x="4352" y="443"/>
                  </a:lnTo>
                  <a:lnTo>
                    <a:pt x="4352" y="443"/>
                  </a:lnTo>
                  <a:lnTo>
                    <a:pt x="4573" y="738"/>
                  </a:lnTo>
                  <a:lnTo>
                    <a:pt x="4868" y="1033"/>
                  </a:lnTo>
                  <a:lnTo>
                    <a:pt x="4868" y="1033"/>
                  </a:lnTo>
                  <a:lnTo>
                    <a:pt x="5532" y="1255"/>
                  </a:lnTo>
                  <a:lnTo>
                    <a:pt x="5532" y="1255"/>
                  </a:lnTo>
                  <a:lnTo>
                    <a:pt x="5975" y="1402"/>
                  </a:lnTo>
                  <a:lnTo>
                    <a:pt x="6270" y="1697"/>
                  </a:lnTo>
                  <a:lnTo>
                    <a:pt x="6491" y="2066"/>
                  </a:lnTo>
                  <a:lnTo>
                    <a:pt x="6638" y="2509"/>
                  </a:lnTo>
                  <a:lnTo>
                    <a:pt x="6638" y="2509"/>
                  </a:lnTo>
                  <a:lnTo>
                    <a:pt x="6638" y="3025"/>
                  </a:lnTo>
                  <a:lnTo>
                    <a:pt x="6565" y="3541"/>
                  </a:lnTo>
                  <a:lnTo>
                    <a:pt x="6565" y="3541"/>
                  </a:lnTo>
                  <a:lnTo>
                    <a:pt x="6565" y="4058"/>
                  </a:lnTo>
                  <a:lnTo>
                    <a:pt x="6712" y="4574"/>
                  </a:lnTo>
                  <a:lnTo>
                    <a:pt x="6712" y="4574"/>
                  </a:lnTo>
                  <a:lnTo>
                    <a:pt x="6860" y="4721"/>
                  </a:lnTo>
                  <a:lnTo>
                    <a:pt x="7081" y="4943"/>
                  </a:lnTo>
                  <a:lnTo>
                    <a:pt x="7228" y="5164"/>
                  </a:lnTo>
                  <a:lnTo>
                    <a:pt x="7376" y="5385"/>
                  </a:lnTo>
                  <a:lnTo>
                    <a:pt x="7376" y="5385"/>
                  </a:lnTo>
                  <a:lnTo>
                    <a:pt x="7523" y="5606"/>
                  </a:lnTo>
                  <a:lnTo>
                    <a:pt x="7523" y="5828"/>
                  </a:lnTo>
                  <a:lnTo>
                    <a:pt x="7450" y="6049"/>
                  </a:lnTo>
                  <a:lnTo>
                    <a:pt x="7376" y="6270"/>
                  </a:lnTo>
                  <a:lnTo>
                    <a:pt x="7376" y="6270"/>
                  </a:lnTo>
                  <a:lnTo>
                    <a:pt x="7228" y="6418"/>
                  </a:lnTo>
                  <a:lnTo>
                    <a:pt x="7007" y="6565"/>
                  </a:lnTo>
                  <a:lnTo>
                    <a:pt x="6786" y="6639"/>
                  </a:lnTo>
                  <a:lnTo>
                    <a:pt x="6565" y="6639"/>
                  </a:lnTo>
                  <a:lnTo>
                    <a:pt x="6565" y="6639"/>
                  </a:lnTo>
                  <a:lnTo>
                    <a:pt x="6343" y="6639"/>
                  </a:lnTo>
                  <a:lnTo>
                    <a:pt x="6270" y="6639"/>
                  </a:lnTo>
                  <a:lnTo>
                    <a:pt x="6270" y="6639"/>
                  </a:lnTo>
                  <a:lnTo>
                    <a:pt x="6122" y="6860"/>
                  </a:lnTo>
                  <a:lnTo>
                    <a:pt x="6122" y="6860"/>
                  </a:lnTo>
                  <a:lnTo>
                    <a:pt x="6048" y="7155"/>
                  </a:lnTo>
                  <a:lnTo>
                    <a:pt x="5901" y="7303"/>
                  </a:lnTo>
                  <a:lnTo>
                    <a:pt x="5680" y="7377"/>
                  </a:lnTo>
                  <a:lnTo>
                    <a:pt x="5384" y="7450"/>
                  </a:lnTo>
                  <a:lnTo>
                    <a:pt x="5384" y="7450"/>
                  </a:lnTo>
                  <a:lnTo>
                    <a:pt x="5163" y="7303"/>
                  </a:lnTo>
                  <a:lnTo>
                    <a:pt x="4942" y="7155"/>
                  </a:lnTo>
                  <a:lnTo>
                    <a:pt x="4868" y="6934"/>
                  </a:lnTo>
                  <a:lnTo>
                    <a:pt x="4868" y="6639"/>
                  </a:lnTo>
                  <a:lnTo>
                    <a:pt x="369" y="30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46"/>
            <p:cNvSpPr/>
            <p:nvPr/>
          </p:nvSpPr>
          <p:spPr>
            <a:xfrm>
              <a:off x="3523590" y="3178578"/>
              <a:ext cx="131288" cy="219375"/>
            </a:xfrm>
            <a:custGeom>
              <a:avLst/>
              <a:gdLst/>
              <a:ahLst/>
              <a:cxnLst/>
              <a:rect l="l" t="t" r="r" b="b"/>
              <a:pathLst>
                <a:path w="5607" h="9369" extrusionOk="0">
                  <a:moveTo>
                    <a:pt x="2214" y="1"/>
                  </a:moveTo>
                  <a:lnTo>
                    <a:pt x="1550" y="74"/>
                  </a:lnTo>
                  <a:lnTo>
                    <a:pt x="886" y="222"/>
                  </a:lnTo>
                  <a:lnTo>
                    <a:pt x="222" y="443"/>
                  </a:lnTo>
                  <a:lnTo>
                    <a:pt x="75" y="2287"/>
                  </a:lnTo>
                  <a:lnTo>
                    <a:pt x="1" y="3910"/>
                  </a:lnTo>
                  <a:lnTo>
                    <a:pt x="1" y="5311"/>
                  </a:lnTo>
                  <a:lnTo>
                    <a:pt x="1" y="5828"/>
                  </a:lnTo>
                  <a:lnTo>
                    <a:pt x="222" y="6196"/>
                  </a:lnTo>
                  <a:lnTo>
                    <a:pt x="443" y="6491"/>
                  </a:lnTo>
                  <a:lnTo>
                    <a:pt x="738" y="6713"/>
                  </a:lnTo>
                  <a:lnTo>
                    <a:pt x="1033" y="6860"/>
                  </a:lnTo>
                  <a:lnTo>
                    <a:pt x="1255" y="6934"/>
                  </a:lnTo>
                  <a:lnTo>
                    <a:pt x="1476" y="7008"/>
                  </a:lnTo>
                  <a:lnTo>
                    <a:pt x="1476" y="9073"/>
                  </a:lnTo>
                  <a:lnTo>
                    <a:pt x="5016" y="9368"/>
                  </a:lnTo>
                  <a:lnTo>
                    <a:pt x="5607" y="1255"/>
                  </a:lnTo>
                  <a:lnTo>
                    <a:pt x="5385" y="1107"/>
                  </a:lnTo>
                  <a:lnTo>
                    <a:pt x="4795" y="664"/>
                  </a:lnTo>
                  <a:lnTo>
                    <a:pt x="4205" y="369"/>
                  </a:lnTo>
                  <a:lnTo>
                    <a:pt x="3541" y="148"/>
                  </a:lnTo>
                  <a:lnTo>
                    <a:pt x="2877" y="74"/>
                  </a:lnTo>
                  <a:lnTo>
                    <a:pt x="2214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46"/>
            <p:cNvSpPr/>
            <p:nvPr/>
          </p:nvSpPr>
          <p:spPr>
            <a:xfrm>
              <a:off x="3523590" y="3178578"/>
              <a:ext cx="131288" cy="219375"/>
            </a:xfrm>
            <a:custGeom>
              <a:avLst/>
              <a:gdLst/>
              <a:ahLst/>
              <a:cxnLst/>
              <a:rect l="l" t="t" r="r" b="b"/>
              <a:pathLst>
                <a:path w="5607" h="9369" fill="none" extrusionOk="0">
                  <a:moveTo>
                    <a:pt x="5016" y="9368"/>
                  </a:moveTo>
                  <a:lnTo>
                    <a:pt x="1476" y="9073"/>
                  </a:lnTo>
                  <a:lnTo>
                    <a:pt x="1476" y="9073"/>
                  </a:lnTo>
                  <a:lnTo>
                    <a:pt x="1476" y="7008"/>
                  </a:lnTo>
                  <a:lnTo>
                    <a:pt x="1476" y="7008"/>
                  </a:lnTo>
                  <a:lnTo>
                    <a:pt x="1255" y="6934"/>
                  </a:lnTo>
                  <a:lnTo>
                    <a:pt x="1033" y="6860"/>
                  </a:lnTo>
                  <a:lnTo>
                    <a:pt x="738" y="6713"/>
                  </a:lnTo>
                  <a:lnTo>
                    <a:pt x="443" y="6491"/>
                  </a:lnTo>
                  <a:lnTo>
                    <a:pt x="222" y="6196"/>
                  </a:lnTo>
                  <a:lnTo>
                    <a:pt x="1" y="5828"/>
                  </a:lnTo>
                  <a:lnTo>
                    <a:pt x="1" y="5311"/>
                  </a:lnTo>
                  <a:lnTo>
                    <a:pt x="1" y="5311"/>
                  </a:lnTo>
                  <a:lnTo>
                    <a:pt x="1" y="3910"/>
                  </a:lnTo>
                  <a:lnTo>
                    <a:pt x="75" y="2287"/>
                  </a:lnTo>
                  <a:lnTo>
                    <a:pt x="222" y="443"/>
                  </a:lnTo>
                  <a:lnTo>
                    <a:pt x="222" y="443"/>
                  </a:lnTo>
                  <a:lnTo>
                    <a:pt x="886" y="222"/>
                  </a:lnTo>
                  <a:lnTo>
                    <a:pt x="1550" y="74"/>
                  </a:lnTo>
                  <a:lnTo>
                    <a:pt x="2214" y="1"/>
                  </a:lnTo>
                  <a:lnTo>
                    <a:pt x="2877" y="74"/>
                  </a:lnTo>
                  <a:lnTo>
                    <a:pt x="3541" y="148"/>
                  </a:lnTo>
                  <a:lnTo>
                    <a:pt x="4205" y="369"/>
                  </a:lnTo>
                  <a:lnTo>
                    <a:pt x="4795" y="664"/>
                  </a:lnTo>
                  <a:lnTo>
                    <a:pt x="5385" y="1107"/>
                  </a:lnTo>
                  <a:lnTo>
                    <a:pt x="5607" y="1255"/>
                  </a:lnTo>
                  <a:lnTo>
                    <a:pt x="5016" y="936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46"/>
            <p:cNvSpPr/>
            <p:nvPr/>
          </p:nvSpPr>
          <p:spPr>
            <a:xfrm>
              <a:off x="3530498" y="3239038"/>
              <a:ext cx="10396" cy="10373"/>
            </a:xfrm>
            <a:custGeom>
              <a:avLst/>
              <a:gdLst/>
              <a:ahLst/>
              <a:cxnLst/>
              <a:rect l="l" t="t" r="r" b="b"/>
              <a:pathLst>
                <a:path w="444" h="443" extrusionOk="0">
                  <a:moveTo>
                    <a:pt x="222" y="0"/>
                  </a:moveTo>
                  <a:lnTo>
                    <a:pt x="75" y="74"/>
                  </a:lnTo>
                  <a:lnTo>
                    <a:pt x="1" y="221"/>
                  </a:lnTo>
                  <a:lnTo>
                    <a:pt x="75" y="369"/>
                  </a:lnTo>
                  <a:lnTo>
                    <a:pt x="222" y="443"/>
                  </a:lnTo>
                  <a:lnTo>
                    <a:pt x="370" y="369"/>
                  </a:lnTo>
                  <a:lnTo>
                    <a:pt x="443" y="221"/>
                  </a:lnTo>
                  <a:lnTo>
                    <a:pt x="370" y="7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46"/>
            <p:cNvSpPr/>
            <p:nvPr/>
          </p:nvSpPr>
          <p:spPr>
            <a:xfrm>
              <a:off x="3528789" y="3235573"/>
              <a:ext cx="17280" cy="5198"/>
            </a:xfrm>
            <a:custGeom>
              <a:avLst/>
              <a:gdLst/>
              <a:ahLst/>
              <a:cxnLst/>
              <a:rect l="l" t="t" r="r" b="b"/>
              <a:pathLst>
                <a:path w="738" h="222" extrusionOk="0">
                  <a:moveTo>
                    <a:pt x="221" y="1"/>
                  </a:moveTo>
                  <a:lnTo>
                    <a:pt x="74" y="74"/>
                  </a:lnTo>
                  <a:lnTo>
                    <a:pt x="0" y="222"/>
                  </a:lnTo>
                  <a:lnTo>
                    <a:pt x="0" y="222"/>
                  </a:lnTo>
                  <a:lnTo>
                    <a:pt x="74" y="148"/>
                  </a:lnTo>
                  <a:lnTo>
                    <a:pt x="590" y="148"/>
                  </a:lnTo>
                  <a:lnTo>
                    <a:pt x="738" y="222"/>
                  </a:lnTo>
                  <a:lnTo>
                    <a:pt x="738" y="148"/>
                  </a:lnTo>
                  <a:lnTo>
                    <a:pt x="664" y="74"/>
                  </a:lnTo>
                  <a:lnTo>
                    <a:pt x="51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46"/>
            <p:cNvSpPr/>
            <p:nvPr/>
          </p:nvSpPr>
          <p:spPr>
            <a:xfrm>
              <a:off x="3580585" y="3244213"/>
              <a:ext cx="10396" cy="10396"/>
            </a:xfrm>
            <a:custGeom>
              <a:avLst/>
              <a:gdLst/>
              <a:ahLst/>
              <a:cxnLst/>
              <a:rect l="l" t="t" r="r" b="b"/>
              <a:pathLst>
                <a:path w="444" h="444" extrusionOk="0">
                  <a:moveTo>
                    <a:pt x="296" y="0"/>
                  </a:moveTo>
                  <a:lnTo>
                    <a:pt x="75" y="74"/>
                  </a:lnTo>
                  <a:lnTo>
                    <a:pt x="1" y="222"/>
                  </a:lnTo>
                  <a:lnTo>
                    <a:pt x="1" y="369"/>
                  </a:lnTo>
                  <a:lnTo>
                    <a:pt x="148" y="443"/>
                  </a:lnTo>
                  <a:lnTo>
                    <a:pt x="296" y="443"/>
                  </a:lnTo>
                  <a:lnTo>
                    <a:pt x="443" y="296"/>
                  </a:lnTo>
                  <a:lnTo>
                    <a:pt x="443" y="148"/>
                  </a:lnTo>
                  <a:lnTo>
                    <a:pt x="370" y="148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6"/>
            <p:cNvSpPr/>
            <p:nvPr/>
          </p:nvSpPr>
          <p:spPr>
            <a:xfrm>
              <a:off x="3580585" y="3239038"/>
              <a:ext cx="17304" cy="5198"/>
            </a:xfrm>
            <a:custGeom>
              <a:avLst/>
              <a:gdLst/>
              <a:ahLst/>
              <a:cxnLst/>
              <a:rect l="l" t="t" r="r" b="b"/>
              <a:pathLst>
                <a:path w="739" h="222" extrusionOk="0">
                  <a:moveTo>
                    <a:pt x="370" y="0"/>
                  </a:moveTo>
                  <a:lnTo>
                    <a:pt x="222" y="74"/>
                  </a:lnTo>
                  <a:lnTo>
                    <a:pt x="75" y="148"/>
                  </a:lnTo>
                  <a:lnTo>
                    <a:pt x="1" y="221"/>
                  </a:lnTo>
                  <a:lnTo>
                    <a:pt x="75" y="221"/>
                  </a:lnTo>
                  <a:lnTo>
                    <a:pt x="370" y="148"/>
                  </a:lnTo>
                  <a:lnTo>
                    <a:pt x="591" y="221"/>
                  </a:lnTo>
                  <a:lnTo>
                    <a:pt x="738" y="221"/>
                  </a:lnTo>
                  <a:lnTo>
                    <a:pt x="665" y="148"/>
                  </a:lnTo>
                  <a:lnTo>
                    <a:pt x="517" y="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6"/>
            <p:cNvSpPr/>
            <p:nvPr/>
          </p:nvSpPr>
          <p:spPr>
            <a:xfrm>
              <a:off x="3549512" y="3242480"/>
              <a:ext cx="13838" cy="41468"/>
            </a:xfrm>
            <a:custGeom>
              <a:avLst/>
              <a:gdLst/>
              <a:ahLst/>
              <a:cxnLst/>
              <a:rect l="l" t="t" r="r" b="b"/>
              <a:pathLst>
                <a:path w="591" h="1771" extrusionOk="0">
                  <a:moveTo>
                    <a:pt x="590" y="1"/>
                  </a:moveTo>
                  <a:lnTo>
                    <a:pt x="369" y="517"/>
                  </a:lnTo>
                  <a:lnTo>
                    <a:pt x="148" y="1033"/>
                  </a:lnTo>
                  <a:lnTo>
                    <a:pt x="0" y="1476"/>
                  </a:lnTo>
                  <a:lnTo>
                    <a:pt x="0" y="1697"/>
                  </a:lnTo>
                  <a:lnTo>
                    <a:pt x="74" y="1771"/>
                  </a:lnTo>
                  <a:lnTo>
                    <a:pt x="517" y="1771"/>
                  </a:lnTo>
                  <a:lnTo>
                    <a:pt x="148" y="1697"/>
                  </a:lnTo>
                  <a:lnTo>
                    <a:pt x="74" y="1623"/>
                  </a:lnTo>
                  <a:lnTo>
                    <a:pt x="74" y="1476"/>
                  </a:lnTo>
                  <a:lnTo>
                    <a:pt x="222" y="1107"/>
                  </a:lnTo>
                  <a:lnTo>
                    <a:pt x="443" y="517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6"/>
            <p:cNvSpPr/>
            <p:nvPr/>
          </p:nvSpPr>
          <p:spPr>
            <a:xfrm>
              <a:off x="3558152" y="3330572"/>
              <a:ext cx="44910" cy="20746"/>
            </a:xfrm>
            <a:custGeom>
              <a:avLst/>
              <a:gdLst/>
              <a:ahLst/>
              <a:cxnLst/>
              <a:rect l="l" t="t" r="r" b="b"/>
              <a:pathLst>
                <a:path w="1918" h="886" extrusionOk="0">
                  <a:moveTo>
                    <a:pt x="1918" y="0"/>
                  </a:moveTo>
                  <a:lnTo>
                    <a:pt x="1475" y="222"/>
                  </a:lnTo>
                  <a:lnTo>
                    <a:pt x="1033" y="369"/>
                  </a:lnTo>
                  <a:lnTo>
                    <a:pt x="516" y="517"/>
                  </a:lnTo>
                  <a:lnTo>
                    <a:pt x="0" y="517"/>
                  </a:lnTo>
                  <a:lnTo>
                    <a:pt x="0" y="886"/>
                  </a:lnTo>
                  <a:lnTo>
                    <a:pt x="516" y="886"/>
                  </a:lnTo>
                  <a:lnTo>
                    <a:pt x="959" y="812"/>
                  </a:lnTo>
                  <a:lnTo>
                    <a:pt x="1254" y="664"/>
                  </a:lnTo>
                  <a:lnTo>
                    <a:pt x="1549" y="517"/>
                  </a:lnTo>
                  <a:lnTo>
                    <a:pt x="1844" y="148"/>
                  </a:lnTo>
                  <a:lnTo>
                    <a:pt x="1918" y="0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6"/>
            <p:cNvSpPr/>
            <p:nvPr/>
          </p:nvSpPr>
          <p:spPr>
            <a:xfrm>
              <a:off x="3647953" y="3249388"/>
              <a:ext cx="22478" cy="34561"/>
            </a:xfrm>
            <a:custGeom>
              <a:avLst/>
              <a:gdLst/>
              <a:ahLst/>
              <a:cxnLst/>
              <a:rect l="l" t="t" r="r" b="b"/>
              <a:pathLst>
                <a:path w="960" h="1476" extrusionOk="0">
                  <a:moveTo>
                    <a:pt x="148" y="1"/>
                  </a:moveTo>
                  <a:lnTo>
                    <a:pt x="0" y="1402"/>
                  </a:lnTo>
                  <a:lnTo>
                    <a:pt x="148" y="1476"/>
                  </a:lnTo>
                  <a:lnTo>
                    <a:pt x="664" y="1476"/>
                  </a:lnTo>
                  <a:lnTo>
                    <a:pt x="812" y="1328"/>
                  </a:lnTo>
                  <a:lnTo>
                    <a:pt x="959" y="1107"/>
                  </a:lnTo>
                  <a:lnTo>
                    <a:pt x="959" y="812"/>
                  </a:lnTo>
                  <a:lnTo>
                    <a:pt x="959" y="517"/>
                  </a:lnTo>
                  <a:lnTo>
                    <a:pt x="886" y="296"/>
                  </a:lnTo>
                  <a:lnTo>
                    <a:pt x="738" y="148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46"/>
            <p:cNvSpPr/>
            <p:nvPr/>
          </p:nvSpPr>
          <p:spPr>
            <a:xfrm>
              <a:off x="3654861" y="3256296"/>
              <a:ext cx="10396" cy="20746"/>
            </a:xfrm>
            <a:custGeom>
              <a:avLst/>
              <a:gdLst/>
              <a:ahLst/>
              <a:cxnLst/>
              <a:rect l="l" t="t" r="r" b="b"/>
              <a:pathLst>
                <a:path w="444" h="886" extrusionOk="0">
                  <a:moveTo>
                    <a:pt x="148" y="1"/>
                  </a:moveTo>
                  <a:lnTo>
                    <a:pt x="74" y="75"/>
                  </a:lnTo>
                  <a:lnTo>
                    <a:pt x="296" y="75"/>
                  </a:lnTo>
                  <a:lnTo>
                    <a:pt x="222" y="1"/>
                  </a:lnTo>
                  <a:close/>
                  <a:moveTo>
                    <a:pt x="296" y="75"/>
                  </a:moveTo>
                  <a:lnTo>
                    <a:pt x="296" y="148"/>
                  </a:lnTo>
                  <a:lnTo>
                    <a:pt x="369" y="443"/>
                  </a:lnTo>
                  <a:lnTo>
                    <a:pt x="296" y="665"/>
                  </a:lnTo>
                  <a:lnTo>
                    <a:pt x="148" y="812"/>
                  </a:lnTo>
                  <a:lnTo>
                    <a:pt x="1" y="812"/>
                  </a:lnTo>
                  <a:lnTo>
                    <a:pt x="222" y="886"/>
                  </a:lnTo>
                  <a:lnTo>
                    <a:pt x="369" y="665"/>
                  </a:lnTo>
                  <a:lnTo>
                    <a:pt x="443" y="443"/>
                  </a:lnTo>
                  <a:lnTo>
                    <a:pt x="369" y="148"/>
                  </a:lnTo>
                  <a:lnTo>
                    <a:pt x="296" y="75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6"/>
            <p:cNvSpPr/>
            <p:nvPr/>
          </p:nvSpPr>
          <p:spPr>
            <a:xfrm>
              <a:off x="3523590" y="3168228"/>
              <a:ext cx="134753" cy="93285"/>
            </a:xfrm>
            <a:custGeom>
              <a:avLst/>
              <a:gdLst/>
              <a:ahLst/>
              <a:cxnLst/>
              <a:rect l="l" t="t" r="r" b="b"/>
              <a:pathLst>
                <a:path w="5755" h="3984" extrusionOk="0">
                  <a:moveTo>
                    <a:pt x="2214" y="0"/>
                  </a:moveTo>
                  <a:lnTo>
                    <a:pt x="1624" y="74"/>
                  </a:lnTo>
                  <a:lnTo>
                    <a:pt x="1033" y="221"/>
                  </a:lnTo>
                  <a:lnTo>
                    <a:pt x="443" y="443"/>
                  </a:lnTo>
                  <a:lnTo>
                    <a:pt x="1" y="885"/>
                  </a:lnTo>
                  <a:lnTo>
                    <a:pt x="222" y="811"/>
                  </a:lnTo>
                  <a:lnTo>
                    <a:pt x="517" y="1180"/>
                  </a:lnTo>
                  <a:lnTo>
                    <a:pt x="886" y="1401"/>
                  </a:lnTo>
                  <a:lnTo>
                    <a:pt x="1255" y="1549"/>
                  </a:lnTo>
                  <a:lnTo>
                    <a:pt x="1697" y="1623"/>
                  </a:lnTo>
                  <a:lnTo>
                    <a:pt x="2582" y="1549"/>
                  </a:lnTo>
                  <a:lnTo>
                    <a:pt x="3468" y="1328"/>
                  </a:lnTo>
                  <a:lnTo>
                    <a:pt x="3984" y="1254"/>
                  </a:lnTo>
                  <a:lnTo>
                    <a:pt x="4205" y="1254"/>
                  </a:lnTo>
                  <a:lnTo>
                    <a:pt x="4426" y="1401"/>
                  </a:lnTo>
                  <a:lnTo>
                    <a:pt x="4574" y="1623"/>
                  </a:lnTo>
                  <a:lnTo>
                    <a:pt x="4574" y="1918"/>
                  </a:lnTo>
                  <a:lnTo>
                    <a:pt x="4648" y="2508"/>
                  </a:lnTo>
                  <a:lnTo>
                    <a:pt x="4648" y="3172"/>
                  </a:lnTo>
                  <a:lnTo>
                    <a:pt x="4574" y="3393"/>
                  </a:lnTo>
                  <a:lnTo>
                    <a:pt x="4648" y="3688"/>
                  </a:lnTo>
                  <a:lnTo>
                    <a:pt x="4721" y="3909"/>
                  </a:lnTo>
                  <a:lnTo>
                    <a:pt x="4943" y="3983"/>
                  </a:lnTo>
                  <a:lnTo>
                    <a:pt x="5164" y="3909"/>
                  </a:lnTo>
                  <a:lnTo>
                    <a:pt x="5311" y="3762"/>
                  </a:lnTo>
                  <a:lnTo>
                    <a:pt x="5533" y="3541"/>
                  </a:lnTo>
                  <a:lnTo>
                    <a:pt x="5607" y="3319"/>
                  </a:lnTo>
                  <a:lnTo>
                    <a:pt x="5680" y="2877"/>
                  </a:lnTo>
                  <a:lnTo>
                    <a:pt x="5754" y="2434"/>
                  </a:lnTo>
                  <a:lnTo>
                    <a:pt x="5754" y="2139"/>
                  </a:lnTo>
                  <a:lnTo>
                    <a:pt x="5754" y="1844"/>
                  </a:lnTo>
                  <a:lnTo>
                    <a:pt x="5680" y="1623"/>
                  </a:lnTo>
                  <a:lnTo>
                    <a:pt x="5533" y="1401"/>
                  </a:lnTo>
                  <a:lnTo>
                    <a:pt x="5164" y="959"/>
                  </a:lnTo>
                  <a:lnTo>
                    <a:pt x="4574" y="590"/>
                  </a:lnTo>
                  <a:lnTo>
                    <a:pt x="4058" y="369"/>
                  </a:lnTo>
                  <a:lnTo>
                    <a:pt x="3468" y="148"/>
                  </a:lnTo>
                  <a:lnTo>
                    <a:pt x="2877" y="74"/>
                  </a:lnTo>
                  <a:lnTo>
                    <a:pt x="221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6"/>
            <p:cNvSpPr/>
            <p:nvPr/>
          </p:nvSpPr>
          <p:spPr>
            <a:xfrm>
              <a:off x="3523590" y="3168228"/>
              <a:ext cx="134753" cy="93285"/>
            </a:xfrm>
            <a:custGeom>
              <a:avLst/>
              <a:gdLst/>
              <a:ahLst/>
              <a:cxnLst/>
              <a:rect l="l" t="t" r="r" b="b"/>
              <a:pathLst>
                <a:path w="5755" h="3984" fill="none" extrusionOk="0">
                  <a:moveTo>
                    <a:pt x="222" y="811"/>
                  </a:moveTo>
                  <a:lnTo>
                    <a:pt x="222" y="811"/>
                  </a:lnTo>
                  <a:lnTo>
                    <a:pt x="517" y="1180"/>
                  </a:lnTo>
                  <a:lnTo>
                    <a:pt x="886" y="1401"/>
                  </a:lnTo>
                  <a:lnTo>
                    <a:pt x="1255" y="1549"/>
                  </a:lnTo>
                  <a:lnTo>
                    <a:pt x="1697" y="1623"/>
                  </a:lnTo>
                  <a:lnTo>
                    <a:pt x="1697" y="1623"/>
                  </a:lnTo>
                  <a:lnTo>
                    <a:pt x="2582" y="1549"/>
                  </a:lnTo>
                  <a:lnTo>
                    <a:pt x="3468" y="1328"/>
                  </a:lnTo>
                  <a:lnTo>
                    <a:pt x="3468" y="1328"/>
                  </a:lnTo>
                  <a:lnTo>
                    <a:pt x="3984" y="1254"/>
                  </a:lnTo>
                  <a:lnTo>
                    <a:pt x="4205" y="1254"/>
                  </a:lnTo>
                  <a:lnTo>
                    <a:pt x="4426" y="1401"/>
                  </a:lnTo>
                  <a:lnTo>
                    <a:pt x="4426" y="1401"/>
                  </a:lnTo>
                  <a:lnTo>
                    <a:pt x="4574" y="1623"/>
                  </a:lnTo>
                  <a:lnTo>
                    <a:pt x="4574" y="1918"/>
                  </a:lnTo>
                  <a:lnTo>
                    <a:pt x="4574" y="1918"/>
                  </a:lnTo>
                  <a:lnTo>
                    <a:pt x="4648" y="2508"/>
                  </a:lnTo>
                  <a:lnTo>
                    <a:pt x="4648" y="3172"/>
                  </a:lnTo>
                  <a:lnTo>
                    <a:pt x="4648" y="3172"/>
                  </a:lnTo>
                  <a:lnTo>
                    <a:pt x="4574" y="3393"/>
                  </a:lnTo>
                  <a:lnTo>
                    <a:pt x="4648" y="3688"/>
                  </a:lnTo>
                  <a:lnTo>
                    <a:pt x="4648" y="3688"/>
                  </a:lnTo>
                  <a:lnTo>
                    <a:pt x="4721" y="3909"/>
                  </a:lnTo>
                  <a:lnTo>
                    <a:pt x="4943" y="3983"/>
                  </a:lnTo>
                  <a:lnTo>
                    <a:pt x="4943" y="3983"/>
                  </a:lnTo>
                  <a:lnTo>
                    <a:pt x="5164" y="3909"/>
                  </a:lnTo>
                  <a:lnTo>
                    <a:pt x="5311" y="3762"/>
                  </a:lnTo>
                  <a:lnTo>
                    <a:pt x="5533" y="3541"/>
                  </a:lnTo>
                  <a:lnTo>
                    <a:pt x="5607" y="3319"/>
                  </a:lnTo>
                  <a:lnTo>
                    <a:pt x="5607" y="3319"/>
                  </a:lnTo>
                  <a:lnTo>
                    <a:pt x="5680" y="2877"/>
                  </a:lnTo>
                  <a:lnTo>
                    <a:pt x="5754" y="2434"/>
                  </a:lnTo>
                  <a:lnTo>
                    <a:pt x="5754" y="2434"/>
                  </a:lnTo>
                  <a:lnTo>
                    <a:pt x="5754" y="2139"/>
                  </a:lnTo>
                  <a:lnTo>
                    <a:pt x="5754" y="1844"/>
                  </a:lnTo>
                  <a:lnTo>
                    <a:pt x="5680" y="1623"/>
                  </a:lnTo>
                  <a:lnTo>
                    <a:pt x="5533" y="1401"/>
                  </a:lnTo>
                  <a:lnTo>
                    <a:pt x="5533" y="1401"/>
                  </a:lnTo>
                  <a:lnTo>
                    <a:pt x="5164" y="959"/>
                  </a:lnTo>
                  <a:lnTo>
                    <a:pt x="4574" y="590"/>
                  </a:lnTo>
                  <a:lnTo>
                    <a:pt x="4574" y="590"/>
                  </a:lnTo>
                  <a:lnTo>
                    <a:pt x="4058" y="369"/>
                  </a:lnTo>
                  <a:lnTo>
                    <a:pt x="3468" y="148"/>
                  </a:lnTo>
                  <a:lnTo>
                    <a:pt x="2877" y="74"/>
                  </a:lnTo>
                  <a:lnTo>
                    <a:pt x="2214" y="0"/>
                  </a:lnTo>
                  <a:lnTo>
                    <a:pt x="2214" y="0"/>
                  </a:lnTo>
                  <a:lnTo>
                    <a:pt x="1624" y="74"/>
                  </a:lnTo>
                  <a:lnTo>
                    <a:pt x="1033" y="221"/>
                  </a:lnTo>
                  <a:lnTo>
                    <a:pt x="443" y="443"/>
                  </a:lnTo>
                  <a:lnTo>
                    <a:pt x="1" y="885"/>
                  </a:lnTo>
                  <a:lnTo>
                    <a:pt x="222" y="8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6"/>
            <p:cNvSpPr/>
            <p:nvPr/>
          </p:nvSpPr>
          <p:spPr>
            <a:xfrm>
              <a:off x="3834486" y="4646650"/>
              <a:ext cx="141637" cy="100193"/>
            </a:xfrm>
            <a:custGeom>
              <a:avLst/>
              <a:gdLst/>
              <a:ahLst/>
              <a:cxnLst/>
              <a:rect l="l" t="t" r="r" b="b"/>
              <a:pathLst>
                <a:path w="6049" h="4279" extrusionOk="0">
                  <a:moveTo>
                    <a:pt x="5385" y="1"/>
                  </a:moveTo>
                  <a:lnTo>
                    <a:pt x="1771" y="886"/>
                  </a:lnTo>
                  <a:lnTo>
                    <a:pt x="2213" y="2804"/>
                  </a:lnTo>
                  <a:lnTo>
                    <a:pt x="886" y="3541"/>
                  </a:lnTo>
                  <a:lnTo>
                    <a:pt x="148" y="4058"/>
                  </a:lnTo>
                  <a:lnTo>
                    <a:pt x="0" y="4205"/>
                  </a:lnTo>
                  <a:lnTo>
                    <a:pt x="0" y="4279"/>
                  </a:lnTo>
                  <a:lnTo>
                    <a:pt x="517" y="4279"/>
                  </a:lnTo>
                  <a:lnTo>
                    <a:pt x="1181" y="4131"/>
                  </a:lnTo>
                  <a:lnTo>
                    <a:pt x="2877" y="3689"/>
                  </a:lnTo>
                  <a:lnTo>
                    <a:pt x="5827" y="2878"/>
                  </a:lnTo>
                  <a:lnTo>
                    <a:pt x="6049" y="2804"/>
                  </a:lnTo>
                  <a:lnTo>
                    <a:pt x="538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46"/>
            <p:cNvSpPr/>
            <p:nvPr/>
          </p:nvSpPr>
          <p:spPr>
            <a:xfrm>
              <a:off x="3834486" y="4646650"/>
              <a:ext cx="141637" cy="100193"/>
            </a:xfrm>
            <a:custGeom>
              <a:avLst/>
              <a:gdLst/>
              <a:ahLst/>
              <a:cxnLst/>
              <a:rect l="l" t="t" r="r" b="b"/>
              <a:pathLst>
                <a:path w="6049" h="4279" fill="none" extrusionOk="0">
                  <a:moveTo>
                    <a:pt x="2213" y="2804"/>
                  </a:moveTo>
                  <a:lnTo>
                    <a:pt x="1771" y="886"/>
                  </a:lnTo>
                  <a:lnTo>
                    <a:pt x="5385" y="1"/>
                  </a:lnTo>
                  <a:lnTo>
                    <a:pt x="6049" y="2804"/>
                  </a:lnTo>
                  <a:lnTo>
                    <a:pt x="5827" y="2878"/>
                  </a:lnTo>
                  <a:lnTo>
                    <a:pt x="5827" y="2878"/>
                  </a:lnTo>
                  <a:lnTo>
                    <a:pt x="2877" y="3689"/>
                  </a:lnTo>
                  <a:lnTo>
                    <a:pt x="1181" y="4131"/>
                  </a:lnTo>
                  <a:lnTo>
                    <a:pt x="517" y="4279"/>
                  </a:lnTo>
                  <a:lnTo>
                    <a:pt x="148" y="4279"/>
                  </a:lnTo>
                  <a:lnTo>
                    <a:pt x="148" y="4279"/>
                  </a:lnTo>
                  <a:lnTo>
                    <a:pt x="0" y="4279"/>
                  </a:lnTo>
                  <a:lnTo>
                    <a:pt x="0" y="4205"/>
                  </a:lnTo>
                  <a:lnTo>
                    <a:pt x="148" y="4058"/>
                  </a:lnTo>
                  <a:lnTo>
                    <a:pt x="886" y="3541"/>
                  </a:lnTo>
                  <a:lnTo>
                    <a:pt x="2213" y="28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46"/>
            <p:cNvSpPr/>
            <p:nvPr/>
          </p:nvSpPr>
          <p:spPr>
            <a:xfrm>
              <a:off x="3970931" y="4688120"/>
              <a:ext cx="5198" cy="24188"/>
            </a:xfrm>
            <a:custGeom>
              <a:avLst/>
              <a:gdLst/>
              <a:ahLst/>
              <a:cxnLst/>
              <a:rect l="l" t="t" r="r" b="b"/>
              <a:pathLst>
                <a:path w="222" h="1033" extrusionOk="0">
                  <a:moveTo>
                    <a:pt x="0" y="0"/>
                  </a:moveTo>
                  <a:lnTo>
                    <a:pt x="222" y="1033"/>
                  </a:lnTo>
                  <a:lnTo>
                    <a:pt x="222" y="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6"/>
            <p:cNvSpPr/>
            <p:nvPr/>
          </p:nvSpPr>
          <p:spPr>
            <a:xfrm>
              <a:off x="3970931" y="4688120"/>
              <a:ext cx="5198" cy="24188"/>
            </a:xfrm>
            <a:custGeom>
              <a:avLst/>
              <a:gdLst/>
              <a:ahLst/>
              <a:cxnLst/>
              <a:rect l="l" t="t" r="r" b="b"/>
              <a:pathLst>
                <a:path w="222" h="103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22" y="959"/>
                  </a:lnTo>
                  <a:lnTo>
                    <a:pt x="222" y="959"/>
                  </a:lnTo>
                  <a:lnTo>
                    <a:pt x="222" y="1033"/>
                  </a:lnTo>
                  <a:lnTo>
                    <a:pt x="222" y="10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6"/>
            <p:cNvSpPr/>
            <p:nvPr/>
          </p:nvSpPr>
          <p:spPr>
            <a:xfrm>
              <a:off x="3946743" y="4688120"/>
              <a:ext cx="29386" cy="31095"/>
            </a:xfrm>
            <a:custGeom>
              <a:avLst/>
              <a:gdLst/>
              <a:ahLst/>
              <a:cxnLst/>
              <a:rect l="l" t="t" r="r" b="b"/>
              <a:pathLst>
                <a:path w="1255" h="1328" extrusionOk="0">
                  <a:moveTo>
                    <a:pt x="1033" y="0"/>
                  </a:moveTo>
                  <a:lnTo>
                    <a:pt x="591" y="148"/>
                  </a:lnTo>
                  <a:lnTo>
                    <a:pt x="222" y="443"/>
                  </a:lnTo>
                  <a:lnTo>
                    <a:pt x="1" y="885"/>
                  </a:lnTo>
                  <a:lnTo>
                    <a:pt x="1" y="1328"/>
                  </a:lnTo>
                  <a:lnTo>
                    <a:pt x="1255" y="959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6"/>
            <p:cNvSpPr/>
            <p:nvPr/>
          </p:nvSpPr>
          <p:spPr>
            <a:xfrm>
              <a:off x="3946743" y="4688120"/>
              <a:ext cx="29386" cy="31095"/>
            </a:xfrm>
            <a:custGeom>
              <a:avLst/>
              <a:gdLst/>
              <a:ahLst/>
              <a:cxnLst/>
              <a:rect l="l" t="t" r="r" b="b"/>
              <a:pathLst>
                <a:path w="1255" h="1328" fill="none" extrusionOk="0">
                  <a:moveTo>
                    <a:pt x="1033" y="0"/>
                  </a:moveTo>
                  <a:lnTo>
                    <a:pt x="1033" y="0"/>
                  </a:lnTo>
                  <a:lnTo>
                    <a:pt x="591" y="148"/>
                  </a:lnTo>
                  <a:lnTo>
                    <a:pt x="222" y="443"/>
                  </a:lnTo>
                  <a:lnTo>
                    <a:pt x="222" y="443"/>
                  </a:lnTo>
                  <a:lnTo>
                    <a:pt x="1" y="885"/>
                  </a:lnTo>
                  <a:lnTo>
                    <a:pt x="1" y="1328"/>
                  </a:lnTo>
                  <a:lnTo>
                    <a:pt x="1255" y="959"/>
                  </a:lnTo>
                  <a:lnTo>
                    <a:pt x="10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46"/>
            <p:cNvSpPr/>
            <p:nvPr/>
          </p:nvSpPr>
          <p:spPr>
            <a:xfrm>
              <a:off x="3875932" y="4712285"/>
              <a:ext cx="100193" cy="27653"/>
            </a:xfrm>
            <a:custGeom>
              <a:avLst/>
              <a:gdLst/>
              <a:ahLst/>
              <a:cxnLst/>
              <a:rect l="l" t="t" r="r" b="b"/>
              <a:pathLst>
                <a:path w="4279" h="1181" extrusionOk="0">
                  <a:moveTo>
                    <a:pt x="4279" y="1"/>
                  </a:moveTo>
                  <a:lnTo>
                    <a:pt x="2287" y="591"/>
                  </a:lnTo>
                  <a:lnTo>
                    <a:pt x="1" y="1181"/>
                  </a:lnTo>
                  <a:lnTo>
                    <a:pt x="1" y="1181"/>
                  </a:lnTo>
                  <a:lnTo>
                    <a:pt x="2361" y="591"/>
                  </a:lnTo>
                  <a:lnTo>
                    <a:pt x="4057" y="75"/>
                  </a:lnTo>
                  <a:lnTo>
                    <a:pt x="4279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46"/>
            <p:cNvSpPr/>
            <p:nvPr/>
          </p:nvSpPr>
          <p:spPr>
            <a:xfrm>
              <a:off x="3875932" y="4712285"/>
              <a:ext cx="100193" cy="27653"/>
            </a:xfrm>
            <a:custGeom>
              <a:avLst/>
              <a:gdLst/>
              <a:ahLst/>
              <a:cxnLst/>
              <a:rect l="l" t="t" r="r" b="b"/>
              <a:pathLst>
                <a:path w="4279" h="1181" fill="none" extrusionOk="0">
                  <a:moveTo>
                    <a:pt x="4279" y="1"/>
                  </a:moveTo>
                  <a:lnTo>
                    <a:pt x="4279" y="1"/>
                  </a:lnTo>
                  <a:lnTo>
                    <a:pt x="4279" y="1"/>
                  </a:lnTo>
                  <a:lnTo>
                    <a:pt x="4057" y="75"/>
                  </a:lnTo>
                  <a:lnTo>
                    <a:pt x="4057" y="75"/>
                  </a:lnTo>
                  <a:lnTo>
                    <a:pt x="2361" y="591"/>
                  </a:lnTo>
                  <a:lnTo>
                    <a:pt x="1" y="1181"/>
                  </a:lnTo>
                  <a:lnTo>
                    <a:pt x="1" y="1181"/>
                  </a:lnTo>
                  <a:lnTo>
                    <a:pt x="1" y="1181"/>
                  </a:lnTo>
                  <a:lnTo>
                    <a:pt x="1" y="1181"/>
                  </a:lnTo>
                  <a:lnTo>
                    <a:pt x="2287" y="591"/>
                  </a:lnTo>
                  <a:lnTo>
                    <a:pt x="4279" y="1"/>
                  </a:lnTo>
                  <a:lnTo>
                    <a:pt x="42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6"/>
            <p:cNvSpPr/>
            <p:nvPr/>
          </p:nvSpPr>
          <p:spPr>
            <a:xfrm>
              <a:off x="3865582" y="4739916"/>
              <a:ext cx="10373" cy="1756"/>
            </a:xfrm>
            <a:custGeom>
              <a:avLst/>
              <a:gdLst/>
              <a:ahLst/>
              <a:cxnLst/>
              <a:rect l="l" t="t" r="r" b="b"/>
              <a:pathLst>
                <a:path w="443" h="75" extrusionOk="0">
                  <a:moveTo>
                    <a:pt x="443" y="1"/>
                  </a:moveTo>
                  <a:lnTo>
                    <a:pt x="443" y="1"/>
                  </a:lnTo>
                  <a:lnTo>
                    <a:pt x="443" y="1"/>
                  </a:lnTo>
                  <a:lnTo>
                    <a:pt x="443" y="1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171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46"/>
            <p:cNvSpPr/>
            <p:nvPr/>
          </p:nvSpPr>
          <p:spPr>
            <a:xfrm>
              <a:off x="3865582" y="4739916"/>
              <a:ext cx="10373" cy="1756"/>
            </a:xfrm>
            <a:custGeom>
              <a:avLst/>
              <a:gdLst/>
              <a:ahLst/>
              <a:cxnLst/>
              <a:rect l="l" t="t" r="r" b="b"/>
              <a:pathLst>
                <a:path w="443" h="75" fill="none" extrusionOk="0">
                  <a:moveTo>
                    <a:pt x="443" y="1"/>
                  </a:moveTo>
                  <a:lnTo>
                    <a:pt x="443" y="1"/>
                  </a:lnTo>
                  <a:lnTo>
                    <a:pt x="443" y="1"/>
                  </a:lnTo>
                  <a:lnTo>
                    <a:pt x="443" y="1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44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46"/>
            <p:cNvSpPr/>
            <p:nvPr/>
          </p:nvSpPr>
          <p:spPr>
            <a:xfrm>
              <a:off x="3834486" y="4745115"/>
              <a:ext cx="3465" cy="1733"/>
            </a:xfrm>
            <a:custGeom>
              <a:avLst/>
              <a:gdLst/>
              <a:ahLst/>
              <a:cxnLst/>
              <a:rect l="l" t="t" r="r" b="b"/>
              <a:pathLst>
                <a:path w="148" h="74" extrusionOk="0">
                  <a:moveTo>
                    <a:pt x="0" y="0"/>
                  </a:moveTo>
                  <a:lnTo>
                    <a:pt x="0" y="74"/>
                  </a:lnTo>
                  <a:lnTo>
                    <a:pt x="148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6"/>
            <p:cNvSpPr/>
            <p:nvPr/>
          </p:nvSpPr>
          <p:spPr>
            <a:xfrm>
              <a:off x="3834486" y="4745115"/>
              <a:ext cx="10373" cy="1733"/>
            </a:xfrm>
            <a:custGeom>
              <a:avLst/>
              <a:gdLst/>
              <a:ahLst/>
              <a:cxnLst/>
              <a:rect l="l" t="t" r="r" b="b"/>
              <a:pathLst>
                <a:path w="443" h="7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74" y="74"/>
                  </a:lnTo>
                  <a:lnTo>
                    <a:pt x="74" y="74"/>
                  </a:lnTo>
                  <a:lnTo>
                    <a:pt x="443" y="74"/>
                  </a:lnTo>
                  <a:lnTo>
                    <a:pt x="443" y="74"/>
                  </a:lnTo>
                  <a:lnTo>
                    <a:pt x="148" y="74"/>
                  </a:lnTo>
                  <a:lnTo>
                    <a:pt x="148" y="74"/>
                  </a:lnTo>
                  <a:lnTo>
                    <a:pt x="148" y="74"/>
                  </a:lnTo>
                  <a:lnTo>
                    <a:pt x="148" y="7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6"/>
            <p:cNvSpPr/>
            <p:nvPr/>
          </p:nvSpPr>
          <p:spPr>
            <a:xfrm>
              <a:off x="3834486" y="4712285"/>
              <a:ext cx="141637" cy="34561"/>
            </a:xfrm>
            <a:custGeom>
              <a:avLst/>
              <a:gdLst/>
              <a:ahLst/>
              <a:cxnLst/>
              <a:rect l="l" t="t" r="r" b="b"/>
              <a:pathLst>
                <a:path w="6049" h="1476" extrusionOk="0">
                  <a:moveTo>
                    <a:pt x="6049" y="1"/>
                  </a:moveTo>
                  <a:lnTo>
                    <a:pt x="4795" y="296"/>
                  </a:lnTo>
                  <a:lnTo>
                    <a:pt x="1254" y="1181"/>
                  </a:lnTo>
                  <a:lnTo>
                    <a:pt x="1107" y="960"/>
                  </a:lnTo>
                  <a:lnTo>
                    <a:pt x="1033" y="812"/>
                  </a:lnTo>
                  <a:lnTo>
                    <a:pt x="886" y="738"/>
                  </a:lnTo>
                  <a:lnTo>
                    <a:pt x="812" y="738"/>
                  </a:lnTo>
                  <a:lnTo>
                    <a:pt x="443" y="1033"/>
                  </a:lnTo>
                  <a:lnTo>
                    <a:pt x="148" y="1255"/>
                  </a:lnTo>
                  <a:lnTo>
                    <a:pt x="0" y="1402"/>
                  </a:lnTo>
                  <a:lnTo>
                    <a:pt x="148" y="1476"/>
                  </a:lnTo>
                  <a:lnTo>
                    <a:pt x="443" y="1476"/>
                  </a:lnTo>
                  <a:lnTo>
                    <a:pt x="1328" y="1255"/>
                  </a:lnTo>
                  <a:lnTo>
                    <a:pt x="1771" y="1181"/>
                  </a:lnTo>
                  <a:lnTo>
                    <a:pt x="4131" y="591"/>
                  </a:lnTo>
                  <a:lnTo>
                    <a:pt x="5827" y="75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6"/>
            <p:cNvSpPr/>
            <p:nvPr/>
          </p:nvSpPr>
          <p:spPr>
            <a:xfrm>
              <a:off x="3834486" y="4712285"/>
              <a:ext cx="141637" cy="34561"/>
            </a:xfrm>
            <a:custGeom>
              <a:avLst/>
              <a:gdLst/>
              <a:ahLst/>
              <a:cxnLst/>
              <a:rect l="l" t="t" r="r" b="b"/>
              <a:pathLst>
                <a:path w="6049" h="1476" fill="none" extrusionOk="0">
                  <a:moveTo>
                    <a:pt x="6049" y="1"/>
                  </a:moveTo>
                  <a:lnTo>
                    <a:pt x="4795" y="296"/>
                  </a:lnTo>
                  <a:lnTo>
                    <a:pt x="4795" y="296"/>
                  </a:lnTo>
                  <a:lnTo>
                    <a:pt x="4795" y="296"/>
                  </a:lnTo>
                  <a:lnTo>
                    <a:pt x="1254" y="1181"/>
                  </a:lnTo>
                  <a:lnTo>
                    <a:pt x="1254" y="1181"/>
                  </a:lnTo>
                  <a:lnTo>
                    <a:pt x="1107" y="960"/>
                  </a:lnTo>
                  <a:lnTo>
                    <a:pt x="1033" y="812"/>
                  </a:lnTo>
                  <a:lnTo>
                    <a:pt x="886" y="738"/>
                  </a:lnTo>
                  <a:lnTo>
                    <a:pt x="886" y="738"/>
                  </a:lnTo>
                  <a:lnTo>
                    <a:pt x="812" y="738"/>
                  </a:lnTo>
                  <a:lnTo>
                    <a:pt x="812" y="738"/>
                  </a:lnTo>
                  <a:lnTo>
                    <a:pt x="443" y="1033"/>
                  </a:lnTo>
                  <a:lnTo>
                    <a:pt x="148" y="1255"/>
                  </a:lnTo>
                  <a:lnTo>
                    <a:pt x="0" y="1402"/>
                  </a:lnTo>
                  <a:lnTo>
                    <a:pt x="0" y="1402"/>
                  </a:lnTo>
                  <a:lnTo>
                    <a:pt x="148" y="1476"/>
                  </a:lnTo>
                  <a:lnTo>
                    <a:pt x="148" y="1476"/>
                  </a:lnTo>
                  <a:lnTo>
                    <a:pt x="148" y="1476"/>
                  </a:lnTo>
                  <a:lnTo>
                    <a:pt x="148" y="1476"/>
                  </a:lnTo>
                  <a:lnTo>
                    <a:pt x="443" y="1476"/>
                  </a:lnTo>
                  <a:lnTo>
                    <a:pt x="443" y="1476"/>
                  </a:lnTo>
                  <a:lnTo>
                    <a:pt x="1328" y="1255"/>
                  </a:lnTo>
                  <a:lnTo>
                    <a:pt x="1328" y="1255"/>
                  </a:lnTo>
                  <a:lnTo>
                    <a:pt x="1771" y="1181"/>
                  </a:lnTo>
                  <a:lnTo>
                    <a:pt x="1771" y="1181"/>
                  </a:lnTo>
                  <a:lnTo>
                    <a:pt x="4131" y="591"/>
                  </a:lnTo>
                  <a:lnTo>
                    <a:pt x="5827" y="75"/>
                  </a:lnTo>
                  <a:lnTo>
                    <a:pt x="6049" y="1"/>
                  </a:lnTo>
                  <a:lnTo>
                    <a:pt x="60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46"/>
            <p:cNvSpPr/>
            <p:nvPr/>
          </p:nvSpPr>
          <p:spPr>
            <a:xfrm>
              <a:off x="3976106" y="4710576"/>
              <a:ext cx="23" cy="1733"/>
            </a:xfrm>
            <a:custGeom>
              <a:avLst/>
              <a:gdLst/>
              <a:ahLst/>
              <a:cxnLst/>
              <a:rect l="l" t="t" r="r" b="b"/>
              <a:pathLst>
                <a:path w="1" h="74" extrusionOk="0">
                  <a:moveTo>
                    <a:pt x="1" y="0"/>
                  </a:moveTo>
                  <a:lnTo>
                    <a:pt x="1" y="0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46"/>
            <p:cNvSpPr/>
            <p:nvPr/>
          </p:nvSpPr>
          <p:spPr>
            <a:xfrm>
              <a:off x="3976106" y="4710576"/>
              <a:ext cx="23" cy="1733"/>
            </a:xfrm>
            <a:custGeom>
              <a:avLst/>
              <a:gdLst/>
              <a:ahLst/>
              <a:cxnLst/>
              <a:rect l="l" t="t" r="r" b="b"/>
              <a:pathLst>
                <a:path w="1" h="7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6"/>
            <p:cNvSpPr/>
            <p:nvPr/>
          </p:nvSpPr>
          <p:spPr>
            <a:xfrm>
              <a:off x="3946743" y="4710576"/>
              <a:ext cx="29386" cy="8640"/>
            </a:xfrm>
            <a:custGeom>
              <a:avLst/>
              <a:gdLst/>
              <a:ahLst/>
              <a:cxnLst/>
              <a:rect l="l" t="t" r="r" b="b"/>
              <a:pathLst>
                <a:path w="1255" h="369" extrusionOk="0">
                  <a:moveTo>
                    <a:pt x="1255" y="0"/>
                  </a:moveTo>
                  <a:lnTo>
                    <a:pt x="1" y="369"/>
                  </a:lnTo>
                  <a:lnTo>
                    <a:pt x="1255" y="74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571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6"/>
            <p:cNvSpPr/>
            <p:nvPr/>
          </p:nvSpPr>
          <p:spPr>
            <a:xfrm>
              <a:off x="3946743" y="4710576"/>
              <a:ext cx="29386" cy="8640"/>
            </a:xfrm>
            <a:custGeom>
              <a:avLst/>
              <a:gdLst/>
              <a:ahLst/>
              <a:cxnLst/>
              <a:rect l="l" t="t" r="r" b="b"/>
              <a:pathLst>
                <a:path w="1255" h="369" fill="none" extrusionOk="0">
                  <a:moveTo>
                    <a:pt x="1255" y="0"/>
                  </a:moveTo>
                  <a:lnTo>
                    <a:pt x="1" y="369"/>
                  </a:lnTo>
                  <a:lnTo>
                    <a:pt x="1" y="369"/>
                  </a:lnTo>
                  <a:lnTo>
                    <a:pt x="1" y="369"/>
                  </a:lnTo>
                  <a:lnTo>
                    <a:pt x="1255" y="74"/>
                  </a:lnTo>
                  <a:lnTo>
                    <a:pt x="125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6"/>
            <p:cNvSpPr/>
            <p:nvPr/>
          </p:nvSpPr>
          <p:spPr>
            <a:xfrm>
              <a:off x="3836219" y="4712285"/>
              <a:ext cx="136463" cy="32851"/>
            </a:xfrm>
            <a:custGeom>
              <a:avLst/>
              <a:gdLst/>
              <a:ahLst/>
              <a:cxnLst/>
              <a:rect l="l" t="t" r="r" b="b"/>
              <a:pathLst>
                <a:path w="5828" h="1403" extrusionOk="0">
                  <a:moveTo>
                    <a:pt x="5827" y="1"/>
                  </a:moveTo>
                  <a:lnTo>
                    <a:pt x="5163" y="148"/>
                  </a:lnTo>
                  <a:lnTo>
                    <a:pt x="3024" y="738"/>
                  </a:lnTo>
                  <a:lnTo>
                    <a:pt x="3024" y="738"/>
                  </a:lnTo>
                  <a:lnTo>
                    <a:pt x="5163" y="222"/>
                  </a:lnTo>
                  <a:lnTo>
                    <a:pt x="5827" y="1"/>
                  </a:lnTo>
                  <a:close/>
                  <a:moveTo>
                    <a:pt x="3024" y="738"/>
                  </a:moveTo>
                  <a:lnTo>
                    <a:pt x="812" y="1181"/>
                  </a:lnTo>
                  <a:lnTo>
                    <a:pt x="148" y="1328"/>
                  </a:lnTo>
                  <a:lnTo>
                    <a:pt x="0" y="1402"/>
                  </a:lnTo>
                  <a:lnTo>
                    <a:pt x="148" y="1402"/>
                  </a:lnTo>
                  <a:lnTo>
                    <a:pt x="812" y="1255"/>
                  </a:lnTo>
                  <a:lnTo>
                    <a:pt x="3024" y="738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46"/>
            <p:cNvSpPr/>
            <p:nvPr/>
          </p:nvSpPr>
          <p:spPr>
            <a:xfrm>
              <a:off x="3853476" y="4729566"/>
              <a:ext cx="10396" cy="10373"/>
            </a:xfrm>
            <a:custGeom>
              <a:avLst/>
              <a:gdLst/>
              <a:ahLst/>
              <a:cxnLst/>
              <a:rect l="l" t="t" r="r" b="b"/>
              <a:pathLst>
                <a:path w="444" h="443" extrusionOk="0">
                  <a:moveTo>
                    <a:pt x="1" y="0"/>
                  </a:moveTo>
                  <a:lnTo>
                    <a:pt x="296" y="222"/>
                  </a:lnTo>
                  <a:lnTo>
                    <a:pt x="443" y="443"/>
                  </a:lnTo>
                  <a:lnTo>
                    <a:pt x="370" y="295"/>
                  </a:lnTo>
                  <a:lnTo>
                    <a:pt x="296" y="148"/>
                  </a:lnTo>
                  <a:lnTo>
                    <a:pt x="148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6"/>
            <p:cNvSpPr/>
            <p:nvPr/>
          </p:nvSpPr>
          <p:spPr>
            <a:xfrm>
              <a:off x="3879398" y="4715751"/>
              <a:ext cx="6931" cy="6931"/>
            </a:xfrm>
            <a:custGeom>
              <a:avLst/>
              <a:gdLst/>
              <a:ahLst/>
              <a:cxnLst/>
              <a:rect l="l" t="t" r="r" b="b"/>
              <a:pathLst>
                <a:path w="296" h="296" extrusionOk="0">
                  <a:moveTo>
                    <a:pt x="295" y="295"/>
                  </a:moveTo>
                  <a:lnTo>
                    <a:pt x="295" y="295"/>
                  </a:lnTo>
                  <a:lnTo>
                    <a:pt x="148" y="148"/>
                  </a:lnTo>
                  <a:lnTo>
                    <a:pt x="148" y="14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8" y="148"/>
                  </a:lnTo>
                  <a:lnTo>
                    <a:pt x="148" y="148"/>
                  </a:lnTo>
                  <a:lnTo>
                    <a:pt x="295" y="295"/>
                  </a:lnTo>
                  <a:lnTo>
                    <a:pt x="295" y="295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6"/>
            <p:cNvSpPr/>
            <p:nvPr/>
          </p:nvSpPr>
          <p:spPr>
            <a:xfrm>
              <a:off x="3886306" y="4714018"/>
              <a:ext cx="5198" cy="3489"/>
            </a:xfrm>
            <a:custGeom>
              <a:avLst/>
              <a:gdLst/>
              <a:ahLst/>
              <a:cxnLst/>
              <a:rect l="l" t="t" r="r" b="b"/>
              <a:pathLst>
                <a:path w="222" h="149" extrusionOk="0">
                  <a:moveTo>
                    <a:pt x="0" y="1"/>
                  </a:moveTo>
                  <a:lnTo>
                    <a:pt x="74" y="74"/>
                  </a:lnTo>
                  <a:lnTo>
                    <a:pt x="221" y="14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46"/>
            <p:cNvSpPr/>
            <p:nvPr/>
          </p:nvSpPr>
          <p:spPr>
            <a:xfrm>
              <a:off x="3886306" y="4707110"/>
              <a:ext cx="8664" cy="3489"/>
            </a:xfrm>
            <a:custGeom>
              <a:avLst/>
              <a:gdLst/>
              <a:ahLst/>
              <a:cxnLst/>
              <a:rect l="l" t="t" r="r" b="b"/>
              <a:pathLst>
                <a:path w="370" h="149" extrusionOk="0">
                  <a:moveTo>
                    <a:pt x="369" y="1"/>
                  </a:moveTo>
                  <a:lnTo>
                    <a:pt x="369" y="1"/>
                  </a:lnTo>
                  <a:lnTo>
                    <a:pt x="148" y="74"/>
                  </a:lnTo>
                  <a:lnTo>
                    <a:pt x="148" y="74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148" y="74"/>
                  </a:lnTo>
                  <a:lnTo>
                    <a:pt x="148" y="74"/>
                  </a:lnTo>
                  <a:lnTo>
                    <a:pt x="369" y="1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46"/>
            <p:cNvSpPr/>
            <p:nvPr/>
          </p:nvSpPr>
          <p:spPr>
            <a:xfrm>
              <a:off x="3884573" y="4701935"/>
              <a:ext cx="10396" cy="3465"/>
            </a:xfrm>
            <a:custGeom>
              <a:avLst/>
              <a:gdLst/>
              <a:ahLst/>
              <a:cxnLst/>
              <a:rect l="l" t="t" r="r" b="b"/>
              <a:pathLst>
                <a:path w="444" h="148" extrusionOk="0">
                  <a:moveTo>
                    <a:pt x="443" y="0"/>
                  </a:moveTo>
                  <a:lnTo>
                    <a:pt x="443" y="0"/>
                  </a:lnTo>
                  <a:lnTo>
                    <a:pt x="222" y="74"/>
                  </a:lnTo>
                  <a:lnTo>
                    <a:pt x="222" y="74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222" y="74"/>
                  </a:lnTo>
                  <a:lnTo>
                    <a:pt x="222" y="74"/>
                  </a:lnTo>
                  <a:lnTo>
                    <a:pt x="443" y="0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6"/>
            <p:cNvSpPr/>
            <p:nvPr/>
          </p:nvSpPr>
          <p:spPr>
            <a:xfrm>
              <a:off x="3865582" y="4710576"/>
              <a:ext cx="15548" cy="6931"/>
            </a:xfrm>
            <a:custGeom>
              <a:avLst/>
              <a:gdLst/>
              <a:ahLst/>
              <a:cxnLst/>
              <a:rect l="l" t="t" r="r" b="b"/>
              <a:pathLst>
                <a:path w="664" h="296" extrusionOk="0">
                  <a:moveTo>
                    <a:pt x="74" y="0"/>
                  </a:moveTo>
                  <a:lnTo>
                    <a:pt x="0" y="74"/>
                  </a:lnTo>
                  <a:lnTo>
                    <a:pt x="0" y="74"/>
                  </a:lnTo>
                  <a:lnTo>
                    <a:pt x="148" y="0"/>
                  </a:lnTo>
                  <a:close/>
                  <a:moveTo>
                    <a:pt x="295" y="0"/>
                  </a:moveTo>
                  <a:lnTo>
                    <a:pt x="516" y="74"/>
                  </a:lnTo>
                  <a:lnTo>
                    <a:pt x="369" y="0"/>
                  </a:lnTo>
                  <a:close/>
                  <a:moveTo>
                    <a:pt x="516" y="74"/>
                  </a:moveTo>
                  <a:lnTo>
                    <a:pt x="664" y="295"/>
                  </a:lnTo>
                  <a:lnTo>
                    <a:pt x="664" y="221"/>
                  </a:lnTo>
                  <a:lnTo>
                    <a:pt x="516" y="74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46"/>
            <p:cNvSpPr/>
            <p:nvPr/>
          </p:nvSpPr>
          <p:spPr>
            <a:xfrm>
              <a:off x="3879398" y="4703668"/>
              <a:ext cx="6931" cy="12106"/>
            </a:xfrm>
            <a:custGeom>
              <a:avLst/>
              <a:gdLst/>
              <a:ahLst/>
              <a:cxnLst/>
              <a:rect l="l" t="t" r="r" b="b"/>
              <a:pathLst>
                <a:path w="296" h="517" extrusionOk="0">
                  <a:moveTo>
                    <a:pt x="74" y="74"/>
                  </a:moveTo>
                  <a:lnTo>
                    <a:pt x="0" y="148"/>
                  </a:lnTo>
                  <a:lnTo>
                    <a:pt x="0" y="221"/>
                  </a:lnTo>
                  <a:lnTo>
                    <a:pt x="74" y="74"/>
                  </a:lnTo>
                  <a:close/>
                  <a:moveTo>
                    <a:pt x="148" y="0"/>
                  </a:moveTo>
                  <a:lnTo>
                    <a:pt x="74" y="74"/>
                  </a:lnTo>
                  <a:lnTo>
                    <a:pt x="148" y="74"/>
                  </a:lnTo>
                  <a:lnTo>
                    <a:pt x="221" y="148"/>
                  </a:lnTo>
                  <a:lnTo>
                    <a:pt x="221" y="221"/>
                  </a:lnTo>
                  <a:lnTo>
                    <a:pt x="295" y="74"/>
                  </a:lnTo>
                  <a:lnTo>
                    <a:pt x="221" y="74"/>
                  </a:lnTo>
                  <a:lnTo>
                    <a:pt x="148" y="0"/>
                  </a:lnTo>
                  <a:close/>
                  <a:moveTo>
                    <a:pt x="0" y="369"/>
                  </a:moveTo>
                  <a:lnTo>
                    <a:pt x="0" y="516"/>
                  </a:lnTo>
                  <a:lnTo>
                    <a:pt x="74" y="516"/>
                  </a:lnTo>
                  <a:lnTo>
                    <a:pt x="0" y="369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6"/>
            <p:cNvSpPr/>
            <p:nvPr/>
          </p:nvSpPr>
          <p:spPr>
            <a:xfrm>
              <a:off x="3945033" y="4688120"/>
              <a:ext cx="25920" cy="31095"/>
            </a:xfrm>
            <a:custGeom>
              <a:avLst/>
              <a:gdLst/>
              <a:ahLst/>
              <a:cxnLst/>
              <a:rect l="l" t="t" r="r" b="b"/>
              <a:pathLst>
                <a:path w="1107" h="1328" extrusionOk="0">
                  <a:moveTo>
                    <a:pt x="1033" y="0"/>
                  </a:moveTo>
                  <a:lnTo>
                    <a:pt x="811" y="74"/>
                  </a:lnTo>
                  <a:lnTo>
                    <a:pt x="811" y="74"/>
                  </a:lnTo>
                  <a:lnTo>
                    <a:pt x="1106" y="0"/>
                  </a:lnTo>
                  <a:close/>
                  <a:moveTo>
                    <a:pt x="295" y="443"/>
                  </a:moveTo>
                  <a:lnTo>
                    <a:pt x="74" y="738"/>
                  </a:lnTo>
                  <a:lnTo>
                    <a:pt x="0" y="1033"/>
                  </a:lnTo>
                  <a:lnTo>
                    <a:pt x="0" y="1254"/>
                  </a:lnTo>
                  <a:lnTo>
                    <a:pt x="74" y="1328"/>
                  </a:lnTo>
                  <a:lnTo>
                    <a:pt x="74" y="1033"/>
                  </a:lnTo>
                  <a:lnTo>
                    <a:pt x="148" y="738"/>
                  </a:lnTo>
                  <a:lnTo>
                    <a:pt x="295" y="443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46"/>
            <p:cNvSpPr/>
            <p:nvPr/>
          </p:nvSpPr>
          <p:spPr>
            <a:xfrm>
              <a:off x="3953650" y="4655291"/>
              <a:ext cx="8664" cy="34561"/>
            </a:xfrm>
            <a:custGeom>
              <a:avLst/>
              <a:gdLst/>
              <a:ahLst/>
              <a:cxnLst/>
              <a:rect l="l" t="t" r="r" b="b"/>
              <a:pathLst>
                <a:path w="370" h="1476" extrusionOk="0">
                  <a:moveTo>
                    <a:pt x="1" y="1"/>
                  </a:moveTo>
                  <a:lnTo>
                    <a:pt x="1" y="1"/>
                  </a:lnTo>
                  <a:lnTo>
                    <a:pt x="148" y="738"/>
                  </a:lnTo>
                  <a:lnTo>
                    <a:pt x="148" y="738"/>
                  </a:lnTo>
                  <a:lnTo>
                    <a:pt x="370" y="1476"/>
                  </a:lnTo>
                  <a:lnTo>
                    <a:pt x="370" y="1476"/>
                  </a:lnTo>
                  <a:lnTo>
                    <a:pt x="148" y="738"/>
                  </a:lnTo>
                  <a:lnTo>
                    <a:pt x="148" y="738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46"/>
            <p:cNvSpPr/>
            <p:nvPr/>
          </p:nvSpPr>
          <p:spPr>
            <a:xfrm>
              <a:off x="3908762" y="4714018"/>
              <a:ext cx="24188" cy="6931"/>
            </a:xfrm>
            <a:custGeom>
              <a:avLst/>
              <a:gdLst/>
              <a:ahLst/>
              <a:cxnLst/>
              <a:rect l="l" t="t" r="r" b="b"/>
              <a:pathLst>
                <a:path w="1033" h="296" extrusionOk="0">
                  <a:moveTo>
                    <a:pt x="1033" y="1"/>
                  </a:moveTo>
                  <a:lnTo>
                    <a:pt x="1033" y="1"/>
                  </a:lnTo>
                  <a:lnTo>
                    <a:pt x="516" y="148"/>
                  </a:lnTo>
                  <a:lnTo>
                    <a:pt x="0" y="296"/>
                  </a:lnTo>
                  <a:lnTo>
                    <a:pt x="0" y="296"/>
                  </a:lnTo>
                  <a:lnTo>
                    <a:pt x="516" y="148"/>
                  </a:lnTo>
                  <a:lnTo>
                    <a:pt x="516" y="148"/>
                  </a:lnTo>
                  <a:lnTo>
                    <a:pt x="1033" y="1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6"/>
            <p:cNvSpPr/>
            <p:nvPr/>
          </p:nvSpPr>
          <p:spPr>
            <a:xfrm>
              <a:off x="3948475" y="4710576"/>
              <a:ext cx="1756" cy="5198"/>
            </a:xfrm>
            <a:custGeom>
              <a:avLst/>
              <a:gdLst/>
              <a:ahLst/>
              <a:cxnLst/>
              <a:rect l="l" t="t" r="r" b="b"/>
              <a:pathLst>
                <a:path w="75" h="222" extrusionOk="0">
                  <a:moveTo>
                    <a:pt x="74" y="0"/>
                  </a:moveTo>
                  <a:lnTo>
                    <a:pt x="1" y="74"/>
                  </a:lnTo>
                  <a:lnTo>
                    <a:pt x="1" y="221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6"/>
            <p:cNvSpPr/>
            <p:nvPr/>
          </p:nvSpPr>
          <p:spPr>
            <a:xfrm>
              <a:off x="3951941" y="4700203"/>
              <a:ext cx="1733" cy="5198"/>
            </a:xfrm>
            <a:custGeom>
              <a:avLst/>
              <a:gdLst/>
              <a:ahLst/>
              <a:cxnLst/>
              <a:rect l="l" t="t" r="r" b="b"/>
              <a:pathLst>
                <a:path w="74" h="222" extrusionOk="0">
                  <a:moveTo>
                    <a:pt x="74" y="1"/>
                  </a:moveTo>
                  <a:lnTo>
                    <a:pt x="0" y="74"/>
                  </a:lnTo>
                  <a:lnTo>
                    <a:pt x="0" y="222"/>
                  </a:lnTo>
                  <a:lnTo>
                    <a:pt x="74" y="14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6"/>
            <p:cNvSpPr/>
            <p:nvPr/>
          </p:nvSpPr>
          <p:spPr>
            <a:xfrm>
              <a:off x="3958849" y="4695028"/>
              <a:ext cx="3465" cy="3465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0" y="0"/>
                  </a:moveTo>
                  <a:lnTo>
                    <a:pt x="0" y="74"/>
                  </a:lnTo>
                  <a:lnTo>
                    <a:pt x="0" y="148"/>
                  </a:lnTo>
                  <a:lnTo>
                    <a:pt x="74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46"/>
            <p:cNvSpPr/>
            <p:nvPr/>
          </p:nvSpPr>
          <p:spPr>
            <a:xfrm>
              <a:off x="3965756" y="4691562"/>
              <a:ext cx="1733" cy="1756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74" y="1"/>
                  </a:moveTo>
                  <a:lnTo>
                    <a:pt x="0" y="74"/>
                  </a:lnTo>
                  <a:lnTo>
                    <a:pt x="74" y="74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46"/>
            <p:cNvSpPr/>
            <p:nvPr/>
          </p:nvSpPr>
          <p:spPr>
            <a:xfrm>
              <a:off x="3466596" y="4670839"/>
              <a:ext cx="146835" cy="72563"/>
            </a:xfrm>
            <a:custGeom>
              <a:avLst/>
              <a:gdLst/>
              <a:ahLst/>
              <a:cxnLst/>
              <a:rect l="l" t="t" r="r" b="b"/>
              <a:pathLst>
                <a:path w="6271" h="3099" extrusionOk="0">
                  <a:moveTo>
                    <a:pt x="6270" y="1"/>
                  </a:moveTo>
                  <a:lnTo>
                    <a:pt x="2509" y="74"/>
                  </a:lnTo>
                  <a:lnTo>
                    <a:pt x="2509" y="2066"/>
                  </a:lnTo>
                  <a:lnTo>
                    <a:pt x="1033" y="2435"/>
                  </a:lnTo>
                  <a:lnTo>
                    <a:pt x="222" y="2803"/>
                  </a:lnTo>
                  <a:lnTo>
                    <a:pt x="1" y="2877"/>
                  </a:lnTo>
                  <a:lnTo>
                    <a:pt x="75" y="2951"/>
                  </a:lnTo>
                  <a:lnTo>
                    <a:pt x="148" y="3025"/>
                  </a:lnTo>
                  <a:lnTo>
                    <a:pt x="591" y="3098"/>
                  </a:lnTo>
                  <a:lnTo>
                    <a:pt x="2951" y="3098"/>
                  </a:lnTo>
                  <a:lnTo>
                    <a:pt x="6049" y="2951"/>
                  </a:lnTo>
                  <a:lnTo>
                    <a:pt x="6270" y="2951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6"/>
            <p:cNvSpPr/>
            <p:nvPr/>
          </p:nvSpPr>
          <p:spPr>
            <a:xfrm>
              <a:off x="3466596" y="4670839"/>
              <a:ext cx="146835" cy="72563"/>
            </a:xfrm>
            <a:custGeom>
              <a:avLst/>
              <a:gdLst/>
              <a:ahLst/>
              <a:cxnLst/>
              <a:rect l="l" t="t" r="r" b="b"/>
              <a:pathLst>
                <a:path w="6271" h="3099" fill="none" extrusionOk="0">
                  <a:moveTo>
                    <a:pt x="2509" y="2066"/>
                  </a:moveTo>
                  <a:lnTo>
                    <a:pt x="2509" y="74"/>
                  </a:lnTo>
                  <a:lnTo>
                    <a:pt x="6270" y="1"/>
                  </a:lnTo>
                  <a:lnTo>
                    <a:pt x="6270" y="2951"/>
                  </a:lnTo>
                  <a:lnTo>
                    <a:pt x="6049" y="2951"/>
                  </a:lnTo>
                  <a:lnTo>
                    <a:pt x="6049" y="2951"/>
                  </a:lnTo>
                  <a:lnTo>
                    <a:pt x="2951" y="3098"/>
                  </a:lnTo>
                  <a:lnTo>
                    <a:pt x="1255" y="3098"/>
                  </a:lnTo>
                  <a:lnTo>
                    <a:pt x="591" y="3098"/>
                  </a:lnTo>
                  <a:lnTo>
                    <a:pt x="148" y="3025"/>
                  </a:lnTo>
                  <a:lnTo>
                    <a:pt x="148" y="3025"/>
                  </a:lnTo>
                  <a:lnTo>
                    <a:pt x="75" y="2951"/>
                  </a:lnTo>
                  <a:lnTo>
                    <a:pt x="1" y="2877"/>
                  </a:lnTo>
                  <a:lnTo>
                    <a:pt x="222" y="2803"/>
                  </a:lnTo>
                  <a:lnTo>
                    <a:pt x="1033" y="2435"/>
                  </a:lnTo>
                  <a:lnTo>
                    <a:pt x="2509" y="20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6"/>
            <p:cNvSpPr/>
            <p:nvPr/>
          </p:nvSpPr>
          <p:spPr>
            <a:xfrm>
              <a:off x="3582318" y="4714018"/>
              <a:ext cx="31119" cy="24211"/>
            </a:xfrm>
            <a:custGeom>
              <a:avLst/>
              <a:gdLst/>
              <a:ahLst/>
              <a:cxnLst/>
              <a:rect l="l" t="t" r="r" b="b"/>
              <a:pathLst>
                <a:path w="1329" h="1034" extrusionOk="0">
                  <a:moveTo>
                    <a:pt x="1255" y="1"/>
                  </a:moveTo>
                  <a:lnTo>
                    <a:pt x="812" y="74"/>
                  </a:lnTo>
                  <a:lnTo>
                    <a:pt x="443" y="296"/>
                  </a:lnTo>
                  <a:lnTo>
                    <a:pt x="148" y="591"/>
                  </a:lnTo>
                  <a:lnTo>
                    <a:pt x="1" y="1033"/>
                  </a:lnTo>
                  <a:lnTo>
                    <a:pt x="1328" y="959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6"/>
            <p:cNvSpPr/>
            <p:nvPr/>
          </p:nvSpPr>
          <p:spPr>
            <a:xfrm>
              <a:off x="3582318" y="4714018"/>
              <a:ext cx="31119" cy="24211"/>
            </a:xfrm>
            <a:custGeom>
              <a:avLst/>
              <a:gdLst/>
              <a:ahLst/>
              <a:cxnLst/>
              <a:rect l="l" t="t" r="r" b="b"/>
              <a:pathLst>
                <a:path w="1329" h="1034" fill="none" extrusionOk="0">
                  <a:moveTo>
                    <a:pt x="1255" y="1"/>
                  </a:moveTo>
                  <a:lnTo>
                    <a:pt x="1255" y="1"/>
                  </a:lnTo>
                  <a:lnTo>
                    <a:pt x="812" y="74"/>
                  </a:lnTo>
                  <a:lnTo>
                    <a:pt x="443" y="296"/>
                  </a:lnTo>
                  <a:lnTo>
                    <a:pt x="443" y="296"/>
                  </a:lnTo>
                  <a:lnTo>
                    <a:pt x="148" y="591"/>
                  </a:lnTo>
                  <a:lnTo>
                    <a:pt x="1" y="1033"/>
                  </a:lnTo>
                  <a:lnTo>
                    <a:pt x="1328" y="959"/>
                  </a:lnTo>
                  <a:lnTo>
                    <a:pt x="1328" y="1"/>
                  </a:lnTo>
                  <a:lnTo>
                    <a:pt x="1328" y="1"/>
                  </a:lnTo>
                  <a:lnTo>
                    <a:pt x="125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46"/>
            <p:cNvSpPr/>
            <p:nvPr/>
          </p:nvSpPr>
          <p:spPr>
            <a:xfrm>
              <a:off x="3466596" y="4738207"/>
              <a:ext cx="1756" cy="1733"/>
            </a:xfrm>
            <a:custGeom>
              <a:avLst/>
              <a:gdLst/>
              <a:ahLst/>
              <a:cxnLst/>
              <a:rect l="l" t="t" r="r" b="b"/>
              <a:pathLst>
                <a:path w="75" h="74" extrusionOk="0">
                  <a:moveTo>
                    <a:pt x="75" y="0"/>
                  </a:moveTo>
                  <a:lnTo>
                    <a:pt x="1" y="74"/>
                  </a:lnTo>
                  <a:lnTo>
                    <a:pt x="75" y="74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46"/>
            <p:cNvSpPr/>
            <p:nvPr/>
          </p:nvSpPr>
          <p:spPr>
            <a:xfrm>
              <a:off x="3466596" y="4738207"/>
              <a:ext cx="1756" cy="1733"/>
            </a:xfrm>
            <a:custGeom>
              <a:avLst/>
              <a:gdLst/>
              <a:ahLst/>
              <a:cxnLst/>
              <a:rect l="l" t="t" r="r" b="b"/>
              <a:pathLst>
                <a:path w="75" h="74" fill="none" extrusionOk="0">
                  <a:moveTo>
                    <a:pt x="75" y="0"/>
                  </a:moveTo>
                  <a:lnTo>
                    <a:pt x="75" y="0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75" y="74"/>
                  </a:lnTo>
                  <a:lnTo>
                    <a:pt x="75" y="74"/>
                  </a:lnTo>
                  <a:lnTo>
                    <a:pt x="7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6"/>
            <p:cNvSpPr/>
            <p:nvPr/>
          </p:nvSpPr>
          <p:spPr>
            <a:xfrm>
              <a:off x="3487319" y="4729566"/>
              <a:ext cx="1756" cy="23"/>
            </a:xfrm>
            <a:custGeom>
              <a:avLst/>
              <a:gdLst/>
              <a:ahLst/>
              <a:cxnLst/>
              <a:rect l="l" t="t" r="r" b="b"/>
              <a:pathLst>
                <a:path w="75" h="1" fill="none" extrusionOk="0">
                  <a:moveTo>
                    <a:pt x="75" y="0"/>
                  </a:moveTo>
                  <a:lnTo>
                    <a:pt x="75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7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6"/>
            <p:cNvSpPr/>
            <p:nvPr/>
          </p:nvSpPr>
          <p:spPr>
            <a:xfrm>
              <a:off x="3466596" y="4739916"/>
              <a:ext cx="5222" cy="1756"/>
            </a:xfrm>
            <a:custGeom>
              <a:avLst/>
              <a:gdLst/>
              <a:ahLst/>
              <a:cxnLst/>
              <a:rect l="l" t="t" r="r" b="b"/>
              <a:pathLst>
                <a:path w="223" h="75" extrusionOk="0">
                  <a:moveTo>
                    <a:pt x="1" y="1"/>
                  </a:moveTo>
                  <a:lnTo>
                    <a:pt x="111" y="38"/>
                  </a:lnTo>
                  <a:lnTo>
                    <a:pt x="111" y="38"/>
                  </a:lnTo>
                  <a:lnTo>
                    <a:pt x="75" y="1"/>
                  </a:lnTo>
                  <a:close/>
                  <a:moveTo>
                    <a:pt x="111" y="38"/>
                  </a:moveTo>
                  <a:lnTo>
                    <a:pt x="148" y="75"/>
                  </a:lnTo>
                  <a:lnTo>
                    <a:pt x="222" y="75"/>
                  </a:lnTo>
                  <a:lnTo>
                    <a:pt x="111" y="38"/>
                  </a:lnTo>
                  <a:close/>
                </a:path>
              </a:pathLst>
            </a:custGeom>
            <a:solidFill>
              <a:srgbClr val="171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6"/>
            <p:cNvSpPr/>
            <p:nvPr/>
          </p:nvSpPr>
          <p:spPr>
            <a:xfrm>
              <a:off x="3466596" y="4739916"/>
              <a:ext cx="5222" cy="1756"/>
            </a:xfrm>
            <a:custGeom>
              <a:avLst/>
              <a:gdLst/>
              <a:ahLst/>
              <a:cxnLst/>
              <a:rect l="l" t="t" r="r" b="b"/>
              <a:pathLst>
                <a:path w="223" h="75" fill="none" extrusionOk="0">
                  <a:moveTo>
                    <a:pt x="75" y="1"/>
                  </a:moveTo>
                  <a:lnTo>
                    <a:pt x="75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222" y="75"/>
                  </a:lnTo>
                  <a:lnTo>
                    <a:pt x="222" y="75"/>
                  </a:lnTo>
                  <a:lnTo>
                    <a:pt x="148" y="75"/>
                  </a:lnTo>
                  <a:lnTo>
                    <a:pt x="148" y="75"/>
                  </a:lnTo>
                  <a:lnTo>
                    <a:pt x="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46"/>
            <p:cNvSpPr/>
            <p:nvPr/>
          </p:nvSpPr>
          <p:spPr>
            <a:xfrm>
              <a:off x="3597866" y="4739916"/>
              <a:ext cx="13838" cy="23"/>
            </a:xfrm>
            <a:custGeom>
              <a:avLst/>
              <a:gdLst/>
              <a:ahLst/>
              <a:cxnLst/>
              <a:rect l="l" t="t" r="r" b="b"/>
              <a:pathLst>
                <a:path w="591" h="1" extrusionOk="0">
                  <a:moveTo>
                    <a:pt x="591" y="1"/>
                  </a:moveTo>
                  <a:lnTo>
                    <a:pt x="443" y="1"/>
                  </a:lnTo>
                  <a:lnTo>
                    <a:pt x="443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48" y="1"/>
                  </a:lnTo>
                  <a:lnTo>
                    <a:pt x="148" y="1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46"/>
            <p:cNvSpPr/>
            <p:nvPr/>
          </p:nvSpPr>
          <p:spPr>
            <a:xfrm>
              <a:off x="3597866" y="4739916"/>
              <a:ext cx="13838" cy="23"/>
            </a:xfrm>
            <a:custGeom>
              <a:avLst/>
              <a:gdLst/>
              <a:ahLst/>
              <a:cxnLst/>
              <a:rect l="l" t="t" r="r" b="b"/>
              <a:pathLst>
                <a:path w="591" h="1" fill="none" extrusionOk="0">
                  <a:moveTo>
                    <a:pt x="591" y="1"/>
                  </a:moveTo>
                  <a:lnTo>
                    <a:pt x="443" y="1"/>
                  </a:lnTo>
                  <a:lnTo>
                    <a:pt x="443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48" y="1"/>
                  </a:lnTo>
                  <a:lnTo>
                    <a:pt x="148" y="1"/>
                  </a:lnTo>
                  <a:lnTo>
                    <a:pt x="59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6"/>
            <p:cNvSpPr/>
            <p:nvPr/>
          </p:nvSpPr>
          <p:spPr>
            <a:xfrm>
              <a:off x="3542604" y="4739916"/>
              <a:ext cx="58725" cy="3489"/>
            </a:xfrm>
            <a:custGeom>
              <a:avLst/>
              <a:gdLst/>
              <a:ahLst/>
              <a:cxnLst/>
              <a:rect l="l" t="t" r="r" b="b"/>
              <a:pathLst>
                <a:path w="2508" h="149" extrusionOk="0">
                  <a:moveTo>
                    <a:pt x="2360" y="1"/>
                  </a:moveTo>
                  <a:lnTo>
                    <a:pt x="0" y="148"/>
                  </a:lnTo>
                  <a:lnTo>
                    <a:pt x="0" y="148"/>
                  </a:lnTo>
                  <a:lnTo>
                    <a:pt x="2508" y="1"/>
                  </a:lnTo>
                  <a:close/>
                </a:path>
              </a:pathLst>
            </a:custGeom>
            <a:solidFill>
              <a:srgbClr val="171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6"/>
            <p:cNvSpPr/>
            <p:nvPr/>
          </p:nvSpPr>
          <p:spPr>
            <a:xfrm>
              <a:off x="3542604" y="4739916"/>
              <a:ext cx="58725" cy="3489"/>
            </a:xfrm>
            <a:custGeom>
              <a:avLst/>
              <a:gdLst/>
              <a:ahLst/>
              <a:cxnLst/>
              <a:rect l="l" t="t" r="r" b="b"/>
              <a:pathLst>
                <a:path w="2508" h="149" fill="none" extrusionOk="0">
                  <a:moveTo>
                    <a:pt x="2508" y="1"/>
                  </a:moveTo>
                  <a:lnTo>
                    <a:pt x="2508" y="1"/>
                  </a:lnTo>
                  <a:lnTo>
                    <a:pt x="2360" y="1"/>
                  </a:lnTo>
                  <a:lnTo>
                    <a:pt x="2360" y="1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25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6"/>
            <p:cNvSpPr/>
            <p:nvPr/>
          </p:nvSpPr>
          <p:spPr>
            <a:xfrm>
              <a:off x="3468328" y="4727834"/>
              <a:ext cx="145103" cy="15571"/>
            </a:xfrm>
            <a:custGeom>
              <a:avLst/>
              <a:gdLst/>
              <a:ahLst/>
              <a:cxnLst/>
              <a:rect l="l" t="t" r="r" b="b"/>
              <a:pathLst>
                <a:path w="6197" h="665" extrusionOk="0">
                  <a:moveTo>
                    <a:pt x="959" y="1"/>
                  </a:moveTo>
                  <a:lnTo>
                    <a:pt x="886" y="74"/>
                  </a:lnTo>
                  <a:lnTo>
                    <a:pt x="812" y="74"/>
                  </a:lnTo>
                  <a:lnTo>
                    <a:pt x="369" y="222"/>
                  </a:lnTo>
                  <a:lnTo>
                    <a:pt x="74" y="369"/>
                  </a:lnTo>
                  <a:lnTo>
                    <a:pt x="1" y="443"/>
                  </a:lnTo>
                  <a:lnTo>
                    <a:pt x="1" y="517"/>
                  </a:lnTo>
                  <a:lnTo>
                    <a:pt x="74" y="591"/>
                  </a:lnTo>
                  <a:lnTo>
                    <a:pt x="148" y="591"/>
                  </a:lnTo>
                  <a:lnTo>
                    <a:pt x="812" y="664"/>
                  </a:lnTo>
                  <a:lnTo>
                    <a:pt x="3172" y="664"/>
                  </a:lnTo>
                  <a:lnTo>
                    <a:pt x="5532" y="517"/>
                  </a:lnTo>
                  <a:lnTo>
                    <a:pt x="6196" y="517"/>
                  </a:lnTo>
                  <a:lnTo>
                    <a:pt x="6196" y="443"/>
                  </a:lnTo>
                  <a:lnTo>
                    <a:pt x="4869" y="443"/>
                  </a:lnTo>
                  <a:lnTo>
                    <a:pt x="1254" y="517"/>
                  </a:lnTo>
                  <a:lnTo>
                    <a:pt x="1181" y="296"/>
                  </a:lnTo>
                  <a:lnTo>
                    <a:pt x="1033" y="74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91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6"/>
            <p:cNvSpPr/>
            <p:nvPr/>
          </p:nvSpPr>
          <p:spPr>
            <a:xfrm>
              <a:off x="3468328" y="4727834"/>
              <a:ext cx="145103" cy="15571"/>
            </a:xfrm>
            <a:custGeom>
              <a:avLst/>
              <a:gdLst/>
              <a:ahLst/>
              <a:cxnLst/>
              <a:rect l="l" t="t" r="r" b="b"/>
              <a:pathLst>
                <a:path w="6197" h="665" fill="none" extrusionOk="0">
                  <a:moveTo>
                    <a:pt x="959" y="1"/>
                  </a:moveTo>
                  <a:lnTo>
                    <a:pt x="959" y="1"/>
                  </a:lnTo>
                  <a:lnTo>
                    <a:pt x="886" y="74"/>
                  </a:lnTo>
                  <a:lnTo>
                    <a:pt x="886" y="74"/>
                  </a:lnTo>
                  <a:lnTo>
                    <a:pt x="812" y="74"/>
                  </a:lnTo>
                  <a:lnTo>
                    <a:pt x="812" y="74"/>
                  </a:lnTo>
                  <a:lnTo>
                    <a:pt x="369" y="222"/>
                  </a:lnTo>
                  <a:lnTo>
                    <a:pt x="74" y="369"/>
                  </a:lnTo>
                  <a:lnTo>
                    <a:pt x="1" y="443"/>
                  </a:lnTo>
                  <a:lnTo>
                    <a:pt x="1" y="443"/>
                  </a:lnTo>
                  <a:lnTo>
                    <a:pt x="1" y="517"/>
                  </a:lnTo>
                  <a:lnTo>
                    <a:pt x="1" y="517"/>
                  </a:lnTo>
                  <a:lnTo>
                    <a:pt x="74" y="591"/>
                  </a:lnTo>
                  <a:lnTo>
                    <a:pt x="74" y="591"/>
                  </a:lnTo>
                  <a:lnTo>
                    <a:pt x="148" y="591"/>
                  </a:lnTo>
                  <a:lnTo>
                    <a:pt x="148" y="591"/>
                  </a:lnTo>
                  <a:lnTo>
                    <a:pt x="812" y="664"/>
                  </a:lnTo>
                  <a:lnTo>
                    <a:pt x="1845" y="664"/>
                  </a:lnTo>
                  <a:lnTo>
                    <a:pt x="1845" y="664"/>
                  </a:lnTo>
                  <a:lnTo>
                    <a:pt x="3172" y="664"/>
                  </a:lnTo>
                  <a:lnTo>
                    <a:pt x="3172" y="664"/>
                  </a:lnTo>
                  <a:lnTo>
                    <a:pt x="5532" y="517"/>
                  </a:lnTo>
                  <a:lnTo>
                    <a:pt x="5532" y="517"/>
                  </a:lnTo>
                  <a:lnTo>
                    <a:pt x="5975" y="517"/>
                  </a:lnTo>
                  <a:lnTo>
                    <a:pt x="6123" y="517"/>
                  </a:lnTo>
                  <a:lnTo>
                    <a:pt x="6123" y="517"/>
                  </a:lnTo>
                  <a:lnTo>
                    <a:pt x="6196" y="517"/>
                  </a:lnTo>
                  <a:lnTo>
                    <a:pt x="6196" y="369"/>
                  </a:lnTo>
                  <a:lnTo>
                    <a:pt x="6196" y="369"/>
                  </a:lnTo>
                  <a:lnTo>
                    <a:pt x="6196" y="443"/>
                  </a:lnTo>
                  <a:lnTo>
                    <a:pt x="4869" y="443"/>
                  </a:lnTo>
                  <a:lnTo>
                    <a:pt x="4869" y="443"/>
                  </a:lnTo>
                  <a:lnTo>
                    <a:pt x="4869" y="443"/>
                  </a:lnTo>
                  <a:lnTo>
                    <a:pt x="1254" y="517"/>
                  </a:lnTo>
                  <a:lnTo>
                    <a:pt x="1254" y="517"/>
                  </a:lnTo>
                  <a:lnTo>
                    <a:pt x="1181" y="296"/>
                  </a:lnTo>
                  <a:lnTo>
                    <a:pt x="1033" y="74"/>
                  </a:lnTo>
                  <a:lnTo>
                    <a:pt x="95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46"/>
            <p:cNvSpPr/>
            <p:nvPr/>
          </p:nvSpPr>
          <p:spPr>
            <a:xfrm>
              <a:off x="3582318" y="4736474"/>
              <a:ext cx="31119" cy="1756"/>
            </a:xfrm>
            <a:custGeom>
              <a:avLst/>
              <a:gdLst/>
              <a:ahLst/>
              <a:cxnLst/>
              <a:rect l="l" t="t" r="r" b="b"/>
              <a:pathLst>
                <a:path w="1329" h="75" extrusionOk="0">
                  <a:moveTo>
                    <a:pt x="1328" y="0"/>
                  </a:moveTo>
                  <a:lnTo>
                    <a:pt x="1" y="74"/>
                  </a:lnTo>
                  <a:lnTo>
                    <a:pt x="1328" y="74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571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6"/>
            <p:cNvSpPr/>
            <p:nvPr/>
          </p:nvSpPr>
          <p:spPr>
            <a:xfrm>
              <a:off x="3582318" y="4736474"/>
              <a:ext cx="31119" cy="1756"/>
            </a:xfrm>
            <a:custGeom>
              <a:avLst/>
              <a:gdLst/>
              <a:ahLst/>
              <a:cxnLst/>
              <a:rect l="l" t="t" r="r" b="b"/>
              <a:pathLst>
                <a:path w="1329" h="75" fill="none" extrusionOk="0">
                  <a:moveTo>
                    <a:pt x="1328" y="0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1328" y="74"/>
                  </a:lnTo>
                  <a:lnTo>
                    <a:pt x="13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6"/>
            <p:cNvSpPr/>
            <p:nvPr/>
          </p:nvSpPr>
          <p:spPr>
            <a:xfrm>
              <a:off x="3466596" y="4736474"/>
              <a:ext cx="148568" cy="3465"/>
            </a:xfrm>
            <a:custGeom>
              <a:avLst/>
              <a:gdLst/>
              <a:ahLst/>
              <a:cxnLst/>
              <a:rect l="l" t="t" r="r" b="b"/>
              <a:pathLst>
                <a:path w="6345" h="148" extrusionOk="0">
                  <a:moveTo>
                    <a:pt x="6344" y="0"/>
                  </a:moveTo>
                  <a:lnTo>
                    <a:pt x="6270" y="0"/>
                  </a:lnTo>
                  <a:lnTo>
                    <a:pt x="6049" y="0"/>
                  </a:lnTo>
                  <a:lnTo>
                    <a:pt x="5385" y="74"/>
                  </a:lnTo>
                  <a:lnTo>
                    <a:pt x="5385" y="74"/>
                  </a:lnTo>
                  <a:lnTo>
                    <a:pt x="3172" y="148"/>
                  </a:lnTo>
                  <a:lnTo>
                    <a:pt x="3172" y="148"/>
                  </a:lnTo>
                  <a:lnTo>
                    <a:pt x="960" y="148"/>
                  </a:lnTo>
                  <a:lnTo>
                    <a:pt x="296" y="148"/>
                  </a:lnTo>
                  <a:lnTo>
                    <a:pt x="75" y="148"/>
                  </a:lnTo>
                  <a:lnTo>
                    <a:pt x="1" y="148"/>
                  </a:lnTo>
                  <a:lnTo>
                    <a:pt x="960" y="148"/>
                  </a:lnTo>
                  <a:lnTo>
                    <a:pt x="960" y="148"/>
                  </a:lnTo>
                  <a:lnTo>
                    <a:pt x="3172" y="148"/>
                  </a:lnTo>
                  <a:lnTo>
                    <a:pt x="3172" y="148"/>
                  </a:lnTo>
                  <a:lnTo>
                    <a:pt x="5385" y="74"/>
                  </a:lnTo>
                  <a:lnTo>
                    <a:pt x="6049" y="0"/>
                  </a:lnTo>
                  <a:lnTo>
                    <a:pt x="6270" y="0"/>
                  </a:lnTo>
                  <a:lnTo>
                    <a:pt x="634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46"/>
            <p:cNvSpPr/>
            <p:nvPr/>
          </p:nvSpPr>
          <p:spPr>
            <a:xfrm>
              <a:off x="3489052" y="4727834"/>
              <a:ext cx="8664" cy="13838"/>
            </a:xfrm>
            <a:custGeom>
              <a:avLst/>
              <a:gdLst/>
              <a:ahLst/>
              <a:cxnLst/>
              <a:rect l="l" t="t" r="r" b="b"/>
              <a:pathLst>
                <a:path w="370" h="591" extrusionOk="0">
                  <a:moveTo>
                    <a:pt x="1" y="1"/>
                  </a:moveTo>
                  <a:lnTo>
                    <a:pt x="222" y="222"/>
                  </a:lnTo>
                  <a:lnTo>
                    <a:pt x="369" y="591"/>
                  </a:lnTo>
                  <a:lnTo>
                    <a:pt x="369" y="369"/>
                  </a:lnTo>
                  <a:lnTo>
                    <a:pt x="296" y="222"/>
                  </a:lnTo>
                  <a:lnTo>
                    <a:pt x="148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46"/>
            <p:cNvSpPr/>
            <p:nvPr/>
          </p:nvSpPr>
          <p:spPr>
            <a:xfrm>
              <a:off x="3518415" y="4720926"/>
              <a:ext cx="5198" cy="6931"/>
            </a:xfrm>
            <a:custGeom>
              <a:avLst/>
              <a:gdLst/>
              <a:ahLst/>
              <a:cxnLst/>
              <a:rect l="l" t="t" r="r" b="b"/>
              <a:pathLst>
                <a:path w="222" h="296" extrusionOk="0">
                  <a:moveTo>
                    <a:pt x="1" y="1"/>
                  </a:moveTo>
                  <a:lnTo>
                    <a:pt x="74" y="148"/>
                  </a:lnTo>
                  <a:lnTo>
                    <a:pt x="222" y="296"/>
                  </a:lnTo>
                  <a:lnTo>
                    <a:pt x="222" y="296"/>
                  </a:lnTo>
                  <a:lnTo>
                    <a:pt x="148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6"/>
            <p:cNvSpPr/>
            <p:nvPr/>
          </p:nvSpPr>
          <p:spPr>
            <a:xfrm>
              <a:off x="3525323" y="4719193"/>
              <a:ext cx="5198" cy="5222"/>
            </a:xfrm>
            <a:custGeom>
              <a:avLst/>
              <a:gdLst/>
              <a:ahLst/>
              <a:cxnLst/>
              <a:rect l="l" t="t" r="r" b="b"/>
              <a:pathLst>
                <a:path w="222" h="223" extrusionOk="0">
                  <a:moveTo>
                    <a:pt x="1" y="1"/>
                  </a:moveTo>
                  <a:lnTo>
                    <a:pt x="74" y="148"/>
                  </a:lnTo>
                  <a:lnTo>
                    <a:pt x="222" y="222"/>
                  </a:lnTo>
                  <a:lnTo>
                    <a:pt x="148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6"/>
            <p:cNvSpPr/>
            <p:nvPr/>
          </p:nvSpPr>
          <p:spPr>
            <a:xfrm>
              <a:off x="3525323" y="4715751"/>
              <a:ext cx="8664" cy="23"/>
            </a:xfrm>
            <a:custGeom>
              <a:avLst/>
              <a:gdLst/>
              <a:ahLst/>
              <a:cxnLst/>
              <a:rect l="l" t="t" r="r" b="b"/>
              <a:pathLst>
                <a:path w="370" h="1" extrusionOk="0">
                  <a:moveTo>
                    <a:pt x="369" y="0"/>
                  </a:moveTo>
                  <a:lnTo>
                    <a:pt x="369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369" y="0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6"/>
            <p:cNvSpPr/>
            <p:nvPr/>
          </p:nvSpPr>
          <p:spPr>
            <a:xfrm>
              <a:off x="3525323" y="4710576"/>
              <a:ext cx="10396" cy="23"/>
            </a:xfrm>
            <a:custGeom>
              <a:avLst/>
              <a:gdLst/>
              <a:ahLst/>
              <a:cxnLst/>
              <a:rect l="l" t="t" r="r" b="b"/>
              <a:pathLst>
                <a:path w="444" h="1" extrusionOk="0">
                  <a:moveTo>
                    <a:pt x="443" y="0"/>
                  </a:moveTo>
                  <a:lnTo>
                    <a:pt x="443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443" y="0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6"/>
            <p:cNvSpPr/>
            <p:nvPr/>
          </p:nvSpPr>
          <p:spPr>
            <a:xfrm>
              <a:off x="3504600" y="4712285"/>
              <a:ext cx="15571" cy="8664"/>
            </a:xfrm>
            <a:custGeom>
              <a:avLst/>
              <a:gdLst/>
              <a:ahLst/>
              <a:cxnLst/>
              <a:rect l="l" t="t" r="r" b="b"/>
              <a:pathLst>
                <a:path w="665" h="370" extrusionOk="0">
                  <a:moveTo>
                    <a:pt x="148" y="1"/>
                  </a:moveTo>
                  <a:lnTo>
                    <a:pt x="1" y="75"/>
                  </a:lnTo>
                  <a:lnTo>
                    <a:pt x="296" y="75"/>
                  </a:lnTo>
                  <a:lnTo>
                    <a:pt x="517" y="222"/>
                  </a:lnTo>
                  <a:lnTo>
                    <a:pt x="576" y="340"/>
                  </a:lnTo>
                  <a:lnTo>
                    <a:pt x="576" y="340"/>
                  </a:lnTo>
                  <a:lnTo>
                    <a:pt x="443" y="296"/>
                  </a:lnTo>
                  <a:lnTo>
                    <a:pt x="148" y="222"/>
                  </a:lnTo>
                  <a:lnTo>
                    <a:pt x="1" y="222"/>
                  </a:lnTo>
                  <a:lnTo>
                    <a:pt x="148" y="296"/>
                  </a:lnTo>
                  <a:lnTo>
                    <a:pt x="443" y="370"/>
                  </a:lnTo>
                  <a:lnTo>
                    <a:pt x="664" y="370"/>
                  </a:lnTo>
                  <a:lnTo>
                    <a:pt x="581" y="342"/>
                  </a:lnTo>
                  <a:lnTo>
                    <a:pt x="581" y="342"/>
                  </a:lnTo>
                  <a:lnTo>
                    <a:pt x="517" y="148"/>
                  </a:lnTo>
                  <a:lnTo>
                    <a:pt x="443" y="7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46"/>
            <p:cNvSpPr/>
            <p:nvPr/>
          </p:nvSpPr>
          <p:spPr>
            <a:xfrm>
              <a:off x="3518415" y="4708843"/>
              <a:ext cx="6931" cy="8664"/>
            </a:xfrm>
            <a:custGeom>
              <a:avLst/>
              <a:gdLst/>
              <a:ahLst/>
              <a:cxnLst/>
              <a:rect l="l" t="t" r="r" b="b"/>
              <a:pathLst>
                <a:path w="296" h="370" extrusionOk="0">
                  <a:moveTo>
                    <a:pt x="222" y="0"/>
                  </a:moveTo>
                  <a:lnTo>
                    <a:pt x="148" y="74"/>
                  </a:lnTo>
                  <a:lnTo>
                    <a:pt x="222" y="74"/>
                  </a:lnTo>
                  <a:lnTo>
                    <a:pt x="296" y="148"/>
                  </a:lnTo>
                  <a:lnTo>
                    <a:pt x="296" y="74"/>
                  </a:lnTo>
                  <a:lnTo>
                    <a:pt x="222" y="0"/>
                  </a:lnTo>
                  <a:close/>
                  <a:moveTo>
                    <a:pt x="296" y="148"/>
                  </a:moveTo>
                  <a:lnTo>
                    <a:pt x="222" y="222"/>
                  </a:lnTo>
                  <a:lnTo>
                    <a:pt x="148" y="369"/>
                  </a:lnTo>
                  <a:lnTo>
                    <a:pt x="148" y="369"/>
                  </a:lnTo>
                  <a:lnTo>
                    <a:pt x="296" y="222"/>
                  </a:lnTo>
                  <a:lnTo>
                    <a:pt x="296" y="148"/>
                  </a:lnTo>
                  <a:close/>
                  <a:moveTo>
                    <a:pt x="74" y="148"/>
                  </a:moveTo>
                  <a:lnTo>
                    <a:pt x="1" y="295"/>
                  </a:lnTo>
                  <a:lnTo>
                    <a:pt x="1" y="369"/>
                  </a:lnTo>
                  <a:lnTo>
                    <a:pt x="74" y="148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46"/>
            <p:cNvSpPr/>
            <p:nvPr/>
          </p:nvSpPr>
          <p:spPr>
            <a:xfrm>
              <a:off x="3582318" y="4712285"/>
              <a:ext cx="31119" cy="25944"/>
            </a:xfrm>
            <a:custGeom>
              <a:avLst/>
              <a:gdLst/>
              <a:ahLst/>
              <a:cxnLst/>
              <a:rect l="l" t="t" r="r" b="b"/>
              <a:pathLst>
                <a:path w="1329" h="1108" extrusionOk="0">
                  <a:moveTo>
                    <a:pt x="1033" y="1"/>
                  </a:moveTo>
                  <a:lnTo>
                    <a:pt x="664" y="75"/>
                  </a:lnTo>
                  <a:lnTo>
                    <a:pt x="369" y="296"/>
                  </a:lnTo>
                  <a:lnTo>
                    <a:pt x="148" y="517"/>
                  </a:lnTo>
                  <a:lnTo>
                    <a:pt x="1" y="812"/>
                  </a:lnTo>
                  <a:lnTo>
                    <a:pt x="1" y="1033"/>
                  </a:lnTo>
                  <a:lnTo>
                    <a:pt x="1" y="1107"/>
                  </a:lnTo>
                  <a:lnTo>
                    <a:pt x="74" y="812"/>
                  </a:lnTo>
                  <a:lnTo>
                    <a:pt x="222" y="517"/>
                  </a:lnTo>
                  <a:lnTo>
                    <a:pt x="443" y="296"/>
                  </a:lnTo>
                  <a:lnTo>
                    <a:pt x="738" y="148"/>
                  </a:lnTo>
                  <a:lnTo>
                    <a:pt x="1033" y="75"/>
                  </a:lnTo>
                  <a:lnTo>
                    <a:pt x="1328" y="7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46"/>
            <p:cNvSpPr/>
            <p:nvPr/>
          </p:nvSpPr>
          <p:spPr>
            <a:xfrm>
              <a:off x="3603041" y="4677747"/>
              <a:ext cx="1756" cy="34561"/>
            </a:xfrm>
            <a:custGeom>
              <a:avLst/>
              <a:gdLst/>
              <a:ahLst/>
              <a:cxnLst/>
              <a:rect l="l" t="t" r="r" b="b"/>
              <a:pathLst>
                <a:path w="75" h="1476" extrusionOk="0">
                  <a:moveTo>
                    <a:pt x="1" y="1"/>
                  </a:moveTo>
                  <a:lnTo>
                    <a:pt x="75" y="1476"/>
                  </a:lnTo>
                  <a:lnTo>
                    <a:pt x="75" y="7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6"/>
            <p:cNvSpPr/>
            <p:nvPr/>
          </p:nvSpPr>
          <p:spPr>
            <a:xfrm>
              <a:off x="3546046" y="4731299"/>
              <a:ext cx="24211" cy="23"/>
            </a:xfrm>
            <a:custGeom>
              <a:avLst/>
              <a:gdLst/>
              <a:ahLst/>
              <a:cxnLst/>
              <a:rect l="l" t="t" r="r" b="b"/>
              <a:pathLst>
                <a:path w="1034" h="1" extrusionOk="0">
                  <a:moveTo>
                    <a:pt x="1033" y="0"/>
                  </a:moveTo>
                  <a:lnTo>
                    <a:pt x="1033" y="0"/>
                  </a:lnTo>
                  <a:lnTo>
                    <a:pt x="517" y="0"/>
                  </a:lnTo>
                  <a:lnTo>
                    <a:pt x="517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517" y="0"/>
                  </a:lnTo>
                  <a:lnTo>
                    <a:pt x="517" y="0"/>
                  </a:lnTo>
                  <a:lnTo>
                    <a:pt x="1033" y="0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6"/>
            <p:cNvSpPr/>
            <p:nvPr/>
          </p:nvSpPr>
          <p:spPr>
            <a:xfrm>
              <a:off x="3585783" y="4731299"/>
              <a:ext cx="1733" cy="3465"/>
            </a:xfrm>
            <a:custGeom>
              <a:avLst/>
              <a:gdLst/>
              <a:ahLst/>
              <a:cxnLst/>
              <a:rect l="l" t="t" r="r" b="b"/>
              <a:pathLst>
                <a:path w="74" h="148" extrusionOk="0">
                  <a:moveTo>
                    <a:pt x="74" y="0"/>
                  </a:moveTo>
                  <a:lnTo>
                    <a:pt x="0" y="74"/>
                  </a:lnTo>
                  <a:lnTo>
                    <a:pt x="0" y="148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6"/>
            <p:cNvSpPr/>
            <p:nvPr/>
          </p:nvSpPr>
          <p:spPr>
            <a:xfrm>
              <a:off x="3590958" y="4722659"/>
              <a:ext cx="3465" cy="3465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74" y="0"/>
                  </a:moveTo>
                  <a:lnTo>
                    <a:pt x="0" y="148"/>
                  </a:lnTo>
                  <a:lnTo>
                    <a:pt x="74" y="7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46"/>
            <p:cNvSpPr/>
            <p:nvPr/>
          </p:nvSpPr>
          <p:spPr>
            <a:xfrm>
              <a:off x="3597866" y="4717484"/>
              <a:ext cx="5198" cy="3465"/>
            </a:xfrm>
            <a:custGeom>
              <a:avLst/>
              <a:gdLst/>
              <a:ahLst/>
              <a:cxnLst/>
              <a:rect l="l" t="t" r="r" b="b"/>
              <a:pathLst>
                <a:path w="222" h="148" extrusionOk="0">
                  <a:moveTo>
                    <a:pt x="148" y="0"/>
                  </a:moveTo>
                  <a:lnTo>
                    <a:pt x="74" y="74"/>
                  </a:lnTo>
                  <a:lnTo>
                    <a:pt x="0" y="148"/>
                  </a:lnTo>
                  <a:lnTo>
                    <a:pt x="148" y="74"/>
                  </a:lnTo>
                  <a:lnTo>
                    <a:pt x="222" y="74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46"/>
            <p:cNvSpPr/>
            <p:nvPr/>
          </p:nvSpPr>
          <p:spPr>
            <a:xfrm>
              <a:off x="3606507" y="4715751"/>
              <a:ext cx="3465" cy="1756"/>
            </a:xfrm>
            <a:custGeom>
              <a:avLst/>
              <a:gdLst/>
              <a:ahLst/>
              <a:cxnLst/>
              <a:rect l="l" t="t" r="r" b="b"/>
              <a:pathLst>
                <a:path w="148" h="75" extrusionOk="0">
                  <a:moveTo>
                    <a:pt x="74" y="0"/>
                  </a:moveTo>
                  <a:lnTo>
                    <a:pt x="0" y="74"/>
                  </a:lnTo>
                  <a:lnTo>
                    <a:pt x="148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6"/>
            <p:cNvSpPr/>
            <p:nvPr/>
          </p:nvSpPr>
          <p:spPr>
            <a:xfrm>
              <a:off x="3466596" y="3798636"/>
              <a:ext cx="507778" cy="911921"/>
            </a:xfrm>
            <a:custGeom>
              <a:avLst/>
              <a:gdLst/>
              <a:ahLst/>
              <a:cxnLst/>
              <a:rect l="l" t="t" r="r" b="b"/>
              <a:pathLst>
                <a:path w="21686" h="38946" extrusionOk="0">
                  <a:moveTo>
                    <a:pt x="1" y="0"/>
                  </a:moveTo>
                  <a:lnTo>
                    <a:pt x="1697" y="38429"/>
                  </a:lnTo>
                  <a:lnTo>
                    <a:pt x="7524" y="38576"/>
                  </a:lnTo>
                  <a:lnTo>
                    <a:pt x="6565" y="6417"/>
                  </a:lnTo>
                  <a:lnTo>
                    <a:pt x="16965" y="38945"/>
                  </a:lnTo>
                  <a:lnTo>
                    <a:pt x="21686" y="37617"/>
                  </a:lnTo>
                  <a:lnTo>
                    <a:pt x="1121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6"/>
            <p:cNvSpPr/>
            <p:nvPr/>
          </p:nvSpPr>
          <p:spPr>
            <a:xfrm>
              <a:off x="3466596" y="3798636"/>
              <a:ext cx="507778" cy="911921"/>
            </a:xfrm>
            <a:custGeom>
              <a:avLst/>
              <a:gdLst/>
              <a:ahLst/>
              <a:cxnLst/>
              <a:rect l="l" t="t" r="r" b="b"/>
              <a:pathLst>
                <a:path w="21686" h="38946" fill="none" extrusionOk="0">
                  <a:moveTo>
                    <a:pt x="1" y="0"/>
                  </a:moveTo>
                  <a:lnTo>
                    <a:pt x="1697" y="38429"/>
                  </a:lnTo>
                  <a:lnTo>
                    <a:pt x="7524" y="38576"/>
                  </a:lnTo>
                  <a:lnTo>
                    <a:pt x="6565" y="6417"/>
                  </a:lnTo>
                  <a:lnTo>
                    <a:pt x="16965" y="38945"/>
                  </a:lnTo>
                  <a:lnTo>
                    <a:pt x="21686" y="37617"/>
                  </a:lnTo>
                  <a:lnTo>
                    <a:pt x="1121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6"/>
            <p:cNvSpPr/>
            <p:nvPr/>
          </p:nvSpPr>
          <p:spPr>
            <a:xfrm>
              <a:off x="3960558" y="4658756"/>
              <a:ext cx="3489" cy="8664"/>
            </a:xfrm>
            <a:custGeom>
              <a:avLst/>
              <a:gdLst/>
              <a:ahLst/>
              <a:cxnLst/>
              <a:rect l="l" t="t" r="r" b="b"/>
              <a:pathLst>
                <a:path w="149" h="370" extrusionOk="0">
                  <a:moveTo>
                    <a:pt x="75" y="0"/>
                  </a:moveTo>
                  <a:lnTo>
                    <a:pt x="1" y="74"/>
                  </a:lnTo>
                  <a:lnTo>
                    <a:pt x="75" y="222"/>
                  </a:lnTo>
                  <a:lnTo>
                    <a:pt x="75" y="295"/>
                  </a:lnTo>
                  <a:lnTo>
                    <a:pt x="148" y="369"/>
                  </a:lnTo>
                  <a:lnTo>
                    <a:pt x="148" y="14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46"/>
            <p:cNvSpPr/>
            <p:nvPr/>
          </p:nvSpPr>
          <p:spPr>
            <a:xfrm>
              <a:off x="3951941" y="4629392"/>
              <a:ext cx="5198" cy="15571"/>
            </a:xfrm>
            <a:custGeom>
              <a:avLst/>
              <a:gdLst/>
              <a:ahLst/>
              <a:cxnLst/>
              <a:rect l="l" t="t" r="r" b="b"/>
              <a:pathLst>
                <a:path w="222" h="665" extrusionOk="0">
                  <a:moveTo>
                    <a:pt x="74" y="0"/>
                  </a:moveTo>
                  <a:lnTo>
                    <a:pt x="0" y="148"/>
                  </a:lnTo>
                  <a:lnTo>
                    <a:pt x="74" y="369"/>
                  </a:lnTo>
                  <a:lnTo>
                    <a:pt x="148" y="590"/>
                  </a:lnTo>
                  <a:lnTo>
                    <a:pt x="221" y="664"/>
                  </a:lnTo>
                  <a:lnTo>
                    <a:pt x="221" y="517"/>
                  </a:lnTo>
                  <a:lnTo>
                    <a:pt x="221" y="295"/>
                  </a:lnTo>
                  <a:lnTo>
                    <a:pt x="74" y="14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46"/>
            <p:cNvSpPr/>
            <p:nvPr/>
          </p:nvSpPr>
          <p:spPr>
            <a:xfrm>
              <a:off x="3943300" y="4600029"/>
              <a:ext cx="5198" cy="15571"/>
            </a:xfrm>
            <a:custGeom>
              <a:avLst/>
              <a:gdLst/>
              <a:ahLst/>
              <a:cxnLst/>
              <a:rect l="l" t="t" r="r" b="b"/>
              <a:pathLst>
                <a:path w="222" h="665" extrusionOk="0">
                  <a:moveTo>
                    <a:pt x="0" y="0"/>
                  </a:moveTo>
                  <a:lnTo>
                    <a:pt x="0" y="148"/>
                  </a:lnTo>
                  <a:lnTo>
                    <a:pt x="74" y="369"/>
                  </a:lnTo>
                  <a:lnTo>
                    <a:pt x="148" y="591"/>
                  </a:lnTo>
                  <a:lnTo>
                    <a:pt x="222" y="664"/>
                  </a:lnTo>
                  <a:lnTo>
                    <a:pt x="222" y="591"/>
                  </a:lnTo>
                  <a:lnTo>
                    <a:pt x="148" y="296"/>
                  </a:lnTo>
                  <a:lnTo>
                    <a:pt x="74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6"/>
            <p:cNvSpPr/>
            <p:nvPr/>
          </p:nvSpPr>
          <p:spPr>
            <a:xfrm>
              <a:off x="3934660" y="4572398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0" y="0"/>
                  </a:moveTo>
                  <a:lnTo>
                    <a:pt x="0" y="74"/>
                  </a:lnTo>
                  <a:lnTo>
                    <a:pt x="74" y="295"/>
                  </a:lnTo>
                  <a:lnTo>
                    <a:pt x="148" y="517"/>
                  </a:lnTo>
                  <a:lnTo>
                    <a:pt x="222" y="590"/>
                  </a:lnTo>
                  <a:lnTo>
                    <a:pt x="222" y="517"/>
                  </a:lnTo>
                  <a:lnTo>
                    <a:pt x="148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6"/>
            <p:cNvSpPr/>
            <p:nvPr/>
          </p:nvSpPr>
          <p:spPr>
            <a:xfrm>
              <a:off x="3926019" y="4543034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1" y="0"/>
                  </a:moveTo>
                  <a:lnTo>
                    <a:pt x="1" y="74"/>
                  </a:lnTo>
                  <a:lnTo>
                    <a:pt x="74" y="295"/>
                  </a:lnTo>
                  <a:lnTo>
                    <a:pt x="148" y="517"/>
                  </a:lnTo>
                  <a:lnTo>
                    <a:pt x="222" y="590"/>
                  </a:lnTo>
                  <a:lnTo>
                    <a:pt x="222" y="517"/>
                  </a:lnTo>
                  <a:lnTo>
                    <a:pt x="148" y="2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46"/>
            <p:cNvSpPr/>
            <p:nvPr/>
          </p:nvSpPr>
          <p:spPr>
            <a:xfrm>
              <a:off x="3917379" y="4513670"/>
              <a:ext cx="5222" cy="13838"/>
            </a:xfrm>
            <a:custGeom>
              <a:avLst/>
              <a:gdLst/>
              <a:ahLst/>
              <a:cxnLst/>
              <a:rect l="l" t="t" r="r" b="b"/>
              <a:pathLst>
                <a:path w="223" h="591" extrusionOk="0">
                  <a:moveTo>
                    <a:pt x="1" y="1"/>
                  </a:moveTo>
                  <a:lnTo>
                    <a:pt x="75" y="296"/>
                  </a:lnTo>
                  <a:lnTo>
                    <a:pt x="148" y="517"/>
                  </a:lnTo>
                  <a:lnTo>
                    <a:pt x="222" y="591"/>
                  </a:lnTo>
                  <a:lnTo>
                    <a:pt x="222" y="517"/>
                  </a:lnTo>
                  <a:lnTo>
                    <a:pt x="148" y="2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46"/>
            <p:cNvSpPr/>
            <p:nvPr/>
          </p:nvSpPr>
          <p:spPr>
            <a:xfrm>
              <a:off x="3908762" y="4484306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0" y="1"/>
                  </a:moveTo>
                  <a:lnTo>
                    <a:pt x="0" y="74"/>
                  </a:lnTo>
                  <a:lnTo>
                    <a:pt x="74" y="296"/>
                  </a:lnTo>
                  <a:lnTo>
                    <a:pt x="148" y="517"/>
                  </a:lnTo>
                  <a:lnTo>
                    <a:pt x="221" y="591"/>
                  </a:lnTo>
                  <a:lnTo>
                    <a:pt x="221" y="517"/>
                  </a:lnTo>
                  <a:lnTo>
                    <a:pt x="148" y="296"/>
                  </a:lnTo>
                  <a:lnTo>
                    <a:pt x="74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46"/>
            <p:cNvSpPr/>
            <p:nvPr/>
          </p:nvSpPr>
          <p:spPr>
            <a:xfrm>
              <a:off x="3900121" y="4454942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0" y="1"/>
                  </a:moveTo>
                  <a:lnTo>
                    <a:pt x="0" y="74"/>
                  </a:lnTo>
                  <a:lnTo>
                    <a:pt x="74" y="296"/>
                  </a:lnTo>
                  <a:lnTo>
                    <a:pt x="148" y="517"/>
                  </a:lnTo>
                  <a:lnTo>
                    <a:pt x="222" y="591"/>
                  </a:lnTo>
                  <a:lnTo>
                    <a:pt x="222" y="517"/>
                  </a:lnTo>
                  <a:lnTo>
                    <a:pt x="148" y="296"/>
                  </a:lnTo>
                  <a:lnTo>
                    <a:pt x="74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6"/>
            <p:cNvSpPr/>
            <p:nvPr/>
          </p:nvSpPr>
          <p:spPr>
            <a:xfrm>
              <a:off x="3891481" y="4425579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0" y="1"/>
                  </a:moveTo>
                  <a:lnTo>
                    <a:pt x="0" y="75"/>
                  </a:lnTo>
                  <a:lnTo>
                    <a:pt x="74" y="296"/>
                  </a:lnTo>
                  <a:lnTo>
                    <a:pt x="148" y="517"/>
                  </a:lnTo>
                  <a:lnTo>
                    <a:pt x="222" y="591"/>
                  </a:lnTo>
                  <a:lnTo>
                    <a:pt x="222" y="517"/>
                  </a:lnTo>
                  <a:lnTo>
                    <a:pt x="148" y="296"/>
                  </a:lnTo>
                  <a:lnTo>
                    <a:pt x="74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6"/>
            <p:cNvSpPr/>
            <p:nvPr/>
          </p:nvSpPr>
          <p:spPr>
            <a:xfrm>
              <a:off x="3882840" y="4396215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1" y="1"/>
                  </a:moveTo>
                  <a:lnTo>
                    <a:pt x="1" y="75"/>
                  </a:lnTo>
                  <a:lnTo>
                    <a:pt x="74" y="296"/>
                  </a:lnTo>
                  <a:lnTo>
                    <a:pt x="148" y="517"/>
                  </a:lnTo>
                  <a:lnTo>
                    <a:pt x="222" y="591"/>
                  </a:lnTo>
                  <a:lnTo>
                    <a:pt x="222" y="517"/>
                  </a:lnTo>
                  <a:lnTo>
                    <a:pt x="148" y="296"/>
                  </a:lnTo>
                  <a:lnTo>
                    <a:pt x="74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6"/>
            <p:cNvSpPr/>
            <p:nvPr/>
          </p:nvSpPr>
          <p:spPr>
            <a:xfrm>
              <a:off x="3874200" y="4366851"/>
              <a:ext cx="5222" cy="15571"/>
            </a:xfrm>
            <a:custGeom>
              <a:avLst/>
              <a:gdLst/>
              <a:ahLst/>
              <a:cxnLst/>
              <a:rect l="l" t="t" r="r" b="b"/>
              <a:pathLst>
                <a:path w="223" h="665" extrusionOk="0">
                  <a:moveTo>
                    <a:pt x="1" y="1"/>
                  </a:moveTo>
                  <a:lnTo>
                    <a:pt x="1" y="148"/>
                  </a:lnTo>
                  <a:lnTo>
                    <a:pt x="1" y="370"/>
                  </a:lnTo>
                  <a:lnTo>
                    <a:pt x="148" y="591"/>
                  </a:lnTo>
                  <a:lnTo>
                    <a:pt x="148" y="665"/>
                  </a:lnTo>
                  <a:lnTo>
                    <a:pt x="222" y="517"/>
                  </a:lnTo>
                  <a:lnTo>
                    <a:pt x="148" y="2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46"/>
            <p:cNvSpPr/>
            <p:nvPr/>
          </p:nvSpPr>
          <p:spPr>
            <a:xfrm>
              <a:off x="3865582" y="4337511"/>
              <a:ext cx="3465" cy="15548"/>
            </a:xfrm>
            <a:custGeom>
              <a:avLst/>
              <a:gdLst/>
              <a:ahLst/>
              <a:cxnLst/>
              <a:rect l="l" t="t" r="r" b="b"/>
              <a:pathLst>
                <a:path w="148" h="664" extrusionOk="0">
                  <a:moveTo>
                    <a:pt x="0" y="0"/>
                  </a:moveTo>
                  <a:lnTo>
                    <a:pt x="0" y="148"/>
                  </a:lnTo>
                  <a:lnTo>
                    <a:pt x="0" y="369"/>
                  </a:lnTo>
                  <a:lnTo>
                    <a:pt x="74" y="590"/>
                  </a:lnTo>
                  <a:lnTo>
                    <a:pt x="148" y="664"/>
                  </a:lnTo>
                  <a:lnTo>
                    <a:pt x="148" y="516"/>
                  </a:lnTo>
                  <a:lnTo>
                    <a:pt x="148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46"/>
            <p:cNvSpPr/>
            <p:nvPr/>
          </p:nvSpPr>
          <p:spPr>
            <a:xfrm>
              <a:off x="3856942" y="4308147"/>
              <a:ext cx="3465" cy="15548"/>
            </a:xfrm>
            <a:custGeom>
              <a:avLst/>
              <a:gdLst/>
              <a:ahLst/>
              <a:cxnLst/>
              <a:rect l="l" t="t" r="r" b="b"/>
              <a:pathLst>
                <a:path w="148" h="664" extrusionOk="0">
                  <a:moveTo>
                    <a:pt x="0" y="0"/>
                  </a:moveTo>
                  <a:lnTo>
                    <a:pt x="0" y="148"/>
                  </a:lnTo>
                  <a:lnTo>
                    <a:pt x="0" y="369"/>
                  </a:lnTo>
                  <a:lnTo>
                    <a:pt x="74" y="590"/>
                  </a:lnTo>
                  <a:lnTo>
                    <a:pt x="148" y="664"/>
                  </a:lnTo>
                  <a:lnTo>
                    <a:pt x="148" y="516"/>
                  </a:lnTo>
                  <a:lnTo>
                    <a:pt x="148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6"/>
            <p:cNvSpPr/>
            <p:nvPr/>
          </p:nvSpPr>
          <p:spPr>
            <a:xfrm>
              <a:off x="3848301" y="4278783"/>
              <a:ext cx="3489" cy="15571"/>
            </a:xfrm>
            <a:custGeom>
              <a:avLst/>
              <a:gdLst/>
              <a:ahLst/>
              <a:cxnLst/>
              <a:rect l="l" t="t" r="r" b="b"/>
              <a:pathLst>
                <a:path w="149" h="665" extrusionOk="0">
                  <a:moveTo>
                    <a:pt x="1" y="0"/>
                  </a:moveTo>
                  <a:lnTo>
                    <a:pt x="1" y="148"/>
                  </a:lnTo>
                  <a:lnTo>
                    <a:pt x="1" y="369"/>
                  </a:lnTo>
                  <a:lnTo>
                    <a:pt x="74" y="590"/>
                  </a:lnTo>
                  <a:lnTo>
                    <a:pt x="148" y="664"/>
                  </a:lnTo>
                  <a:lnTo>
                    <a:pt x="148" y="517"/>
                  </a:lnTo>
                  <a:lnTo>
                    <a:pt x="148" y="295"/>
                  </a:lnTo>
                  <a:lnTo>
                    <a:pt x="74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6"/>
            <p:cNvSpPr/>
            <p:nvPr/>
          </p:nvSpPr>
          <p:spPr>
            <a:xfrm>
              <a:off x="3837928" y="4249419"/>
              <a:ext cx="5222" cy="15571"/>
            </a:xfrm>
            <a:custGeom>
              <a:avLst/>
              <a:gdLst/>
              <a:ahLst/>
              <a:cxnLst/>
              <a:rect l="l" t="t" r="r" b="b"/>
              <a:pathLst>
                <a:path w="223" h="665" extrusionOk="0">
                  <a:moveTo>
                    <a:pt x="75" y="0"/>
                  </a:moveTo>
                  <a:lnTo>
                    <a:pt x="1" y="148"/>
                  </a:lnTo>
                  <a:lnTo>
                    <a:pt x="75" y="369"/>
                  </a:lnTo>
                  <a:lnTo>
                    <a:pt x="148" y="590"/>
                  </a:lnTo>
                  <a:lnTo>
                    <a:pt x="222" y="664"/>
                  </a:lnTo>
                  <a:lnTo>
                    <a:pt x="222" y="590"/>
                  </a:lnTo>
                  <a:lnTo>
                    <a:pt x="222" y="295"/>
                  </a:lnTo>
                  <a:lnTo>
                    <a:pt x="75" y="14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6"/>
            <p:cNvSpPr/>
            <p:nvPr/>
          </p:nvSpPr>
          <p:spPr>
            <a:xfrm>
              <a:off x="3829311" y="4221788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74" y="0"/>
                  </a:moveTo>
                  <a:lnTo>
                    <a:pt x="0" y="74"/>
                  </a:lnTo>
                  <a:lnTo>
                    <a:pt x="74" y="295"/>
                  </a:lnTo>
                  <a:lnTo>
                    <a:pt x="148" y="517"/>
                  </a:lnTo>
                  <a:lnTo>
                    <a:pt x="221" y="590"/>
                  </a:lnTo>
                  <a:lnTo>
                    <a:pt x="221" y="517"/>
                  </a:lnTo>
                  <a:lnTo>
                    <a:pt x="148" y="295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6"/>
            <p:cNvSpPr/>
            <p:nvPr/>
          </p:nvSpPr>
          <p:spPr>
            <a:xfrm>
              <a:off x="3820670" y="4192425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0" y="0"/>
                  </a:moveTo>
                  <a:lnTo>
                    <a:pt x="0" y="74"/>
                  </a:lnTo>
                  <a:lnTo>
                    <a:pt x="74" y="295"/>
                  </a:lnTo>
                  <a:lnTo>
                    <a:pt x="148" y="517"/>
                  </a:lnTo>
                  <a:lnTo>
                    <a:pt x="222" y="590"/>
                  </a:lnTo>
                  <a:lnTo>
                    <a:pt x="222" y="517"/>
                  </a:lnTo>
                  <a:lnTo>
                    <a:pt x="148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46"/>
            <p:cNvSpPr/>
            <p:nvPr/>
          </p:nvSpPr>
          <p:spPr>
            <a:xfrm>
              <a:off x="3812030" y="4163061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1" y="0"/>
                  </a:moveTo>
                  <a:lnTo>
                    <a:pt x="1" y="74"/>
                  </a:lnTo>
                  <a:lnTo>
                    <a:pt x="74" y="295"/>
                  </a:lnTo>
                  <a:lnTo>
                    <a:pt x="148" y="517"/>
                  </a:lnTo>
                  <a:lnTo>
                    <a:pt x="222" y="590"/>
                  </a:lnTo>
                  <a:lnTo>
                    <a:pt x="222" y="517"/>
                  </a:lnTo>
                  <a:lnTo>
                    <a:pt x="148" y="2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46"/>
            <p:cNvSpPr/>
            <p:nvPr/>
          </p:nvSpPr>
          <p:spPr>
            <a:xfrm>
              <a:off x="3803389" y="4133697"/>
              <a:ext cx="5222" cy="13838"/>
            </a:xfrm>
            <a:custGeom>
              <a:avLst/>
              <a:gdLst/>
              <a:ahLst/>
              <a:cxnLst/>
              <a:rect l="l" t="t" r="r" b="b"/>
              <a:pathLst>
                <a:path w="223" h="591" extrusionOk="0">
                  <a:moveTo>
                    <a:pt x="1" y="0"/>
                  </a:moveTo>
                  <a:lnTo>
                    <a:pt x="1" y="74"/>
                  </a:lnTo>
                  <a:lnTo>
                    <a:pt x="75" y="296"/>
                  </a:lnTo>
                  <a:lnTo>
                    <a:pt x="148" y="517"/>
                  </a:lnTo>
                  <a:lnTo>
                    <a:pt x="222" y="591"/>
                  </a:lnTo>
                  <a:lnTo>
                    <a:pt x="222" y="517"/>
                  </a:lnTo>
                  <a:lnTo>
                    <a:pt x="148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6"/>
            <p:cNvSpPr/>
            <p:nvPr/>
          </p:nvSpPr>
          <p:spPr>
            <a:xfrm>
              <a:off x="3794749" y="4104333"/>
              <a:ext cx="5222" cy="13838"/>
            </a:xfrm>
            <a:custGeom>
              <a:avLst/>
              <a:gdLst/>
              <a:ahLst/>
              <a:cxnLst/>
              <a:rect l="l" t="t" r="r" b="b"/>
              <a:pathLst>
                <a:path w="223" h="591" extrusionOk="0">
                  <a:moveTo>
                    <a:pt x="1" y="1"/>
                  </a:moveTo>
                  <a:lnTo>
                    <a:pt x="1" y="74"/>
                  </a:lnTo>
                  <a:lnTo>
                    <a:pt x="75" y="296"/>
                  </a:lnTo>
                  <a:lnTo>
                    <a:pt x="149" y="517"/>
                  </a:lnTo>
                  <a:lnTo>
                    <a:pt x="222" y="591"/>
                  </a:lnTo>
                  <a:lnTo>
                    <a:pt x="222" y="517"/>
                  </a:lnTo>
                  <a:lnTo>
                    <a:pt x="149" y="2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6"/>
            <p:cNvSpPr/>
            <p:nvPr/>
          </p:nvSpPr>
          <p:spPr>
            <a:xfrm>
              <a:off x="3786132" y="4074969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0" y="1"/>
                  </a:moveTo>
                  <a:lnTo>
                    <a:pt x="74" y="296"/>
                  </a:lnTo>
                  <a:lnTo>
                    <a:pt x="148" y="517"/>
                  </a:lnTo>
                  <a:lnTo>
                    <a:pt x="221" y="591"/>
                  </a:lnTo>
                  <a:lnTo>
                    <a:pt x="221" y="517"/>
                  </a:lnTo>
                  <a:lnTo>
                    <a:pt x="148" y="296"/>
                  </a:lnTo>
                  <a:lnTo>
                    <a:pt x="74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6"/>
            <p:cNvSpPr/>
            <p:nvPr/>
          </p:nvSpPr>
          <p:spPr>
            <a:xfrm>
              <a:off x="3777491" y="4045606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0" y="1"/>
                  </a:moveTo>
                  <a:lnTo>
                    <a:pt x="0" y="75"/>
                  </a:lnTo>
                  <a:lnTo>
                    <a:pt x="74" y="296"/>
                  </a:lnTo>
                  <a:lnTo>
                    <a:pt x="148" y="517"/>
                  </a:lnTo>
                  <a:lnTo>
                    <a:pt x="222" y="591"/>
                  </a:lnTo>
                  <a:lnTo>
                    <a:pt x="222" y="517"/>
                  </a:lnTo>
                  <a:lnTo>
                    <a:pt x="148" y="296"/>
                  </a:lnTo>
                  <a:lnTo>
                    <a:pt x="74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6"/>
            <p:cNvSpPr/>
            <p:nvPr/>
          </p:nvSpPr>
          <p:spPr>
            <a:xfrm>
              <a:off x="3768850" y="4016242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1" y="1"/>
                  </a:moveTo>
                  <a:lnTo>
                    <a:pt x="1" y="75"/>
                  </a:lnTo>
                  <a:lnTo>
                    <a:pt x="74" y="296"/>
                  </a:lnTo>
                  <a:lnTo>
                    <a:pt x="148" y="517"/>
                  </a:lnTo>
                  <a:lnTo>
                    <a:pt x="222" y="591"/>
                  </a:lnTo>
                  <a:lnTo>
                    <a:pt x="222" y="517"/>
                  </a:lnTo>
                  <a:lnTo>
                    <a:pt x="148" y="296"/>
                  </a:lnTo>
                  <a:lnTo>
                    <a:pt x="74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46"/>
            <p:cNvSpPr/>
            <p:nvPr/>
          </p:nvSpPr>
          <p:spPr>
            <a:xfrm>
              <a:off x="3760210" y="3986878"/>
              <a:ext cx="5222" cy="15571"/>
            </a:xfrm>
            <a:custGeom>
              <a:avLst/>
              <a:gdLst/>
              <a:ahLst/>
              <a:cxnLst/>
              <a:rect l="l" t="t" r="r" b="b"/>
              <a:pathLst>
                <a:path w="223" h="665" extrusionOk="0">
                  <a:moveTo>
                    <a:pt x="1" y="1"/>
                  </a:moveTo>
                  <a:lnTo>
                    <a:pt x="1" y="148"/>
                  </a:lnTo>
                  <a:lnTo>
                    <a:pt x="1" y="370"/>
                  </a:lnTo>
                  <a:lnTo>
                    <a:pt x="148" y="591"/>
                  </a:lnTo>
                  <a:lnTo>
                    <a:pt x="148" y="665"/>
                  </a:lnTo>
                  <a:lnTo>
                    <a:pt x="222" y="517"/>
                  </a:lnTo>
                  <a:lnTo>
                    <a:pt x="148" y="2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6"/>
            <p:cNvSpPr/>
            <p:nvPr/>
          </p:nvSpPr>
          <p:spPr>
            <a:xfrm>
              <a:off x="3751593" y="3957538"/>
              <a:ext cx="5198" cy="15548"/>
            </a:xfrm>
            <a:custGeom>
              <a:avLst/>
              <a:gdLst/>
              <a:ahLst/>
              <a:cxnLst/>
              <a:rect l="l" t="t" r="r" b="b"/>
              <a:pathLst>
                <a:path w="222" h="664" extrusionOk="0">
                  <a:moveTo>
                    <a:pt x="0" y="0"/>
                  </a:moveTo>
                  <a:lnTo>
                    <a:pt x="0" y="148"/>
                  </a:lnTo>
                  <a:lnTo>
                    <a:pt x="74" y="369"/>
                  </a:lnTo>
                  <a:lnTo>
                    <a:pt x="148" y="590"/>
                  </a:lnTo>
                  <a:lnTo>
                    <a:pt x="221" y="664"/>
                  </a:lnTo>
                  <a:lnTo>
                    <a:pt x="221" y="516"/>
                  </a:lnTo>
                  <a:lnTo>
                    <a:pt x="148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6"/>
            <p:cNvSpPr/>
            <p:nvPr/>
          </p:nvSpPr>
          <p:spPr>
            <a:xfrm>
              <a:off x="3742952" y="3928174"/>
              <a:ext cx="3465" cy="15548"/>
            </a:xfrm>
            <a:custGeom>
              <a:avLst/>
              <a:gdLst/>
              <a:ahLst/>
              <a:cxnLst/>
              <a:rect l="l" t="t" r="r" b="b"/>
              <a:pathLst>
                <a:path w="148" h="664" extrusionOk="0">
                  <a:moveTo>
                    <a:pt x="0" y="0"/>
                  </a:moveTo>
                  <a:lnTo>
                    <a:pt x="0" y="148"/>
                  </a:lnTo>
                  <a:lnTo>
                    <a:pt x="0" y="369"/>
                  </a:lnTo>
                  <a:lnTo>
                    <a:pt x="74" y="590"/>
                  </a:lnTo>
                  <a:lnTo>
                    <a:pt x="148" y="664"/>
                  </a:lnTo>
                  <a:lnTo>
                    <a:pt x="148" y="516"/>
                  </a:lnTo>
                  <a:lnTo>
                    <a:pt x="148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46"/>
            <p:cNvSpPr/>
            <p:nvPr/>
          </p:nvSpPr>
          <p:spPr>
            <a:xfrm>
              <a:off x="3734312" y="3898810"/>
              <a:ext cx="3465" cy="15571"/>
            </a:xfrm>
            <a:custGeom>
              <a:avLst/>
              <a:gdLst/>
              <a:ahLst/>
              <a:cxnLst/>
              <a:rect l="l" t="t" r="r" b="b"/>
              <a:pathLst>
                <a:path w="148" h="665" extrusionOk="0">
                  <a:moveTo>
                    <a:pt x="0" y="0"/>
                  </a:moveTo>
                  <a:lnTo>
                    <a:pt x="0" y="148"/>
                  </a:lnTo>
                  <a:lnTo>
                    <a:pt x="0" y="369"/>
                  </a:lnTo>
                  <a:lnTo>
                    <a:pt x="74" y="590"/>
                  </a:lnTo>
                  <a:lnTo>
                    <a:pt x="148" y="664"/>
                  </a:lnTo>
                  <a:lnTo>
                    <a:pt x="148" y="517"/>
                  </a:lnTo>
                  <a:lnTo>
                    <a:pt x="148" y="295"/>
                  </a:lnTo>
                  <a:lnTo>
                    <a:pt x="74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6"/>
            <p:cNvSpPr/>
            <p:nvPr/>
          </p:nvSpPr>
          <p:spPr>
            <a:xfrm>
              <a:off x="3723938" y="3869446"/>
              <a:ext cx="5222" cy="15571"/>
            </a:xfrm>
            <a:custGeom>
              <a:avLst/>
              <a:gdLst/>
              <a:ahLst/>
              <a:cxnLst/>
              <a:rect l="l" t="t" r="r" b="b"/>
              <a:pathLst>
                <a:path w="223" h="665" extrusionOk="0">
                  <a:moveTo>
                    <a:pt x="75" y="0"/>
                  </a:moveTo>
                  <a:lnTo>
                    <a:pt x="1" y="148"/>
                  </a:lnTo>
                  <a:lnTo>
                    <a:pt x="75" y="369"/>
                  </a:lnTo>
                  <a:lnTo>
                    <a:pt x="148" y="590"/>
                  </a:lnTo>
                  <a:lnTo>
                    <a:pt x="222" y="664"/>
                  </a:lnTo>
                  <a:lnTo>
                    <a:pt x="222" y="590"/>
                  </a:lnTo>
                  <a:lnTo>
                    <a:pt x="222" y="295"/>
                  </a:lnTo>
                  <a:lnTo>
                    <a:pt x="75" y="14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46"/>
            <p:cNvSpPr/>
            <p:nvPr/>
          </p:nvSpPr>
          <p:spPr>
            <a:xfrm>
              <a:off x="3715321" y="3841815"/>
              <a:ext cx="5198" cy="13838"/>
            </a:xfrm>
            <a:custGeom>
              <a:avLst/>
              <a:gdLst/>
              <a:ahLst/>
              <a:cxnLst/>
              <a:rect l="l" t="t" r="r" b="b"/>
              <a:pathLst>
                <a:path w="222" h="591" extrusionOk="0">
                  <a:moveTo>
                    <a:pt x="74" y="0"/>
                  </a:moveTo>
                  <a:lnTo>
                    <a:pt x="0" y="74"/>
                  </a:lnTo>
                  <a:lnTo>
                    <a:pt x="74" y="295"/>
                  </a:lnTo>
                  <a:lnTo>
                    <a:pt x="148" y="516"/>
                  </a:lnTo>
                  <a:lnTo>
                    <a:pt x="221" y="590"/>
                  </a:lnTo>
                  <a:lnTo>
                    <a:pt x="221" y="516"/>
                  </a:lnTo>
                  <a:lnTo>
                    <a:pt x="221" y="295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46"/>
            <p:cNvSpPr/>
            <p:nvPr/>
          </p:nvSpPr>
          <p:spPr>
            <a:xfrm>
              <a:off x="3710123" y="3819359"/>
              <a:ext cx="1756" cy="6931"/>
            </a:xfrm>
            <a:custGeom>
              <a:avLst/>
              <a:gdLst/>
              <a:ahLst/>
              <a:cxnLst/>
              <a:rect l="l" t="t" r="r" b="b"/>
              <a:pathLst>
                <a:path w="75" h="296" extrusionOk="0">
                  <a:moveTo>
                    <a:pt x="1" y="0"/>
                  </a:moveTo>
                  <a:lnTo>
                    <a:pt x="1" y="148"/>
                  </a:lnTo>
                  <a:lnTo>
                    <a:pt x="75" y="295"/>
                  </a:lnTo>
                  <a:lnTo>
                    <a:pt x="75" y="1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6"/>
            <p:cNvSpPr/>
            <p:nvPr/>
          </p:nvSpPr>
          <p:spPr>
            <a:xfrm>
              <a:off x="3618589" y="4695028"/>
              <a:ext cx="1756" cy="6931"/>
            </a:xfrm>
            <a:custGeom>
              <a:avLst/>
              <a:gdLst/>
              <a:ahLst/>
              <a:cxnLst/>
              <a:rect l="l" t="t" r="r" b="b"/>
              <a:pathLst>
                <a:path w="75" h="296" extrusionOk="0">
                  <a:moveTo>
                    <a:pt x="1" y="0"/>
                  </a:moveTo>
                  <a:lnTo>
                    <a:pt x="1" y="148"/>
                  </a:lnTo>
                  <a:lnTo>
                    <a:pt x="1" y="222"/>
                  </a:lnTo>
                  <a:lnTo>
                    <a:pt x="1" y="295"/>
                  </a:lnTo>
                  <a:lnTo>
                    <a:pt x="74" y="222"/>
                  </a:lnTo>
                  <a:lnTo>
                    <a:pt x="74" y="1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46"/>
            <p:cNvSpPr/>
            <p:nvPr/>
          </p:nvSpPr>
          <p:spPr>
            <a:xfrm>
              <a:off x="3616857" y="4663931"/>
              <a:ext cx="1756" cy="15571"/>
            </a:xfrm>
            <a:custGeom>
              <a:avLst/>
              <a:gdLst/>
              <a:ahLst/>
              <a:cxnLst/>
              <a:rect l="l" t="t" r="r" b="b"/>
              <a:pathLst>
                <a:path w="75" h="665" extrusionOk="0">
                  <a:moveTo>
                    <a:pt x="75" y="1"/>
                  </a:moveTo>
                  <a:lnTo>
                    <a:pt x="1" y="74"/>
                  </a:lnTo>
                  <a:lnTo>
                    <a:pt x="1" y="369"/>
                  </a:lnTo>
                  <a:lnTo>
                    <a:pt x="1" y="591"/>
                  </a:lnTo>
                  <a:lnTo>
                    <a:pt x="75" y="664"/>
                  </a:lnTo>
                  <a:lnTo>
                    <a:pt x="75" y="591"/>
                  </a:lnTo>
                  <a:lnTo>
                    <a:pt x="75" y="296"/>
                  </a:lnTo>
                  <a:lnTo>
                    <a:pt x="75" y="74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46"/>
            <p:cNvSpPr/>
            <p:nvPr/>
          </p:nvSpPr>
          <p:spPr>
            <a:xfrm>
              <a:off x="3615147" y="4634567"/>
              <a:ext cx="3465" cy="13838"/>
            </a:xfrm>
            <a:custGeom>
              <a:avLst/>
              <a:gdLst/>
              <a:ahLst/>
              <a:cxnLst/>
              <a:rect l="l" t="t" r="r" b="b"/>
              <a:pathLst>
                <a:path w="148" h="591" extrusionOk="0">
                  <a:moveTo>
                    <a:pt x="74" y="1"/>
                  </a:moveTo>
                  <a:lnTo>
                    <a:pt x="0" y="74"/>
                  </a:lnTo>
                  <a:lnTo>
                    <a:pt x="0" y="296"/>
                  </a:lnTo>
                  <a:lnTo>
                    <a:pt x="74" y="517"/>
                  </a:lnTo>
                  <a:lnTo>
                    <a:pt x="74" y="591"/>
                  </a:lnTo>
                  <a:lnTo>
                    <a:pt x="148" y="296"/>
                  </a:lnTo>
                  <a:lnTo>
                    <a:pt x="148" y="74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6"/>
            <p:cNvSpPr/>
            <p:nvPr/>
          </p:nvSpPr>
          <p:spPr>
            <a:xfrm>
              <a:off x="3615147" y="4603471"/>
              <a:ext cx="1733" cy="15571"/>
            </a:xfrm>
            <a:custGeom>
              <a:avLst/>
              <a:gdLst/>
              <a:ahLst/>
              <a:cxnLst/>
              <a:rect l="l" t="t" r="r" b="b"/>
              <a:pathLst>
                <a:path w="74" h="665" extrusionOk="0">
                  <a:moveTo>
                    <a:pt x="74" y="1"/>
                  </a:moveTo>
                  <a:lnTo>
                    <a:pt x="0" y="370"/>
                  </a:lnTo>
                  <a:lnTo>
                    <a:pt x="0" y="591"/>
                  </a:lnTo>
                  <a:lnTo>
                    <a:pt x="74" y="665"/>
                  </a:lnTo>
                  <a:lnTo>
                    <a:pt x="74" y="591"/>
                  </a:lnTo>
                  <a:lnTo>
                    <a:pt x="74" y="370"/>
                  </a:lnTo>
                  <a:lnTo>
                    <a:pt x="74" y="149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6"/>
            <p:cNvSpPr/>
            <p:nvPr/>
          </p:nvSpPr>
          <p:spPr>
            <a:xfrm>
              <a:off x="3613414" y="4574130"/>
              <a:ext cx="3465" cy="15548"/>
            </a:xfrm>
            <a:custGeom>
              <a:avLst/>
              <a:gdLst/>
              <a:ahLst/>
              <a:cxnLst/>
              <a:rect l="l" t="t" r="r" b="b"/>
              <a:pathLst>
                <a:path w="148" h="664" extrusionOk="0">
                  <a:moveTo>
                    <a:pt x="74" y="0"/>
                  </a:moveTo>
                  <a:lnTo>
                    <a:pt x="74" y="74"/>
                  </a:lnTo>
                  <a:lnTo>
                    <a:pt x="0" y="295"/>
                  </a:lnTo>
                  <a:lnTo>
                    <a:pt x="74" y="590"/>
                  </a:lnTo>
                  <a:lnTo>
                    <a:pt x="74" y="664"/>
                  </a:lnTo>
                  <a:lnTo>
                    <a:pt x="148" y="516"/>
                  </a:lnTo>
                  <a:lnTo>
                    <a:pt x="148" y="295"/>
                  </a:lnTo>
                  <a:lnTo>
                    <a:pt x="148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6"/>
            <p:cNvSpPr/>
            <p:nvPr/>
          </p:nvSpPr>
          <p:spPr>
            <a:xfrm>
              <a:off x="3613414" y="4544767"/>
              <a:ext cx="3465" cy="13838"/>
            </a:xfrm>
            <a:custGeom>
              <a:avLst/>
              <a:gdLst/>
              <a:ahLst/>
              <a:cxnLst/>
              <a:rect l="l" t="t" r="r" b="b"/>
              <a:pathLst>
                <a:path w="148" h="591" extrusionOk="0">
                  <a:moveTo>
                    <a:pt x="74" y="0"/>
                  </a:moveTo>
                  <a:lnTo>
                    <a:pt x="0" y="74"/>
                  </a:lnTo>
                  <a:lnTo>
                    <a:pt x="0" y="295"/>
                  </a:lnTo>
                  <a:lnTo>
                    <a:pt x="0" y="516"/>
                  </a:lnTo>
                  <a:lnTo>
                    <a:pt x="74" y="590"/>
                  </a:lnTo>
                  <a:lnTo>
                    <a:pt x="74" y="516"/>
                  </a:lnTo>
                  <a:lnTo>
                    <a:pt x="148" y="295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6"/>
            <p:cNvSpPr/>
            <p:nvPr/>
          </p:nvSpPr>
          <p:spPr>
            <a:xfrm>
              <a:off x="3611682" y="4513670"/>
              <a:ext cx="3489" cy="15571"/>
            </a:xfrm>
            <a:custGeom>
              <a:avLst/>
              <a:gdLst/>
              <a:ahLst/>
              <a:cxnLst/>
              <a:rect l="l" t="t" r="r" b="b"/>
              <a:pathLst>
                <a:path w="149" h="665" extrusionOk="0">
                  <a:moveTo>
                    <a:pt x="74" y="1"/>
                  </a:moveTo>
                  <a:lnTo>
                    <a:pt x="74" y="148"/>
                  </a:lnTo>
                  <a:lnTo>
                    <a:pt x="1" y="369"/>
                  </a:lnTo>
                  <a:lnTo>
                    <a:pt x="74" y="591"/>
                  </a:lnTo>
                  <a:lnTo>
                    <a:pt x="74" y="664"/>
                  </a:lnTo>
                  <a:lnTo>
                    <a:pt x="148" y="591"/>
                  </a:lnTo>
                  <a:lnTo>
                    <a:pt x="148" y="369"/>
                  </a:lnTo>
                  <a:lnTo>
                    <a:pt x="148" y="14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46"/>
            <p:cNvSpPr/>
            <p:nvPr/>
          </p:nvSpPr>
          <p:spPr>
            <a:xfrm>
              <a:off x="3611682" y="4484306"/>
              <a:ext cx="1756" cy="15571"/>
            </a:xfrm>
            <a:custGeom>
              <a:avLst/>
              <a:gdLst/>
              <a:ahLst/>
              <a:cxnLst/>
              <a:rect l="l" t="t" r="r" b="b"/>
              <a:pathLst>
                <a:path w="75" h="665" extrusionOk="0">
                  <a:moveTo>
                    <a:pt x="1" y="1"/>
                  </a:moveTo>
                  <a:lnTo>
                    <a:pt x="1" y="296"/>
                  </a:lnTo>
                  <a:lnTo>
                    <a:pt x="1" y="517"/>
                  </a:lnTo>
                  <a:lnTo>
                    <a:pt x="74" y="664"/>
                  </a:lnTo>
                  <a:lnTo>
                    <a:pt x="74" y="517"/>
                  </a:lnTo>
                  <a:lnTo>
                    <a:pt x="74" y="296"/>
                  </a:lnTo>
                  <a:lnTo>
                    <a:pt x="74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6"/>
            <p:cNvSpPr/>
            <p:nvPr/>
          </p:nvSpPr>
          <p:spPr>
            <a:xfrm>
              <a:off x="3609949" y="4454942"/>
              <a:ext cx="3489" cy="13838"/>
            </a:xfrm>
            <a:custGeom>
              <a:avLst/>
              <a:gdLst/>
              <a:ahLst/>
              <a:cxnLst/>
              <a:rect l="l" t="t" r="r" b="b"/>
              <a:pathLst>
                <a:path w="149" h="591" extrusionOk="0">
                  <a:moveTo>
                    <a:pt x="75" y="1"/>
                  </a:moveTo>
                  <a:lnTo>
                    <a:pt x="1" y="74"/>
                  </a:lnTo>
                  <a:lnTo>
                    <a:pt x="1" y="296"/>
                  </a:lnTo>
                  <a:lnTo>
                    <a:pt x="1" y="517"/>
                  </a:lnTo>
                  <a:lnTo>
                    <a:pt x="75" y="591"/>
                  </a:lnTo>
                  <a:lnTo>
                    <a:pt x="148" y="517"/>
                  </a:lnTo>
                  <a:lnTo>
                    <a:pt x="148" y="296"/>
                  </a:lnTo>
                  <a:lnTo>
                    <a:pt x="75" y="74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6"/>
            <p:cNvSpPr/>
            <p:nvPr/>
          </p:nvSpPr>
          <p:spPr>
            <a:xfrm>
              <a:off x="3608239" y="4423869"/>
              <a:ext cx="3465" cy="15548"/>
            </a:xfrm>
            <a:custGeom>
              <a:avLst/>
              <a:gdLst/>
              <a:ahLst/>
              <a:cxnLst/>
              <a:rect l="l" t="t" r="r" b="b"/>
              <a:pathLst>
                <a:path w="148" h="664" extrusionOk="0">
                  <a:moveTo>
                    <a:pt x="74" y="0"/>
                  </a:moveTo>
                  <a:lnTo>
                    <a:pt x="74" y="148"/>
                  </a:lnTo>
                  <a:lnTo>
                    <a:pt x="0" y="369"/>
                  </a:lnTo>
                  <a:lnTo>
                    <a:pt x="74" y="590"/>
                  </a:lnTo>
                  <a:lnTo>
                    <a:pt x="74" y="664"/>
                  </a:lnTo>
                  <a:lnTo>
                    <a:pt x="148" y="590"/>
                  </a:lnTo>
                  <a:lnTo>
                    <a:pt x="148" y="369"/>
                  </a:lnTo>
                  <a:lnTo>
                    <a:pt x="148" y="14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6"/>
            <p:cNvSpPr/>
            <p:nvPr/>
          </p:nvSpPr>
          <p:spPr>
            <a:xfrm>
              <a:off x="3608239" y="4394505"/>
              <a:ext cx="1733" cy="15548"/>
            </a:xfrm>
            <a:custGeom>
              <a:avLst/>
              <a:gdLst/>
              <a:ahLst/>
              <a:cxnLst/>
              <a:rect l="l" t="t" r="r" b="b"/>
              <a:pathLst>
                <a:path w="74" h="664" extrusionOk="0">
                  <a:moveTo>
                    <a:pt x="74" y="0"/>
                  </a:moveTo>
                  <a:lnTo>
                    <a:pt x="0" y="74"/>
                  </a:lnTo>
                  <a:lnTo>
                    <a:pt x="0" y="295"/>
                  </a:lnTo>
                  <a:lnTo>
                    <a:pt x="0" y="516"/>
                  </a:lnTo>
                  <a:lnTo>
                    <a:pt x="74" y="664"/>
                  </a:lnTo>
                  <a:lnTo>
                    <a:pt x="74" y="516"/>
                  </a:lnTo>
                  <a:lnTo>
                    <a:pt x="74" y="29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6"/>
            <p:cNvSpPr/>
            <p:nvPr/>
          </p:nvSpPr>
          <p:spPr>
            <a:xfrm>
              <a:off x="3606507" y="4363409"/>
              <a:ext cx="3465" cy="15571"/>
            </a:xfrm>
            <a:custGeom>
              <a:avLst/>
              <a:gdLst/>
              <a:ahLst/>
              <a:cxnLst/>
              <a:rect l="l" t="t" r="r" b="b"/>
              <a:pathLst>
                <a:path w="148" h="665" extrusionOk="0">
                  <a:moveTo>
                    <a:pt x="74" y="0"/>
                  </a:moveTo>
                  <a:lnTo>
                    <a:pt x="74" y="148"/>
                  </a:lnTo>
                  <a:lnTo>
                    <a:pt x="0" y="369"/>
                  </a:lnTo>
                  <a:lnTo>
                    <a:pt x="74" y="591"/>
                  </a:lnTo>
                  <a:lnTo>
                    <a:pt x="74" y="664"/>
                  </a:lnTo>
                  <a:lnTo>
                    <a:pt x="148" y="369"/>
                  </a:lnTo>
                  <a:lnTo>
                    <a:pt x="148" y="14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46"/>
            <p:cNvSpPr/>
            <p:nvPr/>
          </p:nvSpPr>
          <p:spPr>
            <a:xfrm>
              <a:off x="3606507" y="4334045"/>
              <a:ext cx="3465" cy="15571"/>
            </a:xfrm>
            <a:custGeom>
              <a:avLst/>
              <a:gdLst/>
              <a:ahLst/>
              <a:cxnLst/>
              <a:rect l="l" t="t" r="r" b="b"/>
              <a:pathLst>
                <a:path w="148" h="665" extrusionOk="0">
                  <a:moveTo>
                    <a:pt x="74" y="1"/>
                  </a:moveTo>
                  <a:lnTo>
                    <a:pt x="0" y="74"/>
                  </a:lnTo>
                  <a:lnTo>
                    <a:pt x="0" y="296"/>
                  </a:lnTo>
                  <a:lnTo>
                    <a:pt x="0" y="591"/>
                  </a:lnTo>
                  <a:lnTo>
                    <a:pt x="74" y="664"/>
                  </a:lnTo>
                  <a:lnTo>
                    <a:pt x="74" y="591"/>
                  </a:lnTo>
                  <a:lnTo>
                    <a:pt x="148" y="296"/>
                  </a:lnTo>
                  <a:lnTo>
                    <a:pt x="74" y="74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46"/>
            <p:cNvSpPr/>
            <p:nvPr/>
          </p:nvSpPr>
          <p:spPr>
            <a:xfrm>
              <a:off x="3606507" y="4304681"/>
              <a:ext cx="1756" cy="13838"/>
            </a:xfrm>
            <a:custGeom>
              <a:avLst/>
              <a:gdLst/>
              <a:ahLst/>
              <a:cxnLst/>
              <a:rect l="l" t="t" r="r" b="b"/>
              <a:pathLst>
                <a:path w="75" h="591" extrusionOk="0">
                  <a:moveTo>
                    <a:pt x="0" y="1"/>
                  </a:moveTo>
                  <a:lnTo>
                    <a:pt x="0" y="74"/>
                  </a:lnTo>
                  <a:lnTo>
                    <a:pt x="0" y="296"/>
                  </a:lnTo>
                  <a:lnTo>
                    <a:pt x="0" y="517"/>
                  </a:lnTo>
                  <a:lnTo>
                    <a:pt x="74" y="591"/>
                  </a:lnTo>
                  <a:lnTo>
                    <a:pt x="74" y="517"/>
                  </a:lnTo>
                  <a:lnTo>
                    <a:pt x="74" y="2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6"/>
            <p:cNvSpPr/>
            <p:nvPr/>
          </p:nvSpPr>
          <p:spPr>
            <a:xfrm>
              <a:off x="3606507" y="4273585"/>
              <a:ext cx="1756" cy="15571"/>
            </a:xfrm>
            <a:custGeom>
              <a:avLst/>
              <a:gdLst/>
              <a:ahLst/>
              <a:cxnLst/>
              <a:rect l="l" t="t" r="r" b="b"/>
              <a:pathLst>
                <a:path w="75" h="665" extrusionOk="0">
                  <a:moveTo>
                    <a:pt x="0" y="1"/>
                  </a:moveTo>
                  <a:lnTo>
                    <a:pt x="0" y="370"/>
                  </a:lnTo>
                  <a:lnTo>
                    <a:pt x="0" y="591"/>
                  </a:lnTo>
                  <a:lnTo>
                    <a:pt x="0" y="665"/>
                  </a:lnTo>
                  <a:lnTo>
                    <a:pt x="74" y="591"/>
                  </a:lnTo>
                  <a:lnTo>
                    <a:pt x="74" y="370"/>
                  </a:lnTo>
                  <a:lnTo>
                    <a:pt x="74" y="1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46"/>
            <p:cNvSpPr/>
            <p:nvPr/>
          </p:nvSpPr>
          <p:spPr>
            <a:xfrm>
              <a:off x="3604774" y="4244244"/>
              <a:ext cx="3489" cy="15548"/>
            </a:xfrm>
            <a:custGeom>
              <a:avLst/>
              <a:gdLst/>
              <a:ahLst/>
              <a:cxnLst/>
              <a:rect l="l" t="t" r="r" b="b"/>
              <a:pathLst>
                <a:path w="149" h="664" extrusionOk="0">
                  <a:moveTo>
                    <a:pt x="74" y="0"/>
                  </a:moveTo>
                  <a:lnTo>
                    <a:pt x="1" y="295"/>
                  </a:lnTo>
                  <a:lnTo>
                    <a:pt x="74" y="516"/>
                  </a:lnTo>
                  <a:lnTo>
                    <a:pt x="74" y="664"/>
                  </a:lnTo>
                  <a:lnTo>
                    <a:pt x="148" y="295"/>
                  </a:lnTo>
                  <a:lnTo>
                    <a:pt x="148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6"/>
            <p:cNvSpPr/>
            <p:nvPr/>
          </p:nvSpPr>
          <p:spPr>
            <a:xfrm>
              <a:off x="3604774" y="4214881"/>
              <a:ext cx="3489" cy="13838"/>
            </a:xfrm>
            <a:custGeom>
              <a:avLst/>
              <a:gdLst/>
              <a:ahLst/>
              <a:cxnLst/>
              <a:rect l="l" t="t" r="r" b="b"/>
              <a:pathLst>
                <a:path w="149" h="591" extrusionOk="0">
                  <a:moveTo>
                    <a:pt x="74" y="0"/>
                  </a:moveTo>
                  <a:lnTo>
                    <a:pt x="1" y="295"/>
                  </a:lnTo>
                  <a:lnTo>
                    <a:pt x="74" y="516"/>
                  </a:lnTo>
                  <a:lnTo>
                    <a:pt x="74" y="590"/>
                  </a:lnTo>
                  <a:lnTo>
                    <a:pt x="148" y="295"/>
                  </a:lnTo>
                  <a:lnTo>
                    <a:pt x="148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46"/>
            <p:cNvSpPr/>
            <p:nvPr/>
          </p:nvSpPr>
          <p:spPr>
            <a:xfrm>
              <a:off x="3604774" y="4183784"/>
              <a:ext cx="3489" cy="15571"/>
            </a:xfrm>
            <a:custGeom>
              <a:avLst/>
              <a:gdLst/>
              <a:ahLst/>
              <a:cxnLst/>
              <a:rect l="l" t="t" r="r" b="b"/>
              <a:pathLst>
                <a:path w="149" h="665" extrusionOk="0">
                  <a:moveTo>
                    <a:pt x="74" y="0"/>
                  </a:moveTo>
                  <a:lnTo>
                    <a:pt x="1" y="148"/>
                  </a:lnTo>
                  <a:lnTo>
                    <a:pt x="1" y="369"/>
                  </a:lnTo>
                  <a:lnTo>
                    <a:pt x="1" y="591"/>
                  </a:lnTo>
                  <a:lnTo>
                    <a:pt x="74" y="664"/>
                  </a:lnTo>
                  <a:lnTo>
                    <a:pt x="74" y="591"/>
                  </a:lnTo>
                  <a:lnTo>
                    <a:pt x="148" y="369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46"/>
            <p:cNvSpPr/>
            <p:nvPr/>
          </p:nvSpPr>
          <p:spPr>
            <a:xfrm>
              <a:off x="3604774" y="4154420"/>
              <a:ext cx="3489" cy="15571"/>
            </a:xfrm>
            <a:custGeom>
              <a:avLst/>
              <a:gdLst/>
              <a:ahLst/>
              <a:cxnLst/>
              <a:rect l="l" t="t" r="r" b="b"/>
              <a:pathLst>
                <a:path w="149" h="665" extrusionOk="0">
                  <a:moveTo>
                    <a:pt x="74" y="1"/>
                  </a:moveTo>
                  <a:lnTo>
                    <a:pt x="74" y="74"/>
                  </a:lnTo>
                  <a:lnTo>
                    <a:pt x="1" y="296"/>
                  </a:lnTo>
                  <a:lnTo>
                    <a:pt x="74" y="517"/>
                  </a:lnTo>
                  <a:lnTo>
                    <a:pt x="74" y="664"/>
                  </a:lnTo>
                  <a:lnTo>
                    <a:pt x="148" y="517"/>
                  </a:lnTo>
                  <a:lnTo>
                    <a:pt x="148" y="296"/>
                  </a:lnTo>
                  <a:lnTo>
                    <a:pt x="148" y="74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6"/>
            <p:cNvSpPr/>
            <p:nvPr/>
          </p:nvSpPr>
          <p:spPr>
            <a:xfrm>
              <a:off x="3606507" y="4123324"/>
              <a:ext cx="1756" cy="15571"/>
            </a:xfrm>
            <a:custGeom>
              <a:avLst/>
              <a:gdLst/>
              <a:ahLst/>
              <a:cxnLst/>
              <a:rect l="l" t="t" r="r" b="b"/>
              <a:pathLst>
                <a:path w="75" h="665" extrusionOk="0">
                  <a:moveTo>
                    <a:pt x="0" y="1"/>
                  </a:moveTo>
                  <a:lnTo>
                    <a:pt x="0" y="148"/>
                  </a:lnTo>
                  <a:lnTo>
                    <a:pt x="0" y="370"/>
                  </a:lnTo>
                  <a:lnTo>
                    <a:pt x="0" y="591"/>
                  </a:lnTo>
                  <a:lnTo>
                    <a:pt x="0" y="665"/>
                  </a:lnTo>
                  <a:lnTo>
                    <a:pt x="74" y="370"/>
                  </a:lnTo>
                  <a:lnTo>
                    <a:pt x="74" y="1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6"/>
            <p:cNvSpPr/>
            <p:nvPr/>
          </p:nvSpPr>
          <p:spPr>
            <a:xfrm>
              <a:off x="3606507" y="4093983"/>
              <a:ext cx="1756" cy="15548"/>
            </a:xfrm>
            <a:custGeom>
              <a:avLst/>
              <a:gdLst/>
              <a:ahLst/>
              <a:cxnLst/>
              <a:rect l="l" t="t" r="r" b="b"/>
              <a:pathLst>
                <a:path w="75" h="664" extrusionOk="0">
                  <a:moveTo>
                    <a:pt x="74" y="0"/>
                  </a:moveTo>
                  <a:lnTo>
                    <a:pt x="0" y="74"/>
                  </a:lnTo>
                  <a:lnTo>
                    <a:pt x="0" y="295"/>
                  </a:lnTo>
                  <a:lnTo>
                    <a:pt x="0" y="590"/>
                  </a:lnTo>
                  <a:lnTo>
                    <a:pt x="74" y="664"/>
                  </a:lnTo>
                  <a:lnTo>
                    <a:pt x="74" y="590"/>
                  </a:lnTo>
                  <a:lnTo>
                    <a:pt x="74" y="295"/>
                  </a:lnTo>
                  <a:lnTo>
                    <a:pt x="74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46"/>
            <p:cNvSpPr/>
            <p:nvPr/>
          </p:nvSpPr>
          <p:spPr>
            <a:xfrm>
              <a:off x="3606507" y="4064619"/>
              <a:ext cx="3465" cy="15548"/>
            </a:xfrm>
            <a:custGeom>
              <a:avLst/>
              <a:gdLst/>
              <a:ahLst/>
              <a:cxnLst/>
              <a:rect l="l" t="t" r="r" b="b"/>
              <a:pathLst>
                <a:path w="148" h="664" extrusionOk="0">
                  <a:moveTo>
                    <a:pt x="74" y="0"/>
                  </a:moveTo>
                  <a:lnTo>
                    <a:pt x="0" y="295"/>
                  </a:lnTo>
                  <a:lnTo>
                    <a:pt x="0" y="516"/>
                  </a:lnTo>
                  <a:lnTo>
                    <a:pt x="74" y="664"/>
                  </a:lnTo>
                  <a:lnTo>
                    <a:pt x="148" y="516"/>
                  </a:lnTo>
                  <a:lnTo>
                    <a:pt x="148" y="295"/>
                  </a:lnTo>
                  <a:lnTo>
                    <a:pt x="148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46"/>
            <p:cNvSpPr/>
            <p:nvPr/>
          </p:nvSpPr>
          <p:spPr>
            <a:xfrm>
              <a:off x="3608239" y="4033523"/>
              <a:ext cx="1733" cy="15571"/>
            </a:xfrm>
            <a:custGeom>
              <a:avLst/>
              <a:gdLst/>
              <a:ahLst/>
              <a:cxnLst/>
              <a:rect l="l" t="t" r="r" b="b"/>
              <a:pathLst>
                <a:path w="74" h="665" extrusionOk="0">
                  <a:moveTo>
                    <a:pt x="74" y="0"/>
                  </a:moveTo>
                  <a:lnTo>
                    <a:pt x="0" y="148"/>
                  </a:lnTo>
                  <a:lnTo>
                    <a:pt x="0" y="369"/>
                  </a:lnTo>
                  <a:lnTo>
                    <a:pt x="0" y="591"/>
                  </a:lnTo>
                  <a:lnTo>
                    <a:pt x="0" y="664"/>
                  </a:lnTo>
                  <a:lnTo>
                    <a:pt x="74" y="591"/>
                  </a:lnTo>
                  <a:lnTo>
                    <a:pt x="74" y="369"/>
                  </a:lnTo>
                  <a:lnTo>
                    <a:pt x="74" y="14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46"/>
            <p:cNvSpPr/>
            <p:nvPr/>
          </p:nvSpPr>
          <p:spPr>
            <a:xfrm>
              <a:off x="3609949" y="4004159"/>
              <a:ext cx="1756" cy="15571"/>
            </a:xfrm>
            <a:custGeom>
              <a:avLst/>
              <a:gdLst/>
              <a:ahLst/>
              <a:cxnLst/>
              <a:rect l="l" t="t" r="r" b="b"/>
              <a:pathLst>
                <a:path w="75" h="665" extrusionOk="0">
                  <a:moveTo>
                    <a:pt x="75" y="1"/>
                  </a:moveTo>
                  <a:lnTo>
                    <a:pt x="1" y="74"/>
                  </a:lnTo>
                  <a:lnTo>
                    <a:pt x="1" y="296"/>
                  </a:lnTo>
                  <a:lnTo>
                    <a:pt x="1" y="517"/>
                  </a:lnTo>
                  <a:lnTo>
                    <a:pt x="1" y="664"/>
                  </a:lnTo>
                  <a:lnTo>
                    <a:pt x="75" y="517"/>
                  </a:lnTo>
                  <a:lnTo>
                    <a:pt x="75" y="296"/>
                  </a:lnTo>
                  <a:lnTo>
                    <a:pt x="75" y="74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46"/>
            <p:cNvSpPr/>
            <p:nvPr/>
          </p:nvSpPr>
          <p:spPr>
            <a:xfrm>
              <a:off x="3611682" y="3974795"/>
              <a:ext cx="3489" cy="15571"/>
            </a:xfrm>
            <a:custGeom>
              <a:avLst/>
              <a:gdLst/>
              <a:ahLst/>
              <a:cxnLst/>
              <a:rect l="l" t="t" r="r" b="b"/>
              <a:pathLst>
                <a:path w="149" h="665" extrusionOk="0">
                  <a:moveTo>
                    <a:pt x="74" y="1"/>
                  </a:moveTo>
                  <a:lnTo>
                    <a:pt x="74" y="74"/>
                  </a:lnTo>
                  <a:lnTo>
                    <a:pt x="1" y="296"/>
                  </a:lnTo>
                  <a:lnTo>
                    <a:pt x="1" y="517"/>
                  </a:lnTo>
                  <a:lnTo>
                    <a:pt x="74" y="664"/>
                  </a:lnTo>
                  <a:lnTo>
                    <a:pt x="148" y="296"/>
                  </a:lnTo>
                  <a:lnTo>
                    <a:pt x="148" y="74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46"/>
            <p:cNvSpPr/>
            <p:nvPr/>
          </p:nvSpPr>
          <p:spPr>
            <a:xfrm>
              <a:off x="3615147" y="3952339"/>
              <a:ext cx="3465" cy="6931"/>
            </a:xfrm>
            <a:custGeom>
              <a:avLst/>
              <a:gdLst/>
              <a:ahLst/>
              <a:cxnLst/>
              <a:rect l="l" t="t" r="r" b="b"/>
              <a:pathLst>
                <a:path w="148" h="296" extrusionOk="0">
                  <a:moveTo>
                    <a:pt x="0" y="1"/>
                  </a:moveTo>
                  <a:lnTo>
                    <a:pt x="0" y="148"/>
                  </a:lnTo>
                  <a:lnTo>
                    <a:pt x="0" y="222"/>
                  </a:lnTo>
                  <a:lnTo>
                    <a:pt x="0" y="296"/>
                  </a:lnTo>
                  <a:lnTo>
                    <a:pt x="74" y="296"/>
                  </a:lnTo>
                  <a:lnTo>
                    <a:pt x="148" y="14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6"/>
            <p:cNvSpPr/>
            <p:nvPr/>
          </p:nvSpPr>
          <p:spPr>
            <a:xfrm>
              <a:off x="3597866" y="3815894"/>
              <a:ext cx="24211" cy="126113"/>
            </a:xfrm>
            <a:custGeom>
              <a:avLst/>
              <a:gdLst/>
              <a:ahLst/>
              <a:cxnLst/>
              <a:rect l="l" t="t" r="r" b="b"/>
              <a:pathLst>
                <a:path w="1034" h="5386" extrusionOk="0">
                  <a:moveTo>
                    <a:pt x="0" y="1"/>
                  </a:moveTo>
                  <a:lnTo>
                    <a:pt x="0" y="665"/>
                  </a:lnTo>
                  <a:lnTo>
                    <a:pt x="74" y="2730"/>
                  </a:lnTo>
                  <a:lnTo>
                    <a:pt x="148" y="3910"/>
                  </a:lnTo>
                  <a:lnTo>
                    <a:pt x="222" y="4426"/>
                  </a:lnTo>
                  <a:lnTo>
                    <a:pt x="296" y="4869"/>
                  </a:lnTo>
                  <a:lnTo>
                    <a:pt x="517" y="5164"/>
                  </a:lnTo>
                  <a:lnTo>
                    <a:pt x="369" y="4869"/>
                  </a:lnTo>
                  <a:lnTo>
                    <a:pt x="296" y="4426"/>
                  </a:lnTo>
                  <a:lnTo>
                    <a:pt x="296" y="3910"/>
                  </a:lnTo>
                  <a:lnTo>
                    <a:pt x="222" y="2730"/>
                  </a:lnTo>
                  <a:lnTo>
                    <a:pt x="74" y="665"/>
                  </a:lnTo>
                  <a:lnTo>
                    <a:pt x="0" y="1"/>
                  </a:lnTo>
                  <a:close/>
                  <a:moveTo>
                    <a:pt x="517" y="5164"/>
                  </a:moveTo>
                  <a:lnTo>
                    <a:pt x="738" y="5385"/>
                  </a:lnTo>
                  <a:lnTo>
                    <a:pt x="1033" y="5385"/>
                  </a:lnTo>
                  <a:lnTo>
                    <a:pt x="812" y="5311"/>
                  </a:lnTo>
                  <a:lnTo>
                    <a:pt x="517" y="5164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6"/>
            <p:cNvSpPr/>
            <p:nvPr/>
          </p:nvSpPr>
          <p:spPr>
            <a:xfrm>
              <a:off x="3608239" y="3821092"/>
              <a:ext cx="10373" cy="10373"/>
            </a:xfrm>
            <a:custGeom>
              <a:avLst/>
              <a:gdLst/>
              <a:ahLst/>
              <a:cxnLst/>
              <a:rect l="l" t="t" r="r" b="b"/>
              <a:pathLst>
                <a:path w="443" h="443" extrusionOk="0">
                  <a:moveTo>
                    <a:pt x="148" y="0"/>
                  </a:moveTo>
                  <a:lnTo>
                    <a:pt x="295" y="74"/>
                  </a:lnTo>
                  <a:lnTo>
                    <a:pt x="369" y="221"/>
                  </a:lnTo>
                  <a:lnTo>
                    <a:pt x="369" y="295"/>
                  </a:lnTo>
                  <a:lnTo>
                    <a:pt x="295" y="369"/>
                  </a:lnTo>
                  <a:lnTo>
                    <a:pt x="221" y="369"/>
                  </a:lnTo>
                  <a:lnTo>
                    <a:pt x="148" y="295"/>
                  </a:lnTo>
                  <a:lnTo>
                    <a:pt x="74" y="221"/>
                  </a:lnTo>
                  <a:lnTo>
                    <a:pt x="148" y="74"/>
                  </a:lnTo>
                  <a:lnTo>
                    <a:pt x="74" y="74"/>
                  </a:lnTo>
                  <a:lnTo>
                    <a:pt x="0" y="148"/>
                  </a:lnTo>
                  <a:lnTo>
                    <a:pt x="0" y="295"/>
                  </a:lnTo>
                  <a:lnTo>
                    <a:pt x="74" y="369"/>
                  </a:lnTo>
                  <a:lnTo>
                    <a:pt x="148" y="443"/>
                  </a:lnTo>
                  <a:lnTo>
                    <a:pt x="295" y="443"/>
                  </a:lnTo>
                  <a:lnTo>
                    <a:pt x="443" y="369"/>
                  </a:lnTo>
                  <a:lnTo>
                    <a:pt x="443" y="221"/>
                  </a:lnTo>
                  <a:lnTo>
                    <a:pt x="443" y="74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6"/>
            <p:cNvSpPr/>
            <p:nvPr/>
          </p:nvSpPr>
          <p:spPr>
            <a:xfrm>
              <a:off x="3672142" y="3814184"/>
              <a:ext cx="65632" cy="34561"/>
            </a:xfrm>
            <a:custGeom>
              <a:avLst/>
              <a:gdLst/>
              <a:ahLst/>
              <a:cxnLst/>
              <a:rect l="l" t="t" r="r" b="b"/>
              <a:pathLst>
                <a:path w="2803" h="1476" extrusionOk="0">
                  <a:moveTo>
                    <a:pt x="0" y="0"/>
                  </a:moveTo>
                  <a:lnTo>
                    <a:pt x="74" y="221"/>
                  </a:lnTo>
                  <a:lnTo>
                    <a:pt x="221" y="443"/>
                  </a:lnTo>
                  <a:lnTo>
                    <a:pt x="369" y="738"/>
                  </a:lnTo>
                  <a:lnTo>
                    <a:pt x="590" y="959"/>
                  </a:lnTo>
                  <a:lnTo>
                    <a:pt x="811" y="1180"/>
                  </a:lnTo>
                  <a:lnTo>
                    <a:pt x="1106" y="1328"/>
                  </a:lnTo>
                  <a:lnTo>
                    <a:pt x="1402" y="1401"/>
                  </a:lnTo>
                  <a:lnTo>
                    <a:pt x="1697" y="1475"/>
                  </a:lnTo>
                  <a:lnTo>
                    <a:pt x="2065" y="1475"/>
                  </a:lnTo>
                  <a:lnTo>
                    <a:pt x="2360" y="1401"/>
                  </a:lnTo>
                  <a:lnTo>
                    <a:pt x="2582" y="1401"/>
                  </a:lnTo>
                  <a:lnTo>
                    <a:pt x="2803" y="1254"/>
                  </a:lnTo>
                  <a:lnTo>
                    <a:pt x="2360" y="1328"/>
                  </a:lnTo>
                  <a:lnTo>
                    <a:pt x="1697" y="1328"/>
                  </a:lnTo>
                  <a:lnTo>
                    <a:pt x="1180" y="1180"/>
                  </a:lnTo>
                  <a:lnTo>
                    <a:pt x="664" y="885"/>
                  </a:lnTo>
                  <a:lnTo>
                    <a:pt x="295" y="4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46"/>
            <p:cNvSpPr/>
            <p:nvPr/>
          </p:nvSpPr>
          <p:spPr>
            <a:xfrm>
              <a:off x="3470061" y="3810719"/>
              <a:ext cx="43201" cy="39735"/>
            </a:xfrm>
            <a:custGeom>
              <a:avLst/>
              <a:gdLst/>
              <a:ahLst/>
              <a:cxnLst/>
              <a:rect l="l" t="t" r="r" b="b"/>
              <a:pathLst>
                <a:path w="1845" h="1697" extrusionOk="0">
                  <a:moveTo>
                    <a:pt x="1844" y="0"/>
                  </a:moveTo>
                  <a:lnTo>
                    <a:pt x="1771" y="369"/>
                  </a:lnTo>
                  <a:lnTo>
                    <a:pt x="1549" y="812"/>
                  </a:lnTo>
                  <a:lnTo>
                    <a:pt x="1254" y="1181"/>
                  </a:lnTo>
                  <a:lnTo>
                    <a:pt x="885" y="1402"/>
                  </a:lnTo>
                  <a:lnTo>
                    <a:pt x="369" y="1549"/>
                  </a:lnTo>
                  <a:lnTo>
                    <a:pt x="0" y="1623"/>
                  </a:lnTo>
                  <a:lnTo>
                    <a:pt x="222" y="1697"/>
                  </a:lnTo>
                  <a:lnTo>
                    <a:pt x="369" y="1623"/>
                  </a:lnTo>
                  <a:lnTo>
                    <a:pt x="885" y="1549"/>
                  </a:lnTo>
                  <a:lnTo>
                    <a:pt x="1328" y="1254"/>
                  </a:lnTo>
                  <a:lnTo>
                    <a:pt x="1623" y="886"/>
                  </a:lnTo>
                  <a:lnTo>
                    <a:pt x="1844" y="369"/>
                  </a:lnTo>
                  <a:lnTo>
                    <a:pt x="1844" y="222"/>
                  </a:lnTo>
                  <a:lnTo>
                    <a:pt x="184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46"/>
            <p:cNvSpPr/>
            <p:nvPr/>
          </p:nvSpPr>
          <p:spPr>
            <a:xfrm>
              <a:off x="3375062" y="3384101"/>
              <a:ext cx="457693" cy="428354"/>
            </a:xfrm>
            <a:custGeom>
              <a:avLst/>
              <a:gdLst/>
              <a:ahLst/>
              <a:cxnLst/>
              <a:rect l="l" t="t" r="r" b="b"/>
              <a:pathLst>
                <a:path w="19547" h="18294" extrusionOk="0">
                  <a:moveTo>
                    <a:pt x="8040" y="1"/>
                  </a:moveTo>
                  <a:lnTo>
                    <a:pt x="7229" y="75"/>
                  </a:lnTo>
                  <a:lnTo>
                    <a:pt x="5828" y="222"/>
                  </a:lnTo>
                  <a:lnTo>
                    <a:pt x="5090" y="370"/>
                  </a:lnTo>
                  <a:lnTo>
                    <a:pt x="4426" y="517"/>
                  </a:lnTo>
                  <a:lnTo>
                    <a:pt x="3762" y="812"/>
                  </a:lnTo>
                  <a:lnTo>
                    <a:pt x="3246" y="1181"/>
                  </a:lnTo>
                  <a:lnTo>
                    <a:pt x="1" y="7156"/>
                  </a:lnTo>
                  <a:lnTo>
                    <a:pt x="3541" y="9590"/>
                  </a:lnTo>
                  <a:lnTo>
                    <a:pt x="4574" y="7524"/>
                  </a:lnTo>
                  <a:lnTo>
                    <a:pt x="4426" y="11360"/>
                  </a:lnTo>
                  <a:lnTo>
                    <a:pt x="3836" y="18146"/>
                  </a:lnTo>
                  <a:lnTo>
                    <a:pt x="15121" y="18293"/>
                  </a:lnTo>
                  <a:lnTo>
                    <a:pt x="14974" y="12171"/>
                  </a:lnTo>
                  <a:lnTo>
                    <a:pt x="14974" y="7746"/>
                  </a:lnTo>
                  <a:lnTo>
                    <a:pt x="16596" y="9295"/>
                  </a:lnTo>
                  <a:lnTo>
                    <a:pt x="19547" y="5607"/>
                  </a:lnTo>
                  <a:lnTo>
                    <a:pt x="15933" y="1919"/>
                  </a:lnTo>
                  <a:lnTo>
                    <a:pt x="15342" y="1402"/>
                  </a:lnTo>
                  <a:lnTo>
                    <a:pt x="14752" y="960"/>
                  </a:lnTo>
                  <a:lnTo>
                    <a:pt x="14089" y="591"/>
                  </a:lnTo>
                  <a:lnTo>
                    <a:pt x="13425" y="296"/>
                  </a:lnTo>
                  <a:lnTo>
                    <a:pt x="12613" y="75"/>
                  </a:lnTo>
                  <a:lnTo>
                    <a:pt x="11802" y="1"/>
                  </a:lnTo>
                  <a:lnTo>
                    <a:pt x="10843" y="222"/>
                  </a:lnTo>
                  <a:lnTo>
                    <a:pt x="9884" y="296"/>
                  </a:lnTo>
                  <a:lnTo>
                    <a:pt x="8925" y="222"/>
                  </a:lnTo>
                  <a:lnTo>
                    <a:pt x="804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46"/>
            <p:cNvSpPr/>
            <p:nvPr/>
          </p:nvSpPr>
          <p:spPr>
            <a:xfrm>
              <a:off x="3502867" y="3202767"/>
              <a:ext cx="184815" cy="19013"/>
            </a:xfrm>
            <a:custGeom>
              <a:avLst/>
              <a:gdLst/>
              <a:ahLst/>
              <a:cxnLst/>
              <a:rect l="l" t="t" r="r" b="b"/>
              <a:pathLst>
                <a:path w="7893" h="812" extrusionOk="0">
                  <a:moveTo>
                    <a:pt x="370" y="0"/>
                  </a:moveTo>
                  <a:lnTo>
                    <a:pt x="222" y="74"/>
                  </a:lnTo>
                  <a:lnTo>
                    <a:pt x="148" y="148"/>
                  </a:lnTo>
                  <a:lnTo>
                    <a:pt x="75" y="222"/>
                  </a:lnTo>
                  <a:lnTo>
                    <a:pt x="1" y="369"/>
                  </a:lnTo>
                  <a:lnTo>
                    <a:pt x="75" y="517"/>
                  </a:lnTo>
                  <a:lnTo>
                    <a:pt x="148" y="664"/>
                  </a:lnTo>
                  <a:lnTo>
                    <a:pt x="222" y="738"/>
                  </a:lnTo>
                  <a:lnTo>
                    <a:pt x="370" y="812"/>
                  </a:lnTo>
                  <a:lnTo>
                    <a:pt x="7524" y="812"/>
                  </a:lnTo>
                  <a:lnTo>
                    <a:pt x="7672" y="738"/>
                  </a:lnTo>
                  <a:lnTo>
                    <a:pt x="7819" y="664"/>
                  </a:lnTo>
                  <a:lnTo>
                    <a:pt x="7893" y="517"/>
                  </a:lnTo>
                  <a:lnTo>
                    <a:pt x="7893" y="369"/>
                  </a:lnTo>
                  <a:lnTo>
                    <a:pt x="7893" y="222"/>
                  </a:lnTo>
                  <a:lnTo>
                    <a:pt x="7819" y="148"/>
                  </a:lnTo>
                  <a:lnTo>
                    <a:pt x="7672" y="74"/>
                  </a:lnTo>
                  <a:lnTo>
                    <a:pt x="752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6"/>
            <p:cNvSpPr/>
            <p:nvPr/>
          </p:nvSpPr>
          <p:spPr>
            <a:xfrm>
              <a:off x="3502867" y="3202767"/>
              <a:ext cx="184815" cy="19013"/>
            </a:xfrm>
            <a:custGeom>
              <a:avLst/>
              <a:gdLst/>
              <a:ahLst/>
              <a:cxnLst/>
              <a:rect l="l" t="t" r="r" b="b"/>
              <a:pathLst>
                <a:path w="7893" h="812" fill="none" extrusionOk="0">
                  <a:moveTo>
                    <a:pt x="7524" y="812"/>
                  </a:moveTo>
                  <a:lnTo>
                    <a:pt x="370" y="812"/>
                  </a:lnTo>
                  <a:lnTo>
                    <a:pt x="370" y="812"/>
                  </a:lnTo>
                  <a:lnTo>
                    <a:pt x="222" y="738"/>
                  </a:lnTo>
                  <a:lnTo>
                    <a:pt x="148" y="664"/>
                  </a:lnTo>
                  <a:lnTo>
                    <a:pt x="75" y="517"/>
                  </a:lnTo>
                  <a:lnTo>
                    <a:pt x="1" y="369"/>
                  </a:lnTo>
                  <a:lnTo>
                    <a:pt x="1" y="369"/>
                  </a:lnTo>
                  <a:lnTo>
                    <a:pt x="1" y="369"/>
                  </a:lnTo>
                  <a:lnTo>
                    <a:pt x="75" y="222"/>
                  </a:lnTo>
                  <a:lnTo>
                    <a:pt x="148" y="148"/>
                  </a:lnTo>
                  <a:lnTo>
                    <a:pt x="222" y="74"/>
                  </a:lnTo>
                  <a:lnTo>
                    <a:pt x="370" y="0"/>
                  </a:lnTo>
                  <a:lnTo>
                    <a:pt x="7524" y="0"/>
                  </a:lnTo>
                  <a:lnTo>
                    <a:pt x="7524" y="0"/>
                  </a:lnTo>
                  <a:lnTo>
                    <a:pt x="7672" y="74"/>
                  </a:lnTo>
                  <a:lnTo>
                    <a:pt x="7819" y="148"/>
                  </a:lnTo>
                  <a:lnTo>
                    <a:pt x="7893" y="222"/>
                  </a:lnTo>
                  <a:lnTo>
                    <a:pt x="7893" y="369"/>
                  </a:lnTo>
                  <a:lnTo>
                    <a:pt x="7893" y="369"/>
                  </a:lnTo>
                  <a:lnTo>
                    <a:pt x="7893" y="517"/>
                  </a:lnTo>
                  <a:lnTo>
                    <a:pt x="7819" y="664"/>
                  </a:lnTo>
                  <a:lnTo>
                    <a:pt x="7672" y="738"/>
                  </a:lnTo>
                  <a:lnTo>
                    <a:pt x="7524" y="8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6"/>
            <p:cNvSpPr/>
            <p:nvPr/>
          </p:nvSpPr>
          <p:spPr>
            <a:xfrm>
              <a:off x="3518415" y="3114675"/>
              <a:ext cx="155452" cy="91553"/>
            </a:xfrm>
            <a:custGeom>
              <a:avLst/>
              <a:gdLst/>
              <a:ahLst/>
              <a:cxnLst/>
              <a:rect l="l" t="t" r="r" b="b"/>
              <a:pathLst>
                <a:path w="6639" h="3910" extrusionOk="0">
                  <a:moveTo>
                    <a:pt x="3320" y="1"/>
                  </a:moveTo>
                  <a:lnTo>
                    <a:pt x="2656" y="74"/>
                  </a:lnTo>
                  <a:lnTo>
                    <a:pt x="1992" y="296"/>
                  </a:lnTo>
                  <a:lnTo>
                    <a:pt x="1402" y="591"/>
                  </a:lnTo>
                  <a:lnTo>
                    <a:pt x="959" y="1033"/>
                  </a:lnTo>
                  <a:lnTo>
                    <a:pt x="517" y="1476"/>
                  </a:lnTo>
                  <a:lnTo>
                    <a:pt x="222" y="2066"/>
                  </a:lnTo>
                  <a:lnTo>
                    <a:pt x="74" y="2656"/>
                  </a:lnTo>
                  <a:lnTo>
                    <a:pt x="1" y="3320"/>
                  </a:lnTo>
                  <a:lnTo>
                    <a:pt x="1" y="3910"/>
                  </a:lnTo>
                  <a:lnTo>
                    <a:pt x="6639" y="3910"/>
                  </a:lnTo>
                  <a:lnTo>
                    <a:pt x="6639" y="3320"/>
                  </a:lnTo>
                  <a:lnTo>
                    <a:pt x="6565" y="2656"/>
                  </a:lnTo>
                  <a:lnTo>
                    <a:pt x="6344" y="2066"/>
                  </a:lnTo>
                  <a:lnTo>
                    <a:pt x="6049" y="1476"/>
                  </a:lnTo>
                  <a:lnTo>
                    <a:pt x="5606" y="1033"/>
                  </a:lnTo>
                  <a:lnTo>
                    <a:pt x="5164" y="591"/>
                  </a:lnTo>
                  <a:lnTo>
                    <a:pt x="4574" y="296"/>
                  </a:lnTo>
                  <a:lnTo>
                    <a:pt x="3984" y="74"/>
                  </a:lnTo>
                  <a:lnTo>
                    <a:pt x="332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46"/>
            <p:cNvSpPr/>
            <p:nvPr/>
          </p:nvSpPr>
          <p:spPr>
            <a:xfrm>
              <a:off x="3518415" y="3114675"/>
              <a:ext cx="155452" cy="91553"/>
            </a:xfrm>
            <a:custGeom>
              <a:avLst/>
              <a:gdLst/>
              <a:ahLst/>
              <a:cxnLst/>
              <a:rect l="l" t="t" r="r" b="b"/>
              <a:pathLst>
                <a:path w="6639" h="3910" fill="none" extrusionOk="0">
                  <a:moveTo>
                    <a:pt x="6639" y="3910"/>
                  </a:moveTo>
                  <a:lnTo>
                    <a:pt x="1" y="3910"/>
                  </a:lnTo>
                  <a:lnTo>
                    <a:pt x="1" y="3320"/>
                  </a:lnTo>
                  <a:lnTo>
                    <a:pt x="1" y="3320"/>
                  </a:lnTo>
                  <a:lnTo>
                    <a:pt x="74" y="2656"/>
                  </a:lnTo>
                  <a:lnTo>
                    <a:pt x="222" y="2066"/>
                  </a:lnTo>
                  <a:lnTo>
                    <a:pt x="517" y="1476"/>
                  </a:lnTo>
                  <a:lnTo>
                    <a:pt x="959" y="1033"/>
                  </a:lnTo>
                  <a:lnTo>
                    <a:pt x="1402" y="591"/>
                  </a:lnTo>
                  <a:lnTo>
                    <a:pt x="1992" y="296"/>
                  </a:lnTo>
                  <a:lnTo>
                    <a:pt x="2656" y="74"/>
                  </a:lnTo>
                  <a:lnTo>
                    <a:pt x="3320" y="1"/>
                  </a:lnTo>
                  <a:lnTo>
                    <a:pt x="3320" y="1"/>
                  </a:lnTo>
                  <a:lnTo>
                    <a:pt x="3984" y="74"/>
                  </a:lnTo>
                  <a:lnTo>
                    <a:pt x="4574" y="296"/>
                  </a:lnTo>
                  <a:lnTo>
                    <a:pt x="5164" y="591"/>
                  </a:lnTo>
                  <a:lnTo>
                    <a:pt x="5606" y="1033"/>
                  </a:lnTo>
                  <a:lnTo>
                    <a:pt x="6049" y="1476"/>
                  </a:lnTo>
                  <a:lnTo>
                    <a:pt x="6344" y="2066"/>
                  </a:lnTo>
                  <a:lnTo>
                    <a:pt x="6565" y="2656"/>
                  </a:lnTo>
                  <a:lnTo>
                    <a:pt x="6639" y="3320"/>
                  </a:lnTo>
                  <a:lnTo>
                    <a:pt x="6639" y="39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46"/>
            <p:cNvSpPr/>
            <p:nvPr/>
          </p:nvSpPr>
          <p:spPr>
            <a:xfrm>
              <a:off x="3582318" y="3114675"/>
              <a:ext cx="22478" cy="95018"/>
            </a:xfrm>
            <a:custGeom>
              <a:avLst/>
              <a:gdLst/>
              <a:ahLst/>
              <a:cxnLst/>
              <a:rect l="l" t="t" r="r" b="b"/>
              <a:pathLst>
                <a:path w="960" h="4058" extrusionOk="0">
                  <a:moveTo>
                    <a:pt x="1" y="1"/>
                  </a:moveTo>
                  <a:lnTo>
                    <a:pt x="1" y="4057"/>
                  </a:lnTo>
                  <a:lnTo>
                    <a:pt x="960" y="4057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46"/>
            <p:cNvSpPr/>
            <p:nvPr/>
          </p:nvSpPr>
          <p:spPr>
            <a:xfrm>
              <a:off x="3582318" y="3114675"/>
              <a:ext cx="22478" cy="95018"/>
            </a:xfrm>
            <a:custGeom>
              <a:avLst/>
              <a:gdLst/>
              <a:ahLst/>
              <a:cxnLst/>
              <a:rect l="l" t="t" r="r" b="b"/>
              <a:pathLst>
                <a:path w="960" h="4058" fill="none" extrusionOk="0">
                  <a:moveTo>
                    <a:pt x="1" y="1"/>
                  </a:moveTo>
                  <a:lnTo>
                    <a:pt x="960" y="1"/>
                  </a:lnTo>
                  <a:lnTo>
                    <a:pt x="960" y="4057"/>
                  </a:lnTo>
                  <a:lnTo>
                    <a:pt x="1" y="405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46"/>
            <p:cNvSpPr/>
            <p:nvPr/>
          </p:nvSpPr>
          <p:spPr>
            <a:xfrm>
              <a:off x="3459688" y="3378926"/>
              <a:ext cx="291915" cy="469799"/>
            </a:xfrm>
            <a:custGeom>
              <a:avLst/>
              <a:gdLst/>
              <a:ahLst/>
              <a:cxnLst/>
              <a:rect l="l" t="t" r="r" b="b"/>
              <a:pathLst>
                <a:path w="12467" h="20064" extrusionOk="0">
                  <a:moveTo>
                    <a:pt x="3615" y="1"/>
                  </a:moveTo>
                  <a:lnTo>
                    <a:pt x="665" y="443"/>
                  </a:lnTo>
                  <a:lnTo>
                    <a:pt x="1" y="20063"/>
                  </a:lnTo>
                  <a:lnTo>
                    <a:pt x="1" y="20063"/>
                  </a:lnTo>
                  <a:lnTo>
                    <a:pt x="12466" y="19326"/>
                  </a:lnTo>
                  <a:lnTo>
                    <a:pt x="11360" y="1328"/>
                  </a:lnTo>
                  <a:lnTo>
                    <a:pt x="10991" y="1107"/>
                  </a:lnTo>
                  <a:lnTo>
                    <a:pt x="10179" y="665"/>
                  </a:lnTo>
                  <a:lnTo>
                    <a:pt x="9663" y="443"/>
                  </a:lnTo>
                  <a:lnTo>
                    <a:pt x="9147" y="296"/>
                  </a:lnTo>
                  <a:lnTo>
                    <a:pt x="8631" y="222"/>
                  </a:lnTo>
                  <a:lnTo>
                    <a:pt x="8188" y="222"/>
                  </a:lnTo>
                  <a:lnTo>
                    <a:pt x="5606" y="8704"/>
                  </a:lnTo>
                  <a:lnTo>
                    <a:pt x="361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46"/>
            <p:cNvSpPr/>
            <p:nvPr/>
          </p:nvSpPr>
          <p:spPr>
            <a:xfrm>
              <a:off x="3463153" y="3698462"/>
              <a:ext cx="283251" cy="27653"/>
            </a:xfrm>
            <a:custGeom>
              <a:avLst/>
              <a:gdLst/>
              <a:ahLst/>
              <a:cxnLst/>
              <a:rect l="l" t="t" r="r" b="b"/>
              <a:pathLst>
                <a:path w="12097" h="1181" extrusionOk="0">
                  <a:moveTo>
                    <a:pt x="0" y="0"/>
                  </a:moveTo>
                  <a:lnTo>
                    <a:pt x="0" y="1180"/>
                  </a:lnTo>
                  <a:lnTo>
                    <a:pt x="12097" y="1180"/>
                  </a:lnTo>
                  <a:lnTo>
                    <a:pt x="11949" y="1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6"/>
            <p:cNvSpPr/>
            <p:nvPr/>
          </p:nvSpPr>
          <p:spPr>
            <a:xfrm>
              <a:off x="3461421" y="3760632"/>
              <a:ext cx="286717" cy="27653"/>
            </a:xfrm>
            <a:custGeom>
              <a:avLst/>
              <a:gdLst/>
              <a:ahLst/>
              <a:cxnLst/>
              <a:rect l="l" t="t" r="r" b="b"/>
              <a:pathLst>
                <a:path w="12245" h="1181" extrusionOk="0">
                  <a:moveTo>
                    <a:pt x="1" y="0"/>
                  </a:moveTo>
                  <a:lnTo>
                    <a:pt x="1" y="1107"/>
                  </a:lnTo>
                  <a:lnTo>
                    <a:pt x="12245" y="1181"/>
                  </a:lnTo>
                  <a:lnTo>
                    <a:pt x="121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6"/>
            <p:cNvSpPr/>
            <p:nvPr/>
          </p:nvSpPr>
          <p:spPr>
            <a:xfrm>
              <a:off x="3580585" y="3525745"/>
              <a:ext cx="331627" cy="177907"/>
            </a:xfrm>
            <a:custGeom>
              <a:avLst/>
              <a:gdLst/>
              <a:ahLst/>
              <a:cxnLst/>
              <a:rect l="l" t="t" r="r" b="b"/>
              <a:pathLst>
                <a:path w="14163" h="7598" extrusionOk="0">
                  <a:moveTo>
                    <a:pt x="10327" y="0"/>
                  </a:moveTo>
                  <a:lnTo>
                    <a:pt x="8114" y="2877"/>
                  </a:lnTo>
                  <a:lnTo>
                    <a:pt x="9295" y="3836"/>
                  </a:lnTo>
                  <a:lnTo>
                    <a:pt x="1034" y="3098"/>
                  </a:lnTo>
                  <a:lnTo>
                    <a:pt x="1" y="5680"/>
                  </a:lnTo>
                  <a:lnTo>
                    <a:pt x="10696" y="7597"/>
                  </a:lnTo>
                  <a:lnTo>
                    <a:pt x="11212" y="7597"/>
                  </a:lnTo>
                  <a:lnTo>
                    <a:pt x="11729" y="7524"/>
                  </a:lnTo>
                  <a:lnTo>
                    <a:pt x="12245" y="7376"/>
                  </a:lnTo>
                  <a:lnTo>
                    <a:pt x="12761" y="7155"/>
                  </a:lnTo>
                  <a:lnTo>
                    <a:pt x="13277" y="6786"/>
                  </a:lnTo>
                  <a:lnTo>
                    <a:pt x="13646" y="6417"/>
                  </a:lnTo>
                  <a:lnTo>
                    <a:pt x="13941" y="5901"/>
                  </a:lnTo>
                  <a:lnTo>
                    <a:pt x="14163" y="5311"/>
                  </a:lnTo>
                  <a:lnTo>
                    <a:pt x="14163" y="4647"/>
                  </a:lnTo>
                  <a:lnTo>
                    <a:pt x="14015" y="3983"/>
                  </a:lnTo>
                  <a:lnTo>
                    <a:pt x="13720" y="3393"/>
                  </a:lnTo>
                  <a:lnTo>
                    <a:pt x="13277" y="2877"/>
                  </a:lnTo>
                  <a:lnTo>
                    <a:pt x="1032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46"/>
            <p:cNvSpPr/>
            <p:nvPr/>
          </p:nvSpPr>
          <p:spPr>
            <a:xfrm>
              <a:off x="3580585" y="3525745"/>
              <a:ext cx="331627" cy="177907"/>
            </a:xfrm>
            <a:custGeom>
              <a:avLst/>
              <a:gdLst/>
              <a:ahLst/>
              <a:cxnLst/>
              <a:rect l="l" t="t" r="r" b="b"/>
              <a:pathLst>
                <a:path w="14163" h="7598" fill="none" extrusionOk="0">
                  <a:moveTo>
                    <a:pt x="8114" y="2877"/>
                  </a:moveTo>
                  <a:lnTo>
                    <a:pt x="9295" y="3836"/>
                  </a:lnTo>
                  <a:lnTo>
                    <a:pt x="1034" y="3098"/>
                  </a:lnTo>
                  <a:lnTo>
                    <a:pt x="1" y="5680"/>
                  </a:lnTo>
                  <a:lnTo>
                    <a:pt x="10696" y="7597"/>
                  </a:lnTo>
                  <a:lnTo>
                    <a:pt x="10696" y="7597"/>
                  </a:lnTo>
                  <a:lnTo>
                    <a:pt x="11212" y="7597"/>
                  </a:lnTo>
                  <a:lnTo>
                    <a:pt x="11729" y="7524"/>
                  </a:lnTo>
                  <a:lnTo>
                    <a:pt x="12245" y="7376"/>
                  </a:lnTo>
                  <a:lnTo>
                    <a:pt x="12761" y="7155"/>
                  </a:lnTo>
                  <a:lnTo>
                    <a:pt x="13277" y="6786"/>
                  </a:lnTo>
                  <a:lnTo>
                    <a:pt x="13646" y="6417"/>
                  </a:lnTo>
                  <a:lnTo>
                    <a:pt x="13941" y="5901"/>
                  </a:lnTo>
                  <a:lnTo>
                    <a:pt x="14163" y="5311"/>
                  </a:lnTo>
                  <a:lnTo>
                    <a:pt x="14163" y="5311"/>
                  </a:lnTo>
                  <a:lnTo>
                    <a:pt x="14163" y="4647"/>
                  </a:lnTo>
                  <a:lnTo>
                    <a:pt x="14015" y="3983"/>
                  </a:lnTo>
                  <a:lnTo>
                    <a:pt x="13720" y="3393"/>
                  </a:lnTo>
                  <a:lnTo>
                    <a:pt x="13277" y="2877"/>
                  </a:lnTo>
                  <a:lnTo>
                    <a:pt x="1032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46"/>
            <p:cNvSpPr/>
            <p:nvPr/>
          </p:nvSpPr>
          <p:spPr>
            <a:xfrm>
              <a:off x="3578876" y="3116408"/>
              <a:ext cx="3465" cy="88087"/>
            </a:xfrm>
            <a:custGeom>
              <a:avLst/>
              <a:gdLst/>
              <a:ahLst/>
              <a:cxnLst/>
              <a:rect l="l" t="t" r="r" b="b"/>
              <a:pathLst>
                <a:path w="148" h="3762" extrusionOk="0">
                  <a:moveTo>
                    <a:pt x="74" y="0"/>
                  </a:moveTo>
                  <a:lnTo>
                    <a:pt x="0" y="885"/>
                  </a:lnTo>
                  <a:lnTo>
                    <a:pt x="0" y="1844"/>
                  </a:lnTo>
                  <a:lnTo>
                    <a:pt x="0" y="2803"/>
                  </a:lnTo>
                  <a:lnTo>
                    <a:pt x="74" y="3762"/>
                  </a:lnTo>
                  <a:lnTo>
                    <a:pt x="148" y="2803"/>
                  </a:lnTo>
                  <a:lnTo>
                    <a:pt x="148" y="1844"/>
                  </a:lnTo>
                  <a:lnTo>
                    <a:pt x="148" y="88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6"/>
            <p:cNvSpPr/>
            <p:nvPr/>
          </p:nvSpPr>
          <p:spPr>
            <a:xfrm>
              <a:off x="3603041" y="3116408"/>
              <a:ext cx="3489" cy="88087"/>
            </a:xfrm>
            <a:custGeom>
              <a:avLst/>
              <a:gdLst/>
              <a:ahLst/>
              <a:cxnLst/>
              <a:rect l="l" t="t" r="r" b="b"/>
              <a:pathLst>
                <a:path w="149" h="3762" extrusionOk="0">
                  <a:moveTo>
                    <a:pt x="75" y="0"/>
                  </a:moveTo>
                  <a:lnTo>
                    <a:pt x="1" y="885"/>
                  </a:lnTo>
                  <a:lnTo>
                    <a:pt x="1" y="1844"/>
                  </a:lnTo>
                  <a:lnTo>
                    <a:pt x="1" y="2803"/>
                  </a:lnTo>
                  <a:lnTo>
                    <a:pt x="75" y="3762"/>
                  </a:lnTo>
                  <a:lnTo>
                    <a:pt x="148" y="2803"/>
                  </a:lnTo>
                  <a:lnTo>
                    <a:pt x="148" y="1844"/>
                  </a:lnTo>
                  <a:lnTo>
                    <a:pt x="148" y="885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46"/>
            <p:cNvSpPr/>
            <p:nvPr/>
          </p:nvSpPr>
          <p:spPr>
            <a:xfrm>
              <a:off x="3603041" y="3116408"/>
              <a:ext cx="3489" cy="88087"/>
            </a:xfrm>
            <a:custGeom>
              <a:avLst/>
              <a:gdLst/>
              <a:ahLst/>
              <a:cxnLst/>
              <a:rect l="l" t="t" r="r" b="b"/>
              <a:pathLst>
                <a:path w="149" h="3762" fill="none" extrusionOk="0">
                  <a:moveTo>
                    <a:pt x="75" y="3762"/>
                  </a:moveTo>
                  <a:lnTo>
                    <a:pt x="75" y="3762"/>
                  </a:lnTo>
                  <a:lnTo>
                    <a:pt x="1" y="2803"/>
                  </a:lnTo>
                  <a:lnTo>
                    <a:pt x="1" y="1844"/>
                  </a:lnTo>
                  <a:lnTo>
                    <a:pt x="1" y="1844"/>
                  </a:lnTo>
                  <a:lnTo>
                    <a:pt x="1" y="885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148" y="885"/>
                  </a:lnTo>
                  <a:lnTo>
                    <a:pt x="148" y="1844"/>
                  </a:lnTo>
                  <a:lnTo>
                    <a:pt x="148" y="1844"/>
                  </a:lnTo>
                  <a:lnTo>
                    <a:pt x="148" y="2803"/>
                  </a:lnTo>
                  <a:lnTo>
                    <a:pt x="75" y="37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46"/>
            <p:cNvSpPr/>
            <p:nvPr/>
          </p:nvSpPr>
          <p:spPr>
            <a:xfrm>
              <a:off x="3516683" y="3201034"/>
              <a:ext cx="158918" cy="3465"/>
            </a:xfrm>
            <a:custGeom>
              <a:avLst/>
              <a:gdLst/>
              <a:ahLst/>
              <a:cxnLst/>
              <a:rect l="l" t="t" r="r" b="b"/>
              <a:pathLst>
                <a:path w="6787" h="148" extrusionOk="0">
                  <a:moveTo>
                    <a:pt x="1033" y="0"/>
                  </a:moveTo>
                  <a:lnTo>
                    <a:pt x="1" y="74"/>
                  </a:lnTo>
                  <a:lnTo>
                    <a:pt x="1033" y="148"/>
                  </a:lnTo>
                  <a:lnTo>
                    <a:pt x="5828" y="148"/>
                  </a:lnTo>
                  <a:lnTo>
                    <a:pt x="6787" y="74"/>
                  </a:lnTo>
                  <a:lnTo>
                    <a:pt x="582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46"/>
            <p:cNvSpPr/>
            <p:nvPr/>
          </p:nvSpPr>
          <p:spPr>
            <a:xfrm>
              <a:off x="3516683" y="3201034"/>
              <a:ext cx="158918" cy="3465"/>
            </a:xfrm>
            <a:custGeom>
              <a:avLst/>
              <a:gdLst/>
              <a:ahLst/>
              <a:cxnLst/>
              <a:rect l="l" t="t" r="r" b="b"/>
              <a:pathLst>
                <a:path w="6787" h="148" fill="none" extrusionOk="0">
                  <a:moveTo>
                    <a:pt x="6787" y="74"/>
                  </a:moveTo>
                  <a:lnTo>
                    <a:pt x="6787" y="74"/>
                  </a:lnTo>
                  <a:lnTo>
                    <a:pt x="5828" y="148"/>
                  </a:lnTo>
                  <a:lnTo>
                    <a:pt x="3394" y="148"/>
                  </a:lnTo>
                  <a:lnTo>
                    <a:pt x="3394" y="148"/>
                  </a:lnTo>
                  <a:lnTo>
                    <a:pt x="1033" y="148"/>
                  </a:lnTo>
                  <a:lnTo>
                    <a:pt x="1" y="74"/>
                  </a:lnTo>
                  <a:lnTo>
                    <a:pt x="1" y="74"/>
                  </a:lnTo>
                  <a:lnTo>
                    <a:pt x="1033" y="0"/>
                  </a:lnTo>
                  <a:lnTo>
                    <a:pt x="3394" y="0"/>
                  </a:lnTo>
                  <a:lnTo>
                    <a:pt x="3394" y="0"/>
                  </a:lnTo>
                  <a:lnTo>
                    <a:pt x="5828" y="0"/>
                  </a:lnTo>
                  <a:lnTo>
                    <a:pt x="6787" y="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6"/>
            <p:cNvSpPr/>
            <p:nvPr/>
          </p:nvSpPr>
          <p:spPr>
            <a:xfrm>
              <a:off x="3604774" y="3114675"/>
              <a:ext cx="10396" cy="3489"/>
            </a:xfrm>
            <a:custGeom>
              <a:avLst/>
              <a:gdLst/>
              <a:ahLst/>
              <a:cxnLst/>
              <a:rect l="l" t="t" r="r" b="b"/>
              <a:pathLst>
                <a:path w="444" h="149" extrusionOk="0">
                  <a:moveTo>
                    <a:pt x="1" y="1"/>
                  </a:moveTo>
                  <a:lnTo>
                    <a:pt x="1" y="74"/>
                  </a:lnTo>
                  <a:lnTo>
                    <a:pt x="443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6"/>
            <p:cNvSpPr/>
            <p:nvPr/>
          </p:nvSpPr>
          <p:spPr>
            <a:xfrm>
              <a:off x="3616857" y="3118141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46"/>
            <p:cNvSpPr/>
            <p:nvPr/>
          </p:nvSpPr>
          <p:spPr>
            <a:xfrm>
              <a:off x="3604774" y="3114675"/>
              <a:ext cx="10396" cy="3489"/>
            </a:xfrm>
            <a:custGeom>
              <a:avLst/>
              <a:gdLst/>
              <a:ahLst/>
              <a:cxnLst/>
              <a:rect l="l" t="t" r="r" b="b"/>
              <a:pathLst>
                <a:path w="444" h="149" fill="none" extrusionOk="0">
                  <a:moveTo>
                    <a:pt x="1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443" y="14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46"/>
            <p:cNvSpPr/>
            <p:nvPr/>
          </p:nvSpPr>
          <p:spPr>
            <a:xfrm>
              <a:off x="3604774" y="3116408"/>
              <a:ext cx="12106" cy="84645"/>
            </a:xfrm>
            <a:custGeom>
              <a:avLst/>
              <a:gdLst/>
              <a:ahLst/>
              <a:cxnLst/>
              <a:rect l="l" t="t" r="r" b="b"/>
              <a:pathLst>
                <a:path w="517" h="3615" extrusionOk="0">
                  <a:moveTo>
                    <a:pt x="1" y="0"/>
                  </a:moveTo>
                  <a:lnTo>
                    <a:pt x="1" y="148"/>
                  </a:lnTo>
                  <a:lnTo>
                    <a:pt x="74" y="1033"/>
                  </a:lnTo>
                  <a:lnTo>
                    <a:pt x="74" y="1844"/>
                  </a:lnTo>
                  <a:lnTo>
                    <a:pt x="74" y="2729"/>
                  </a:lnTo>
                  <a:lnTo>
                    <a:pt x="1" y="3541"/>
                  </a:lnTo>
                  <a:lnTo>
                    <a:pt x="1" y="3614"/>
                  </a:lnTo>
                  <a:lnTo>
                    <a:pt x="74" y="3614"/>
                  </a:lnTo>
                  <a:lnTo>
                    <a:pt x="517" y="74"/>
                  </a:lnTo>
                  <a:lnTo>
                    <a:pt x="443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2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6"/>
            <p:cNvSpPr/>
            <p:nvPr/>
          </p:nvSpPr>
          <p:spPr>
            <a:xfrm>
              <a:off x="3604774" y="3116408"/>
              <a:ext cx="12106" cy="84645"/>
            </a:xfrm>
            <a:custGeom>
              <a:avLst/>
              <a:gdLst/>
              <a:ahLst/>
              <a:cxnLst/>
              <a:rect l="l" t="t" r="r" b="b"/>
              <a:pathLst>
                <a:path w="517" h="3615" fill="none" extrusionOk="0">
                  <a:moveTo>
                    <a:pt x="1" y="0"/>
                  </a:moveTo>
                  <a:lnTo>
                    <a:pt x="1" y="148"/>
                  </a:lnTo>
                  <a:lnTo>
                    <a:pt x="1" y="148"/>
                  </a:lnTo>
                  <a:lnTo>
                    <a:pt x="74" y="1033"/>
                  </a:lnTo>
                  <a:lnTo>
                    <a:pt x="74" y="1844"/>
                  </a:lnTo>
                  <a:lnTo>
                    <a:pt x="74" y="1844"/>
                  </a:lnTo>
                  <a:lnTo>
                    <a:pt x="74" y="2729"/>
                  </a:lnTo>
                  <a:lnTo>
                    <a:pt x="1" y="3541"/>
                  </a:lnTo>
                  <a:lnTo>
                    <a:pt x="1" y="3614"/>
                  </a:lnTo>
                  <a:lnTo>
                    <a:pt x="1" y="3614"/>
                  </a:lnTo>
                  <a:lnTo>
                    <a:pt x="74" y="3614"/>
                  </a:lnTo>
                  <a:lnTo>
                    <a:pt x="517" y="74"/>
                  </a:lnTo>
                  <a:lnTo>
                    <a:pt x="517" y="74"/>
                  </a:lnTo>
                  <a:lnTo>
                    <a:pt x="517" y="74"/>
                  </a:lnTo>
                  <a:lnTo>
                    <a:pt x="443" y="74"/>
                  </a:lnTo>
                  <a:lnTo>
                    <a:pt x="443" y="7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6"/>
            <p:cNvSpPr/>
            <p:nvPr/>
          </p:nvSpPr>
          <p:spPr>
            <a:xfrm>
              <a:off x="3604774" y="3119850"/>
              <a:ext cx="1756" cy="79471"/>
            </a:xfrm>
            <a:custGeom>
              <a:avLst/>
              <a:gdLst/>
              <a:ahLst/>
              <a:cxnLst/>
              <a:rect l="l" t="t" r="r" b="b"/>
              <a:pathLst>
                <a:path w="75" h="3394" extrusionOk="0">
                  <a:moveTo>
                    <a:pt x="1" y="1"/>
                  </a:moveTo>
                  <a:lnTo>
                    <a:pt x="1" y="3394"/>
                  </a:lnTo>
                  <a:lnTo>
                    <a:pt x="74" y="2582"/>
                  </a:lnTo>
                  <a:lnTo>
                    <a:pt x="74" y="1697"/>
                  </a:lnTo>
                  <a:lnTo>
                    <a:pt x="74" y="8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46"/>
            <p:cNvSpPr/>
            <p:nvPr/>
          </p:nvSpPr>
          <p:spPr>
            <a:xfrm>
              <a:off x="3604774" y="3119850"/>
              <a:ext cx="1756" cy="79471"/>
            </a:xfrm>
            <a:custGeom>
              <a:avLst/>
              <a:gdLst/>
              <a:ahLst/>
              <a:cxnLst/>
              <a:rect l="l" t="t" r="r" b="b"/>
              <a:pathLst>
                <a:path w="75" h="3394" fill="none" extrusionOk="0">
                  <a:moveTo>
                    <a:pt x="1" y="1"/>
                  </a:moveTo>
                  <a:lnTo>
                    <a:pt x="1" y="3394"/>
                  </a:lnTo>
                  <a:lnTo>
                    <a:pt x="1" y="3394"/>
                  </a:lnTo>
                  <a:lnTo>
                    <a:pt x="74" y="2582"/>
                  </a:lnTo>
                  <a:lnTo>
                    <a:pt x="74" y="1697"/>
                  </a:lnTo>
                  <a:lnTo>
                    <a:pt x="74" y="1697"/>
                  </a:lnTo>
                  <a:lnTo>
                    <a:pt x="74" y="88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46"/>
            <p:cNvSpPr/>
            <p:nvPr/>
          </p:nvSpPr>
          <p:spPr>
            <a:xfrm>
              <a:off x="3604774" y="3201034"/>
              <a:ext cx="1756" cy="1756"/>
            </a:xfrm>
            <a:custGeom>
              <a:avLst/>
              <a:gdLst/>
              <a:ahLst/>
              <a:cxnLst/>
              <a:rect l="l" t="t" r="r" b="b"/>
              <a:pathLst>
                <a:path w="75" h="75" extrusionOk="0">
                  <a:moveTo>
                    <a:pt x="1" y="0"/>
                  </a:moveTo>
                  <a:lnTo>
                    <a:pt x="1" y="74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46"/>
            <p:cNvSpPr/>
            <p:nvPr/>
          </p:nvSpPr>
          <p:spPr>
            <a:xfrm>
              <a:off x="3604774" y="3201034"/>
              <a:ext cx="1756" cy="1756"/>
            </a:xfrm>
            <a:custGeom>
              <a:avLst/>
              <a:gdLst/>
              <a:ahLst/>
              <a:cxnLst/>
              <a:rect l="l" t="t" r="r" b="b"/>
              <a:pathLst>
                <a:path w="75" h="75" fill="none" extrusionOk="0">
                  <a:moveTo>
                    <a:pt x="1" y="0"/>
                  </a:moveTo>
                  <a:lnTo>
                    <a:pt x="1" y="7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6"/>
            <p:cNvSpPr/>
            <p:nvPr/>
          </p:nvSpPr>
          <p:spPr>
            <a:xfrm>
              <a:off x="3523590" y="3130224"/>
              <a:ext cx="46666" cy="60458"/>
            </a:xfrm>
            <a:custGeom>
              <a:avLst/>
              <a:gdLst/>
              <a:ahLst/>
              <a:cxnLst/>
              <a:rect l="l" t="t" r="r" b="b"/>
              <a:pathLst>
                <a:path w="1993" h="2582" extrusionOk="0">
                  <a:moveTo>
                    <a:pt x="1771" y="0"/>
                  </a:moveTo>
                  <a:lnTo>
                    <a:pt x="1550" y="148"/>
                  </a:lnTo>
                  <a:lnTo>
                    <a:pt x="960" y="443"/>
                  </a:lnTo>
                  <a:lnTo>
                    <a:pt x="591" y="959"/>
                  </a:lnTo>
                  <a:lnTo>
                    <a:pt x="222" y="1476"/>
                  </a:lnTo>
                  <a:lnTo>
                    <a:pt x="75" y="2066"/>
                  </a:lnTo>
                  <a:lnTo>
                    <a:pt x="1" y="2287"/>
                  </a:lnTo>
                  <a:lnTo>
                    <a:pt x="1" y="2582"/>
                  </a:lnTo>
                  <a:lnTo>
                    <a:pt x="148" y="2066"/>
                  </a:lnTo>
                  <a:lnTo>
                    <a:pt x="370" y="1549"/>
                  </a:lnTo>
                  <a:lnTo>
                    <a:pt x="665" y="1033"/>
                  </a:lnTo>
                  <a:lnTo>
                    <a:pt x="1107" y="590"/>
                  </a:lnTo>
                  <a:lnTo>
                    <a:pt x="1550" y="222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FAB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6"/>
            <p:cNvSpPr/>
            <p:nvPr/>
          </p:nvSpPr>
          <p:spPr>
            <a:xfrm>
              <a:off x="3523590" y="3130224"/>
              <a:ext cx="46666" cy="60458"/>
            </a:xfrm>
            <a:custGeom>
              <a:avLst/>
              <a:gdLst/>
              <a:ahLst/>
              <a:cxnLst/>
              <a:rect l="l" t="t" r="r" b="b"/>
              <a:pathLst>
                <a:path w="1993" h="2582" fill="none" extrusionOk="0">
                  <a:moveTo>
                    <a:pt x="1992" y="0"/>
                  </a:moveTo>
                  <a:lnTo>
                    <a:pt x="1992" y="0"/>
                  </a:lnTo>
                  <a:lnTo>
                    <a:pt x="1771" y="0"/>
                  </a:lnTo>
                  <a:lnTo>
                    <a:pt x="1550" y="148"/>
                  </a:lnTo>
                  <a:lnTo>
                    <a:pt x="1550" y="148"/>
                  </a:lnTo>
                  <a:lnTo>
                    <a:pt x="960" y="443"/>
                  </a:lnTo>
                  <a:lnTo>
                    <a:pt x="591" y="959"/>
                  </a:lnTo>
                  <a:lnTo>
                    <a:pt x="222" y="1476"/>
                  </a:lnTo>
                  <a:lnTo>
                    <a:pt x="75" y="2066"/>
                  </a:lnTo>
                  <a:lnTo>
                    <a:pt x="75" y="2066"/>
                  </a:lnTo>
                  <a:lnTo>
                    <a:pt x="1" y="2287"/>
                  </a:lnTo>
                  <a:lnTo>
                    <a:pt x="1" y="2582"/>
                  </a:lnTo>
                  <a:lnTo>
                    <a:pt x="1" y="2582"/>
                  </a:lnTo>
                  <a:lnTo>
                    <a:pt x="148" y="2066"/>
                  </a:lnTo>
                  <a:lnTo>
                    <a:pt x="148" y="2066"/>
                  </a:lnTo>
                  <a:lnTo>
                    <a:pt x="370" y="1549"/>
                  </a:lnTo>
                  <a:lnTo>
                    <a:pt x="665" y="1033"/>
                  </a:lnTo>
                  <a:lnTo>
                    <a:pt x="665" y="1033"/>
                  </a:lnTo>
                  <a:lnTo>
                    <a:pt x="1107" y="590"/>
                  </a:lnTo>
                  <a:lnTo>
                    <a:pt x="1550" y="222"/>
                  </a:lnTo>
                  <a:lnTo>
                    <a:pt x="1550" y="222"/>
                  </a:lnTo>
                  <a:lnTo>
                    <a:pt x="199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6"/>
            <p:cNvSpPr/>
            <p:nvPr/>
          </p:nvSpPr>
          <p:spPr>
            <a:xfrm>
              <a:off x="3561595" y="3287392"/>
              <a:ext cx="20746" cy="12106"/>
            </a:xfrm>
            <a:custGeom>
              <a:avLst/>
              <a:gdLst/>
              <a:ahLst/>
              <a:cxnLst/>
              <a:rect l="l" t="t" r="r" b="b"/>
              <a:pathLst>
                <a:path w="886" h="517" extrusionOk="0">
                  <a:moveTo>
                    <a:pt x="886" y="0"/>
                  </a:moveTo>
                  <a:lnTo>
                    <a:pt x="738" y="74"/>
                  </a:lnTo>
                  <a:lnTo>
                    <a:pt x="369" y="222"/>
                  </a:lnTo>
                  <a:lnTo>
                    <a:pt x="74" y="443"/>
                  </a:lnTo>
                  <a:lnTo>
                    <a:pt x="1" y="517"/>
                  </a:lnTo>
                  <a:lnTo>
                    <a:pt x="148" y="517"/>
                  </a:lnTo>
                  <a:lnTo>
                    <a:pt x="517" y="369"/>
                  </a:lnTo>
                  <a:lnTo>
                    <a:pt x="812" y="148"/>
                  </a:lnTo>
                  <a:lnTo>
                    <a:pt x="88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46"/>
            <p:cNvSpPr/>
            <p:nvPr/>
          </p:nvSpPr>
          <p:spPr>
            <a:xfrm>
              <a:off x="3497692" y="3560284"/>
              <a:ext cx="107100" cy="98460"/>
            </a:xfrm>
            <a:custGeom>
              <a:avLst/>
              <a:gdLst/>
              <a:ahLst/>
              <a:cxnLst/>
              <a:rect l="l" t="t" r="r" b="b"/>
              <a:pathLst>
                <a:path w="4574" h="4205" extrusionOk="0">
                  <a:moveTo>
                    <a:pt x="2951" y="0"/>
                  </a:moveTo>
                  <a:lnTo>
                    <a:pt x="2803" y="74"/>
                  </a:lnTo>
                  <a:lnTo>
                    <a:pt x="2803" y="295"/>
                  </a:lnTo>
                  <a:lnTo>
                    <a:pt x="2877" y="590"/>
                  </a:lnTo>
                  <a:lnTo>
                    <a:pt x="3025" y="959"/>
                  </a:lnTo>
                  <a:lnTo>
                    <a:pt x="3320" y="1328"/>
                  </a:lnTo>
                  <a:lnTo>
                    <a:pt x="3393" y="1549"/>
                  </a:lnTo>
                  <a:lnTo>
                    <a:pt x="3393" y="1623"/>
                  </a:lnTo>
                  <a:lnTo>
                    <a:pt x="3246" y="1697"/>
                  </a:lnTo>
                  <a:lnTo>
                    <a:pt x="2656" y="1697"/>
                  </a:lnTo>
                  <a:lnTo>
                    <a:pt x="2287" y="1623"/>
                  </a:lnTo>
                  <a:lnTo>
                    <a:pt x="1328" y="1476"/>
                  </a:lnTo>
                  <a:lnTo>
                    <a:pt x="886" y="1402"/>
                  </a:lnTo>
                  <a:lnTo>
                    <a:pt x="591" y="1476"/>
                  </a:lnTo>
                  <a:lnTo>
                    <a:pt x="517" y="1549"/>
                  </a:lnTo>
                  <a:lnTo>
                    <a:pt x="591" y="1697"/>
                  </a:lnTo>
                  <a:lnTo>
                    <a:pt x="738" y="1771"/>
                  </a:lnTo>
                  <a:lnTo>
                    <a:pt x="959" y="1844"/>
                  </a:lnTo>
                  <a:lnTo>
                    <a:pt x="1844" y="2066"/>
                  </a:lnTo>
                  <a:lnTo>
                    <a:pt x="2287" y="2213"/>
                  </a:lnTo>
                  <a:lnTo>
                    <a:pt x="2361" y="2361"/>
                  </a:lnTo>
                  <a:lnTo>
                    <a:pt x="2435" y="2434"/>
                  </a:lnTo>
                  <a:lnTo>
                    <a:pt x="2066" y="2434"/>
                  </a:lnTo>
                  <a:lnTo>
                    <a:pt x="1402" y="2361"/>
                  </a:lnTo>
                  <a:lnTo>
                    <a:pt x="443" y="2213"/>
                  </a:lnTo>
                  <a:lnTo>
                    <a:pt x="222" y="2139"/>
                  </a:lnTo>
                  <a:lnTo>
                    <a:pt x="74" y="2213"/>
                  </a:lnTo>
                  <a:lnTo>
                    <a:pt x="0" y="2287"/>
                  </a:lnTo>
                  <a:lnTo>
                    <a:pt x="0" y="2361"/>
                  </a:lnTo>
                  <a:lnTo>
                    <a:pt x="74" y="2434"/>
                  </a:lnTo>
                  <a:lnTo>
                    <a:pt x="222" y="2582"/>
                  </a:lnTo>
                  <a:lnTo>
                    <a:pt x="959" y="2803"/>
                  </a:lnTo>
                  <a:lnTo>
                    <a:pt x="1697" y="2951"/>
                  </a:lnTo>
                  <a:lnTo>
                    <a:pt x="2139" y="2951"/>
                  </a:lnTo>
                  <a:lnTo>
                    <a:pt x="2213" y="3025"/>
                  </a:lnTo>
                  <a:lnTo>
                    <a:pt x="2213" y="3098"/>
                  </a:lnTo>
                  <a:lnTo>
                    <a:pt x="2213" y="3172"/>
                  </a:lnTo>
                  <a:lnTo>
                    <a:pt x="2066" y="3172"/>
                  </a:lnTo>
                  <a:lnTo>
                    <a:pt x="1107" y="3025"/>
                  </a:lnTo>
                  <a:lnTo>
                    <a:pt x="148" y="3025"/>
                  </a:lnTo>
                  <a:lnTo>
                    <a:pt x="74" y="3172"/>
                  </a:lnTo>
                  <a:lnTo>
                    <a:pt x="148" y="3246"/>
                  </a:lnTo>
                  <a:lnTo>
                    <a:pt x="296" y="3320"/>
                  </a:lnTo>
                  <a:lnTo>
                    <a:pt x="959" y="3467"/>
                  </a:lnTo>
                  <a:lnTo>
                    <a:pt x="1623" y="3541"/>
                  </a:lnTo>
                  <a:lnTo>
                    <a:pt x="1918" y="3615"/>
                  </a:lnTo>
                  <a:lnTo>
                    <a:pt x="2066" y="3688"/>
                  </a:lnTo>
                  <a:lnTo>
                    <a:pt x="2139" y="3762"/>
                  </a:lnTo>
                  <a:lnTo>
                    <a:pt x="1992" y="3836"/>
                  </a:lnTo>
                  <a:lnTo>
                    <a:pt x="738" y="3836"/>
                  </a:lnTo>
                  <a:lnTo>
                    <a:pt x="664" y="3910"/>
                  </a:lnTo>
                  <a:lnTo>
                    <a:pt x="664" y="3983"/>
                  </a:lnTo>
                  <a:lnTo>
                    <a:pt x="738" y="4057"/>
                  </a:lnTo>
                  <a:lnTo>
                    <a:pt x="1033" y="4131"/>
                  </a:lnTo>
                  <a:lnTo>
                    <a:pt x="1623" y="4205"/>
                  </a:lnTo>
                  <a:lnTo>
                    <a:pt x="2656" y="4205"/>
                  </a:lnTo>
                  <a:lnTo>
                    <a:pt x="3762" y="4131"/>
                  </a:lnTo>
                  <a:lnTo>
                    <a:pt x="4574" y="1623"/>
                  </a:lnTo>
                  <a:lnTo>
                    <a:pt x="3910" y="1181"/>
                  </a:lnTo>
                  <a:lnTo>
                    <a:pt x="3688" y="959"/>
                  </a:lnTo>
                  <a:lnTo>
                    <a:pt x="3541" y="738"/>
                  </a:lnTo>
                  <a:lnTo>
                    <a:pt x="3320" y="443"/>
                  </a:lnTo>
                  <a:lnTo>
                    <a:pt x="3172" y="148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46"/>
            <p:cNvSpPr/>
            <p:nvPr/>
          </p:nvSpPr>
          <p:spPr>
            <a:xfrm>
              <a:off x="3497692" y="3560284"/>
              <a:ext cx="107100" cy="98460"/>
            </a:xfrm>
            <a:custGeom>
              <a:avLst/>
              <a:gdLst/>
              <a:ahLst/>
              <a:cxnLst/>
              <a:rect l="l" t="t" r="r" b="b"/>
              <a:pathLst>
                <a:path w="4574" h="4205" fill="none" extrusionOk="0">
                  <a:moveTo>
                    <a:pt x="3762" y="4131"/>
                  </a:moveTo>
                  <a:lnTo>
                    <a:pt x="3762" y="4131"/>
                  </a:lnTo>
                  <a:lnTo>
                    <a:pt x="2656" y="4205"/>
                  </a:lnTo>
                  <a:lnTo>
                    <a:pt x="1623" y="4205"/>
                  </a:lnTo>
                  <a:lnTo>
                    <a:pt x="1623" y="4205"/>
                  </a:lnTo>
                  <a:lnTo>
                    <a:pt x="1033" y="4131"/>
                  </a:lnTo>
                  <a:lnTo>
                    <a:pt x="738" y="4057"/>
                  </a:lnTo>
                  <a:lnTo>
                    <a:pt x="664" y="3983"/>
                  </a:lnTo>
                  <a:lnTo>
                    <a:pt x="664" y="3910"/>
                  </a:lnTo>
                  <a:lnTo>
                    <a:pt x="664" y="3910"/>
                  </a:lnTo>
                  <a:lnTo>
                    <a:pt x="738" y="3836"/>
                  </a:lnTo>
                  <a:lnTo>
                    <a:pt x="959" y="3836"/>
                  </a:lnTo>
                  <a:lnTo>
                    <a:pt x="1549" y="3836"/>
                  </a:lnTo>
                  <a:lnTo>
                    <a:pt x="1992" y="3836"/>
                  </a:lnTo>
                  <a:lnTo>
                    <a:pt x="2139" y="3762"/>
                  </a:lnTo>
                  <a:lnTo>
                    <a:pt x="2066" y="3688"/>
                  </a:lnTo>
                  <a:lnTo>
                    <a:pt x="2066" y="3688"/>
                  </a:lnTo>
                  <a:lnTo>
                    <a:pt x="1918" y="3615"/>
                  </a:lnTo>
                  <a:lnTo>
                    <a:pt x="1623" y="3541"/>
                  </a:lnTo>
                  <a:lnTo>
                    <a:pt x="959" y="3467"/>
                  </a:lnTo>
                  <a:lnTo>
                    <a:pt x="296" y="3320"/>
                  </a:lnTo>
                  <a:lnTo>
                    <a:pt x="148" y="3246"/>
                  </a:lnTo>
                  <a:lnTo>
                    <a:pt x="74" y="3172"/>
                  </a:lnTo>
                  <a:lnTo>
                    <a:pt x="74" y="3172"/>
                  </a:lnTo>
                  <a:lnTo>
                    <a:pt x="148" y="3025"/>
                  </a:lnTo>
                  <a:lnTo>
                    <a:pt x="443" y="3025"/>
                  </a:lnTo>
                  <a:lnTo>
                    <a:pt x="1107" y="3025"/>
                  </a:lnTo>
                  <a:lnTo>
                    <a:pt x="2066" y="3172"/>
                  </a:lnTo>
                  <a:lnTo>
                    <a:pt x="2066" y="3172"/>
                  </a:lnTo>
                  <a:lnTo>
                    <a:pt x="2213" y="3172"/>
                  </a:lnTo>
                  <a:lnTo>
                    <a:pt x="2213" y="3098"/>
                  </a:lnTo>
                  <a:lnTo>
                    <a:pt x="2213" y="3025"/>
                  </a:lnTo>
                  <a:lnTo>
                    <a:pt x="2139" y="2951"/>
                  </a:lnTo>
                  <a:lnTo>
                    <a:pt x="2139" y="2951"/>
                  </a:lnTo>
                  <a:lnTo>
                    <a:pt x="1697" y="2951"/>
                  </a:lnTo>
                  <a:lnTo>
                    <a:pt x="959" y="2803"/>
                  </a:lnTo>
                  <a:lnTo>
                    <a:pt x="222" y="2582"/>
                  </a:lnTo>
                  <a:lnTo>
                    <a:pt x="74" y="2434"/>
                  </a:lnTo>
                  <a:lnTo>
                    <a:pt x="0" y="2361"/>
                  </a:lnTo>
                  <a:lnTo>
                    <a:pt x="0" y="2287"/>
                  </a:lnTo>
                  <a:lnTo>
                    <a:pt x="0" y="2287"/>
                  </a:lnTo>
                  <a:lnTo>
                    <a:pt x="74" y="2213"/>
                  </a:lnTo>
                  <a:lnTo>
                    <a:pt x="222" y="2139"/>
                  </a:lnTo>
                  <a:lnTo>
                    <a:pt x="443" y="2213"/>
                  </a:lnTo>
                  <a:lnTo>
                    <a:pt x="443" y="2213"/>
                  </a:lnTo>
                  <a:lnTo>
                    <a:pt x="1402" y="2361"/>
                  </a:lnTo>
                  <a:lnTo>
                    <a:pt x="2066" y="2434"/>
                  </a:lnTo>
                  <a:lnTo>
                    <a:pt x="2361" y="2434"/>
                  </a:lnTo>
                  <a:lnTo>
                    <a:pt x="2435" y="2434"/>
                  </a:lnTo>
                  <a:lnTo>
                    <a:pt x="2435" y="2434"/>
                  </a:lnTo>
                  <a:lnTo>
                    <a:pt x="2361" y="2361"/>
                  </a:lnTo>
                  <a:lnTo>
                    <a:pt x="2287" y="2213"/>
                  </a:lnTo>
                  <a:lnTo>
                    <a:pt x="1844" y="2066"/>
                  </a:lnTo>
                  <a:lnTo>
                    <a:pt x="959" y="1844"/>
                  </a:lnTo>
                  <a:lnTo>
                    <a:pt x="959" y="1844"/>
                  </a:lnTo>
                  <a:lnTo>
                    <a:pt x="738" y="1771"/>
                  </a:lnTo>
                  <a:lnTo>
                    <a:pt x="591" y="1697"/>
                  </a:lnTo>
                  <a:lnTo>
                    <a:pt x="517" y="1549"/>
                  </a:lnTo>
                  <a:lnTo>
                    <a:pt x="591" y="1476"/>
                  </a:lnTo>
                  <a:lnTo>
                    <a:pt x="591" y="1476"/>
                  </a:lnTo>
                  <a:lnTo>
                    <a:pt x="886" y="1402"/>
                  </a:lnTo>
                  <a:lnTo>
                    <a:pt x="1328" y="1476"/>
                  </a:lnTo>
                  <a:lnTo>
                    <a:pt x="2287" y="1623"/>
                  </a:lnTo>
                  <a:lnTo>
                    <a:pt x="2287" y="1623"/>
                  </a:lnTo>
                  <a:lnTo>
                    <a:pt x="2656" y="1697"/>
                  </a:lnTo>
                  <a:lnTo>
                    <a:pt x="3098" y="1697"/>
                  </a:lnTo>
                  <a:lnTo>
                    <a:pt x="3246" y="1697"/>
                  </a:lnTo>
                  <a:lnTo>
                    <a:pt x="3393" y="1623"/>
                  </a:lnTo>
                  <a:lnTo>
                    <a:pt x="3393" y="1549"/>
                  </a:lnTo>
                  <a:lnTo>
                    <a:pt x="3320" y="1328"/>
                  </a:lnTo>
                  <a:lnTo>
                    <a:pt x="3320" y="1328"/>
                  </a:lnTo>
                  <a:lnTo>
                    <a:pt x="3025" y="959"/>
                  </a:lnTo>
                  <a:lnTo>
                    <a:pt x="2877" y="590"/>
                  </a:lnTo>
                  <a:lnTo>
                    <a:pt x="2803" y="295"/>
                  </a:lnTo>
                  <a:lnTo>
                    <a:pt x="2803" y="74"/>
                  </a:lnTo>
                  <a:lnTo>
                    <a:pt x="2803" y="74"/>
                  </a:lnTo>
                  <a:lnTo>
                    <a:pt x="2951" y="0"/>
                  </a:lnTo>
                  <a:lnTo>
                    <a:pt x="3098" y="0"/>
                  </a:lnTo>
                  <a:lnTo>
                    <a:pt x="3098" y="0"/>
                  </a:lnTo>
                  <a:lnTo>
                    <a:pt x="3172" y="148"/>
                  </a:lnTo>
                  <a:lnTo>
                    <a:pt x="3172" y="148"/>
                  </a:lnTo>
                  <a:lnTo>
                    <a:pt x="3320" y="443"/>
                  </a:lnTo>
                  <a:lnTo>
                    <a:pt x="3541" y="738"/>
                  </a:lnTo>
                  <a:lnTo>
                    <a:pt x="3541" y="738"/>
                  </a:lnTo>
                  <a:lnTo>
                    <a:pt x="3688" y="959"/>
                  </a:lnTo>
                  <a:lnTo>
                    <a:pt x="3910" y="1181"/>
                  </a:lnTo>
                  <a:lnTo>
                    <a:pt x="3910" y="1181"/>
                  </a:lnTo>
                  <a:lnTo>
                    <a:pt x="4574" y="16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6"/>
            <p:cNvSpPr/>
            <p:nvPr/>
          </p:nvSpPr>
          <p:spPr>
            <a:xfrm>
              <a:off x="6062504" y="3898810"/>
              <a:ext cx="385153" cy="395526"/>
            </a:xfrm>
            <a:custGeom>
              <a:avLst/>
              <a:gdLst/>
              <a:ahLst/>
              <a:cxnLst/>
              <a:rect l="l" t="t" r="r" b="b"/>
              <a:pathLst>
                <a:path w="16449" h="16892" extrusionOk="0">
                  <a:moveTo>
                    <a:pt x="6860" y="0"/>
                  </a:moveTo>
                  <a:lnTo>
                    <a:pt x="0" y="6122"/>
                  </a:lnTo>
                  <a:lnTo>
                    <a:pt x="9515" y="16891"/>
                  </a:lnTo>
                  <a:lnTo>
                    <a:pt x="16449" y="10695"/>
                  </a:lnTo>
                  <a:lnTo>
                    <a:pt x="686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46"/>
            <p:cNvSpPr/>
            <p:nvPr/>
          </p:nvSpPr>
          <p:spPr>
            <a:xfrm>
              <a:off x="6413113" y="4119881"/>
              <a:ext cx="63923" cy="65656"/>
            </a:xfrm>
            <a:custGeom>
              <a:avLst/>
              <a:gdLst/>
              <a:ahLst/>
              <a:cxnLst/>
              <a:rect l="l" t="t" r="r" b="b"/>
              <a:pathLst>
                <a:path w="2730" h="2804" extrusionOk="0">
                  <a:moveTo>
                    <a:pt x="1402" y="0"/>
                  </a:moveTo>
                  <a:lnTo>
                    <a:pt x="1181" y="74"/>
                  </a:lnTo>
                  <a:lnTo>
                    <a:pt x="886" y="74"/>
                  </a:lnTo>
                  <a:lnTo>
                    <a:pt x="664" y="222"/>
                  </a:lnTo>
                  <a:lnTo>
                    <a:pt x="443" y="369"/>
                  </a:lnTo>
                  <a:lnTo>
                    <a:pt x="222" y="590"/>
                  </a:lnTo>
                  <a:lnTo>
                    <a:pt x="74" y="812"/>
                  </a:lnTo>
                  <a:lnTo>
                    <a:pt x="0" y="1033"/>
                  </a:lnTo>
                  <a:lnTo>
                    <a:pt x="0" y="1328"/>
                  </a:lnTo>
                  <a:lnTo>
                    <a:pt x="0" y="1623"/>
                  </a:lnTo>
                  <a:lnTo>
                    <a:pt x="74" y="1844"/>
                  </a:lnTo>
                  <a:lnTo>
                    <a:pt x="148" y="2066"/>
                  </a:lnTo>
                  <a:lnTo>
                    <a:pt x="296" y="2361"/>
                  </a:lnTo>
                  <a:lnTo>
                    <a:pt x="517" y="2508"/>
                  </a:lnTo>
                  <a:lnTo>
                    <a:pt x="738" y="2656"/>
                  </a:lnTo>
                  <a:lnTo>
                    <a:pt x="1033" y="2729"/>
                  </a:lnTo>
                  <a:lnTo>
                    <a:pt x="1254" y="2803"/>
                  </a:lnTo>
                  <a:lnTo>
                    <a:pt x="1549" y="2803"/>
                  </a:lnTo>
                  <a:lnTo>
                    <a:pt x="1771" y="2729"/>
                  </a:lnTo>
                  <a:lnTo>
                    <a:pt x="2066" y="2582"/>
                  </a:lnTo>
                  <a:lnTo>
                    <a:pt x="2287" y="2434"/>
                  </a:lnTo>
                  <a:lnTo>
                    <a:pt x="2435" y="2213"/>
                  </a:lnTo>
                  <a:lnTo>
                    <a:pt x="2582" y="1992"/>
                  </a:lnTo>
                  <a:lnTo>
                    <a:pt x="2656" y="1771"/>
                  </a:lnTo>
                  <a:lnTo>
                    <a:pt x="2730" y="1476"/>
                  </a:lnTo>
                  <a:lnTo>
                    <a:pt x="2730" y="1254"/>
                  </a:lnTo>
                  <a:lnTo>
                    <a:pt x="2656" y="959"/>
                  </a:lnTo>
                  <a:lnTo>
                    <a:pt x="2508" y="738"/>
                  </a:lnTo>
                  <a:lnTo>
                    <a:pt x="2361" y="517"/>
                  </a:lnTo>
                  <a:lnTo>
                    <a:pt x="2140" y="295"/>
                  </a:lnTo>
                  <a:lnTo>
                    <a:pt x="1918" y="148"/>
                  </a:lnTo>
                  <a:lnTo>
                    <a:pt x="1697" y="74"/>
                  </a:lnTo>
                  <a:lnTo>
                    <a:pt x="140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46"/>
            <p:cNvSpPr/>
            <p:nvPr/>
          </p:nvSpPr>
          <p:spPr>
            <a:xfrm>
              <a:off x="6430394" y="4138872"/>
              <a:ext cx="32828" cy="22478"/>
            </a:xfrm>
            <a:custGeom>
              <a:avLst/>
              <a:gdLst/>
              <a:ahLst/>
              <a:cxnLst/>
              <a:rect l="l" t="t" r="r" b="b"/>
              <a:pathLst>
                <a:path w="1402" h="960" extrusionOk="0">
                  <a:moveTo>
                    <a:pt x="74" y="1"/>
                  </a:moveTo>
                  <a:lnTo>
                    <a:pt x="0" y="886"/>
                  </a:lnTo>
                  <a:lnTo>
                    <a:pt x="1402" y="960"/>
                  </a:lnTo>
                  <a:lnTo>
                    <a:pt x="1402" y="665"/>
                  </a:lnTo>
                  <a:lnTo>
                    <a:pt x="295" y="665"/>
                  </a:lnTo>
                  <a:lnTo>
                    <a:pt x="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6"/>
            <p:cNvSpPr/>
            <p:nvPr/>
          </p:nvSpPr>
          <p:spPr>
            <a:xfrm>
              <a:off x="6216207" y="4076702"/>
              <a:ext cx="162383" cy="143370"/>
            </a:xfrm>
            <a:custGeom>
              <a:avLst/>
              <a:gdLst/>
              <a:ahLst/>
              <a:cxnLst/>
              <a:rect l="l" t="t" r="r" b="b"/>
              <a:pathLst>
                <a:path w="6935" h="6123" extrusionOk="0">
                  <a:moveTo>
                    <a:pt x="6934" y="0"/>
                  </a:moveTo>
                  <a:lnTo>
                    <a:pt x="5902" y="812"/>
                  </a:lnTo>
                  <a:lnTo>
                    <a:pt x="3468" y="3025"/>
                  </a:lnTo>
                  <a:lnTo>
                    <a:pt x="1034" y="5164"/>
                  </a:lnTo>
                  <a:lnTo>
                    <a:pt x="1" y="6122"/>
                  </a:lnTo>
                  <a:lnTo>
                    <a:pt x="1" y="6122"/>
                  </a:lnTo>
                  <a:lnTo>
                    <a:pt x="1107" y="5311"/>
                  </a:lnTo>
                  <a:lnTo>
                    <a:pt x="3541" y="3098"/>
                  </a:lnTo>
                  <a:lnTo>
                    <a:pt x="5975" y="959"/>
                  </a:lnTo>
                  <a:lnTo>
                    <a:pt x="693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6"/>
            <p:cNvSpPr/>
            <p:nvPr/>
          </p:nvSpPr>
          <p:spPr>
            <a:xfrm>
              <a:off x="6131582" y="3976528"/>
              <a:ext cx="227992" cy="257354"/>
            </a:xfrm>
            <a:custGeom>
              <a:avLst/>
              <a:gdLst/>
              <a:ahLst/>
              <a:cxnLst/>
              <a:rect l="l" t="t" r="r" b="b"/>
              <a:pathLst>
                <a:path w="9737" h="10991" extrusionOk="0">
                  <a:moveTo>
                    <a:pt x="1" y="0"/>
                  </a:moveTo>
                  <a:lnTo>
                    <a:pt x="1402" y="1697"/>
                  </a:lnTo>
                  <a:lnTo>
                    <a:pt x="4795" y="5532"/>
                  </a:lnTo>
                  <a:lnTo>
                    <a:pt x="8262" y="9442"/>
                  </a:lnTo>
                  <a:lnTo>
                    <a:pt x="9737" y="10991"/>
                  </a:lnTo>
                  <a:lnTo>
                    <a:pt x="8336" y="9368"/>
                  </a:lnTo>
                  <a:lnTo>
                    <a:pt x="4943" y="5459"/>
                  </a:lnTo>
                  <a:lnTo>
                    <a:pt x="1476" y="16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46"/>
            <p:cNvSpPr/>
            <p:nvPr/>
          </p:nvSpPr>
          <p:spPr>
            <a:xfrm>
              <a:off x="6133314" y="3978261"/>
              <a:ext cx="160650" cy="143370"/>
            </a:xfrm>
            <a:custGeom>
              <a:avLst/>
              <a:gdLst/>
              <a:ahLst/>
              <a:cxnLst/>
              <a:rect l="l" t="t" r="r" b="b"/>
              <a:pathLst>
                <a:path w="6861" h="6123" extrusionOk="0">
                  <a:moveTo>
                    <a:pt x="6860" y="0"/>
                  </a:moveTo>
                  <a:lnTo>
                    <a:pt x="5828" y="811"/>
                  </a:lnTo>
                  <a:lnTo>
                    <a:pt x="3393" y="2951"/>
                  </a:lnTo>
                  <a:lnTo>
                    <a:pt x="959" y="5163"/>
                  </a:lnTo>
                  <a:lnTo>
                    <a:pt x="1" y="6122"/>
                  </a:lnTo>
                  <a:lnTo>
                    <a:pt x="1033" y="5237"/>
                  </a:lnTo>
                  <a:lnTo>
                    <a:pt x="3467" y="3098"/>
                  </a:lnTo>
                  <a:lnTo>
                    <a:pt x="5901" y="885"/>
                  </a:lnTo>
                  <a:lnTo>
                    <a:pt x="686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46"/>
            <p:cNvSpPr/>
            <p:nvPr/>
          </p:nvSpPr>
          <p:spPr>
            <a:xfrm>
              <a:off x="6250769" y="4112974"/>
              <a:ext cx="162360" cy="143370"/>
            </a:xfrm>
            <a:custGeom>
              <a:avLst/>
              <a:gdLst/>
              <a:ahLst/>
              <a:cxnLst/>
              <a:rect l="l" t="t" r="r" b="b"/>
              <a:pathLst>
                <a:path w="6934" h="6123" extrusionOk="0">
                  <a:moveTo>
                    <a:pt x="6933" y="0"/>
                  </a:moveTo>
                  <a:lnTo>
                    <a:pt x="5901" y="885"/>
                  </a:lnTo>
                  <a:lnTo>
                    <a:pt x="3393" y="3024"/>
                  </a:lnTo>
                  <a:lnTo>
                    <a:pt x="959" y="5237"/>
                  </a:lnTo>
                  <a:lnTo>
                    <a:pt x="0" y="6122"/>
                  </a:lnTo>
                  <a:lnTo>
                    <a:pt x="0" y="6122"/>
                  </a:lnTo>
                  <a:lnTo>
                    <a:pt x="1033" y="5311"/>
                  </a:lnTo>
                  <a:lnTo>
                    <a:pt x="3541" y="3098"/>
                  </a:lnTo>
                  <a:lnTo>
                    <a:pt x="5975" y="959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6"/>
            <p:cNvSpPr/>
            <p:nvPr/>
          </p:nvSpPr>
          <p:spPr>
            <a:xfrm>
              <a:off x="6179959" y="3981703"/>
              <a:ext cx="36270" cy="76029"/>
            </a:xfrm>
            <a:custGeom>
              <a:avLst/>
              <a:gdLst/>
              <a:ahLst/>
              <a:cxnLst/>
              <a:rect l="l" t="t" r="r" b="b"/>
              <a:pathLst>
                <a:path w="1549" h="3247" extrusionOk="0">
                  <a:moveTo>
                    <a:pt x="590" y="1"/>
                  </a:moveTo>
                  <a:lnTo>
                    <a:pt x="369" y="74"/>
                  </a:lnTo>
                  <a:lnTo>
                    <a:pt x="221" y="148"/>
                  </a:lnTo>
                  <a:lnTo>
                    <a:pt x="74" y="369"/>
                  </a:lnTo>
                  <a:lnTo>
                    <a:pt x="0" y="738"/>
                  </a:lnTo>
                  <a:lnTo>
                    <a:pt x="0" y="1033"/>
                  </a:lnTo>
                  <a:lnTo>
                    <a:pt x="74" y="1623"/>
                  </a:lnTo>
                  <a:lnTo>
                    <a:pt x="295" y="2213"/>
                  </a:lnTo>
                  <a:lnTo>
                    <a:pt x="664" y="2877"/>
                  </a:lnTo>
                  <a:lnTo>
                    <a:pt x="885" y="3099"/>
                  </a:lnTo>
                  <a:lnTo>
                    <a:pt x="369" y="2140"/>
                  </a:lnTo>
                  <a:lnTo>
                    <a:pt x="221" y="1623"/>
                  </a:lnTo>
                  <a:lnTo>
                    <a:pt x="148" y="1033"/>
                  </a:lnTo>
                  <a:lnTo>
                    <a:pt x="148" y="738"/>
                  </a:lnTo>
                  <a:lnTo>
                    <a:pt x="221" y="443"/>
                  </a:lnTo>
                  <a:lnTo>
                    <a:pt x="295" y="296"/>
                  </a:lnTo>
                  <a:lnTo>
                    <a:pt x="443" y="222"/>
                  </a:lnTo>
                  <a:lnTo>
                    <a:pt x="590" y="148"/>
                  </a:lnTo>
                  <a:lnTo>
                    <a:pt x="738" y="148"/>
                  </a:lnTo>
                  <a:lnTo>
                    <a:pt x="1033" y="296"/>
                  </a:lnTo>
                  <a:lnTo>
                    <a:pt x="1254" y="517"/>
                  </a:lnTo>
                  <a:lnTo>
                    <a:pt x="1328" y="886"/>
                  </a:lnTo>
                  <a:lnTo>
                    <a:pt x="1401" y="1181"/>
                  </a:lnTo>
                  <a:lnTo>
                    <a:pt x="1401" y="1771"/>
                  </a:lnTo>
                  <a:lnTo>
                    <a:pt x="1328" y="2287"/>
                  </a:lnTo>
                  <a:lnTo>
                    <a:pt x="1106" y="2804"/>
                  </a:lnTo>
                  <a:lnTo>
                    <a:pt x="885" y="3246"/>
                  </a:lnTo>
                  <a:lnTo>
                    <a:pt x="885" y="3246"/>
                  </a:lnTo>
                  <a:lnTo>
                    <a:pt x="1033" y="3025"/>
                  </a:lnTo>
                  <a:lnTo>
                    <a:pt x="1254" y="2730"/>
                  </a:lnTo>
                  <a:lnTo>
                    <a:pt x="1401" y="2361"/>
                  </a:lnTo>
                  <a:lnTo>
                    <a:pt x="1549" y="1771"/>
                  </a:lnTo>
                  <a:lnTo>
                    <a:pt x="1549" y="1181"/>
                  </a:lnTo>
                  <a:lnTo>
                    <a:pt x="1475" y="812"/>
                  </a:lnTo>
                  <a:lnTo>
                    <a:pt x="1401" y="443"/>
                  </a:lnTo>
                  <a:lnTo>
                    <a:pt x="1254" y="296"/>
                  </a:lnTo>
                  <a:lnTo>
                    <a:pt x="1106" y="148"/>
                  </a:lnTo>
                  <a:lnTo>
                    <a:pt x="959" y="74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6"/>
            <p:cNvSpPr/>
            <p:nvPr/>
          </p:nvSpPr>
          <p:spPr>
            <a:xfrm>
              <a:off x="6198950" y="4045606"/>
              <a:ext cx="70830" cy="27653"/>
            </a:xfrm>
            <a:custGeom>
              <a:avLst/>
              <a:gdLst/>
              <a:ahLst/>
              <a:cxnLst/>
              <a:rect l="l" t="t" r="r" b="b"/>
              <a:pathLst>
                <a:path w="3025" h="1181" extrusionOk="0">
                  <a:moveTo>
                    <a:pt x="1328" y="1"/>
                  </a:moveTo>
                  <a:lnTo>
                    <a:pt x="812" y="148"/>
                  </a:lnTo>
                  <a:lnTo>
                    <a:pt x="148" y="443"/>
                  </a:lnTo>
                  <a:lnTo>
                    <a:pt x="0" y="591"/>
                  </a:lnTo>
                  <a:lnTo>
                    <a:pt x="886" y="222"/>
                  </a:lnTo>
                  <a:lnTo>
                    <a:pt x="1402" y="148"/>
                  </a:lnTo>
                  <a:lnTo>
                    <a:pt x="1844" y="75"/>
                  </a:lnTo>
                  <a:lnTo>
                    <a:pt x="2434" y="148"/>
                  </a:lnTo>
                  <a:lnTo>
                    <a:pt x="2729" y="296"/>
                  </a:lnTo>
                  <a:lnTo>
                    <a:pt x="2803" y="370"/>
                  </a:lnTo>
                  <a:lnTo>
                    <a:pt x="2877" y="517"/>
                  </a:lnTo>
                  <a:lnTo>
                    <a:pt x="2803" y="591"/>
                  </a:lnTo>
                  <a:lnTo>
                    <a:pt x="2729" y="738"/>
                  </a:lnTo>
                  <a:lnTo>
                    <a:pt x="2508" y="886"/>
                  </a:lnTo>
                  <a:lnTo>
                    <a:pt x="1918" y="1033"/>
                  </a:lnTo>
                  <a:lnTo>
                    <a:pt x="1402" y="1033"/>
                  </a:lnTo>
                  <a:lnTo>
                    <a:pt x="886" y="960"/>
                  </a:lnTo>
                  <a:lnTo>
                    <a:pt x="443" y="812"/>
                  </a:lnTo>
                  <a:lnTo>
                    <a:pt x="74" y="591"/>
                  </a:lnTo>
                  <a:lnTo>
                    <a:pt x="74" y="591"/>
                  </a:lnTo>
                  <a:lnTo>
                    <a:pt x="222" y="738"/>
                  </a:lnTo>
                  <a:lnTo>
                    <a:pt x="517" y="960"/>
                  </a:lnTo>
                  <a:lnTo>
                    <a:pt x="886" y="1107"/>
                  </a:lnTo>
                  <a:lnTo>
                    <a:pt x="1402" y="1181"/>
                  </a:lnTo>
                  <a:lnTo>
                    <a:pt x="1918" y="1181"/>
                  </a:lnTo>
                  <a:lnTo>
                    <a:pt x="2508" y="1033"/>
                  </a:lnTo>
                  <a:lnTo>
                    <a:pt x="2803" y="812"/>
                  </a:lnTo>
                  <a:lnTo>
                    <a:pt x="2951" y="665"/>
                  </a:lnTo>
                  <a:lnTo>
                    <a:pt x="3025" y="517"/>
                  </a:lnTo>
                  <a:lnTo>
                    <a:pt x="2951" y="296"/>
                  </a:lnTo>
                  <a:lnTo>
                    <a:pt x="2803" y="148"/>
                  </a:lnTo>
                  <a:lnTo>
                    <a:pt x="250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6"/>
            <p:cNvSpPr/>
            <p:nvPr/>
          </p:nvSpPr>
          <p:spPr>
            <a:xfrm>
              <a:off x="5932966" y="4011067"/>
              <a:ext cx="1063884" cy="721931"/>
            </a:xfrm>
            <a:custGeom>
              <a:avLst/>
              <a:gdLst/>
              <a:ahLst/>
              <a:cxnLst/>
              <a:rect l="l" t="t" r="r" b="b"/>
              <a:pathLst>
                <a:path w="45436" h="30832" extrusionOk="0">
                  <a:moveTo>
                    <a:pt x="4647" y="1"/>
                  </a:moveTo>
                  <a:lnTo>
                    <a:pt x="1" y="6196"/>
                  </a:lnTo>
                  <a:lnTo>
                    <a:pt x="21464" y="30832"/>
                  </a:lnTo>
                  <a:lnTo>
                    <a:pt x="45436" y="30832"/>
                  </a:lnTo>
                  <a:lnTo>
                    <a:pt x="45436" y="20579"/>
                  </a:lnTo>
                  <a:lnTo>
                    <a:pt x="22718" y="20579"/>
                  </a:lnTo>
                  <a:lnTo>
                    <a:pt x="464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46"/>
            <p:cNvSpPr/>
            <p:nvPr/>
          </p:nvSpPr>
          <p:spPr>
            <a:xfrm>
              <a:off x="5570274" y="3638002"/>
              <a:ext cx="162360" cy="350616"/>
            </a:xfrm>
            <a:custGeom>
              <a:avLst/>
              <a:gdLst/>
              <a:ahLst/>
              <a:cxnLst/>
              <a:rect l="l" t="t" r="r" b="b"/>
              <a:pathLst>
                <a:path w="6934" h="14974" extrusionOk="0">
                  <a:moveTo>
                    <a:pt x="0" y="1"/>
                  </a:moveTo>
                  <a:lnTo>
                    <a:pt x="664" y="222"/>
                  </a:lnTo>
                  <a:lnTo>
                    <a:pt x="1549" y="591"/>
                  </a:lnTo>
                  <a:lnTo>
                    <a:pt x="2360" y="1107"/>
                  </a:lnTo>
                  <a:lnTo>
                    <a:pt x="2951" y="1550"/>
                  </a:lnTo>
                  <a:lnTo>
                    <a:pt x="3467" y="1992"/>
                  </a:lnTo>
                  <a:lnTo>
                    <a:pt x="3983" y="2508"/>
                  </a:lnTo>
                  <a:lnTo>
                    <a:pt x="4426" y="3098"/>
                  </a:lnTo>
                  <a:lnTo>
                    <a:pt x="4868" y="3836"/>
                  </a:lnTo>
                  <a:lnTo>
                    <a:pt x="5311" y="4574"/>
                  </a:lnTo>
                  <a:lnTo>
                    <a:pt x="5680" y="5385"/>
                  </a:lnTo>
                  <a:lnTo>
                    <a:pt x="5975" y="6196"/>
                  </a:lnTo>
                  <a:lnTo>
                    <a:pt x="6270" y="7008"/>
                  </a:lnTo>
                  <a:lnTo>
                    <a:pt x="6417" y="7893"/>
                  </a:lnTo>
                  <a:lnTo>
                    <a:pt x="6638" y="8778"/>
                  </a:lnTo>
                  <a:lnTo>
                    <a:pt x="6712" y="9589"/>
                  </a:lnTo>
                  <a:lnTo>
                    <a:pt x="6860" y="11138"/>
                  </a:lnTo>
                  <a:lnTo>
                    <a:pt x="6860" y="12466"/>
                  </a:lnTo>
                  <a:lnTo>
                    <a:pt x="6860" y="14384"/>
                  </a:lnTo>
                  <a:lnTo>
                    <a:pt x="6860" y="14974"/>
                  </a:lnTo>
                  <a:lnTo>
                    <a:pt x="6933" y="14384"/>
                  </a:lnTo>
                  <a:lnTo>
                    <a:pt x="6933" y="12466"/>
                  </a:lnTo>
                  <a:lnTo>
                    <a:pt x="6933" y="11064"/>
                  </a:lnTo>
                  <a:lnTo>
                    <a:pt x="6860" y="9589"/>
                  </a:lnTo>
                  <a:lnTo>
                    <a:pt x="6712" y="8704"/>
                  </a:lnTo>
                  <a:lnTo>
                    <a:pt x="6565" y="7819"/>
                  </a:lnTo>
                  <a:lnTo>
                    <a:pt x="6343" y="7008"/>
                  </a:lnTo>
                  <a:lnTo>
                    <a:pt x="6122" y="6123"/>
                  </a:lnTo>
                  <a:lnTo>
                    <a:pt x="5827" y="5311"/>
                  </a:lnTo>
                  <a:lnTo>
                    <a:pt x="5385" y="4500"/>
                  </a:lnTo>
                  <a:lnTo>
                    <a:pt x="4942" y="3762"/>
                  </a:lnTo>
                  <a:lnTo>
                    <a:pt x="4499" y="3025"/>
                  </a:lnTo>
                  <a:lnTo>
                    <a:pt x="3983" y="2435"/>
                  </a:lnTo>
                  <a:lnTo>
                    <a:pt x="3541" y="1918"/>
                  </a:lnTo>
                  <a:lnTo>
                    <a:pt x="2951" y="1476"/>
                  </a:lnTo>
                  <a:lnTo>
                    <a:pt x="2434" y="1033"/>
                  </a:lnTo>
                  <a:lnTo>
                    <a:pt x="1549" y="517"/>
                  </a:lnTo>
                  <a:lnTo>
                    <a:pt x="664" y="14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46"/>
            <p:cNvSpPr/>
            <p:nvPr/>
          </p:nvSpPr>
          <p:spPr>
            <a:xfrm>
              <a:off x="5592730" y="3587915"/>
              <a:ext cx="164092" cy="386886"/>
            </a:xfrm>
            <a:custGeom>
              <a:avLst/>
              <a:gdLst/>
              <a:ahLst/>
              <a:cxnLst/>
              <a:rect l="l" t="t" r="r" b="b"/>
              <a:pathLst>
                <a:path w="7008" h="16523" extrusionOk="0">
                  <a:moveTo>
                    <a:pt x="0" y="1"/>
                  </a:moveTo>
                  <a:lnTo>
                    <a:pt x="664" y="369"/>
                  </a:lnTo>
                  <a:lnTo>
                    <a:pt x="1623" y="886"/>
                  </a:lnTo>
                  <a:lnTo>
                    <a:pt x="2434" y="1550"/>
                  </a:lnTo>
                  <a:lnTo>
                    <a:pt x="3024" y="2066"/>
                  </a:lnTo>
                  <a:lnTo>
                    <a:pt x="3540" y="2656"/>
                  </a:lnTo>
                  <a:lnTo>
                    <a:pt x="4057" y="3246"/>
                  </a:lnTo>
                  <a:lnTo>
                    <a:pt x="4499" y="3910"/>
                  </a:lnTo>
                  <a:lnTo>
                    <a:pt x="4942" y="4721"/>
                  </a:lnTo>
                  <a:lnTo>
                    <a:pt x="5384" y="5606"/>
                  </a:lnTo>
                  <a:lnTo>
                    <a:pt x="5753" y="6491"/>
                  </a:lnTo>
                  <a:lnTo>
                    <a:pt x="6048" y="7450"/>
                  </a:lnTo>
                  <a:lnTo>
                    <a:pt x="6270" y="8335"/>
                  </a:lnTo>
                  <a:lnTo>
                    <a:pt x="6491" y="9294"/>
                  </a:lnTo>
                  <a:lnTo>
                    <a:pt x="6638" y="10253"/>
                  </a:lnTo>
                  <a:lnTo>
                    <a:pt x="6786" y="11212"/>
                  </a:lnTo>
                  <a:lnTo>
                    <a:pt x="6860" y="12908"/>
                  </a:lnTo>
                  <a:lnTo>
                    <a:pt x="6933" y="14384"/>
                  </a:lnTo>
                  <a:lnTo>
                    <a:pt x="6933" y="16449"/>
                  </a:lnTo>
                  <a:lnTo>
                    <a:pt x="6933" y="16523"/>
                  </a:lnTo>
                  <a:lnTo>
                    <a:pt x="7007" y="14384"/>
                  </a:lnTo>
                  <a:lnTo>
                    <a:pt x="7007" y="12908"/>
                  </a:lnTo>
                  <a:lnTo>
                    <a:pt x="6860" y="11212"/>
                  </a:lnTo>
                  <a:lnTo>
                    <a:pt x="6786" y="10253"/>
                  </a:lnTo>
                  <a:lnTo>
                    <a:pt x="6638" y="9294"/>
                  </a:lnTo>
                  <a:lnTo>
                    <a:pt x="6417" y="8335"/>
                  </a:lnTo>
                  <a:lnTo>
                    <a:pt x="6196" y="7376"/>
                  </a:lnTo>
                  <a:lnTo>
                    <a:pt x="5901" y="6491"/>
                  </a:lnTo>
                  <a:lnTo>
                    <a:pt x="5532" y="5533"/>
                  </a:lnTo>
                  <a:lnTo>
                    <a:pt x="5089" y="4721"/>
                  </a:lnTo>
                  <a:lnTo>
                    <a:pt x="4573" y="3836"/>
                  </a:lnTo>
                  <a:lnTo>
                    <a:pt x="4131" y="3172"/>
                  </a:lnTo>
                  <a:lnTo>
                    <a:pt x="3614" y="2582"/>
                  </a:lnTo>
                  <a:lnTo>
                    <a:pt x="3098" y="1992"/>
                  </a:lnTo>
                  <a:lnTo>
                    <a:pt x="2508" y="1476"/>
                  </a:lnTo>
                  <a:lnTo>
                    <a:pt x="1623" y="812"/>
                  </a:lnTo>
                  <a:lnTo>
                    <a:pt x="738" y="296"/>
                  </a:lnTo>
                  <a:lnTo>
                    <a:pt x="148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46"/>
            <p:cNvSpPr/>
            <p:nvPr/>
          </p:nvSpPr>
          <p:spPr>
            <a:xfrm>
              <a:off x="5021026" y="3245946"/>
              <a:ext cx="38026" cy="328161"/>
            </a:xfrm>
            <a:custGeom>
              <a:avLst/>
              <a:gdLst/>
              <a:ahLst/>
              <a:cxnLst/>
              <a:rect l="l" t="t" r="r" b="b"/>
              <a:pathLst>
                <a:path w="1624" h="14015" extrusionOk="0">
                  <a:moveTo>
                    <a:pt x="1" y="0"/>
                  </a:moveTo>
                  <a:lnTo>
                    <a:pt x="370" y="14014"/>
                  </a:lnTo>
                  <a:lnTo>
                    <a:pt x="1550" y="14014"/>
                  </a:lnTo>
                  <a:lnTo>
                    <a:pt x="1624" y="7081"/>
                  </a:lnTo>
                  <a:lnTo>
                    <a:pt x="1624" y="2287"/>
                  </a:lnTo>
                  <a:lnTo>
                    <a:pt x="1550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6"/>
            <p:cNvSpPr/>
            <p:nvPr/>
          </p:nvSpPr>
          <p:spPr>
            <a:xfrm>
              <a:off x="4993395" y="3530920"/>
              <a:ext cx="98460" cy="127822"/>
            </a:xfrm>
            <a:custGeom>
              <a:avLst/>
              <a:gdLst/>
              <a:ahLst/>
              <a:cxnLst/>
              <a:rect l="l" t="t" r="r" b="b"/>
              <a:pathLst>
                <a:path w="4205" h="5459" extrusionOk="0">
                  <a:moveTo>
                    <a:pt x="1476" y="1"/>
                  </a:moveTo>
                  <a:lnTo>
                    <a:pt x="1402" y="1918"/>
                  </a:lnTo>
                  <a:lnTo>
                    <a:pt x="74" y="2951"/>
                  </a:lnTo>
                  <a:lnTo>
                    <a:pt x="1" y="4131"/>
                  </a:lnTo>
                  <a:lnTo>
                    <a:pt x="1033" y="5459"/>
                  </a:lnTo>
                  <a:lnTo>
                    <a:pt x="960" y="3467"/>
                  </a:lnTo>
                  <a:lnTo>
                    <a:pt x="1992" y="2877"/>
                  </a:lnTo>
                  <a:lnTo>
                    <a:pt x="3246" y="3541"/>
                  </a:lnTo>
                  <a:lnTo>
                    <a:pt x="3246" y="5385"/>
                  </a:lnTo>
                  <a:lnTo>
                    <a:pt x="4205" y="4057"/>
                  </a:lnTo>
                  <a:lnTo>
                    <a:pt x="4205" y="2730"/>
                  </a:lnTo>
                  <a:lnTo>
                    <a:pt x="2730" y="1992"/>
                  </a:lnTo>
                  <a:lnTo>
                    <a:pt x="2730" y="74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6"/>
            <p:cNvSpPr/>
            <p:nvPr/>
          </p:nvSpPr>
          <p:spPr>
            <a:xfrm>
              <a:off x="5179928" y="3173403"/>
              <a:ext cx="407608" cy="459426"/>
            </a:xfrm>
            <a:custGeom>
              <a:avLst/>
              <a:gdLst/>
              <a:ahLst/>
              <a:cxnLst/>
              <a:rect l="l" t="t" r="r" b="b"/>
              <a:pathLst>
                <a:path w="17408" h="19621" extrusionOk="0">
                  <a:moveTo>
                    <a:pt x="2951" y="0"/>
                  </a:moveTo>
                  <a:lnTo>
                    <a:pt x="2287" y="148"/>
                  </a:lnTo>
                  <a:lnTo>
                    <a:pt x="1697" y="369"/>
                  </a:lnTo>
                  <a:lnTo>
                    <a:pt x="1181" y="738"/>
                  </a:lnTo>
                  <a:lnTo>
                    <a:pt x="738" y="1180"/>
                  </a:lnTo>
                  <a:lnTo>
                    <a:pt x="369" y="1697"/>
                  </a:lnTo>
                  <a:lnTo>
                    <a:pt x="148" y="2287"/>
                  </a:lnTo>
                  <a:lnTo>
                    <a:pt x="1" y="2951"/>
                  </a:lnTo>
                  <a:lnTo>
                    <a:pt x="1" y="3541"/>
                  </a:lnTo>
                  <a:lnTo>
                    <a:pt x="148" y="4131"/>
                  </a:lnTo>
                  <a:lnTo>
                    <a:pt x="369" y="4721"/>
                  </a:lnTo>
                  <a:lnTo>
                    <a:pt x="738" y="5311"/>
                  </a:lnTo>
                  <a:lnTo>
                    <a:pt x="11655" y="18514"/>
                  </a:lnTo>
                  <a:lnTo>
                    <a:pt x="12171" y="18956"/>
                  </a:lnTo>
                  <a:lnTo>
                    <a:pt x="12687" y="19325"/>
                  </a:lnTo>
                  <a:lnTo>
                    <a:pt x="13277" y="19547"/>
                  </a:lnTo>
                  <a:lnTo>
                    <a:pt x="13867" y="19620"/>
                  </a:lnTo>
                  <a:lnTo>
                    <a:pt x="14457" y="19620"/>
                  </a:lnTo>
                  <a:lnTo>
                    <a:pt x="15121" y="19547"/>
                  </a:lnTo>
                  <a:lnTo>
                    <a:pt x="15711" y="19252"/>
                  </a:lnTo>
                  <a:lnTo>
                    <a:pt x="16228" y="18956"/>
                  </a:lnTo>
                  <a:lnTo>
                    <a:pt x="16228" y="18883"/>
                  </a:lnTo>
                  <a:lnTo>
                    <a:pt x="16744" y="18440"/>
                  </a:lnTo>
                  <a:lnTo>
                    <a:pt x="17039" y="17924"/>
                  </a:lnTo>
                  <a:lnTo>
                    <a:pt x="17260" y="17334"/>
                  </a:lnTo>
                  <a:lnTo>
                    <a:pt x="17408" y="16744"/>
                  </a:lnTo>
                  <a:lnTo>
                    <a:pt x="17408" y="16080"/>
                  </a:lnTo>
                  <a:lnTo>
                    <a:pt x="17260" y="15490"/>
                  </a:lnTo>
                  <a:lnTo>
                    <a:pt x="17039" y="14900"/>
                  </a:lnTo>
                  <a:lnTo>
                    <a:pt x="16670" y="14310"/>
                  </a:lnTo>
                  <a:lnTo>
                    <a:pt x="5754" y="1180"/>
                  </a:lnTo>
                  <a:lnTo>
                    <a:pt x="5311" y="664"/>
                  </a:lnTo>
                  <a:lnTo>
                    <a:pt x="4721" y="369"/>
                  </a:lnTo>
                  <a:lnTo>
                    <a:pt x="4205" y="148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46"/>
            <p:cNvSpPr/>
            <p:nvPr/>
          </p:nvSpPr>
          <p:spPr>
            <a:xfrm>
              <a:off x="4995128" y="3201034"/>
              <a:ext cx="324719" cy="95018"/>
            </a:xfrm>
            <a:custGeom>
              <a:avLst/>
              <a:gdLst/>
              <a:ahLst/>
              <a:cxnLst/>
              <a:rect l="l" t="t" r="r" b="b"/>
              <a:pathLst>
                <a:path w="13868" h="4058" extrusionOk="0">
                  <a:moveTo>
                    <a:pt x="1623" y="0"/>
                  </a:moveTo>
                  <a:lnTo>
                    <a:pt x="1254" y="148"/>
                  </a:lnTo>
                  <a:lnTo>
                    <a:pt x="959" y="369"/>
                  </a:lnTo>
                  <a:lnTo>
                    <a:pt x="591" y="591"/>
                  </a:lnTo>
                  <a:lnTo>
                    <a:pt x="369" y="886"/>
                  </a:lnTo>
                  <a:lnTo>
                    <a:pt x="222" y="1254"/>
                  </a:lnTo>
                  <a:lnTo>
                    <a:pt x="74" y="1623"/>
                  </a:lnTo>
                  <a:lnTo>
                    <a:pt x="0" y="1992"/>
                  </a:lnTo>
                  <a:lnTo>
                    <a:pt x="74" y="2435"/>
                  </a:lnTo>
                  <a:lnTo>
                    <a:pt x="222" y="2803"/>
                  </a:lnTo>
                  <a:lnTo>
                    <a:pt x="369" y="3172"/>
                  </a:lnTo>
                  <a:lnTo>
                    <a:pt x="591" y="3467"/>
                  </a:lnTo>
                  <a:lnTo>
                    <a:pt x="959" y="3688"/>
                  </a:lnTo>
                  <a:lnTo>
                    <a:pt x="1254" y="3910"/>
                  </a:lnTo>
                  <a:lnTo>
                    <a:pt x="1623" y="4057"/>
                  </a:lnTo>
                  <a:lnTo>
                    <a:pt x="12244" y="4057"/>
                  </a:lnTo>
                  <a:lnTo>
                    <a:pt x="12613" y="3910"/>
                  </a:lnTo>
                  <a:lnTo>
                    <a:pt x="12908" y="3688"/>
                  </a:lnTo>
                  <a:lnTo>
                    <a:pt x="13277" y="3467"/>
                  </a:lnTo>
                  <a:lnTo>
                    <a:pt x="13498" y="3172"/>
                  </a:lnTo>
                  <a:lnTo>
                    <a:pt x="13646" y="2803"/>
                  </a:lnTo>
                  <a:lnTo>
                    <a:pt x="13793" y="2435"/>
                  </a:lnTo>
                  <a:lnTo>
                    <a:pt x="13867" y="1992"/>
                  </a:lnTo>
                  <a:lnTo>
                    <a:pt x="13793" y="1623"/>
                  </a:lnTo>
                  <a:lnTo>
                    <a:pt x="13646" y="1254"/>
                  </a:lnTo>
                  <a:lnTo>
                    <a:pt x="13498" y="886"/>
                  </a:lnTo>
                  <a:lnTo>
                    <a:pt x="13277" y="591"/>
                  </a:lnTo>
                  <a:lnTo>
                    <a:pt x="12908" y="369"/>
                  </a:lnTo>
                  <a:lnTo>
                    <a:pt x="12613" y="148"/>
                  </a:lnTo>
                  <a:lnTo>
                    <a:pt x="1224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46"/>
            <p:cNvSpPr/>
            <p:nvPr/>
          </p:nvSpPr>
          <p:spPr>
            <a:xfrm>
              <a:off x="5390649" y="3470459"/>
              <a:ext cx="214177" cy="673603"/>
            </a:xfrm>
            <a:custGeom>
              <a:avLst/>
              <a:gdLst/>
              <a:ahLst/>
              <a:cxnLst/>
              <a:rect l="l" t="t" r="r" b="b"/>
              <a:pathLst>
                <a:path w="9147" h="28768" extrusionOk="0">
                  <a:moveTo>
                    <a:pt x="4057" y="1"/>
                  </a:moveTo>
                  <a:lnTo>
                    <a:pt x="3614" y="75"/>
                  </a:lnTo>
                  <a:lnTo>
                    <a:pt x="3172" y="222"/>
                  </a:lnTo>
                  <a:lnTo>
                    <a:pt x="2803" y="370"/>
                  </a:lnTo>
                  <a:lnTo>
                    <a:pt x="1992" y="812"/>
                  </a:lnTo>
                  <a:lnTo>
                    <a:pt x="1328" y="1329"/>
                  </a:lnTo>
                  <a:lnTo>
                    <a:pt x="738" y="1992"/>
                  </a:lnTo>
                  <a:lnTo>
                    <a:pt x="369" y="2804"/>
                  </a:lnTo>
                  <a:lnTo>
                    <a:pt x="222" y="3246"/>
                  </a:lnTo>
                  <a:lnTo>
                    <a:pt x="74" y="3689"/>
                  </a:lnTo>
                  <a:lnTo>
                    <a:pt x="0" y="4131"/>
                  </a:lnTo>
                  <a:lnTo>
                    <a:pt x="0" y="4574"/>
                  </a:lnTo>
                  <a:lnTo>
                    <a:pt x="0" y="24194"/>
                  </a:lnTo>
                  <a:lnTo>
                    <a:pt x="0" y="24637"/>
                  </a:lnTo>
                  <a:lnTo>
                    <a:pt x="74" y="25079"/>
                  </a:lnTo>
                  <a:lnTo>
                    <a:pt x="222" y="25522"/>
                  </a:lnTo>
                  <a:lnTo>
                    <a:pt x="369" y="25964"/>
                  </a:lnTo>
                  <a:lnTo>
                    <a:pt x="738" y="26702"/>
                  </a:lnTo>
                  <a:lnTo>
                    <a:pt x="1328" y="27366"/>
                  </a:lnTo>
                  <a:lnTo>
                    <a:pt x="1992" y="27956"/>
                  </a:lnTo>
                  <a:lnTo>
                    <a:pt x="2803" y="28398"/>
                  </a:lnTo>
                  <a:lnTo>
                    <a:pt x="3172" y="28546"/>
                  </a:lnTo>
                  <a:lnTo>
                    <a:pt x="3614" y="28620"/>
                  </a:lnTo>
                  <a:lnTo>
                    <a:pt x="4057" y="28693"/>
                  </a:lnTo>
                  <a:lnTo>
                    <a:pt x="4573" y="28767"/>
                  </a:lnTo>
                  <a:lnTo>
                    <a:pt x="5016" y="28693"/>
                  </a:lnTo>
                  <a:lnTo>
                    <a:pt x="5458" y="28620"/>
                  </a:lnTo>
                  <a:lnTo>
                    <a:pt x="5901" y="28546"/>
                  </a:lnTo>
                  <a:lnTo>
                    <a:pt x="6343" y="28398"/>
                  </a:lnTo>
                  <a:lnTo>
                    <a:pt x="7081" y="27956"/>
                  </a:lnTo>
                  <a:lnTo>
                    <a:pt x="7819" y="27366"/>
                  </a:lnTo>
                  <a:lnTo>
                    <a:pt x="8335" y="26702"/>
                  </a:lnTo>
                  <a:lnTo>
                    <a:pt x="8778" y="25964"/>
                  </a:lnTo>
                  <a:lnTo>
                    <a:pt x="8925" y="25522"/>
                  </a:lnTo>
                  <a:lnTo>
                    <a:pt x="8999" y="25079"/>
                  </a:lnTo>
                  <a:lnTo>
                    <a:pt x="9073" y="24637"/>
                  </a:lnTo>
                  <a:lnTo>
                    <a:pt x="9146" y="24194"/>
                  </a:lnTo>
                  <a:lnTo>
                    <a:pt x="9146" y="4574"/>
                  </a:lnTo>
                  <a:lnTo>
                    <a:pt x="9073" y="4131"/>
                  </a:lnTo>
                  <a:lnTo>
                    <a:pt x="8999" y="3689"/>
                  </a:lnTo>
                  <a:lnTo>
                    <a:pt x="8925" y="3246"/>
                  </a:lnTo>
                  <a:lnTo>
                    <a:pt x="8778" y="2804"/>
                  </a:lnTo>
                  <a:lnTo>
                    <a:pt x="8335" y="1992"/>
                  </a:lnTo>
                  <a:lnTo>
                    <a:pt x="7819" y="1329"/>
                  </a:lnTo>
                  <a:lnTo>
                    <a:pt x="7081" y="812"/>
                  </a:lnTo>
                  <a:lnTo>
                    <a:pt x="6343" y="370"/>
                  </a:lnTo>
                  <a:lnTo>
                    <a:pt x="5901" y="222"/>
                  </a:lnTo>
                  <a:lnTo>
                    <a:pt x="5458" y="75"/>
                  </a:lnTo>
                  <a:lnTo>
                    <a:pt x="501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6"/>
            <p:cNvSpPr/>
            <p:nvPr/>
          </p:nvSpPr>
          <p:spPr>
            <a:xfrm>
              <a:off x="5442446" y="3988611"/>
              <a:ext cx="105391" cy="105368"/>
            </a:xfrm>
            <a:custGeom>
              <a:avLst/>
              <a:gdLst/>
              <a:ahLst/>
              <a:cxnLst/>
              <a:rect l="l" t="t" r="r" b="b"/>
              <a:pathLst>
                <a:path w="4501" h="4500" extrusionOk="0">
                  <a:moveTo>
                    <a:pt x="2140" y="1"/>
                  </a:moveTo>
                  <a:lnTo>
                    <a:pt x="1697" y="74"/>
                  </a:lnTo>
                  <a:lnTo>
                    <a:pt x="1255" y="222"/>
                  </a:lnTo>
                  <a:lnTo>
                    <a:pt x="886" y="443"/>
                  </a:lnTo>
                  <a:lnTo>
                    <a:pt x="591" y="738"/>
                  </a:lnTo>
                  <a:lnTo>
                    <a:pt x="296" y="1107"/>
                  </a:lnTo>
                  <a:lnTo>
                    <a:pt x="149" y="1550"/>
                  </a:lnTo>
                  <a:lnTo>
                    <a:pt x="1" y="1918"/>
                  </a:lnTo>
                  <a:lnTo>
                    <a:pt x="1" y="2361"/>
                  </a:lnTo>
                  <a:lnTo>
                    <a:pt x="75" y="2804"/>
                  </a:lnTo>
                  <a:lnTo>
                    <a:pt x="222" y="3172"/>
                  </a:lnTo>
                  <a:lnTo>
                    <a:pt x="444" y="3615"/>
                  </a:lnTo>
                  <a:lnTo>
                    <a:pt x="739" y="3910"/>
                  </a:lnTo>
                  <a:lnTo>
                    <a:pt x="1107" y="4205"/>
                  </a:lnTo>
                  <a:lnTo>
                    <a:pt x="1550" y="4352"/>
                  </a:lnTo>
                  <a:lnTo>
                    <a:pt x="1919" y="4500"/>
                  </a:lnTo>
                  <a:lnTo>
                    <a:pt x="2361" y="4500"/>
                  </a:lnTo>
                  <a:lnTo>
                    <a:pt x="2804" y="4426"/>
                  </a:lnTo>
                  <a:lnTo>
                    <a:pt x="3246" y="4279"/>
                  </a:lnTo>
                  <a:lnTo>
                    <a:pt x="3615" y="4057"/>
                  </a:lnTo>
                  <a:lnTo>
                    <a:pt x="3910" y="3762"/>
                  </a:lnTo>
                  <a:lnTo>
                    <a:pt x="4205" y="3394"/>
                  </a:lnTo>
                  <a:lnTo>
                    <a:pt x="4353" y="2951"/>
                  </a:lnTo>
                  <a:lnTo>
                    <a:pt x="4500" y="2509"/>
                  </a:lnTo>
                  <a:lnTo>
                    <a:pt x="4500" y="2140"/>
                  </a:lnTo>
                  <a:lnTo>
                    <a:pt x="4427" y="1697"/>
                  </a:lnTo>
                  <a:lnTo>
                    <a:pt x="4279" y="1255"/>
                  </a:lnTo>
                  <a:lnTo>
                    <a:pt x="4058" y="886"/>
                  </a:lnTo>
                  <a:lnTo>
                    <a:pt x="3763" y="591"/>
                  </a:lnTo>
                  <a:lnTo>
                    <a:pt x="3394" y="296"/>
                  </a:lnTo>
                  <a:lnTo>
                    <a:pt x="2951" y="74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6"/>
            <p:cNvSpPr/>
            <p:nvPr/>
          </p:nvSpPr>
          <p:spPr>
            <a:xfrm>
              <a:off x="5444179" y="3510197"/>
              <a:ext cx="105391" cy="105368"/>
            </a:xfrm>
            <a:custGeom>
              <a:avLst/>
              <a:gdLst/>
              <a:ahLst/>
              <a:cxnLst/>
              <a:rect l="l" t="t" r="r" b="b"/>
              <a:pathLst>
                <a:path w="4501" h="4500" extrusionOk="0">
                  <a:moveTo>
                    <a:pt x="2287" y="0"/>
                  </a:moveTo>
                  <a:lnTo>
                    <a:pt x="1845" y="74"/>
                  </a:lnTo>
                  <a:lnTo>
                    <a:pt x="1402" y="148"/>
                  </a:lnTo>
                  <a:lnTo>
                    <a:pt x="1033" y="369"/>
                  </a:lnTo>
                  <a:lnTo>
                    <a:pt x="665" y="664"/>
                  </a:lnTo>
                  <a:lnTo>
                    <a:pt x="370" y="1033"/>
                  </a:lnTo>
                  <a:lnTo>
                    <a:pt x="222" y="1402"/>
                  </a:lnTo>
                  <a:lnTo>
                    <a:pt x="75" y="1844"/>
                  </a:lnTo>
                  <a:lnTo>
                    <a:pt x="1" y="2287"/>
                  </a:lnTo>
                  <a:lnTo>
                    <a:pt x="75" y="2656"/>
                  </a:lnTo>
                  <a:lnTo>
                    <a:pt x="222" y="3098"/>
                  </a:lnTo>
                  <a:lnTo>
                    <a:pt x="370" y="3467"/>
                  </a:lnTo>
                  <a:lnTo>
                    <a:pt x="665" y="3836"/>
                  </a:lnTo>
                  <a:lnTo>
                    <a:pt x="1033" y="4131"/>
                  </a:lnTo>
                  <a:lnTo>
                    <a:pt x="1402" y="4352"/>
                  </a:lnTo>
                  <a:lnTo>
                    <a:pt x="1845" y="4500"/>
                  </a:lnTo>
                  <a:lnTo>
                    <a:pt x="2730" y="4500"/>
                  </a:lnTo>
                  <a:lnTo>
                    <a:pt x="3099" y="4352"/>
                  </a:lnTo>
                  <a:lnTo>
                    <a:pt x="3541" y="4131"/>
                  </a:lnTo>
                  <a:lnTo>
                    <a:pt x="3836" y="3836"/>
                  </a:lnTo>
                  <a:lnTo>
                    <a:pt x="4131" y="3467"/>
                  </a:lnTo>
                  <a:lnTo>
                    <a:pt x="4353" y="3098"/>
                  </a:lnTo>
                  <a:lnTo>
                    <a:pt x="4500" y="2656"/>
                  </a:lnTo>
                  <a:lnTo>
                    <a:pt x="4500" y="2287"/>
                  </a:lnTo>
                  <a:lnTo>
                    <a:pt x="4500" y="1844"/>
                  </a:lnTo>
                  <a:lnTo>
                    <a:pt x="4353" y="1402"/>
                  </a:lnTo>
                  <a:lnTo>
                    <a:pt x="4131" y="1033"/>
                  </a:lnTo>
                  <a:lnTo>
                    <a:pt x="3836" y="664"/>
                  </a:lnTo>
                  <a:lnTo>
                    <a:pt x="3541" y="369"/>
                  </a:lnTo>
                  <a:lnTo>
                    <a:pt x="3099" y="148"/>
                  </a:lnTo>
                  <a:lnTo>
                    <a:pt x="2730" y="74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46"/>
            <p:cNvSpPr/>
            <p:nvPr/>
          </p:nvSpPr>
          <p:spPr>
            <a:xfrm>
              <a:off x="5231748" y="3216582"/>
              <a:ext cx="63923" cy="63923"/>
            </a:xfrm>
            <a:custGeom>
              <a:avLst/>
              <a:gdLst/>
              <a:ahLst/>
              <a:cxnLst/>
              <a:rect l="l" t="t" r="r" b="b"/>
              <a:pathLst>
                <a:path w="2730" h="2730" extrusionOk="0">
                  <a:moveTo>
                    <a:pt x="1107" y="0"/>
                  </a:moveTo>
                  <a:lnTo>
                    <a:pt x="886" y="74"/>
                  </a:lnTo>
                  <a:lnTo>
                    <a:pt x="590" y="222"/>
                  </a:lnTo>
                  <a:lnTo>
                    <a:pt x="443" y="369"/>
                  </a:lnTo>
                  <a:lnTo>
                    <a:pt x="222" y="590"/>
                  </a:lnTo>
                  <a:lnTo>
                    <a:pt x="148" y="812"/>
                  </a:lnTo>
                  <a:lnTo>
                    <a:pt x="74" y="1107"/>
                  </a:lnTo>
                  <a:lnTo>
                    <a:pt x="0" y="1328"/>
                  </a:lnTo>
                  <a:lnTo>
                    <a:pt x="74" y="1623"/>
                  </a:lnTo>
                  <a:lnTo>
                    <a:pt x="148" y="1918"/>
                  </a:lnTo>
                  <a:lnTo>
                    <a:pt x="222" y="2139"/>
                  </a:lnTo>
                  <a:lnTo>
                    <a:pt x="443" y="2361"/>
                  </a:lnTo>
                  <a:lnTo>
                    <a:pt x="590" y="2508"/>
                  </a:lnTo>
                  <a:lnTo>
                    <a:pt x="886" y="2656"/>
                  </a:lnTo>
                  <a:lnTo>
                    <a:pt x="1107" y="2729"/>
                  </a:lnTo>
                  <a:lnTo>
                    <a:pt x="1697" y="2729"/>
                  </a:lnTo>
                  <a:lnTo>
                    <a:pt x="1918" y="2656"/>
                  </a:lnTo>
                  <a:lnTo>
                    <a:pt x="2139" y="2508"/>
                  </a:lnTo>
                  <a:lnTo>
                    <a:pt x="2361" y="2361"/>
                  </a:lnTo>
                  <a:lnTo>
                    <a:pt x="2508" y="2139"/>
                  </a:lnTo>
                  <a:lnTo>
                    <a:pt x="2656" y="1918"/>
                  </a:lnTo>
                  <a:lnTo>
                    <a:pt x="2729" y="1623"/>
                  </a:lnTo>
                  <a:lnTo>
                    <a:pt x="2729" y="1328"/>
                  </a:lnTo>
                  <a:lnTo>
                    <a:pt x="2729" y="1107"/>
                  </a:lnTo>
                  <a:lnTo>
                    <a:pt x="2656" y="812"/>
                  </a:lnTo>
                  <a:lnTo>
                    <a:pt x="2508" y="590"/>
                  </a:lnTo>
                  <a:lnTo>
                    <a:pt x="2361" y="369"/>
                  </a:lnTo>
                  <a:lnTo>
                    <a:pt x="2139" y="222"/>
                  </a:lnTo>
                  <a:lnTo>
                    <a:pt x="1918" y="74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46"/>
            <p:cNvSpPr/>
            <p:nvPr/>
          </p:nvSpPr>
          <p:spPr>
            <a:xfrm>
              <a:off x="5015851" y="3226932"/>
              <a:ext cx="44933" cy="43201"/>
            </a:xfrm>
            <a:custGeom>
              <a:avLst/>
              <a:gdLst/>
              <a:ahLst/>
              <a:cxnLst/>
              <a:rect l="l" t="t" r="r" b="b"/>
              <a:pathLst>
                <a:path w="1919" h="1845" extrusionOk="0">
                  <a:moveTo>
                    <a:pt x="959" y="1"/>
                  </a:moveTo>
                  <a:lnTo>
                    <a:pt x="591" y="75"/>
                  </a:lnTo>
                  <a:lnTo>
                    <a:pt x="296" y="296"/>
                  </a:lnTo>
                  <a:lnTo>
                    <a:pt x="74" y="591"/>
                  </a:lnTo>
                  <a:lnTo>
                    <a:pt x="1" y="886"/>
                  </a:lnTo>
                  <a:lnTo>
                    <a:pt x="74" y="1255"/>
                  </a:lnTo>
                  <a:lnTo>
                    <a:pt x="296" y="1550"/>
                  </a:lnTo>
                  <a:lnTo>
                    <a:pt x="591" y="1771"/>
                  </a:lnTo>
                  <a:lnTo>
                    <a:pt x="959" y="1845"/>
                  </a:lnTo>
                  <a:lnTo>
                    <a:pt x="1328" y="1771"/>
                  </a:lnTo>
                  <a:lnTo>
                    <a:pt x="1623" y="1550"/>
                  </a:lnTo>
                  <a:lnTo>
                    <a:pt x="1845" y="1255"/>
                  </a:lnTo>
                  <a:lnTo>
                    <a:pt x="1918" y="886"/>
                  </a:lnTo>
                  <a:lnTo>
                    <a:pt x="1845" y="591"/>
                  </a:lnTo>
                  <a:lnTo>
                    <a:pt x="1623" y="296"/>
                  </a:lnTo>
                  <a:lnTo>
                    <a:pt x="1328" y="75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6"/>
            <p:cNvSpPr/>
            <p:nvPr/>
          </p:nvSpPr>
          <p:spPr>
            <a:xfrm>
              <a:off x="5390649" y="3468750"/>
              <a:ext cx="198629" cy="117450"/>
            </a:xfrm>
            <a:custGeom>
              <a:avLst/>
              <a:gdLst/>
              <a:ahLst/>
              <a:cxnLst/>
              <a:rect l="l" t="t" r="r" b="b"/>
              <a:pathLst>
                <a:path w="8483" h="5016" extrusionOk="0">
                  <a:moveTo>
                    <a:pt x="4204" y="0"/>
                  </a:moveTo>
                  <a:lnTo>
                    <a:pt x="3688" y="74"/>
                  </a:lnTo>
                  <a:lnTo>
                    <a:pt x="3098" y="221"/>
                  </a:lnTo>
                  <a:lnTo>
                    <a:pt x="2582" y="516"/>
                  </a:lnTo>
                  <a:lnTo>
                    <a:pt x="2065" y="812"/>
                  </a:lnTo>
                  <a:lnTo>
                    <a:pt x="1549" y="1180"/>
                  </a:lnTo>
                  <a:lnTo>
                    <a:pt x="1180" y="1623"/>
                  </a:lnTo>
                  <a:lnTo>
                    <a:pt x="885" y="1992"/>
                  </a:lnTo>
                  <a:lnTo>
                    <a:pt x="590" y="2360"/>
                  </a:lnTo>
                  <a:lnTo>
                    <a:pt x="369" y="2803"/>
                  </a:lnTo>
                  <a:lnTo>
                    <a:pt x="222" y="3246"/>
                  </a:lnTo>
                  <a:lnTo>
                    <a:pt x="74" y="3909"/>
                  </a:lnTo>
                  <a:lnTo>
                    <a:pt x="0" y="4573"/>
                  </a:lnTo>
                  <a:lnTo>
                    <a:pt x="0" y="4868"/>
                  </a:lnTo>
                  <a:lnTo>
                    <a:pt x="0" y="5016"/>
                  </a:lnTo>
                  <a:lnTo>
                    <a:pt x="74" y="4131"/>
                  </a:lnTo>
                  <a:lnTo>
                    <a:pt x="295" y="3319"/>
                  </a:lnTo>
                  <a:lnTo>
                    <a:pt x="517" y="2877"/>
                  </a:lnTo>
                  <a:lnTo>
                    <a:pt x="738" y="2434"/>
                  </a:lnTo>
                  <a:lnTo>
                    <a:pt x="959" y="2065"/>
                  </a:lnTo>
                  <a:lnTo>
                    <a:pt x="1254" y="1697"/>
                  </a:lnTo>
                  <a:lnTo>
                    <a:pt x="1697" y="1328"/>
                  </a:lnTo>
                  <a:lnTo>
                    <a:pt x="2139" y="959"/>
                  </a:lnTo>
                  <a:lnTo>
                    <a:pt x="2656" y="664"/>
                  </a:lnTo>
                  <a:lnTo>
                    <a:pt x="3172" y="443"/>
                  </a:lnTo>
                  <a:lnTo>
                    <a:pt x="3688" y="295"/>
                  </a:lnTo>
                  <a:lnTo>
                    <a:pt x="4278" y="148"/>
                  </a:lnTo>
                  <a:lnTo>
                    <a:pt x="4795" y="148"/>
                  </a:lnTo>
                  <a:lnTo>
                    <a:pt x="5385" y="221"/>
                  </a:lnTo>
                  <a:lnTo>
                    <a:pt x="5901" y="369"/>
                  </a:lnTo>
                  <a:lnTo>
                    <a:pt x="6343" y="516"/>
                  </a:lnTo>
                  <a:lnTo>
                    <a:pt x="6712" y="664"/>
                  </a:lnTo>
                  <a:lnTo>
                    <a:pt x="7155" y="885"/>
                  </a:lnTo>
                  <a:lnTo>
                    <a:pt x="7892" y="1402"/>
                  </a:lnTo>
                  <a:lnTo>
                    <a:pt x="8483" y="2065"/>
                  </a:lnTo>
                  <a:lnTo>
                    <a:pt x="8409" y="1918"/>
                  </a:lnTo>
                  <a:lnTo>
                    <a:pt x="8187" y="1623"/>
                  </a:lnTo>
                  <a:lnTo>
                    <a:pt x="7745" y="1180"/>
                  </a:lnTo>
                  <a:lnTo>
                    <a:pt x="7229" y="812"/>
                  </a:lnTo>
                  <a:lnTo>
                    <a:pt x="6786" y="516"/>
                  </a:lnTo>
                  <a:lnTo>
                    <a:pt x="6343" y="369"/>
                  </a:lnTo>
                  <a:lnTo>
                    <a:pt x="5901" y="221"/>
                  </a:lnTo>
                  <a:lnTo>
                    <a:pt x="5458" y="74"/>
                  </a:lnTo>
                  <a:lnTo>
                    <a:pt x="486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6"/>
            <p:cNvSpPr/>
            <p:nvPr/>
          </p:nvSpPr>
          <p:spPr>
            <a:xfrm>
              <a:off x="5183394" y="3194126"/>
              <a:ext cx="22478" cy="114008"/>
            </a:xfrm>
            <a:custGeom>
              <a:avLst/>
              <a:gdLst/>
              <a:ahLst/>
              <a:cxnLst/>
              <a:rect l="l" t="t" r="r" b="b"/>
              <a:pathLst>
                <a:path w="960" h="4869" extrusionOk="0">
                  <a:moveTo>
                    <a:pt x="738" y="0"/>
                  </a:moveTo>
                  <a:lnTo>
                    <a:pt x="590" y="148"/>
                  </a:lnTo>
                  <a:lnTo>
                    <a:pt x="369" y="664"/>
                  </a:lnTo>
                  <a:lnTo>
                    <a:pt x="221" y="1033"/>
                  </a:lnTo>
                  <a:lnTo>
                    <a:pt x="74" y="1476"/>
                  </a:lnTo>
                  <a:lnTo>
                    <a:pt x="0" y="1918"/>
                  </a:lnTo>
                  <a:lnTo>
                    <a:pt x="0" y="2435"/>
                  </a:lnTo>
                  <a:lnTo>
                    <a:pt x="74" y="2951"/>
                  </a:lnTo>
                  <a:lnTo>
                    <a:pt x="148" y="3467"/>
                  </a:lnTo>
                  <a:lnTo>
                    <a:pt x="295" y="3910"/>
                  </a:lnTo>
                  <a:lnTo>
                    <a:pt x="516" y="4278"/>
                  </a:lnTo>
                  <a:lnTo>
                    <a:pt x="812" y="4721"/>
                  </a:lnTo>
                  <a:lnTo>
                    <a:pt x="959" y="4869"/>
                  </a:lnTo>
                  <a:lnTo>
                    <a:pt x="590" y="4205"/>
                  </a:lnTo>
                  <a:lnTo>
                    <a:pt x="443" y="3762"/>
                  </a:lnTo>
                  <a:lnTo>
                    <a:pt x="295" y="3320"/>
                  </a:lnTo>
                  <a:lnTo>
                    <a:pt x="221" y="2877"/>
                  </a:lnTo>
                  <a:lnTo>
                    <a:pt x="148" y="2435"/>
                  </a:lnTo>
                  <a:lnTo>
                    <a:pt x="148" y="1992"/>
                  </a:lnTo>
                  <a:lnTo>
                    <a:pt x="221" y="1549"/>
                  </a:lnTo>
                  <a:lnTo>
                    <a:pt x="295" y="1107"/>
                  </a:lnTo>
                  <a:lnTo>
                    <a:pt x="443" y="664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6"/>
            <p:cNvSpPr/>
            <p:nvPr/>
          </p:nvSpPr>
          <p:spPr>
            <a:xfrm>
              <a:off x="2433758" y="3556818"/>
              <a:ext cx="186547" cy="407632"/>
            </a:xfrm>
            <a:custGeom>
              <a:avLst/>
              <a:gdLst/>
              <a:ahLst/>
              <a:cxnLst/>
              <a:rect l="l" t="t" r="r" b="b"/>
              <a:pathLst>
                <a:path w="7967" h="17409" extrusionOk="0">
                  <a:moveTo>
                    <a:pt x="7967" y="1"/>
                  </a:moveTo>
                  <a:lnTo>
                    <a:pt x="7746" y="75"/>
                  </a:lnTo>
                  <a:lnTo>
                    <a:pt x="7156" y="222"/>
                  </a:lnTo>
                  <a:lnTo>
                    <a:pt x="6123" y="665"/>
                  </a:lnTo>
                  <a:lnTo>
                    <a:pt x="5164" y="1181"/>
                  </a:lnTo>
                  <a:lnTo>
                    <a:pt x="4500" y="1697"/>
                  </a:lnTo>
                  <a:lnTo>
                    <a:pt x="3910" y="2287"/>
                  </a:lnTo>
                  <a:lnTo>
                    <a:pt x="3320" y="2878"/>
                  </a:lnTo>
                  <a:lnTo>
                    <a:pt x="2804" y="3468"/>
                  </a:lnTo>
                  <a:lnTo>
                    <a:pt x="2214" y="4353"/>
                  </a:lnTo>
                  <a:lnTo>
                    <a:pt x="1697" y="5238"/>
                  </a:lnTo>
                  <a:lnTo>
                    <a:pt x="1255" y="6123"/>
                  </a:lnTo>
                  <a:lnTo>
                    <a:pt x="960" y="7082"/>
                  </a:lnTo>
                  <a:lnTo>
                    <a:pt x="665" y="8041"/>
                  </a:lnTo>
                  <a:lnTo>
                    <a:pt x="444" y="9073"/>
                  </a:lnTo>
                  <a:lnTo>
                    <a:pt x="222" y="10032"/>
                  </a:lnTo>
                  <a:lnTo>
                    <a:pt x="148" y="11065"/>
                  </a:lnTo>
                  <a:lnTo>
                    <a:pt x="1" y="12687"/>
                  </a:lnTo>
                  <a:lnTo>
                    <a:pt x="1" y="14310"/>
                  </a:lnTo>
                  <a:lnTo>
                    <a:pt x="1" y="16597"/>
                  </a:lnTo>
                  <a:lnTo>
                    <a:pt x="1" y="17187"/>
                  </a:lnTo>
                  <a:lnTo>
                    <a:pt x="75" y="17408"/>
                  </a:lnTo>
                  <a:lnTo>
                    <a:pt x="75" y="17187"/>
                  </a:lnTo>
                  <a:lnTo>
                    <a:pt x="75" y="16597"/>
                  </a:lnTo>
                  <a:lnTo>
                    <a:pt x="75" y="14310"/>
                  </a:lnTo>
                  <a:lnTo>
                    <a:pt x="75" y="12835"/>
                  </a:lnTo>
                  <a:lnTo>
                    <a:pt x="222" y="11065"/>
                  </a:lnTo>
                  <a:lnTo>
                    <a:pt x="370" y="10032"/>
                  </a:lnTo>
                  <a:lnTo>
                    <a:pt x="517" y="9073"/>
                  </a:lnTo>
                  <a:lnTo>
                    <a:pt x="739" y="8114"/>
                  </a:lnTo>
                  <a:lnTo>
                    <a:pt x="1034" y="7082"/>
                  </a:lnTo>
                  <a:lnTo>
                    <a:pt x="1402" y="6197"/>
                  </a:lnTo>
                  <a:lnTo>
                    <a:pt x="1845" y="5312"/>
                  </a:lnTo>
                  <a:lnTo>
                    <a:pt x="2288" y="4426"/>
                  </a:lnTo>
                  <a:lnTo>
                    <a:pt x="2878" y="3541"/>
                  </a:lnTo>
                  <a:lnTo>
                    <a:pt x="3394" y="2951"/>
                  </a:lnTo>
                  <a:lnTo>
                    <a:pt x="3984" y="2361"/>
                  </a:lnTo>
                  <a:lnTo>
                    <a:pt x="4574" y="1771"/>
                  </a:lnTo>
                  <a:lnTo>
                    <a:pt x="5238" y="1255"/>
                  </a:lnTo>
                  <a:lnTo>
                    <a:pt x="6123" y="738"/>
                  </a:lnTo>
                  <a:lnTo>
                    <a:pt x="7156" y="296"/>
                  </a:lnTo>
                  <a:lnTo>
                    <a:pt x="796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46"/>
            <p:cNvSpPr/>
            <p:nvPr/>
          </p:nvSpPr>
          <p:spPr>
            <a:xfrm>
              <a:off x="2406127" y="3503289"/>
              <a:ext cx="183105" cy="461158"/>
            </a:xfrm>
            <a:custGeom>
              <a:avLst/>
              <a:gdLst/>
              <a:ahLst/>
              <a:cxnLst/>
              <a:rect l="l" t="t" r="r" b="b"/>
              <a:pathLst>
                <a:path w="7820" h="19695" extrusionOk="0">
                  <a:moveTo>
                    <a:pt x="7819" y="0"/>
                  </a:moveTo>
                  <a:lnTo>
                    <a:pt x="7229" y="222"/>
                  </a:lnTo>
                  <a:lnTo>
                    <a:pt x="6123" y="885"/>
                  </a:lnTo>
                  <a:lnTo>
                    <a:pt x="5164" y="1549"/>
                  </a:lnTo>
                  <a:lnTo>
                    <a:pt x="4500" y="2213"/>
                  </a:lnTo>
                  <a:lnTo>
                    <a:pt x="3836" y="2877"/>
                  </a:lnTo>
                  <a:lnTo>
                    <a:pt x="3320" y="3541"/>
                  </a:lnTo>
                  <a:lnTo>
                    <a:pt x="2804" y="4278"/>
                  </a:lnTo>
                  <a:lnTo>
                    <a:pt x="2214" y="5237"/>
                  </a:lnTo>
                  <a:lnTo>
                    <a:pt x="1697" y="6270"/>
                  </a:lnTo>
                  <a:lnTo>
                    <a:pt x="1255" y="7303"/>
                  </a:lnTo>
                  <a:lnTo>
                    <a:pt x="960" y="8335"/>
                  </a:lnTo>
                  <a:lnTo>
                    <a:pt x="665" y="9442"/>
                  </a:lnTo>
                  <a:lnTo>
                    <a:pt x="443" y="10474"/>
                  </a:lnTo>
                  <a:lnTo>
                    <a:pt x="222" y="11581"/>
                  </a:lnTo>
                  <a:lnTo>
                    <a:pt x="148" y="12687"/>
                  </a:lnTo>
                  <a:lnTo>
                    <a:pt x="1" y="14605"/>
                  </a:lnTo>
                  <a:lnTo>
                    <a:pt x="1" y="16301"/>
                  </a:lnTo>
                  <a:lnTo>
                    <a:pt x="1" y="18735"/>
                  </a:lnTo>
                  <a:lnTo>
                    <a:pt x="1" y="19399"/>
                  </a:lnTo>
                  <a:lnTo>
                    <a:pt x="75" y="19694"/>
                  </a:lnTo>
                  <a:lnTo>
                    <a:pt x="75" y="19399"/>
                  </a:lnTo>
                  <a:lnTo>
                    <a:pt x="75" y="18735"/>
                  </a:lnTo>
                  <a:lnTo>
                    <a:pt x="75" y="16301"/>
                  </a:lnTo>
                  <a:lnTo>
                    <a:pt x="148" y="14678"/>
                  </a:lnTo>
                  <a:lnTo>
                    <a:pt x="296" y="12687"/>
                  </a:lnTo>
                  <a:lnTo>
                    <a:pt x="370" y="11654"/>
                  </a:lnTo>
                  <a:lnTo>
                    <a:pt x="591" y="10548"/>
                  </a:lnTo>
                  <a:lnTo>
                    <a:pt x="812" y="9442"/>
                  </a:lnTo>
                  <a:lnTo>
                    <a:pt x="1107" y="8409"/>
                  </a:lnTo>
                  <a:lnTo>
                    <a:pt x="1402" y="7376"/>
                  </a:lnTo>
                  <a:lnTo>
                    <a:pt x="1845" y="6344"/>
                  </a:lnTo>
                  <a:lnTo>
                    <a:pt x="2361" y="5311"/>
                  </a:lnTo>
                  <a:lnTo>
                    <a:pt x="2877" y="4352"/>
                  </a:lnTo>
                  <a:lnTo>
                    <a:pt x="3394" y="3615"/>
                  </a:lnTo>
                  <a:lnTo>
                    <a:pt x="3984" y="2951"/>
                  </a:lnTo>
                  <a:lnTo>
                    <a:pt x="4574" y="2287"/>
                  </a:lnTo>
                  <a:lnTo>
                    <a:pt x="5238" y="1697"/>
                  </a:lnTo>
                  <a:lnTo>
                    <a:pt x="6197" y="959"/>
                  </a:lnTo>
                  <a:lnTo>
                    <a:pt x="7229" y="295"/>
                  </a:lnTo>
                  <a:lnTo>
                    <a:pt x="781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46"/>
            <p:cNvSpPr/>
            <p:nvPr/>
          </p:nvSpPr>
          <p:spPr>
            <a:xfrm>
              <a:off x="3202345" y="3104302"/>
              <a:ext cx="41468" cy="243563"/>
            </a:xfrm>
            <a:custGeom>
              <a:avLst/>
              <a:gdLst/>
              <a:ahLst/>
              <a:cxnLst/>
              <a:rect l="l" t="t" r="r" b="b"/>
              <a:pathLst>
                <a:path w="1771" h="10402" extrusionOk="0">
                  <a:moveTo>
                    <a:pt x="1771" y="1"/>
                  </a:moveTo>
                  <a:lnTo>
                    <a:pt x="1" y="75"/>
                  </a:lnTo>
                  <a:lnTo>
                    <a:pt x="1" y="1771"/>
                  </a:lnTo>
                  <a:lnTo>
                    <a:pt x="222" y="5312"/>
                  </a:lnTo>
                  <a:lnTo>
                    <a:pt x="443" y="10401"/>
                  </a:lnTo>
                  <a:lnTo>
                    <a:pt x="1771" y="10401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6"/>
            <p:cNvSpPr/>
            <p:nvPr/>
          </p:nvSpPr>
          <p:spPr>
            <a:xfrm>
              <a:off x="3110811" y="3220024"/>
              <a:ext cx="234899" cy="302264"/>
            </a:xfrm>
            <a:custGeom>
              <a:avLst/>
              <a:gdLst/>
              <a:ahLst/>
              <a:cxnLst/>
              <a:rect l="l" t="t" r="r" b="b"/>
              <a:pathLst>
                <a:path w="10032" h="12909" extrusionOk="0">
                  <a:moveTo>
                    <a:pt x="6270" y="1"/>
                  </a:moveTo>
                  <a:lnTo>
                    <a:pt x="3246" y="222"/>
                  </a:lnTo>
                  <a:lnTo>
                    <a:pt x="3393" y="4869"/>
                  </a:lnTo>
                  <a:lnTo>
                    <a:pt x="0" y="6787"/>
                  </a:lnTo>
                  <a:lnTo>
                    <a:pt x="74" y="9811"/>
                  </a:lnTo>
                  <a:lnTo>
                    <a:pt x="2435" y="12909"/>
                  </a:lnTo>
                  <a:lnTo>
                    <a:pt x="2435" y="8483"/>
                  </a:lnTo>
                  <a:lnTo>
                    <a:pt x="5164" y="6934"/>
                  </a:lnTo>
                  <a:lnTo>
                    <a:pt x="7671" y="8188"/>
                  </a:lnTo>
                  <a:lnTo>
                    <a:pt x="7598" y="12835"/>
                  </a:lnTo>
                  <a:lnTo>
                    <a:pt x="10032" y="9737"/>
                  </a:lnTo>
                  <a:lnTo>
                    <a:pt x="9810" y="6934"/>
                  </a:lnTo>
                  <a:lnTo>
                    <a:pt x="6565" y="464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46"/>
            <p:cNvSpPr/>
            <p:nvPr/>
          </p:nvSpPr>
          <p:spPr>
            <a:xfrm>
              <a:off x="2599568" y="3026584"/>
              <a:ext cx="466333" cy="526791"/>
            </a:xfrm>
            <a:custGeom>
              <a:avLst/>
              <a:gdLst/>
              <a:ahLst/>
              <a:cxnLst/>
              <a:rect l="l" t="t" r="r" b="b"/>
              <a:pathLst>
                <a:path w="19916" h="22498" extrusionOk="0">
                  <a:moveTo>
                    <a:pt x="15859" y="1"/>
                  </a:moveTo>
                  <a:lnTo>
                    <a:pt x="15121" y="148"/>
                  </a:lnTo>
                  <a:lnTo>
                    <a:pt x="14458" y="370"/>
                  </a:lnTo>
                  <a:lnTo>
                    <a:pt x="13868" y="812"/>
                  </a:lnTo>
                  <a:lnTo>
                    <a:pt x="13351" y="1328"/>
                  </a:lnTo>
                  <a:lnTo>
                    <a:pt x="812" y="16375"/>
                  </a:lnTo>
                  <a:lnTo>
                    <a:pt x="370" y="17039"/>
                  </a:lnTo>
                  <a:lnTo>
                    <a:pt x="75" y="17703"/>
                  </a:lnTo>
                  <a:lnTo>
                    <a:pt x="1" y="18441"/>
                  </a:lnTo>
                  <a:lnTo>
                    <a:pt x="1" y="19104"/>
                  </a:lnTo>
                  <a:lnTo>
                    <a:pt x="75" y="19842"/>
                  </a:lnTo>
                  <a:lnTo>
                    <a:pt x="370" y="20506"/>
                  </a:lnTo>
                  <a:lnTo>
                    <a:pt x="738" y="21096"/>
                  </a:lnTo>
                  <a:lnTo>
                    <a:pt x="1255" y="21612"/>
                  </a:lnTo>
                  <a:lnTo>
                    <a:pt x="1919" y="22055"/>
                  </a:lnTo>
                  <a:lnTo>
                    <a:pt x="2582" y="22350"/>
                  </a:lnTo>
                  <a:lnTo>
                    <a:pt x="3320" y="22497"/>
                  </a:lnTo>
                  <a:lnTo>
                    <a:pt x="3984" y="22497"/>
                  </a:lnTo>
                  <a:lnTo>
                    <a:pt x="4721" y="22350"/>
                  </a:lnTo>
                  <a:lnTo>
                    <a:pt x="5385" y="22055"/>
                  </a:lnTo>
                  <a:lnTo>
                    <a:pt x="5975" y="21686"/>
                  </a:lnTo>
                  <a:lnTo>
                    <a:pt x="6565" y="21170"/>
                  </a:lnTo>
                  <a:lnTo>
                    <a:pt x="19031" y="6049"/>
                  </a:lnTo>
                  <a:lnTo>
                    <a:pt x="19473" y="5459"/>
                  </a:lnTo>
                  <a:lnTo>
                    <a:pt x="19768" y="4721"/>
                  </a:lnTo>
                  <a:lnTo>
                    <a:pt x="19916" y="4058"/>
                  </a:lnTo>
                  <a:lnTo>
                    <a:pt x="19916" y="3320"/>
                  </a:lnTo>
                  <a:lnTo>
                    <a:pt x="19768" y="2656"/>
                  </a:lnTo>
                  <a:lnTo>
                    <a:pt x="19473" y="1992"/>
                  </a:lnTo>
                  <a:lnTo>
                    <a:pt x="19104" y="1328"/>
                  </a:lnTo>
                  <a:lnTo>
                    <a:pt x="18588" y="812"/>
                  </a:lnTo>
                  <a:lnTo>
                    <a:pt x="17924" y="370"/>
                  </a:lnTo>
                  <a:lnTo>
                    <a:pt x="17260" y="148"/>
                  </a:lnTo>
                  <a:lnTo>
                    <a:pt x="1659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46"/>
            <p:cNvSpPr/>
            <p:nvPr/>
          </p:nvSpPr>
          <p:spPr>
            <a:xfrm>
              <a:off x="2906998" y="3057680"/>
              <a:ext cx="369629" cy="108833"/>
            </a:xfrm>
            <a:custGeom>
              <a:avLst/>
              <a:gdLst/>
              <a:ahLst/>
              <a:cxnLst/>
              <a:rect l="l" t="t" r="r" b="b"/>
              <a:pathLst>
                <a:path w="15786" h="4648" extrusionOk="0">
                  <a:moveTo>
                    <a:pt x="1845" y="0"/>
                  </a:moveTo>
                  <a:lnTo>
                    <a:pt x="1402" y="148"/>
                  </a:lnTo>
                  <a:lnTo>
                    <a:pt x="1034" y="369"/>
                  </a:lnTo>
                  <a:lnTo>
                    <a:pt x="665" y="664"/>
                  </a:lnTo>
                  <a:lnTo>
                    <a:pt x="370" y="1033"/>
                  </a:lnTo>
                  <a:lnTo>
                    <a:pt x="148" y="1402"/>
                  </a:lnTo>
                  <a:lnTo>
                    <a:pt x="75" y="1844"/>
                  </a:lnTo>
                  <a:lnTo>
                    <a:pt x="1" y="2287"/>
                  </a:lnTo>
                  <a:lnTo>
                    <a:pt x="75" y="2803"/>
                  </a:lnTo>
                  <a:lnTo>
                    <a:pt x="148" y="3246"/>
                  </a:lnTo>
                  <a:lnTo>
                    <a:pt x="370" y="3615"/>
                  </a:lnTo>
                  <a:lnTo>
                    <a:pt x="665" y="3983"/>
                  </a:lnTo>
                  <a:lnTo>
                    <a:pt x="1034" y="4279"/>
                  </a:lnTo>
                  <a:lnTo>
                    <a:pt x="1402" y="4500"/>
                  </a:lnTo>
                  <a:lnTo>
                    <a:pt x="1845" y="4574"/>
                  </a:lnTo>
                  <a:lnTo>
                    <a:pt x="2361" y="4647"/>
                  </a:lnTo>
                  <a:lnTo>
                    <a:pt x="13499" y="4647"/>
                  </a:lnTo>
                  <a:lnTo>
                    <a:pt x="13941" y="4574"/>
                  </a:lnTo>
                  <a:lnTo>
                    <a:pt x="14384" y="4500"/>
                  </a:lnTo>
                  <a:lnTo>
                    <a:pt x="14753" y="4279"/>
                  </a:lnTo>
                  <a:lnTo>
                    <a:pt x="15121" y="3983"/>
                  </a:lnTo>
                  <a:lnTo>
                    <a:pt x="15417" y="3615"/>
                  </a:lnTo>
                  <a:lnTo>
                    <a:pt x="15638" y="3246"/>
                  </a:lnTo>
                  <a:lnTo>
                    <a:pt x="15785" y="2803"/>
                  </a:lnTo>
                  <a:lnTo>
                    <a:pt x="15785" y="2287"/>
                  </a:lnTo>
                  <a:lnTo>
                    <a:pt x="15785" y="1844"/>
                  </a:lnTo>
                  <a:lnTo>
                    <a:pt x="15638" y="1402"/>
                  </a:lnTo>
                  <a:lnTo>
                    <a:pt x="15417" y="1033"/>
                  </a:lnTo>
                  <a:lnTo>
                    <a:pt x="15121" y="664"/>
                  </a:lnTo>
                  <a:lnTo>
                    <a:pt x="14753" y="369"/>
                  </a:lnTo>
                  <a:lnTo>
                    <a:pt x="14384" y="148"/>
                  </a:lnTo>
                  <a:lnTo>
                    <a:pt x="1394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46"/>
            <p:cNvSpPr/>
            <p:nvPr/>
          </p:nvSpPr>
          <p:spPr>
            <a:xfrm>
              <a:off x="2580577" y="3366843"/>
              <a:ext cx="243539" cy="770283"/>
            </a:xfrm>
            <a:custGeom>
              <a:avLst/>
              <a:gdLst/>
              <a:ahLst/>
              <a:cxnLst/>
              <a:rect l="l" t="t" r="r" b="b"/>
              <a:pathLst>
                <a:path w="10401" h="32897" extrusionOk="0">
                  <a:moveTo>
                    <a:pt x="4647" y="0"/>
                  </a:moveTo>
                  <a:lnTo>
                    <a:pt x="4131" y="74"/>
                  </a:lnTo>
                  <a:lnTo>
                    <a:pt x="3615" y="222"/>
                  </a:lnTo>
                  <a:lnTo>
                    <a:pt x="3172" y="369"/>
                  </a:lnTo>
                  <a:lnTo>
                    <a:pt x="2730" y="590"/>
                  </a:lnTo>
                  <a:lnTo>
                    <a:pt x="2287" y="885"/>
                  </a:lnTo>
                  <a:lnTo>
                    <a:pt x="1844" y="1181"/>
                  </a:lnTo>
                  <a:lnTo>
                    <a:pt x="1476" y="1476"/>
                  </a:lnTo>
                  <a:lnTo>
                    <a:pt x="1181" y="1844"/>
                  </a:lnTo>
                  <a:lnTo>
                    <a:pt x="886" y="2287"/>
                  </a:lnTo>
                  <a:lnTo>
                    <a:pt x="591" y="2729"/>
                  </a:lnTo>
                  <a:lnTo>
                    <a:pt x="369" y="3172"/>
                  </a:lnTo>
                  <a:lnTo>
                    <a:pt x="222" y="3615"/>
                  </a:lnTo>
                  <a:lnTo>
                    <a:pt x="74" y="4131"/>
                  </a:lnTo>
                  <a:lnTo>
                    <a:pt x="0" y="4647"/>
                  </a:lnTo>
                  <a:lnTo>
                    <a:pt x="0" y="5237"/>
                  </a:lnTo>
                  <a:lnTo>
                    <a:pt x="0" y="27660"/>
                  </a:lnTo>
                  <a:lnTo>
                    <a:pt x="0" y="28176"/>
                  </a:lnTo>
                  <a:lnTo>
                    <a:pt x="74" y="28693"/>
                  </a:lnTo>
                  <a:lnTo>
                    <a:pt x="222" y="29209"/>
                  </a:lnTo>
                  <a:lnTo>
                    <a:pt x="369" y="29652"/>
                  </a:lnTo>
                  <a:lnTo>
                    <a:pt x="591" y="30168"/>
                  </a:lnTo>
                  <a:lnTo>
                    <a:pt x="886" y="30537"/>
                  </a:lnTo>
                  <a:lnTo>
                    <a:pt x="1181" y="30979"/>
                  </a:lnTo>
                  <a:lnTo>
                    <a:pt x="1476" y="31348"/>
                  </a:lnTo>
                  <a:lnTo>
                    <a:pt x="1844" y="31643"/>
                  </a:lnTo>
                  <a:lnTo>
                    <a:pt x="2287" y="32012"/>
                  </a:lnTo>
                  <a:lnTo>
                    <a:pt x="2730" y="32233"/>
                  </a:lnTo>
                  <a:lnTo>
                    <a:pt x="3172" y="32454"/>
                  </a:lnTo>
                  <a:lnTo>
                    <a:pt x="3615" y="32602"/>
                  </a:lnTo>
                  <a:lnTo>
                    <a:pt x="4131" y="32749"/>
                  </a:lnTo>
                  <a:lnTo>
                    <a:pt x="4647" y="32823"/>
                  </a:lnTo>
                  <a:lnTo>
                    <a:pt x="5164" y="32897"/>
                  </a:lnTo>
                  <a:lnTo>
                    <a:pt x="5754" y="32823"/>
                  </a:lnTo>
                  <a:lnTo>
                    <a:pt x="6270" y="32749"/>
                  </a:lnTo>
                  <a:lnTo>
                    <a:pt x="6713" y="32602"/>
                  </a:lnTo>
                  <a:lnTo>
                    <a:pt x="7229" y="32454"/>
                  </a:lnTo>
                  <a:lnTo>
                    <a:pt x="7671" y="32233"/>
                  </a:lnTo>
                  <a:lnTo>
                    <a:pt x="8114" y="32012"/>
                  </a:lnTo>
                  <a:lnTo>
                    <a:pt x="8483" y="31643"/>
                  </a:lnTo>
                  <a:lnTo>
                    <a:pt x="8852" y="31348"/>
                  </a:lnTo>
                  <a:lnTo>
                    <a:pt x="9220" y="30979"/>
                  </a:lnTo>
                  <a:lnTo>
                    <a:pt x="9515" y="30537"/>
                  </a:lnTo>
                  <a:lnTo>
                    <a:pt x="9810" y="30168"/>
                  </a:lnTo>
                  <a:lnTo>
                    <a:pt x="10032" y="29652"/>
                  </a:lnTo>
                  <a:lnTo>
                    <a:pt x="10179" y="29209"/>
                  </a:lnTo>
                  <a:lnTo>
                    <a:pt x="10327" y="28693"/>
                  </a:lnTo>
                  <a:lnTo>
                    <a:pt x="10400" y="28176"/>
                  </a:lnTo>
                  <a:lnTo>
                    <a:pt x="10400" y="27660"/>
                  </a:lnTo>
                  <a:lnTo>
                    <a:pt x="10400" y="5237"/>
                  </a:lnTo>
                  <a:lnTo>
                    <a:pt x="10400" y="4647"/>
                  </a:lnTo>
                  <a:lnTo>
                    <a:pt x="10327" y="4131"/>
                  </a:lnTo>
                  <a:lnTo>
                    <a:pt x="10179" y="3615"/>
                  </a:lnTo>
                  <a:lnTo>
                    <a:pt x="10032" y="3172"/>
                  </a:lnTo>
                  <a:lnTo>
                    <a:pt x="9810" y="2729"/>
                  </a:lnTo>
                  <a:lnTo>
                    <a:pt x="9515" y="2287"/>
                  </a:lnTo>
                  <a:lnTo>
                    <a:pt x="9220" y="1844"/>
                  </a:lnTo>
                  <a:lnTo>
                    <a:pt x="8852" y="1476"/>
                  </a:lnTo>
                  <a:lnTo>
                    <a:pt x="8483" y="1181"/>
                  </a:lnTo>
                  <a:lnTo>
                    <a:pt x="8114" y="885"/>
                  </a:lnTo>
                  <a:lnTo>
                    <a:pt x="7671" y="590"/>
                  </a:lnTo>
                  <a:lnTo>
                    <a:pt x="7229" y="369"/>
                  </a:lnTo>
                  <a:lnTo>
                    <a:pt x="6713" y="222"/>
                  </a:lnTo>
                  <a:lnTo>
                    <a:pt x="6270" y="74"/>
                  </a:lnTo>
                  <a:lnTo>
                    <a:pt x="575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46"/>
            <p:cNvSpPr/>
            <p:nvPr/>
          </p:nvSpPr>
          <p:spPr>
            <a:xfrm>
              <a:off x="2644480" y="3959247"/>
              <a:ext cx="120915" cy="120915"/>
            </a:xfrm>
            <a:custGeom>
              <a:avLst/>
              <a:gdLst/>
              <a:ahLst/>
              <a:cxnLst/>
              <a:rect l="l" t="t" r="r" b="b"/>
              <a:pathLst>
                <a:path w="5164" h="5164" extrusionOk="0">
                  <a:moveTo>
                    <a:pt x="2582" y="1"/>
                  </a:moveTo>
                  <a:lnTo>
                    <a:pt x="2066" y="75"/>
                  </a:lnTo>
                  <a:lnTo>
                    <a:pt x="1623" y="222"/>
                  </a:lnTo>
                  <a:lnTo>
                    <a:pt x="1181" y="443"/>
                  </a:lnTo>
                  <a:lnTo>
                    <a:pt x="738" y="738"/>
                  </a:lnTo>
                  <a:lnTo>
                    <a:pt x="443" y="1181"/>
                  </a:lnTo>
                  <a:lnTo>
                    <a:pt x="148" y="1623"/>
                  </a:lnTo>
                  <a:lnTo>
                    <a:pt x="74" y="2066"/>
                  </a:lnTo>
                  <a:lnTo>
                    <a:pt x="1" y="2582"/>
                  </a:lnTo>
                  <a:lnTo>
                    <a:pt x="74" y="3099"/>
                  </a:lnTo>
                  <a:lnTo>
                    <a:pt x="148" y="3541"/>
                  </a:lnTo>
                  <a:lnTo>
                    <a:pt x="443" y="3984"/>
                  </a:lnTo>
                  <a:lnTo>
                    <a:pt x="738" y="4426"/>
                  </a:lnTo>
                  <a:lnTo>
                    <a:pt x="1181" y="4721"/>
                  </a:lnTo>
                  <a:lnTo>
                    <a:pt x="1623" y="4943"/>
                  </a:lnTo>
                  <a:lnTo>
                    <a:pt x="2066" y="5090"/>
                  </a:lnTo>
                  <a:lnTo>
                    <a:pt x="2582" y="5164"/>
                  </a:lnTo>
                  <a:lnTo>
                    <a:pt x="3025" y="5090"/>
                  </a:lnTo>
                  <a:lnTo>
                    <a:pt x="3541" y="4943"/>
                  </a:lnTo>
                  <a:lnTo>
                    <a:pt x="3984" y="4721"/>
                  </a:lnTo>
                  <a:lnTo>
                    <a:pt x="4426" y="4426"/>
                  </a:lnTo>
                  <a:lnTo>
                    <a:pt x="4721" y="3984"/>
                  </a:lnTo>
                  <a:lnTo>
                    <a:pt x="4942" y="3541"/>
                  </a:lnTo>
                  <a:lnTo>
                    <a:pt x="5090" y="3099"/>
                  </a:lnTo>
                  <a:lnTo>
                    <a:pt x="5164" y="2582"/>
                  </a:lnTo>
                  <a:lnTo>
                    <a:pt x="5090" y="2066"/>
                  </a:lnTo>
                  <a:lnTo>
                    <a:pt x="4942" y="1623"/>
                  </a:lnTo>
                  <a:lnTo>
                    <a:pt x="4721" y="1181"/>
                  </a:lnTo>
                  <a:lnTo>
                    <a:pt x="4426" y="738"/>
                  </a:lnTo>
                  <a:lnTo>
                    <a:pt x="3984" y="443"/>
                  </a:lnTo>
                  <a:lnTo>
                    <a:pt x="3541" y="222"/>
                  </a:lnTo>
                  <a:lnTo>
                    <a:pt x="3025" y="75"/>
                  </a:lnTo>
                  <a:lnTo>
                    <a:pt x="258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6"/>
            <p:cNvSpPr/>
            <p:nvPr/>
          </p:nvSpPr>
          <p:spPr>
            <a:xfrm>
              <a:off x="2642747" y="3411755"/>
              <a:ext cx="119206" cy="120915"/>
            </a:xfrm>
            <a:custGeom>
              <a:avLst/>
              <a:gdLst/>
              <a:ahLst/>
              <a:cxnLst/>
              <a:rect l="l" t="t" r="r" b="b"/>
              <a:pathLst>
                <a:path w="5091" h="5164" extrusionOk="0">
                  <a:moveTo>
                    <a:pt x="2435" y="0"/>
                  </a:moveTo>
                  <a:lnTo>
                    <a:pt x="1919" y="74"/>
                  </a:lnTo>
                  <a:lnTo>
                    <a:pt x="1476" y="221"/>
                  </a:lnTo>
                  <a:lnTo>
                    <a:pt x="1033" y="516"/>
                  </a:lnTo>
                  <a:lnTo>
                    <a:pt x="665" y="811"/>
                  </a:lnTo>
                  <a:lnTo>
                    <a:pt x="370" y="1180"/>
                  </a:lnTo>
                  <a:lnTo>
                    <a:pt x="148" y="1623"/>
                  </a:lnTo>
                  <a:lnTo>
                    <a:pt x="1" y="2139"/>
                  </a:lnTo>
                  <a:lnTo>
                    <a:pt x="1" y="2655"/>
                  </a:lnTo>
                  <a:lnTo>
                    <a:pt x="1" y="3172"/>
                  </a:lnTo>
                  <a:lnTo>
                    <a:pt x="222" y="3688"/>
                  </a:lnTo>
                  <a:lnTo>
                    <a:pt x="443" y="4057"/>
                  </a:lnTo>
                  <a:lnTo>
                    <a:pt x="812" y="4426"/>
                  </a:lnTo>
                  <a:lnTo>
                    <a:pt x="1181" y="4794"/>
                  </a:lnTo>
                  <a:lnTo>
                    <a:pt x="1624" y="5016"/>
                  </a:lnTo>
                  <a:lnTo>
                    <a:pt x="2140" y="5090"/>
                  </a:lnTo>
                  <a:lnTo>
                    <a:pt x="2656" y="5163"/>
                  </a:lnTo>
                  <a:lnTo>
                    <a:pt x="3172" y="5090"/>
                  </a:lnTo>
                  <a:lnTo>
                    <a:pt x="3615" y="4942"/>
                  </a:lnTo>
                  <a:lnTo>
                    <a:pt x="4058" y="4647"/>
                  </a:lnTo>
                  <a:lnTo>
                    <a:pt x="4426" y="4352"/>
                  </a:lnTo>
                  <a:lnTo>
                    <a:pt x="4721" y="3983"/>
                  </a:lnTo>
                  <a:lnTo>
                    <a:pt x="4943" y="3467"/>
                  </a:lnTo>
                  <a:lnTo>
                    <a:pt x="5090" y="3024"/>
                  </a:lnTo>
                  <a:lnTo>
                    <a:pt x="5090" y="2434"/>
                  </a:lnTo>
                  <a:lnTo>
                    <a:pt x="5016" y="1992"/>
                  </a:lnTo>
                  <a:lnTo>
                    <a:pt x="4869" y="1475"/>
                  </a:lnTo>
                  <a:lnTo>
                    <a:pt x="4648" y="1107"/>
                  </a:lnTo>
                  <a:lnTo>
                    <a:pt x="4279" y="664"/>
                  </a:lnTo>
                  <a:lnTo>
                    <a:pt x="3910" y="369"/>
                  </a:lnTo>
                  <a:lnTo>
                    <a:pt x="3467" y="148"/>
                  </a:lnTo>
                  <a:lnTo>
                    <a:pt x="295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6"/>
            <p:cNvSpPr/>
            <p:nvPr/>
          </p:nvSpPr>
          <p:spPr>
            <a:xfrm>
              <a:off x="2932919" y="3074962"/>
              <a:ext cx="72563" cy="74272"/>
            </a:xfrm>
            <a:custGeom>
              <a:avLst/>
              <a:gdLst/>
              <a:ahLst/>
              <a:cxnLst/>
              <a:rect l="l" t="t" r="r" b="b"/>
              <a:pathLst>
                <a:path w="3099" h="3172" extrusionOk="0">
                  <a:moveTo>
                    <a:pt x="1549" y="0"/>
                  </a:moveTo>
                  <a:lnTo>
                    <a:pt x="1254" y="74"/>
                  </a:lnTo>
                  <a:lnTo>
                    <a:pt x="959" y="148"/>
                  </a:lnTo>
                  <a:lnTo>
                    <a:pt x="664" y="295"/>
                  </a:lnTo>
                  <a:lnTo>
                    <a:pt x="443" y="443"/>
                  </a:lnTo>
                  <a:lnTo>
                    <a:pt x="222" y="738"/>
                  </a:lnTo>
                  <a:lnTo>
                    <a:pt x="74" y="959"/>
                  </a:lnTo>
                  <a:lnTo>
                    <a:pt x="0" y="1254"/>
                  </a:lnTo>
                  <a:lnTo>
                    <a:pt x="0" y="1549"/>
                  </a:lnTo>
                  <a:lnTo>
                    <a:pt x="0" y="1918"/>
                  </a:lnTo>
                  <a:lnTo>
                    <a:pt x="74" y="2213"/>
                  </a:lnTo>
                  <a:lnTo>
                    <a:pt x="222" y="2434"/>
                  </a:lnTo>
                  <a:lnTo>
                    <a:pt x="443" y="2655"/>
                  </a:lnTo>
                  <a:lnTo>
                    <a:pt x="664" y="2877"/>
                  </a:lnTo>
                  <a:lnTo>
                    <a:pt x="959" y="3024"/>
                  </a:lnTo>
                  <a:lnTo>
                    <a:pt x="1254" y="3098"/>
                  </a:lnTo>
                  <a:lnTo>
                    <a:pt x="1549" y="3172"/>
                  </a:lnTo>
                  <a:lnTo>
                    <a:pt x="1844" y="3098"/>
                  </a:lnTo>
                  <a:lnTo>
                    <a:pt x="2139" y="3024"/>
                  </a:lnTo>
                  <a:lnTo>
                    <a:pt x="2434" y="2877"/>
                  </a:lnTo>
                  <a:lnTo>
                    <a:pt x="2656" y="2655"/>
                  </a:lnTo>
                  <a:lnTo>
                    <a:pt x="2877" y="2434"/>
                  </a:lnTo>
                  <a:lnTo>
                    <a:pt x="2951" y="2213"/>
                  </a:lnTo>
                  <a:lnTo>
                    <a:pt x="3098" y="1918"/>
                  </a:lnTo>
                  <a:lnTo>
                    <a:pt x="3098" y="1549"/>
                  </a:lnTo>
                  <a:lnTo>
                    <a:pt x="3098" y="1254"/>
                  </a:lnTo>
                  <a:lnTo>
                    <a:pt x="2951" y="959"/>
                  </a:lnTo>
                  <a:lnTo>
                    <a:pt x="2877" y="738"/>
                  </a:lnTo>
                  <a:lnTo>
                    <a:pt x="2656" y="443"/>
                  </a:lnTo>
                  <a:lnTo>
                    <a:pt x="2434" y="295"/>
                  </a:lnTo>
                  <a:lnTo>
                    <a:pt x="2139" y="148"/>
                  </a:lnTo>
                  <a:lnTo>
                    <a:pt x="1844" y="74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46"/>
            <p:cNvSpPr/>
            <p:nvPr/>
          </p:nvSpPr>
          <p:spPr>
            <a:xfrm>
              <a:off x="3202345" y="3087044"/>
              <a:ext cx="50108" cy="50108"/>
            </a:xfrm>
            <a:custGeom>
              <a:avLst/>
              <a:gdLst/>
              <a:ahLst/>
              <a:cxnLst/>
              <a:rect l="l" t="t" r="r" b="b"/>
              <a:pathLst>
                <a:path w="2140" h="2140" extrusionOk="0">
                  <a:moveTo>
                    <a:pt x="1107" y="0"/>
                  </a:moveTo>
                  <a:lnTo>
                    <a:pt x="665" y="74"/>
                  </a:lnTo>
                  <a:lnTo>
                    <a:pt x="369" y="295"/>
                  </a:lnTo>
                  <a:lnTo>
                    <a:pt x="148" y="664"/>
                  </a:lnTo>
                  <a:lnTo>
                    <a:pt x="1" y="1033"/>
                  </a:lnTo>
                  <a:lnTo>
                    <a:pt x="148" y="1476"/>
                  </a:lnTo>
                  <a:lnTo>
                    <a:pt x="369" y="1844"/>
                  </a:lnTo>
                  <a:lnTo>
                    <a:pt x="665" y="2066"/>
                  </a:lnTo>
                  <a:lnTo>
                    <a:pt x="1107" y="2139"/>
                  </a:lnTo>
                  <a:lnTo>
                    <a:pt x="1476" y="2066"/>
                  </a:lnTo>
                  <a:lnTo>
                    <a:pt x="1845" y="1844"/>
                  </a:lnTo>
                  <a:lnTo>
                    <a:pt x="2066" y="1476"/>
                  </a:lnTo>
                  <a:lnTo>
                    <a:pt x="2140" y="1033"/>
                  </a:lnTo>
                  <a:lnTo>
                    <a:pt x="2066" y="664"/>
                  </a:lnTo>
                  <a:lnTo>
                    <a:pt x="1845" y="295"/>
                  </a:lnTo>
                  <a:lnTo>
                    <a:pt x="1476" y="74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46"/>
            <p:cNvSpPr/>
            <p:nvPr/>
          </p:nvSpPr>
          <p:spPr>
            <a:xfrm>
              <a:off x="2597858" y="3365110"/>
              <a:ext cx="226259" cy="133021"/>
            </a:xfrm>
            <a:custGeom>
              <a:avLst/>
              <a:gdLst/>
              <a:ahLst/>
              <a:cxnLst/>
              <a:rect l="l" t="t" r="r" b="b"/>
              <a:pathLst>
                <a:path w="9663" h="5681" extrusionOk="0">
                  <a:moveTo>
                    <a:pt x="4131" y="1"/>
                  </a:moveTo>
                  <a:lnTo>
                    <a:pt x="3467" y="74"/>
                  </a:lnTo>
                  <a:lnTo>
                    <a:pt x="2950" y="148"/>
                  </a:lnTo>
                  <a:lnTo>
                    <a:pt x="2434" y="369"/>
                  </a:lnTo>
                  <a:lnTo>
                    <a:pt x="1918" y="591"/>
                  </a:lnTo>
                  <a:lnTo>
                    <a:pt x="1401" y="886"/>
                  </a:lnTo>
                  <a:lnTo>
                    <a:pt x="811" y="1328"/>
                  </a:lnTo>
                  <a:lnTo>
                    <a:pt x="295" y="1845"/>
                  </a:lnTo>
                  <a:lnTo>
                    <a:pt x="74" y="2140"/>
                  </a:lnTo>
                  <a:lnTo>
                    <a:pt x="0" y="2287"/>
                  </a:lnTo>
                  <a:lnTo>
                    <a:pt x="664" y="1550"/>
                  </a:lnTo>
                  <a:lnTo>
                    <a:pt x="1475" y="959"/>
                  </a:lnTo>
                  <a:lnTo>
                    <a:pt x="1918" y="664"/>
                  </a:lnTo>
                  <a:lnTo>
                    <a:pt x="2434" y="517"/>
                  </a:lnTo>
                  <a:lnTo>
                    <a:pt x="2950" y="296"/>
                  </a:lnTo>
                  <a:lnTo>
                    <a:pt x="3467" y="222"/>
                  </a:lnTo>
                  <a:lnTo>
                    <a:pt x="4131" y="148"/>
                  </a:lnTo>
                  <a:lnTo>
                    <a:pt x="4794" y="148"/>
                  </a:lnTo>
                  <a:lnTo>
                    <a:pt x="5458" y="222"/>
                  </a:lnTo>
                  <a:lnTo>
                    <a:pt x="6122" y="443"/>
                  </a:lnTo>
                  <a:lnTo>
                    <a:pt x="6712" y="664"/>
                  </a:lnTo>
                  <a:lnTo>
                    <a:pt x="7228" y="1033"/>
                  </a:lnTo>
                  <a:lnTo>
                    <a:pt x="7745" y="1402"/>
                  </a:lnTo>
                  <a:lnTo>
                    <a:pt x="8261" y="1918"/>
                  </a:lnTo>
                  <a:lnTo>
                    <a:pt x="8556" y="2287"/>
                  </a:lnTo>
                  <a:lnTo>
                    <a:pt x="8851" y="2730"/>
                  </a:lnTo>
                  <a:lnTo>
                    <a:pt x="9146" y="3246"/>
                  </a:lnTo>
                  <a:lnTo>
                    <a:pt x="9294" y="3762"/>
                  </a:lnTo>
                  <a:lnTo>
                    <a:pt x="9589" y="4721"/>
                  </a:lnTo>
                  <a:lnTo>
                    <a:pt x="9662" y="5680"/>
                  </a:lnTo>
                  <a:lnTo>
                    <a:pt x="9662" y="5533"/>
                  </a:lnTo>
                  <a:lnTo>
                    <a:pt x="9662" y="5164"/>
                  </a:lnTo>
                  <a:lnTo>
                    <a:pt x="9589" y="4426"/>
                  </a:lnTo>
                  <a:lnTo>
                    <a:pt x="9441" y="3689"/>
                  </a:lnTo>
                  <a:lnTo>
                    <a:pt x="9220" y="3172"/>
                  </a:lnTo>
                  <a:lnTo>
                    <a:pt x="8999" y="2656"/>
                  </a:lnTo>
                  <a:lnTo>
                    <a:pt x="8704" y="2213"/>
                  </a:lnTo>
                  <a:lnTo>
                    <a:pt x="8335" y="1771"/>
                  </a:lnTo>
                  <a:lnTo>
                    <a:pt x="7892" y="1255"/>
                  </a:lnTo>
                  <a:lnTo>
                    <a:pt x="7376" y="886"/>
                  </a:lnTo>
                  <a:lnTo>
                    <a:pt x="6786" y="517"/>
                  </a:lnTo>
                  <a:lnTo>
                    <a:pt x="6122" y="222"/>
                  </a:lnTo>
                  <a:lnTo>
                    <a:pt x="5532" y="74"/>
                  </a:lnTo>
                  <a:lnTo>
                    <a:pt x="486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46"/>
            <p:cNvSpPr/>
            <p:nvPr/>
          </p:nvSpPr>
          <p:spPr>
            <a:xfrm>
              <a:off x="3034826" y="3049040"/>
              <a:ext cx="25920" cy="131288"/>
            </a:xfrm>
            <a:custGeom>
              <a:avLst/>
              <a:gdLst/>
              <a:ahLst/>
              <a:cxnLst/>
              <a:rect l="l" t="t" r="r" b="b"/>
              <a:pathLst>
                <a:path w="1107" h="5607" extrusionOk="0">
                  <a:moveTo>
                    <a:pt x="295" y="1"/>
                  </a:moveTo>
                  <a:lnTo>
                    <a:pt x="369" y="222"/>
                  </a:lnTo>
                  <a:lnTo>
                    <a:pt x="664" y="812"/>
                  </a:lnTo>
                  <a:lnTo>
                    <a:pt x="885" y="1697"/>
                  </a:lnTo>
                  <a:lnTo>
                    <a:pt x="959" y="2213"/>
                  </a:lnTo>
                  <a:lnTo>
                    <a:pt x="959" y="2804"/>
                  </a:lnTo>
                  <a:lnTo>
                    <a:pt x="885" y="3394"/>
                  </a:lnTo>
                  <a:lnTo>
                    <a:pt x="811" y="3984"/>
                  </a:lnTo>
                  <a:lnTo>
                    <a:pt x="443" y="4869"/>
                  </a:lnTo>
                  <a:lnTo>
                    <a:pt x="0" y="5606"/>
                  </a:lnTo>
                  <a:lnTo>
                    <a:pt x="0" y="5606"/>
                  </a:lnTo>
                  <a:lnTo>
                    <a:pt x="221" y="5385"/>
                  </a:lnTo>
                  <a:lnTo>
                    <a:pt x="590" y="4869"/>
                  </a:lnTo>
                  <a:lnTo>
                    <a:pt x="738" y="4426"/>
                  </a:lnTo>
                  <a:lnTo>
                    <a:pt x="959" y="3984"/>
                  </a:lnTo>
                  <a:lnTo>
                    <a:pt x="1033" y="3394"/>
                  </a:lnTo>
                  <a:lnTo>
                    <a:pt x="1106" y="2804"/>
                  </a:lnTo>
                  <a:lnTo>
                    <a:pt x="1106" y="2213"/>
                  </a:lnTo>
                  <a:lnTo>
                    <a:pt x="1033" y="1623"/>
                  </a:lnTo>
                  <a:lnTo>
                    <a:pt x="885" y="1181"/>
                  </a:lnTo>
                  <a:lnTo>
                    <a:pt x="738" y="738"/>
                  </a:lnTo>
                  <a:lnTo>
                    <a:pt x="443" y="148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46"/>
            <p:cNvSpPr/>
            <p:nvPr/>
          </p:nvSpPr>
          <p:spPr>
            <a:xfrm>
              <a:off x="2147075" y="3940257"/>
              <a:ext cx="3894547" cy="215910"/>
            </a:xfrm>
            <a:custGeom>
              <a:avLst/>
              <a:gdLst/>
              <a:ahLst/>
              <a:cxnLst/>
              <a:rect l="l" t="t" r="r" b="b"/>
              <a:pathLst>
                <a:path w="166327" h="9221" extrusionOk="0">
                  <a:moveTo>
                    <a:pt x="4131" y="0"/>
                  </a:moveTo>
                  <a:lnTo>
                    <a:pt x="3688" y="74"/>
                  </a:lnTo>
                  <a:lnTo>
                    <a:pt x="3245" y="148"/>
                  </a:lnTo>
                  <a:lnTo>
                    <a:pt x="2803" y="369"/>
                  </a:lnTo>
                  <a:lnTo>
                    <a:pt x="2065" y="738"/>
                  </a:lnTo>
                  <a:lnTo>
                    <a:pt x="1328" y="1328"/>
                  </a:lnTo>
                  <a:lnTo>
                    <a:pt x="811" y="1992"/>
                  </a:lnTo>
                  <a:lnTo>
                    <a:pt x="369" y="2803"/>
                  </a:lnTo>
                  <a:lnTo>
                    <a:pt x="221" y="3246"/>
                  </a:lnTo>
                  <a:lnTo>
                    <a:pt x="74" y="3688"/>
                  </a:lnTo>
                  <a:lnTo>
                    <a:pt x="0" y="4131"/>
                  </a:lnTo>
                  <a:lnTo>
                    <a:pt x="0" y="4574"/>
                  </a:lnTo>
                  <a:lnTo>
                    <a:pt x="0" y="4647"/>
                  </a:lnTo>
                  <a:lnTo>
                    <a:pt x="0" y="5090"/>
                  </a:lnTo>
                  <a:lnTo>
                    <a:pt x="74" y="5532"/>
                  </a:lnTo>
                  <a:lnTo>
                    <a:pt x="221" y="5975"/>
                  </a:lnTo>
                  <a:lnTo>
                    <a:pt x="369" y="6417"/>
                  </a:lnTo>
                  <a:lnTo>
                    <a:pt x="811" y="7229"/>
                  </a:lnTo>
                  <a:lnTo>
                    <a:pt x="1328" y="7893"/>
                  </a:lnTo>
                  <a:lnTo>
                    <a:pt x="2065" y="8483"/>
                  </a:lnTo>
                  <a:lnTo>
                    <a:pt x="2803" y="8925"/>
                  </a:lnTo>
                  <a:lnTo>
                    <a:pt x="3245" y="9073"/>
                  </a:lnTo>
                  <a:lnTo>
                    <a:pt x="3688" y="9147"/>
                  </a:lnTo>
                  <a:lnTo>
                    <a:pt x="4131" y="9220"/>
                  </a:lnTo>
                  <a:lnTo>
                    <a:pt x="162196" y="9220"/>
                  </a:lnTo>
                  <a:lnTo>
                    <a:pt x="162638" y="9147"/>
                  </a:lnTo>
                  <a:lnTo>
                    <a:pt x="163081" y="9073"/>
                  </a:lnTo>
                  <a:lnTo>
                    <a:pt x="163523" y="8925"/>
                  </a:lnTo>
                  <a:lnTo>
                    <a:pt x="164335" y="8483"/>
                  </a:lnTo>
                  <a:lnTo>
                    <a:pt x="164999" y="7893"/>
                  </a:lnTo>
                  <a:lnTo>
                    <a:pt x="165589" y="7229"/>
                  </a:lnTo>
                  <a:lnTo>
                    <a:pt x="165958" y="6417"/>
                  </a:lnTo>
                  <a:lnTo>
                    <a:pt x="166179" y="5975"/>
                  </a:lnTo>
                  <a:lnTo>
                    <a:pt x="166253" y="5532"/>
                  </a:lnTo>
                  <a:lnTo>
                    <a:pt x="166326" y="5090"/>
                  </a:lnTo>
                  <a:lnTo>
                    <a:pt x="166326" y="4647"/>
                  </a:lnTo>
                  <a:lnTo>
                    <a:pt x="166326" y="4574"/>
                  </a:lnTo>
                  <a:lnTo>
                    <a:pt x="166326" y="4131"/>
                  </a:lnTo>
                  <a:lnTo>
                    <a:pt x="166253" y="3688"/>
                  </a:lnTo>
                  <a:lnTo>
                    <a:pt x="166179" y="3246"/>
                  </a:lnTo>
                  <a:lnTo>
                    <a:pt x="165958" y="2803"/>
                  </a:lnTo>
                  <a:lnTo>
                    <a:pt x="165589" y="1992"/>
                  </a:lnTo>
                  <a:lnTo>
                    <a:pt x="164999" y="1328"/>
                  </a:lnTo>
                  <a:lnTo>
                    <a:pt x="164335" y="738"/>
                  </a:lnTo>
                  <a:lnTo>
                    <a:pt x="163523" y="369"/>
                  </a:lnTo>
                  <a:lnTo>
                    <a:pt x="163081" y="148"/>
                  </a:lnTo>
                  <a:lnTo>
                    <a:pt x="162638" y="74"/>
                  </a:lnTo>
                  <a:lnTo>
                    <a:pt x="16219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46"/>
            <p:cNvSpPr/>
            <p:nvPr/>
          </p:nvSpPr>
          <p:spPr>
            <a:xfrm>
              <a:off x="5426921" y="4000717"/>
              <a:ext cx="107100" cy="108810"/>
            </a:xfrm>
            <a:custGeom>
              <a:avLst/>
              <a:gdLst/>
              <a:ahLst/>
              <a:cxnLst/>
              <a:rect l="l" t="t" r="r" b="b"/>
              <a:pathLst>
                <a:path w="4574" h="4647" extrusionOk="0">
                  <a:moveTo>
                    <a:pt x="1918" y="0"/>
                  </a:moveTo>
                  <a:lnTo>
                    <a:pt x="1475" y="148"/>
                  </a:lnTo>
                  <a:lnTo>
                    <a:pt x="1107" y="369"/>
                  </a:lnTo>
                  <a:lnTo>
                    <a:pt x="738" y="590"/>
                  </a:lnTo>
                  <a:lnTo>
                    <a:pt x="443" y="959"/>
                  </a:lnTo>
                  <a:lnTo>
                    <a:pt x="221" y="1328"/>
                  </a:lnTo>
                  <a:lnTo>
                    <a:pt x="74" y="1770"/>
                  </a:lnTo>
                  <a:lnTo>
                    <a:pt x="0" y="2213"/>
                  </a:lnTo>
                  <a:lnTo>
                    <a:pt x="0" y="2729"/>
                  </a:lnTo>
                  <a:lnTo>
                    <a:pt x="148" y="3098"/>
                  </a:lnTo>
                  <a:lnTo>
                    <a:pt x="369" y="3540"/>
                  </a:lnTo>
                  <a:lnTo>
                    <a:pt x="590" y="3909"/>
                  </a:lnTo>
                  <a:lnTo>
                    <a:pt x="959" y="4204"/>
                  </a:lnTo>
                  <a:lnTo>
                    <a:pt x="1328" y="4426"/>
                  </a:lnTo>
                  <a:lnTo>
                    <a:pt x="1770" y="4573"/>
                  </a:lnTo>
                  <a:lnTo>
                    <a:pt x="2213" y="4647"/>
                  </a:lnTo>
                  <a:lnTo>
                    <a:pt x="2655" y="4573"/>
                  </a:lnTo>
                  <a:lnTo>
                    <a:pt x="3098" y="4499"/>
                  </a:lnTo>
                  <a:lnTo>
                    <a:pt x="3541" y="4278"/>
                  </a:lnTo>
                  <a:lnTo>
                    <a:pt x="3836" y="3983"/>
                  </a:lnTo>
                  <a:lnTo>
                    <a:pt x="4131" y="3688"/>
                  </a:lnTo>
                  <a:lnTo>
                    <a:pt x="4426" y="3319"/>
                  </a:lnTo>
                  <a:lnTo>
                    <a:pt x="4573" y="2877"/>
                  </a:lnTo>
                  <a:lnTo>
                    <a:pt x="4573" y="2360"/>
                  </a:lnTo>
                  <a:lnTo>
                    <a:pt x="4573" y="1918"/>
                  </a:lnTo>
                  <a:lnTo>
                    <a:pt x="4426" y="1475"/>
                  </a:lnTo>
                  <a:lnTo>
                    <a:pt x="4278" y="1106"/>
                  </a:lnTo>
                  <a:lnTo>
                    <a:pt x="3983" y="738"/>
                  </a:lnTo>
                  <a:lnTo>
                    <a:pt x="3688" y="443"/>
                  </a:lnTo>
                  <a:lnTo>
                    <a:pt x="3246" y="221"/>
                  </a:lnTo>
                  <a:lnTo>
                    <a:pt x="2803" y="74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6"/>
            <p:cNvSpPr/>
            <p:nvPr/>
          </p:nvSpPr>
          <p:spPr>
            <a:xfrm>
              <a:off x="5893253" y="3988611"/>
              <a:ext cx="108810" cy="108833"/>
            </a:xfrm>
            <a:custGeom>
              <a:avLst/>
              <a:gdLst/>
              <a:ahLst/>
              <a:cxnLst/>
              <a:rect l="l" t="t" r="r" b="b"/>
              <a:pathLst>
                <a:path w="4647" h="4648" extrusionOk="0">
                  <a:moveTo>
                    <a:pt x="1992" y="1"/>
                  </a:moveTo>
                  <a:lnTo>
                    <a:pt x="1549" y="74"/>
                  </a:lnTo>
                  <a:lnTo>
                    <a:pt x="1180" y="296"/>
                  </a:lnTo>
                  <a:lnTo>
                    <a:pt x="811" y="517"/>
                  </a:lnTo>
                  <a:lnTo>
                    <a:pt x="516" y="886"/>
                  </a:lnTo>
                  <a:lnTo>
                    <a:pt x="221" y="1255"/>
                  </a:lnTo>
                  <a:lnTo>
                    <a:pt x="74" y="1697"/>
                  </a:lnTo>
                  <a:lnTo>
                    <a:pt x="0" y="2140"/>
                  </a:lnTo>
                  <a:lnTo>
                    <a:pt x="0" y="2582"/>
                  </a:lnTo>
                  <a:lnTo>
                    <a:pt x="148" y="3025"/>
                  </a:lnTo>
                  <a:lnTo>
                    <a:pt x="295" y="3467"/>
                  </a:lnTo>
                  <a:lnTo>
                    <a:pt x="590" y="3836"/>
                  </a:lnTo>
                  <a:lnTo>
                    <a:pt x="885" y="4131"/>
                  </a:lnTo>
                  <a:lnTo>
                    <a:pt x="1254" y="4352"/>
                  </a:lnTo>
                  <a:lnTo>
                    <a:pt x="1697" y="4574"/>
                  </a:lnTo>
                  <a:lnTo>
                    <a:pt x="2213" y="4648"/>
                  </a:lnTo>
                  <a:lnTo>
                    <a:pt x="2655" y="4574"/>
                  </a:lnTo>
                  <a:lnTo>
                    <a:pt x="3098" y="4500"/>
                  </a:lnTo>
                  <a:lnTo>
                    <a:pt x="3467" y="4279"/>
                  </a:lnTo>
                  <a:lnTo>
                    <a:pt x="3836" y="4057"/>
                  </a:lnTo>
                  <a:lnTo>
                    <a:pt x="4131" y="3689"/>
                  </a:lnTo>
                  <a:lnTo>
                    <a:pt x="4426" y="3320"/>
                  </a:lnTo>
                  <a:lnTo>
                    <a:pt x="4573" y="2877"/>
                  </a:lnTo>
                  <a:lnTo>
                    <a:pt x="4647" y="2435"/>
                  </a:lnTo>
                  <a:lnTo>
                    <a:pt x="4647" y="1992"/>
                  </a:lnTo>
                  <a:lnTo>
                    <a:pt x="4499" y="1550"/>
                  </a:lnTo>
                  <a:lnTo>
                    <a:pt x="4352" y="1107"/>
                  </a:lnTo>
                  <a:lnTo>
                    <a:pt x="4057" y="812"/>
                  </a:lnTo>
                  <a:lnTo>
                    <a:pt x="3762" y="443"/>
                  </a:lnTo>
                  <a:lnTo>
                    <a:pt x="3393" y="222"/>
                  </a:lnTo>
                  <a:lnTo>
                    <a:pt x="2950" y="74"/>
                  </a:lnTo>
                  <a:lnTo>
                    <a:pt x="243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6"/>
            <p:cNvSpPr/>
            <p:nvPr/>
          </p:nvSpPr>
          <p:spPr>
            <a:xfrm>
              <a:off x="4934668" y="4000717"/>
              <a:ext cx="108833" cy="108810"/>
            </a:xfrm>
            <a:custGeom>
              <a:avLst/>
              <a:gdLst/>
              <a:ahLst/>
              <a:cxnLst/>
              <a:rect l="l" t="t" r="r" b="b"/>
              <a:pathLst>
                <a:path w="4648" h="4647" extrusionOk="0">
                  <a:moveTo>
                    <a:pt x="2287" y="0"/>
                  </a:moveTo>
                  <a:lnTo>
                    <a:pt x="1845" y="74"/>
                  </a:lnTo>
                  <a:lnTo>
                    <a:pt x="1476" y="148"/>
                  </a:lnTo>
                  <a:lnTo>
                    <a:pt x="1034" y="369"/>
                  </a:lnTo>
                  <a:lnTo>
                    <a:pt x="665" y="664"/>
                  </a:lnTo>
                  <a:lnTo>
                    <a:pt x="370" y="1033"/>
                  </a:lnTo>
                  <a:lnTo>
                    <a:pt x="148" y="1401"/>
                  </a:lnTo>
                  <a:lnTo>
                    <a:pt x="75" y="1844"/>
                  </a:lnTo>
                  <a:lnTo>
                    <a:pt x="1" y="2287"/>
                  </a:lnTo>
                  <a:lnTo>
                    <a:pt x="75" y="2729"/>
                  </a:lnTo>
                  <a:lnTo>
                    <a:pt x="148" y="3172"/>
                  </a:lnTo>
                  <a:lnTo>
                    <a:pt x="370" y="3540"/>
                  </a:lnTo>
                  <a:lnTo>
                    <a:pt x="665" y="3909"/>
                  </a:lnTo>
                  <a:lnTo>
                    <a:pt x="1034" y="4204"/>
                  </a:lnTo>
                  <a:lnTo>
                    <a:pt x="1476" y="4426"/>
                  </a:lnTo>
                  <a:lnTo>
                    <a:pt x="1845" y="4573"/>
                  </a:lnTo>
                  <a:lnTo>
                    <a:pt x="2287" y="4647"/>
                  </a:lnTo>
                  <a:lnTo>
                    <a:pt x="2730" y="4573"/>
                  </a:lnTo>
                  <a:lnTo>
                    <a:pt x="3173" y="4426"/>
                  </a:lnTo>
                  <a:lnTo>
                    <a:pt x="3615" y="4204"/>
                  </a:lnTo>
                  <a:lnTo>
                    <a:pt x="3910" y="3909"/>
                  </a:lnTo>
                  <a:lnTo>
                    <a:pt x="4205" y="3540"/>
                  </a:lnTo>
                  <a:lnTo>
                    <a:pt x="4426" y="3172"/>
                  </a:lnTo>
                  <a:lnTo>
                    <a:pt x="4574" y="2729"/>
                  </a:lnTo>
                  <a:lnTo>
                    <a:pt x="4648" y="2287"/>
                  </a:lnTo>
                  <a:lnTo>
                    <a:pt x="4574" y="1844"/>
                  </a:lnTo>
                  <a:lnTo>
                    <a:pt x="4426" y="1401"/>
                  </a:lnTo>
                  <a:lnTo>
                    <a:pt x="4205" y="1033"/>
                  </a:lnTo>
                  <a:lnTo>
                    <a:pt x="3910" y="664"/>
                  </a:lnTo>
                  <a:lnTo>
                    <a:pt x="3615" y="369"/>
                  </a:lnTo>
                  <a:lnTo>
                    <a:pt x="3173" y="148"/>
                  </a:lnTo>
                  <a:lnTo>
                    <a:pt x="2730" y="74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6"/>
            <p:cNvSpPr/>
            <p:nvPr/>
          </p:nvSpPr>
          <p:spPr>
            <a:xfrm>
              <a:off x="4442438" y="4000717"/>
              <a:ext cx="108833" cy="107100"/>
            </a:xfrm>
            <a:custGeom>
              <a:avLst/>
              <a:gdLst/>
              <a:ahLst/>
              <a:cxnLst/>
              <a:rect l="l" t="t" r="r" b="b"/>
              <a:pathLst>
                <a:path w="4648" h="4574" extrusionOk="0">
                  <a:moveTo>
                    <a:pt x="1918" y="0"/>
                  </a:moveTo>
                  <a:lnTo>
                    <a:pt x="1476" y="148"/>
                  </a:lnTo>
                  <a:lnTo>
                    <a:pt x="1033" y="369"/>
                  </a:lnTo>
                  <a:lnTo>
                    <a:pt x="664" y="664"/>
                  </a:lnTo>
                  <a:lnTo>
                    <a:pt x="369" y="1033"/>
                  </a:lnTo>
                  <a:lnTo>
                    <a:pt x="222" y="1401"/>
                  </a:lnTo>
                  <a:lnTo>
                    <a:pt x="74" y="1844"/>
                  </a:lnTo>
                  <a:lnTo>
                    <a:pt x="1" y="2287"/>
                  </a:lnTo>
                  <a:lnTo>
                    <a:pt x="74" y="2729"/>
                  </a:lnTo>
                  <a:lnTo>
                    <a:pt x="222" y="3172"/>
                  </a:lnTo>
                  <a:lnTo>
                    <a:pt x="443" y="3614"/>
                  </a:lnTo>
                  <a:lnTo>
                    <a:pt x="738" y="3909"/>
                  </a:lnTo>
                  <a:lnTo>
                    <a:pt x="1033" y="4204"/>
                  </a:lnTo>
                  <a:lnTo>
                    <a:pt x="1402" y="4426"/>
                  </a:lnTo>
                  <a:lnTo>
                    <a:pt x="1845" y="4573"/>
                  </a:lnTo>
                  <a:lnTo>
                    <a:pt x="2730" y="4573"/>
                  </a:lnTo>
                  <a:lnTo>
                    <a:pt x="3172" y="4426"/>
                  </a:lnTo>
                  <a:lnTo>
                    <a:pt x="3615" y="4204"/>
                  </a:lnTo>
                  <a:lnTo>
                    <a:pt x="3984" y="3909"/>
                  </a:lnTo>
                  <a:lnTo>
                    <a:pt x="4279" y="3540"/>
                  </a:lnTo>
                  <a:lnTo>
                    <a:pt x="4426" y="3172"/>
                  </a:lnTo>
                  <a:lnTo>
                    <a:pt x="4574" y="2729"/>
                  </a:lnTo>
                  <a:lnTo>
                    <a:pt x="4647" y="2287"/>
                  </a:lnTo>
                  <a:lnTo>
                    <a:pt x="4574" y="1844"/>
                  </a:lnTo>
                  <a:lnTo>
                    <a:pt x="4426" y="1401"/>
                  </a:lnTo>
                  <a:lnTo>
                    <a:pt x="4205" y="1033"/>
                  </a:lnTo>
                  <a:lnTo>
                    <a:pt x="3984" y="664"/>
                  </a:lnTo>
                  <a:lnTo>
                    <a:pt x="3615" y="369"/>
                  </a:lnTo>
                  <a:lnTo>
                    <a:pt x="3246" y="148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46"/>
            <p:cNvSpPr/>
            <p:nvPr/>
          </p:nvSpPr>
          <p:spPr>
            <a:xfrm>
              <a:off x="3950208" y="4000717"/>
              <a:ext cx="108833" cy="108810"/>
            </a:xfrm>
            <a:custGeom>
              <a:avLst/>
              <a:gdLst/>
              <a:ahLst/>
              <a:cxnLst/>
              <a:rect l="l" t="t" r="r" b="b"/>
              <a:pathLst>
                <a:path w="4648" h="4647" extrusionOk="0">
                  <a:moveTo>
                    <a:pt x="1992" y="0"/>
                  </a:moveTo>
                  <a:lnTo>
                    <a:pt x="1549" y="148"/>
                  </a:lnTo>
                  <a:lnTo>
                    <a:pt x="1107" y="369"/>
                  </a:lnTo>
                  <a:lnTo>
                    <a:pt x="812" y="590"/>
                  </a:lnTo>
                  <a:lnTo>
                    <a:pt x="443" y="959"/>
                  </a:lnTo>
                  <a:lnTo>
                    <a:pt x="222" y="1328"/>
                  </a:lnTo>
                  <a:lnTo>
                    <a:pt x="74" y="1770"/>
                  </a:lnTo>
                  <a:lnTo>
                    <a:pt x="0" y="2213"/>
                  </a:lnTo>
                  <a:lnTo>
                    <a:pt x="74" y="2655"/>
                  </a:lnTo>
                  <a:lnTo>
                    <a:pt x="148" y="3098"/>
                  </a:lnTo>
                  <a:lnTo>
                    <a:pt x="369" y="3540"/>
                  </a:lnTo>
                  <a:lnTo>
                    <a:pt x="664" y="3835"/>
                  </a:lnTo>
                  <a:lnTo>
                    <a:pt x="959" y="4204"/>
                  </a:lnTo>
                  <a:lnTo>
                    <a:pt x="1402" y="4426"/>
                  </a:lnTo>
                  <a:lnTo>
                    <a:pt x="1844" y="4573"/>
                  </a:lnTo>
                  <a:lnTo>
                    <a:pt x="2287" y="4647"/>
                  </a:lnTo>
                  <a:lnTo>
                    <a:pt x="2729" y="4573"/>
                  </a:lnTo>
                  <a:lnTo>
                    <a:pt x="3172" y="4499"/>
                  </a:lnTo>
                  <a:lnTo>
                    <a:pt x="3541" y="4278"/>
                  </a:lnTo>
                  <a:lnTo>
                    <a:pt x="3910" y="3983"/>
                  </a:lnTo>
                  <a:lnTo>
                    <a:pt x="4205" y="3688"/>
                  </a:lnTo>
                  <a:lnTo>
                    <a:pt x="4426" y="3245"/>
                  </a:lnTo>
                  <a:lnTo>
                    <a:pt x="4573" y="2877"/>
                  </a:lnTo>
                  <a:lnTo>
                    <a:pt x="4647" y="2360"/>
                  </a:lnTo>
                  <a:lnTo>
                    <a:pt x="4647" y="1918"/>
                  </a:lnTo>
                  <a:lnTo>
                    <a:pt x="4500" y="1475"/>
                  </a:lnTo>
                  <a:lnTo>
                    <a:pt x="4278" y="1106"/>
                  </a:lnTo>
                  <a:lnTo>
                    <a:pt x="4057" y="738"/>
                  </a:lnTo>
                  <a:lnTo>
                    <a:pt x="3688" y="443"/>
                  </a:lnTo>
                  <a:lnTo>
                    <a:pt x="3319" y="221"/>
                  </a:lnTo>
                  <a:lnTo>
                    <a:pt x="2877" y="74"/>
                  </a:lnTo>
                  <a:lnTo>
                    <a:pt x="243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46"/>
            <p:cNvSpPr/>
            <p:nvPr/>
          </p:nvSpPr>
          <p:spPr>
            <a:xfrm>
              <a:off x="3459688" y="4000717"/>
              <a:ext cx="107100" cy="108810"/>
            </a:xfrm>
            <a:custGeom>
              <a:avLst/>
              <a:gdLst/>
              <a:ahLst/>
              <a:cxnLst/>
              <a:rect l="l" t="t" r="r" b="b"/>
              <a:pathLst>
                <a:path w="4574" h="4647" extrusionOk="0">
                  <a:moveTo>
                    <a:pt x="2214" y="0"/>
                  </a:moveTo>
                  <a:lnTo>
                    <a:pt x="1771" y="74"/>
                  </a:lnTo>
                  <a:lnTo>
                    <a:pt x="1402" y="148"/>
                  </a:lnTo>
                  <a:lnTo>
                    <a:pt x="960" y="369"/>
                  </a:lnTo>
                  <a:lnTo>
                    <a:pt x="591" y="738"/>
                  </a:lnTo>
                  <a:lnTo>
                    <a:pt x="296" y="1033"/>
                  </a:lnTo>
                  <a:lnTo>
                    <a:pt x="148" y="1475"/>
                  </a:lnTo>
                  <a:lnTo>
                    <a:pt x="1" y="1918"/>
                  </a:lnTo>
                  <a:lnTo>
                    <a:pt x="1" y="2360"/>
                  </a:lnTo>
                  <a:lnTo>
                    <a:pt x="1" y="2803"/>
                  </a:lnTo>
                  <a:lnTo>
                    <a:pt x="148" y="3245"/>
                  </a:lnTo>
                  <a:lnTo>
                    <a:pt x="370" y="3614"/>
                  </a:lnTo>
                  <a:lnTo>
                    <a:pt x="665" y="3983"/>
                  </a:lnTo>
                  <a:lnTo>
                    <a:pt x="1033" y="4278"/>
                  </a:lnTo>
                  <a:lnTo>
                    <a:pt x="1476" y="4426"/>
                  </a:lnTo>
                  <a:lnTo>
                    <a:pt x="1845" y="4573"/>
                  </a:lnTo>
                  <a:lnTo>
                    <a:pt x="2287" y="4647"/>
                  </a:lnTo>
                  <a:lnTo>
                    <a:pt x="2730" y="4573"/>
                  </a:lnTo>
                  <a:lnTo>
                    <a:pt x="3172" y="4426"/>
                  </a:lnTo>
                  <a:lnTo>
                    <a:pt x="3541" y="4204"/>
                  </a:lnTo>
                  <a:lnTo>
                    <a:pt x="3910" y="3909"/>
                  </a:lnTo>
                  <a:lnTo>
                    <a:pt x="4205" y="3540"/>
                  </a:lnTo>
                  <a:lnTo>
                    <a:pt x="4426" y="3172"/>
                  </a:lnTo>
                  <a:lnTo>
                    <a:pt x="4574" y="2729"/>
                  </a:lnTo>
                  <a:lnTo>
                    <a:pt x="4574" y="2287"/>
                  </a:lnTo>
                  <a:lnTo>
                    <a:pt x="4500" y="1844"/>
                  </a:lnTo>
                  <a:lnTo>
                    <a:pt x="4426" y="1401"/>
                  </a:lnTo>
                  <a:lnTo>
                    <a:pt x="4205" y="1033"/>
                  </a:lnTo>
                  <a:lnTo>
                    <a:pt x="3910" y="664"/>
                  </a:lnTo>
                  <a:lnTo>
                    <a:pt x="3541" y="369"/>
                  </a:lnTo>
                  <a:lnTo>
                    <a:pt x="3099" y="148"/>
                  </a:lnTo>
                  <a:lnTo>
                    <a:pt x="265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6"/>
            <p:cNvSpPr/>
            <p:nvPr/>
          </p:nvSpPr>
          <p:spPr>
            <a:xfrm>
              <a:off x="2957085" y="3995519"/>
              <a:ext cx="107100" cy="107100"/>
            </a:xfrm>
            <a:custGeom>
              <a:avLst/>
              <a:gdLst/>
              <a:ahLst/>
              <a:cxnLst/>
              <a:rect l="l" t="t" r="r" b="b"/>
              <a:pathLst>
                <a:path w="4574" h="4574" extrusionOk="0">
                  <a:moveTo>
                    <a:pt x="1845" y="1"/>
                  </a:moveTo>
                  <a:lnTo>
                    <a:pt x="1402" y="148"/>
                  </a:lnTo>
                  <a:lnTo>
                    <a:pt x="1034" y="370"/>
                  </a:lnTo>
                  <a:lnTo>
                    <a:pt x="665" y="665"/>
                  </a:lnTo>
                  <a:lnTo>
                    <a:pt x="370" y="1033"/>
                  </a:lnTo>
                  <a:lnTo>
                    <a:pt x="148" y="1402"/>
                  </a:lnTo>
                  <a:lnTo>
                    <a:pt x="75" y="1845"/>
                  </a:lnTo>
                  <a:lnTo>
                    <a:pt x="1" y="2287"/>
                  </a:lnTo>
                  <a:lnTo>
                    <a:pt x="75" y="2730"/>
                  </a:lnTo>
                  <a:lnTo>
                    <a:pt x="148" y="3172"/>
                  </a:lnTo>
                  <a:lnTo>
                    <a:pt x="370" y="3541"/>
                  </a:lnTo>
                  <a:lnTo>
                    <a:pt x="665" y="3910"/>
                  </a:lnTo>
                  <a:lnTo>
                    <a:pt x="1034" y="4205"/>
                  </a:lnTo>
                  <a:lnTo>
                    <a:pt x="1402" y="4426"/>
                  </a:lnTo>
                  <a:lnTo>
                    <a:pt x="1845" y="4500"/>
                  </a:lnTo>
                  <a:lnTo>
                    <a:pt x="2287" y="4574"/>
                  </a:lnTo>
                  <a:lnTo>
                    <a:pt x="2730" y="4500"/>
                  </a:lnTo>
                  <a:lnTo>
                    <a:pt x="3173" y="4426"/>
                  </a:lnTo>
                  <a:lnTo>
                    <a:pt x="3615" y="4205"/>
                  </a:lnTo>
                  <a:lnTo>
                    <a:pt x="3910" y="3910"/>
                  </a:lnTo>
                  <a:lnTo>
                    <a:pt x="4205" y="3541"/>
                  </a:lnTo>
                  <a:lnTo>
                    <a:pt x="4426" y="3172"/>
                  </a:lnTo>
                  <a:lnTo>
                    <a:pt x="4574" y="2730"/>
                  </a:lnTo>
                  <a:lnTo>
                    <a:pt x="4574" y="2287"/>
                  </a:lnTo>
                  <a:lnTo>
                    <a:pt x="4574" y="1845"/>
                  </a:lnTo>
                  <a:lnTo>
                    <a:pt x="4426" y="1402"/>
                  </a:lnTo>
                  <a:lnTo>
                    <a:pt x="4205" y="960"/>
                  </a:lnTo>
                  <a:lnTo>
                    <a:pt x="3910" y="665"/>
                  </a:lnTo>
                  <a:lnTo>
                    <a:pt x="3541" y="370"/>
                  </a:lnTo>
                  <a:lnTo>
                    <a:pt x="3173" y="148"/>
                  </a:lnTo>
                  <a:lnTo>
                    <a:pt x="273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46"/>
            <p:cNvSpPr/>
            <p:nvPr/>
          </p:nvSpPr>
          <p:spPr>
            <a:xfrm>
              <a:off x="2297336" y="4000717"/>
              <a:ext cx="107100" cy="107100"/>
            </a:xfrm>
            <a:custGeom>
              <a:avLst/>
              <a:gdLst/>
              <a:ahLst/>
              <a:cxnLst/>
              <a:rect l="l" t="t" r="r" b="b"/>
              <a:pathLst>
                <a:path w="4574" h="4574" extrusionOk="0">
                  <a:moveTo>
                    <a:pt x="1918" y="0"/>
                  </a:moveTo>
                  <a:lnTo>
                    <a:pt x="1475" y="148"/>
                  </a:lnTo>
                  <a:lnTo>
                    <a:pt x="1033" y="369"/>
                  </a:lnTo>
                  <a:lnTo>
                    <a:pt x="738" y="590"/>
                  </a:lnTo>
                  <a:lnTo>
                    <a:pt x="443" y="959"/>
                  </a:lnTo>
                  <a:lnTo>
                    <a:pt x="148" y="1328"/>
                  </a:lnTo>
                  <a:lnTo>
                    <a:pt x="0" y="1770"/>
                  </a:lnTo>
                  <a:lnTo>
                    <a:pt x="0" y="2213"/>
                  </a:lnTo>
                  <a:lnTo>
                    <a:pt x="0" y="2655"/>
                  </a:lnTo>
                  <a:lnTo>
                    <a:pt x="148" y="3098"/>
                  </a:lnTo>
                  <a:lnTo>
                    <a:pt x="295" y="3540"/>
                  </a:lnTo>
                  <a:lnTo>
                    <a:pt x="590" y="3835"/>
                  </a:lnTo>
                  <a:lnTo>
                    <a:pt x="885" y="4131"/>
                  </a:lnTo>
                  <a:lnTo>
                    <a:pt x="1328" y="4426"/>
                  </a:lnTo>
                  <a:lnTo>
                    <a:pt x="1770" y="4573"/>
                  </a:lnTo>
                  <a:lnTo>
                    <a:pt x="2655" y="4573"/>
                  </a:lnTo>
                  <a:lnTo>
                    <a:pt x="3098" y="4426"/>
                  </a:lnTo>
                  <a:lnTo>
                    <a:pt x="3467" y="4278"/>
                  </a:lnTo>
                  <a:lnTo>
                    <a:pt x="3835" y="3983"/>
                  </a:lnTo>
                  <a:lnTo>
                    <a:pt x="4131" y="3688"/>
                  </a:lnTo>
                  <a:lnTo>
                    <a:pt x="4352" y="3245"/>
                  </a:lnTo>
                  <a:lnTo>
                    <a:pt x="4499" y="2803"/>
                  </a:lnTo>
                  <a:lnTo>
                    <a:pt x="4573" y="2360"/>
                  </a:lnTo>
                  <a:lnTo>
                    <a:pt x="4573" y="1918"/>
                  </a:lnTo>
                  <a:lnTo>
                    <a:pt x="4426" y="1475"/>
                  </a:lnTo>
                  <a:lnTo>
                    <a:pt x="4204" y="1106"/>
                  </a:lnTo>
                  <a:lnTo>
                    <a:pt x="3983" y="738"/>
                  </a:lnTo>
                  <a:lnTo>
                    <a:pt x="3614" y="443"/>
                  </a:lnTo>
                  <a:lnTo>
                    <a:pt x="3245" y="221"/>
                  </a:lnTo>
                  <a:lnTo>
                    <a:pt x="2803" y="74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46"/>
            <p:cNvSpPr/>
            <p:nvPr/>
          </p:nvSpPr>
          <p:spPr>
            <a:xfrm>
              <a:off x="2395777" y="4156153"/>
              <a:ext cx="625227" cy="585492"/>
            </a:xfrm>
            <a:custGeom>
              <a:avLst/>
              <a:gdLst/>
              <a:ahLst/>
              <a:cxnLst/>
              <a:rect l="l" t="t" r="r" b="b"/>
              <a:pathLst>
                <a:path w="26702" h="25005" extrusionOk="0">
                  <a:moveTo>
                    <a:pt x="369" y="0"/>
                  </a:moveTo>
                  <a:lnTo>
                    <a:pt x="0" y="25005"/>
                  </a:lnTo>
                  <a:lnTo>
                    <a:pt x="26332" y="25005"/>
                  </a:lnTo>
                  <a:lnTo>
                    <a:pt x="2670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6"/>
            <p:cNvSpPr/>
            <p:nvPr/>
          </p:nvSpPr>
          <p:spPr>
            <a:xfrm>
              <a:off x="5129841" y="4156153"/>
              <a:ext cx="621762" cy="583759"/>
            </a:xfrm>
            <a:custGeom>
              <a:avLst/>
              <a:gdLst/>
              <a:ahLst/>
              <a:cxnLst/>
              <a:rect l="l" t="t" r="r" b="b"/>
              <a:pathLst>
                <a:path w="26554" h="24931" extrusionOk="0">
                  <a:moveTo>
                    <a:pt x="222" y="0"/>
                  </a:moveTo>
                  <a:lnTo>
                    <a:pt x="1" y="24931"/>
                  </a:lnTo>
                  <a:lnTo>
                    <a:pt x="26333" y="24931"/>
                  </a:lnTo>
                  <a:lnTo>
                    <a:pt x="2655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6"/>
            <p:cNvSpPr/>
            <p:nvPr/>
          </p:nvSpPr>
          <p:spPr>
            <a:xfrm>
              <a:off x="2578844" y="3938524"/>
              <a:ext cx="252180" cy="3489"/>
            </a:xfrm>
            <a:custGeom>
              <a:avLst/>
              <a:gdLst/>
              <a:ahLst/>
              <a:cxnLst/>
              <a:rect l="l" t="t" r="r" b="b"/>
              <a:pathLst>
                <a:path w="10770" h="149" extrusionOk="0">
                  <a:moveTo>
                    <a:pt x="1550" y="1"/>
                  </a:moveTo>
                  <a:lnTo>
                    <a:pt x="1" y="74"/>
                  </a:lnTo>
                  <a:lnTo>
                    <a:pt x="1550" y="74"/>
                  </a:lnTo>
                  <a:lnTo>
                    <a:pt x="5385" y="148"/>
                  </a:lnTo>
                  <a:lnTo>
                    <a:pt x="9147" y="74"/>
                  </a:lnTo>
                  <a:lnTo>
                    <a:pt x="10770" y="74"/>
                  </a:lnTo>
                  <a:lnTo>
                    <a:pt x="914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46"/>
            <p:cNvSpPr/>
            <p:nvPr/>
          </p:nvSpPr>
          <p:spPr>
            <a:xfrm>
              <a:off x="2171240" y="3952339"/>
              <a:ext cx="3837555" cy="184815"/>
            </a:xfrm>
            <a:custGeom>
              <a:avLst/>
              <a:gdLst/>
              <a:ahLst/>
              <a:cxnLst/>
              <a:rect l="l" t="t" r="r" b="b"/>
              <a:pathLst>
                <a:path w="163893" h="7893" extrusionOk="0">
                  <a:moveTo>
                    <a:pt x="159762" y="75"/>
                  </a:moveTo>
                  <a:lnTo>
                    <a:pt x="160574" y="148"/>
                  </a:lnTo>
                  <a:lnTo>
                    <a:pt x="161043" y="215"/>
                  </a:lnTo>
                  <a:lnTo>
                    <a:pt x="161043" y="215"/>
                  </a:lnTo>
                  <a:lnTo>
                    <a:pt x="160574" y="75"/>
                  </a:lnTo>
                  <a:close/>
                  <a:moveTo>
                    <a:pt x="161043" y="215"/>
                  </a:moveTo>
                  <a:lnTo>
                    <a:pt x="161127" y="240"/>
                  </a:lnTo>
                  <a:lnTo>
                    <a:pt x="161127" y="240"/>
                  </a:lnTo>
                  <a:lnTo>
                    <a:pt x="161090" y="222"/>
                  </a:lnTo>
                  <a:lnTo>
                    <a:pt x="161043" y="215"/>
                  </a:lnTo>
                  <a:close/>
                  <a:moveTo>
                    <a:pt x="161127" y="240"/>
                  </a:moveTo>
                  <a:lnTo>
                    <a:pt x="161533" y="443"/>
                  </a:lnTo>
                  <a:lnTo>
                    <a:pt x="161975" y="665"/>
                  </a:lnTo>
                  <a:lnTo>
                    <a:pt x="162418" y="960"/>
                  </a:lnTo>
                  <a:lnTo>
                    <a:pt x="162787" y="1255"/>
                  </a:lnTo>
                  <a:lnTo>
                    <a:pt x="163155" y="1697"/>
                  </a:lnTo>
                  <a:lnTo>
                    <a:pt x="163377" y="2066"/>
                  </a:lnTo>
                  <a:lnTo>
                    <a:pt x="163598" y="2582"/>
                  </a:lnTo>
                  <a:lnTo>
                    <a:pt x="163745" y="3025"/>
                  </a:lnTo>
                  <a:lnTo>
                    <a:pt x="163893" y="3541"/>
                  </a:lnTo>
                  <a:lnTo>
                    <a:pt x="163819" y="3025"/>
                  </a:lnTo>
                  <a:lnTo>
                    <a:pt x="163672" y="2582"/>
                  </a:lnTo>
                  <a:lnTo>
                    <a:pt x="163377" y="1992"/>
                  </a:lnTo>
                  <a:lnTo>
                    <a:pt x="163008" y="1402"/>
                  </a:lnTo>
                  <a:lnTo>
                    <a:pt x="162491" y="960"/>
                  </a:lnTo>
                  <a:lnTo>
                    <a:pt x="161975" y="591"/>
                  </a:lnTo>
                  <a:lnTo>
                    <a:pt x="161311" y="296"/>
                  </a:lnTo>
                  <a:lnTo>
                    <a:pt x="161127" y="240"/>
                  </a:lnTo>
                  <a:close/>
                  <a:moveTo>
                    <a:pt x="163893" y="4058"/>
                  </a:moveTo>
                  <a:lnTo>
                    <a:pt x="163819" y="4574"/>
                  </a:lnTo>
                  <a:lnTo>
                    <a:pt x="163745" y="5090"/>
                  </a:lnTo>
                  <a:lnTo>
                    <a:pt x="163893" y="4574"/>
                  </a:lnTo>
                  <a:lnTo>
                    <a:pt x="163893" y="4058"/>
                  </a:lnTo>
                  <a:close/>
                  <a:moveTo>
                    <a:pt x="163745" y="5090"/>
                  </a:moveTo>
                  <a:lnTo>
                    <a:pt x="163524" y="5533"/>
                  </a:lnTo>
                  <a:lnTo>
                    <a:pt x="163303" y="6049"/>
                  </a:lnTo>
                  <a:lnTo>
                    <a:pt x="163598" y="5606"/>
                  </a:lnTo>
                  <a:lnTo>
                    <a:pt x="163745" y="5090"/>
                  </a:lnTo>
                  <a:close/>
                  <a:moveTo>
                    <a:pt x="163303" y="6049"/>
                  </a:moveTo>
                  <a:lnTo>
                    <a:pt x="163008" y="6418"/>
                  </a:lnTo>
                  <a:lnTo>
                    <a:pt x="162491" y="6934"/>
                  </a:lnTo>
                  <a:lnTo>
                    <a:pt x="161901" y="7377"/>
                  </a:lnTo>
                  <a:lnTo>
                    <a:pt x="161901" y="7377"/>
                  </a:lnTo>
                  <a:lnTo>
                    <a:pt x="162491" y="7008"/>
                  </a:lnTo>
                  <a:lnTo>
                    <a:pt x="163008" y="6492"/>
                  </a:lnTo>
                  <a:lnTo>
                    <a:pt x="163303" y="6049"/>
                  </a:lnTo>
                  <a:close/>
                  <a:moveTo>
                    <a:pt x="3984" y="1"/>
                  </a:moveTo>
                  <a:lnTo>
                    <a:pt x="3394" y="75"/>
                  </a:lnTo>
                  <a:lnTo>
                    <a:pt x="2877" y="148"/>
                  </a:lnTo>
                  <a:lnTo>
                    <a:pt x="2361" y="370"/>
                  </a:lnTo>
                  <a:lnTo>
                    <a:pt x="1845" y="591"/>
                  </a:lnTo>
                  <a:lnTo>
                    <a:pt x="1402" y="960"/>
                  </a:lnTo>
                  <a:lnTo>
                    <a:pt x="1033" y="1328"/>
                  </a:lnTo>
                  <a:lnTo>
                    <a:pt x="664" y="1771"/>
                  </a:lnTo>
                  <a:lnTo>
                    <a:pt x="443" y="2214"/>
                  </a:lnTo>
                  <a:lnTo>
                    <a:pt x="222" y="2730"/>
                  </a:lnTo>
                  <a:lnTo>
                    <a:pt x="74" y="3246"/>
                  </a:lnTo>
                  <a:lnTo>
                    <a:pt x="1" y="3836"/>
                  </a:lnTo>
                  <a:lnTo>
                    <a:pt x="1" y="4353"/>
                  </a:lnTo>
                  <a:lnTo>
                    <a:pt x="74" y="4869"/>
                  </a:lnTo>
                  <a:lnTo>
                    <a:pt x="296" y="5385"/>
                  </a:lnTo>
                  <a:lnTo>
                    <a:pt x="517" y="5901"/>
                  </a:lnTo>
                  <a:lnTo>
                    <a:pt x="812" y="6344"/>
                  </a:lnTo>
                  <a:lnTo>
                    <a:pt x="1181" y="6787"/>
                  </a:lnTo>
                  <a:lnTo>
                    <a:pt x="1623" y="7155"/>
                  </a:lnTo>
                  <a:lnTo>
                    <a:pt x="2066" y="7450"/>
                  </a:lnTo>
                  <a:lnTo>
                    <a:pt x="2582" y="7672"/>
                  </a:lnTo>
                  <a:lnTo>
                    <a:pt x="3099" y="7819"/>
                  </a:lnTo>
                  <a:lnTo>
                    <a:pt x="3615" y="7893"/>
                  </a:lnTo>
                  <a:lnTo>
                    <a:pt x="156591" y="7893"/>
                  </a:lnTo>
                  <a:lnTo>
                    <a:pt x="146781" y="7819"/>
                  </a:lnTo>
                  <a:lnTo>
                    <a:pt x="3615" y="7819"/>
                  </a:lnTo>
                  <a:lnTo>
                    <a:pt x="3099" y="7672"/>
                  </a:lnTo>
                  <a:lnTo>
                    <a:pt x="2582" y="7524"/>
                  </a:lnTo>
                  <a:lnTo>
                    <a:pt x="2140" y="7303"/>
                  </a:lnTo>
                  <a:lnTo>
                    <a:pt x="1697" y="7008"/>
                  </a:lnTo>
                  <a:lnTo>
                    <a:pt x="1255" y="6713"/>
                  </a:lnTo>
                  <a:lnTo>
                    <a:pt x="959" y="6270"/>
                  </a:lnTo>
                  <a:lnTo>
                    <a:pt x="664" y="5828"/>
                  </a:lnTo>
                  <a:lnTo>
                    <a:pt x="443" y="5385"/>
                  </a:lnTo>
                  <a:lnTo>
                    <a:pt x="296" y="4869"/>
                  </a:lnTo>
                  <a:lnTo>
                    <a:pt x="148" y="4353"/>
                  </a:lnTo>
                  <a:lnTo>
                    <a:pt x="148" y="3836"/>
                  </a:lnTo>
                  <a:lnTo>
                    <a:pt x="222" y="3320"/>
                  </a:lnTo>
                  <a:lnTo>
                    <a:pt x="369" y="2804"/>
                  </a:lnTo>
                  <a:lnTo>
                    <a:pt x="517" y="2287"/>
                  </a:lnTo>
                  <a:lnTo>
                    <a:pt x="812" y="1845"/>
                  </a:lnTo>
                  <a:lnTo>
                    <a:pt x="1107" y="1402"/>
                  </a:lnTo>
                  <a:lnTo>
                    <a:pt x="1550" y="1033"/>
                  </a:lnTo>
                  <a:lnTo>
                    <a:pt x="1992" y="738"/>
                  </a:lnTo>
                  <a:lnTo>
                    <a:pt x="2435" y="517"/>
                  </a:lnTo>
                  <a:lnTo>
                    <a:pt x="2951" y="296"/>
                  </a:lnTo>
                  <a:lnTo>
                    <a:pt x="3467" y="222"/>
                  </a:lnTo>
                  <a:lnTo>
                    <a:pt x="3984" y="148"/>
                  </a:lnTo>
                  <a:lnTo>
                    <a:pt x="122957" y="148"/>
                  </a:lnTo>
                  <a:lnTo>
                    <a:pt x="159025" y="75"/>
                  </a:lnTo>
                  <a:lnTo>
                    <a:pt x="122957" y="1"/>
                  </a:lnTo>
                  <a:close/>
                  <a:moveTo>
                    <a:pt x="161385" y="7598"/>
                  </a:moveTo>
                  <a:lnTo>
                    <a:pt x="160869" y="7745"/>
                  </a:lnTo>
                  <a:lnTo>
                    <a:pt x="160205" y="7819"/>
                  </a:lnTo>
                  <a:lnTo>
                    <a:pt x="159984" y="7893"/>
                  </a:lnTo>
                  <a:lnTo>
                    <a:pt x="160205" y="7893"/>
                  </a:lnTo>
                  <a:lnTo>
                    <a:pt x="160869" y="7819"/>
                  </a:lnTo>
                  <a:lnTo>
                    <a:pt x="161385" y="7598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46"/>
            <p:cNvSpPr/>
            <p:nvPr/>
          </p:nvSpPr>
          <p:spPr>
            <a:xfrm>
              <a:off x="4879406" y="3710545"/>
              <a:ext cx="355791" cy="229725"/>
            </a:xfrm>
            <a:custGeom>
              <a:avLst/>
              <a:gdLst/>
              <a:ahLst/>
              <a:cxnLst/>
              <a:rect l="l" t="t" r="r" b="b"/>
              <a:pathLst>
                <a:path w="15195" h="9811" extrusionOk="0">
                  <a:moveTo>
                    <a:pt x="1" y="0"/>
                  </a:moveTo>
                  <a:lnTo>
                    <a:pt x="1" y="9810"/>
                  </a:lnTo>
                  <a:lnTo>
                    <a:pt x="15195" y="9810"/>
                  </a:lnTo>
                  <a:lnTo>
                    <a:pt x="15195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46"/>
            <p:cNvSpPr/>
            <p:nvPr/>
          </p:nvSpPr>
          <p:spPr>
            <a:xfrm>
              <a:off x="5200651" y="3679448"/>
              <a:ext cx="69121" cy="69121"/>
            </a:xfrm>
            <a:custGeom>
              <a:avLst/>
              <a:gdLst/>
              <a:ahLst/>
              <a:cxnLst/>
              <a:rect l="l" t="t" r="r" b="b"/>
              <a:pathLst>
                <a:path w="2952" h="2952" extrusionOk="0">
                  <a:moveTo>
                    <a:pt x="1476" y="1"/>
                  </a:moveTo>
                  <a:lnTo>
                    <a:pt x="1181" y="75"/>
                  </a:lnTo>
                  <a:lnTo>
                    <a:pt x="886" y="148"/>
                  </a:lnTo>
                  <a:lnTo>
                    <a:pt x="665" y="296"/>
                  </a:lnTo>
                  <a:lnTo>
                    <a:pt x="443" y="443"/>
                  </a:lnTo>
                  <a:lnTo>
                    <a:pt x="296" y="665"/>
                  </a:lnTo>
                  <a:lnTo>
                    <a:pt x="148" y="886"/>
                  </a:lnTo>
                  <a:lnTo>
                    <a:pt x="75" y="1181"/>
                  </a:lnTo>
                  <a:lnTo>
                    <a:pt x="1" y="1476"/>
                  </a:lnTo>
                  <a:lnTo>
                    <a:pt x="1" y="1771"/>
                  </a:lnTo>
                  <a:lnTo>
                    <a:pt x="148" y="2066"/>
                  </a:lnTo>
                  <a:lnTo>
                    <a:pt x="222" y="2287"/>
                  </a:lnTo>
                  <a:lnTo>
                    <a:pt x="443" y="2509"/>
                  </a:lnTo>
                  <a:lnTo>
                    <a:pt x="665" y="2656"/>
                  </a:lnTo>
                  <a:lnTo>
                    <a:pt x="886" y="2804"/>
                  </a:lnTo>
                  <a:lnTo>
                    <a:pt x="1181" y="2877"/>
                  </a:lnTo>
                  <a:lnTo>
                    <a:pt x="1476" y="2951"/>
                  </a:lnTo>
                  <a:lnTo>
                    <a:pt x="1771" y="2951"/>
                  </a:lnTo>
                  <a:lnTo>
                    <a:pt x="1992" y="2804"/>
                  </a:lnTo>
                  <a:lnTo>
                    <a:pt x="2287" y="2730"/>
                  </a:lnTo>
                  <a:lnTo>
                    <a:pt x="2509" y="2509"/>
                  </a:lnTo>
                  <a:lnTo>
                    <a:pt x="2656" y="2287"/>
                  </a:lnTo>
                  <a:lnTo>
                    <a:pt x="2804" y="2066"/>
                  </a:lnTo>
                  <a:lnTo>
                    <a:pt x="2877" y="1771"/>
                  </a:lnTo>
                  <a:lnTo>
                    <a:pt x="2951" y="1476"/>
                  </a:lnTo>
                  <a:lnTo>
                    <a:pt x="2877" y="1181"/>
                  </a:lnTo>
                  <a:lnTo>
                    <a:pt x="2804" y="886"/>
                  </a:lnTo>
                  <a:lnTo>
                    <a:pt x="2656" y="665"/>
                  </a:lnTo>
                  <a:lnTo>
                    <a:pt x="2509" y="443"/>
                  </a:lnTo>
                  <a:lnTo>
                    <a:pt x="2287" y="296"/>
                  </a:lnTo>
                  <a:lnTo>
                    <a:pt x="2066" y="148"/>
                  </a:lnTo>
                  <a:lnTo>
                    <a:pt x="1771" y="75"/>
                  </a:lnTo>
                  <a:lnTo>
                    <a:pt x="147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6"/>
            <p:cNvSpPr/>
            <p:nvPr/>
          </p:nvSpPr>
          <p:spPr>
            <a:xfrm>
              <a:off x="5214467" y="3701904"/>
              <a:ext cx="41491" cy="29386"/>
            </a:xfrm>
            <a:custGeom>
              <a:avLst/>
              <a:gdLst/>
              <a:ahLst/>
              <a:cxnLst/>
              <a:rect l="l" t="t" r="r" b="b"/>
              <a:pathLst>
                <a:path w="1772" h="1255" extrusionOk="0">
                  <a:moveTo>
                    <a:pt x="1550" y="1"/>
                  </a:moveTo>
                  <a:lnTo>
                    <a:pt x="738" y="812"/>
                  </a:lnTo>
                  <a:lnTo>
                    <a:pt x="222" y="296"/>
                  </a:lnTo>
                  <a:lnTo>
                    <a:pt x="1" y="517"/>
                  </a:lnTo>
                  <a:lnTo>
                    <a:pt x="738" y="1255"/>
                  </a:lnTo>
                  <a:lnTo>
                    <a:pt x="1771" y="148"/>
                  </a:lnTo>
                  <a:lnTo>
                    <a:pt x="15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6"/>
            <p:cNvSpPr/>
            <p:nvPr/>
          </p:nvSpPr>
          <p:spPr>
            <a:xfrm>
              <a:off x="5126399" y="3712277"/>
              <a:ext cx="3465" cy="229725"/>
            </a:xfrm>
            <a:custGeom>
              <a:avLst/>
              <a:gdLst/>
              <a:ahLst/>
              <a:cxnLst/>
              <a:rect l="l" t="t" r="r" b="b"/>
              <a:pathLst>
                <a:path w="148" h="9811" extrusionOk="0">
                  <a:moveTo>
                    <a:pt x="74" y="0"/>
                  </a:moveTo>
                  <a:lnTo>
                    <a:pt x="0" y="1475"/>
                  </a:lnTo>
                  <a:lnTo>
                    <a:pt x="0" y="4942"/>
                  </a:lnTo>
                  <a:lnTo>
                    <a:pt x="0" y="8409"/>
                  </a:lnTo>
                  <a:lnTo>
                    <a:pt x="74" y="9810"/>
                  </a:lnTo>
                  <a:lnTo>
                    <a:pt x="148" y="8409"/>
                  </a:lnTo>
                  <a:lnTo>
                    <a:pt x="148" y="4942"/>
                  </a:lnTo>
                  <a:lnTo>
                    <a:pt x="148" y="1475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6"/>
            <p:cNvSpPr/>
            <p:nvPr/>
          </p:nvSpPr>
          <p:spPr>
            <a:xfrm>
              <a:off x="3924287" y="3733001"/>
              <a:ext cx="322987" cy="209002"/>
            </a:xfrm>
            <a:custGeom>
              <a:avLst/>
              <a:gdLst/>
              <a:ahLst/>
              <a:cxnLst/>
              <a:rect l="l" t="t" r="r" b="b"/>
              <a:pathLst>
                <a:path w="13794" h="8926" extrusionOk="0">
                  <a:moveTo>
                    <a:pt x="1" y="0"/>
                  </a:moveTo>
                  <a:lnTo>
                    <a:pt x="1" y="8925"/>
                  </a:lnTo>
                  <a:lnTo>
                    <a:pt x="13794" y="8925"/>
                  </a:lnTo>
                  <a:lnTo>
                    <a:pt x="1379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46"/>
            <p:cNvSpPr/>
            <p:nvPr/>
          </p:nvSpPr>
          <p:spPr>
            <a:xfrm>
              <a:off x="4121193" y="3733001"/>
              <a:ext cx="3465" cy="209002"/>
            </a:xfrm>
            <a:custGeom>
              <a:avLst/>
              <a:gdLst/>
              <a:ahLst/>
              <a:cxnLst/>
              <a:rect l="l" t="t" r="r" b="b"/>
              <a:pathLst>
                <a:path w="148" h="8926" extrusionOk="0">
                  <a:moveTo>
                    <a:pt x="74" y="0"/>
                  </a:moveTo>
                  <a:lnTo>
                    <a:pt x="74" y="1328"/>
                  </a:lnTo>
                  <a:lnTo>
                    <a:pt x="0" y="4426"/>
                  </a:lnTo>
                  <a:lnTo>
                    <a:pt x="74" y="7598"/>
                  </a:lnTo>
                  <a:lnTo>
                    <a:pt x="74" y="8925"/>
                  </a:lnTo>
                  <a:lnTo>
                    <a:pt x="148" y="7598"/>
                  </a:lnTo>
                  <a:lnTo>
                    <a:pt x="148" y="4426"/>
                  </a:lnTo>
                  <a:lnTo>
                    <a:pt x="148" y="132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46"/>
            <p:cNvSpPr/>
            <p:nvPr/>
          </p:nvSpPr>
          <p:spPr>
            <a:xfrm>
              <a:off x="2870726" y="3556818"/>
              <a:ext cx="229725" cy="383444"/>
            </a:xfrm>
            <a:custGeom>
              <a:avLst/>
              <a:gdLst/>
              <a:ahLst/>
              <a:cxnLst/>
              <a:rect l="l" t="t" r="r" b="b"/>
              <a:pathLst>
                <a:path w="9811" h="16376" extrusionOk="0">
                  <a:moveTo>
                    <a:pt x="1" y="1"/>
                  </a:moveTo>
                  <a:lnTo>
                    <a:pt x="1" y="16375"/>
                  </a:lnTo>
                  <a:lnTo>
                    <a:pt x="9811" y="16375"/>
                  </a:lnTo>
                  <a:lnTo>
                    <a:pt x="981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6"/>
            <p:cNvSpPr/>
            <p:nvPr/>
          </p:nvSpPr>
          <p:spPr>
            <a:xfrm>
              <a:off x="3048642" y="3558551"/>
              <a:ext cx="3465" cy="379979"/>
            </a:xfrm>
            <a:custGeom>
              <a:avLst/>
              <a:gdLst/>
              <a:ahLst/>
              <a:cxnLst/>
              <a:rect l="l" t="t" r="r" b="b"/>
              <a:pathLst>
                <a:path w="148" h="16228" extrusionOk="0">
                  <a:moveTo>
                    <a:pt x="74" y="1"/>
                  </a:moveTo>
                  <a:lnTo>
                    <a:pt x="0" y="2435"/>
                  </a:lnTo>
                  <a:lnTo>
                    <a:pt x="0" y="8114"/>
                  </a:lnTo>
                  <a:lnTo>
                    <a:pt x="0" y="13867"/>
                  </a:lnTo>
                  <a:lnTo>
                    <a:pt x="74" y="16228"/>
                  </a:lnTo>
                  <a:lnTo>
                    <a:pt x="74" y="13867"/>
                  </a:lnTo>
                  <a:lnTo>
                    <a:pt x="148" y="8114"/>
                  </a:lnTo>
                  <a:lnTo>
                    <a:pt x="74" y="2435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6"/>
            <p:cNvSpPr/>
            <p:nvPr/>
          </p:nvSpPr>
          <p:spPr>
            <a:xfrm>
              <a:off x="6582365" y="4277050"/>
              <a:ext cx="336801" cy="217642"/>
            </a:xfrm>
            <a:custGeom>
              <a:avLst/>
              <a:gdLst/>
              <a:ahLst/>
              <a:cxnLst/>
              <a:rect l="l" t="t" r="r" b="b"/>
              <a:pathLst>
                <a:path w="14384" h="9295" extrusionOk="0">
                  <a:moveTo>
                    <a:pt x="14384" y="0"/>
                  </a:moveTo>
                  <a:lnTo>
                    <a:pt x="1" y="74"/>
                  </a:lnTo>
                  <a:lnTo>
                    <a:pt x="75" y="9294"/>
                  </a:lnTo>
                  <a:lnTo>
                    <a:pt x="14384" y="9220"/>
                  </a:lnTo>
                  <a:lnTo>
                    <a:pt x="14384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46"/>
            <p:cNvSpPr/>
            <p:nvPr/>
          </p:nvSpPr>
          <p:spPr>
            <a:xfrm>
              <a:off x="6886353" y="4249419"/>
              <a:ext cx="65656" cy="63923"/>
            </a:xfrm>
            <a:custGeom>
              <a:avLst/>
              <a:gdLst/>
              <a:ahLst/>
              <a:cxnLst/>
              <a:rect l="l" t="t" r="r" b="b"/>
              <a:pathLst>
                <a:path w="2804" h="2730" extrusionOk="0">
                  <a:moveTo>
                    <a:pt x="1107" y="0"/>
                  </a:moveTo>
                  <a:lnTo>
                    <a:pt x="886" y="74"/>
                  </a:lnTo>
                  <a:lnTo>
                    <a:pt x="664" y="222"/>
                  </a:lnTo>
                  <a:lnTo>
                    <a:pt x="443" y="443"/>
                  </a:lnTo>
                  <a:lnTo>
                    <a:pt x="222" y="590"/>
                  </a:lnTo>
                  <a:lnTo>
                    <a:pt x="148" y="812"/>
                  </a:lnTo>
                  <a:lnTo>
                    <a:pt x="74" y="1107"/>
                  </a:lnTo>
                  <a:lnTo>
                    <a:pt x="0" y="1402"/>
                  </a:lnTo>
                  <a:lnTo>
                    <a:pt x="74" y="1623"/>
                  </a:lnTo>
                  <a:lnTo>
                    <a:pt x="148" y="1918"/>
                  </a:lnTo>
                  <a:lnTo>
                    <a:pt x="295" y="2139"/>
                  </a:lnTo>
                  <a:lnTo>
                    <a:pt x="443" y="2361"/>
                  </a:lnTo>
                  <a:lnTo>
                    <a:pt x="664" y="2508"/>
                  </a:lnTo>
                  <a:lnTo>
                    <a:pt x="886" y="2656"/>
                  </a:lnTo>
                  <a:lnTo>
                    <a:pt x="1107" y="2729"/>
                  </a:lnTo>
                  <a:lnTo>
                    <a:pt x="1697" y="2729"/>
                  </a:lnTo>
                  <a:lnTo>
                    <a:pt x="1918" y="2656"/>
                  </a:lnTo>
                  <a:lnTo>
                    <a:pt x="2139" y="2508"/>
                  </a:lnTo>
                  <a:lnTo>
                    <a:pt x="2361" y="2361"/>
                  </a:lnTo>
                  <a:lnTo>
                    <a:pt x="2582" y="2139"/>
                  </a:lnTo>
                  <a:lnTo>
                    <a:pt x="2656" y="1918"/>
                  </a:lnTo>
                  <a:lnTo>
                    <a:pt x="2730" y="1623"/>
                  </a:lnTo>
                  <a:lnTo>
                    <a:pt x="2803" y="1402"/>
                  </a:lnTo>
                  <a:lnTo>
                    <a:pt x="2730" y="1107"/>
                  </a:lnTo>
                  <a:lnTo>
                    <a:pt x="2656" y="812"/>
                  </a:lnTo>
                  <a:lnTo>
                    <a:pt x="2508" y="590"/>
                  </a:lnTo>
                  <a:lnTo>
                    <a:pt x="2361" y="369"/>
                  </a:lnTo>
                  <a:lnTo>
                    <a:pt x="2139" y="222"/>
                  </a:lnTo>
                  <a:lnTo>
                    <a:pt x="1918" y="74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46"/>
            <p:cNvSpPr/>
            <p:nvPr/>
          </p:nvSpPr>
          <p:spPr>
            <a:xfrm>
              <a:off x="6900168" y="4268410"/>
              <a:ext cx="38026" cy="29386"/>
            </a:xfrm>
            <a:custGeom>
              <a:avLst/>
              <a:gdLst/>
              <a:ahLst/>
              <a:cxnLst/>
              <a:rect l="l" t="t" r="r" b="b"/>
              <a:pathLst>
                <a:path w="1624" h="1255" extrusionOk="0">
                  <a:moveTo>
                    <a:pt x="1402" y="1"/>
                  </a:moveTo>
                  <a:lnTo>
                    <a:pt x="664" y="812"/>
                  </a:lnTo>
                  <a:lnTo>
                    <a:pt x="222" y="369"/>
                  </a:lnTo>
                  <a:lnTo>
                    <a:pt x="1" y="591"/>
                  </a:lnTo>
                  <a:lnTo>
                    <a:pt x="664" y="1255"/>
                  </a:lnTo>
                  <a:lnTo>
                    <a:pt x="1623" y="222"/>
                  </a:lnTo>
                  <a:lnTo>
                    <a:pt x="14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6"/>
            <p:cNvSpPr/>
            <p:nvPr/>
          </p:nvSpPr>
          <p:spPr>
            <a:xfrm>
              <a:off x="6817275" y="4280516"/>
              <a:ext cx="3465" cy="215886"/>
            </a:xfrm>
            <a:custGeom>
              <a:avLst/>
              <a:gdLst/>
              <a:ahLst/>
              <a:cxnLst/>
              <a:rect l="l" t="t" r="r" b="b"/>
              <a:pathLst>
                <a:path w="148" h="9220" extrusionOk="0">
                  <a:moveTo>
                    <a:pt x="74" y="0"/>
                  </a:moveTo>
                  <a:lnTo>
                    <a:pt x="0" y="1328"/>
                  </a:lnTo>
                  <a:lnTo>
                    <a:pt x="0" y="4647"/>
                  </a:lnTo>
                  <a:lnTo>
                    <a:pt x="0" y="7892"/>
                  </a:lnTo>
                  <a:lnTo>
                    <a:pt x="74" y="9220"/>
                  </a:lnTo>
                  <a:lnTo>
                    <a:pt x="148" y="7892"/>
                  </a:lnTo>
                  <a:lnTo>
                    <a:pt x="148" y="4647"/>
                  </a:lnTo>
                  <a:lnTo>
                    <a:pt x="74" y="132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6"/>
            <p:cNvSpPr/>
            <p:nvPr/>
          </p:nvSpPr>
          <p:spPr>
            <a:xfrm>
              <a:off x="6580655" y="4397948"/>
              <a:ext cx="341976" cy="3489"/>
            </a:xfrm>
            <a:custGeom>
              <a:avLst/>
              <a:gdLst/>
              <a:ahLst/>
              <a:cxnLst/>
              <a:rect l="l" t="t" r="r" b="b"/>
              <a:pathLst>
                <a:path w="14605" h="149" extrusionOk="0">
                  <a:moveTo>
                    <a:pt x="2139" y="1"/>
                  </a:moveTo>
                  <a:lnTo>
                    <a:pt x="0" y="74"/>
                  </a:lnTo>
                  <a:lnTo>
                    <a:pt x="2139" y="74"/>
                  </a:lnTo>
                  <a:lnTo>
                    <a:pt x="7302" y="148"/>
                  </a:lnTo>
                  <a:lnTo>
                    <a:pt x="12465" y="74"/>
                  </a:lnTo>
                  <a:lnTo>
                    <a:pt x="14604" y="74"/>
                  </a:lnTo>
                  <a:lnTo>
                    <a:pt x="12465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6"/>
            <p:cNvSpPr/>
            <p:nvPr/>
          </p:nvSpPr>
          <p:spPr>
            <a:xfrm>
              <a:off x="6686004" y="4278783"/>
              <a:ext cx="3465" cy="215910"/>
            </a:xfrm>
            <a:custGeom>
              <a:avLst/>
              <a:gdLst/>
              <a:ahLst/>
              <a:cxnLst/>
              <a:rect l="l" t="t" r="r" b="b"/>
              <a:pathLst>
                <a:path w="148" h="9221" extrusionOk="0">
                  <a:moveTo>
                    <a:pt x="74" y="0"/>
                  </a:moveTo>
                  <a:lnTo>
                    <a:pt x="74" y="1328"/>
                  </a:lnTo>
                  <a:lnTo>
                    <a:pt x="0" y="4573"/>
                  </a:lnTo>
                  <a:lnTo>
                    <a:pt x="74" y="7819"/>
                  </a:lnTo>
                  <a:lnTo>
                    <a:pt x="74" y="9220"/>
                  </a:lnTo>
                  <a:lnTo>
                    <a:pt x="148" y="7819"/>
                  </a:lnTo>
                  <a:lnTo>
                    <a:pt x="148" y="4573"/>
                  </a:lnTo>
                  <a:lnTo>
                    <a:pt x="148" y="132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6"/>
            <p:cNvSpPr/>
            <p:nvPr/>
          </p:nvSpPr>
          <p:spPr>
            <a:xfrm>
              <a:off x="6867362" y="4278783"/>
              <a:ext cx="3465" cy="217619"/>
            </a:xfrm>
            <a:custGeom>
              <a:avLst/>
              <a:gdLst/>
              <a:ahLst/>
              <a:cxnLst/>
              <a:rect l="l" t="t" r="r" b="b"/>
              <a:pathLst>
                <a:path w="148" h="9294" extrusionOk="0">
                  <a:moveTo>
                    <a:pt x="74" y="0"/>
                  </a:moveTo>
                  <a:lnTo>
                    <a:pt x="0" y="1328"/>
                  </a:lnTo>
                  <a:lnTo>
                    <a:pt x="0" y="4647"/>
                  </a:lnTo>
                  <a:lnTo>
                    <a:pt x="0" y="7892"/>
                  </a:lnTo>
                  <a:lnTo>
                    <a:pt x="74" y="9294"/>
                  </a:lnTo>
                  <a:lnTo>
                    <a:pt x="74" y="7892"/>
                  </a:lnTo>
                  <a:lnTo>
                    <a:pt x="148" y="4647"/>
                  </a:lnTo>
                  <a:lnTo>
                    <a:pt x="74" y="132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6"/>
            <p:cNvSpPr/>
            <p:nvPr/>
          </p:nvSpPr>
          <p:spPr>
            <a:xfrm>
              <a:off x="6622102" y="4349593"/>
              <a:ext cx="63923" cy="51841"/>
            </a:xfrm>
            <a:custGeom>
              <a:avLst/>
              <a:gdLst/>
              <a:ahLst/>
              <a:cxnLst/>
              <a:rect l="l" t="t" r="r" b="b"/>
              <a:pathLst>
                <a:path w="2730" h="2214" extrusionOk="0">
                  <a:moveTo>
                    <a:pt x="590" y="0"/>
                  </a:moveTo>
                  <a:lnTo>
                    <a:pt x="369" y="74"/>
                  </a:lnTo>
                  <a:lnTo>
                    <a:pt x="222" y="148"/>
                  </a:lnTo>
                  <a:lnTo>
                    <a:pt x="74" y="295"/>
                  </a:lnTo>
                  <a:lnTo>
                    <a:pt x="0" y="517"/>
                  </a:lnTo>
                  <a:lnTo>
                    <a:pt x="0" y="664"/>
                  </a:lnTo>
                  <a:lnTo>
                    <a:pt x="74" y="885"/>
                  </a:lnTo>
                  <a:lnTo>
                    <a:pt x="222" y="1181"/>
                  </a:lnTo>
                  <a:lnTo>
                    <a:pt x="517" y="1402"/>
                  </a:lnTo>
                  <a:lnTo>
                    <a:pt x="1033" y="1697"/>
                  </a:lnTo>
                  <a:lnTo>
                    <a:pt x="1549" y="1992"/>
                  </a:lnTo>
                  <a:lnTo>
                    <a:pt x="1918" y="2066"/>
                  </a:lnTo>
                  <a:lnTo>
                    <a:pt x="2287" y="2139"/>
                  </a:lnTo>
                  <a:lnTo>
                    <a:pt x="2582" y="2139"/>
                  </a:lnTo>
                  <a:lnTo>
                    <a:pt x="1549" y="1918"/>
                  </a:lnTo>
                  <a:lnTo>
                    <a:pt x="1033" y="1623"/>
                  </a:lnTo>
                  <a:lnTo>
                    <a:pt x="590" y="1328"/>
                  </a:lnTo>
                  <a:lnTo>
                    <a:pt x="369" y="1107"/>
                  </a:lnTo>
                  <a:lnTo>
                    <a:pt x="148" y="885"/>
                  </a:lnTo>
                  <a:lnTo>
                    <a:pt x="148" y="664"/>
                  </a:lnTo>
                  <a:lnTo>
                    <a:pt x="148" y="517"/>
                  </a:lnTo>
                  <a:lnTo>
                    <a:pt x="222" y="369"/>
                  </a:lnTo>
                  <a:lnTo>
                    <a:pt x="295" y="295"/>
                  </a:lnTo>
                  <a:lnTo>
                    <a:pt x="590" y="148"/>
                  </a:lnTo>
                  <a:lnTo>
                    <a:pt x="959" y="148"/>
                  </a:lnTo>
                  <a:lnTo>
                    <a:pt x="1254" y="295"/>
                  </a:lnTo>
                  <a:lnTo>
                    <a:pt x="1549" y="443"/>
                  </a:lnTo>
                  <a:lnTo>
                    <a:pt x="1918" y="812"/>
                  </a:lnTo>
                  <a:lnTo>
                    <a:pt x="2287" y="1254"/>
                  </a:lnTo>
                  <a:lnTo>
                    <a:pt x="2508" y="1771"/>
                  </a:lnTo>
                  <a:lnTo>
                    <a:pt x="2729" y="2213"/>
                  </a:lnTo>
                  <a:lnTo>
                    <a:pt x="2729" y="1918"/>
                  </a:lnTo>
                  <a:lnTo>
                    <a:pt x="2582" y="1549"/>
                  </a:lnTo>
                  <a:lnTo>
                    <a:pt x="2434" y="1254"/>
                  </a:lnTo>
                  <a:lnTo>
                    <a:pt x="2066" y="738"/>
                  </a:lnTo>
                  <a:lnTo>
                    <a:pt x="1623" y="369"/>
                  </a:lnTo>
                  <a:lnTo>
                    <a:pt x="1328" y="148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46"/>
            <p:cNvSpPr/>
            <p:nvPr/>
          </p:nvSpPr>
          <p:spPr>
            <a:xfrm>
              <a:off x="6686004" y="4347861"/>
              <a:ext cx="48375" cy="57016"/>
            </a:xfrm>
            <a:custGeom>
              <a:avLst/>
              <a:gdLst/>
              <a:ahLst/>
              <a:cxnLst/>
              <a:rect l="l" t="t" r="r" b="b"/>
              <a:pathLst>
                <a:path w="2066" h="2435" extrusionOk="0">
                  <a:moveTo>
                    <a:pt x="1844" y="148"/>
                  </a:moveTo>
                  <a:lnTo>
                    <a:pt x="1918" y="296"/>
                  </a:lnTo>
                  <a:lnTo>
                    <a:pt x="1918" y="443"/>
                  </a:lnTo>
                  <a:lnTo>
                    <a:pt x="1918" y="738"/>
                  </a:lnTo>
                  <a:lnTo>
                    <a:pt x="1623" y="1255"/>
                  </a:lnTo>
                  <a:lnTo>
                    <a:pt x="1328" y="1623"/>
                  </a:lnTo>
                  <a:lnTo>
                    <a:pt x="886" y="1992"/>
                  </a:lnTo>
                  <a:lnTo>
                    <a:pt x="517" y="2213"/>
                  </a:lnTo>
                  <a:lnTo>
                    <a:pt x="35" y="2351"/>
                  </a:lnTo>
                  <a:lnTo>
                    <a:pt x="35" y="2351"/>
                  </a:lnTo>
                  <a:lnTo>
                    <a:pt x="369" y="1550"/>
                  </a:lnTo>
                  <a:lnTo>
                    <a:pt x="590" y="1033"/>
                  </a:lnTo>
                  <a:lnTo>
                    <a:pt x="886" y="664"/>
                  </a:lnTo>
                  <a:lnTo>
                    <a:pt x="1328" y="222"/>
                  </a:lnTo>
                  <a:lnTo>
                    <a:pt x="1623" y="148"/>
                  </a:lnTo>
                  <a:close/>
                  <a:moveTo>
                    <a:pt x="1549" y="1"/>
                  </a:moveTo>
                  <a:lnTo>
                    <a:pt x="1254" y="148"/>
                  </a:lnTo>
                  <a:lnTo>
                    <a:pt x="886" y="443"/>
                  </a:lnTo>
                  <a:lnTo>
                    <a:pt x="664" y="738"/>
                  </a:lnTo>
                  <a:lnTo>
                    <a:pt x="369" y="1107"/>
                  </a:lnTo>
                  <a:lnTo>
                    <a:pt x="222" y="1476"/>
                  </a:lnTo>
                  <a:lnTo>
                    <a:pt x="0" y="2140"/>
                  </a:lnTo>
                  <a:lnTo>
                    <a:pt x="0" y="2435"/>
                  </a:lnTo>
                  <a:lnTo>
                    <a:pt x="35" y="2352"/>
                  </a:lnTo>
                  <a:lnTo>
                    <a:pt x="35" y="2352"/>
                  </a:lnTo>
                  <a:lnTo>
                    <a:pt x="295" y="2287"/>
                  </a:lnTo>
                  <a:lnTo>
                    <a:pt x="664" y="2213"/>
                  </a:lnTo>
                  <a:lnTo>
                    <a:pt x="959" y="2066"/>
                  </a:lnTo>
                  <a:lnTo>
                    <a:pt x="1402" y="1771"/>
                  </a:lnTo>
                  <a:lnTo>
                    <a:pt x="1697" y="1328"/>
                  </a:lnTo>
                  <a:lnTo>
                    <a:pt x="1844" y="1033"/>
                  </a:lnTo>
                  <a:lnTo>
                    <a:pt x="1992" y="738"/>
                  </a:lnTo>
                  <a:lnTo>
                    <a:pt x="2066" y="443"/>
                  </a:lnTo>
                  <a:lnTo>
                    <a:pt x="2066" y="222"/>
                  </a:lnTo>
                  <a:lnTo>
                    <a:pt x="1918" y="74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5" name="Google Shape;6045;p4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grpSp>
        <p:nvGrpSpPr>
          <p:cNvPr id="6046" name="Google Shape;6046;p49"/>
          <p:cNvGrpSpPr/>
          <p:nvPr/>
        </p:nvGrpSpPr>
        <p:grpSpPr>
          <a:xfrm>
            <a:off x="1979769" y="1655466"/>
            <a:ext cx="914385" cy="184488"/>
            <a:chOff x="-1179280" y="980893"/>
            <a:chExt cx="529802" cy="108727"/>
          </a:xfrm>
        </p:grpSpPr>
        <p:sp>
          <p:nvSpPr>
            <p:cNvPr id="6047" name="Google Shape;6047;p49"/>
            <p:cNvSpPr/>
            <p:nvPr/>
          </p:nvSpPr>
          <p:spPr>
            <a:xfrm>
              <a:off x="-840115" y="994584"/>
              <a:ext cx="190636" cy="95036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9"/>
            <p:cNvSpPr/>
            <p:nvPr/>
          </p:nvSpPr>
          <p:spPr>
            <a:xfrm>
              <a:off x="-973635" y="980893"/>
              <a:ext cx="118748" cy="29546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9"/>
            <p:cNvSpPr/>
            <p:nvPr/>
          </p:nvSpPr>
          <p:spPr>
            <a:xfrm>
              <a:off x="-1179280" y="1018249"/>
              <a:ext cx="74523" cy="48929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9"/>
            <p:cNvSpPr/>
            <p:nvPr/>
          </p:nvSpPr>
          <p:spPr>
            <a:xfrm>
              <a:off x="-1092572" y="986021"/>
              <a:ext cx="102422" cy="42155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1" name="Google Shape;6051;p49"/>
          <p:cNvSpPr/>
          <p:nvPr/>
        </p:nvSpPr>
        <p:spPr>
          <a:xfrm>
            <a:off x="480567" y="1655477"/>
            <a:ext cx="1643082" cy="1629609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2" name="Google Shape;6052;p49"/>
          <p:cNvSpPr txBox="1"/>
          <p:nvPr/>
        </p:nvSpPr>
        <p:spPr>
          <a:xfrm>
            <a:off x="240637" y="3552975"/>
            <a:ext cx="2123100" cy="4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Manufacturing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053" name="Google Shape;6053;p49"/>
          <p:cNvSpPr txBox="1"/>
          <p:nvPr/>
        </p:nvSpPr>
        <p:spPr>
          <a:xfrm>
            <a:off x="457158" y="3958925"/>
            <a:ext cx="16899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54" name="Google Shape;6054;p49"/>
          <p:cNvSpPr txBox="1"/>
          <p:nvPr/>
        </p:nvSpPr>
        <p:spPr>
          <a:xfrm>
            <a:off x="2637055" y="3971550"/>
            <a:ext cx="16899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55" name="Google Shape;6055;p49"/>
          <p:cNvSpPr txBox="1"/>
          <p:nvPr/>
        </p:nvSpPr>
        <p:spPr>
          <a:xfrm>
            <a:off x="6996850" y="3971550"/>
            <a:ext cx="16899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56" name="Google Shape;6056;p49"/>
          <p:cNvSpPr txBox="1"/>
          <p:nvPr/>
        </p:nvSpPr>
        <p:spPr>
          <a:xfrm>
            <a:off x="4816953" y="3971550"/>
            <a:ext cx="16899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57" name="Google Shape;6057;p49"/>
          <p:cNvSpPr txBox="1"/>
          <p:nvPr/>
        </p:nvSpPr>
        <p:spPr>
          <a:xfrm>
            <a:off x="4600348" y="3552975"/>
            <a:ext cx="2123100" cy="4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Coloring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058" name="Google Shape;6058;p49"/>
          <p:cNvSpPr txBox="1"/>
          <p:nvPr/>
        </p:nvSpPr>
        <p:spPr>
          <a:xfrm>
            <a:off x="2420451" y="3552975"/>
            <a:ext cx="2123100" cy="4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Assembly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059" name="Google Shape;6059;p49"/>
          <p:cNvSpPr txBox="1"/>
          <p:nvPr/>
        </p:nvSpPr>
        <p:spPr>
          <a:xfrm>
            <a:off x="6780250" y="3552975"/>
            <a:ext cx="2123100" cy="4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Packing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060" name="Google Shape;6060;p49"/>
          <p:cNvSpPr/>
          <p:nvPr/>
        </p:nvSpPr>
        <p:spPr>
          <a:xfrm>
            <a:off x="2660479" y="1655477"/>
            <a:ext cx="1643082" cy="1629609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1" name="Google Shape;6061;p49"/>
          <p:cNvSpPr/>
          <p:nvPr/>
        </p:nvSpPr>
        <p:spPr>
          <a:xfrm>
            <a:off x="4840404" y="1655477"/>
            <a:ext cx="1643082" cy="1629609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2" name="Google Shape;6062;p49"/>
          <p:cNvSpPr/>
          <p:nvPr/>
        </p:nvSpPr>
        <p:spPr>
          <a:xfrm>
            <a:off x="7020329" y="1655477"/>
            <a:ext cx="1643082" cy="1629609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3" name="Google Shape;6063;p49"/>
          <p:cNvGrpSpPr/>
          <p:nvPr/>
        </p:nvGrpSpPr>
        <p:grpSpPr>
          <a:xfrm>
            <a:off x="6262369" y="1655466"/>
            <a:ext cx="914385" cy="184488"/>
            <a:chOff x="-1179280" y="980893"/>
            <a:chExt cx="529802" cy="108727"/>
          </a:xfrm>
        </p:grpSpPr>
        <p:sp>
          <p:nvSpPr>
            <p:cNvPr id="6064" name="Google Shape;6064;p49"/>
            <p:cNvSpPr/>
            <p:nvPr/>
          </p:nvSpPr>
          <p:spPr>
            <a:xfrm>
              <a:off x="-840115" y="994584"/>
              <a:ext cx="190636" cy="95036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9"/>
            <p:cNvSpPr/>
            <p:nvPr/>
          </p:nvSpPr>
          <p:spPr>
            <a:xfrm>
              <a:off x="-973635" y="980893"/>
              <a:ext cx="118748" cy="29546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9"/>
            <p:cNvSpPr/>
            <p:nvPr/>
          </p:nvSpPr>
          <p:spPr>
            <a:xfrm>
              <a:off x="-1179280" y="1018249"/>
              <a:ext cx="74523" cy="48929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9"/>
            <p:cNvSpPr/>
            <p:nvPr/>
          </p:nvSpPr>
          <p:spPr>
            <a:xfrm>
              <a:off x="-1092572" y="986021"/>
              <a:ext cx="102422" cy="42155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8" name="Google Shape;6068;p49"/>
          <p:cNvGrpSpPr/>
          <p:nvPr/>
        </p:nvGrpSpPr>
        <p:grpSpPr>
          <a:xfrm rot="10800000" flipH="1">
            <a:off x="4114794" y="3206441"/>
            <a:ext cx="914385" cy="184488"/>
            <a:chOff x="-1179280" y="980893"/>
            <a:chExt cx="529802" cy="108727"/>
          </a:xfrm>
        </p:grpSpPr>
        <p:sp>
          <p:nvSpPr>
            <p:cNvPr id="6069" name="Google Shape;6069;p49"/>
            <p:cNvSpPr/>
            <p:nvPr/>
          </p:nvSpPr>
          <p:spPr>
            <a:xfrm>
              <a:off x="-840115" y="994584"/>
              <a:ext cx="190636" cy="95036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9"/>
            <p:cNvSpPr/>
            <p:nvPr/>
          </p:nvSpPr>
          <p:spPr>
            <a:xfrm>
              <a:off x="-973635" y="980893"/>
              <a:ext cx="118748" cy="29546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9"/>
            <p:cNvSpPr/>
            <p:nvPr/>
          </p:nvSpPr>
          <p:spPr>
            <a:xfrm>
              <a:off x="-1179280" y="1018249"/>
              <a:ext cx="74523" cy="48929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9"/>
            <p:cNvSpPr/>
            <p:nvPr/>
          </p:nvSpPr>
          <p:spPr>
            <a:xfrm>
              <a:off x="-1092572" y="986021"/>
              <a:ext cx="102422" cy="42155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3" name="Google Shape;6073;p49"/>
          <p:cNvGrpSpPr/>
          <p:nvPr/>
        </p:nvGrpSpPr>
        <p:grpSpPr>
          <a:xfrm>
            <a:off x="7654044" y="2284354"/>
            <a:ext cx="365780" cy="365784"/>
            <a:chOff x="3863900" y="4993625"/>
            <a:chExt cx="482050" cy="478900"/>
          </a:xfrm>
        </p:grpSpPr>
        <p:sp>
          <p:nvSpPr>
            <p:cNvPr id="6074" name="Google Shape;6074;p49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5" name="Google Shape;6075;p49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6" name="Google Shape;6076;p49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7" name="Google Shape;6077;p49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78" name="Google Shape;6078;p49"/>
          <p:cNvGrpSpPr/>
          <p:nvPr/>
        </p:nvGrpSpPr>
        <p:grpSpPr>
          <a:xfrm>
            <a:off x="1118024" y="2284400"/>
            <a:ext cx="368157" cy="365699"/>
            <a:chOff x="-59470075" y="3308975"/>
            <a:chExt cx="318200" cy="316075"/>
          </a:xfrm>
        </p:grpSpPr>
        <p:sp>
          <p:nvSpPr>
            <p:cNvPr id="6079" name="Google Shape;6079;p49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9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9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9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9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9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9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9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9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8" name="Google Shape;6088;p49"/>
          <p:cNvGrpSpPr/>
          <p:nvPr/>
        </p:nvGrpSpPr>
        <p:grpSpPr>
          <a:xfrm>
            <a:off x="3312397" y="2292029"/>
            <a:ext cx="357468" cy="356497"/>
            <a:chOff x="-31455100" y="3909350"/>
            <a:chExt cx="294600" cy="293800"/>
          </a:xfrm>
        </p:grpSpPr>
        <p:sp>
          <p:nvSpPr>
            <p:cNvPr id="6089" name="Google Shape;6089;p49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9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1" name="Google Shape;6091;p49"/>
          <p:cNvGrpSpPr/>
          <p:nvPr/>
        </p:nvGrpSpPr>
        <p:grpSpPr>
          <a:xfrm>
            <a:off x="5482453" y="2292510"/>
            <a:ext cx="358987" cy="355525"/>
            <a:chOff x="-49766550" y="3920175"/>
            <a:chExt cx="303250" cy="300325"/>
          </a:xfrm>
        </p:grpSpPr>
        <p:sp>
          <p:nvSpPr>
            <p:cNvPr id="6092" name="Google Shape;6092;p49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9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9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9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0" name="Google Shape;6100;p50"/>
          <p:cNvSpPr/>
          <p:nvPr/>
        </p:nvSpPr>
        <p:spPr>
          <a:xfrm>
            <a:off x="2969437" y="1266834"/>
            <a:ext cx="3205200" cy="3204900"/>
          </a:xfrm>
          <a:prstGeom prst="arc">
            <a:avLst>
              <a:gd name="adj1" fmla="val 14177219"/>
              <a:gd name="adj2" fmla="val 13874997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1" name="Google Shape;6101;p50"/>
          <p:cNvSpPr/>
          <p:nvPr/>
        </p:nvSpPr>
        <p:spPr>
          <a:xfrm>
            <a:off x="3054317" y="1351535"/>
            <a:ext cx="3035400" cy="3035100"/>
          </a:xfrm>
          <a:prstGeom prst="arc">
            <a:avLst>
              <a:gd name="adj1" fmla="val 14177219"/>
              <a:gd name="adj2" fmla="val 1378429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2" name="Google Shape;6102;p50"/>
          <p:cNvSpPr/>
          <p:nvPr/>
        </p:nvSpPr>
        <p:spPr>
          <a:xfrm>
            <a:off x="3155409" y="1452548"/>
            <a:ext cx="2833500" cy="2833500"/>
          </a:xfrm>
          <a:prstGeom prst="arc">
            <a:avLst>
              <a:gd name="adj1" fmla="val 14177219"/>
              <a:gd name="adj2" fmla="val 13538087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3" name="Google Shape;6103;p50"/>
          <p:cNvSpPr/>
          <p:nvPr/>
        </p:nvSpPr>
        <p:spPr>
          <a:xfrm>
            <a:off x="3257050" y="1551238"/>
            <a:ext cx="2635800" cy="2635800"/>
          </a:xfrm>
          <a:prstGeom prst="arc">
            <a:avLst>
              <a:gd name="adj1" fmla="val 14177219"/>
              <a:gd name="adj2" fmla="val 13658146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4" name="Google Shape;6104;p50"/>
          <p:cNvSpPr/>
          <p:nvPr/>
        </p:nvSpPr>
        <p:spPr>
          <a:xfrm>
            <a:off x="3359088" y="1629337"/>
            <a:ext cx="2431500" cy="2431500"/>
          </a:xfrm>
          <a:prstGeom prst="arc">
            <a:avLst>
              <a:gd name="adj1" fmla="val 14177219"/>
              <a:gd name="adj2" fmla="val 13621576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5" name="Google Shape;6105;p50"/>
          <p:cNvSpPr/>
          <p:nvPr/>
        </p:nvSpPr>
        <p:spPr>
          <a:xfrm>
            <a:off x="3460475" y="1730750"/>
            <a:ext cx="2228700" cy="2229000"/>
          </a:xfrm>
          <a:prstGeom prst="arc">
            <a:avLst>
              <a:gd name="adj1" fmla="val 14177219"/>
              <a:gd name="adj2" fmla="val 13602698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6" name="Google Shape;6106;p5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6107" name="Google Shape;6107;p50"/>
          <p:cNvSpPr/>
          <p:nvPr/>
        </p:nvSpPr>
        <p:spPr>
          <a:xfrm>
            <a:off x="6523751" y="2460202"/>
            <a:ext cx="2306261" cy="771922"/>
          </a:xfrm>
          <a:custGeom>
            <a:avLst/>
            <a:gdLst/>
            <a:ahLst/>
            <a:cxnLst/>
            <a:rect l="l" t="t" r="r" b="b"/>
            <a:pathLst>
              <a:path w="12016" h="3388" extrusionOk="0">
                <a:moveTo>
                  <a:pt x="1702" y="1"/>
                </a:moveTo>
                <a:cubicBezTo>
                  <a:pt x="761" y="1"/>
                  <a:pt x="0" y="761"/>
                  <a:pt x="0" y="1689"/>
                </a:cubicBezTo>
                <a:cubicBezTo>
                  <a:pt x="0" y="2626"/>
                  <a:pt x="761" y="3387"/>
                  <a:pt x="1702" y="3387"/>
                </a:cubicBezTo>
                <a:lnTo>
                  <a:pt x="10327" y="3387"/>
                </a:lnTo>
                <a:cubicBezTo>
                  <a:pt x="11267" y="3387"/>
                  <a:pt x="12015" y="2626"/>
                  <a:pt x="12015" y="1689"/>
                </a:cubicBezTo>
                <a:cubicBezTo>
                  <a:pt x="12015" y="761"/>
                  <a:pt x="11267" y="1"/>
                  <a:pt x="10327" y="1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8" name="Google Shape;6108;p50"/>
          <p:cNvSpPr/>
          <p:nvPr/>
        </p:nvSpPr>
        <p:spPr>
          <a:xfrm>
            <a:off x="6523751" y="3621427"/>
            <a:ext cx="2306261" cy="771922"/>
          </a:xfrm>
          <a:custGeom>
            <a:avLst/>
            <a:gdLst/>
            <a:ahLst/>
            <a:cxnLst/>
            <a:rect l="l" t="t" r="r" b="b"/>
            <a:pathLst>
              <a:path w="12016" h="3388" extrusionOk="0">
                <a:moveTo>
                  <a:pt x="1702" y="1"/>
                </a:moveTo>
                <a:cubicBezTo>
                  <a:pt x="761" y="1"/>
                  <a:pt x="0" y="761"/>
                  <a:pt x="0" y="1689"/>
                </a:cubicBezTo>
                <a:cubicBezTo>
                  <a:pt x="0" y="2626"/>
                  <a:pt x="761" y="3387"/>
                  <a:pt x="1702" y="3387"/>
                </a:cubicBezTo>
                <a:lnTo>
                  <a:pt x="10327" y="3387"/>
                </a:lnTo>
                <a:cubicBezTo>
                  <a:pt x="11267" y="3387"/>
                  <a:pt x="12015" y="2626"/>
                  <a:pt x="12015" y="1689"/>
                </a:cubicBezTo>
                <a:cubicBezTo>
                  <a:pt x="12015" y="761"/>
                  <a:pt x="11267" y="1"/>
                  <a:pt x="10327" y="1"/>
                </a:cubicBezTo>
                <a:close/>
              </a:path>
            </a:pathLst>
          </a:cu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9" name="Google Shape;6109;p50"/>
          <p:cNvSpPr/>
          <p:nvPr/>
        </p:nvSpPr>
        <p:spPr>
          <a:xfrm>
            <a:off x="6523751" y="1298975"/>
            <a:ext cx="2306261" cy="771922"/>
          </a:xfrm>
          <a:custGeom>
            <a:avLst/>
            <a:gdLst/>
            <a:ahLst/>
            <a:cxnLst/>
            <a:rect l="l" t="t" r="r" b="b"/>
            <a:pathLst>
              <a:path w="12016" h="3388" extrusionOk="0">
                <a:moveTo>
                  <a:pt x="1702" y="1"/>
                </a:moveTo>
                <a:cubicBezTo>
                  <a:pt x="761" y="1"/>
                  <a:pt x="0" y="761"/>
                  <a:pt x="0" y="1689"/>
                </a:cubicBezTo>
                <a:cubicBezTo>
                  <a:pt x="0" y="2626"/>
                  <a:pt x="761" y="3387"/>
                  <a:pt x="1702" y="3387"/>
                </a:cubicBezTo>
                <a:lnTo>
                  <a:pt x="10327" y="3387"/>
                </a:lnTo>
                <a:cubicBezTo>
                  <a:pt x="11267" y="3387"/>
                  <a:pt x="12015" y="2626"/>
                  <a:pt x="12015" y="1689"/>
                </a:cubicBezTo>
                <a:cubicBezTo>
                  <a:pt x="12015" y="761"/>
                  <a:pt x="11267" y="1"/>
                  <a:pt x="10327" y="1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0" name="Google Shape;6110;p50"/>
          <p:cNvSpPr/>
          <p:nvPr/>
        </p:nvSpPr>
        <p:spPr>
          <a:xfrm>
            <a:off x="314025" y="2460202"/>
            <a:ext cx="2306261" cy="771922"/>
          </a:xfrm>
          <a:custGeom>
            <a:avLst/>
            <a:gdLst/>
            <a:ahLst/>
            <a:cxnLst/>
            <a:rect l="l" t="t" r="r" b="b"/>
            <a:pathLst>
              <a:path w="12016" h="3388" extrusionOk="0">
                <a:moveTo>
                  <a:pt x="1702" y="1"/>
                </a:moveTo>
                <a:cubicBezTo>
                  <a:pt x="761" y="1"/>
                  <a:pt x="0" y="761"/>
                  <a:pt x="0" y="1689"/>
                </a:cubicBezTo>
                <a:cubicBezTo>
                  <a:pt x="0" y="2626"/>
                  <a:pt x="761" y="3387"/>
                  <a:pt x="1702" y="3387"/>
                </a:cubicBezTo>
                <a:lnTo>
                  <a:pt x="10327" y="3387"/>
                </a:lnTo>
                <a:cubicBezTo>
                  <a:pt x="11267" y="3387"/>
                  <a:pt x="12015" y="2626"/>
                  <a:pt x="12015" y="1689"/>
                </a:cubicBezTo>
                <a:cubicBezTo>
                  <a:pt x="12015" y="761"/>
                  <a:pt x="11267" y="1"/>
                  <a:pt x="10327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1" name="Google Shape;6111;p50"/>
          <p:cNvSpPr/>
          <p:nvPr/>
        </p:nvSpPr>
        <p:spPr>
          <a:xfrm>
            <a:off x="314025" y="3621428"/>
            <a:ext cx="2306261" cy="771922"/>
          </a:xfrm>
          <a:custGeom>
            <a:avLst/>
            <a:gdLst/>
            <a:ahLst/>
            <a:cxnLst/>
            <a:rect l="l" t="t" r="r" b="b"/>
            <a:pathLst>
              <a:path w="12016" h="3388" extrusionOk="0">
                <a:moveTo>
                  <a:pt x="1702" y="1"/>
                </a:moveTo>
                <a:cubicBezTo>
                  <a:pt x="761" y="1"/>
                  <a:pt x="0" y="761"/>
                  <a:pt x="0" y="1689"/>
                </a:cubicBezTo>
                <a:cubicBezTo>
                  <a:pt x="0" y="2626"/>
                  <a:pt x="761" y="3387"/>
                  <a:pt x="1702" y="3387"/>
                </a:cubicBezTo>
                <a:lnTo>
                  <a:pt x="10327" y="3387"/>
                </a:lnTo>
                <a:cubicBezTo>
                  <a:pt x="11267" y="3387"/>
                  <a:pt x="12015" y="2626"/>
                  <a:pt x="12015" y="1689"/>
                </a:cubicBezTo>
                <a:cubicBezTo>
                  <a:pt x="12015" y="761"/>
                  <a:pt x="11267" y="1"/>
                  <a:pt x="10327" y="1"/>
                </a:cubicBezTo>
                <a:close/>
              </a:path>
            </a:pathLst>
          </a:cu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2" name="Google Shape;6112;p50"/>
          <p:cNvSpPr/>
          <p:nvPr/>
        </p:nvSpPr>
        <p:spPr>
          <a:xfrm>
            <a:off x="314025" y="1298975"/>
            <a:ext cx="2306261" cy="771922"/>
          </a:xfrm>
          <a:custGeom>
            <a:avLst/>
            <a:gdLst/>
            <a:ahLst/>
            <a:cxnLst/>
            <a:rect l="l" t="t" r="r" b="b"/>
            <a:pathLst>
              <a:path w="12016" h="3388" extrusionOk="0">
                <a:moveTo>
                  <a:pt x="1702" y="1"/>
                </a:moveTo>
                <a:cubicBezTo>
                  <a:pt x="761" y="1"/>
                  <a:pt x="0" y="761"/>
                  <a:pt x="0" y="1689"/>
                </a:cubicBezTo>
                <a:cubicBezTo>
                  <a:pt x="0" y="2626"/>
                  <a:pt x="761" y="3387"/>
                  <a:pt x="1702" y="3387"/>
                </a:cubicBezTo>
                <a:lnTo>
                  <a:pt x="10327" y="3387"/>
                </a:lnTo>
                <a:cubicBezTo>
                  <a:pt x="11267" y="3387"/>
                  <a:pt x="12015" y="2626"/>
                  <a:pt x="12015" y="1689"/>
                </a:cubicBezTo>
                <a:cubicBezTo>
                  <a:pt x="12015" y="761"/>
                  <a:pt x="11267" y="1"/>
                  <a:pt x="10327" y="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3" name="Google Shape;6113;p50"/>
          <p:cNvSpPr txBox="1"/>
          <p:nvPr/>
        </p:nvSpPr>
        <p:spPr>
          <a:xfrm>
            <a:off x="469725" y="3621445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14" name="Google Shape;6114;p50"/>
          <p:cNvSpPr txBox="1"/>
          <p:nvPr/>
        </p:nvSpPr>
        <p:spPr>
          <a:xfrm>
            <a:off x="469725" y="3892097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15" name="Google Shape;6115;p50"/>
          <p:cNvSpPr txBox="1"/>
          <p:nvPr/>
        </p:nvSpPr>
        <p:spPr>
          <a:xfrm>
            <a:off x="469725" y="1265350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Earth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16" name="Google Shape;6116;p50"/>
          <p:cNvSpPr txBox="1"/>
          <p:nvPr/>
        </p:nvSpPr>
        <p:spPr>
          <a:xfrm>
            <a:off x="469725" y="1536002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17" name="Google Shape;6117;p50"/>
          <p:cNvSpPr txBox="1"/>
          <p:nvPr/>
        </p:nvSpPr>
        <p:spPr>
          <a:xfrm>
            <a:off x="469725" y="2443391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18" name="Google Shape;6118;p50"/>
          <p:cNvSpPr txBox="1"/>
          <p:nvPr/>
        </p:nvSpPr>
        <p:spPr>
          <a:xfrm>
            <a:off x="469725" y="2714043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19" name="Google Shape;6119;p50"/>
          <p:cNvSpPr txBox="1"/>
          <p:nvPr/>
        </p:nvSpPr>
        <p:spPr>
          <a:xfrm>
            <a:off x="6634000" y="1536002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 Mercury is the closest object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0" name="Google Shape;6120;p50"/>
          <p:cNvSpPr txBox="1"/>
          <p:nvPr/>
        </p:nvSpPr>
        <p:spPr>
          <a:xfrm>
            <a:off x="6634000" y="1265350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21" name="Google Shape;6121;p50"/>
          <p:cNvSpPr txBox="1"/>
          <p:nvPr/>
        </p:nvSpPr>
        <p:spPr>
          <a:xfrm>
            <a:off x="6634000" y="2443391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22" name="Google Shape;6122;p50"/>
          <p:cNvSpPr txBox="1"/>
          <p:nvPr/>
        </p:nvSpPr>
        <p:spPr>
          <a:xfrm>
            <a:off x="6634000" y="2714043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3" name="Google Shape;6123;p50"/>
          <p:cNvSpPr txBox="1"/>
          <p:nvPr/>
        </p:nvSpPr>
        <p:spPr>
          <a:xfrm>
            <a:off x="6634000" y="3621445"/>
            <a:ext cx="2040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24" name="Google Shape;6124;p50"/>
          <p:cNvSpPr txBox="1"/>
          <p:nvPr/>
        </p:nvSpPr>
        <p:spPr>
          <a:xfrm>
            <a:off x="6634000" y="3892097"/>
            <a:ext cx="2040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5" name="Google Shape;6125;p50"/>
          <p:cNvSpPr/>
          <p:nvPr/>
        </p:nvSpPr>
        <p:spPr>
          <a:xfrm>
            <a:off x="4173113" y="2470312"/>
            <a:ext cx="797700" cy="7977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6" name="Google Shape;6126;p50"/>
          <p:cNvSpPr/>
          <p:nvPr/>
        </p:nvSpPr>
        <p:spPr>
          <a:xfrm rot="5400000">
            <a:off x="5523813" y="2453931"/>
            <a:ext cx="797700" cy="797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2BAB0"/>
              </a:solidFill>
            </a:endParaRPr>
          </a:p>
        </p:txBody>
      </p:sp>
      <p:sp>
        <p:nvSpPr>
          <p:cNvPr id="6127" name="Google Shape;6127;p50"/>
          <p:cNvSpPr/>
          <p:nvPr/>
        </p:nvSpPr>
        <p:spPr>
          <a:xfrm rot="5400000">
            <a:off x="2822488" y="2453931"/>
            <a:ext cx="797700" cy="7977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8" name="Google Shape;6128;p50"/>
          <p:cNvSpPr/>
          <p:nvPr/>
        </p:nvSpPr>
        <p:spPr>
          <a:xfrm rot="-8100000">
            <a:off x="4863595" y="1301588"/>
            <a:ext cx="797616" cy="797616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9" name="Google Shape;6129;p50"/>
          <p:cNvSpPr/>
          <p:nvPr/>
        </p:nvSpPr>
        <p:spPr>
          <a:xfrm rot="8100000">
            <a:off x="3482438" y="1301588"/>
            <a:ext cx="797616" cy="797616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0" name="Google Shape;6130;p50"/>
          <p:cNvSpPr/>
          <p:nvPr/>
        </p:nvSpPr>
        <p:spPr>
          <a:xfrm rot="-8100000">
            <a:off x="3482432" y="3593110"/>
            <a:ext cx="797616" cy="797616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1" name="Google Shape;6131;p50"/>
          <p:cNvSpPr/>
          <p:nvPr/>
        </p:nvSpPr>
        <p:spPr>
          <a:xfrm rot="8100000">
            <a:off x="4863601" y="3593117"/>
            <a:ext cx="797616" cy="797616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32" name="Google Shape;6132;p50"/>
          <p:cNvGrpSpPr/>
          <p:nvPr/>
        </p:nvGrpSpPr>
        <p:grpSpPr>
          <a:xfrm>
            <a:off x="3042133" y="2673164"/>
            <a:ext cx="345997" cy="345997"/>
            <a:chOff x="1756921" y="1509739"/>
            <a:chExt cx="345997" cy="345997"/>
          </a:xfrm>
        </p:grpSpPr>
        <p:sp>
          <p:nvSpPr>
            <p:cNvPr id="6133" name="Google Shape;6133;p5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50"/>
          <p:cNvGrpSpPr/>
          <p:nvPr/>
        </p:nvGrpSpPr>
        <p:grpSpPr>
          <a:xfrm>
            <a:off x="5087506" y="3817198"/>
            <a:ext cx="349784" cy="349434"/>
            <a:chOff x="2201806" y="1976585"/>
            <a:chExt cx="349784" cy="349434"/>
          </a:xfrm>
        </p:grpSpPr>
        <p:sp>
          <p:nvSpPr>
            <p:cNvPr id="6151" name="Google Shape;6151;p5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5" name="Google Shape;6155;p50"/>
          <p:cNvGrpSpPr/>
          <p:nvPr/>
        </p:nvGrpSpPr>
        <p:grpSpPr>
          <a:xfrm>
            <a:off x="5761536" y="2678846"/>
            <a:ext cx="334666" cy="334634"/>
            <a:chOff x="7976174" y="2925108"/>
            <a:chExt cx="334666" cy="334634"/>
          </a:xfrm>
        </p:grpSpPr>
        <p:sp>
          <p:nvSpPr>
            <p:cNvPr id="6156" name="Google Shape;6156;p5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5" name="Google Shape;6165;p50"/>
          <p:cNvGrpSpPr/>
          <p:nvPr/>
        </p:nvGrpSpPr>
        <p:grpSpPr>
          <a:xfrm>
            <a:off x="4389132" y="2663273"/>
            <a:ext cx="365750" cy="365769"/>
            <a:chOff x="2640993" y="3357835"/>
            <a:chExt cx="365348" cy="364966"/>
          </a:xfrm>
        </p:grpSpPr>
        <p:sp>
          <p:nvSpPr>
            <p:cNvPr id="6166" name="Google Shape;6166;p5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6" name="Google Shape;6176;p50"/>
          <p:cNvGrpSpPr/>
          <p:nvPr/>
        </p:nvGrpSpPr>
        <p:grpSpPr>
          <a:xfrm>
            <a:off x="3668095" y="3825736"/>
            <a:ext cx="426329" cy="332375"/>
            <a:chOff x="2611458" y="3816374"/>
            <a:chExt cx="426329" cy="332375"/>
          </a:xfrm>
        </p:grpSpPr>
        <p:sp>
          <p:nvSpPr>
            <p:cNvPr id="6177" name="Google Shape;6177;p5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7" name="Google Shape;6187;p50"/>
          <p:cNvGrpSpPr/>
          <p:nvPr/>
        </p:nvGrpSpPr>
        <p:grpSpPr>
          <a:xfrm>
            <a:off x="5085982" y="1507581"/>
            <a:ext cx="352840" cy="354717"/>
            <a:chOff x="3095745" y="3805393"/>
            <a:chExt cx="352840" cy="354717"/>
          </a:xfrm>
        </p:grpSpPr>
        <p:sp>
          <p:nvSpPr>
            <p:cNvPr id="6188" name="Google Shape;6188;p5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4" name="Google Shape;6194;p50"/>
          <p:cNvSpPr/>
          <p:nvPr/>
        </p:nvSpPr>
        <p:spPr>
          <a:xfrm>
            <a:off x="3700377" y="1503675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5" name="Google Shape;6305;p5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6306" name="Google Shape;6306;p52"/>
          <p:cNvSpPr/>
          <p:nvPr/>
        </p:nvSpPr>
        <p:spPr>
          <a:xfrm>
            <a:off x="798793" y="2836569"/>
            <a:ext cx="7598702" cy="67760"/>
          </a:xfrm>
          <a:custGeom>
            <a:avLst/>
            <a:gdLst/>
            <a:ahLst/>
            <a:cxnLst/>
            <a:rect l="l" t="t" r="r" b="b"/>
            <a:pathLst>
              <a:path w="248730" h="2218" extrusionOk="0">
                <a:moveTo>
                  <a:pt x="0" y="1"/>
                </a:moveTo>
                <a:lnTo>
                  <a:pt x="0" y="2218"/>
                </a:lnTo>
                <a:lnTo>
                  <a:pt x="248729" y="2218"/>
                </a:lnTo>
                <a:lnTo>
                  <a:pt x="24872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7" name="Google Shape;6307;p52"/>
          <p:cNvSpPr/>
          <p:nvPr/>
        </p:nvSpPr>
        <p:spPr>
          <a:xfrm>
            <a:off x="663334" y="2792088"/>
            <a:ext cx="157730" cy="158677"/>
          </a:xfrm>
          <a:custGeom>
            <a:avLst/>
            <a:gdLst/>
            <a:ahLst/>
            <a:cxnLst/>
            <a:rect l="l" t="t" r="r" b="b"/>
            <a:pathLst>
              <a:path w="5163" h="5194" extrusionOk="0">
                <a:moveTo>
                  <a:pt x="2566" y="0"/>
                </a:moveTo>
                <a:cubicBezTo>
                  <a:pt x="1141" y="0"/>
                  <a:pt x="1" y="1172"/>
                  <a:pt x="1" y="2597"/>
                </a:cubicBezTo>
                <a:cubicBezTo>
                  <a:pt x="1" y="4022"/>
                  <a:pt x="1141" y="5194"/>
                  <a:pt x="2566" y="5194"/>
                </a:cubicBezTo>
                <a:cubicBezTo>
                  <a:pt x="4023" y="5194"/>
                  <a:pt x="5163" y="4022"/>
                  <a:pt x="5163" y="2597"/>
                </a:cubicBezTo>
                <a:cubicBezTo>
                  <a:pt x="5163" y="1172"/>
                  <a:pt x="4023" y="0"/>
                  <a:pt x="25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8" name="Google Shape;6308;p52"/>
          <p:cNvSpPr/>
          <p:nvPr/>
        </p:nvSpPr>
        <p:spPr>
          <a:xfrm>
            <a:off x="8322952" y="2792088"/>
            <a:ext cx="157730" cy="158677"/>
          </a:xfrm>
          <a:custGeom>
            <a:avLst/>
            <a:gdLst/>
            <a:ahLst/>
            <a:cxnLst/>
            <a:rect l="l" t="t" r="r" b="b"/>
            <a:pathLst>
              <a:path w="5163" h="5194" extrusionOk="0">
                <a:moveTo>
                  <a:pt x="2598" y="0"/>
                </a:moveTo>
                <a:cubicBezTo>
                  <a:pt x="1141" y="0"/>
                  <a:pt x="1" y="1172"/>
                  <a:pt x="1" y="2597"/>
                </a:cubicBezTo>
                <a:cubicBezTo>
                  <a:pt x="1" y="4022"/>
                  <a:pt x="1141" y="5194"/>
                  <a:pt x="2598" y="5194"/>
                </a:cubicBezTo>
                <a:cubicBezTo>
                  <a:pt x="4023" y="5194"/>
                  <a:pt x="5163" y="4022"/>
                  <a:pt x="5163" y="2597"/>
                </a:cubicBezTo>
                <a:cubicBezTo>
                  <a:pt x="5163" y="1172"/>
                  <a:pt x="4023" y="0"/>
                  <a:pt x="25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9" name="Google Shape;6309;p52"/>
          <p:cNvSpPr/>
          <p:nvPr/>
        </p:nvSpPr>
        <p:spPr>
          <a:xfrm>
            <a:off x="1565048" y="2770795"/>
            <a:ext cx="200286" cy="200286"/>
          </a:xfrm>
          <a:custGeom>
            <a:avLst/>
            <a:gdLst/>
            <a:ahLst/>
            <a:cxnLst/>
            <a:rect l="l" t="t" r="r" b="b"/>
            <a:pathLst>
              <a:path w="6556" h="6556" extrusionOk="0">
                <a:moveTo>
                  <a:pt x="3294" y="0"/>
                </a:moveTo>
                <a:cubicBezTo>
                  <a:pt x="1489" y="0"/>
                  <a:pt x="0" y="1489"/>
                  <a:pt x="0" y="3294"/>
                </a:cubicBezTo>
                <a:cubicBezTo>
                  <a:pt x="0" y="5099"/>
                  <a:pt x="1489" y="6556"/>
                  <a:pt x="3294" y="6556"/>
                </a:cubicBezTo>
                <a:cubicBezTo>
                  <a:pt x="5099" y="6556"/>
                  <a:pt x="6556" y="5099"/>
                  <a:pt x="6556" y="3294"/>
                </a:cubicBezTo>
                <a:cubicBezTo>
                  <a:pt x="6556" y="1489"/>
                  <a:pt x="5099" y="0"/>
                  <a:pt x="32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0" name="Google Shape;6310;p52"/>
          <p:cNvSpPr/>
          <p:nvPr/>
        </p:nvSpPr>
        <p:spPr>
          <a:xfrm>
            <a:off x="1575679" y="2791599"/>
            <a:ext cx="179023" cy="159257"/>
          </a:xfrm>
          <a:custGeom>
            <a:avLst/>
            <a:gdLst/>
            <a:ahLst/>
            <a:cxnLst/>
            <a:rect l="l" t="t" r="r" b="b"/>
            <a:pathLst>
              <a:path w="5860" h="5213" extrusionOk="0">
                <a:moveTo>
                  <a:pt x="2957" y="1"/>
                </a:moveTo>
                <a:cubicBezTo>
                  <a:pt x="2680" y="1"/>
                  <a:pt x="2399" y="47"/>
                  <a:pt x="2123" y="143"/>
                </a:cubicBezTo>
                <a:cubicBezTo>
                  <a:pt x="761" y="586"/>
                  <a:pt x="1" y="2043"/>
                  <a:pt x="476" y="3436"/>
                </a:cubicBezTo>
                <a:cubicBezTo>
                  <a:pt x="831" y="4528"/>
                  <a:pt x="1859" y="5213"/>
                  <a:pt x="2954" y="5213"/>
                </a:cubicBezTo>
                <a:cubicBezTo>
                  <a:pt x="3224" y="5213"/>
                  <a:pt x="3499" y="5171"/>
                  <a:pt x="3769" y="5083"/>
                </a:cubicBezTo>
                <a:cubicBezTo>
                  <a:pt x="5131" y="4640"/>
                  <a:pt x="5859" y="3151"/>
                  <a:pt x="5416" y="1790"/>
                </a:cubicBezTo>
                <a:cubicBezTo>
                  <a:pt x="5063" y="704"/>
                  <a:pt x="4045" y="1"/>
                  <a:pt x="295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1" name="Google Shape;6311;p52"/>
          <p:cNvSpPr/>
          <p:nvPr/>
        </p:nvSpPr>
        <p:spPr>
          <a:xfrm>
            <a:off x="1034853" y="1287654"/>
            <a:ext cx="1258752" cy="1446420"/>
          </a:xfrm>
          <a:custGeom>
            <a:avLst/>
            <a:gdLst/>
            <a:ahLst/>
            <a:cxnLst/>
            <a:rect l="l" t="t" r="r" b="b"/>
            <a:pathLst>
              <a:path w="41203" h="47346" extrusionOk="0">
                <a:moveTo>
                  <a:pt x="20617" y="0"/>
                </a:moveTo>
                <a:cubicBezTo>
                  <a:pt x="9216" y="0"/>
                  <a:pt x="1" y="9216"/>
                  <a:pt x="1" y="20585"/>
                </a:cubicBezTo>
                <a:cubicBezTo>
                  <a:pt x="1" y="30687"/>
                  <a:pt x="7253" y="39079"/>
                  <a:pt x="16849" y="40853"/>
                </a:cubicBezTo>
                <a:lnTo>
                  <a:pt x="20617" y="47345"/>
                </a:lnTo>
                <a:lnTo>
                  <a:pt x="24354" y="40853"/>
                </a:lnTo>
                <a:cubicBezTo>
                  <a:pt x="33950" y="39079"/>
                  <a:pt x="41202" y="30687"/>
                  <a:pt x="41202" y="20585"/>
                </a:cubicBezTo>
                <a:cubicBezTo>
                  <a:pt x="41202" y="9216"/>
                  <a:pt x="31986" y="0"/>
                  <a:pt x="2061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2" name="Google Shape;6312;p52"/>
          <p:cNvSpPr/>
          <p:nvPr/>
        </p:nvSpPr>
        <p:spPr>
          <a:xfrm>
            <a:off x="1162582" y="1415353"/>
            <a:ext cx="1003293" cy="1003323"/>
          </a:xfrm>
          <a:custGeom>
            <a:avLst/>
            <a:gdLst/>
            <a:ahLst/>
            <a:cxnLst/>
            <a:rect l="l" t="t" r="r" b="b"/>
            <a:pathLst>
              <a:path w="32841" h="32842" extrusionOk="0">
                <a:moveTo>
                  <a:pt x="16436" y="0"/>
                </a:moveTo>
                <a:cubicBezTo>
                  <a:pt x="7347" y="0"/>
                  <a:pt x="0" y="7348"/>
                  <a:pt x="0" y="16405"/>
                </a:cubicBezTo>
                <a:cubicBezTo>
                  <a:pt x="0" y="25462"/>
                  <a:pt x="7347" y="32841"/>
                  <a:pt x="16436" y="32841"/>
                </a:cubicBezTo>
                <a:cubicBezTo>
                  <a:pt x="25494" y="32841"/>
                  <a:pt x="32841" y="25462"/>
                  <a:pt x="32841" y="16405"/>
                </a:cubicBezTo>
                <a:cubicBezTo>
                  <a:pt x="32841" y="7348"/>
                  <a:pt x="25494" y="0"/>
                  <a:pt x="164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3" name="Google Shape;6313;p52"/>
          <p:cNvSpPr/>
          <p:nvPr/>
        </p:nvSpPr>
        <p:spPr>
          <a:xfrm>
            <a:off x="4765497" y="1287654"/>
            <a:ext cx="1258752" cy="1446420"/>
          </a:xfrm>
          <a:custGeom>
            <a:avLst/>
            <a:gdLst/>
            <a:ahLst/>
            <a:cxnLst/>
            <a:rect l="l" t="t" r="r" b="b"/>
            <a:pathLst>
              <a:path w="41203" h="47346" extrusionOk="0">
                <a:moveTo>
                  <a:pt x="20617" y="0"/>
                </a:moveTo>
                <a:cubicBezTo>
                  <a:pt x="9216" y="0"/>
                  <a:pt x="1" y="9216"/>
                  <a:pt x="1" y="20585"/>
                </a:cubicBezTo>
                <a:cubicBezTo>
                  <a:pt x="1" y="30687"/>
                  <a:pt x="7253" y="39079"/>
                  <a:pt x="16849" y="40853"/>
                </a:cubicBezTo>
                <a:lnTo>
                  <a:pt x="20617" y="47345"/>
                </a:lnTo>
                <a:lnTo>
                  <a:pt x="24354" y="40853"/>
                </a:lnTo>
                <a:cubicBezTo>
                  <a:pt x="33950" y="39079"/>
                  <a:pt x="41202" y="30687"/>
                  <a:pt x="41202" y="20585"/>
                </a:cubicBezTo>
                <a:cubicBezTo>
                  <a:pt x="41202" y="9216"/>
                  <a:pt x="31986" y="0"/>
                  <a:pt x="2061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4" name="Google Shape;6314;p52"/>
          <p:cNvSpPr/>
          <p:nvPr/>
        </p:nvSpPr>
        <p:spPr>
          <a:xfrm>
            <a:off x="4893196" y="1415353"/>
            <a:ext cx="1003323" cy="1003323"/>
          </a:xfrm>
          <a:custGeom>
            <a:avLst/>
            <a:gdLst/>
            <a:ahLst/>
            <a:cxnLst/>
            <a:rect l="l" t="t" r="r" b="b"/>
            <a:pathLst>
              <a:path w="32842" h="32842" extrusionOk="0">
                <a:moveTo>
                  <a:pt x="16437" y="0"/>
                </a:moveTo>
                <a:cubicBezTo>
                  <a:pt x="7348" y="0"/>
                  <a:pt x="1" y="7348"/>
                  <a:pt x="1" y="16405"/>
                </a:cubicBezTo>
                <a:cubicBezTo>
                  <a:pt x="1" y="25462"/>
                  <a:pt x="7348" y="32841"/>
                  <a:pt x="16437" y="32841"/>
                </a:cubicBezTo>
                <a:cubicBezTo>
                  <a:pt x="25495" y="32841"/>
                  <a:pt x="32842" y="25462"/>
                  <a:pt x="32842" y="16405"/>
                </a:cubicBezTo>
                <a:cubicBezTo>
                  <a:pt x="32842" y="7348"/>
                  <a:pt x="25495" y="0"/>
                  <a:pt x="164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5" name="Google Shape;6315;p52"/>
          <p:cNvSpPr/>
          <p:nvPr/>
        </p:nvSpPr>
        <p:spPr>
          <a:xfrm>
            <a:off x="6631796" y="3056193"/>
            <a:ext cx="1258721" cy="1447398"/>
          </a:xfrm>
          <a:custGeom>
            <a:avLst/>
            <a:gdLst/>
            <a:ahLst/>
            <a:cxnLst/>
            <a:rect l="l" t="t" r="r" b="b"/>
            <a:pathLst>
              <a:path w="41202" h="47378" extrusionOk="0">
                <a:moveTo>
                  <a:pt x="20585" y="1"/>
                </a:moveTo>
                <a:lnTo>
                  <a:pt x="16848" y="6493"/>
                </a:lnTo>
                <a:cubicBezTo>
                  <a:pt x="7252" y="8266"/>
                  <a:pt x="0" y="16659"/>
                  <a:pt x="0" y="26761"/>
                </a:cubicBezTo>
                <a:cubicBezTo>
                  <a:pt x="0" y="38130"/>
                  <a:pt x="9216" y="47377"/>
                  <a:pt x="20585" y="47377"/>
                </a:cubicBezTo>
                <a:cubicBezTo>
                  <a:pt x="31954" y="47377"/>
                  <a:pt x="41202" y="38130"/>
                  <a:pt x="41202" y="26761"/>
                </a:cubicBezTo>
                <a:cubicBezTo>
                  <a:pt x="41202" y="16659"/>
                  <a:pt x="33918" y="8266"/>
                  <a:pt x="24354" y="6493"/>
                </a:cubicBezTo>
                <a:lnTo>
                  <a:pt x="2058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6" name="Google Shape;6316;p52"/>
          <p:cNvSpPr/>
          <p:nvPr/>
        </p:nvSpPr>
        <p:spPr>
          <a:xfrm>
            <a:off x="6759495" y="3372569"/>
            <a:ext cx="1002346" cy="1002346"/>
          </a:xfrm>
          <a:custGeom>
            <a:avLst/>
            <a:gdLst/>
            <a:ahLst/>
            <a:cxnLst/>
            <a:rect l="l" t="t" r="r" b="b"/>
            <a:pathLst>
              <a:path w="32810" h="32810" extrusionOk="0">
                <a:moveTo>
                  <a:pt x="16405" y="1"/>
                </a:moveTo>
                <a:cubicBezTo>
                  <a:pt x="7348" y="1"/>
                  <a:pt x="1" y="7348"/>
                  <a:pt x="1" y="16405"/>
                </a:cubicBezTo>
                <a:cubicBezTo>
                  <a:pt x="1" y="25462"/>
                  <a:pt x="7348" y="32810"/>
                  <a:pt x="16405" y="32810"/>
                </a:cubicBezTo>
                <a:cubicBezTo>
                  <a:pt x="25463" y="32810"/>
                  <a:pt x="32810" y="25462"/>
                  <a:pt x="32810" y="16405"/>
                </a:cubicBezTo>
                <a:cubicBezTo>
                  <a:pt x="32810" y="7348"/>
                  <a:pt x="25463" y="1"/>
                  <a:pt x="1640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7" name="Google Shape;6317;p52"/>
          <p:cNvSpPr/>
          <p:nvPr/>
        </p:nvSpPr>
        <p:spPr>
          <a:xfrm>
            <a:off x="2901152" y="3056193"/>
            <a:ext cx="1259699" cy="1447398"/>
          </a:xfrm>
          <a:custGeom>
            <a:avLst/>
            <a:gdLst/>
            <a:ahLst/>
            <a:cxnLst/>
            <a:rect l="l" t="t" r="r" b="b"/>
            <a:pathLst>
              <a:path w="41234" h="47378" extrusionOk="0">
                <a:moveTo>
                  <a:pt x="20617" y="1"/>
                </a:moveTo>
                <a:lnTo>
                  <a:pt x="16848" y="6493"/>
                </a:lnTo>
                <a:cubicBezTo>
                  <a:pt x="7284" y="8266"/>
                  <a:pt x="0" y="16659"/>
                  <a:pt x="0" y="26761"/>
                </a:cubicBezTo>
                <a:cubicBezTo>
                  <a:pt x="0" y="38130"/>
                  <a:pt x="9248" y="47377"/>
                  <a:pt x="20617" y="47377"/>
                </a:cubicBezTo>
                <a:cubicBezTo>
                  <a:pt x="31986" y="47377"/>
                  <a:pt x="41233" y="38130"/>
                  <a:pt x="41233" y="26761"/>
                </a:cubicBezTo>
                <a:cubicBezTo>
                  <a:pt x="41233" y="16659"/>
                  <a:pt x="33950" y="8266"/>
                  <a:pt x="24354" y="6493"/>
                </a:cubicBezTo>
                <a:lnTo>
                  <a:pt x="2061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8" name="Google Shape;6318;p52"/>
          <p:cNvSpPr/>
          <p:nvPr/>
        </p:nvSpPr>
        <p:spPr>
          <a:xfrm>
            <a:off x="3029829" y="3372569"/>
            <a:ext cx="1002345" cy="1002346"/>
          </a:xfrm>
          <a:custGeom>
            <a:avLst/>
            <a:gdLst/>
            <a:ahLst/>
            <a:cxnLst/>
            <a:rect l="l" t="t" r="r" b="b"/>
            <a:pathLst>
              <a:path w="32810" h="32810" extrusionOk="0">
                <a:moveTo>
                  <a:pt x="16405" y="1"/>
                </a:moveTo>
                <a:cubicBezTo>
                  <a:pt x="7348" y="1"/>
                  <a:pt x="0" y="7348"/>
                  <a:pt x="0" y="16405"/>
                </a:cubicBezTo>
                <a:cubicBezTo>
                  <a:pt x="0" y="25462"/>
                  <a:pt x="7348" y="32810"/>
                  <a:pt x="16405" y="32810"/>
                </a:cubicBezTo>
                <a:cubicBezTo>
                  <a:pt x="25462" y="32810"/>
                  <a:pt x="32809" y="25462"/>
                  <a:pt x="32809" y="16405"/>
                </a:cubicBezTo>
                <a:cubicBezTo>
                  <a:pt x="32809" y="7348"/>
                  <a:pt x="25462" y="1"/>
                  <a:pt x="164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9" name="Google Shape;6319;p52"/>
          <p:cNvSpPr/>
          <p:nvPr/>
        </p:nvSpPr>
        <p:spPr>
          <a:xfrm>
            <a:off x="1621168" y="3056193"/>
            <a:ext cx="70632" cy="71640"/>
          </a:xfrm>
          <a:custGeom>
            <a:avLst/>
            <a:gdLst/>
            <a:ahLst/>
            <a:cxnLst/>
            <a:rect l="l" t="t" r="r" b="b"/>
            <a:pathLst>
              <a:path w="2312" h="2345" extrusionOk="0">
                <a:moveTo>
                  <a:pt x="1172" y="1"/>
                </a:moveTo>
                <a:cubicBezTo>
                  <a:pt x="507" y="1"/>
                  <a:pt x="0" y="539"/>
                  <a:pt x="0" y="1173"/>
                </a:cubicBezTo>
                <a:cubicBezTo>
                  <a:pt x="0" y="1806"/>
                  <a:pt x="507" y="2344"/>
                  <a:pt x="1172" y="2344"/>
                </a:cubicBezTo>
                <a:cubicBezTo>
                  <a:pt x="1805" y="2344"/>
                  <a:pt x="2312" y="1806"/>
                  <a:pt x="2312" y="1173"/>
                </a:cubicBezTo>
                <a:cubicBezTo>
                  <a:pt x="2312" y="539"/>
                  <a:pt x="1805" y="1"/>
                  <a:pt x="11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0" name="Google Shape;6320;p52"/>
          <p:cNvSpPr/>
          <p:nvPr/>
        </p:nvSpPr>
        <p:spPr>
          <a:xfrm>
            <a:off x="1621168" y="3214870"/>
            <a:ext cx="70632" cy="70662"/>
          </a:xfrm>
          <a:custGeom>
            <a:avLst/>
            <a:gdLst/>
            <a:ahLst/>
            <a:cxnLst/>
            <a:rect l="l" t="t" r="r" b="b"/>
            <a:pathLst>
              <a:path w="2312" h="2313" extrusionOk="0">
                <a:moveTo>
                  <a:pt x="1172" y="1"/>
                </a:moveTo>
                <a:cubicBezTo>
                  <a:pt x="507" y="1"/>
                  <a:pt x="0" y="507"/>
                  <a:pt x="0" y="1172"/>
                </a:cubicBezTo>
                <a:cubicBezTo>
                  <a:pt x="0" y="1806"/>
                  <a:pt x="507" y="2312"/>
                  <a:pt x="1172" y="2312"/>
                </a:cubicBezTo>
                <a:cubicBezTo>
                  <a:pt x="1805" y="2312"/>
                  <a:pt x="2312" y="1806"/>
                  <a:pt x="2312" y="1172"/>
                </a:cubicBezTo>
                <a:cubicBezTo>
                  <a:pt x="2312" y="507"/>
                  <a:pt x="1805" y="1"/>
                  <a:pt x="11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1" name="Google Shape;6321;p52"/>
          <p:cNvSpPr/>
          <p:nvPr/>
        </p:nvSpPr>
        <p:spPr>
          <a:xfrm>
            <a:off x="1621168" y="3372569"/>
            <a:ext cx="70632" cy="71640"/>
          </a:xfrm>
          <a:custGeom>
            <a:avLst/>
            <a:gdLst/>
            <a:ahLst/>
            <a:cxnLst/>
            <a:rect l="l" t="t" r="r" b="b"/>
            <a:pathLst>
              <a:path w="2312" h="2345" extrusionOk="0">
                <a:moveTo>
                  <a:pt x="1172" y="1"/>
                </a:moveTo>
                <a:cubicBezTo>
                  <a:pt x="507" y="1"/>
                  <a:pt x="0" y="539"/>
                  <a:pt x="0" y="1172"/>
                </a:cubicBezTo>
                <a:cubicBezTo>
                  <a:pt x="0" y="1806"/>
                  <a:pt x="507" y="2344"/>
                  <a:pt x="1172" y="2344"/>
                </a:cubicBezTo>
                <a:cubicBezTo>
                  <a:pt x="1805" y="2344"/>
                  <a:pt x="2312" y="1806"/>
                  <a:pt x="2312" y="1172"/>
                </a:cubicBezTo>
                <a:cubicBezTo>
                  <a:pt x="2312" y="539"/>
                  <a:pt x="1805" y="1"/>
                  <a:pt x="117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2" name="Google Shape;6322;p52"/>
          <p:cNvSpPr/>
          <p:nvPr/>
        </p:nvSpPr>
        <p:spPr>
          <a:xfrm>
            <a:off x="1621168" y="3531246"/>
            <a:ext cx="70632" cy="70662"/>
          </a:xfrm>
          <a:custGeom>
            <a:avLst/>
            <a:gdLst/>
            <a:ahLst/>
            <a:cxnLst/>
            <a:rect l="l" t="t" r="r" b="b"/>
            <a:pathLst>
              <a:path w="2312" h="2313" extrusionOk="0">
                <a:moveTo>
                  <a:pt x="1172" y="0"/>
                </a:moveTo>
                <a:cubicBezTo>
                  <a:pt x="507" y="0"/>
                  <a:pt x="0" y="507"/>
                  <a:pt x="0" y="1172"/>
                </a:cubicBezTo>
                <a:cubicBezTo>
                  <a:pt x="0" y="1805"/>
                  <a:pt x="507" y="2312"/>
                  <a:pt x="1172" y="2312"/>
                </a:cubicBezTo>
                <a:cubicBezTo>
                  <a:pt x="1805" y="2312"/>
                  <a:pt x="2312" y="1805"/>
                  <a:pt x="2312" y="1172"/>
                </a:cubicBezTo>
                <a:cubicBezTo>
                  <a:pt x="2312" y="507"/>
                  <a:pt x="1805" y="0"/>
                  <a:pt x="1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3" name="Google Shape;6323;p52"/>
          <p:cNvSpPr/>
          <p:nvPr/>
        </p:nvSpPr>
        <p:spPr>
          <a:xfrm>
            <a:off x="3416806" y="2782373"/>
            <a:ext cx="228361" cy="207801"/>
          </a:xfrm>
          <a:custGeom>
            <a:avLst/>
            <a:gdLst/>
            <a:ahLst/>
            <a:cxnLst/>
            <a:rect l="l" t="t" r="r" b="b"/>
            <a:pathLst>
              <a:path w="7475" h="6802" extrusionOk="0">
                <a:moveTo>
                  <a:pt x="3728" y="1"/>
                </a:moveTo>
                <a:cubicBezTo>
                  <a:pt x="2186" y="1"/>
                  <a:pt x="796" y="1057"/>
                  <a:pt x="444" y="2598"/>
                </a:cubicBezTo>
                <a:cubicBezTo>
                  <a:pt x="1" y="4435"/>
                  <a:pt x="1141" y="6272"/>
                  <a:pt x="2946" y="6715"/>
                </a:cubicBezTo>
                <a:cubicBezTo>
                  <a:pt x="3204" y="6773"/>
                  <a:pt x="3463" y="6801"/>
                  <a:pt x="3717" y="6801"/>
                </a:cubicBezTo>
                <a:cubicBezTo>
                  <a:pt x="5271" y="6801"/>
                  <a:pt x="6678" y="5760"/>
                  <a:pt x="7031" y="4182"/>
                </a:cubicBezTo>
                <a:cubicBezTo>
                  <a:pt x="7475" y="2345"/>
                  <a:pt x="6335" y="508"/>
                  <a:pt x="4530" y="97"/>
                </a:cubicBezTo>
                <a:cubicBezTo>
                  <a:pt x="4261" y="32"/>
                  <a:pt x="3993" y="1"/>
                  <a:pt x="37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4" name="Google Shape;6324;p52"/>
          <p:cNvSpPr/>
          <p:nvPr/>
        </p:nvSpPr>
        <p:spPr>
          <a:xfrm>
            <a:off x="3440054" y="2803300"/>
            <a:ext cx="181895" cy="165276"/>
          </a:xfrm>
          <a:custGeom>
            <a:avLst/>
            <a:gdLst/>
            <a:ahLst/>
            <a:cxnLst/>
            <a:rect l="l" t="t" r="r" b="b"/>
            <a:pathLst>
              <a:path w="5954" h="5410" extrusionOk="0">
                <a:moveTo>
                  <a:pt x="2940" y="1"/>
                </a:moveTo>
                <a:cubicBezTo>
                  <a:pt x="1718" y="1"/>
                  <a:pt x="614" y="829"/>
                  <a:pt x="317" y="2072"/>
                </a:cubicBezTo>
                <a:cubicBezTo>
                  <a:pt x="0" y="3528"/>
                  <a:pt x="887" y="4985"/>
                  <a:pt x="2344" y="5334"/>
                </a:cubicBezTo>
                <a:cubicBezTo>
                  <a:pt x="2557" y="5385"/>
                  <a:pt x="2771" y="5409"/>
                  <a:pt x="2982" y="5409"/>
                </a:cubicBezTo>
                <a:cubicBezTo>
                  <a:pt x="4204" y="5409"/>
                  <a:pt x="5308" y="4581"/>
                  <a:pt x="5605" y="3338"/>
                </a:cubicBezTo>
                <a:cubicBezTo>
                  <a:pt x="5954" y="1882"/>
                  <a:pt x="5035" y="425"/>
                  <a:pt x="3579" y="77"/>
                </a:cubicBezTo>
                <a:cubicBezTo>
                  <a:pt x="3365" y="25"/>
                  <a:pt x="3151" y="1"/>
                  <a:pt x="294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5" name="Google Shape;6325;p52"/>
          <p:cNvSpPr/>
          <p:nvPr/>
        </p:nvSpPr>
        <p:spPr>
          <a:xfrm>
            <a:off x="3501949" y="2144825"/>
            <a:ext cx="70662" cy="71640"/>
          </a:xfrm>
          <a:custGeom>
            <a:avLst/>
            <a:gdLst/>
            <a:ahLst/>
            <a:cxnLst/>
            <a:rect l="l" t="t" r="r" b="b"/>
            <a:pathLst>
              <a:path w="2313" h="2345" extrusionOk="0">
                <a:moveTo>
                  <a:pt x="1173" y="1"/>
                </a:moveTo>
                <a:cubicBezTo>
                  <a:pt x="508" y="1"/>
                  <a:pt x="1" y="539"/>
                  <a:pt x="1" y="1172"/>
                </a:cubicBezTo>
                <a:cubicBezTo>
                  <a:pt x="1" y="1806"/>
                  <a:pt x="508" y="2344"/>
                  <a:pt x="1173" y="2344"/>
                </a:cubicBezTo>
                <a:cubicBezTo>
                  <a:pt x="1806" y="2344"/>
                  <a:pt x="2313" y="1806"/>
                  <a:pt x="2313" y="1172"/>
                </a:cubicBezTo>
                <a:cubicBezTo>
                  <a:pt x="2313" y="539"/>
                  <a:pt x="1806" y="1"/>
                  <a:pt x="11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6" name="Google Shape;6326;p52"/>
          <p:cNvSpPr/>
          <p:nvPr/>
        </p:nvSpPr>
        <p:spPr>
          <a:xfrm>
            <a:off x="3501949" y="2303502"/>
            <a:ext cx="70662" cy="70662"/>
          </a:xfrm>
          <a:custGeom>
            <a:avLst/>
            <a:gdLst/>
            <a:ahLst/>
            <a:cxnLst/>
            <a:rect l="l" t="t" r="r" b="b"/>
            <a:pathLst>
              <a:path w="2313" h="2313" extrusionOk="0">
                <a:moveTo>
                  <a:pt x="1173" y="0"/>
                </a:moveTo>
                <a:cubicBezTo>
                  <a:pt x="508" y="0"/>
                  <a:pt x="1" y="507"/>
                  <a:pt x="1" y="1172"/>
                </a:cubicBezTo>
                <a:cubicBezTo>
                  <a:pt x="1" y="1806"/>
                  <a:pt x="508" y="2312"/>
                  <a:pt x="1173" y="2312"/>
                </a:cubicBezTo>
                <a:cubicBezTo>
                  <a:pt x="1806" y="2312"/>
                  <a:pt x="2313" y="1806"/>
                  <a:pt x="2313" y="1172"/>
                </a:cubicBezTo>
                <a:cubicBezTo>
                  <a:pt x="2313" y="507"/>
                  <a:pt x="1806" y="0"/>
                  <a:pt x="117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7" name="Google Shape;6327;p52"/>
          <p:cNvSpPr/>
          <p:nvPr/>
        </p:nvSpPr>
        <p:spPr>
          <a:xfrm>
            <a:off x="3501949" y="2461201"/>
            <a:ext cx="70662" cy="71609"/>
          </a:xfrm>
          <a:custGeom>
            <a:avLst/>
            <a:gdLst/>
            <a:ahLst/>
            <a:cxnLst/>
            <a:rect l="l" t="t" r="r" b="b"/>
            <a:pathLst>
              <a:path w="2313" h="2344" extrusionOk="0">
                <a:moveTo>
                  <a:pt x="1173" y="0"/>
                </a:moveTo>
                <a:cubicBezTo>
                  <a:pt x="508" y="0"/>
                  <a:pt x="1" y="539"/>
                  <a:pt x="1" y="1172"/>
                </a:cubicBezTo>
                <a:cubicBezTo>
                  <a:pt x="1" y="1806"/>
                  <a:pt x="508" y="2344"/>
                  <a:pt x="1173" y="2344"/>
                </a:cubicBezTo>
                <a:cubicBezTo>
                  <a:pt x="1806" y="2344"/>
                  <a:pt x="2313" y="1806"/>
                  <a:pt x="2313" y="1172"/>
                </a:cubicBezTo>
                <a:cubicBezTo>
                  <a:pt x="2313" y="539"/>
                  <a:pt x="1806" y="0"/>
                  <a:pt x="117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8" name="Google Shape;6328;p52"/>
          <p:cNvSpPr/>
          <p:nvPr/>
        </p:nvSpPr>
        <p:spPr>
          <a:xfrm>
            <a:off x="3501949" y="2619878"/>
            <a:ext cx="70662" cy="70632"/>
          </a:xfrm>
          <a:custGeom>
            <a:avLst/>
            <a:gdLst/>
            <a:ahLst/>
            <a:cxnLst/>
            <a:rect l="l" t="t" r="r" b="b"/>
            <a:pathLst>
              <a:path w="2313" h="2312" extrusionOk="0">
                <a:moveTo>
                  <a:pt x="1173" y="0"/>
                </a:moveTo>
                <a:cubicBezTo>
                  <a:pt x="508" y="0"/>
                  <a:pt x="1" y="507"/>
                  <a:pt x="1" y="1172"/>
                </a:cubicBezTo>
                <a:cubicBezTo>
                  <a:pt x="1" y="1805"/>
                  <a:pt x="508" y="2312"/>
                  <a:pt x="1173" y="2312"/>
                </a:cubicBezTo>
                <a:cubicBezTo>
                  <a:pt x="1806" y="2312"/>
                  <a:pt x="2313" y="1805"/>
                  <a:pt x="2313" y="1172"/>
                </a:cubicBezTo>
                <a:cubicBezTo>
                  <a:pt x="2313" y="507"/>
                  <a:pt x="1806" y="0"/>
                  <a:pt x="117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9" name="Google Shape;6329;p52"/>
          <p:cNvSpPr/>
          <p:nvPr/>
        </p:nvSpPr>
        <p:spPr>
          <a:xfrm>
            <a:off x="5286985" y="2762088"/>
            <a:ext cx="215775" cy="215775"/>
          </a:xfrm>
          <a:custGeom>
            <a:avLst/>
            <a:gdLst/>
            <a:ahLst/>
            <a:cxnLst/>
            <a:rect l="l" t="t" r="r" b="b"/>
            <a:pathLst>
              <a:path w="7063" h="7063" extrusionOk="0">
                <a:moveTo>
                  <a:pt x="3547" y="0"/>
                </a:moveTo>
                <a:cubicBezTo>
                  <a:pt x="1584" y="0"/>
                  <a:pt x="0" y="1584"/>
                  <a:pt x="0" y="3516"/>
                </a:cubicBezTo>
                <a:cubicBezTo>
                  <a:pt x="0" y="5479"/>
                  <a:pt x="1584" y="7063"/>
                  <a:pt x="3547" y="7063"/>
                </a:cubicBezTo>
                <a:cubicBezTo>
                  <a:pt x="5479" y="7063"/>
                  <a:pt x="7062" y="5479"/>
                  <a:pt x="7062" y="3516"/>
                </a:cubicBezTo>
                <a:cubicBezTo>
                  <a:pt x="7062" y="1584"/>
                  <a:pt x="5479" y="0"/>
                  <a:pt x="35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0" name="Google Shape;6330;p52"/>
          <p:cNvSpPr/>
          <p:nvPr/>
        </p:nvSpPr>
        <p:spPr>
          <a:xfrm>
            <a:off x="5309225" y="2783382"/>
            <a:ext cx="171294" cy="172241"/>
          </a:xfrm>
          <a:custGeom>
            <a:avLst/>
            <a:gdLst/>
            <a:ahLst/>
            <a:cxnLst/>
            <a:rect l="l" t="t" r="r" b="b"/>
            <a:pathLst>
              <a:path w="5607" h="5638" extrusionOk="0">
                <a:moveTo>
                  <a:pt x="2819" y="0"/>
                </a:moveTo>
                <a:cubicBezTo>
                  <a:pt x="1236" y="0"/>
                  <a:pt x="1" y="1267"/>
                  <a:pt x="1" y="2819"/>
                </a:cubicBezTo>
                <a:cubicBezTo>
                  <a:pt x="1" y="4370"/>
                  <a:pt x="1236" y="5637"/>
                  <a:pt x="2819" y="5637"/>
                </a:cubicBezTo>
                <a:cubicBezTo>
                  <a:pt x="4371" y="5637"/>
                  <a:pt x="5606" y="4370"/>
                  <a:pt x="5606" y="2819"/>
                </a:cubicBezTo>
                <a:cubicBezTo>
                  <a:pt x="5606" y="1267"/>
                  <a:pt x="4371" y="0"/>
                  <a:pt x="28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1" name="Google Shape;6331;p52"/>
          <p:cNvSpPr/>
          <p:nvPr/>
        </p:nvSpPr>
        <p:spPr>
          <a:xfrm>
            <a:off x="5356639" y="3056193"/>
            <a:ext cx="71609" cy="71640"/>
          </a:xfrm>
          <a:custGeom>
            <a:avLst/>
            <a:gdLst/>
            <a:ahLst/>
            <a:cxnLst/>
            <a:rect l="l" t="t" r="r" b="b"/>
            <a:pathLst>
              <a:path w="2344" h="2345" extrusionOk="0">
                <a:moveTo>
                  <a:pt x="1172" y="1"/>
                </a:moveTo>
                <a:cubicBezTo>
                  <a:pt x="539" y="1"/>
                  <a:pt x="0" y="539"/>
                  <a:pt x="0" y="1173"/>
                </a:cubicBezTo>
                <a:cubicBezTo>
                  <a:pt x="0" y="1806"/>
                  <a:pt x="539" y="2344"/>
                  <a:pt x="1172" y="2344"/>
                </a:cubicBezTo>
                <a:cubicBezTo>
                  <a:pt x="1806" y="2344"/>
                  <a:pt x="2344" y="1806"/>
                  <a:pt x="2344" y="1173"/>
                </a:cubicBezTo>
                <a:cubicBezTo>
                  <a:pt x="2344" y="539"/>
                  <a:pt x="1806" y="1"/>
                  <a:pt x="11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2" name="Google Shape;6332;p52"/>
          <p:cNvSpPr/>
          <p:nvPr/>
        </p:nvSpPr>
        <p:spPr>
          <a:xfrm>
            <a:off x="5356639" y="3214870"/>
            <a:ext cx="71609" cy="70662"/>
          </a:xfrm>
          <a:custGeom>
            <a:avLst/>
            <a:gdLst/>
            <a:ahLst/>
            <a:cxnLst/>
            <a:rect l="l" t="t" r="r" b="b"/>
            <a:pathLst>
              <a:path w="2344" h="2313" extrusionOk="0">
                <a:moveTo>
                  <a:pt x="1172" y="1"/>
                </a:moveTo>
                <a:cubicBezTo>
                  <a:pt x="539" y="1"/>
                  <a:pt x="0" y="507"/>
                  <a:pt x="0" y="1172"/>
                </a:cubicBezTo>
                <a:cubicBezTo>
                  <a:pt x="0" y="1806"/>
                  <a:pt x="539" y="2312"/>
                  <a:pt x="1172" y="2312"/>
                </a:cubicBezTo>
                <a:cubicBezTo>
                  <a:pt x="1806" y="2312"/>
                  <a:pt x="2344" y="1806"/>
                  <a:pt x="2344" y="1172"/>
                </a:cubicBezTo>
                <a:cubicBezTo>
                  <a:pt x="2344" y="507"/>
                  <a:pt x="1806" y="1"/>
                  <a:pt x="11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3" name="Google Shape;6333;p52"/>
          <p:cNvSpPr/>
          <p:nvPr/>
        </p:nvSpPr>
        <p:spPr>
          <a:xfrm>
            <a:off x="5356639" y="3372569"/>
            <a:ext cx="71609" cy="71640"/>
          </a:xfrm>
          <a:custGeom>
            <a:avLst/>
            <a:gdLst/>
            <a:ahLst/>
            <a:cxnLst/>
            <a:rect l="l" t="t" r="r" b="b"/>
            <a:pathLst>
              <a:path w="2344" h="2345" extrusionOk="0">
                <a:moveTo>
                  <a:pt x="1172" y="1"/>
                </a:moveTo>
                <a:cubicBezTo>
                  <a:pt x="539" y="1"/>
                  <a:pt x="0" y="539"/>
                  <a:pt x="0" y="1172"/>
                </a:cubicBezTo>
                <a:cubicBezTo>
                  <a:pt x="0" y="1806"/>
                  <a:pt x="539" y="2344"/>
                  <a:pt x="1172" y="2344"/>
                </a:cubicBezTo>
                <a:cubicBezTo>
                  <a:pt x="1806" y="2344"/>
                  <a:pt x="2344" y="1806"/>
                  <a:pt x="2344" y="1172"/>
                </a:cubicBezTo>
                <a:cubicBezTo>
                  <a:pt x="2344" y="539"/>
                  <a:pt x="1806" y="1"/>
                  <a:pt x="11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4" name="Google Shape;6334;p52"/>
          <p:cNvSpPr/>
          <p:nvPr/>
        </p:nvSpPr>
        <p:spPr>
          <a:xfrm>
            <a:off x="5356639" y="3531246"/>
            <a:ext cx="71609" cy="70662"/>
          </a:xfrm>
          <a:custGeom>
            <a:avLst/>
            <a:gdLst/>
            <a:ahLst/>
            <a:cxnLst/>
            <a:rect l="l" t="t" r="r" b="b"/>
            <a:pathLst>
              <a:path w="2344" h="2313" extrusionOk="0">
                <a:moveTo>
                  <a:pt x="1172" y="0"/>
                </a:moveTo>
                <a:cubicBezTo>
                  <a:pt x="539" y="0"/>
                  <a:pt x="0" y="507"/>
                  <a:pt x="0" y="1172"/>
                </a:cubicBezTo>
                <a:cubicBezTo>
                  <a:pt x="0" y="1805"/>
                  <a:pt x="539" y="2312"/>
                  <a:pt x="1172" y="2312"/>
                </a:cubicBezTo>
                <a:cubicBezTo>
                  <a:pt x="1806" y="2312"/>
                  <a:pt x="2344" y="1805"/>
                  <a:pt x="2344" y="1172"/>
                </a:cubicBezTo>
                <a:cubicBezTo>
                  <a:pt x="2344" y="507"/>
                  <a:pt x="1806" y="0"/>
                  <a:pt x="11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5" name="Google Shape;6335;p52"/>
          <p:cNvSpPr/>
          <p:nvPr/>
        </p:nvSpPr>
        <p:spPr>
          <a:xfrm>
            <a:off x="7148427" y="2762088"/>
            <a:ext cx="224481" cy="224481"/>
          </a:xfrm>
          <a:custGeom>
            <a:avLst/>
            <a:gdLst/>
            <a:ahLst/>
            <a:cxnLst/>
            <a:rect l="l" t="t" r="r" b="b"/>
            <a:pathLst>
              <a:path w="7348" h="7348" extrusionOk="0">
                <a:moveTo>
                  <a:pt x="3674" y="0"/>
                </a:moveTo>
                <a:cubicBezTo>
                  <a:pt x="1647" y="0"/>
                  <a:pt x="1" y="1647"/>
                  <a:pt x="1" y="3674"/>
                </a:cubicBezTo>
                <a:cubicBezTo>
                  <a:pt x="1" y="5701"/>
                  <a:pt x="1647" y="7348"/>
                  <a:pt x="3674" y="7348"/>
                </a:cubicBezTo>
                <a:cubicBezTo>
                  <a:pt x="5701" y="7348"/>
                  <a:pt x="7348" y="5701"/>
                  <a:pt x="7348" y="3674"/>
                </a:cubicBezTo>
                <a:cubicBezTo>
                  <a:pt x="7348" y="1647"/>
                  <a:pt x="5701" y="0"/>
                  <a:pt x="36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6" name="Google Shape;6336;p52"/>
          <p:cNvSpPr/>
          <p:nvPr/>
        </p:nvSpPr>
        <p:spPr>
          <a:xfrm>
            <a:off x="7171645" y="2784329"/>
            <a:ext cx="179023" cy="179023"/>
          </a:xfrm>
          <a:custGeom>
            <a:avLst/>
            <a:gdLst/>
            <a:ahLst/>
            <a:cxnLst/>
            <a:rect l="l" t="t" r="r" b="b"/>
            <a:pathLst>
              <a:path w="5860" h="5860" extrusionOk="0">
                <a:moveTo>
                  <a:pt x="2914" y="1"/>
                </a:moveTo>
                <a:cubicBezTo>
                  <a:pt x="1299" y="1"/>
                  <a:pt x="1" y="1331"/>
                  <a:pt x="1" y="2946"/>
                </a:cubicBezTo>
                <a:cubicBezTo>
                  <a:pt x="1" y="4561"/>
                  <a:pt x="1299" y="5860"/>
                  <a:pt x="2914" y="5860"/>
                </a:cubicBezTo>
                <a:cubicBezTo>
                  <a:pt x="4529" y="5860"/>
                  <a:pt x="5859" y="4561"/>
                  <a:pt x="5859" y="2946"/>
                </a:cubicBezTo>
                <a:cubicBezTo>
                  <a:pt x="5859" y="1331"/>
                  <a:pt x="4529" y="1"/>
                  <a:pt x="29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7" name="Google Shape;6337;p52"/>
          <p:cNvSpPr/>
          <p:nvPr/>
        </p:nvSpPr>
        <p:spPr>
          <a:xfrm>
            <a:off x="7216156" y="2144825"/>
            <a:ext cx="70662" cy="71640"/>
          </a:xfrm>
          <a:custGeom>
            <a:avLst/>
            <a:gdLst/>
            <a:ahLst/>
            <a:cxnLst/>
            <a:rect l="l" t="t" r="r" b="b"/>
            <a:pathLst>
              <a:path w="2313" h="2345" extrusionOk="0">
                <a:moveTo>
                  <a:pt x="1172" y="1"/>
                </a:moveTo>
                <a:cubicBezTo>
                  <a:pt x="507" y="1"/>
                  <a:pt x="0" y="539"/>
                  <a:pt x="0" y="1172"/>
                </a:cubicBezTo>
                <a:cubicBezTo>
                  <a:pt x="0" y="1806"/>
                  <a:pt x="507" y="2344"/>
                  <a:pt x="1172" y="2344"/>
                </a:cubicBezTo>
                <a:cubicBezTo>
                  <a:pt x="1806" y="2344"/>
                  <a:pt x="2312" y="1806"/>
                  <a:pt x="2312" y="1172"/>
                </a:cubicBezTo>
                <a:cubicBezTo>
                  <a:pt x="2312" y="539"/>
                  <a:pt x="1806" y="1"/>
                  <a:pt x="117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8" name="Google Shape;6338;p52"/>
          <p:cNvSpPr/>
          <p:nvPr/>
        </p:nvSpPr>
        <p:spPr>
          <a:xfrm>
            <a:off x="7216156" y="2303502"/>
            <a:ext cx="70662" cy="70662"/>
          </a:xfrm>
          <a:custGeom>
            <a:avLst/>
            <a:gdLst/>
            <a:ahLst/>
            <a:cxnLst/>
            <a:rect l="l" t="t" r="r" b="b"/>
            <a:pathLst>
              <a:path w="2313" h="2313" extrusionOk="0">
                <a:moveTo>
                  <a:pt x="1172" y="0"/>
                </a:moveTo>
                <a:cubicBezTo>
                  <a:pt x="507" y="0"/>
                  <a:pt x="0" y="507"/>
                  <a:pt x="0" y="1172"/>
                </a:cubicBezTo>
                <a:cubicBezTo>
                  <a:pt x="0" y="1806"/>
                  <a:pt x="507" y="2312"/>
                  <a:pt x="1172" y="2312"/>
                </a:cubicBezTo>
                <a:cubicBezTo>
                  <a:pt x="1806" y="2312"/>
                  <a:pt x="2312" y="1806"/>
                  <a:pt x="2312" y="1172"/>
                </a:cubicBezTo>
                <a:cubicBezTo>
                  <a:pt x="2312" y="507"/>
                  <a:pt x="1806" y="0"/>
                  <a:pt x="117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9" name="Google Shape;6339;p52"/>
          <p:cNvSpPr/>
          <p:nvPr/>
        </p:nvSpPr>
        <p:spPr>
          <a:xfrm>
            <a:off x="7216156" y="2461201"/>
            <a:ext cx="70662" cy="71609"/>
          </a:xfrm>
          <a:custGeom>
            <a:avLst/>
            <a:gdLst/>
            <a:ahLst/>
            <a:cxnLst/>
            <a:rect l="l" t="t" r="r" b="b"/>
            <a:pathLst>
              <a:path w="2313" h="2344" extrusionOk="0">
                <a:moveTo>
                  <a:pt x="1172" y="0"/>
                </a:moveTo>
                <a:cubicBezTo>
                  <a:pt x="507" y="0"/>
                  <a:pt x="0" y="539"/>
                  <a:pt x="0" y="1172"/>
                </a:cubicBezTo>
                <a:cubicBezTo>
                  <a:pt x="0" y="1806"/>
                  <a:pt x="507" y="2344"/>
                  <a:pt x="1172" y="2344"/>
                </a:cubicBezTo>
                <a:cubicBezTo>
                  <a:pt x="1806" y="2344"/>
                  <a:pt x="2312" y="1806"/>
                  <a:pt x="2312" y="1172"/>
                </a:cubicBezTo>
                <a:cubicBezTo>
                  <a:pt x="2312" y="539"/>
                  <a:pt x="1806" y="0"/>
                  <a:pt x="117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0" name="Google Shape;6340;p52"/>
          <p:cNvSpPr/>
          <p:nvPr/>
        </p:nvSpPr>
        <p:spPr>
          <a:xfrm>
            <a:off x="7216156" y="2619878"/>
            <a:ext cx="70662" cy="70632"/>
          </a:xfrm>
          <a:custGeom>
            <a:avLst/>
            <a:gdLst/>
            <a:ahLst/>
            <a:cxnLst/>
            <a:rect l="l" t="t" r="r" b="b"/>
            <a:pathLst>
              <a:path w="2313" h="2312" extrusionOk="0">
                <a:moveTo>
                  <a:pt x="1172" y="0"/>
                </a:moveTo>
                <a:cubicBezTo>
                  <a:pt x="507" y="0"/>
                  <a:pt x="0" y="507"/>
                  <a:pt x="0" y="1172"/>
                </a:cubicBezTo>
                <a:cubicBezTo>
                  <a:pt x="0" y="1805"/>
                  <a:pt x="507" y="2312"/>
                  <a:pt x="1172" y="2312"/>
                </a:cubicBezTo>
                <a:cubicBezTo>
                  <a:pt x="1806" y="2312"/>
                  <a:pt x="2312" y="1805"/>
                  <a:pt x="2312" y="1172"/>
                </a:cubicBezTo>
                <a:cubicBezTo>
                  <a:pt x="2312" y="507"/>
                  <a:pt x="1806" y="0"/>
                  <a:pt x="117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1" name="Google Shape;6341;p52"/>
          <p:cNvSpPr txBox="1"/>
          <p:nvPr/>
        </p:nvSpPr>
        <p:spPr>
          <a:xfrm>
            <a:off x="764539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342" name="Google Shape;6342;p52"/>
          <p:cNvSpPr txBox="1"/>
          <p:nvPr/>
        </p:nvSpPr>
        <p:spPr>
          <a:xfrm>
            <a:off x="764539" y="397519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43" name="Google Shape;6343;p52"/>
          <p:cNvSpPr txBox="1"/>
          <p:nvPr/>
        </p:nvSpPr>
        <p:spPr>
          <a:xfrm>
            <a:off x="2635563" y="137808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344" name="Google Shape;6344;p52"/>
          <p:cNvSpPr txBox="1"/>
          <p:nvPr/>
        </p:nvSpPr>
        <p:spPr>
          <a:xfrm>
            <a:off x="2635563" y="1638782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45" name="Google Shape;6345;p52"/>
          <p:cNvSpPr txBox="1"/>
          <p:nvPr/>
        </p:nvSpPr>
        <p:spPr>
          <a:xfrm>
            <a:off x="4502724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346" name="Google Shape;6346;p52"/>
          <p:cNvSpPr txBox="1"/>
          <p:nvPr/>
        </p:nvSpPr>
        <p:spPr>
          <a:xfrm>
            <a:off x="4502724" y="3975198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planet of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47" name="Google Shape;6347;p52"/>
          <p:cNvSpPr txBox="1"/>
          <p:nvPr/>
        </p:nvSpPr>
        <p:spPr>
          <a:xfrm>
            <a:off x="6372036" y="137807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348" name="Google Shape;6348;p52"/>
          <p:cNvSpPr txBox="1"/>
          <p:nvPr/>
        </p:nvSpPr>
        <p:spPr>
          <a:xfrm>
            <a:off x="6372036" y="1638775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third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349" name="Google Shape;6349;p52"/>
          <p:cNvGrpSpPr/>
          <p:nvPr/>
        </p:nvGrpSpPr>
        <p:grpSpPr>
          <a:xfrm>
            <a:off x="3262961" y="3599423"/>
            <a:ext cx="548650" cy="548657"/>
            <a:chOff x="2486628" y="2743153"/>
            <a:chExt cx="389860" cy="389782"/>
          </a:xfrm>
        </p:grpSpPr>
        <p:sp>
          <p:nvSpPr>
            <p:cNvPr id="6350" name="Google Shape;6350;p52"/>
            <p:cNvSpPr/>
            <p:nvPr/>
          </p:nvSpPr>
          <p:spPr>
            <a:xfrm>
              <a:off x="2492810" y="2749257"/>
              <a:ext cx="287281" cy="287281"/>
            </a:xfrm>
            <a:custGeom>
              <a:avLst/>
              <a:gdLst/>
              <a:ahLst/>
              <a:cxnLst/>
              <a:rect l="l" t="t" r="r" b="b"/>
              <a:pathLst>
                <a:path w="10967" h="10967" extrusionOk="0">
                  <a:moveTo>
                    <a:pt x="5144" y="0"/>
                  </a:moveTo>
                  <a:cubicBezTo>
                    <a:pt x="4908" y="0"/>
                    <a:pt x="4702" y="168"/>
                    <a:pt x="4658" y="401"/>
                  </a:cubicBezTo>
                  <a:lnTo>
                    <a:pt x="4407" y="1645"/>
                  </a:lnTo>
                  <a:cubicBezTo>
                    <a:pt x="4102" y="1731"/>
                    <a:pt x="3808" y="1851"/>
                    <a:pt x="3530" y="2009"/>
                  </a:cubicBezTo>
                  <a:lnTo>
                    <a:pt x="2475" y="1306"/>
                  </a:lnTo>
                  <a:cubicBezTo>
                    <a:pt x="2390" y="1249"/>
                    <a:pt x="2293" y="1221"/>
                    <a:pt x="2197" y="1221"/>
                  </a:cubicBezTo>
                  <a:cubicBezTo>
                    <a:pt x="2068" y="1221"/>
                    <a:pt x="1940" y="1271"/>
                    <a:pt x="1844" y="1368"/>
                  </a:cubicBezTo>
                  <a:lnTo>
                    <a:pt x="1364" y="1847"/>
                  </a:lnTo>
                  <a:cubicBezTo>
                    <a:pt x="1196" y="2015"/>
                    <a:pt x="1172" y="2276"/>
                    <a:pt x="1303" y="2475"/>
                  </a:cubicBezTo>
                  <a:lnTo>
                    <a:pt x="2005" y="3530"/>
                  </a:lnTo>
                  <a:cubicBezTo>
                    <a:pt x="1851" y="3808"/>
                    <a:pt x="1728" y="4102"/>
                    <a:pt x="1642" y="4407"/>
                  </a:cubicBezTo>
                  <a:lnTo>
                    <a:pt x="401" y="4657"/>
                  </a:lnTo>
                  <a:cubicBezTo>
                    <a:pt x="168" y="4702"/>
                    <a:pt x="1" y="4908"/>
                    <a:pt x="1" y="5144"/>
                  </a:cubicBezTo>
                  <a:lnTo>
                    <a:pt x="1" y="5823"/>
                  </a:lnTo>
                  <a:cubicBezTo>
                    <a:pt x="1" y="6059"/>
                    <a:pt x="168" y="6265"/>
                    <a:pt x="401" y="6313"/>
                  </a:cubicBezTo>
                  <a:lnTo>
                    <a:pt x="1642" y="6559"/>
                  </a:lnTo>
                  <a:cubicBezTo>
                    <a:pt x="1728" y="6864"/>
                    <a:pt x="1851" y="7159"/>
                    <a:pt x="2005" y="7437"/>
                  </a:cubicBezTo>
                  <a:lnTo>
                    <a:pt x="1303" y="8492"/>
                  </a:lnTo>
                  <a:cubicBezTo>
                    <a:pt x="1172" y="8691"/>
                    <a:pt x="1196" y="8951"/>
                    <a:pt x="1364" y="9123"/>
                  </a:cubicBezTo>
                  <a:lnTo>
                    <a:pt x="1844" y="9602"/>
                  </a:lnTo>
                  <a:cubicBezTo>
                    <a:pt x="1941" y="9697"/>
                    <a:pt x="2069" y="9746"/>
                    <a:pt x="2198" y="9746"/>
                  </a:cubicBezTo>
                  <a:cubicBezTo>
                    <a:pt x="2294" y="9746"/>
                    <a:pt x="2390" y="9719"/>
                    <a:pt x="2475" y="9664"/>
                  </a:cubicBezTo>
                  <a:lnTo>
                    <a:pt x="3530" y="8958"/>
                  </a:lnTo>
                  <a:cubicBezTo>
                    <a:pt x="3808" y="9116"/>
                    <a:pt x="4099" y="9239"/>
                    <a:pt x="4407" y="9325"/>
                  </a:cubicBezTo>
                  <a:lnTo>
                    <a:pt x="4654" y="10565"/>
                  </a:lnTo>
                  <a:cubicBezTo>
                    <a:pt x="4702" y="10798"/>
                    <a:pt x="4908" y="10966"/>
                    <a:pt x="5144" y="10966"/>
                  </a:cubicBezTo>
                  <a:lnTo>
                    <a:pt x="5823" y="10966"/>
                  </a:lnTo>
                  <a:cubicBezTo>
                    <a:pt x="6059" y="10966"/>
                    <a:pt x="6265" y="10798"/>
                    <a:pt x="6309" y="10565"/>
                  </a:cubicBezTo>
                  <a:lnTo>
                    <a:pt x="6559" y="9325"/>
                  </a:lnTo>
                  <a:cubicBezTo>
                    <a:pt x="6864" y="9239"/>
                    <a:pt x="7159" y="9116"/>
                    <a:pt x="7437" y="8958"/>
                  </a:cubicBezTo>
                  <a:lnTo>
                    <a:pt x="8492" y="9664"/>
                  </a:lnTo>
                  <a:cubicBezTo>
                    <a:pt x="8575" y="9719"/>
                    <a:pt x="8670" y="9746"/>
                    <a:pt x="8766" y="9746"/>
                  </a:cubicBezTo>
                  <a:cubicBezTo>
                    <a:pt x="8894" y="9746"/>
                    <a:pt x="9023" y="9697"/>
                    <a:pt x="9119" y="9602"/>
                  </a:cubicBezTo>
                  <a:lnTo>
                    <a:pt x="9599" y="9123"/>
                  </a:lnTo>
                  <a:cubicBezTo>
                    <a:pt x="9767" y="8951"/>
                    <a:pt x="9794" y="8691"/>
                    <a:pt x="9664" y="8492"/>
                  </a:cubicBezTo>
                  <a:lnTo>
                    <a:pt x="8958" y="7437"/>
                  </a:lnTo>
                  <a:cubicBezTo>
                    <a:pt x="9116" y="7159"/>
                    <a:pt x="9236" y="6864"/>
                    <a:pt x="9321" y="6559"/>
                  </a:cubicBezTo>
                  <a:lnTo>
                    <a:pt x="10565" y="6313"/>
                  </a:lnTo>
                  <a:cubicBezTo>
                    <a:pt x="10798" y="6265"/>
                    <a:pt x="10966" y="6059"/>
                    <a:pt x="10966" y="5823"/>
                  </a:cubicBezTo>
                  <a:lnTo>
                    <a:pt x="10966" y="5144"/>
                  </a:lnTo>
                  <a:cubicBezTo>
                    <a:pt x="10966" y="4908"/>
                    <a:pt x="10798" y="4702"/>
                    <a:pt x="10565" y="4657"/>
                  </a:cubicBezTo>
                  <a:lnTo>
                    <a:pt x="9321" y="4407"/>
                  </a:lnTo>
                  <a:cubicBezTo>
                    <a:pt x="9236" y="4102"/>
                    <a:pt x="9116" y="3808"/>
                    <a:pt x="8958" y="3530"/>
                  </a:cubicBezTo>
                  <a:lnTo>
                    <a:pt x="9661" y="2478"/>
                  </a:lnTo>
                  <a:cubicBezTo>
                    <a:pt x="9794" y="2279"/>
                    <a:pt x="9767" y="2015"/>
                    <a:pt x="9599" y="1847"/>
                  </a:cubicBezTo>
                  <a:lnTo>
                    <a:pt x="9119" y="1368"/>
                  </a:lnTo>
                  <a:cubicBezTo>
                    <a:pt x="9023" y="1271"/>
                    <a:pt x="8896" y="1221"/>
                    <a:pt x="8768" y="1221"/>
                  </a:cubicBezTo>
                  <a:cubicBezTo>
                    <a:pt x="8673" y="1221"/>
                    <a:pt x="8577" y="1249"/>
                    <a:pt x="8492" y="1306"/>
                  </a:cubicBezTo>
                  <a:lnTo>
                    <a:pt x="7437" y="2009"/>
                  </a:lnTo>
                  <a:cubicBezTo>
                    <a:pt x="7159" y="1851"/>
                    <a:pt x="6864" y="1731"/>
                    <a:pt x="6559" y="1645"/>
                  </a:cubicBezTo>
                  <a:lnTo>
                    <a:pt x="6313" y="401"/>
                  </a:lnTo>
                  <a:cubicBezTo>
                    <a:pt x="6265" y="168"/>
                    <a:pt x="6059" y="0"/>
                    <a:pt x="582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2"/>
            <p:cNvSpPr/>
            <p:nvPr/>
          </p:nvSpPr>
          <p:spPr>
            <a:xfrm>
              <a:off x="2568382" y="2829859"/>
              <a:ext cx="131080" cy="126129"/>
            </a:xfrm>
            <a:custGeom>
              <a:avLst/>
              <a:gdLst/>
              <a:ahLst/>
              <a:cxnLst/>
              <a:rect l="l" t="t" r="r" b="b"/>
              <a:pathLst>
                <a:path w="5004" h="4815" extrusionOk="0">
                  <a:moveTo>
                    <a:pt x="2598" y="1"/>
                  </a:moveTo>
                  <a:cubicBezTo>
                    <a:pt x="1625" y="1"/>
                    <a:pt x="744" y="587"/>
                    <a:pt x="374" y="1484"/>
                  </a:cubicBezTo>
                  <a:cubicBezTo>
                    <a:pt x="1" y="2386"/>
                    <a:pt x="206" y="3421"/>
                    <a:pt x="895" y="4109"/>
                  </a:cubicBezTo>
                  <a:cubicBezTo>
                    <a:pt x="1356" y="4570"/>
                    <a:pt x="1971" y="4814"/>
                    <a:pt x="2596" y="4814"/>
                  </a:cubicBezTo>
                  <a:cubicBezTo>
                    <a:pt x="2906" y="4814"/>
                    <a:pt x="3219" y="4754"/>
                    <a:pt x="3517" y="4630"/>
                  </a:cubicBezTo>
                  <a:cubicBezTo>
                    <a:pt x="4418" y="4257"/>
                    <a:pt x="5004" y="3379"/>
                    <a:pt x="5004" y="2406"/>
                  </a:cubicBezTo>
                  <a:cubicBezTo>
                    <a:pt x="5004" y="1077"/>
                    <a:pt x="3928" y="1"/>
                    <a:pt x="25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2"/>
            <p:cNvSpPr/>
            <p:nvPr/>
          </p:nvSpPr>
          <p:spPr>
            <a:xfrm>
              <a:off x="2594525" y="2861555"/>
              <a:ext cx="73267" cy="62737"/>
            </a:xfrm>
            <a:custGeom>
              <a:avLst/>
              <a:gdLst/>
              <a:ahLst/>
              <a:cxnLst/>
              <a:rect l="l" t="t" r="r" b="b"/>
              <a:pathLst>
                <a:path w="2797" h="2395" extrusionOk="0">
                  <a:moveTo>
                    <a:pt x="1600" y="0"/>
                  </a:moveTo>
                  <a:cubicBezTo>
                    <a:pt x="535" y="0"/>
                    <a:pt x="0" y="1289"/>
                    <a:pt x="754" y="2043"/>
                  </a:cubicBezTo>
                  <a:cubicBezTo>
                    <a:pt x="983" y="2272"/>
                    <a:pt x="1290" y="2394"/>
                    <a:pt x="1601" y="2394"/>
                  </a:cubicBezTo>
                  <a:cubicBezTo>
                    <a:pt x="1754" y="2394"/>
                    <a:pt x="1909" y="2364"/>
                    <a:pt x="2056" y="2303"/>
                  </a:cubicBezTo>
                  <a:cubicBezTo>
                    <a:pt x="2505" y="2118"/>
                    <a:pt x="2796" y="1679"/>
                    <a:pt x="2796" y="1196"/>
                  </a:cubicBezTo>
                  <a:cubicBezTo>
                    <a:pt x="2796" y="535"/>
                    <a:pt x="2262" y="0"/>
                    <a:pt x="16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2"/>
            <p:cNvSpPr/>
            <p:nvPr/>
          </p:nvSpPr>
          <p:spPr>
            <a:xfrm>
              <a:off x="2605029" y="2862995"/>
              <a:ext cx="43719" cy="59803"/>
            </a:xfrm>
            <a:custGeom>
              <a:avLst/>
              <a:gdLst/>
              <a:ahLst/>
              <a:cxnLst/>
              <a:rect l="l" t="t" r="r" b="b"/>
              <a:pathLst>
                <a:path w="1669" h="2283" extrusionOk="0">
                  <a:moveTo>
                    <a:pt x="836" y="0"/>
                  </a:moveTo>
                  <a:cubicBezTo>
                    <a:pt x="339" y="158"/>
                    <a:pt x="0" y="620"/>
                    <a:pt x="0" y="1141"/>
                  </a:cubicBezTo>
                  <a:cubicBezTo>
                    <a:pt x="0" y="1662"/>
                    <a:pt x="339" y="2125"/>
                    <a:pt x="836" y="2282"/>
                  </a:cubicBezTo>
                  <a:cubicBezTo>
                    <a:pt x="1330" y="2125"/>
                    <a:pt x="1669" y="1662"/>
                    <a:pt x="1669" y="1141"/>
                  </a:cubicBezTo>
                  <a:cubicBezTo>
                    <a:pt x="1669" y="620"/>
                    <a:pt x="1330" y="161"/>
                    <a:pt x="83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2"/>
            <p:cNvSpPr/>
            <p:nvPr/>
          </p:nvSpPr>
          <p:spPr>
            <a:xfrm>
              <a:off x="2681597" y="2938018"/>
              <a:ext cx="188787" cy="188892"/>
            </a:xfrm>
            <a:custGeom>
              <a:avLst/>
              <a:gdLst/>
              <a:ahLst/>
              <a:cxnLst/>
              <a:rect l="l" t="t" r="r" b="b"/>
              <a:pathLst>
                <a:path w="7207" h="7211" extrusionOk="0">
                  <a:moveTo>
                    <a:pt x="3382" y="1"/>
                  </a:moveTo>
                  <a:cubicBezTo>
                    <a:pt x="3225" y="1"/>
                    <a:pt x="3091" y="111"/>
                    <a:pt x="3060" y="265"/>
                  </a:cubicBezTo>
                  <a:lnTo>
                    <a:pt x="2896" y="1080"/>
                  </a:lnTo>
                  <a:cubicBezTo>
                    <a:pt x="2697" y="1139"/>
                    <a:pt x="2502" y="1217"/>
                    <a:pt x="2320" y="1320"/>
                  </a:cubicBezTo>
                  <a:lnTo>
                    <a:pt x="1628" y="858"/>
                  </a:lnTo>
                  <a:cubicBezTo>
                    <a:pt x="1572" y="821"/>
                    <a:pt x="1509" y="803"/>
                    <a:pt x="1447" y="803"/>
                  </a:cubicBezTo>
                  <a:cubicBezTo>
                    <a:pt x="1363" y="803"/>
                    <a:pt x="1280" y="836"/>
                    <a:pt x="1217" y="899"/>
                  </a:cubicBezTo>
                  <a:lnTo>
                    <a:pt x="901" y="1214"/>
                  </a:lnTo>
                  <a:cubicBezTo>
                    <a:pt x="788" y="1324"/>
                    <a:pt x="771" y="1498"/>
                    <a:pt x="857" y="1629"/>
                  </a:cubicBezTo>
                  <a:lnTo>
                    <a:pt x="1319" y="2321"/>
                  </a:lnTo>
                  <a:cubicBezTo>
                    <a:pt x="1217" y="2503"/>
                    <a:pt x="1138" y="2698"/>
                    <a:pt x="1080" y="2897"/>
                  </a:cubicBezTo>
                  <a:lnTo>
                    <a:pt x="264" y="3061"/>
                  </a:lnTo>
                  <a:cubicBezTo>
                    <a:pt x="110" y="3092"/>
                    <a:pt x="0" y="3226"/>
                    <a:pt x="0" y="3383"/>
                  </a:cubicBezTo>
                  <a:lnTo>
                    <a:pt x="0" y="3829"/>
                  </a:lnTo>
                  <a:cubicBezTo>
                    <a:pt x="0" y="3983"/>
                    <a:pt x="110" y="4117"/>
                    <a:pt x="264" y="4147"/>
                  </a:cubicBezTo>
                  <a:lnTo>
                    <a:pt x="1080" y="4315"/>
                  </a:lnTo>
                  <a:cubicBezTo>
                    <a:pt x="1134" y="4514"/>
                    <a:pt x="1213" y="4709"/>
                    <a:pt x="1313" y="4891"/>
                  </a:cubicBezTo>
                  <a:lnTo>
                    <a:pt x="853" y="5583"/>
                  </a:lnTo>
                  <a:cubicBezTo>
                    <a:pt x="768" y="5713"/>
                    <a:pt x="785" y="5888"/>
                    <a:pt x="894" y="5998"/>
                  </a:cubicBezTo>
                  <a:lnTo>
                    <a:pt x="1210" y="6313"/>
                  </a:lnTo>
                  <a:cubicBezTo>
                    <a:pt x="1273" y="6376"/>
                    <a:pt x="1357" y="6409"/>
                    <a:pt x="1442" y="6409"/>
                  </a:cubicBezTo>
                  <a:cubicBezTo>
                    <a:pt x="1505" y="6409"/>
                    <a:pt x="1569" y="6391"/>
                    <a:pt x="1624" y="6354"/>
                  </a:cubicBezTo>
                  <a:lnTo>
                    <a:pt x="2317" y="5892"/>
                  </a:lnTo>
                  <a:cubicBezTo>
                    <a:pt x="2498" y="5994"/>
                    <a:pt x="2694" y="6077"/>
                    <a:pt x="2892" y="6131"/>
                  </a:cubicBezTo>
                  <a:lnTo>
                    <a:pt x="3057" y="6947"/>
                  </a:lnTo>
                  <a:cubicBezTo>
                    <a:pt x="3088" y="7101"/>
                    <a:pt x="3221" y="7211"/>
                    <a:pt x="3379" y="7211"/>
                  </a:cubicBezTo>
                  <a:lnTo>
                    <a:pt x="3824" y="7211"/>
                  </a:lnTo>
                  <a:cubicBezTo>
                    <a:pt x="3979" y="7211"/>
                    <a:pt x="4112" y="7101"/>
                    <a:pt x="4143" y="6947"/>
                  </a:cubicBezTo>
                  <a:lnTo>
                    <a:pt x="4308" y="6131"/>
                  </a:lnTo>
                  <a:cubicBezTo>
                    <a:pt x="4510" y="6077"/>
                    <a:pt x="4702" y="5994"/>
                    <a:pt x="4883" y="5892"/>
                  </a:cubicBezTo>
                  <a:lnTo>
                    <a:pt x="5579" y="6354"/>
                  </a:lnTo>
                  <a:cubicBezTo>
                    <a:pt x="5634" y="6391"/>
                    <a:pt x="5697" y="6409"/>
                    <a:pt x="5760" y="6409"/>
                  </a:cubicBezTo>
                  <a:cubicBezTo>
                    <a:pt x="5844" y="6409"/>
                    <a:pt x="5927" y="6376"/>
                    <a:pt x="5990" y="6313"/>
                  </a:cubicBezTo>
                  <a:lnTo>
                    <a:pt x="6305" y="5998"/>
                  </a:lnTo>
                  <a:cubicBezTo>
                    <a:pt x="6418" y="5888"/>
                    <a:pt x="6436" y="5713"/>
                    <a:pt x="6350" y="5583"/>
                  </a:cubicBezTo>
                  <a:lnTo>
                    <a:pt x="5887" y="4891"/>
                  </a:lnTo>
                  <a:cubicBezTo>
                    <a:pt x="5990" y="4709"/>
                    <a:pt x="6069" y="4514"/>
                    <a:pt x="6127" y="4315"/>
                  </a:cubicBezTo>
                  <a:lnTo>
                    <a:pt x="6943" y="4147"/>
                  </a:lnTo>
                  <a:cubicBezTo>
                    <a:pt x="7097" y="4117"/>
                    <a:pt x="7207" y="3983"/>
                    <a:pt x="7207" y="3829"/>
                  </a:cubicBezTo>
                  <a:lnTo>
                    <a:pt x="7207" y="3383"/>
                  </a:lnTo>
                  <a:cubicBezTo>
                    <a:pt x="7207" y="3229"/>
                    <a:pt x="7097" y="3095"/>
                    <a:pt x="6946" y="3061"/>
                  </a:cubicBezTo>
                  <a:lnTo>
                    <a:pt x="6131" y="2900"/>
                  </a:lnTo>
                  <a:cubicBezTo>
                    <a:pt x="6072" y="2698"/>
                    <a:pt x="5994" y="2506"/>
                    <a:pt x="5891" y="2324"/>
                  </a:cubicBezTo>
                  <a:lnTo>
                    <a:pt x="6353" y="1629"/>
                  </a:lnTo>
                  <a:cubicBezTo>
                    <a:pt x="6439" y="1498"/>
                    <a:pt x="6422" y="1327"/>
                    <a:pt x="6309" y="1217"/>
                  </a:cubicBezTo>
                  <a:lnTo>
                    <a:pt x="5994" y="902"/>
                  </a:lnTo>
                  <a:cubicBezTo>
                    <a:pt x="5930" y="837"/>
                    <a:pt x="5846" y="804"/>
                    <a:pt x="5762" y="804"/>
                  </a:cubicBezTo>
                  <a:cubicBezTo>
                    <a:pt x="5700" y="804"/>
                    <a:pt x="5637" y="821"/>
                    <a:pt x="5582" y="858"/>
                  </a:cubicBezTo>
                  <a:lnTo>
                    <a:pt x="4887" y="1320"/>
                  </a:lnTo>
                  <a:cubicBezTo>
                    <a:pt x="4705" y="1217"/>
                    <a:pt x="4513" y="1139"/>
                    <a:pt x="4311" y="1080"/>
                  </a:cubicBezTo>
                  <a:lnTo>
                    <a:pt x="4146" y="265"/>
                  </a:lnTo>
                  <a:cubicBezTo>
                    <a:pt x="4116" y="111"/>
                    <a:pt x="3982" y="1"/>
                    <a:pt x="38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2"/>
            <p:cNvSpPr/>
            <p:nvPr/>
          </p:nvSpPr>
          <p:spPr>
            <a:xfrm>
              <a:off x="2725028" y="2985247"/>
              <a:ext cx="98153" cy="94407"/>
            </a:xfrm>
            <a:custGeom>
              <a:avLst/>
              <a:gdLst/>
              <a:ahLst/>
              <a:cxnLst/>
              <a:rect l="l" t="t" r="r" b="b"/>
              <a:pathLst>
                <a:path w="3747" h="3604" extrusionOk="0">
                  <a:moveTo>
                    <a:pt x="1944" y="0"/>
                  </a:moveTo>
                  <a:cubicBezTo>
                    <a:pt x="1217" y="0"/>
                    <a:pt x="559" y="439"/>
                    <a:pt x="282" y="1111"/>
                  </a:cubicBezTo>
                  <a:cubicBezTo>
                    <a:pt x="1" y="1786"/>
                    <a:pt x="155" y="2560"/>
                    <a:pt x="672" y="3074"/>
                  </a:cubicBezTo>
                  <a:cubicBezTo>
                    <a:pt x="1016" y="3420"/>
                    <a:pt x="1475" y="3604"/>
                    <a:pt x="1943" y="3604"/>
                  </a:cubicBezTo>
                  <a:cubicBezTo>
                    <a:pt x="2175" y="3604"/>
                    <a:pt x="2409" y="3558"/>
                    <a:pt x="2632" y="3465"/>
                  </a:cubicBezTo>
                  <a:cubicBezTo>
                    <a:pt x="3307" y="3187"/>
                    <a:pt x="3746" y="2529"/>
                    <a:pt x="3746" y="1803"/>
                  </a:cubicBezTo>
                  <a:cubicBezTo>
                    <a:pt x="3746" y="806"/>
                    <a:pt x="2941" y="0"/>
                    <a:pt x="19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2"/>
            <p:cNvSpPr/>
            <p:nvPr/>
          </p:nvSpPr>
          <p:spPr>
            <a:xfrm>
              <a:off x="2738047" y="3004108"/>
              <a:ext cx="66273" cy="56712"/>
            </a:xfrm>
            <a:custGeom>
              <a:avLst/>
              <a:gdLst/>
              <a:ahLst/>
              <a:cxnLst/>
              <a:rect l="l" t="t" r="r" b="b"/>
              <a:pathLst>
                <a:path w="2530" h="2165" extrusionOk="0">
                  <a:moveTo>
                    <a:pt x="1447" y="0"/>
                  </a:moveTo>
                  <a:cubicBezTo>
                    <a:pt x="484" y="0"/>
                    <a:pt x="1" y="1165"/>
                    <a:pt x="682" y="1847"/>
                  </a:cubicBezTo>
                  <a:cubicBezTo>
                    <a:pt x="903" y="2067"/>
                    <a:pt x="1174" y="2165"/>
                    <a:pt x="1440" y="2165"/>
                  </a:cubicBezTo>
                  <a:cubicBezTo>
                    <a:pt x="1996" y="2165"/>
                    <a:pt x="2529" y="1734"/>
                    <a:pt x="2529" y="1083"/>
                  </a:cubicBezTo>
                  <a:cubicBezTo>
                    <a:pt x="2529" y="483"/>
                    <a:pt x="2043" y="0"/>
                    <a:pt x="1447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2"/>
            <p:cNvSpPr/>
            <p:nvPr/>
          </p:nvSpPr>
          <p:spPr>
            <a:xfrm>
              <a:off x="2740745" y="3005706"/>
              <a:ext cx="44636" cy="40105"/>
            </a:xfrm>
            <a:custGeom>
              <a:avLst/>
              <a:gdLst/>
              <a:ahLst/>
              <a:cxnLst/>
              <a:rect l="l" t="t" r="r" b="b"/>
              <a:pathLst>
                <a:path w="1704" h="1531" extrusionOk="0">
                  <a:moveTo>
                    <a:pt x="984" y="1"/>
                  </a:moveTo>
                  <a:cubicBezTo>
                    <a:pt x="364" y="1"/>
                    <a:pt x="0" y="700"/>
                    <a:pt x="360" y="1207"/>
                  </a:cubicBezTo>
                  <a:cubicBezTo>
                    <a:pt x="514" y="1427"/>
                    <a:pt x="748" y="1531"/>
                    <a:pt x="981" y="1531"/>
                  </a:cubicBezTo>
                  <a:cubicBezTo>
                    <a:pt x="1285" y="1531"/>
                    <a:pt x="1587" y="1352"/>
                    <a:pt x="1703" y="1022"/>
                  </a:cubicBezTo>
                  <a:cubicBezTo>
                    <a:pt x="1703" y="563"/>
                    <a:pt x="1416" y="155"/>
                    <a:pt x="984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2"/>
            <p:cNvSpPr/>
            <p:nvPr/>
          </p:nvSpPr>
          <p:spPr>
            <a:xfrm>
              <a:off x="2486628" y="2743153"/>
              <a:ext cx="389860" cy="389782"/>
            </a:xfrm>
            <a:custGeom>
              <a:avLst/>
              <a:gdLst/>
              <a:ahLst/>
              <a:cxnLst/>
              <a:rect l="l" t="t" r="r" b="b"/>
              <a:pathLst>
                <a:path w="14883" h="14880" extrusionOk="0">
                  <a:moveTo>
                    <a:pt x="5724" y="4754"/>
                  </a:moveTo>
                  <a:cubicBezTo>
                    <a:pt x="5960" y="4754"/>
                    <a:pt x="6202" y="4841"/>
                    <a:pt x="6398" y="5038"/>
                  </a:cubicBezTo>
                  <a:cubicBezTo>
                    <a:pt x="7004" y="5641"/>
                    <a:pt x="6576" y="6679"/>
                    <a:pt x="5719" y="6679"/>
                  </a:cubicBezTo>
                  <a:cubicBezTo>
                    <a:pt x="5188" y="6679"/>
                    <a:pt x="4756" y="6247"/>
                    <a:pt x="4756" y="5716"/>
                  </a:cubicBezTo>
                  <a:cubicBezTo>
                    <a:pt x="4756" y="5137"/>
                    <a:pt x="5230" y="4754"/>
                    <a:pt x="5724" y="4754"/>
                  </a:cubicBezTo>
                  <a:close/>
                  <a:moveTo>
                    <a:pt x="5722" y="3072"/>
                  </a:moveTo>
                  <a:cubicBezTo>
                    <a:pt x="5050" y="3072"/>
                    <a:pt x="4382" y="3327"/>
                    <a:pt x="3872" y="3825"/>
                  </a:cubicBezTo>
                  <a:cubicBezTo>
                    <a:pt x="3707" y="3995"/>
                    <a:pt x="3861" y="4229"/>
                    <a:pt x="4043" y="4229"/>
                  </a:cubicBezTo>
                  <a:cubicBezTo>
                    <a:pt x="4096" y="4229"/>
                    <a:pt x="4151" y="4210"/>
                    <a:pt x="4201" y="4164"/>
                  </a:cubicBezTo>
                  <a:cubicBezTo>
                    <a:pt x="4619" y="3755"/>
                    <a:pt x="5167" y="3546"/>
                    <a:pt x="5717" y="3546"/>
                  </a:cubicBezTo>
                  <a:cubicBezTo>
                    <a:pt x="6168" y="3546"/>
                    <a:pt x="6620" y="3687"/>
                    <a:pt x="7004" y="3972"/>
                  </a:cubicBezTo>
                  <a:cubicBezTo>
                    <a:pt x="7861" y="4603"/>
                    <a:pt x="8135" y="5761"/>
                    <a:pt x="7652" y="6707"/>
                  </a:cubicBezTo>
                  <a:cubicBezTo>
                    <a:pt x="7590" y="6823"/>
                    <a:pt x="7638" y="6964"/>
                    <a:pt x="7755" y="7022"/>
                  </a:cubicBezTo>
                  <a:cubicBezTo>
                    <a:pt x="7789" y="7040"/>
                    <a:pt x="7825" y="7049"/>
                    <a:pt x="7862" y="7049"/>
                  </a:cubicBezTo>
                  <a:cubicBezTo>
                    <a:pt x="7947" y="7049"/>
                    <a:pt x="8029" y="7002"/>
                    <a:pt x="8070" y="6923"/>
                  </a:cubicBezTo>
                  <a:cubicBezTo>
                    <a:pt x="8663" y="5768"/>
                    <a:pt x="8331" y="4356"/>
                    <a:pt x="7289" y="3588"/>
                  </a:cubicBezTo>
                  <a:cubicBezTo>
                    <a:pt x="6821" y="3242"/>
                    <a:pt x="6270" y="3072"/>
                    <a:pt x="5722" y="3072"/>
                  </a:cubicBezTo>
                  <a:close/>
                  <a:moveTo>
                    <a:pt x="5717" y="4286"/>
                  </a:moveTo>
                  <a:cubicBezTo>
                    <a:pt x="5344" y="4286"/>
                    <a:pt x="4978" y="4430"/>
                    <a:pt x="4705" y="4705"/>
                  </a:cubicBezTo>
                  <a:cubicBezTo>
                    <a:pt x="4297" y="5117"/>
                    <a:pt x="4174" y="5730"/>
                    <a:pt x="4397" y="6265"/>
                  </a:cubicBezTo>
                  <a:cubicBezTo>
                    <a:pt x="4616" y="6803"/>
                    <a:pt x="5140" y="7149"/>
                    <a:pt x="5719" y="7149"/>
                  </a:cubicBezTo>
                  <a:cubicBezTo>
                    <a:pt x="6508" y="7149"/>
                    <a:pt x="7148" y="6508"/>
                    <a:pt x="7152" y="5716"/>
                  </a:cubicBezTo>
                  <a:cubicBezTo>
                    <a:pt x="7148" y="5137"/>
                    <a:pt x="6802" y="4616"/>
                    <a:pt x="6264" y="4394"/>
                  </a:cubicBezTo>
                  <a:cubicBezTo>
                    <a:pt x="6087" y="4321"/>
                    <a:pt x="5901" y="4286"/>
                    <a:pt x="5717" y="4286"/>
                  </a:cubicBezTo>
                  <a:close/>
                  <a:moveTo>
                    <a:pt x="3432" y="4707"/>
                  </a:moveTo>
                  <a:cubicBezTo>
                    <a:pt x="3347" y="4707"/>
                    <a:pt x="3262" y="4752"/>
                    <a:pt x="3221" y="4856"/>
                  </a:cubicBezTo>
                  <a:cubicBezTo>
                    <a:pt x="2844" y="5946"/>
                    <a:pt x="3218" y="7152"/>
                    <a:pt x="4143" y="7837"/>
                  </a:cubicBezTo>
                  <a:cubicBezTo>
                    <a:pt x="4610" y="8185"/>
                    <a:pt x="5164" y="8359"/>
                    <a:pt x="5718" y="8359"/>
                  </a:cubicBezTo>
                  <a:cubicBezTo>
                    <a:pt x="6262" y="8359"/>
                    <a:pt x="6805" y="8192"/>
                    <a:pt x="7268" y="7858"/>
                  </a:cubicBezTo>
                  <a:cubicBezTo>
                    <a:pt x="7467" y="7707"/>
                    <a:pt x="7325" y="7432"/>
                    <a:pt x="7128" y="7432"/>
                  </a:cubicBezTo>
                  <a:cubicBezTo>
                    <a:pt x="7084" y="7432"/>
                    <a:pt x="7037" y="7446"/>
                    <a:pt x="6991" y="7478"/>
                  </a:cubicBezTo>
                  <a:cubicBezTo>
                    <a:pt x="6611" y="7752"/>
                    <a:pt x="6165" y="7889"/>
                    <a:pt x="5719" y="7889"/>
                  </a:cubicBezTo>
                  <a:cubicBezTo>
                    <a:pt x="5264" y="7889"/>
                    <a:pt x="4809" y="7746"/>
                    <a:pt x="4424" y="7461"/>
                  </a:cubicBezTo>
                  <a:cubicBezTo>
                    <a:pt x="3663" y="6899"/>
                    <a:pt x="3355" y="5905"/>
                    <a:pt x="3663" y="5010"/>
                  </a:cubicBezTo>
                  <a:cubicBezTo>
                    <a:pt x="3717" y="4831"/>
                    <a:pt x="3574" y="4707"/>
                    <a:pt x="3432" y="4707"/>
                  </a:cubicBezTo>
                  <a:close/>
                  <a:moveTo>
                    <a:pt x="5380" y="0"/>
                  </a:moveTo>
                  <a:cubicBezTo>
                    <a:pt x="5031" y="0"/>
                    <a:pt x="4729" y="247"/>
                    <a:pt x="4661" y="590"/>
                  </a:cubicBezTo>
                  <a:lnTo>
                    <a:pt x="4438" y="1693"/>
                  </a:lnTo>
                  <a:cubicBezTo>
                    <a:pt x="4212" y="1765"/>
                    <a:pt x="3989" y="1858"/>
                    <a:pt x="3776" y="1967"/>
                  </a:cubicBezTo>
                  <a:lnTo>
                    <a:pt x="2841" y="1344"/>
                  </a:lnTo>
                  <a:cubicBezTo>
                    <a:pt x="2717" y="1262"/>
                    <a:pt x="2575" y="1222"/>
                    <a:pt x="2435" y="1222"/>
                  </a:cubicBezTo>
                  <a:cubicBezTo>
                    <a:pt x="2245" y="1222"/>
                    <a:pt x="2057" y="1295"/>
                    <a:pt x="1916" y="1436"/>
                  </a:cubicBezTo>
                  <a:lnTo>
                    <a:pt x="1436" y="1916"/>
                  </a:lnTo>
                  <a:cubicBezTo>
                    <a:pt x="1189" y="2163"/>
                    <a:pt x="1148" y="2550"/>
                    <a:pt x="1343" y="2841"/>
                  </a:cubicBezTo>
                  <a:lnTo>
                    <a:pt x="1967" y="3777"/>
                  </a:lnTo>
                  <a:cubicBezTo>
                    <a:pt x="1857" y="3989"/>
                    <a:pt x="1765" y="4208"/>
                    <a:pt x="1693" y="4438"/>
                  </a:cubicBezTo>
                  <a:lnTo>
                    <a:pt x="589" y="4657"/>
                  </a:lnTo>
                  <a:cubicBezTo>
                    <a:pt x="247" y="4729"/>
                    <a:pt x="0" y="5027"/>
                    <a:pt x="0" y="5377"/>
                  </a:cubicBezTo>
                  <a:lnTo>
                    <a:pt x="0" y="6056"/>
                  </a:lnTo>
                  <a:cubicBezTo>
                    <a:pt x="0" y="6405"/>
                    <a:pt x="247" y="6707"/>
                    <a:pt x="589" y="6775"/>
                  </a:cubicBezTo>
                  <a:lnTo>
                    <a:pt x="1693" y="6994"/>
                  </a:lnTo>
                  <a:cubicBezTo>
                    <a:pt x="1765" y="7224"/>
                    <a:pt x="1857" y="7447"/>
                    <a:pt x="1967" y="7659"/>
                  </a:cubicBezTo>
                  <a:lnTo>
                    <a:pt x="1343" y="8595"/>
                  </a:lnTo>
                  <a:cubicBezTo>
                    <a:pt x="1148" y="8886"/>
                    <a:pt x="1186" y="9273"/>
                    <a:pt x="1432" y="9520"/>
                  </a:cubicBezTo>
                  <a:lnTo>
                    <a:pt x="1912" y="10000"/>
                  </a:lnTo>
                  <a:cubicBezTo>
                    <a:pt x="2056" y="10141"/>
                    <a:pt x="2245" y="10214"/>
                    <a:pt x="2434" y="10214"/>
                  </a:cubicBezTo>
                  <a:cubicBezTo>
                    <a:pt x="2575" y="10214"/>
                    <a:pt x="2717" y="10174"/>
                    <a:pt x="2841" y="10092"/>
                  </a:cubicBezTo>
                  <a:lnTo>
                    <a:pt x="3776" y="9469"/>
                  </a:lnTo>
                  <a:cubicBezTo>
                    <a:pt x="3989" y="9578"/>
                    <a:pt x="4212" y="9667"/>
                    <a:pt x="4438" y="9743"/>
                  </a:cubicBezTo>
                  <a:lnTo>
                    <a:pt x="4661" y="10846"/>
                  </a:lnTo>
                  <a:cubicBezTo>
                    <a:pt x="4729" y="11189"/>
                    <a:pt x="5031" y="11436"/>
                    <a:pt x="5380" y="11436"/>
                  </a:cubicBezTo>
                  <a:lnTo>
                    <a:pt x="6055" y="11436"/>
                  </a:lnTo>
                  <a:cubicBezTo>
                    <a:pt x="6405" y="11436"/>
                    <a:pt x="6706" y="11189"/>
                    <a:pt x="6775" y="10846"/>
                  </a:cubicBezTo>
                  <a:lnTo>
                    <a:pt x="6998" y="9739"/>
                  </a:lnTo>
                  <a:cubicBezTo>
                    <a:pt x="7179" y="9685"/>
                    <a:pt x="7354" y="9613"/>
                    <a:pt x="7525" y="9534"/>
                  </a:cubicBezTo>
                  <a:cubicBezTo>
                    <a:pt x="7645" y="9475"/>
                    <a:pt x="7693" y="9338"/>
                    <a:pt x="7638" y="9218"/>
                  </a:cubicBezTo>
                  <a:lnTo>
                    <a:pt x="7638" y="9218"/>
                  </a:lnTo>
                  <a:lnTo>
                    <a:pt x="7638" y="9222"/>
                  </a:lnTo>
                  <a:cubicBezTo>
                    <a:pt x="7599" y="9135"/>
                    <a:pt x="7515" y="9086"/>
                    <a:pt x="7427" y="9086"/>
                  </a:cubicBezTo>
                  <a:cubicBezTo>
                    <a:pt x="7393" y="9086"/>
                    <a:pt x="7359" y="9094"/>
                    <a:pt x="7327" y="9109"/>
                  </a:cubicBezTo>
                  <a:cubicBezTo>
                    <a:pt x="7135" y="9198"/>
                    <a:pt x="6936" y="9273"/>
                    <a:pt x="6730" y="9332"/>
                  </a:cubicBezTo>
                  <a:cubicBezTo>
                    <a:pt x="6648" y="9356"/>
                    <a:pt x="6583" y="9424"/>
                    <a:pt x="6566" y="9513"/>
                  </a:cubicBezTo>
                  <a:lnTo>
                    <a:pt x="6316" y="10754"/>
                  </a:lnTo>
                  <a:cubicBezTo>
                    <a:pt x="6292" y="10877"/>
                    <a:pt x="6185" y="10966"/>
                    <a:pt x="6059" y="10966"/>
                  </a:cubicBezTo>
                  <a:lnTo>
                    <a:pt x="5380" y="10966"/>
                  </a:lnTo>
                  <a:cubicBezTo>
                    <a:pt x="5257" y="10966"/>
                    <a:pt x="5147" y="10877"/>
                    <a:pt x="5123" y="10754"/>
                  </a:cubicBezTo>
                  <a:lnTo>
                    <a:pt x="4876" y="9513"/>
                  </a:lnTo>
                  <a:cubicBezTo>
                    <a:pt x="4859" y="9424"/>
                    <a:pt x="4794" y="9356"/>
                    <a:pt x="4708" y="9332"/>
                  </a:cubicBezTo>
                  <a:cubicBezTo>
                    <a:pt x="4421" y="9249"/>
                    <a:pt x="4143" y="9136"/>
                    <a:pt x="3883" y="8989"/>
                  </a:cubicBezTo>
                  <a:cubicBezTo>
                    <a:pt x="3848" y="8968"/>
                    <a:pt x="3808" y="8958"/>
                    <a:pt x="3768" y="8958"/>
                  </a:cubicBezTo>
                  <a:cubicBezTo>
                    <a:pt x="3723" y="8958"/>
                    <a:pt x="3676" y="8972"/>
                    <a:pt x="3636" y="8999"/>
                  </a:cubicBezTo>
                  <a:lnTo>
                    <a:pt x="2580" y="9702"/>
                  </a:lnTo>
                  <a:cubicBezTo>
                    <a:pt x="2535" y="9731"/>
                    <a:pt x="2485" y="9745"/>
                    <a:pt x="2435" y="9745"/>
                  </a:cubicBezTo>
                  <a:cubicBezTo>
                    <a:pt x="2367" y="9745"/>
                    <a:pt x="2299" y="9719"/>
                    <a:pt x="2248" y="9667"/>
                  </a:cubicBezTo>
                  <a:lnTo>
                    <a:pt x="1768" y="9188"/>
                  </a:lnTo>
                  <a:cubicBezTo>
                    <a:pt x="1679" y="9099"/>
                    <a:pt x="1665" y="8961"/>
                    <a:pt x="1734" y="8855"/>
                  </a:cubicBezTo>
                  <a:lnTo>
                    <a:pt x="2440" y="7800"/>
                  </a:lnTo>
                  <a:cubicBezTo>
                    <a:pt x="2488" y="7728"/>
                    <a:pt x="2491" y="7632"/>
                    <a:pt x="2447" y="7556"/>
                  </a:cubicBezTo>
                  <a:cubicBezTo>
                    <a:pt x="2299" y="7296"/>
                    <a:pt x="2186" y="7018"/>
                    <a:pt x="2104" y="6731"/>
                  </a:cubicBezTo>
                  <a:cubicBezTo>
                    <a:pt x="2080" y="6645"/>
                    <a:pt x="2012" y="6580"/>
                    <a:pt x="1926" y="6563"/>
                  </a:cubicBezTo>
                  <a:lnTo>
                    <a:pt x="682" y="6316"/>
                  </a:lnTo>
                  <a:cubicBezTo>
                    <a:pt x="559" y="6289"/>
                    <a:pt x="473" y="6182"/>
                    <a:pt x="470" y="6059"/>
                  </a:cubicBezTo>
                  <a:lnTo>
                    <a:pt x="470" y="5377"/>
                  </a:lnTo>
                  <a:cubicBezTo>
                    <a:pt x="473" y="5254"/>
                    <a:pt x="559" y="5144"/>
                    <a:pt x="682" y="5120"/>
                  </a:cubicBezTo>
                  <a:lnTo>
                    <a:pt x="1926" y="4873"/>
                  </a:lnTo>
                  <a:cubicBezTo>
                    <a:pt x="2012" y="4856"/>
                    <a:pt x="2080" y="4791"/>
                    <a:pt x="2104" y="4705"/>
                  </a:cubicBezTo>
                  <a:cubicBezTo>
                    <a:pt x="2186" y="4418"/>
                    <a:pt x="2299" y="4140"/>
                    <a:pt x="2447" y="3880"/>
                  </a:cubicBezTo>
                  <a:cubicBezTo>
                    <a:pt x="2491" y="3801"/>
                    <a:pt x="2488" y="3708"/>
                    <a:pt x="2440" y="3633"/>
                  </a:cubicBezTo>
                  <a:lnTo>
                    <a:pt x="1734" y="2581"/>
                  </a:lnTo>
                  <a:cubicBezTo>
                    <a:pt x="1665" y="2475"/>
                    <a:pt x="1679" y="2334"/>
                    <a:pt x="1768" y="2248"/>
                  </a:cubicBezTo>
                  <a:lnTo>
                    <a:pt x="2248" y="1769"/>
                  </a:lnTo>
                  <a:cubicBezTo>
                    <a:pt x="2299" y="1717"/>
                    <a:pt x="2367" y="1691"/>
                    <a:pt x="2435" y="1691"/>
                  </a:cubicBezTo>
                  <a:cubicBezTo>
                    <a:pt x="2485" y="1691"/>
                    <a:pt x="2535" y="1705"/>
                    <a:pt x="2580" y="1734"/>
                  </a:cubicBezTo>
                  <a:lnTo>
                    <a:pt x="3636" y="2437"/>
                  </a:lnTo>
                  <a:cubicBezTo>
                    <a:pt x="3675" y="2463"/>
                    <a:pt x="3722" y="2477"/>
                    <a:pt x="3769" y="2477"/>
                  </a:cubicBezTo>
                  <a:cubicBezTo>
                    <a:pt x="3808" y="2477"/>
                    <a:pt x="3847" y="2467"/>
                    <a:pt x="3883" y="2447"/>
                  </a:cubicBezTo>
                  <a:cubicBezTo>
                    <a:pt x="4140" y="2300"/>
                    <a:pt x="4417" y="2183"/>
                    <a:pt x="4705" y="2104"/>
                  </a:cubicBezTo>
                  <a:cubicBezTo>
                    <a:pt x="4791" y="2080"/>
                    <a:pt x="4856" y="2012"/>
                    <a:pt x="4873" y="1923"/>
                  </a:cubicBezTo>
                  <a:lnTo>
                    <a:pt x="5123" y="682"/>
                  </a:lnTo>
                  <a:cubicBezTo>
                    <a:pt x="5147" y="559"/>
                    <a:pt x="5253" y="470"/>
                    <a:pt x="5380" y="470"/>
                  </a:cubicBezTo>
                  <a:lnTo>
                    <a:pt x="6059" y="470"/>
                  </a:lnTo>
                  <a:cubicBezTo>
                    <a:pt x="6182" y="470"/>
                    <a:pt x="6288" y="559"/>
                    <a:pt x="6316" y="682"/>
                  </a:cubicBezTo>
                  <a:lnTo>
                    <a:pt x="6562" y="1923"/>
                  </a:lnTo>
                  <a:cubicBezTo>
                    <a:pt x="6580" y="2012"/>
                    <a:pt x="6645" y="2080"/>
                    <a:pt x="6730" y="2104"/>
                  </a:cubicBezTo>
                  <a:cubicBezTo>
                    <a:pt x="7018" y="2183"/>
                    <a:pt x="7296" y="2300"/>
                    <a:pt x="7556" y="2447"/>
                  </a:cubicBezTo>
                  <a:cubicBezTo>
                    <a:pt x="7590" y="2467"/>
                    <a:pt x="7629" y="2477"/>
                    <a:pt x="7667" y="2477"/>
                  </a:cubicBezTo>
                  <a:cubicBezTo>
                    <a:pt x="7714" y="2477"/>
                    <a:pt x="7760" y="2463"/>
                    <a:pt x="7799" y="2437"/>
                  </a:cubicBezTo>
                  <a:lnTo>
                    <a:pt x="8855" y="1734"/>
                  </a:lnTo>
                  <a:cubicBezTo>
                    <a:pt x="8900" y="1705"/>
                    <a:pt x="8951" y="1691"/>
                    <a:pt x="9001" y="1691"/>
                  </a:cubicBezTo>
                  <a:cubicBezTo>
                    <a:pt x="9069" y="1691"/>
                    <a:pt x="9136" y="1717"/>
                    <a:pt x="9187" y="1769"/>
                  </a:cubicBezTo>
                  <a:lnTo>
                    <a:pt x="9667" y="2248"/>
                  </a:lnTo>
                  <a:cubicBezTo>
                    <a:pt x="9756" y="2334"/>
                    <a:pt x="9770" y="2475"/>
                    <a:pt x="9701" y="2581"/>
                  </a:cubicBezTo>
                  <a:lnTo>
                    <a:pt x="8999" y="3633"/>
                  </a:lnTo>
                  <a:cubicBezTo>
                    <a:pt x="8947" y="3708"/>
                    <a:pt x="8944" y="3804"/>
                    <a:pt x="8989" y="3880"/>
                  </a:cubicBezTo>
                  <a:cubicBezTo>
                    <a:pt x="9136" y="4140"/>
                    <a:pt x="9249" y="4418"/>
                    <a:pt x="9331" y="4705"/>
                  </a:cubicBezTo>
                  <a:cubicBezTo>
                    <a:pt x="9355" y="4791"/>
                    <a:pt x="9424" y="4856"/>
                    <a:pt x="9513" y="4873"/>
                  </a:cubicBezTo>
                  <a:lnTo>
                    <a:pt x="10753" y="5120"/>
                  </a:lnTo>
                  <a:cubicBezTo>
                    <a:pt x="10877" y="5144"/>
                    <a:pt x="10966" y="5254"/>
                    <a:pt x="10966" y="5377"/>
                  </a:cubicBezTo>
                  <a:lnTo>
                    <a:pt x="10966" y="6056"/>
                  </a:lnTo>
                  <a:cubicBezTo>
                    <a:pt x="10966" y="6179"/>
                    <a:pt x="10877" y="6289"/>
                    <a:pt x="10753" y="6313"/>
                  </a:cubicBezTo>
                  <a:lnTo>
                    <a:pt x="9513" y="6559"/>
                  </a:lnTo>
                  <a:cubicBezTo>
                    <a:pt x="9424" y="6580"/>
                    <a:pt x="9355" y="6642"/>
                    <a:pt x="9331" y="6727"/>
                  </a:cubicBezTo>
                  <a:cubicBezTo>
                    <a:pt x="9273" y="6936"/>
                    <a:pt x="9194" y="7142"/>
                    <a:pt x="9102" y="7337"/>
                  </a:cubicBezTo>
                  <a:cubicBezTo>
                    <a:pt x="9040" y="7454"/>
                    <a:pt x="9088" y="7601"/>
                    <a:pt x="9208" y="7659"/>
                  </a:cubicBezTo>
                  <a:cubicBezTo>
                    <a:pt x="9241" y="7675"/>
                    <a:pt x="9275" y="7683"/>
                    <a:pt x="9309" y="7683"/>
                  </a:cubicBezTo>
                  <a:cubicBezTo>
                    <a:pt x="9400" y="7683"/>
                    <a:pt x="9487" y="7629"/>
                    <a:pt x="9527" y="7539"/>
                  </a:cubicBezTo>
                  <a:cubicBezTo>
                    <a:pt x="9609" y="7365"/>
                    <a:pt x="9681" y="7180"/>
                    <a:pt x="9742" y="6994"/>
                  </a:cubicBezTo>
                  <a:lnTo>
                    <a:pt x="10846" y="6775"/>
                  </a:lnTo>
                  <a:cubicBezTo>
                    <a:pt x="11189" y="6703"/>
                    <a:pt x="11435" y="6405"/>
                    <a:pt x="11439" y="6056"/>
                  </a:cubicBezTo>
                  <a:lnTo>
                    <a:pt x="11439" y="5377"/>
                  </a:lnTo>
                  <a:cubicBezTo>
                    <a:pt x="11435" y="5027"/>
                    <a:pt x="11189" y="4729"/>
                    <a:pt x="10846" y="4657"/>
                  </a:cubicBezTo>
                  <a:lnTo>
                    <a:pt x="9742" y="4438"/>
                  </a:lnTo>
                  <a:cubicBezTo>
                    <a:pt x="9670" y="4208"/>
                    <a:pt x="9578" y="3989"/>
                    <a:pt x="9468" y="3777"/>
                  </a:cubicBezTo>
                  <a:lnTo>
                    <a:pt x="10092" y="2838"/>
                  </a:lnTo>
                  <a:cubicBezTo>
                    <a:pt x="10287" y="2546"/>
                    <a:pt x="10250" y="2159"/>
                    <a:pt x="10003" y="1913"/>
                  </a:cubicBezTo>
                  <a:lnTo>
                    <a:pt x="9523" y="1433"/>
                  </a:lnTo>
                  <a:cubicBezTo>
                    <a:pt x="9380" y="1291"/>
                    <a:pt x="9192" y="1218"/>
                    <a:pt x="9003" y="1218"/>
                  </a:cubicBezTo>
                  <a:cubicBezTo>
                    <a:pt x="8863" y="1218"/>
                    <a:pt x="8722" y="1259"/>
                    <a:pt x="8598" y="1340"/>
                  </a:cubicBezTo>
                  <a:lnTo>
                    <a:pt x="7659" y="1967"/>
                  </a:lnTo>
                  <a:cubicBezTo>
                    <a:pt x="7446" y="1858"/>
                    <a:pt x="7227" y="1765"/>
                    <a:pt x="6998" y="1693"/>
                  </a:cubicBezTo>
                  <a:lnTo>
                    <a:pt x="6775" y="590"/>
                  </a:lnTo>
                  <a:cubicBezTo>
                    <a:pt x="6706" y="247"/>
                    <a:pt x="6408" y="0"/>
                    <a:pt x="6059" y="0"/>
                  </a:cubicBezTo>
                  <a:close/>
                  <a:moveTo>
                    <a:pt x="11049" y="9729"/>
                  </a:moveTo>
                  <a:cubicBezTo>
                    <a:pt x="10706" y="9729"/>
                    <a:pt x="10368" y="9863"/>
                    <a:pt x="10116" y="10113"/>
                  </a:cubicBezTo>
                  <a:cubicBezTo>
                    <a:pt x="9739" y="10490"/>
                    <a:pt x="9626" y="11055"/>
                    <a:pt x="9832" y="11549"/>
                  </a:cubicBezTo>
                  <a:cubicBezTo>
                    <a:pt x="10034" y="12039"/>
                    <a:pt x="10513" y="12361"/>
                    <a:pt x="11048" y="12361"/>
                  </a:cubicBezTo>
                  <a:cubicBezTo>
                    <a:pt x="11339" y="12361"/>
                    <a:pt x="11620" y="12265"/>
                    <a:pt x="11850" y="12087"/>
                  </a:cubicBezTo>
                  <a:cubicBezTo>
                    <a:pt x="11960" y="12008"/>
                    <a:pt x="11984" y="11857"/>
                    <a:pt x="11901" y="11751"/>
                  </a:cubicBezTo>
                  <a:cubicBezTo>
                    <a:pt x="11854" y="11690"/>
                    <a:pt x="11784" y="11659"/>
                    <a:pt x="11713" y="11659"/>
                  </a:cubicBezTo>
                  <a:cubicBezTo>
                    <a:pt x="11660" y="11659"/>
                    <a:pt x="11606" y="11676"/>
                    <a:pt x="11562" y="11713"/>
                  </a:cubicBezTo>
                  <a:cubicBezTo>
                    <a:pt x="11415" y="11830"/>
                    <a:pt x="11233" y="11891"/>
                    <a:pt x="11048" y="11891"/>
                  </a:cubicBezTo>
                  <a:cubicBezTo>
                    <a:pt x="10579" y="11891"/>
                    <a:pt x="10202" y="11511"/>
                    <a:pt x="10202" y="11045"/>
                  </a:cubicBezTo>
                  <a:cubicBezTo>
                    <a:pt x="10202" y="10579"/>
                    <a:pt x="10578" y="10199"/>
                    <a:pt x="11046" y="10199"/>
                  </a:cubicBezTo>
                  <a:lnTo>
                    <a:pt x="11046" y="10199"/>
                  </a:lnTo>
                  <a:cubicBezTo>
                    <a:pt x="11515" y="10199"/>
                    <a:pt x="11891" y="10579"/>
                    <a:pt x="11891" y="11045"/>
                  </a:cubicBezTo>
                  <a:cubicBezTo>
                    <a:pt x="11891" y="11175"/>
                    <a:pt x="11997" y="11281"/>
                    <a:pt x="12127" y="11281"/>
                  </a:cubicBezTo>
                  <a:cubicBezTo>
                    <a:pt x="12258" y="11281"/>
                    <a:pt x="12364" y="11175"/>
                    <a:pt x="12364" y="11045"/>
                  </a:cubicBezTo>
                  <a:cubicBezTo>
                    <a:pt x="12364" y="10514"/>
                    <a:pt x="12042" y="10034"/>
                    <a:pt x="11552" y="9828"/>
                  </a:cubicBezTo>
                  <a:cubicBezTo>
                    <a:pt x="11389" y="9762"/>
                    <a:pt x="11218" y="9729"/>
                    <a:pt x="11049" y="9729"/>
                  </a:cubicBezTo>
                  <a:close/>
                  <a:moveTo>
                    <a:pt x="10822" y="7207"/>
                  </a:moveTo>
                  <a:cubicBezTo>
                    <a:pt x="10555" y="7207"/>
                    <a:pt x="10322" y="7395"/>
                    <a:pt x="10270" y="7659"/>
                  </a:cubicBezTo>
                  <a:lnTo>
                    <a:pt x="10133" y="8338"/>
                  </a:lnTo>
                  <a:cubicBezTo>
                    <a:pt x="10010" y="8379"/>
                    <a:pt x="9890" y="8427"/>
                    <a:pt x="9773" y="8485"/>
                  </a:cubicBezTo>
                  <a:lnTo>
                    <a:pt x="9198" y="8101"/>
                  </a:lnTo>
                  <a:cubicBezTo>
                    <a:pt x="9102" y="8038"/>
                    <a:pt x="8993" y="8007"/>
                    <a:pt x="8884" y="8007"/>
                  </a:cubicBezTo>
                  <a:cubicBezTo>
                    <a:pt x="8739" y="8007"/>
                    <a:pt x="8596" y="8062"/>
                    <a:pt x="8488" y="8170"/>
                  </a:cubicBezTo>
                  <a:lnTo>
                    <a:pt x="8173" y="8485"/>
                  </a:lnTo>
                  <a:cubicBezTo>
                    <a:pt x="7985" y="8677"/>
                    <a:pt x="7954" y="8972"/>
                    <a:pt x="8101" y="9194"/>
                  </a:cubicBezTo>
                  <a:lnTo>
                    <a:pt x="8488" y="9774"/>
                  </a:lnTo>
                  <a:cubicBezTo>
                    <a:pt x="8409" y="9931"/>
                    <a:pt x="8344" y="10099"/>
                    <a:pt x="8296" y="10270"/>
                  </a:cubicBezTo>
                  <a:cubicBezTo>
                    <a:pt x="8262" y="10397"/>
                    <a:pt x="8334" y="10527"/>
                    <a:pt x="8457" y="10562"/>
                  </a:cubicBezTo>
                  <a:cubicBezTo>
                    <a:pt x="8480" y="10568"/>
                    <a:pt x="8502" y="10572"/>
                    <a:pt x="8524" y="10572"/>
                  </a:cubicBezTo>
                  <a:cubicBezTo>
                    <a:pt x="8627" y="10572"/>
                    <a:pt x="8720" y="10502"/>
                    <a:pt x="8749" y="10401"/>
                  </a:cubicBezTo>
                  <a:cubicBezTo>
                    <a:pt x="8800" y="10219"/>
                    <a:pt x="8872" y="10041"/>
                    <a:pt x="8965" y="9876"/>
                  </a:cubicBezTo>
                  <a:cubicBezTo>
                    <a:pt x="9009" y="9798"/>
                    <a:pt x="9006" y="9705"/>
                    <a:pt x="8958" y="9630"/>
                  </a:cubicBezTo>
                  <a:lnTo>
                    <a:pt x="8495" y="8937"/>
                  </a:lnTo>
                  <a:cubicBezTo>
                    <a:pt x="8471" y="8900"/>
                    <a:pt x="8475" y="8852"/>
                    <a:pt x="8505" y="8821"/>
                  </a:cubicBezTo>
                  <a:lnTo>
                    <a:pt x="8821" y="8506"/>
                  </a:lnTo>
                  <a:cubicBezTo>
                    <a:pt x="8839" y="8487"/>
                    <a:pt x="8864" y="8478"/>
                    <a:pt x="8889" y="8478"/>
                  </a:cubicBezTo>
                  <a:cubicBezTo>
                    <a:pt x="8906" y="8478"/>
                    <a:pt x="8923" y="8482"/>
                    <a:pt x="8937" y="8492"/>
                  </a:cubicBezTo>
                  <a:lnTo>
                    <a:pt x="9633" y="8955"/>
                  </a:lnTo>
                  <a:cubicBezTo>
                    <a:pt x="9671" y="8982"/>
                    <a:pt x="9717" y="8996"/>
                    <a:pt x="9762" y="8996"/>
                  </a:cubicBezTo>
                  <a:cubicBezTo>
                    <a:pt x="9802" y="8996"/>
                    <a:pt x="9841" y="8986"/>
                    <a:pt x="9876" y="8965"/>
                  </a:cubicBezTo>
                  <a:cubicBezTo>
                    <a:pt x="10044" y="8872"/>
                    <a:pt x="10219" y="8800"/>
                    <a:pt x="10400" y="8749"/>
                  </a:cubicBezTo>
                  <a:cubicBezTo>
                    <a:pt x="10486" y="8725"/>
                    <a:pt x="10551" y="8653"/>
                    <a:pt x="10568" y="8567"/>
                  </a:cubicBezTo>
                  <a:lnTo>
                    <a:pt x="10733" y="7752"/>
                  </a:lnTo>
                  <a:cubicBezTo>
                    <a:pt x="10740" y="7707"/>
                    <a:pt x="10777" y="7676"/>
                    <a:pt x="10822" y="7676"/>
                  </a:cubicBezTo>
                  <a:lnTo>
                    <a:pt x="11267" y="7676"/>
                  </a:lnTo>
                  <a:cubicBezTo>
                    <a:pt x="11312" y="7676"/>
                    <a:pt x="11350" y="7707"/>
                    <a:pt x="11360" y="7752"/>
                  </a:cubicBezTo>
                  <a:lnTo>
                    <a:pt x="11521" y="8567"/>
                  </a:lnTo>
                  <a:cubicBezTo>
                    <a:pt x="11538" y="8653"/>
                    <a:pt x="11603" y="8725"/>
                    <a:pt x="11689" y="8749"/>
                  </a:cubicBezTo>
                  <a:cubicBezTo>
                    <a:pt x="11870" y="8800"/>
                    <a:pt x="12049" y="8872"/>
                    <a:pt x="12213" y="8965"/>
                  </a:cubicBezTo>
                  <a:cubicBezTo>
                    <a:pt x="12250" y="8986"/>
                    <a:pt x="12289" y="8996"/>
                    <a:pt x="12329" y="8996"/>
                  </a:cubicBezTo>
                  <a:cubicBezTo>
                    <a:pt x="12374" y="8996"/>
                    <a:pt x="12420" y="8982"/>
                    <a:pt x="12460" y="8955"/>
                  </a:cubicBezTo>
                  <a:lnTo>
                    <a:pt x="13152" y="8492"/>
                  </a:lnTo>
                  <a:cubicBezTo>
                    <a:pt x="13167" y="8482"/>
                    <a:pt x="13185" y="8478"/>
                    <a:pt x="13201" y="8478"/>
                  </a:cubicBezTo>
                  <a:cubicBezTo>
                    <a:pt x="13226" y="8478"/>
                    <a:pt x="13250" y="8487"/>
                    <a:pt x="13269" y="8506"/>
                  </a:cubicBezTo>
                  <a:lnTo>
                    <a:pt x="13584" y="8821"/>
                  </a:lnTo>
                  <a:cubicBezTo>
                    <a:pt x="13615" y="8852"/>
                    <a:pt x="13622" y="8900"/>
                    <a:pt x="13598" y="8937"/>
                  </a:cubicBezTo>
                  <a:lnTo>
                    <a:pt x="13135" y="9630"/>
                  </a:lnTo>
                  <a:cubicBezTo>
                    <a:pt x="13084" y="9705"/>
                    <a:pt x="13080" y="9798"/>
                    <a:pt x="13125" y="9876"/>
                  </a:cubicBezTo>
                  <a:cubicBezTo>
                    <a:pt x="13217" y="10041"/>
                    <a:pt x="13289" y="10219"/>
                    <a:pt x="13341" y="10401"/>
                  </a:cubicBezTo>
                  <a:cubicBezTo>
                    <a:pt x="13365" y="10486"/>
                    <a:pt x="13437" y="10551"/>
                    <a:pt x="13522" y="10569"/>
                  </a:cubicBezTo>
                  <a:lnTo>
                    <a:pt x="14338" y="10730"/>
                  </a:lnTo>
                  <a:cubicBezTo>
                    <a:pt x="14382" y="10740"/>
                    <a:pt x="14413" y="10778"/>
                    <a:pt x="14413" y="10822"/>
                  </a:cubicBezTo>
                  <a:lnTo>
                    <a:pt x="14413" y="11268"/>
                  </a:lnTo>
                  <a:cubicBezTo>
                    <a:pt x="14413" y="11312"/>
                    <a:pt x="14382" y="11350"/>
                    <a:pt x="14338" y="11357"/>
                  </a:cubicBezTo>
                  <a:lnTo>
                    <a:pt x="13522" y="11521"/>
                  </a:lnTo>
                  <a:cubicBezTo>
                    <a:pt x="13437" y="11538"/>
                    <a:pt x="13365" y="11604"/>
                    <a:pt x="13341" y="11689"/>
                  </a:cubicBezTo>
                  <a:cubicBezTo>
                    <a:pt x="13289" y="11871"/>
                    <a:pt x="13217" y="12046"/>
                    <a:pt x="13125" y="12213"/>
                  </a:cubicBezTo>
                  <a:cubicBezTo>
                    <a:pt x="13080" y="12289"/>
                    <a:pt x="13084" y="12385"/>
                    <a:pt x="13135" y="12457"/>
                  </a:cubicBezTo>
                  <a:lnTo>
                    <a:pt x="13598" y="13152"/>
                  </a:lnTo>
                  <a:cubicBezTo>
                    <a:pt x="13622" y="13187"/>
                    <a:pt x="13615" y="13238"/>
                    <a:pt x="13584" y="13269"/>
                  </a:cubicBezTo>
                  <a:lnTo>
                    <a:pt x="13269" y="13584"/>
                  </a:lnTo>
                  <a:cubicBezTo>
                    <a:pt x="13251" y="13602"/>
                    <a:pt x="13229" y="13610"/>
                    <a:pt x="13205" y="13610"/>
                  </a:cubicBezTo>
                  <a:cubicBezTo>
                    <a:pt x="13187" y="13610"/>
                    <a:pt x="13169" y="13605"/>
                    <a:pt x="13152" y="13594"/>
                  </a:cubicBezTo>
                  <a:lnTo>
                    <a:pt x="12463" y="13132"/>
                  </a:lnTo>
                  <a:cubicBezTo>
                    <a:pt x="12424" y="13107"/>
                    <a:pt x="12378" y="13094"/>
                    <a:pt x="12333" y="13094"/>
                  </a:cubicBezTo>
                  <a:cubicBezTo>
                    <a:pt x="12292" y="13094"/>
                    <a:pt x="12252" y="13104"/>
                    <a:pt x="12217" y="13125"/>
                  </a:cubicBezTo>
                  <a:cubicBezTo>
                    <a:pt x="12049" y="13218"/>
                    <a:pt x="11874" y="13289"/>
                    <a:pt x="11692" y="13341"/>
                  </a:cubicBezTo>
                  <a:cubicBezTo>
                    <a:pt x="11607" y="13365"/>
                    <a:pt x="11542" y="13433"/>
                    <a:pt x="11524" y="13523"/>
                  </a:cubicBezTo>
                  <a:lnTo>
                    <a:pt x="11360" y="14338"/>
                  </a:lnTo>
                  <a:cubicBezTo>
                    <a:pt x="11353" y="14379"/>
                    <a:pt x="11315" y="14413"/>
                    <a:pt x="11271" y="14413"/>
                  </a:cubicBezTo>
                  <a:lnTo>
                    <a:pt x="10825" y="14413"/>
                  </a:lnTo>
                  <a:cubicBezTo>
                    <a:pt x="10781" y="14413"/>
                    <a:pt x="10743" y="14379"/>
                    <a:pt x="10733" y="14338"/>
                  </a:cubicBezTo>
                  <a:lnTo>
                    <a:pt x="10572" y="13523"/>
                  </a:lnTo>
                  <a:cubicBezTo>
                    <a:pt x="10555" y="13433"/>
                    <a:pt x="10489" y="13365"/>
                    <a:pt x="10404" y="13341"/>
                  </a:cubicBezTo>
                  <a:cubicBezTo>
                    <a:pt x="10222" y="13289"/>
                    <a:pt x="10044" y="13218"/>
                    <a:pt x="9880" y="13125"/>
                  </a:cubicBezTo>
                  <a:cubicBezTo>
                    <a:pt x="9842" y="13104"/>
                    <a:pt x="9802" y="13094"/>
                    <a:pt x="9762" y="13094"/>
                  </a:cubicBezTo>
                  <a:cubicBezTo>
                    <a:pt x="9717" y="13094"/>
                    <a:pt x="9673" y="13107"/>
                    <a:pt x="9633" y="13132"/>
                  </a:cubicBezTo>
                  <a:lnTo>
                    <a:pt x="8937" y="13594"/>
                  </a:lnTo>
                  <a:cubicBezTo>
                    <a:pt x="8922" y="13605"/>
                    <a:pt x="8904" y="13610"/>
                    <a:pt x="8885" y="13610"/>
                  </a:cubicBezTo>
                  <a:cubicBezTo>
                    <a:pt x="8862" y="13610"/>
                    <a:pt x="8838" y="13602"/>
                    <a:pt x="8821" y="13584"/>
                  </a:cubicBezTo>
                  <a:lnTo>
                    <a:pt x="8505" y="13269"/>
                  </a:lnTo>
                  <a:cubicBezTo>
                    <a:pt x="8475" y="13235"/>
                    <a:pt x="8471" y="13187"/>
                    <a:pt x="8495" y="13152"/>
                  </a:cubicBezTo>
                  <a:lnTo>
                    <a:pt x="8958" y="12457"/>
                  </a:lnTo>
                  <a:cubicBezTo>
                    <a:pt x="9006" y="12385"/>
                    <a:pt x="9009" y="12289"/>
                    <a:pt x="8965" y="12213"/>
                  </a:cubicBezTo>
                  <a:cubicBezTo>
                    <a:pt x="8872" y="12046"/>
                    <a:pt x="8800" y="11871"/>
                    <a:pt x="8749" y="11689"/>
                  </a:cubicBezTo>
                  <a:cubicBezTo>
                    <a:pt x="8725" y="11604"/>
                    <a:pt x="8656" y="11538"/>
                    <a:pt x="8567" y="11521"/>
                  </a:cubicBezTo>
                  <a:lnTo>
                    <a:pt x="7751" y="11357"/>
                  </a:lnTo>
                  <a:cubicBezTo>
                    <a:pt x="7707" y="11350"/>
                    <a:pt x="7676" y="11312"/>
                    <a:pt x="7676" y="11268"/>
                  </a:cubicBezTo>
                  <a:lnTo>
                    <a:pt x="7676" y="10822"/>
                  </a:lnTo>
                  <a:cubicBezTo>
                    <a:pt x="7676" y="10778"/>
                    <a:pt x="7707" y="10740"/>
                    <a:pt x="7751" y="10730"/>
                  </a:cubicBezTo>
                  <a:lnTo>
                    <a:pt x="7799" y="10719"/>
                  </a:lnTo>
                  <a:cubicBezTo>
                    <a:pt x="7933" y="10699"/>
                    <a:pt x="8019" y="10572"/>
                    <a:pt x="7991" y="10442"/>
                  </a:cubicBezTo>
                  <a:cubicBezTo>
                    <a:pt x="7971" y="10330"/>
                    <a:pt x="7872" y="10254"/>
                    <a:pt x="7762" y="10254"/>
                  </a:cubicBezTo>
                  <a:cubicBezTo>
                    <a:pt x="7744" y="10254"/>
                    <a:pt x="7725" y="10256"/>
                    <a:pt x="7707" y="10260"/>
                  </a:cubicBezTo>
                  <a:lnTo>
                    <a:pt x="7659" y="10270"/>
                  </a:lnTo>
                  <a:cubicBezTo>
                    <a:pt x="7395" y="10322"/>
                    <a:pt x="7207" y="10551"/>
                    <a:pt x="7207" y="10822"/>
                  </a:cubicBezTo>
                  <a:lnTo>
                    <a:pt x="7207" y="11268"/>
                  </a:lnTo>
                  <a:cubicBezTo>
                    <a:pt x="7207" y="11535"/>
                    <a:pt x="7395" y="11765"/>
                    <a:pt x="7659" y="11819"/>
                  </a:cubicBezTo>
                  <a:lnTo>
                    <a:pt x="8337" y="11953"/>
                  </a:lnTo>
                  <a:cubicBezTo>
                    <a:pt x="8379" y="12076"/>
                    <a:pt x="8427" y="12196"/>
                    <a:pt x="8485" y="12313"/>
                  </a:cubicBezTo>
                  <a:lnTo>
                    <a:pt x="8101" y="12892"/>
                  </a:lnTo>
                  <a:cubicBezTo>
                    <a:pt x="7954" y="13115"/>
                    <a:pt x="7981" y="13409"/>
                    <a:pt x="8170" y="13601"/>
                  </a:cubicBezTo>
                  <a:lnTo>
                    <a:pt x="8485" y="13917"/>
                  </a:lnTo>
                  <a:cubicBezTo>
                    <a:pt x="8594" y="14024"/>
                    <a:pt x="8738" y="14079"/>
                    <a:pt x="8882" y="14079"/>
                  </a:cubicBezTo>
                  <a:cubicBezTo>
                    <a:pt x="8990" y="14079"/>
                    <a:pt x="9099" y="14048"/>
                    <a:pt x="9194" y="13985"/>
                  </a:cubicBezTo>
                  <a:lnTo>
                    <a:pt x="9773" y="13601"/>
                  </a:lnTo>
                  <a:cubicBezTo>
                    <a:pt x="9890" y="13660"/>
                    <a:pt x="10010" y="13708"/>
                    <a:pt x="10133" y="13749"/>
                  </a:cubicBezTo>
                  <a:lnTo>
                    <a:pt x="10267" y="14427"/>
                  </a:lnTo>
                  <a:cubicBezTo>
                    <a:pt x="10322" y="14691"/>
                    <a:pt x="10551" y="14880"/>
                    <a:pt x="10818" y="14880"/>
                  </a:cubicBezTo>
                  <a:lnTo>
                    <a:pt x="11264" y="14880"/>
                  </a:lnTo>
                  <a:cubicBezTo>
                    <a:pt x="11266" y="14880"/>
                    <a:pt x="11269" y="14880"/>
                    <a:pt x="11271" y="14880"/>
                  </a:cubicBezTo>
                  <a:cubicBezTo>
                    <a:pt x="11539" y="14880"/>
                    <a:pt x="11765" y="14689"/>
                    <a:pt x="11819" y="14431"/>
                  </a:cubicBezTo>
                  <a:lnTo>
                    <a:pt x="11956" y="13752"/>
                  </a:lnTo>
                  <a:cubicBezTo>
                    <a:pt x="12080" y="13708"/>
                    <a:pt x="12199" y="13660"/>
                    <a:pt x="12316" y="13601"/>
                  </a:cubicBezTo>
                  <a:lnTo>
                    <a:pt x="12892" y="13989"/>
                  </a:lnTo>
                  <a:cubicBezTo>
                    <a:pt x="12986" y="14051"/>
                    <a:pt x="13094" y="14081"/>
                    <a:pt x="13201" y="14081"/>
                  </a:cubicBezTo>
                  <a:cubicBezTo>
                    <a:pt x="13347" y="14081"/>
                    <a:pt x="13492" y="14025"/>
                    <a:pt x="13601" y="13917"/>
                  </a:cubicBezTo>
                  <a:lnTo>
                    <a:pt x="13916" y="13601"/>
                  </a:lnTo>
                  <a:cubicBezTo>
                    <a:pt x="14105" y="13413"/>
                    <a:pt x="14136" y="13115"/>
                    <a:pt x="13988" y="12892"/>
                  </a:cubicBezTo>
                  <a:lnTo>
                    <a:pt x="13601" y="12316"/>
                  </a:lnTo>
                  <a:cubicBezTo>
                    <a:pt x="13659" y="12200"/>
                    <a:pt x="13707" y="12080"/>
                    <a:pt x="13752" y="11956"/>
                  </a:cubicBezTo>
                  <a:lnTo>
                    <a:pt x="14430" y="11819"/>
                  </a:lnTo>
                  <a:cubicBezTo>
                    <a:pt x="14691" y="11768"/>
                    <a:pt x="14883" y="11535"/>
                    <a:pt x="14883" y="11268"/>
                  </a:cubicBezTo>
                  <a:lnTo>
                    <a:pt x="14883" y="10822"/>
                  </a:lnTo>
                  <a:cubicBezTo>
                    <a:pt x="14883" y="10555"/>
                    <a:pt x="14694" y="10322"/>
                    <a:pt x="14434" y="10270"/>
                  </a:cubicBezTo>
                  <a:lnTo>
                    <a:pt x="13752" y="10133"/>
                  </a:lnTo>
                  <a:cubicBezTo>
                    <a:pt x="13711" y="10010"/>
                    <a:pt x="13663" y="9890"/>
                    <a:pt x="13604" y="9774"/>
                  </a:cubicBezTo>
                  <a:lnTo>
                    <a:pt x="13988" y="9198"/>
                  </a:lnTo>
                  <a:cubicBezTo>
                    <a:pt x="14136" y="8975"/>
                    <a:pt x="14108" y="8677"/>
                    <a:pt x="13920" y="8489"/>
                  </a:cubicBezTo>
                  <a:lnTo>
                    <a:pt x="13604" y="8173"/>
                  </a:lnTo>
                  <a:cubicBezTo>
                    <a:pt x="13494" y="8063"/>
                    <a:pt x="13351" y="8007"/>
                    <a:pt x="13206" y="8007"/>
                  </a:cubicBezTo>
                  <a:cubicBezTo>
                    <a:pt x="13098" y="8007"/>
                    <a:pt x="12990" y="8038"/>
                    <a:pt x="12895" y="8101"/>
                  </a:cubicBezTo>
                  <a:lnTo>
                    <a:pt x="12316" y="8489"/>
                  </a:lnTo>
                  <a:cubicBezTo>
                    <a:pt x="12199" y="8430"/>
                    <a:pt x="12080" y="8379"/>
                    <a:pt x="11956" y="8338"/>
                  </a:cubicBezTo>
                  <a:lnTo>
                    <a:pt x="11819" y="7659"/>
                  </a:lnTo>
                  <a:cubicBezTo>
                    <a:pt x="11768" y="7395"/>
                    <a:pt x="11535" y="7207"/>
                    <a:pt x="11267" y="7207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9" name="Google Shape;6359;p52"/>
          <p:cNvGrpSpPr/>
          <p:nvPr/>
        </p:nvGrpSpPr>
        <p:grpSpPr>
          <a:xfrm>
            <a:off x="5120059" y="1656411"/>
            <a:ext cx="548630" cy="521207"/>
            <a:chOff x="2645009" y="3360008"/>
            <a:chExt cx="382161" cy="369991"/>
          </a:xfrm>
        </p:grpSpPr>
        <p:sp>
          <p:nvSpPr>
            <p:cNvPr id="6360" name="Google Shape;6360;p52"/>
            <p:cNvSpPr/>
            <p:nvPr/>
          </p:nvSpPr>
          <p:spPr>
            <a:xfrm>
              <a:off x="2669112" y="3666607"/>
              <a:ext cx="57963" cy="57963"/>
            </a:xfrm>
            <a:custGeom>
              <a:avLst/>
              <a:gdLst/>
              <a:ahLst/>
              <a:cxnLst/>
              <a:rect l="l" t="t" r="r" b="b"/>
              <a:pathLst>
                <a:path w="2210" h="2210" extrusionOk="0">
                  <a:moveTo>
                    <a:pt x="1" y="1"/>
                  </a:moveTo>
                  <a:lnTo>
                    <a:pt x="1" y="2209"/>
                  </a:lnTo>
                  <a:lnTo>
                    <a:pt x="2209" y="2209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2"/>
            <p:cNvSpPr/>
            <p:nvPr/>
          </p:nvSpPr>
          <p:spPr>
            <a:xfrm>
              <a:off x="2669112" y="3666607"/>
              <a:ext cx="57963" cy="17441"/>
            </a:xfrm>
            <a:custGeom>
              <a:avLst/>
              <a:gdLst/>
              <a:ahLst/>
              <a:cxnLst/>
              <a:rect l="l" t="t" r="r" b="b"/>
              <a:pathLst>
                <a:path w="2210" h="665" extrusionOk="0">
                  <a:moveTo>
                    <a:pt x="1" y="1"/>
                  </a:moveTo>
                  <a:lnTo>
                    <a:pt x="1" y="665"/>
                  </a:lnTo>
                  <a:lnTo>
                    <a:pt x="2209" y="665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2"/>
            <p:cNvSpPr/>
            <p:nvPr/>
          </p:nvSpPr>
          <p:spPr>
            <a:xfrm>
              <a:off x="2663316" y="3643396"/>
              <a:ext cx="63628" cy="23238"/>
            </a:xfrm>
            <a:custGeom>
              <a:avLst/>
              <a:gdLst/>
              <a:ahLst/>
              <a:cxnLst/>
              <a:rect l="l" t="t" r="r" b="b"/>
              <a:pathLst>
                <a:path w="2426" h="886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88"/>
                    <a:pt x="198" y="886"/>
                    <a:pt x="443" y="886"/>
                  </a:cubicBezTo>
                  <a:lnTo>
                    <a:pt x="2425" y="886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2"/>
            <p:cNvSpPr/>
            <p:nvPr/>
          </p:nvSpPr>
          <p:spPr>
            <a:xfrm>
              <a:off x="2721226" y="3463947"/>
              <a:ext cx="46344" cy="260623"/>
            </a:xfrm>
            <a:custGeom>
              <a:avLst/>
              <a:gdLst/>
              <a:ahLst/>
              <a:cxnLst/>
              <a:rect l="l" t="t" r="r" b="b"/>
              <a:pathLst>
                <a:path w="1767" h="9937" extrusionOk="0">
                  <a:moveTo>
                    <a:pt x="222" y="0"/>
                  </a:moveTo>
                  <a:lnTo>
                    <a:pt x="1" y="9936"/>
                  </a:lnTo>
                  <a:lnTo>
                    <a:pt x="1767" y="9936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2"/>
            <p:cNvSpPr/>
            <p:nvPr/>
          </p:nvSpPr>
          <p:spPr>
            <a:xfrm>
              <a:off x="2790782" y="3527549"/>
              <a:ext cx="34725" cy="92767"/>
            </a:xfrm>
            <a:custGeom>
              <a:avLst/>
              <a:gdLst/>
              <a:ahLst/>
              <a:cxnLst/>
              <a:rect l="l" t="t" r="r" b="b"/>
              <a:pathLst>
                <a:path w="1324" h="3537" extrusionOk="0">
                  <a:moveTo>
                    <a:pt x="221" y="0"/>
                  </a:moveTo>
                  <a:lnTo>
                    <a:pt x="0" y="3537"/>
                  </a:lnTo>
                  <a:lnTo>
                    <a:pt x="1323" y="353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2"/>
            <p:cNvSpPr/>
            <p:nvPr/>
          </p:nvSpPr>
          <p:spPr>
            <a:xfrm>
              <a:off x="2726655" y="3463947"/>
              <a:ext cx="35486" cy="17310"/>
            </a:xfrm>
            <a:custGeom>
              <a:avLst/>
              <a:gdLst/>
              <a:ahLst/>
              <a:cxnLst/>
              <a:rect l="l" t="t" r="r" b="b"/>
              <a:pathLst>
                <a:path w="1353" h="660" extrusionOk="0">
                  <a:moveTo>
                    <a:pt x="15" y="0"/>
                  </a:moveTo>
                  <a:lnTo>
                    <a:pt x="1" y="659"/>
                  </a:lnTo>
                  <a:lnTo>
                    <a:pt x="1353" y="659"/>
                  </a:lnTo>
                  <a:lnTo>
                    <a:pt x="1338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2"/>
            <p:cNvSpPr/>
            <p:nvPr/>
          </p:nvSpPr>
          <p:spPr>
            <a:xfrm>
              <a:off x="2795450" y="3527549"/>
              <a:ext cx="25388" cy="17441"/>
            </a:xfrm>
            <a:custGeom>
              <a:avLst/>
              <a:gdLst/>
              <a:ahLst/>
              <a:cxnLst/>
              <a:rect l="l" t="t" r="r" b="b"/>
              <a:pathLst>
                <a:path w="968" h="665" extrusionOk="0">
                  <a:moveTo>
                    <a:pt x="43" y="0"/>
                  </a:moveTo>
                  <a:lnTo>
                    <a:pt x="0" y="664"/>
                  </a:lnTo>
                  <a:lnTo>
                    <a:pt x="967" y="664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2"/>
            <p:cNvSpPr/>
            <p:nvPr/>
          </p:nvSpPr>
          <p:spPr>
            <a:xfrm>
              <a:off x="2848692" y="3527549"/>
              <a:ext cx="34725" cy="92767"/>
            </a:xfrm>
            <a:custGeom>
              <a:avLst/>
              <a:gdLst/>
              <a:ahLst/>
              <a:cxnLst/>
              <a:rect l="l" t="t" r="r" b="b"/>
              <a:pathLst>
                <a:path w="1324" h="3537" extrusionOk="0">
                  <a:moveTo>
                    <a:pt x="222" y="0"/>
                  </a:moveTo>
                  <a:lnTo>
                    <a:pt x="1" y="3537"/>
                  </a:lnTo>
                  <a:lnTo>
                    <a:pt x="1324" y="3537"/>
                  </a:lnTo>
                  <a:lnTo>
                    <a:pt x="1103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2"/>
            <p:cNvSpPr/>
            <p:nvPr/>
          </p:nvSpPr>
          <p:spPr>
            <a:xfrm>
              <a:off x="2853361" y="3527549"/>
              <a:ext cx="25388" cy="17441"/>
            </a:xfrm>
            <a:custGeom>
              <a:avLst/>
              <a:gdLst/>
              <a:ahLst/>
              <a:cxnLst/>
              <a:rect l="l" t="t" r="r" b="b"/>
              <a:pathLst>
                <a:path w="968" h="665" extrusionOk="0">
                  <a:moveTo>
                    <a:pt x="44" y="0"/>
                  </a:moveTo>
                  <a:lnTo>
                    <a:pt x="1" y="664"/>
                  </a:lnTo>
                  <a:lnTo>
                    <a:pt x="968" y="664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2"/>
            <p:cNvSpPr/>
            <p:nvPr/>
          </p:nvSpPr>
          <p:spPr>
            <a:xfrm>
              <a:off x="2906629" y="3527549"/>
              <a:ext cx="34725" cy="92767"/>
            </a:xfrm>
            <a:custGeom>
              <a:avLst/>
              <a:gdLst/>
              <a:ahLst/>
              <a:cxnLst/>
              <a:rect l="l" t="t" r="r" b="b"/>
              <a:pathLst>
                <a:path w="1324" h="3537" extrusionOk="0">
                  <a:moveTo>
                    <a:pt x="217" y="0"/>
                  </a:moveTo>
                  <a:lnTo>
                    <a:pt x="0" y="3537"/>
                  </a:lnTo>
                  <a:lnTo>
                    <a:pt x="1324" y="353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2"/>
            <p:cNvSpPr/>
            <p:nvPr/>
          </p:nvSpPr>
          <p:spPr>
            <a:xfrm>
              <a:off x="2911297" y="3527549"/>
              <a:ext cx="25388" cy="17441"/>
            </a:xfrm>
            <a:custGeom>
              <a:avLst/>
              <a:gdLst/>
              <a:ahLst/>
              <a:cxnLst/>
              <a:rect l="l" t="t" r="r" b="b"/>
              <a:pathLst>
                <a:path w="968" h="665" extrusionOk="0">
                  <a:moveTo>
                    <a:pt x="39" y="0"/>
                  </a:moveTo>
                  <a:lnTo>
                    <a:pt x="0" y="664"/>
                  </a:lnTo>
                  <a:lnTo>
                    <a:pt x="968" y="664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2"/>
            <p:cNvSpPr/>
            <p:nvPr/>
          </p:nvSpPr>
          <p:spPr>
            <a:xfrm>
              <a:off x="2744333" y="3643396"/>
              <a:ext cx="243339" cy="81174"/>
            </a:xfrm>
            <a:custGeom>
              <a:avLst/>
              <a:gdLst/>
              <a:ahLst/>
              <a:cxnLst/>
              <a:rect l="l" t="t" r="r" b="b"/>
              <a:pathLst>
                <a:path w="9278" h="3095" extrusionOk="0">
                  <a:moveTo>
                    <a:pt x="0" y="0"/>
                  </a:moveTo>
                  <a:lnTo>
                    <a:pt x="0" y="3094"/>
                  </a:lnTo>
                  <a:lnTo>
                    <a:pt x="9277" y="3094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2"/>
            <p:cNvSpPr/>
            <p:nvPr/>
          </p:nvSpPr>
          <p:spPr>
            <a:xfrm>
              <a:off x="2744333" y="3643396"/>
              <a:ext cx="243339" cy="17441"/>
            </a:xfrm>
            <a:custGeom>
              <a:avLst/>
              <a:gdLst/>
              <a:ahLst/>
              <a:cxnLst/>
              <a:rect l="l" t="t" r="r" b="b"/>
              <a:pathLst>
                <a:path w="927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9277" y="664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2"/>
            <p:cNvSpPr/>
            <p:nvPr/>
          </p:nvSpPr>
          <p:spPr>
            <a:xfrm>
              <a:off x="2738641" y="3620289"/>
              <a:ext cx="254826" cy="23133"/>
            </a:xfrm>
            <a:custGeom>
              <a:avLst/>
              <a:gdLst/>
              <a:ahLst/>
              <a:cxnLst/>
              <a:rect l="l" t="t" r="r" b="b"/>
              <a:pathLst>
                <a:path w="9716" h="882" extrusionOk="0">
                  <a:moveTo>
                    <a:pt x="439" y="1"/>
                  </a:moveTo>
                  <a:cubicBezTo>
                    <a:pt x="198" y="1"/>
                    <a:pt x="1" y="198"/>
                    <a:pt x="1" y="443"/>
                  </a:cubicBezTo>
                  <a:cubicBezTo>
                    <a:pt x="1" y="684"/>
                    <a:pt x="198" y="881"/>
                    <a:pt x="439" y="881"/>
                  </a:cubicBezTo>
                  <a:lnTo>
                    <a:pt x="9273" y="881"/>
                  </a:lnTo>
                  <a:cubicBezTo>
                    <a:pt x="9519" y="881"/>
                    <a:pt x="9716" y="684"/>
                    <a:pt x="9716" y="443"/>
                  </a:cubicBezTo>
                  <a:cubicBezTo>
                    <a:pt x="9716" y="198"/>
                    <a:pt x="9519" y="1"/>
                    <a:pt x="9273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2"/>
            <p:cNvSpPr/>
            <p:nvPr/>
          </p:nvSpPr>
          <p:spPr>
            <a:xfrm>
              <a:off x="2736569" y="3365384"/>
              <a:ext cx="290601" cy="127492"/>
            </a:xfrm>
            <a:custGeom>
              <a:avLst/>
              <a:gdLst/>
              <a:ahLst/>
              <a:cxnLst/>
              <a:rect l="l" t="t" r="r" b="b"/>
              <a:pathLst>
                <a:path w="11080" h="4861" extrusionOk="0">
                  <a:moveTo>
                    <a:pt x="8029" y="0"/>
                  </a:moveTo>
                  <a:cubicBezTo>
                    <a:pt x="7399" y="0"/>
                    <a:pt x="6797" y="245"/>
                    <a:pt x="6345" y="683"/>
                  </a:cubicBezTo>
                  <a:cubicBezTo>
                    <a:pt x="6005" y="375"/>
                    <a:pt x="5580" y="223"/>
                    <a:pt x="5156" y="223"/>
                  </a:cubicBezTo>
                  <a:cubicBezTo>
                    <a:pt x="4661" y="223"/>
                    <a:pt x="4169" y="430"/>
                    <a:pt x="3819" y="837"/>
                  </a:cubicBezTo>
                  <a:cubicBezTo>
                    <a:pt x="3612" y="719"/>
                    <a:pt x="3389" y="665"/>
                    <a:pt x="3171" y="665"/>
                  </a:cubicBezTo>
                  <a:cubicBezTo>
                    <a:pt x="2596" y="665"/>
                    <a:pt x="2050" y="1044"/>
                    <a:pt x="1889" y="1650"/>
                  </a:cubicBezTo>
                  <a:cubicBezTo>
                    <a:pt x="1766" y="1580"/>
                    <a:pt x="1636" y="1548"/>
                    <a:pt x="1509" y="1548"/>
                  </a:cubicBezTo>
                  <a:cubicBezTo>
                    <a:pt x="1124" y="1548"/>
                    <a:pt x="770" y="1845"/>
                    <a:pt x="749" y="2276"/>
                  </a:cubicBezTo>
                  <a:cubicBezTo>
                    <a:pt x="674" y="2231"/>
                    <a:pt x="595" y="2211"/>
                    <a:pt x="520" y="2211"/>
                  </a:cubicBezTo>
                  <a:cubicBezTo>
                    <a:pt x="242" y="2211"/>
                    <a:pt x="1" y="2484"/>
                    <a:pt x="99" y="2791"/>
                  </a:cubicBezTo>
                  <a:cubicBezTo>
                    <a:pt x="166" y="2990"/>
                    <a:pt x="344" y="3093"/>
                    <a:pt x="522" y="3093"/>
                  </a:cubicBezTo>
                  <a:cubicBezTo>
                    <a:pt x="687" y="3093"/>
                    <a:pt x="852" y="3003"/>
                    <a:pt x="927" y="2820"/>
                  </a:cubicBezTo>
                  <a:cubicBezTo>
                    <a:pt x="1079" y="3003"/>
                    <a:pt x="1296" y="3093"/>
                    <a:pt x="1512" y="3093"/>
                  </a:cubicBezTo>
                  <a:cubicBezTo>
                    <a:pt x="1740" y="3093"/>
                    <a:pt x="1967" y="2993"/>
                    <a:pt x="2120" y="2796"/>
                  </a:cubicBezTo>
                  <a:cubicBezTo>
                    <a:pt x="2377" y="3133"/>
                    <a:pt x="2769" y="3313"/>
                    <a:pt x="3168" y="3313"/>
                  </a:cubicBezTo>
                  <a:cubicBezTo>
                    <a:pt x="3390" y="3313"/>
                    <a:pt x="3614" y="3257"/>
                    <a:pt x="3819" y="3142"/>
                  </a:cubicBezTo>
                  <a:cubicBezTo>
                    <a:pt x="4163" y="3541"/>
                    <a:pt x="4656" y="3755"/>
                    <a:pt x="5158" y="3755"/>
                  </a:cubicBezTo>
                  <a:cubicBezTo>
                    <a:pt x="5406" y="3755"/>
                    <a:pt x="5657" y="3703"/>
                    <a:pt x="5892" y="3594"/>
                  </a:cubicBezTo>
                  <a:cubicBezTo>
                    <a:pt x="6353" y="4435"/>
                    <a:pt x="7192" y="4860"/>
                    <a:pt x="8030" y="4860"/>
                  </a:cubicBezTo>
                  <a:cubicBezTo>
                    <a:pt x="8838" y="4860"/>
                    <a:pt x="9645" y="4467"/>
                    <a:pt x="10117" y="3671"/>
                  </a:cubicBezTo>
                  <a:cubicBezTo>
                    <a:pt x="11080" y="2050"/>
                    <a:pt x="9910" y="0"/>
                    <a:pt x="8029" y="0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2"/>
            <p:cNvSpPr/>
            <p:nvPr/>
          </p:nvSpPr>
          <p:spPr>
            <a:xfrm>
              <a:off x="2735494" y="3383298"/>
              <a:ext cx="270983" cy="109683"/>
            </a:xfrm>
            <a:custGeom>
              <a:avLst/>
              <a:gdLst/>
              <a:ahLst/>
              <a:cxnLst/>
              <a:rect l="l" t="t" r="r" b="b"/>
              <a:pathLst>
                <a:path w="10332" h="4182" extrusionOk="0">
                  <a:moveTo>
                    <a:pt x="2994" y="0"/>
                  </a:moveTo>
                  <a:cubicBezTo>
                    <a:pt x="2479" y="87"/>
                    <a:pt x="2065" y="462"/>
                    <a:pt x="1930" y="967"/>
                  </a:cubicBezTo>
                  <a:cubicBezTo>
                    <a:pt x="1807" y="897"/>
                    <a:pt x="1677" y="865"/>
                    <a:pt x="1550" y="865"/>
                  </a:cubicBezTo>
                  <a:cubicBezTo>
                    <a:pt x="1165" y="865"/>
                    <a:pt x="811" y="1162"/>
                    <a:pt x="790" y="1593"/>
                  </a:cubicBezTo>
                  <a:cubicBezTo>
                    <a:pt x="722" y="1550"/>
                    <a:pt x="641" y="1526"/>
                    <a:pt x="564" y="1526"/>
                  </a:cubicBezTo>
                  <a:cubicBezTo>
                    <a:pt x="208" y="1526"/>
                    <a:pt x="1" y="1920"/>
                    <a:pt x="193" y="2214"/>
                  </a:cubicBezTo>
                  <a:cubicBezTo>
                    <a:pt x="282" y="2346"/>
                    <a:pt x="422" y="2410"/>
                    <a:pt x="562" y="2410"/>
                  </a:cubicBezTo>
                  <a:cubicBezTo>
                    <a:pt x="731" y="2410"/>
                    <a:pt x="899" y="2316"/>
                    <a:pt x="973" y="2137"/>
                  </a:cubicBezTo>
                  <a:cubicBezTo>
                    <a:pt x="1126" y="2320"/>
                    <a:pt x="1342" y="2412"/>
                    <a:pt x="1558" y="2412"/>
                  </a:cubicBezTo>
                  <a:cubicBezTo>
                    <a:pt x="1783" y="2412"/>
                    <a:pt x="2009" y="2312"/>
                    <a:pt x="2161" y="2113"/>
                  </a:cubicBezTo>
                  <a:cubicBezTo>
                    <a:pt x="2421" y="2450"/>
                    <a:pt x="2814" y="2632"/>
                    <a:pt x="3214" y="2632"/>
                  </a:cubicBezTo>
                  <a:cubicBezTo>
                    <a:pt x="3436" y="2632"/>
                    <a:pt x="3660" y="2576"/>
                    <a:pt x="3864" y="2459"/>
                  </a:cubicBezTo>
                  <a:cubicBezTo>
                    <a:pt x="4209" y="2858"/>
                    <a:pt x="4702" y="3074"/>
                    <a:pt x="5204" y="3074"/>
                  </a:cubicBezTo>
                  <a:cubicBezTo>
                    <a:pt x="5452" y="3074"/>
                    <a:pt x="5702" y="3021"/>
                    <a:pt x="5938" y="2911"/>
                  </a:cubicBezTo>
                  <a:cubicBezTo>
                    <a:pt x="6362" y="3695"/>
                    <a:pt x="7183" y="4181"/>
                    <a:pt x="8070" y="4181"/>
                  </a:cubicBezTo>
                  <a:cubicBezTo>
                    <a:pt x="8120" y="4181"/>
                    <a:pt x="8169" y="4180"/>
                    <a:pt x="8219" y="4177"/>
                  </a:cubicBezTo>
                  <a:cubicBezTo>
                    <a:pt x="9157" y="4119"/>
                    <a:pt x="9980" y="3523"/>
                    <a:pt x="10331" y="2647"/>
                  </a:cubicBezTo>
                  <a:lnTo>
                    <a:pt x="10331" y="2647"/>
                  </a:lnTo>
                  <a:cubicBezTo>
                    <a:pt x="9922" y="2926"/>
                    <a:pt x="9441" y="3075"/>
                    <a:pt x="8950" y="3075"/>
                  </a:cubicBezTo>
                  <a:cubicBezTo>
                    <a:pt x="8089" y="3070"/>
                    <a:pt x="7290" y="2613"/>
                    <a:pt x="6857" y="1872"/>
                  </a:cubicBezTo>
                  <a:cubicBezTo>
                    <a:pt x="6840" y="1844"/>
                    <a:pt x="6812" y="1826"/>
                    <a:pt x="6783" y="1826"/>
                  </a:cubicBezTo>
                  <a:cubicBezTo>
                    <a:pt x="6772" y="1826"/>
                    <a:pt x="6762" y="1828"/>
                    <a:pt x="6751" y="1834"/>
                  </a:cubicBezTo>
                  <a:cubicBezTo>
                    <a:pt x="6532" y="1923"/>
                    <a:pt x="6305" y="1966"/>
                    <a:pt x="6081" y="1966"/>
                  </a:cubicBezTo>
                  <a:cubicBezTo>
                    <a:pt x="5459" y="1966"/>
                    <a:pt x="4865" y="1638"/>
                    <a:pt x="4543" y="1069"/>
                  </a:cubicBezTo>
                  <a:cubicBezTo>
                    <a:pt x="4528" y="1039"/>
                    <a:pt x="4499" y="1020"/>
                    <a:pt x="4468" y="1020"/>
                  </a:cubicBezTo>
                  <a:cubicBezTo>
                    <a:pt x="4459" y="1020"/>
                    <a:pt x="4451" y="1022"/>
                    <a:pt x="4442" y="1025"/>
                  </a:cubicBezTo>
                  <a:cubicBezTo>
                    <a:pt x="4326" y="1064"/>
                    <a:pt x="4211" y="1083"/>
                    <a:pt x="4095" y="1083"/>
                  </a:cubicBezTo>
                  <a:cubicBezTo>
                    <a:pt x="3494" y="1083"/>
                    <a:pt x="3003" y="602"/>
                    <a:pt x="299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2"/>
            <p:cNvSpPr/>
            <p:nvPr/>
          </p:nvSpPr>
          <p:spPr>
            <a:xfrm>
              <a:off x="2645009" y="3458492"/>
              <a:ext cx="373453" cy="271507"/>
            </a:xfrm>
            <a:custGeom>
              <a:avLst/>
              <a:gdLst/>
              <a:ahLst/>
              <a:cxnLst/>
              <a:rect l="l" t="t" r="r" b="b"/>
              <a:pathLst>
                <a:path w="14239" h="10352" extrusionOk="0">
                  <a:moveTo>
                    <a:pt x="6468" y="2840"/>
                  </a:moveTo>
                  <a:lnTo>
                    <a:pt x="6660" y="5963"/>
                  </a:lnTo>
                  <a:lnTo>
                    <a:pt x="5775" y="5963"/>
                  </a:lnTo>
                  <a:lnTo>
                    <a:pt x="5972" y="2840"/>
                  </a:lnTo>
                  <a:close/>
                  <a:moveTo>
                    <a:pt x="8676" y="2840"/>
                  </a:moveTo>
                  <a:lnTo>
                    <a:pt x="8869" y="5963"/>
                  </a:lnTo>
                  <a:lnTo>
                    <a:pt x="7983" y="5963"/>
                  </a:lnTo>
                  <a:lnTo>
                    <a:pt x="8181" y="2840"/>
                  </a:lnTo>
                  <a:close/>
                  <a:moveTo>
                    <a:pt x="10885" y="2840"/>
                  </a:moveTo>
                  <a:lnTo>
                    <a:pt x="11077" y="5963"/>
                  </a:lnTo>
                  <a:lnTo>
                    <a:pt x="10192" y="5963"/>
                  </a:lnTo>
                  <a:lnTo>
                    <a:pt x="10389" y="2840"/>
                  </a:lnTo>
                  <a:close/>
                  <a:moveTo>
                    <a:pt x="2763" y="7257"/>
                  </a:moveTo>
                  <a:lnTo>
                    <a:pt x="2753" y="7729"/>
                  </a:lnTo>
                  <a:lnTo>
                    <a:pt x="2022" y="7729"/>
                  </a:lnTo>
                  <a:cubicBezTo>
                    <a:pt x="1762" y="7743"/>
                    <a:pt x="1762" y="8128"/>
                    <a:pt x="2022" y="8143"/>
                  </a:cubicBezTo>
                  <a:lnTo>
                    <a:pt x="2743" y="8143"/>
                  </a:lnTo>
                  <a:lnTo>
                    <a:pt x="2705" y="9937"/>
                  </a:lnTo>
                  <a:lnTo>
                    <a:pt x="1127" y="9937"/>
                  </a:lnTo>
                  <a:lnTo>
                    <a:pt x="1127" y="8143"/>
                  </a:lnTo>
                  <a:lnTo>
                    <a:pt x="1141" y="8143"/>
                  </a:lnTo>
                  <a:cubicBezTo>
                    <a:pt x="1146" y="8143"/>
                    <a:pt x="1150" y="8143"/>
                    <a:pt x="1155" y="8143"/>
                  </a:cubicBezTo>
                  <a:cubicBezTo>
                    <a:pt x="1425" y="8143"/>
                    <a:pt x="1425" y="7728"/>
                    <a:pt x="1155" y="7728"/>
                  </a:cubicBezTo>
                  <a:cubicBezTo>
                    <a:pt x="1150" y="7728"/>
                    <a:pt x="1146" y="7729"/>
                    <a:pt x="1141" y="7729"/>
                  </a:cubicBezTo>
                  <a:cubicBezTo>
                    <a:pt x="823" y="7729"/>
                    <a:pt x="823" y="7257"/>
                    <a:pt x="1141" y="7257"/>
                  </a:cubicBezTo>
                  <a:close/>
                  <a:moveTo>
                    <a:pt x="4249" y="410"/>
                  </a:moveTo>
                  <a:lnTo>
                    <a:pt x="4374" y="5963"/>
                  </a:lnTo>
                  <a:lnTo>
                    <a:pt x="4014" y="5963"/>
                  </a:lnTo>
                  <a:cubicBezTo>
                    <a:pt x="3412" y="5963"/>
                    <a:pt x="3133" y="6704"/>
                    <a:pt x="3585" y="7098"/>
                  </a:cubicBezTo>
                  <a:lnTo>
                    <a:pt x="3585" y="9937"/>
                  </a:lnTo>
                  <a:lnTo>
                    <a:pt x="3119" y="9937"/>
                  </a:lnTo>
                  <a:lnTo>
                    <a:pt x="3330" y="410"/>
                  </a:lnTo>
                  <a:close/>
                  <a:moveTo>
                    <a:pt x="12843" y="6372"/>
                  </a:moveTo>
                  <a:cubicBezTo>
                    <a:pt x="12973" y="6372"/>
                    <a:pt x="13079" y="6478"/>
                    <a:pt x="13079" y="6608"/>
                  </a:cubicBezTo>
                  <a:lnTo>
                    <a:pt x="13079" y="6612"/>
                  </a:lnTo>
                  <a:cubicBezTo>
                    <a:pt x="13079" y="6738"/>
                    <a:pt x="12973" y="6843"/>
                    <a:pt x="12843" y="6843"/>
                  </a:cubicBezTo>
                  <a:lnTo>
                    <a:pt x="12400" y="6843"/>
                  </a:lnTo>
                  <a:cubicBezTo>
                    <a:pt x="12141" y="6858"/>
                    <a:pt x="12141" y="7243"/>
                    <a:pt x="12400" y="7257"/>
                  </a:cubicBezTo>
                  <a:lnTo>
                    <a:pt x="12862" y="7257"/>
                  </a:lnTo>
                  <a:lnTo>
                    <a:pt x="12862" y="9937"/>
                  </a:lnTo>
                  <a:lnTo>
                    <a:pt x="3994" y="9937"/>
                  </a:lnTo>
                  <a:lnTo>
                    <a:pt x="3994" y="7257"/>
                  </a:lnTo>
                  <a:lnTo>
                    <a:pt x="11520" y="7257"/>
                  </a:lnTo>
                  <a:cubicBezTo>
                    <a:pt x="11524" y="7257"/>
                    <a:pt x="11529" y="7258"/>
                    <a:pt x="11533" y="7258"/>
                  </a:cubicBezTo>
                  <a:cubicBezTo>
                    <a:pt x="11803" y="7258"/>
                    <a:pt x="11804" y="6843"/>
                    <a:pt x="11538" y="6843"/>
                  </a:cubicBezTo>
                  <a:cubicBezTo>
                    <a:pt x="11532" y="6843"/>
                    <a:pt x="11526" y="6843"/>
                    <a:pt x="11520" y="6843"/>
                  </a:cubicBezTo>
                  <a:lnTo>
                    <a:pt x="4009" y="6843"/>
                  </a:lnTo>
                  <a:cubicBezTo>
                    <a:pt x="3696" y="6843"/>
                    <a:pt x="3696" y="6372"/>
                    <a:pt x="4009" y="6372"/>
                  </a:cubicBezTo>
                  <a:close/>
                  <a:moveTo>
                    <a:pt x="3124" y="1"/>
                  </a:moveTo>
                  <a:cubicBezTo>
                    <a:pt x="3013" y="1"/>
                    <a:pt x="2926" y="91"/>
                    <a:pt x="2926" y="203"/>
                  </a:cubicBezTo>
                  <a:lnTo>
                    <a:pt x="2777" y="6843"/>
                  </a:lnTo>
                  <a:lnTo>
                    <a:pt x="1146" y="6843"/>
                  </a:lnTo>
                  <a:cubicBezTo>
                    <a:pt x="544" y="6843"/>
                    <a:pt x="265" y="7584"/>
                    <a:pt x="718" y="7979"/>
                  </a:cubicBezTo>
                  <a:lnTo>
                    <a:pt x="718" y="9937"/>
                  </a:lnTo>
                  <a:lnTo>
                    <a:pt x="260" y="9937"/>
                  </a:lnTo>
                  <a:cubicBezTo>
                    <a:pt x="1" y="9952"/>
                    <a:pt x="1" y="10337"/>
                    <a:pt x="260" y="10351"/>
                  </a:cubicBezTo>
                  <a:lnTo>
                    <a:pt x="13950" y="10351"/>
                  </a:lnTo>
                  <a:cubicBezTo>
                    <a:pt x="13954" y="10351"/>
                    <a:pt x="13959" y="10351"/>
                    <a:pt x="13964" y="10351"/>
                  </a:cubicBezTo>
                  <a:cubicBezTo>
                    <a:pt x="14237" y="10351"/>
                    <a:pt x="14239" y="9937"/>
                    <a:pt x="13968" y="9937"/>
                  </a:cubicBezTo>
                  <a:cubicBezTo>
                    <a:pt x="13962" y="9937"/>
                    <a:pt x="13956" y="9937"/>
                    <a:pt x="13950" y="9937"/>
                  </a:cubicBezTo>
                  <a:lnTo>
                    <a:pt x="13271" y="9937"/>
                  </a:lnTo>
                  <a:lnTo>
                    <a:pt x="13271" y="7098"/>
                  </a:lnTo>
                  <a:cubicBezTo>
                    <a:pt x="13724" y="6704"/>
                    <a:pt x="13440" y="5963"/>
                    <a:pt x="12843" y="5963"/>
                  </a:cubicBezTo>
                  <a:lnTo>
                    <a:pt x="11491" y="5963"/>
                  </a:lnTo>
                  <a:lnTo>
                    <a:pt x="11284" y="2624"/>
                  </a:lnTo>
                  <a:cubicBezTo>
                    <a:pt x="11275" y="2513"/>
                    <a:pt x="11188" y="2426"/>
                    <a:pt x="11077" y="2426"/>
                  </a:cubicBezTo>
                  <a:lnTo>
                    <a:pt x="10192" y="2426"/>
                  </a:lnTo>
                  <a:cubicBezTo>
                    <a:pt x="10086" y="2426"/>
                    <a:pt x="9995" y="2513"/>
                    <a:pt x="9985" y="2624"/>
                  </a:cubicBezTo>
                  <a:lnTo>
                    <a:pt x="9778" y="5963"/>
                  </a:lnTo>
                  <a:lnTo>
                    <a:pt x="9282" y="5963"/>
                  </a:lnTo>
                  <a:lnTo>
                    <a:pt x="9076" y="2624"/>
                  </a:lnTo>
                  <a:cubicBezTo>
                    <a:pt x="9066" y="2513"/>
                    <a:pt x="8979" y="2426"/>
                    <a:pt x="8869" y="2426"/>
                  </a:cubicBezTo>
                  <a:lnTo>
                    <a:pt x="7988" y="2426"/>
                  </a:lnTo>
                  <a:cubicBezTo>
                    <a:pt x="7877" y="2426"/>
                    <a:pt x="7791" y="2513"/>
                    <a:pt x="7781" y="2624"/>
                  </a:cubicBezTo>
                  <a:lnTo>
                    <a:pt x="7574" y="5963"/>
                  </a:lnTo>
                  <a:lnTo>
                    <a:pt x="7079" y="5963"/>
                  </a:lnTo>
                  <a:lnTo>
                    <a:pt x="6867" y="2624"/>
                  </a:lnTo>
                  <a:cubicBezTo>
                    <a:pt x="6862" y="2513"/>
                    <a:pt x="6771" y="2426"/>
                    <a:pt x="6665" y="2426"/>
                  </a:cubicBezTo>
                  <a:lnTo>
                    <a:pt x="5779" y="2426"/>
                  </a:lnTo>
                  <a:cubicBezTo>
                    <a:pt x="5669" y="2426"/>
                    <a:pt x="5582" y="2513"/>
                    <a:pt x="5573" y="2624"/>
                  </a:cubicBezTo>
                  <a:lnTo>
                    <a:pt x="5366" y="5963"/>
                  </a:lnTo>
                  <a:lnTo>
                    <a:pt x="4788" y="5963"/>
                  </a:lnTo>
                  <a:lnTo>
                    <a:pt x="4658" y="203"/>
                  </a:lnTo>
                  <a:cubicBezTo>
                    <a:pt x="4658" y="91"/>
                    <a:pt x="4571" y="1"/>
                    <a:pt x="4465" y="1"/>
                  </a:cubicBezTo>
                  <a:cubicBezTo>
                    <a:pt x="4462" y="1"/>
                    <a:pt x="4459" y="1"/>
                    <a:pt x="4456" y="1"/>
                  </a:cubicBezTo>
                  <a:lnTo>
                    <a:pt x="3133" y="1"/>
                  </a:lnTo>
                  <a:cubicBezTo>
                    <a:pt x="3130" y="1"/>
                    <a:pt x="3127" y="1"/>
                    <a:pt x="31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2"/>
            <p:cNvSpPr/>
            <p:nvPr/>
          </p:nvSpPr>
          <p:spPr>
            <a:xfrm>
              <a:off x="2733239" y="3360008"/>
              <a:ext cx="286745" cy="138376"/>
            </a:xfrm>
            <a:custGeom>
              <a:avLst/>
              <a:gdLst/>
              <a:ahLst/>
              <a:cxnLst/>
              <a:rect l="l" t="t" r="r" b="b"/>
              <a:pathLst>
                <a:path w="10933" h="5276" extrusionOk="0">
                  <a:moveTo>
                    <a:pt x="8160" y="0"/>
                  </a:moveTo>
                  <a:cubicBezTo>
                    <a:pt x="7555" y="0"/>
                    <a:pt x="6953" y="209"/>
                    <a:pt x="6467" y="614"/>
                  </a:cubicBezTo>
                  <a:cubicBezTo>
                    <a:pt x="6115" y="349"/>
                    <a:pt x="5698" y="218"/>
                    <a:pt x="5284" y="218"/>
                  </a:cubicBezTo>
                  <a:cubicBezTo>
                    <a:pt x="4782" y="218"/>
                    <a:pt x="4282" y="410"/>
                    <a:pt x="3902" y="787"/>
                  </a:cubicBezTo>
                  <a:cubicBezTo>
                    <a:pt x="3704" y="701"/>
                    <a:pt x="3497" y="660"/>
                    <a:pt x="3294" y="660"/>
                  </a:cubicBezTo>
                  <a:cubicBezTo>
                    <a:pt x="2706" y="660"/>
                    <a:pt x="2146" y="1004"/>
                    <a:pt x="1896" y="1576"/>
                  </a:cubicBezTo>
                  <a:cubicBezTo>
                    <a:pt x="1814" y="1552"/>
                    <a:pt x="1727" y="1543"/>
                    <a:pt x="1641" y="1543"/>
                  </a:cubicBezTo>
                  <a:cubicBezTo>
                    <a:pt x="1222" y="1543"/>
                    <a:pt x="852" y="1812"/>
                    <a:pt x="717" y="2212"/>
                  </a:cubicBezTo>
                  <a:cubicBezTo>
                    <a:pt x="693" y="2207"/>
                    <a:pt x="669" y="2207"/>
                    <a:pt x="645" y="2207"/>
                  </a:cubicBezTo>
                  <a:cubicBezTo>
                    <a:pt x="289" y="2207"/>
                    <a:pt x="0" y="2495"/>
                    <a:pt x="0" y="2856"/>
                  </a:cubicBezTo>
                  <a:cubicBezTo>
                    <a:pt x="0" y="2967"/>
                    <a:pt x="91" y="3063"/>
                    <a:pt x="207" y="3063"/>
                  </a:cubicBezTo>
                  <a:cubicBezTo>
                    <a:pt x="318" y="3063"/>
                    <a:pt x="414" y="2972"/>
                    <a:pt x="414" y="2856"/>
                  </a:cubicBezTo>
                  <a:cubicBezTo>
                    <a:pt x="414" y="2726"/>
                    <a:pt x="515" y="2621"/>
                    <a:pt x="645" y="2621"/>
                  </a:cubicBezTo>
                  <a:cubicBezTo>
                    <a:pt x="688" y="2621"/>
                    <a:pt x="731" y="2630"/>
                    <a:pt x="765" y="2654"/>
                  </a:cubicBezTo>
                  <a:cubicBezTo>
                    <a:pt x="800" y="2675"/>
                    <a:pt x="837" y="2685"/>
                    <a:pt x="872" y="2685"/>
                  </a:cubicBezTo>
                  <a:cubicBezTo>
                    <a:pt x="976" y="2685"/>
                    <a:pt x="1071" y="2605"/>
                    <a:pt x="1078" y="2491"/>
                  </a:cubicBezTo>
                  <a:cubicBezTo>
                    <a:pt x="1097" y="2192"/>
                    <a:pt x="1342" y="1961"/>
                    <a:pt x="1641" y="1957"/>
                  </a:cubicBezTo>
                  <a:cubicBezTo>
                    <a:pt x="1737" y="1957"/>
                    <a:pt x="1833" y="1985"/>
                    <a:pt x="1915" y="2034"/>
                  </a:cubicBezTo>
                  <a:cubicBezTo>
                    <a:pt x="1948" y="2052"/>
                    <a:pt x="1983" y="2061"/>
                    <a:pt x="2018" y="2061"/>
                  </a:cubicBezTo>
                  <a:cubicBezTo>
                    <a:pt x="2107" y="2061"/>
                    <a:pt x="2190" y="2001"/>
                    <a:pt x="2218" y="1904"/>
                  </a:cubicBezTo>
                  <a:cubicBezTo>
                    <a:pt x="2350" y="1392"/>
                    <a:pt x="2810" y="1074"/>
                    <a:pt x="3295" y="1074"/>
                  </a:cubicBezTo>
                  <a:cubicBezTo>
                    <a:pt x="3480" y="1074"/>
                    <a:pt x="3669" y="1121"/>
                    <a:pt x="3845" y="1220"/>
                  </a:cubicBezTo>
                  <a:cubicBezTo>
                    <a:pt x="3876" y="1238"/>
                    <a:pt x="3911" y="1247"/>
                    <a:pt x="3945" y="1247"/>
                  </a:cubicBezTo>
                  <a:cubicBezTo>
                    <a:pt x="4004" y="1247"/>
                    <a:pt x="4062" y="1221"/>
                    <a:pt x="4104" y="1172"/>
                  </a:cubicBezTo>
                  <a:cubicBezTo>
                    <a:pt x="4413" y="815"/>
                    <a:pt x="4847" y="633"/>
                    <a:pt x="5282" y="633"/>
                  </a:cubicBezTo>
                  <a:cubicBezTo>
                    <a:pt x="5655" y="633"/>
                    <a:pt x="6030" y="767"/>
                    <a:pt x="6327" y="1037"/>
                  </a:cubicBezTo>
                  <a:cubicBezTo>
                    <a:pt x="6367" y="1075"/>
                    <a:pt x="6417" y="1093"/>
                    <a:pt x="6466" y="1093"/>
                  </a:cubicBezTo>
                  <a:cubicBezTo>
                    <a:pt x="6519" y="1093"/>
                    <a:pt x="6572" y="1072"/>
                    <a:pt x="6611" y="1033"/>
                  </a:cubicBezTo>
                  <a:cubicBezTo>
                    <a:pt x="7036" y="626"/>
                    <a:pt x="7591" y="413"/>
                    <a:pt x="8153" y="413"/>
                  </a:cubicBezTo>
                  <a:cubicBezTo>
                    <a:pt x="8501" y="413"/>
                    <a:pt x="8852" y="495"/>
                    <a:pt x="9176" y="662"/>
                  </a:cubicBezTo>
                  <a:cubicBezTo>
                    <a:pt x="10023" y="1105"/>
                    <a:pt x="10490" y="2034"/>
                    <a:pt x="10345" y="2977"/>
                  </a:cubicBezTo>
                  <a:cubicBezTo>
                    <a:pt x="10201" y="3915"/>
                    <a:pt x="9470" y="4661"/>
                    <a:pt x="8531" y="4824"/>
                  </a:cubicBezTo>
                  <a:cubicBezTo>
                    <a:pt x="8403" y="4847"/>
                    <a:pt x="8275" y="4857"/>
                    <a:pt x="8149" y="4857"/>
                  </a:cubicBezTo>
                  <a:cubicBezTo>
                    <a:pt x="7346" y="4857"/>
                    <a:pt x="6593" y="4421"/>
                    <a:pt x="6202" y="3698"/>
                  </a:cubicBezTo>
                  <a:cubicBezTo>
                    <a:pt x="6164" y="3629"/>
                    <a:pt x="6090" y="3589"/>
                    <a:pt x="6016" y="3589"/>
                  </a:cubicBezTo>
                  <a:cubicBezTo>
                    <a:pt x="5988" y="3589"/>
                    <a:pt x="5959" y="3595"/>
                    <a:pt x="5933" y="3607"/>
                  </a:cubicBezTo>
                  <a:cubicBezTo>
                    <a:pt x="5723" y="3705"/>
                    <a:pt x="5501" y="3752"/>
                    <a:pt x="5280" y="3752"/>
                  </a:cubicBezTo>
                  <a:cubicBezTo>
                    <a:pt x="4839" y="3752"/>
                    <a:pt x="4406" y="3562"/>
                    <a:pt x="4104" y="3212"/>
                  </a:cubicBezTo>
                  <a:cubicBezTo>
                    <a:pt x="4062" y="3164"/>
                    <a:pt x="4004" y="3138"/>
                    <a:pt x="3945" y="3138"/>
                  </a:cubicBezTo>
                  <a:cubicBezTo>
                    <a:pt x="3911" y="3138"/>
                    <a:pt x="3876" y="3147"/>
                    <a:pt x="3845" y="3164"/>
                  </a:cubicBezTo>
                  <a:cubicBezTo>
                    <a:pt x="3671" y="3262"/>
                    <a:pt x="3482" y="3309"/>
                    <a:pt x="3295" y="3309"/>
                  </a:cubicBezTo>
                  <a:cubicBezTo>
                    <a:pt x="2958" y="3309"/>
                    <a:pt x="2627" y="3156"/>
                    <a:pt x="2411" y="2871"/>
                  </a:cubicBezTo>
                  <a:cubicBezTo>
                    <a:pt x="2367" y="2823"/>
                    <a:pt x="2310" y="2794"/>
                    <a:pt x="2247" y="2794"/>
                  </a:cubicBezTo>
                  <a:cubicBezTo>
                    <a:pt x="2180" y="2794"/>
                    <a:pt x="2122" y="2823"/>
                    <a:pt x="2083" y="2871"/>
                  </a:cubicBezTo>
                  <a:cubicBezTo>
                    <a:pt x="1978" y="3010"/>
                    <a:pt x="1814" y="3092"/>
                    <a:pt x="1641" y="3092"/>
                  </a:cubicBezTo>
                  <a:cubicBezTo>
                    <a:pt x="1381" y="3107"/>
                    <a:pt x="1381" y="3491"/>
                    <a:pt x="1641" y="3506"/>
                  </a:cubicBezTo>
                  <a:cubicBezTo>
                    <a:pt x="1857" y="3506"/>
                    <a:pt x="2064" y="3434"/>
                    <a:pt x="2237" y="3299"/>
                  </a:cubicBezTo>
                  <a:cubicBezTo>
                    <a:pt x="2526" y="3578"/>
                    <a:pt x="2905" y="3724"/>
                    <a:pt x="3291" y="3724"/>
                  </a:cubicBezTo>
                  <a:cubicBezTo>
                    <a:pt x="3497" y="3724"/>
                    <a:pt x="3705" y="3683"/>
                    <a:pt x="3902" y="3597"/>
                  </a:cubicBezTo>
                  <a:cubicBezTo>
                    <a:pt x="4273" y="3963"/>
                    <a:pt x="4768" y="4165"/>
                    <a:pt x="5283" y="4165"/>
                  </a:cubicBezTo>
                  <a:cubicBezTo>
                    <a:pt x="5505" y="4165"/>
                    <a:pt x="5726" y="4127"/>
                    <a:pt x="5938" y="4054"/>
                  </a:cubicBezTo>
                  <a:cubicBezTo>
                    <a:pt x="6426" y="4823"/>
                    <a:pt x="7271" y="5275"/>
                    <a:pt x="8159" y="5275"/>
                  </a:cubicBezTo>
                  <a:cubicBezTo>
                    <a:pt x="8338" y="5275"/>
                    <a:pt x="8519" y="5257"/>
                    <a:pt x="8700" y="5219"/>
                  </a:cubicBezTo>
                  <a:cubicBezTo>
                    <a:pt x="9777" y="4993"/>
                    <a:pt x="10600" y="4122"/>
                    <a:pt x="10764" y="3039"/>
                  </a:cubicBezTo>
                  <a:cubicBezTo>
                    <a:pt x="10932" y="1952"/>
                    <a:pt x="10413" y="879"/>
                    <a:pt x="9455" y="340"/>
                  </a:cubicBezTo>
                  <a:cubicBezTo>
                    <a:pt x="9050" y="112"/>
                    <a:pt x="8604" y="0"/>
                    <a:pt x="8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2"/>
            <p:cNvSpPr/>
            <p:nvPr/>
          </p:nvSpPr>
          <p:spPr>
            <a:xfrm>
              <a:off x="2779294" y="3661178"/>
              <a:ext cx="11304" cy="22739"/>
            </a:xfrm>
            <a:custGeom>
              <a:avLst/>
              <a:gdLst/>
              <a:ahLst/>
              <a:cxnLst/>
              <a:rect l="l" t="t" r="r" b="b"/>
              <a:pathLst>
                <a:path w="431" h="867" extrusionOk="0">
                  <a:moveTo>
                    <a:pt x="217" y="1"/>
                  </a:moveTo>
                  <a:cubicBezTo>
                    <a:pt x="101" y="1"/>
                    <a:pt x="10" y="92"/>
                    <a:pt x="10" y="208"/>
                  </a:cubicBezTo>
                  <a:lnTo>
                    <a:pt x="10" y="650"/>
                  </a:lnTo>
                  <a:cubicBezTo>
                    <a:pt x="0" y="795"/>
                    <a:pt x="107" y="867"/>
                    <a:pt x="215" y="867"/>
                  </a:cubicBezTo>
                  <a:cubicBezTo>
                    <a:pt x="323" y="867"/>
                    <a:pt x="431" y="795"/>
                    <a:pt x="424" y="650"/>
                  </a:cubicBezTo>
                  <a:lnTo>
                    <a:pt x="424" y="208"/>
                  </a:lnTo>
                  <a:cubicBezTo>
                    <a:pt x="424" y="92"/>
                    <a:pt x="327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2"/>
            <p:cNvSpPr/>
            <p:nvPr/>
          </p:nvSpPr>
          <p:spPr>
            <a:xfrm>
              <a:off x="2802637" y="3661178"/>
              <a:ext cx="10884" cy="22188"/>
            </a:xfrm>
            <a:custGeom>
              <a:avLst/>
              <a:gdLst/>
              <a:ahLst/>
              <a:cxnLst/>
              <a:rect l="l" t="t" r="r" b="b"/>
              <a:pathLst>
                <a:path w="415" h="846" extrusionOk="0">
                  <a:moveTo>
                    <a:pt x="207" y="1"/>
                  </a:moveTo>
                  <a:cubicBezTo>
                    <a:pt x="97" y="1"/>
                    <a:pt x="0" y="92"/>
                    <a:pt x="0" y="208"/>
                  </a:cubicBezTo>
                  <a:lnTo>
                    <a:pt x="0" y="650"/>
                  </a:lnTo>
                  <a:cubicBezTo>
                    <a:pt x="8" y="780"/>
                    <a:pt x="108" y="845"/>
                    <a:pt x="207" y="845"/>
                  </a:cubicBezTo>
                  <a:cubicBezTo>
                    <a:pt x="307" y="845"/>
                    <a:pt x="407" y="780"/>
                    <a:pt x="414" y="650"/>
                  </a:cubicBezTo>
                  <a:lnTo>
                    <a:pt x="414" y="208"/>
                  </a:lnTo>
                  <a:cubicBezTo>
                    <a:pt x="414" y="92"/>
                    <a:pt x="323" y="1"/>
                    <a:pt x="2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2"/>
            <p:cNvSpPr/>
            <p:nvPr/>
          </p:nvSpPr>
          <p:spPr>
            <a:xfrm>
              <a:off x="2825848" y="3661178"/>
              <a:ext cx="10884" cy="22188"/>
            </a:xfrm>
            <a:custGeom>
              <a:avLst/>
              <a:gdLst/>
              <a:ahLst/>
              <a:cxnLst/>
              <a:rect l="l" t="t" r="r" b="b"/>
              <a:pathLst>
                <a:path w="415" h="846" extrusionOk="0">
                  <a:moveTo>
                    <a:pt x="208" y="1"/>
                  </a:moveTo>
                  <a:cubicBezTo>
                    <a:pt x="92" y="1"/>
                    <a:pt x="1" y="92"/>
                    <a:pt x="1" y="208"/>
                  </a:cubicBezTo>
                  <a:lnTo>
                    <a:pt x="1" y="650"/>
                  </a:lnTo>
                  <a:cubicBezTo>
                    <a:pt x="8" y="780"/>
                    <a:pt x="108" y="845"/>
                    <a:pt x="208" y="845"/>
                  </a:cubicBezTo>
                  <a:cubicBezTo>
                    <a:pt x="308" y="845"/>
                    <a:pt x="407" y="780"/>
                    <a:pt x="415" y="650"/>
                  </a:cubicBezTo>
                  <a:lnTo>
                    <a:pt x="415" y="208"/>
                  </a:lnTo>
                  <a:cubicBezTo>
                    <a:pt x="415" y="92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2"/>
            <p:cNvSpPr/>
            <p:nvPr/>
          </p:nvSpPr>
          <p:spPr>
            <a:xfrm>
              <a:off x="2848876" y="3661178"/>
              <a:ext cx="11278" cy="22739"/>
            </a:xfrm>
            <a:custGeom>
              <a:avLst/>
              <a:gdLst/>
              <a:ahLst/>
              <a:cxnLst/>
              <a:rect l="l" t="t" r="r" b="b"/>
              <a:pathLst>
                <a:path w="430" h="867" extrusionOk="0">
                  <a:moveTo>
                    <a:pt x="215" y="1"/>
                  </a:moveTo>
                  <a:cubicBezTo>
                    <a:pt x="100" y="1"/>
                    <a:pt x="8" y="92"/>
                    <a:pt x="8" y="208"/>
                  </a:cubicBezTo>
                  <a:lnTo>
                    <a:pt x="8" y="650"/>
                  </a:lnTo>
                  <a:cubicBezTo>
                    <a:pt x="1" y="795"/>
                    <a:pt x="108" y="867"/>
                    <a:pt x="215" y="867"/>
                  </a:cubicBezTo>
                  <a:cubicBezTo>
                    <a:pt x="322" y="867"/>
                    <a:pt x="429" y="795"/>
                    <a:pt x="422" y="650"/>
                  </a:cubicBezTo>
                  <a:lnTo>
                    <a:pt x="422" y="208"/>
                  </a:lnTo>
                  <a:cubicBezTo>
                    <a:pt x="422" y="92"/>
                    <a:pt x="331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2"/>
            <p:cNvSpPr/>
            <p:nvPr/>
          </p:nvSpPr>
          <p:spPr>
            <a:xfrm>
              <a:off x="2871982" y="3661178"/>
              <a:ext cx="11252" cy="22739"/>
            </a:xfrm>
            <a:custGeom>
              <a:avLst/>
              <a:gdLst/>
              <a:ahLst/>
              <a:cxnLst/>
              <a:rect l="l" t="t" r="r" b="b"/>
              <a:pathLst>
                <a:path w="429" h="867" extrusionOk="0">
                  <a:moveTo>
                    <a:pt x="215" y="1"/>
                  </a:moveTo>
                  <a:cubicBezTo>
                    <a:pt x="99" y="1"/>
                    <a:pt x="8" y="92"/>
                    <a:pt x="8" y="208"/>
                  </a:cubicBezTo>
                  <a:lnTo>
                    <a:pt x="8" y="650"/>
                  </a:lnTo>
                  <a:cubicBezTo>
                    <a:pt x="1" y="795"/>
                    <a:pt x="108" y="867"/>
                    <a:pt x="215" y="867"/>
                  </a:cubicBezTo>
                  <a:cubicBezTo>
                    <a:pt x="322" y="867"/>
                    <a:pt x="429" y="795"/>
                    <a:pt x="422" y="650"/>
                  </a:cubicBezTo>
                  <a:lnTo>
                    <a:pt x="422" y="208"/>
                  </a:lnTo>
                  <a:cubicBezTo>
                    <a:pt x="422" y="92"/>
                    <a:pt x="33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2"/>
            <p:cNvSpPr/>
            <p:nvPr/>
          </p:nvSpPr>
          <p:spPr>
            <a:xfrm>
              <a:off x="2895141" y="3661178"/>
              <a:ext cx="11252" cy="22739"/>
            </a:xfrm>
            <a:custGeom>
              <a:avLst/>
              <a:gdLst/>
              <a:ahLst/>
              <a:cxnLst/>
              <a:rect l="l" t="t" r="r" b="b"/>
              <a:pathLst>
                <a:path w="429" h="867" extrusionOk="0">
                  <a:moveTo>
                    <a:pt x="217" y="1"/>
                  </a:moveTo>
                  <a:cubicBezTo>
                    <a:pt x="102" y="1"/>
                    <a:pt x="10" y="92"/>
                    <a:pt x="10" y="208"/>
                  </a:cubicBezTo>
                  <a:lnTo>
                    <a:pt x="10" y="650"/>
                  </a:lnTo>
                  <a:cubicBezTo>
                    <a:pt x="0" y="795"/>
                    <a:pt x="108" y="867"/>
                    <a:pt x="215" y="867"/>
                  </a:cubicBezTo>
                  <a:cubicBezTo>
                    <a:pt x="322" y="867"/>
                    <a:pt x="429" y="795"/>
                    <a:pt x="419" y="650"/>
                  </a:cubicBezTo>
                  <a:lnTo>
                    <a:pt x="419" y="208"/>
                  </a:lnTo>
                  <a:cubicBezTo>
                    <a:pt x="424" y="92"/>
                    <a:pt x="328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2"/>
            <p:cNvSpPr/>
            <p:nvPr/>
          </p:nvSpPr>
          <p:spPr>
            <a:xfrm>
              <a:off x="2918300" y="3661178"/>
              <a:ext cx="11252" cy="22739"/>
            </a:xfrm>
            <a:custGeom>
              <a:avLst/>
              <a:gdLst/>
              <a:ahLst/>
              <a:cxnLst/>
              <a:rect l="l" t="t" r="r" b="b"/>
              <a:pathLst>
                <a:path w="429" h="867" extrusionOk="0">
                  <a:moveTo>
                    <a:pt x="215" y="1"/>
                  </a:moveTo>
                  <a:cubicBezTo>
                    <a:pt x="99" y="1"/>
                    <a:pt x="8" y="92"/>
                    <a:pt x="8" y="208"/>
                  </a:cubicBezTo>
                  <a:lnTo>
                    <a:pt x="8" y="650"/>
                  </a:lnTo>
                  <a:cubicBezTo>
                    <a:pt x="0" y="795"/>
                    <a:pt x="107" y="867"/>
                    <a:pt x="215" y="867"/>
                  </a:cubicBezTo>
                  <a:cubicBezTo>
                    <a:pt x="322" y="867"/>
                    <a:pt x="429" y="795"/>
                    <a:pt x="421" y="650"/>
                  </a:cubicBezTo>
                  <a:lnTo>
                    <a:pt x="421" y="208"/>
                  </a:lnTo>
                  <a:cubicBezTo>
                    <a:pt x="421" y="92"/>
                    <a:pt x="33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2"/>
            <p:cNvSpPr/>
            <p:nvPr/>
          </p:nvSpPr>
          <p:spPr>
            <a:xfrm>
              <a:off x="2941459" y="3661178"/>
              <a:ext cx="11330" cy="22739"/>
            </a:xfrm>
            <a:custGeom>
              <a:avLst/>
              <a:gdLst/>
              <a:ahLst/>
              <a:cxnLst/>
              <a:rect l="l" t="t" r="r" b="b"/>
              <a:pathLst>
                <a:path w="432" h="867" extrusionOk="0">
                  <a:moveTo>
                    <a:pt x="217" y="1"/>
                  </a:moveTo>
                  <a:cubicBezTo>
                    <a:pt x="101" y="1"/>
                    <a:pt x="10" y="92"/>
                    <a:pt x="10" y="208"/>
                  </a:cubicBezTo>
                  <a:lnTo>
                    <a:pt x="10" y="650"/>
                  </a:lnTo>
                  <a:cubicBezTo>
                    <a:pt x="0" y="795"/>
                    <a:pt x="107" y="867"/>
                    <a:pt x="215" y="867"/>
                  </a:cubicBezTo>
                  <a:cubicBezTo>
                    <a:pt x="323" y="867"/>
                    <a:pt x="431" y="795"/>
                    <a:pt x="424" y="650"/>
                  </a:cubicBezTo>
                  <a:lnTo>
                    <a:pt x="424" y="208"/>
                  </a:lnTo>
                  <a:cubicBezTo>
                    <a:pt x="424" y="92"/>
                    <a:pt x="328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6" name="Google Shape;6386;p52"/>
          <p:cNvGrpSpPr/>
          <p:nvPr/>
        </p:nvGrpSpPr>
        <p:grpSpPr>
          <a:xfrm>
            <a:off x="6986850" y="3599435"/>
            <a:ext cx="548629" cy="548633"/>
            <a:chOff x="1753768" y="2438513"/>
            <a:chExt cx="358839" cy="358419"/>
          </a:xfrm>
        </p:grpSpPr>
        <p:sp>
          <p:nvSpPr>
            <p:cNvPr id="6387" name="Google Shape;6387;p52"/>
            <p:cNvSpPr/>
            <p:nvPr/>
          </p:nvSpPr>
          <p:spPr>
            <a:xfrm>
              <a:off x="1873870" y="2524061"/>
              <a:ext cx="55660" cy="62319"/>
            </a:xfrm>
            <a:custGeom>
              <a:avLst/>
              <a:gdLst/>
              <a:ahLst/>
              <a:cxnLst/>
              <a:rect l="l" t="t" r="r" b="b"/>
              <a:pathLst>
                <a:path w="2123" h="2377" extrusionOk="0">
                  <a:moveTo>
                    <a:pt x="1152" y="1"/>
                  </a:moveTo>
                  <a:lnTo>
                    <a:pt x="316" y="837"/>
                  </a:lnTo>
                  <a:cubicBezTo>
                    <a:pt x="1" y="1152"/>
                    <a:pt x="1" y="1663"/>
                    <a:pt x="316" y="1978"/>
                  </a:cubicBezTo>
                  <a:lnTo>
                    <a:pt x="714" y="2376"/>
                  </a:lnTo>
                  <a:lnTo>
                    <a:pt x="2123" y="971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2"/>
            <p:cNvSpPr/>
            <p:nvPr/>
          </p:nvSpPr>
          <p:spPr>
            <a:xfrm>
              <a:off x="1822588" y="2443835"/>
              <a:ext cx="284801" cy="274130"/>
            </a:xfrm>
            <a:custGeom>
              <a:avLst/>
              <a:gdLst/>
              <a:ahLst/>
              <a:cxnLst/>
              <a:rect l="l" t="t" r="r" b="b"/>
              <a:pathLst>
                <a:path w="10863" h="10456" extrusionOk="0">
                  <a:moveTo>
                    <a:pt x="2366" y="0"/>
                  </a:moveTo>
                  <a:cubicBezTo>
                    <a:pt x="2073" y="0"/>
                    <a:pt x="1786" y="69"/>
                    <a:pt x="1526" y="196"/>
                  </a:cubicBezTo>
                  <a:lnTo>
                    <a:pt x="2830" y="1500"/>
                  </a:lnTo>
                  <a:cubicBezTo>
                    <a:pt x="2895" y="1565"/>
                    <a:pt x="2945" y="1644"/>
                    <a:pt x="2978" y="1731"/>
                  </a:cubicBezTo>
                  <a:cubicBezTo>
                    <a:pt x="3137" y="2159"/>
                    <a:pt x="2822" y="2611"/>
                    <a:pt x="2366" y="2611"/>
                  </a:cubicBezTo>
                  <a:cubicBezTo>
                    <a:pt x="2286" y="2611"/>
                    <a:pt x="2210" y="2597"/>
                    <a:pt x="2138" y="2568"/>
                  </a:cubicBezTo>
                  <a:cubicBezTo>
                    <a:pt x="2051" y="2535"/>
                    <a:pt x="1971" y="2485"/>
                    <a:pt x="1906" y="2419"/>
                  </a:cubicBezTo>
                  <a:lnTo>
                    <a:pt x="602" y="1119"/>
                  </a:lnTo>
                  <a:lnTo>
                    <a:pt x="602" y="1119"/>
                  </a:lnTo>
                  <a:cubicBezTo>
                    <a:pt x="1" y="2365"/>
                    <a:pt x="852" y="3821"/>
                    <a:pt x="2236" y="3908"/>
                  </a:cubicBezTo>
                  <a:lnTo>
                    <a:pt x="2366" y="3919"/>
                  </a:lnTo>
                  <a:cubicBezTo>
                    <a:pt x="2558" y="3919"/>
                    <a:pt x="2750" y="3890"/>
                    <a:pt x="2935" y="3828"/>
                  </a:cubicBezTo>
                  <a:cubicBezTo>
                    <a:pt x="2974" y="3817"/>
                    <a:pt x="3011" y="3807"/>
                    <a:pt x="3047" y="3792"/>
                  </a:cubicBezTo>
                  <a:lnTo>
                    <a:pt x="7071" y="7816"/>
                  </a:lnTo>
                  <a:cubicBezTo>
                    <a:pt x="7056" y="7852"/>
                    <a:pt x="7042" y="7888"/>
                    <a:pt x="7031" y="7924"/>
                  </a:cubicBezTo>
                  <a:cubicBezTo>
                    <a:pt x="6973" y="8109"/>
                    <a:pt x="6940" y="8301"/>
                    <a:pt x="6940" y="8497"/>
                  </a:cubicBezTo>
                  <a:lnTo>
                    <a:pt x="6955" y="8627"/>
                  </a:lnTo>
                  <a:cubicBezTo>
                    <a:pt x="7019" y="9700"/>
                    <a:pt x="7917" y="10456"/>
                    <a:pt x="8898" y="10456"/>
                  </a:cubicBezTo>
                  <a:cubicBezTo>
                    <a:pt x="9179" y="10456"/>
                    <a:pt x="9466" y="10394"/>
                    <a:pt x="9743" y="10260"/>
                  </a:cubicBezTo>
                  <a:lnTo>
                    <a:pt x="8440" y="8960"/>
                  </a:lnTo>
                  <a:cubicBezTo>
                    <a:pt x="8374" y="8895"/>
                    <a:pt x="8324" y="8815"/>
                    <a:pt x="8295" y="8725"/>
                  </a:cubicBezTo>
                  <a:cubicBezTo>
                    <a:pt x="8132" y="8301"/>
                    <a:pt x="8447" y="7845"/>
                    <a:pt x="8900" y="7845"/>
                  </a:cubicBezTo>
                  <a:cubicBezTo>
                    <a:pt x="8979" y="7845"/>
                    <a:pt x="9055" y="7859"/>
                    <a:pt x="9128" y="7892"/>
                  </a:cubicBezTo>
                  <a:cubicBezTo>
                    <a:pt x="9215" y="7921"/>
                    <a:pt x="9294" y="7972"/>
                    <a:pt x="9363" y="8037"/>
                  </a:cubicBezTo>
                  <a:lnTo>
                    <a:pt x="10663" y="9341"/>
                  </a:lnTo>
                  <a:cubicBezTo>
                    <a:pt x="10794" y="9080"/>
                    <a:pt x="10862" y="8794"/>
                    <a:pt x="10862" y="8500"/>
                  </a:cubicBezTo>
                  <a:cubicBezTo>
                    <a:pt x="10859" y="7472"/>
                    <a:pt x="10062" y="6617"/>
                    <a:pt x="9034" y="6552"/>
                  </a:cubicBezTo>
                  <a:lnTo>
                    <a:pt x="8900" y="6537"/>
                  </a:lnTo>
                  <a:cubicBezTo>
                    <a:pt x="8704" y="6541"/>
                    <a:pt x="8516" y="6570"/>
                    <a:pt x="8331" y="6628"/>
                  </a:cubicBezTo>
                  <a:cubicBezTo>
                    <a:pt x="8295" y="6639"/>
                    <a:pt x="8258" y="6653"/>
                    <a:pt x="8222" y="6664"/>
                  </a:cubicBezTo>
                  <a:lnTo>
                    <a:pt x="4202" y="2640"/>
                  </a:lnTo>
                  <a:cubicBezTo>
                    <a:pt x="4213" y="2604"/>
                    <a:pt x="4227" y="2568"/>
                    <a:pt x="4238" y="2532"/>
                  </a:cubicBezTo>
                  <a:cubicBezTo>
                    <a:pt x="4296" y="2347"/>
                    <a:pt x="4325" y="2155"/>
                    <a:pt x="4329" y="1963"/>
                  </a:cubicBezTo>
                  <a:lnTo>
                    <a:pt x="4314" y="1829"/>
                  </a:lnTo>
                  <a:cubicBezTo>
                    <a:pt x="4249" y="801"/>
                    <a:pt x="3394" y="0"/>
                    <a:pt x="2366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2"/>
            <p:cNvSpPr/>
            <p:nvPr/>
          </p:nvSpPr>
          <p:spPr>
            <a:xfrm>
              <a:off x="1899511" y="2510192"/>
              <a:ext cx="141601" cy="141522"/>
            </a:xfrm>
            <a:custGeom>
              <a:avLst/>
              <a:gdLst/>
              <a:ahLst/>
              <a:cxnLst/>
              <a:rect l="l" t="t" r="r" b="b"/>
              <a:pathLst>
                <a:path w="5401" h="5398" extrusionOk="0">
                  <a:moveTo>
                    <a:pt x="1304" y="1"/>
                  </a:moveTo>
                  <a:lnTo>
                    <a:pt x="1" y="1305"/>
                  </a:lnTo>
                  <a:cubicBezTo>
                    <a:pt x="37" y="1290"/>
                    <a:pt x="73" y="1279"/>
                    <a:pt x="109" y="1265"/>
                  </a:cubicBezTo>
                  <a:lnTo>
                    <a:pt x="4133" y="5288"/>
                  </a:lnTo>
                  <a:cubicBezTo>
                    <a:pt x="4122" y="5325"/>
                    <a:pt x="4108" y="5361"/>
                    <a:pt x="4097" y="5397"/>
                  </a:cubicBezTo>
                  <a:lnTo>
                    <a:pt x="5401" y="4097"/>
                  </a:lnTo>
                  <a:lnTo>
                    <a:pt x="5401" y="4097"/>
                  </a:lnTo>
                  <a:cubicBezTo>
                    <a:pt x="5361" y="4108"/>
                    <a:pt x="5324" y="4119"/>
                    <a:pt x="5292" y="4133"/>
                  </a:cubicBezTo>
                  <a:lnTo>
                    <a:pt x="1265" y="109"/>
                  </a:lnTo>
                  <a:cubicBezTo>
                    <a:pt x="1279" y="73"/>
                    <a:pt x="1290" y="37"/>
                    <a:pt x="130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2"/>
            <p:cNvSpPr/>
            <p:nvPr/>
          </p:nvSpPr>
          <p:spPr>
            <a:xfrm>
              <a:off x="1797053" y="2519447"/>
              <a:ext cx="236167" cy="237373"/>
            </a:xfrm>
            <a:custGeom>
              <a:avLst/>
              <a:gdLst/>
              <a:ahLst/>
              <a:cxnLst/>
              <a:rect l="l" t="t" r="r" b="b"/>
              <a:pathLst>
                <a:path w="9008" h="9054" extrusionOk="0">
                  <a:moveTo>
                    <a:pt x="5846" y="1"/>
                  </a:moveTo>
                  <a:cubicBezTo>
                    <a:pt x="5699" y="1"/>
                    <a:pt x="5553" y="57"/>
                    <a:pt x="5441" y="169"/>
                  </a:cubicBezTo>
                  <a:lnTo>
                    <a:pt x="2742" y="2867"/>
                  </a:lnTo>
                  <a:cubicBezTo>
                    <a:pt x="2463" y="3146"/>
                    <a:pt x="2463" y="3599"/>
                    <a:pt x="2742" y="3882"/>
                  </a:cubicBezTo>
                  <a:lnTo>
                    <a:pt x="2847" y="3983"/>
                  </a:lnTo>
                  <a:lnTo>
                    <a:pt x="1" y="6830"/>
                  </a:lnTo>
                  <a:lnTo>
                    <a:pt x="2228" y="9053"/>
                  </a:lnTo>
                  <a:lnTo>
                    <a:pt x="5071" y="6210"/>
                  </a:lnTo>
                  <a:cubicBezTo>
                    <a:pt x="5212" y="6350"/>
                    <a:pt x="5396" y="6419"/>
                    <a:pt x="5580" y="6419"/>
                  </a:cubicBezTo>
                  <a:cubicBezTo>
                    <a:pt x="5764" y="6419"/>
                    <a:pt x="5948" y="6350"/>
                    <a:pt x="6089" y="6210"/>
                  </a:cubicBezTo>
                  <a:lnTo>
                    <a:pt x="8783" y="3516"/>
                  </a:lnTo>
                  <a:cubicBezTo>
                    <a:pt x="9008" y="3291"/>
                    <a:pt x="9008" y="2925"/>
                    <a:pt x="8783" y="2701"/>
                  </a:cubicBezTo>
                  <a:lnTo>
                    <a:pt x="8758" y="2675"/>
                  </a:lnTo>
                  <a:cubicBezTo>
                    <a:pt x="8646" y="2565"/>
                    <a:pt x="8499" y="2510"/>
                    <a:pt x="8352" y="2510"/>
                  </a:cubicBezTo>
                  <a:cubicBezTo>
                    <a:pt x="8206" y="2510"/>
                    <a:pt x="8059" y="2565"/>
                    <a:pt x="7947" y="2675"/>
                  </a:cubicBezTo>
                  <a:cubicBezTo>
                    <a:pt x="8171" y="2455"/>
                    <a:pt x="8171" y="2092"/>
                    <a:pt x="7947" y="1868"/>
                  </a:cubicBezTo>
                  <a:lnTo>
                    <a:pt x="7921" y="1842"/>
                  </a:lnTo>
                  <a:cubicBezTo>
                    <a:pt x="7809" y="1730"/>
                    <a:pt x="7662" y="1674"/>
                    <a:pt x="7516" y="1674"/>
                  </a:cubicBezTo>
                  <a:cubicBezTo>
                    <a:pt x="7369" y="1674"/>
                    <a:pt x="7222" y="1730"/>
                    <a:pt x="7110" y="1842"/>
                  </a:cubicBezTo>
                  <a:cubicBezTo>
                    <a:pt x="7335" y="1618"/>
                    <a:pt x="7335" y="1256"/>
                    <a:pt x="7110" y="1031"/>
                  </a:cubicBezTo>
                  <a:lnTo>
                    <a:pt x="7085" y="1006"/>
                  </a:lnTo>
                  <a:cubicBezTo>
                    <a:pt x="6974" y="894"/>
                    <a:pt x="6828" y="837"/>
                    <a:pt x="6681" y="837"/>
                  </a:cubicBezTo>
                  <a:cubicBezTo>
                    <a:pt x="6534" y="837"/>
                    <a:pt x="6388" y="894"/>
                    <a:pt x="6277" y="1006"/>
                  </a:cubicBezTo>
                  <a:cubicBezTo>
                    <a:pt x="6498" y="781"/>
                    <a:pt x="6498" y="419"/>
                    <a:pt x="6277" y="195"/>
                  </a:cubicBezTo>
                  <a:lnTo>
                    <a:pt x="6252" y="169"/>
                  </a:lnTo>
                  <a:cubicBezTo>
                    <a:pt x="6140" y="57"/>
                    <a:pt x="5993" y="1"/>
                    <a:pt x="5846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2"/>
            <p:cNvSpPr/>
            <p:nvPr/>
          </p:nvSpPr>
          <p:spPr>
            <a:xfrm>
              <a:off x="1815012" y="2636377"/>
              <a:ext cx="102563" cy="102589"/>
            </a:xfrm>
            <a:custGeom>
              <a:avLst/>
              <a:gdLst/>
              <a:ahLst/>
              <a:cxnLst/>
              <a:rect l="l" t="t" r="r" b="b"/>
              <a:pathLst>
                <a:path w="3912" h="3913" extrusionOk="0">
                  <a:moveTo>
                    <a:pt x="1684" y="1"/>
                  </a:moveTo>
                  <a:lnTo>
                    <a:pt x="0" y="1685"/>
                  </a:lnTo>
                  <a:lnTo>
                    <a:pt x="2228" y="3912"/>
                  </a:lnTo>
                  <a:lnTo>
                    <a:pt x="3912" y="2228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2"/>
            <p:cNvSpPr/>
            <p:nvPr/>
          </p:nvSpPr>
          <p:spPr>
            <a:xfrm>
              <a:off x="1802191" y="2635144"/>
              <a:ext cx="113863" cy="113967"/>
            </a:xfrm>
            <a:custGeom>
              <a:avLst/>
              <a:gdLst/>
              <a:ahLst/>
              <a:cxnLst/>
              <a:rect l="l" t="t" r="r" b="b"/>
              <a:pathLst>
                <a:path w="4343" h="4347" extrusionOk="0">
                  <a:moveTo>
                    <a:pt x="1076" y="1"/>
                  </a:moveTo>
                  <a:lnTo>
                    <a:pt x="0" y="1077"/>
                  </a:lnTo>
                  <a:lnTo>
                    <a:pt x="3267" y="4347"/>
                  </a:lnTo>
                  <a:lnTo>
                    <a:pt x="4343" y="3268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2"/>
            <p:cNvSpPr/>
            <p:nvPr/>
          </p:nvSpPr>
          <p:spPr>
            <a:xfrm>
              <a:off x="1759562" y="2659264"/>
              <a:ext cx="132372" cy="132398"/>
            </a:xfrm>
            <a:custGeom>
              <a:avLst/>
              <a:gdLst/>
              <a:ahLst/>
              <a:cxnLst/>
              <a:rect l="l" t="t" r="r" b="b"/>
              <a:pathLst>
                <a:path w="5049" h="5050" extrusionOk="0">
                  <a:moveTo>
                    <a:pt x="1782" y="1"/>
                  </a:moveTo>
                  <a:lnTo>
                    <a:pt x="0" y="1783"/>
                  </a:lnTo>
                  <a:lnTo>
                    <a:pt x="3267" y="5049"/>
                  </a:lnTo>
                  <a:lnTo>
                    <a:pt x="5049" y="3268"/>
                  </a:lnTo>
                  <a:lnTo>
                    <a:pt x="178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2"/>
            <p:cNvSpPr/>
            <p:nvPr/>
          </p:nvSpPr>
          <p:spPr>
            <a:xfrm>
              <a:off x="1759562" y="2686347"/>
              <a:ext cx="105316" cy="105316"/>
            </a:xfrm>
            <a:custGeom>
              <a:avLst/>
              <a:gdLst/>
              <a:ahLst/>
              <a:cxnLst/>
              <a:rect l="l" t="t" r="r" b="b"/>
              <a:pathLst>
                <a:path w="4017" h="4017" extrusionOk="0">
                  <a:moveTo>
                    <a:pt x="750" y="0"/>
                  </a:moveTo>
                  <a:lnTo>
                    <a:pt x="0" y="750"/>
                  </a:lnTo>
                  <a:lnTo>
                    <a:pt x="3267" y="4016"/>
                  </a:lnTo>
                  <a:lnTo>
                    <a:pt x="4017" y="3267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2"/>
            <p:cNvSpPr/>
            <p:nvPr/>
          </p:nvSpPr>
          <p:spPr>
            <a:xfrm>
              <a:off x="1753768" y="2438513"/>
              <a:ext cx="358839" cy="358419"/>
            </a:xfrm>
            <a:custGeom>
              <a:avLst/>
              <a:gdLst/>
              <a:ahLst/>
              <a:cxnLst/>
              <a:rect l="l" t="t" r="r" b="b"/>
              <a:pathLst>
                <a:path w="13687" h="13671" extrusionOk="0">
                  <a:moveTo>
                    <a:pt x="5614" y="4230"/>
                  </a:moveTo>
                  <a:lnTo>
                    <a:pt x="5726" y="4339"/>
                  </a:lnTo>
                  <a:lnTo>
                    <a:pt x="5002" y="5063"/>
                  </a:lnTo>
                  <a:cubicBezTo>
                    <a:pt x="4824" y="4853"/>
                    <a:pt x="4813" y="4553"/>
                    <a:pt x="4969" y="4328"/>
                  </a:cubicBezTo>
                  <a:lnTo>
                    <a:pt x="4987" y="4328"/>
                  </a:lnTo>
                  <a:cubicBezTo>
                    <a:pt x="5201" y="4325"/>
                    <a:pt x="5411" y="4292"/>
                    <a:pt x="5614" y="4230"/>
                  </a:cubicBezTo>
                  <a:close/>
                  <a:moveTo>
                    <a:pt x="10510" y="6809"/>
                  </a:moveTo>
                  <a:lnTo>
                    <a:pt x="10706" y="7008"/>
                  </a:lnTo>
                  <a:cubicBezTo>
                    <a:pt x="10743" y="7045"/>
                    <a:pt x="10793" y="7066"/>
                    <a:pt x="10845" y="7066"/>
                  </a:cubicBezTo>
                  <a:cubicBezTo>
                    <a:pt x="10869" y="7066"/>
                    <a:pt x="10893" y="7061"/>
                    <a:pt x="10916" y="7052"/>
                  </a:cubicBezTo>
                  <a:cubicBezTo>
                    <a:pt x="11108" y="6979"/>
                    <a:pt x="11311" y="6940"/>
                    <a:pt x="11517" y="6936"/>
                  </a:cubicBezTo>
                  <a:lnTo>
                    <a:pt x="11640" y="6950"/>
                  </a:lnTo>
                  <a:lnTo>
                    <a:pt x="11644" y="6950"/>
                  </a:lnTo>
                  <a:cubicBezTo>
                    <a:pt x="12568" y="7012"/>
                    <a:pt x="13281" y="7776"/>
                    <a:pt x="13288" y="8700"/>
                  </a:cubicBezTo>
                  <a:cubicBezTo>
                    <a:pt x="13288" y="8863"/>
                    <a:pt x="13263" y="9026"/>
                    <a:pt x="13216" y="9185"/>
                  </a:cubicBezTo>
                  <a:lnTo>
                    <a:pt x="12129" y="8098"/>
                  </a:lnTo>
                  <a:cubicBezTo>
                    <a:pt x="12042" y="8012"/>
                    <a:pt x="11937" y="7943"/>
                    <a:pt x="11821" y="7903"/>
                  </a:cubicBezTo>
                  <a:cubicBezTo>
                    <a:pt x="11727" y="7867"/>
                    <a:pt x="11626" y="7845"/>
                    <a:pt x="11525" y="7845"/>
                  </a:cubicBezTo>
                  <a:cubicBezTo>
                    <a:pt x="10931" y="7845"/>
                    <a:pt x="10521" y="8439"/>
                    <a:pt x="10728" y="8993"/>
                  </a:cubicBezTo>
                  <a:cubicBezTo>
                    <a:pt x="10768" y="9109"/>
                    <a:pt x="10836" y="9218"/>
                    <a:pt x="10923" y="9301"/>
                  </a:cubicBezTo>
                  <a:lnTo>
                    <a:pt x="12006" y="10387"/>
                  </a:lnTo>
                  <a:cubicBezTo>
                    <a:pt x="11850" y="10434"/>
                    <a:pt x="11687" y="10460"/>
                    <a:pt x="11525" y="10460"/>
                  </a:cubicBezTo>
                  <a:cubicBezTo>
                    <a:pt x="10601" y="10453"/>
                    <a:pt x="9840" y="9739"/>
                    <a:pt x="9775" y="8819"/>
                  </a:cubicBezTo>
                  <a:lnTo>
                    <a:pt x="9775" y="8812"/>
                  </a:lnTo>
                  <a:lnTo>
                    <a:pt x="9764" y="8692"/>
                  </a:lnTo>
                  <a:cubicBezTo>
                    <a:pt x="9768" y="8486"/>
                    <a:pt x="9808" y="8283"/>
                    <a:pt x="9880" y="8091"/>
                  </a:cubicBezTo>
                  <a:cubicBezTo>
                    <a:pt x="9909" y="8019"/>
                    <a:pt x="9891" y="7936"/>
                    <a:pt x="9837" y="7881"/>
                  </a:cubicBezTo>
                  <a:lnTo>
                    <a:pt x="9638" y="7682"/>
                  </a:lnTo>
                  <a:lnTo>
                    <a:pt x="10510" y="6809"/>
                  </a:lnTo>
                  <a:close/>
                  <a:moveTo>
                    <a:pt x="2919" y="7783"/>
                  </a:moveTo>
                  <a:lnTo>
                    <a:pt x="3350" y="8214"/>
                  </a:lnTo>
                  <a:lnTo>
                    <a:pt x="5578" y="10442"/>
                  </a:lnTo>
                  <a:lnTo>
                    <a:pt x="5904" y="10768"/>
                  </a:lnTo>
                  <a:lnTo>
                    <a:pt x="5270" y="11401"/>
                  </a:lnTo>
                  <a:lnTo>
                    <a:pt x="2286" y="8417"/>
                  </a:lnTo>
                  <a:lnTo>
                    <a:pt x="2919" y="7783"/>
                  </a:lnTo>
                  <a:close/>
                  <a:moveTo>
                    <a:pt x="4987" y="0"/>
                  </a:moveTo>
                  <a:cubicBezTo>
                    <a:pt x="4669" y="4"/>
                    <a:pt x="4350" y="80"/>
                    <a:pt x="4064" y="221"/>
                  </a:cubicBezTo>
                  <a:cubicBezTo>
                    <a:pt x="3941" y="283"/>
                    <a:pt x="3912" y="446"/>
                    <a:pt x="4009" y="544"/>
                  </a:cubicBezTo>
                  <a:lnTo>
                    <a:pt x="5313" y="1844"/>
                  </a:lnTo>
                  <a:lnTo>
                    <a:pt x="5313" y="1847"/>
                  </a:lnTo>
                  <a:cubicBezTo>
                    <a:pt x="5360" y="1894"/>
                    <a:pt x="5393" y="1949"/>
                    <a:pt x="5418" y="2010"/>
                  </a:cubicBezTo>
                  <a:cubicBezTo>
                    <a:pt x="5476" y="2173"/>
                    <a:pt x="5436" y="2358"/>
                    <a:pt x="5313" y="2485"/>
                  </a:cubicBezTo>
                  <a:cubicBezTo>
                    <a:pt x="5226" y="2568"/>
                    <a:pt x="5110" y="2615"/>
                    <a:pt x="4991" y="2615"/>
                  </a:cubicBezTo>
                  <a:cubicBezTo>
                    <a:pt x="4871" y="2612"/>
                    <a:pt x="4759" y="2568"/>
                    <a:pt x="4672" y="2488"/>
                  </a:cubicBezTo>
                  <a:lnTo>
                    <a:pt x="4669" y="2485"/>
                  </a:lnTo>
                  <a:lnTo>
                    <a:pt x="3365" y="1181"/>
                  </a:lnTo>
                  <a:cubicBezTo>
                    <a:pt x="3325" y="1141"/>
                    <a:pt x="3274" y="1123"/>
                    <a:pt x="3224" y="1123"/>
                  </a:cubicBezTo>
                  <a:cubicBezTo>
                    <a:pt x="3150" y="1123"/>
                    <a:pt x="3077" y="1163"/>
                    <a:pt x="3042" y="1239"/>
                  </a:cubicBezTo>
                  <a:cubicBezTo>
                    <a:pt x="2438" y="2496"/>
                    <a:pt x="3176" y="3988"/>
                    <a:pt x="4542" y="4270"/>
                  </a:cubicBezTo>
                  <a:cubicBezTo>
                    <a:pt x="4386" y="4633"/>
                    <a:pt x="4455" y="5053"/>
                    <a:pt x="4716" y="5346"/>
                  </a:cubicBezTo>
                  <a:lnTo>
                    <a:pt x="4252" y="5810"/>
                  </a:lnTo>
                  <a:cubicBezTo>
                    <a:pt x="3908" y="6154"/>
                    <a:pt x="3894" y="6708"/>
                    <a:pt x="4216" y="7070"/>
                  </a:cubicBezTo>
                  <a:lnTo>
                    <a:pt x="3492" y="7791"/>
                  </a:lnTo>
                  <a:lnTo>
                    <a:pt x="3064" y="7360"/>
                  </a:lnTo>
                  <a:cubicBezTo>
                    <a:pt x="3024" y="7320"/>
                    <a:pt x="2973" y="7300"/>
                    <a:pt x="2922" y="7300"/>
                  </a:cubicBezTo>
                  <a:cubicBezTo>
                    <a:pt x="2870" y="7300"/>
                    <a:pt x="2820" y="7320"/>
                    <a:pt x="2782" y="7360"/>
                  </a:cubicBezTo>
                  <a:lnTo>
                    <a:pt x="1706" y="8435"/>
                  </a:lnTo>
                  <a:lnTo>
                    <a:pt x="80" y="10061"/>
                  </a:lnTo>
                  <a:cubicBezTo>
                    <a:pt x="0" y="10138"/>
                    <a:pt x="0" y="10264"/>
                    <a:pt x="80" y="10344"/>
                  </a:cubicBezTo>
                  <a:lnTo>
                    <a:pt x="1329" y="11593"/>
                  </a:lnTo>
                  <a:cubicBezTo>
                    <a:pt x="1374" y="11639"/>
                    <a:pt x="1423" y="11659"/>
                    <a:pt x="1471" y="11659"/>
                  </a:cubicBezTo>
                  <a:cubicBezTo>
                    <a:pt x="1627" y="11659"/>
                    <a:pt x="1762" y="11455"/>
                    <a:pt x="1612" y="11311"/>
                  </a:cubicBezTo>
                  <a:lnTo>
                    <a:pt x="504" y="10203"/>
                  </a:lnTo>
                  <a:lnTo>
                    <a:pt x="2003" y="8703"/>
                  </a:lnTo>
                  <a:lnTo>
                    <a:pt x="4991" y="11688"/>
                  </a:lnTo>
                  <a:lnTo>
                    <a:pt x="3492" y="13187"/>
                  </a:lnTo>
                  <a:lnTo>
                    <a:pt x="2170" y="11869"/>
                  </a:lnTo>
                  <a:cubicBezTo>
                    <a:pt x="2126" y="11826"/>
                    <a:pt x="2078" y="11808"/>
                    <a:pt x="2031" y="11808"/>
                  </a:cubicBezTo>
                  <a:cubicBezTo>
                    <a:pt x="1877" y="11808"/>
                    <a:pt x="1745" y="12006"/>
                    <a:pt x="1887" y="12151"/>
                  </a:cubicBezTo>
                  <a:lnTo>
                    <a:pt x="3350" y="13611"/>
                  </a:lnTo>
                  <a:cubicBezTo>
                    <a:pt x="3388" y="13651"/>
                    <a:pt x="3439" y="13670"/>
                    <a:pt x="3490" y="13670"/>
                  </a:cubicBezTo>
                  <a:cubicBezTo>
                    <a:pt x="3541" y="13670"/>
                    <a:pt x="3593" y="13651"/>
                    <a:pt x="3633" y="13611"/>
                  </a:cubicBezTo>
                  <a:lnTo>
                    <a:pt x="5255" y="11988"/>
                  </a:lnTo>
                  <a:lnTo>
                    <a:pt x="5259" y="11988"/>
                  </a:lnTo>
                  <a:lnTo>
                    <a:pt x="6335" y="10913"/>
                  </a:lnTo>
                  <a:cubicBezTo>
                    <a:pt x="6411" y="10833"/>
                    <a:pt x="6411" y="10706"/>
                    <a:pt x="6335" y="10626"/>
                  </a:cubicBezTo>
                  <a:lnTo>
                    <a:pt x="6005" y="10300"/>
                  </a:lnTo>
                  <a:lnTo>
                    <a:pt x="6740" y="9565"/>
                  </a:lnTo>
                  <a:cubicBezTo>
                    <a:pt x="6891" y="9662"/>
                    <a:pt x="7063" y="9710"/>
                    <a:pt x="7234" y="9710"/>
                  </a:cubicBezTo>
                  <a:cubicBezTo>
                    <a:pt x="7424" y="9710"/>
                    <a:pt x="7613" y="9651"/>
                    <a:pt x="7772" y="9533"/>
                  </a:cubicBezTo>
                  <a:cubicBezTo>
                    <a:pt x="7944" y="9402"/>
                    <a:pt x="7821" y="9168"/>
                    <a:pt x="7653" y="9168"/>
                  </a:cubicBezTo>
                  <a:cubicBezTo>
                    <a:pt x="7616" y="9168"/>
                    <a:pt x="7576" y="9180"/>
                    <a:pt x="7537" y="9207"/>
                  </a:cubicBezTo>
                  <a:cubicBezTo>
                    <a:pt x="7445" y="9275"/>
                    <a:pt x="7338" y="9308"/>
                    <a:pt x="7231" y="9308"/>
                  </a:cubicBezTo>
                  <a:cubicBezTo>
                    <a:pt x="7099" y="9308"/>
                    <a:pt x="6967" y="9256"/>
                    <a:pt x="6867" y="9156"/>
                  </a:cubicBezTo>
                  <a:cubicBezTo>
                    <a:pt x="6827" y="9116"/>
                    <a:pt x="6776" y="9096"/>
                    <a:pt x="6724" y="9096"/>
                  </a:cubicBezTo>
                  <a:cubicBezTo>
                    <a:pt x="6673" y="9096"/>
                    <a:pt x="6623" y="9116"/>
                    <a:pt x="6584" y="9156"/>
                  </a:cubicBezTo>
                  <a:lnTo>
                    <a:pt x="5723" y="10014"/>
                  </a:lnTo>
                  <a:lnTo>
                    <a:pt x="3781" y="8073"/>
                  </a:lnTo>
                  <a:lnTo>
                    <a:pt x="4640" y="7211"/>
                  </a:lnTo>
                  <a:cubicBezTo>
                    <a:pt x="4719" y="7135"/>
                    <a:pt x="4719" y="7008"/>
                    <a:pt x="4640" y="6929"/>
                  </a:cubicBezTo>
                  <a:lnTo>
                    <a:pt x="4538" y="6827"/>
                  </a:lnTo>
                  <a:cubicBezTo>
                    <a:pt x="4335" y="6624"/>
                    <a:pt x="4335" y="6295"/>
                    <a:pt x="4538" y="6096"/>
                  </a:cubicBezTo>
                  <a:lnTo>
                    <a:pt x="5143" y="5491"/>
                  </a:lnTo>
                  <a:lnTo>
                    <a:pt x="6150" y="4484"/>
                  </a:lnTo>
                  <a:lnTo>
                    <a:pt x="7233" y="3398"/>
                  </a:lnTo>
                  <a:cubicBezTo>
                    <a:pt x="7247" y="3383"/>
                    <a:pt x="7265" y="3365"/>
                    <a:pt x="7287" y="3354"/>
                  </a:cubicBezTo>
                  <a:cubicBezTo>
                    <a:pt x="7351" y="3309"/>
                    <a:pt x="7424" y="3287"/>
                    <a:pt x="7497" y="3287"/>
                  </a:cubicBezTo>
                  <a:cubicBezTo>
                    <a:pt x="7594" y="3287"/>
                    <a:pt x="7689" y="3325"/>
                    <a:pt x="7762" y="3398"/>
                  </a:cubicBezTo>
                  <a:lnTo>
                    <a:pt x="7787" y="3423"/>
                  </a:lnTo>
                  <a:cubicBezTo>
                    <a:pt x="7932" y="3568"/>
                    <a:pt x="7932" y="3803"/>
                    <a:pt x="7787" y="3948"/>
                  </a:cubicBezTo>
                  <a:lnTo>
                    <a:pt x="6592" y="5143"/>
                  </a:lnTo>
                  <a:cubicBezTo>
                    <a:pt x="6452" y="5288"/>
                    <a:pt x="6583" y="5485"/>
                    <a:pt x="6739" y="5485"/>
                  </a:cubicBezTo>
                  <a:cubicBezTo>
                    <a:pt x="6785" y="5485"/>
                    <a:pt x="6834" y="5467"/>
                    <a:pt x="6878" y="5426"/>
                  </a:cubicBezTo>
                  <a:lnTo>
                    <a:pt x="8066" y="4238"/>
                  </a:lnTo>
                  <a:cubicBezTo>
                    <a:pt x="8140" y="4163"/>
                    <a:pt x="8236" y="4126"/>
                    <a:pt x="8332" y="4126"/>
                  </a:cubicBezTo>
                  <a:cubicBezTo>
                    <a:pt x="8427" y="4126"/>
                    <a:pt x="8522" y="4163"/>
                    <a:pt x="8595" y="4238"/>
                  </a:cubicBezTo>
                  <a:lnTo>
                    <a:pt x="8620" y="4263"/>
                  </a:lnTo>
                  <a:cubicBezTo>
                    <a:pt x="8747" y="4390"/>
                    <a:pt x="8765" y="4589"/>
                    <a:pt x="8663" y="4738"/>
                  </a:cubicBezTo>
                  <a:cubicBezTo>
                    <a:pt x="8649" y="4756"/>
                    <a:pt x="8634" y="4774"/>
                    <a:pt x="8620" y="4788"/>
                  </a:cubicBezTo>
                  <a:lnTo>
                    <a:pt x="7428" y="5980"/>
                  </a:lnTo>
                  <a:cubicBezTo>
                    <a:pt x="7289" y="6125"/>
                    <a:pt x="7420" y="6321"/>
                    <a:pt x="7574" y="6321"/>
                  </a:cubicBezTo>
                  <a:cubicBezTo>
                    <a:pt x="7620" y="6321"/>
                    <a:pt x="7668" y="6304"/>
                    <a:pt x="7711" y="6262"/>
                  </a:cubicBezTo>
                  <a:lnTo>
                    <a:pt x="8906" y="5071"/>
                  </a:lnTo>
                  <a:cubicBezTo>
                    <a:pt x="8920" y="5053"/>
                    <a:pt x="8939" y="5038"/>
                    <a:pt x="8957" y="5024"/>
                  </a:cubicBezTo>
                  <a:cubicBezTo>
                    <a:pt x="9021" y="4980"/>
                    <a:pt x="9094" y="4959"/>
                    <a:pt x="9167" y="4959"/>
                  </a:cubicBezTo>
                  <a:cubicBezTo>
                    <a:pt x="9263" y="4959"/>
                    <a:pt x="9359" y="4996"/>
                    <a:pt x="9431" y="5071"/>
                  </a:cubicBezTo>
                  <a:lnTo>
                    <a:pt x="9457" y="5096"/>
                  </a:lnTo>
                  <a:cubicBezTo>
                    <a:pt x="9583" y="5223"/>
                    <a:pt x="9601" y="5422"/>
                    <a:pt x="9500" y="5571"/>
                  </a:cubicBezTo>
                  <a:cubicBezTo>
                    <a:pt x="9489" y="5589"/>
                    <a:pt x="9475" y="5607"/>
                    <a:pt x="9457" y="5621"/>
                  </a:cubicBezTo>
                  <a:lnTo>
                    <a:pt x="8265" y="6816"/>
                  </a:lnTo>
                  <a:cubicBezTo>
                    <a:pt x="8126" y="6961"/>
                    <a:pt x="8256" y="7160"/>
                    <a:pt x="8410" y="7160"/>
                  </a:cubicBezTo>
                  <a:cubicBezTo>
                    <a:pt x="8456" y="7160"/>
                    <a:pt x="8504" y="7142"/>
                    <a:pt x="8547" y="7099"/>
                  </a:cubicBezTo>
                  <a:lnTo>
                    <a:pt x="9739" y="5907"/>
                  </a:lnTo>
                  <a:cubicBezTo>
                    <a:pt x="9757" y="5889"/>
                    <a:pt x="9775" y="5875"/>
                    <a:pt x="9793" y="5864"/>
                  </a:cubicBezTo>
                  <a:cubicBezTo>
                    <a:pt x="9858" y="5818"/>
                    <a:pt x="9933" y="5796"/>
                    <a:pt x="10007" y="5796"/>
                  </a:cubicBezTo>
                  <a:cubicBezTo>
                    <a:pt x="10102" y="5796"/>
                    <a:pt x="10196" y="5832"/>
                    <a:pt x="10268" y="5904"/>
                  </a:cubicBezTo>
                  <a:lnTo>
                    <a:pt x="10293" y="5933"/>
                  </a:lnTo>
                  <a:cubicBezTo>
                    <a:pt x="10438" y="6078"/>
                    <a:pt x="10438" y="6313"/>
                    <a:pt x="10293" y="6458"/>
                  </a:cubicBezTo>
                  <a:lnTo>
                    <a:pt x="8073" y="8678"/>
                  </a:lnTo>
                  <a:cubicBezTo>
                    <a:pt x="7934" y="8823"/>
                    <a:pt x="8065" y="9020"/>
                    <a:pt x="8220" y="9020"/>
                  </a:cubicBezTo>
                  <a:cubicBezTo>
                    <a:pt x="8266" y="9020"/>
                    <a:pt x="8315" y="9002"/>
                    <a:pt x="8359" y="8960"/>
                  </a:cubicBezTo>
                  <a:lnTo>
                    <a:pt x="9351" y="7968"/>
                  </a:lnTo>
                  <a:lnTo>
                    <a:pt x="9460" y="8077"/>
                  </a:lnTo>
                  <a:cubicBezTo>
                    <a:pt x="9399" y="8280"/>
                    <a:pt x="9366" y="8490"/>
                    <a:pt x="9362" y="8703"/>
                  </a:cubicBezTo>
                  <a:lnTo>
                    <a:pt x="9362" y="8721"/>
                  </a:lnTo>
                  <a:lnTo>
                    <a:pt x="9377" y="8852"/>
                  </a:lnTo>
                  <a:cubicBezTo>
                    <a:pt x="9413" y="9395"/>
                    <a:pt x="9652" y="9902"/>
                    <a:pt x="10050" y="10279"/>
                  </a:cubicBezTo>
                  <a:cubicBezTo>
                    <a:pt x="10456" y="10661"/>
                    <a:pt x="10984" y="10862"/>
                    <a:pt x="11520" y="10862"/>
                  </a:cubicBezTo>
                  <a:cubicBezTo>
                    <a:pt x="11836" y="10862"/>
                    <a:pt x="12155" y="10792"/>
                    <a:pt x="12452" y="10648"/>
                  </a:cubicBezTo>
                  <a:cubicBezTo>
                    <a:pt x="12575" y="10590"/>
                    <a:pt x="12604" y="10424"/>
                    <a:pt x="12506" y="10326"/>
                  </a:cubicBezTo>
                  <a:lnTo>
                    <a:pt x="11206" y="9022"/>
                  </a:lnTo>
                  <a:lnTo>
                    <a:pt x="11202" y="9018"/>
                  </a:lnTo>
                  <a:cubicBezTo>
                    <a:pt x="11159" y="8975"/>
                    <a:pt x="11126" y="8924"/>
                    <a:pt x="11104" y="8866"/>
                  </a:cubicBezTo>
                  <a:lnTo>
                    <a:pt x="11104" y="8859"/>
                  </a:lnTo>
                  <a:cubicBezTo>
                    <a:pt x="11039" y="8696"/>
                    <a:pt x="11079" y="8508"/>
                    <a:pt x="11206" y="8381"/>
                  </a:cubicBezTo>
                  <a:cubicBezTo>
                    <a:pt x="11289" y="8298"/>
                    <a:pt x="11401" y="8251"/>
                    <a:pt x="11521" y="8251"/>
                  </a:cubicBezTo>
                  <a:cubicBezTo>
                    <a:pt x="11575" y="8251"/>
                    <a:pt x="11626" y="8258"/>
                    <a:pt x="11673" y="8280"/>
                  </a:cubicBezTo>
                  <a:lnTo>
                    <a:pt x="11677" y="8280"/>
                  </a:lnTo>
                  <a:cubicBezTo>
                    <a:pt x="11738" y="8298"/>
                    <a:pt x="11793" y="8330"/>
                    <a:pt x="11840" y="8377"/>
                  </a:cubicBezTo>
                  <a:lnTo>
                    <a:pt x="11843" y="8381"/>
                  </a:lnTo>
                  <a:lnTo>
                    <a:pt x="13147" y="9681"/>
                  </a:lnTo>
                  <a:cubicBezTo>
                    <a:pt x="13186" y="9721"/>
                    <a:pt x="13237" y="9741"/>
                    <a:pt x="13288" y="9741"/>
                  </a:cubicBezTo>
                  <a:cubicBezTo>
                    <a:pt x="13360" y="9741"/>
                    <a:pt x="13432" y="9701"/>
                    <a:pt x="13466" y="9627"/>
                  </a:cubicBezTo>
                  <a:cubicBezTo>
                    <a:pt x="13611" y="9341"/>
                    <a:pt x="13683" y="9022"/>
                    <a:pt x="13687" y="8703"/>
                  </a:cubicBezTo>
                  <a:cubicBezTo>
                    <a:pt x="13687" y="8153"/>
                    <a:pt x="13477" y="7624"/>
                    <a:pt x="13100" y="7226"/>
                  </a:cubicBezTo>
                  <a:cubicBezTo>
                    <a:pt x="12727" y="6827"/>
                    <a:pt x="12220" y="6588"/>
                    <a:pt x="11677" y="6552"/>
                  </a:cubicBezTo>
                  <a:lnTo>
                    <a:pt x="11543" y="6538"/>
                  </a:lnTo>
                  <a:lnTo>
                    <a:pt x="11525" y="6538"/>
                  </a:lnTo>
                  <a:cubicBezTo>
                    <a:pt x="11314" y="6541"/>
                    <a:pt x="11104" y="6574"/>
                    <a:pt x="10902" y="6635"/>
                  </a:cubicBezTo>
                  <a:lnTo>
                    <a:pt x="10746" y="6483"/>
                  </a:lnTo>
                  <a:cubicBezTo>
                    <a:pt x="10862" y="6193"/>
                    <a:pt x="10797" y="5868"/>
                    <a:pt x="10579" y="5650"/>
                  </a:cubicBezTo>
                  <a:lnTo>
                    <a:pt x="10550" y="5621"/>
                  </a:lnTo>
                  <a:cubicBezTo>
                    <a:pt x="10407" y="5475"/>
                    <a:pt x="10210" y="5396"/>
                    <a:pt x="10006" y="5396"/>
                  </a:cubicBezTo>
                  <a:cubicBezTo>
                    <a:pt x="9993" y="5396"/>
                    <a:pt x="9980" y="5396"/>
                    <a:pt x="9967" y="5397"/>
                  </a:cubicBezTo>
                  <a:cubicBezTo>
                    <a:pt x="9978" y="5176"/>
                    <a:pt x="9895" y="4966"/>
                    <a:pt x="9739" y="4810"/>
                  </a:cubicBezTo>
                  <a:lnTo>
                    <a:pt x="9714" y="4785"/>
                  </a:lnTo>
                  <a:cubicBezTo>
                    <a:pt x="9571" y="4638"/>
                    <a:pt x="9373" y="4559"/>
                    <a:pt x="9170" y="4559"/>
                  </a:cubicBezTo>
                  <a:cubicBezTo>
                    <a:pt x="9157" y="4559"/>
                    <a:pt x="9144" y="4559"/>
                    <a:pt x="9131" y="4560"/>
                  </a:cubicBezTo>
                  <a:cubicBezTo>
                    <a:pt x="9141" y="4339"/>
                    <a:pt x="9058" y="4129"/>
                    <a:pt x="8902" y="3973"/>
                  </a:cubicBezTo>
                  <a:lnTo>
                    <a:pt x="8877" y="3948"/>
                  </a:lnTo>
                  <a:cubicBezTo>
                    <a:pt x="8731" y="3802"/>
                    <a:pt x="8536" y="3722"/>
                    <a:pt x="8333" y="3722"/>
                  </a:cubicBezTo>
                  <a:cubicBezTo>
                    <a:pt x="8320" y="3722"/>
                    <a:pt x="8307" y="3723"/>
                    <a:pt x="8294" y="3723"/>
                  </a:cubicBezTo>
                  <a:cubicBezTo>
                    <a:pt x="8305" y="3503"/>
                    <a:pt x="8221" y="3292"/>
                    <a:pt x="8066" y="3137"/>
                  </a:cubicBezTo>
                  <a:lnTo>
                    <a:pt x="8040" y="3111"/>
                  </a:lnTo>
                  <a:cubicBezTo>
                    <a:pt x="7894" y="2963"/>
                    <a:pt x="7697" y="2885"/>
                    <a:pt x="7497" y="2885"/>
                  </a:cubicBezTo>
                  <a:cubicBezTo>
                    <a:pt x="7399" y="2885"/>
                    <a:pt x="7301" y="2903"/>
                    <a:pt x="7207" y="2941"/>
                  </a:cubicBezTo>
                  <a:lnTo>
                    <a:pt x="7052" y="2789"/>
                  </a:lnTo>
                  <a:cubicBezTo>
                    <a:pt x="7117" y="2590"/>
                    <a:pt x="7149" y="2380"/>
                    <a:pt x="7149" y="2166"/>
                  </a:cubicBezTo>
                  <a:lnTo>
                    <a:pt x="7149" y="2148"/>
                  </a:lnTo>
                  <a:lnTo>
                    <a:pt x="7139" y="2018"/>
                  </a:lnTo>
                  <a:cubicBezTo>
                    <a:pt x="7117" y="1713"/>
                    <a:pt x="7030" y="1413"/>
                    <a:pt x="6885" y="1145"/>
                  </a:cubicBezTo>
                  <a:cubicBezTo>
                    <a:pt x="6845" y="1068"/>
                    <a:pt x="6781" y="1037"/>
                    <a:pt x="6716" y="1037"/>
                  </a:cubicBezTo>
                  <a:cubicBezTo>
                    <a:pt x="6582" y="1037"/>
                    <a:pt x="6448" y="1174"/>
                    <a:pt x="6534" y="1333"/>
                  </a:cubicBezTo>
                  <a:cubicBezTo>
                    <a:pt x="6653" y="1554"/>
                    <a:pt x="6722" y="1797"/>
                    <a:pt x="6740" y="2047"/>
                  </a:cubicBezTo>
                  <a:lnTo>
                    <a:pt x="6740" y="2050"/>
                  </a:lnTo>
                  <a:lnTo>
                    <a:pt x="6751" y="2177"/>
                  </a:lnTo>
                  <a:cubicBezTo>
                    <a:pt x="6747" y="2380"/>
                    <a:pt x="6708" y="2583"/>
                    <a:pt x="6635" y="2775"/>
                  </a:cubicBezTo>
                  <a:cubicBezTo>
                    <a:pt x="6606" y="2847"/>
                    <a:pt x="6624" y="2930"/>
                    <a:pt x="6679" y="2985"/>
                  </a:cubicBezTo>
                  <a:lnTo>
                    <a:pt x="6878" y="3184"/>
                  </a:lnTo>
                  <a:lnTo>
                    <a:pt x="6012" y="4057"/>
                  </a:lnTo>
                  <a:lnTo>
                    <a:pt x="5813" y="3857"/>
                  </a:lnTo>
                  <a:cubicBezTo>
                    <a:pt x="5772" y="3819"/>
                    <a:pt x="5721" y="3799"/>
                    <a:pt x="5669" y="3799"/>
                  </a:cubicBezTo>
                  <a:cubicBezTo>
                    <a:pt x="5647" y="3799"/>
                    <a:pt x="5625" y="3803"/>
                    <a:pt x="5603" y="3810"/>
                  </a:cubicBezTo>
                  <a:cubicBezTo>
                    <a:pt x="5411" y="3886"/>
                    <a:pt x="5205" y="3923"/>
                    <a:pt x="5002" y="3926"/>
                  </a:cubicBezTo>
                  <a:lnTo>
                    <a:pt x="4879" y="3915"/>
                  </a:lnTo>
                  <a:lnTo>
                    <a:pt x="4875" y="3915"/>
                  </a:lnTo>
                  <a:cubicBezTo>
                    <a:pt x="3951" y="3854"/>
                    <a:pt x="3238" y="3090"/>
                    <a:pt x="3231" y="2166"/>
                  </a:cubicBezTo>
                  <a:cubicBezTo>
                    <a:pt x="3231" y="2003"/>
                    <a:pt x="3256" y="1840"/>
                    <a:pt x="3300" y="1681"/>
                  </a:cubicBezTo>
                  <a:lnTo>
                    <a:pt x="4386" y="2767"/>
                  </a:lnTo>
                  <a:cubicBezTo>
                    <a:pt x="4549" y="2923"/>
                    <a:pt x="4766" y="3014"/>
                    <a:pt x="4991" y="3017"/>
                  </a:cubicBezTo>
                  <a:cubicBezTo>
                    <a:pt x="5215" y="3017"/>
                    <a:pt x="5433" y="2930"/>
                    <a:pt x="5592" y="2767"/>
                  </a:cubicBezTo>
                  <a:cubicBezTo>
                    <a:pt x="5828" y="2532"/>
                    <a:pt x="5907" y="2181"/>
                    <a:pt x="5791" y="1869"/>
                  </a:cubicBezTo>
                  <a:lnTo>
                    <a:pt x="5788" y="1858"/>
                  </a:lnTo>
                  <a:cubicBezTo>
                    <a:pt x="5744" y="1746"/>
                    <a:pt x="5675" y="1645"/>
                    <a:pt x="5592" y="1561"/>
                  </a:cubicBezTo>
                  <a:lnTo>
                    <a:pt x="4506" y="475"/>
                  </a:lnTo>
                  <a:cubicBezTo>
                    <a:pt x="4661" y="428"/>
                    <a:pt x="4824" y="402"/>
                    <a:pt x="4987" y="402"/>
                  </a:cubicBezTo>
                  <a:cubicBezTo>
                    <a:pt x="5386" y="402"/>
                    <a:pt x="5770" y="536"/>
                    <a:pt x="6077" y="783"/>
                  </a:cubicBezTo>
                  <a:cubicBezTo>
                    <a:pt x="6120" y="816"/>
                    <a:pt x="6163" y="830"/>
                    <a:pt x="6205" y="830"/>
                  </a:cubicBezTo>
                  <a:cubicBezTo>
                    <a:pt x="6369" y="830"/>
                    <a:pt x="6495" y="604"/>
                    <a:pt x="6327" y="471"/>
                  </a:cubicBezTo>
                  <a:cubicBezTo>
                    <a:pt x="5947" y="167"/>
                    <a:pt x="5476" y="0"/>
                    <a:pt x="4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6" name="Google Shape;6396;p52"/>
          <p:cNvGrpSpPr/>
          <p:nvPr/>
        </p:nvGrpSpPr>
        <p:grpSpPr>
          <a:xfrm>
            <a:off x="1434561" y="1642695"/>
            <a:ext cx="425186" cy="548637"/>
            <a:chOff x="5355790" y="3797471"/>
            <a:chExt cx="284958" cy="365052"/>
          </a:xfrm>
        </p:grpSpPr>
        <p:sp>
          <p:nvSpPr>
            <p:cNvPr id="6397" name="Google Shape;6397;p52"/>
            <p:cNvSpPr/>
            <p:nvPr/>
          </p:nvSpPr>
          <p:spPr>
            <a:xfrm>
              <a:off x="5361086" y="3991454"/>
              <a:ext cx="274366" cy="165721"/>
            </a:xfrm>
            <a:custGeom>
              <a:avLst/>
              <a:gdLst/>
              <a:ahLst/>
              <a:cxnLst/>
              <a:rect l="l" t="t" r="r" b="b"/>
              <a:pathLst>
                <a:path w="10465" h="6321" extrusionOk="0">
                  <a:moveTo>
                    <a:pt x="3710" y="0"/>
                  </a:moveTo>
                  <a:lnTo>
                    <a:pt x="3710" y="1482"/>
                  </a:lnTo>
                  <a:cubicBezTo>
                    <a:pt x="3710" y="1771"/>
                    <a:pt x="3518" y="2025"/>
                    <a:pt x="3239" y="2108"/>
                  </a:cubicBezTo>
                  <a:lnTo>
                    <a:pt x="943" y="2786"/>
                  </a:lnTo>
                  <a:cubicBezTo>
                    <a:pt x="385" y="2949"/>
                    <a:pt x="1" y="3459"/>
                    <a:pt x="1" y="4039"/>
                  </a:cubicBezTo>
                  <a:lnTo>
                    <a:pt x="1" y="6320"/>
                  </a:lnTo>
                  <a:lnTo>
                    <a:pt x="10464" y="6320"/>
                  </a:lnTo>
                  <a:lnTo>
                    <a:pt x="10464" y="4039"/>
                  </a:lnTo>
                  <a:cubicBezTo>
                    <a:pt x="10464" y="3456"/>
                    <a:pt x="10080" y="2949"/>
                    <a:pt x="9526" y="2786"/>
                  </a:cubicBezTo>
                  <a:lnTo>
                    <a:pt x="7230" y="2108"/>
                  </a:lnTo>
                  <a:cubicBezTo>
                    <a:pt x="6951" y="2025"/>
                    <a:pt x="6759" y="1771"/>
                    <a:pt x="6759" y="1482"/>
                  </a:cubicBezTo>
                  <a:lnTo>
                    <a:pt x="6759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2"/>
            <p:cNvSpPr/>
            <p:nvPr/>
          </p:nvSpPr>
          <p:spPr>
            <a:xfrm>
              <a:off x="5361191" y="4047088"/>
              <a:ext cx="274261" cy="110087"/>
            </a:xfrm>
            <a:custGeom>
              <a:avLst/>
              <a:gdLst/>
              <a:ahLst/>
              <a:cxnLst/>
              <a:rect l="l" t="t" r="r" b="b"/>
              <a:pathLst>
                <a:path w="10461" h="4199" extrusionOk="0">
                  <a:moveTo>
                    <a:pt x="3188" y="1"/>
                  </a:moveTo>
                  <a:lnTo>
                    <a:pt x="939" y="664"/>
                  </a:lnTo>
                  <a:cubicBezTo>
                    <a:pt x="381" y="827"/>
                    <a:pt x="1" y="1337"/>
                    <a:pt x="1" y="1917"/>
                  </a:cubicBezTo>
                  <a:lnTo>
                    <a:pt x="1" y="4198"/>
                  </a:lnTo>
                  <a:lnTo>
                    <a:pt x="10460" y="4198"/>
                  </a:lnTo>
                  <a:lnTo>
                    <a:pt x="10460" y="1917"/>
                  </a:lnTo>
                  <a:cubicBezTo>
                    <a:pt x="10460" y="1334"/>
                    <a:pt x="10076" y="827"/>
                    <a:pt x="9522" y="664"/>
                  </a:cubicBezTo>
                  <a:lnTo>
                    <a:pt x="7273" y="1"/>
                  </a:lnTo>
                  <a:cubicBezTo>
                    <a:pt x="6808" y="765"/>
                    <a:pt x="6019" y="1147"/>
                    <a:pt x="5230" y="1147"/>
                  </a:cubicBezTo>
                  <a:cubicBezTo>
                    <a:pt x="4442" y="1147"/>
                    <a:pt x="3653" y="765"/>
                    <a:pt x="318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2"/>
            <p:cNvSpPr/>
            <p:nvPr/>
          </p:nvSpPr>
          <p:spPr>
            <a:xfrm>
              <a:off x="5427757" y="4047088"/>
              <a:ext cx="141129" cy="47218"/>
            </a:xfrm>
            <a:custGeom>
              <a:avLst/>
              <a:gdLst/>
              <a:ahLst/>
              <a:cxnLst/>
              <a:rect l="l" t="t" r="r" b="b"/>
              <a:pathLst>
                <a:path w="5383" h="1801" extrusionOk="0">
                  <a:moveTo>
                    <a:pt x="649" y="1"/>
                  </a:moveTo>
                  <a:lnTo>
                    <a:pt x="0" y="189"/>
                  </a:lnTo>
                  <a:cubicBezTo>
                    <a:pt x="529" y="1181"/>
                    <a:pt x="1565" y="1801"/>
                    <a:pt x="2691" y="1801"/>
                  </a:cubicBezTo>
                  <a:cubicBezTo>
                    <a:pt x="3814" y="1801"/>
                    <a:pt x="4850" y="1181"/>
                    <a:pt x="5382" y="189"/>
                  </a:cubicBezTo>
                  <a:lnTo>
                    <a:pt x="4734" y="1"/>
                  </a:lnTo>
                  <a:cubicBezTo>
                    <a:pt x="4267" y="765"/>
                    <a:pt x="3478" y="1147"/>
                    <a:pt x="2690" y="1147"/>
                  </a:cubicBezTo>
                  <a:cubicBezTo>
                    <a:pt x="1902" y="1147"/>
                    <a:pt x="1114" y="765"/>
                    <a:pt x="649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2"/>
            <p:cNvSpPr/>
            <p:nvPr/>
          </p:nvSpPr>
          <p:spPr>
            <a:xfrm>
              <a:off x="5406862" y="4049841"/>
              <a:ext cx="28603" cy="78836"/>
            </a:xfrm>
            <a:custGeom>
              <a:avLst/>
              <a:gdLst/>
              <a:ahLst/>
              <a:cxnLst/>
              <a:rect l="l" t="t" r="r" b="b"/>
              <a:pathLst>
                <a:path w="1091" h="3007" extrusionOk="0">
                  <a:moveTo>
                    <a:pt x="1091" y="1"/>
                  </a:moveTo>
                  <a:lnTo>
                    <a:pt x="1" y="319"/>
                  </a:lnTo>
                  <a:lnTo>
                    <a:pt x="1" y="3007"/>
                  </a:lnTo>
                  <a:lnTo>
                    <a:pt x="1091" y="3007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2"/>
            <p:cNvSpPr/>
            <p:nvPr/>
          </p:nvSpPr>
          <p:spPr>
            <a:xfrm>
              <a:off x="5561152" y="4049841"/>
              <a:ext cx="28630" cy="78836"/>
            </a:xfrm>
            <a:custGeom>
              <a:avLst/>
              <a:gdLst/>
              <a:ahLst/>
              <a:cxnLst/>
              <a:rect l="l" t="t" r="r" b="b"/>
              <a:pathLst>
                <a:path w="1092" h="3007" extrusionOk="0">
                  <a:moveTo>
                    <a:pt x="1" y="1"/>
                  </a:moveTo>
                  <a:lnTo>
                    <a:pt x="1" y="3007"/>
                  </a:lnTo>
                  <a:lnTo>
                    <a:pt x="1091" y="3007"/>
                  </a:lnTo>
                  <a:lnTo>
                    <a:pt x="1091" y="3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2"/>
            <p:cNvSpPr/>
            <p:nvPr/>
          </p:nvSpPr>
          <p:spPr>
            <a:xfrm>
              <a:off x="5406862" y="4105763"/>
              <a:ext cx="182919" cy="51413"/>
            </a:xfrm>
            <a:custGeom>
              <a:avLst/>
              <a:gdLst/>
              <a:ahLst/>
              <a:cxnLst/>
              <a:rect l="l" t="t" r="r" b="b"/>
              <a:pathLst>
                <a:path w="6977" h="1961" extrusionOk="0">
                  <a:moveTo>
                    <a:pt x="653" y="1"/>
                  </a:moveTo>
                  <a:cubicBezTo>
                    <a:pt x="294" y="1"/>
                    <a:pt x="1" y="294"/>
                    <a:pt x="1" y="653"/>
                  </a:cubicBezTo>
                  <a:lnTo>
                    <a:pt x="1" y="1960"/>
                  </a:lnTo>
                  <a:lnTo>
                    <a:pt x="6976" y="1960"/>
                  </a:lnTo>
                  <a:lnTo>
                    <a:pt x="6976" y="653"/>
                  </a:lnTo>
                  <a:cubicBezTo>
                    <a:pt x="6976" y="294"/>
                    <a:pt x="6683" y="1"/>
                    <a:pt x="632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2"/>
            <p:cNvSpPr/>
            <p:nvPr/>
          </p:nvSpPr>
          <p:spPr>
            <a:xfrm>
              <a:off x="5458326" y="3997143"/>
              <a:ext cx="79990" cy="34292"/>
            </a:xfrm>
            <a:custGeom>
              <a:avLst/>
              <a:gdLst/>
              <a:ahLst/>
              <a:cxnLst/>
              <a:rect l="l" t="t" r="r" b="b"/>
              <a:pathLst>
                <a:path w="3051" h="1308" extrusionOk="0">
                  <a:moveTo>
                    <a:pt x="1" y="1"/>
                  </a:moveTo>
                  <a:lnTo>
                    <a:pt x="1" y="924"/>
                  </a:lnTo>
                  <a:cubicBezTo>
                    <a:pt x="475" y="1180"/>
                    <a:pt x="999" y="1307"/>
                    <a:pt x="1524" y="1307"/>
                  </a:cubicBezTo>
                  <a:cubicBezTo>
                    <a:pt x="2049" y="1307"/>
                    <a:pt x="2574" y="1180"/>
                    <a:pt x="3050" y="924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2"/>
            <p:cNvSpPr/>
            <p:nvPr/>
          </p:nvSpPr>
          <p:spPr>
            <a:xfrm>
              <a:off x="5401172" y="3814355"/>
              <a:ext cx="194298" cy="200092"/>
            </a:xfrm>
            <a:custGeom>
              <a:avLst/>
              <a:gdLst/>
              <a:ahLst/>
              <a:cxnLst/>
              <a:rect l="l" t="t" r="r" b="b"/>
              <a:pathLst>
                <a:path w="7411" h="7632" extrusionOk="0">
                  <a:moveTo>
                    <a:pt x="3705" y="1"/>
                  </a:moveTo>
                  <a:cubicBezTo>
                    <a:pt x="2018" y="1"/>
                    <a:pt x="652" y="1366"/>
                    <a:pt x="652" y="3050"/>
                  </a:cubicBezTo>
                  <a:lnTo>
                    <a:pt x="652" y="3923"/>
                  </a:lnTo>
                  <a:lnTo>
                    <a:pt x="544" y="3923"/>
                  </a:lnTo>
                  <a:cubicBezTo>
                    <a:pt x="243" y="3923"/>
                    <a:pt x="0" y="4166"/>
                    <a:pt x="0" y="4467"/>
                  </a:cubicBezTo>
                  <a:cubicBezTo>
                    <a:pt x="0" y="4767"/>
                    <a:pt x="243" y="5013"/>
                    <a:pt x="544" y="5013"/>
                  </a:cubicBezTo>
                  <a:lnTo>
                    <a:pt x="880" y="5013"/>
                  </a:lnTo>
                  <a:cubicBezTo>
                    <a:pt x="993" y="6487"/>
                    <a:pt x="2224" y="7632"/>
                    <a:pt x="3705" y="7632"/>
                  </a:cubicBezTo>
                  <a:cubicBezTo>
                    <a:pt x="5187" y="7632"/>
                    <a:pt x="6414" y="6487"/>
                    <a:pt x="6527" y="5013"/>
                  </a:cubicBezTo>
                  <a:lnTo>
                    <a:pt x="6863" y="5013"/>
                  </a:lnTo>
                  <a:cubicBezTo>
                    <a:pt x="7164" y="5013"/>
                    <a:pt x="7410" y="4767"/>
                    <a:pt x="7410" y="4467"/>
                  </a:cubicBezTo>
                  <a:cubicBezTo>
                    <a:pt x="7410" y="4166"/>
                    <a:pt x="7164" y="3923"/>
                    <a:pt x="6863" y="3923"/>
                  </a:cubicBezTo>
                  <a:lnTo>
                    <a:pt x="6755" y="3923"/>
                  </a:lnTo>
                  <a:lnTo>
                    <a:pt x="6755" y="3050"/>
                  </a:lnTo>
                  <a:cubicBezTo>
                    <a:pt x="6755" y="1366"/>
                    <a:pt x="5389" y="1"/>
                    <a:pt x="3705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2"/>
            <p:cNvSpPr/>
            <p:nvPr/>
          </p:nvSpPr>
          <p:spPr>
            <a:xfrm>
              <a:off x="5406862" y="3808587"/>
              <a:ext cx="182919" cy="91447"/>
            </a:xfrm>
            <a:custGeom>
              <a:avLst/>
              <a:gdLst/>
              <a:ahLst/>
              <a:cxnLst/>
              <a:rect l="l" t="t" r="r" b="b"/>
              <a:pathLst>
                <a:path w="6977" h="3488" extrusionOk="0">
                  <a:moveTo>
                    <a:pt x="3488" y="0"/>
                  </a:moveTo>
                  <a:cubicBezTo>
                    <a:pt x="1562" y="0"/>
                    <a:pt x="1" y="1561"/>
                    <a:pt x="1" y="3488"/>
                  </a:cubicBezTo>
                  <a:lnTo>
                    <a:pt x="6976" y="3488"/>
                  </a:lnTo>
                  <a:cubicBezTo>
                    <a:pt x="6976" y="1561"/>
                    <a:pt x="5415" y="0"/>
                    <a:pt x="348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2"/>
            <p:cNvSpPr/>
            <p:nvPr/>
          </p:nvSpPr>
          <p:spPr>
            <a:xfrm>
              <a:off x="5406862" y="3808587"/>
              <a:ext cx="91473" cy="91447"/>
            </a:xfrm>
            <a:custGeom>
              <a:avLst/>
              <a:gdLst/>
              <a:ahLst/>
              <a:cxnLst/>
              <a:rect l="l" t="t" r="r" b="b"/>
              <a:pathLst>
                <a:path w="3489" h="3488" extrusionOk="0">
                  <a:moveTo>
                    <a:pt x="3488" y="0"/>
                  </a:moveTo>
                  <a:cubicBezTo>
                    <a:pt x="1562" y="0"/>
                    <a:pt x="1" y="1561"/>
                    <a:pt x="1" y="3488"/>
                  </a:cubicBezTo>
                  <a:lnTo>
                    <a:pt x="1964" y="3488"/>
                  </a:lnTo>
                  <a:cubicBezTo>
                    <a:pt x="1964" y="2332"/>
                    <a:pt x="2536" y="1253"/>
                    <a:pt x="3488" y="608"/>
                  </a:cubicBezTo>
                  <a:lnTo>
                    <a:pt x="348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2"/>
            <p:cNvSpPr/>
            <p:nvPr/>
          </p:nvSpPr>
          <p:spPr>
            <a:xfrm>
              <a:off x="5401172" y="3900008"/>
              <a:ext cx="165721" cy="114361"/>
            </a:xfrm>
            <a:custGeom>
              <a:avLst/>
              <a:gdLst/>
              <a:ahLst/>
              <a:cxnLst/>
              <a:rect l="l" t="t" r="r" b="b"/>
              <a:pathLst>
                <a:path w="6321" h="4362" extrusionOk="0">
                  <a:moveTo>
                    <a:pt x="652" y="1"/>
                  </a:moveTo>
                  <a:lnTo>
                    <a:pt x="652" y="656"/>
                  </a:lnTo>
                  <a:lnTo>
                    <a:pt x="544" y="656"/>
                  </a:lnTo>
                  <a:cubicBezTo>
                    <a:pt x="243" y="656"/>
                    <a:pt x="0" y="899"/>
                    <a:pt x="0" y="1200"/>
                  </a:cubicBezTo>
                  <a:cubicBezTo>
                    <a:pt x="0" y="1500"/>
                    <a:pt x="243" y="1746"/>
                    <a:pt x="544" y="1746"/>
                  </a:cubicBezTo>
                  <a:lnTo>
                    <a:pt x="880" y="1746"/>
                  </a:lnTo>
                  <a:cubicBezTo>
                    <a:pt x="991" y="3253"/>
                    <a:pt x="2253" y="4362"/>
                    <a:pt x="3691" y="4362"/>
                  </a:cubicBezTo>
                  <a:cubicBezTo>
                    <a:pt x="3905" y="4362"/>
                    <a:pt x="4124" y="4337"/>
                    <a:pt x="4343" y="4285"/>
                  </a:cubicBezTo>
                  <a:cubicBezTo>
                    <a:pt x="2952" y="3974"/>
                    <a:pt x="1960" y="2735"/>
                    <a:pt x="1960" y="1308"/>
                  </a:cubicBezTo>
                  <a:cubicBezTo>
                    <a:pt x="1960" y="950"/>
                    <a:pt x="2253" y="656"/>
                    <a:pt x="2615" y="656"/>
                  </a:cubicBezTo>
                  <a:lnTo>
                    <a:pt x="5882" y="656"/>
                  </a:lnTo>
                  <a:cubicBezTo>
                    <a:pt x="6125" y="656"/>
                    <a:pt x="6320" y="461"/>
                    <a:pt x="6320" y="218"/>
                  </a:cubicBezTo>
                  <a:lnTo>
                    <a:pt x="6320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2"/>
            <p:cNvSpPr/>
            <p:nvPr/>
          </p:nvSpPr>
          <p:spPr>
            <a:xfrm>
              <a:off x="5464592" y="3957267"/>
              <a:ext cx="67536" cy="66540"/>
            </a:xfrm>
            <a:custGeom>
              <a:avLst/>
              <a:gdLst/>
              <a:ahLst/>
              <a:cxnLst/>
              <a:rect l="l" t="t" r="r" b="b"/>
              <a:pathLst>
                <a:path w="2576" h="2538" extrusionOk="0">
                  <a:moveTo>
                    <a:pt x="1797" y="1"/>
                  </a:moveTo>
                  <a:cubicBezTo>
                    <a:pt x="1794" y="1"/>
                    <a:pt x="1792" y="1"/>
                    <a:pt x="1790" y="1"/>
                  </a:cubicBezTo>
                  <a:lnTo>
                    <a:pt x="783" y="1"/>
                  </a:lnTo>
                  <a:cubicBezTo>
                    <a:pt x="450" y="1"/>
                    <a:pt x="171" y="251"/>
                    <a:pt x="135" y="580"/>
                  </a:cubicBezTo>
                  <a:lnTo>
                    <a:pt x="30" y="1507"/>
                  </a:lnTo>
                  <a:cubicBezTo>
                    <a:pt x="1" y="1779"/>
                    <a:pt x="142" y="2043"/>
                    <a:pt x="388" y="2163"/>
                  </a:cubicBezTo>
                  <a:lnTo>
                    <a:pt x="997" y="2467"/>
                  </a:lnTo>
                  <a:cubicBezTo>
                    <a:pt x="1089" y="2514"/>
                    <a:pt x="1189" y="2538"/>
                    <a:pt x="1288" y="2538"/>
                  </a:cubicBezTo>
                  <a:cubicBezTo>
                    <a:pt x="1388" y="2538"/>
                    <a:pt x="1487" y="2514"/>
                    <a:pt x="1580" y="2467"/>
                  </a:cubicBezTo>
                  <a:lnTo>
                    <a:pt x="2188" y="2163"/>
                  </a:lnTo>
                  <a:cubicBezTo>
                    <a:pt x="2434" y="2043"/>
                    <a:pt x="2576" y="1779"/>
                    <a:pt x="2547" y="1507"/>
                  </a:cubicBezTo>
                  <a:lnTo>
                    <a:pt x="2442" y="580"/>
                  </a:lnTo>
                  <a:cubicBezTo>
                    <a:pt x="2406" y="249"/>
                    <a:pt x="2127" y="1"/>
                    <a:pt x="1797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2"/>
            <p:cNvSpPr/>
            <p:nvPr/>
          </p:nvSpPr>
          <p:spPr>
            <a:xfrm>
              <a:off x="5464592" y="3957162"/>
              <a:ext cx="41712" cy="66566"/>
            </a:xfrm>
            <a:custGeom>
              <a:avLst/>
              <a:gdLst/>
              <a:ahLst/>
              <a:cxnLst/>
              <a:rect l="l" t="t" r="r" b="b"/>
              <a:pathLst>
                <a:path w="1591" h="2539" extrusionOk="0">
                  <a:moveTo>
                    <a:pt x="783" y="1"/>
                  </a:moveTo>
                  <a:cubicBezTo>
                    <a:pt x="450" y="1"/>
                    <a:pt x="171" y="251"/>
                    <a:pt x="135" y="584"/>
                  </a:cubicBezTo>
                  <a:lnTo>
                    <a:pt x="30" y="1508"/>
                  </a:lnTo>
                  <a:cubicBezTo>
                    <a:pt x="1" y="1783"/>
                    <a:pt x="142" y="2044"/>
                    <a:pt x="388" y="2167"/>
                  </a:cubicBezTo>
                  <a:lnTo>
                    <a:pt x="997" y="2471"/>
                  </a:lnTo>
                  <a:cubicBezTo>
                    <a:pt x="1089" y="2516"/>
                    <a:pt x="1189" y="2539"/>
                    <a:pt x="1288" y="2539"/>
                  </a:cubicBezTo>
                  <a:cubicBezTo>
                    <a:pt x="1388" y="2539"/>
                    <a:pt x="1487" y="2516"/>
                    <a:pt x="1580" y="2471"/>
                  </a:cubicBezTo>
                  <a:lnTo>
                    <a:pt x="1591" y="2467"/>
                  </a:lnTo>
                  <a:lnTo>
                    <a:pt x="1210" y="2236"/>
                  </a:lnTo>
                  <a:cubicBezTo>
                    <a:pt x="968" y="2083"/>
                    <a:pt x="823" y="1761"/>
                    <a:pt x="852" y="1424"/>
                  </a:cubicBezTo>
                  <a:lnTo>
                    <a:pt x="957" y="283"/>
                  </a:lnTo>
                  <a:cubicBezTo>
                    <a:pt x="964" y="186"/>
                    <a:pt x="989" y="92"/>
                    <a:pt x="10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2"/>
            <p:cNvSpPr/>
            <p:nvPr/>
          </p:nvSpPr>
          <p:spPr>
            <a:xfrm>
              <a:off x="5481109" y="3802872"/>
              <a:ext cx="34319" cy="74379"/>
            </a:xfrm>
            <a:custGeom>
              <a:avLst/>
              <a:gdLst/>
              <a:ahLst/>
              <a:cxnLst/>
              <a:rect l="l" t="t" r="r" b="b"/>
              <a:pathLst>
                <a:path w="1309" h="2837" extrusionOk="0">
                  <a:moveTo>
                    <a:pt x="218" y="1"/>
                  </a:moveTo>
                  <a:cubicBezTo>
                    <a:pt x="99" y="1"/>
                    <a:pt x="1" y="99"/>
                    <a:pt x="1" y="218"/>
                  </a:cubicBezTo>
                  <a:lnTo>
                    <a:pt x="1" y="2619"/>
                  </a:lnTo>
                  <a:cubicBezTo>
                    <a:pt x="1" y="2739"/>
                    <a:pt x="99" y="2837"/>
                    <a:pt x="218" y="2837"/>
                  </a:cubicBezTo>
                  <a:lnTo>
                    <a:pt x="1091" y="2837"/>
                  </a:lnTo>
                  <a:cubicBezTo>
                    <a:pt x="1210" y="2837"/>
                    <a:pt x="1308" y="2739"/>
                    <a:pt x="1308" y="2619"/>
                  </a:cubicBezTo>
                  <a:lnTo>
                    <a:pt x="1308" y="218"/>
                  </a:lnTo>
                  <a:cubicBezTo>
                    <a:pt x="1308" y="99"/>
                    <a:pt x="1210" y="1"/>
                    <a:pt x="1091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2"/>
            <p:cNvSpPr/>
            <p:nvPr/>
          </p:nvSpPr>
          <p:spPr>
            <a:xfrm>
              <a:off x="5543979" y="3817947"/>
              <a:ext cx="22914" cy="59304"/>
            </a:xfrm>
            <a:custGeom>
              <a:avLst/>
              <a:gdLst/>
              <a:ahLst/>
              <a:cxnLst/>
              <a:rect l="l" t="t" r="r" b="b"/>
              <a:pathLst>
                <a:path w="874" h="2262" extrusionOk="0">
                  <a:moveTo>
                    <a:pt x="143" y="1"/>
                  </a:moveTo>
                  <a:cubicBezTo>
                    <a:pt x="69" y="1"/>
                    <a:pt x="0" y="60"/>
                    <a:pt x="0" y="143"/>
                  </a:cubicBezTo>
                  <a:lnTo>
                    <a:pt x="0" y="2044"/>
                  </a:lnTo>
                  <a:cubicBezTo>
                    <a:pt x="0" y="2164"/>
                    <a:pt x="98" y="2262"/>
                    <a:pt x="218" y="2262"/>
                  </a:cubicBezTo>
                  <a:lnTo>
                    <a:pt x="656" y="2262"/>
                  </a:lnTo>
                  <a:cubicBezTo>
                    <a:pt x="775" y="2262"/>
                    <a:pt x="873" y="2164"/>
                    <a:pt x="873" y="2044"/>
                  </a:cubicBezTo>
                  <a:lnTo>
                    <a:pt x="873" y="733"/>
                  </a:lnTo>
                  <a:cubicBezTo>
                    <a:pt x="873" y="599"/>
                    <a:pt x="812" y="469"/>
                    <a:pt x="699" y="385"/>
                  </a:cubicBezTo>
                  <a:lnTo>
                    <a:pt x="229" y="31"/>
                  </a:lnTo>
                  <a:cubicBezTo>
                    <a:pt x="202" y="10"/>
                    <a:pt x="172" y="1"/>
                    <a:pt x="14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2"/>
            <p:cNvSpPr/>
            <p:nvPr/>
          </p:nvSpPr>
          <p:spPr>
            <a:xfrm>
              <a:off x="5429645" y="3817947"/>
              <a:ext cx="22993" cy="59304"/>
            </a:xfrm>
            <a:custGeom>
              <a:avLst/>
              <a:gdLst/>
              <a:ahLst/>
              <a:cxnLst/>
              <a:rect l="l" t="t" r="r" b="b"/>
              <a:pathLst>
                <a:path w="877" h="2262" extrusionOk="0">
                  <a:moveTo>
                    <a:pt x="733" y="1"/>
                  </a:moveTo>
                  <a:cubicBezTo>
                    <a:pt x="704" y="1"/>
                    <a:pt x="675" y="10"/>
                    <a:pt x="649" y="31"/>
                  </a:cubicBezTo>
                  <a:lnTo>
                    <a:pt x="175" y="385"/>
                  </a:lnTo>
                  <a:cubicBezTo>
                    <a:pt x="66" y="469"/>
                    <a:pt x="1" y="599"/>
                    <a:pt x="1" y="733"/>
                  </a:cubicBezTo>
                  <a:lnTo>
                    <a:pt x="1" y="2044"/>
                  </a:lnTo>
                  <a:cubicBezTo>
                    <a:pt x="1" y="2164"/>
                    <a:pt x="99" y="2262"/>
                    <a:pt x="222" y="2262"/>
                  </a:cubicBezTo>
                  <a:lnTo>
                    <a:pt x="656" y="2262"/>
                  </a:lnTo>
                  <a:cubicBezTo>
                    <a:pt x="776" y="2262"/>
                    <a:pt x="874" y="2164"/>
                    <a:pt x="874" y="2044"/>
                  </a:cubicBezTo>
                  <a:lnTo>
                    <a:pt x="874" y="143"/>
                  </a:lnTo>
                  <a:cubicBezTo>
                    <a:pt x="876" y="60"/>
                    <a:pt x="806" y="1"/>
                    <a:pt x="733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2"/>
            <p:cNvSpPr/>
            <p:nvPr/>
          </p:nvSpPr>
          <p:spPr>
            <a:xfrm>
              <a:off x="5389689" y="4105763"/>
              <a:ext cx="17199" cy="51413"/>
            </a:xfrm>
            <a:custGeom>
              <a:avLst/>
              <a:gdLst/>
              <a:ahLst/>
              <a:cxnLst/>
              <a:rect l="l" t="t" r="r" b="b"/>
              <a:pathLst>
                <a:path w="656" h="1961" extrusionOk="0">
                  <a:moveTo>
                    <a:pt x="656" y="1"/>
                  </a:moveTo>
                  <a:cubicBezTo>
                    <a:pt x="293" y="1"/>
                    <a:pt x="0" y="294"/>
                    <a:pt x="0" y="653"/>
                  </a:cubicBezTo>
                  <a:lnTo>
                    <a:pt x="0" y="1960"/>
                  </a:lnTo>
                  <a:lnTo>
                    <a:pt x="656" y="1960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2"/>
            <p:cNvSpPr/>
            <p:nvPr/>
          </p:nvSpPr>
          <p:spPr>
            <a:xfrm>
              <a:off x="5589755" y="4105763"/>
              <a:ext cx="17094" cy="51413"/>
            </a:xfrm>
            <a:custGeom>
              <a:avLst/>
              <a:gdLst/>
              <a:ahLst/>
              <a:cxnLst/>
              <a:rect l="l" t="t" r="r" b="b"/>
              <a:pathLst>
                <a:path w="652" h="1961" extrusionOk="0">
                  <a:moveTo>
                    <a:pt x="0" y="1"/>
                  </a:moveTo>
                  <a:lnTo>
                    <a:pt x="0" y="1960"/>
                  </a:lnTo>
                  <a:lnTo>
                    <a:pt x="652" y="1960"/>
                  </a:lnTo>
                  <a:lnTo>
                    <a:pt x="652" y="653"/>
                  </a:lnTo>
                  <a:cubicBezTo>
                    <a:pt x="652" y="294"/>
                    <a:pt x="359" y="1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2"/>
            <p:cNvSpPr/>
            <p:nvPr/>
          </p:nvSpPr>
          <p:spPr>
            <a:xfrm>
              <a:off x="5479956" y="3968724"/>
              <a:ext cx="37360" cy="16674"/>
            </a:xfrm>
            <a:custGeom>
              <a:avLst/>
              <a:gdLst/>
              <a:ahLst/>
              <a:cxnLst/>
              <a:rect l="l" t="t" r="r" b="b"/>
              <a:pathLst>
                <a:path w="1425" h="636" extrusionOk="0">
                  <a:moveTo>
                    <a:pt x="1134" y="0"/>
                  </a:moveTo>
                  <a:cubicBezTo>
                    <a:pt x="1072" y="0"/>
                    <a:pt x="1009" y="30"/>
                    <a:pt x="965" y="103"/>
                  </a:cubicBezTo>
                  <a:cubicBezTo>
                    <a:pt x="898" y="188"/>
                    <a:pt x="799" y="231"/>
                    <a:pt x="700" y="231"/>
                  </a:cubicBezTo>
                  <a:cubicBezTo>
                    <a:pt x="601" y="231"/>
                    <a:pt x="501" y="188"/>
                    <a:pt x="432" y="103"/>
                  </a:cubicBezTo>
                  <a:cubicBezTo>
                    <a:pt x="387" y="43"/>
                    <a:pt x="329" y="17"/>
                    <a:pt x="272" y="17"/>
                  </a:cubicBezTo>
                  <a:cubicBezTo>
                    <a:pt x="132" y="17"/>
                    <a:pt x="0" y="171"/>
                    <a:pt x="95" y="328"/>
                  </a:cubicBezTo>
                  <a:cubicBezTo>
                    <a:pt x="231" y="520"/>
                    <a:pt x="451" y="636"/>
                    <a:pt x="689" y="636"/>
                  </a:cubicBezTo>
                  <a:cubicBezTo>
                    <a:pt x="693" y="636"/>
                    <a:pt x="697" y="636"/>
                    <a:pt x="700" y="636"/>
                  </a:cubicBezTo>
                  <a:cubicBezTo>
                    <a:pt x="704" y="636"/>
                    <a:pt x="708" y="636"/>
                    <a:pt x="711" y="636"/>
                  </a:cubicBezTo>
                  <a:cubicBezTo>
                    <a:pt x="946" y="636"/>
                    <a:pt x="1170" y="520"/>
                    <a:pt x="1305" y="328"/>
                  </a:cubicBezTo>
                  <a:cubicBezTo>
                    <a:pt x="1425" y="167"/>
                    <a:pt x="1282" y="0"/>
                    <a:pt x="11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2"/>
            <p:cNvSpPr/>
            <p:nvPr/>
          </p:nvSpPr>
          <p:spPr>
            <a:xfrm>
              <a:off x="5461551" y="3917547"/>
              <a:ext cx="10671" cy="16491"/>
            </a:xfrm>
            <a:custGeom>
              <a:avLst/>
              <a:gdLst/>
              <a:ahLst/>
              <a:cxnLst/>
              <a:rect l="l" t="t" r="r" b="b"/>
              <a:pathLst>
                <a:path w="407" h="629" extrusionOk="0">
                  <a:moveTo>
                    <a:pt x="204" y="1"/>
                  </a:moveTo>
                  <a:cubicBezTo>
                    <a:pt x="102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34"/>
                    <a:pt x="91" y="628"/>
                    <a:pt x="204" y="628"/>
                  </a:cubicBezTo>
                  <a:cubicBezTo>
                    <a:pt x="316" y="628"/>
                    <a:pt x="406" y="534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2"/>
            <p:cNvSpPr/>
            <p:nvPr/>
          </p:nvSpPr>
          <p:spPr>
            <a:xfrm>
              <a:off x="5524421" y="3917547"/>
              <a:ext cx="10644" cy="16491"/>
            </a:xfrm>
            <a:custGeom>
              <a:avLst/>
              <a:gdLst/>
              <a:ahLst/>
              <a:cxnLst/>
              <a:rect l="l" t="t" r="r" b="b"/>
              <a:pathLst>
                <a:path w="406" h="629" extrusionOk="0">
                  <a:moveTo>
                    <a:pt x="203" y="1"/>
                  </a:moveTo>
                  <a:cubicBezTo>
                    <a:pt x="102" y="1"/>
                    <a:pt x="0" y="69"/>
                    <a:pt x="0" y="205"/>
                  </a:cubicBezTo>
                  <a:lnTo>
                    <a:pt x="0" y="422"/>
                  </a:lnTo>
                  <a:cubicBezTo>
                    <a:pt x="0" y="534"/>
                    <a:pt x="91" y="628"/>
                    <a:pt x="203" y="628"/>
                  </a:cubicBezTo>
                  <a:cubicBezTo>
                    <a:pt x="315" y="628"/>
                    <a:pt x="406" y="534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2"/>
            <p:cNvSpPr/>
            <p:nvPr/>
          </p:nvSpPr>
          <p:spPr>
            <a:xfrm>
              <a:off x="5355790" y="3797471"/>
              <a:ext cx="284958" cy="365052"/>
            </a:xfrm>
            <a:custGeom>
              <a:avLst/>
              <a:gdLst/>
              <a:ahLst/>
              <a:cxnLst/>
              <a:rect l="l" t="t" r="r" b="b"/>
              <a:pathLst>
                <a:path w="10869" h="13924" extrusionOk="0">
                  <a:moveTo>
                    <a:pt x="3484" y="1054"/>
                  </a:moveTo>
                  <a:lnTo>
                    <a:pt x="3484" y="2825"/>
                  </a:lnTo>
                  <a:cubicBezTo>
                    <a:pt x="3484" y="2832"/>
                    <a:pt x="3481" y="2840"/>
                    <a:pt x="3470" y="2840"/>
                  </a:cubicBezTo>
                  <a:lnTo>
                    <a:pt x="3035" y="2840"/>
                  </a:lnTo>
                  <a:cubicBezTo>
                    <a:pt x="3028" y="2840"/>
                    <a:pt x="3021" y="2832"/>
                    <a:pt x="3021" y="2825"/>
                  </a:cubicBezTo>
                  <a:lnTo>
                    <a:pt x="3021" y="1518"/>
                  </a:lnTo>
                  <a:lnTo>
                    <a:pt x="3024" y="1518"/>
                  </a:lnTo>
                  <a:cubicBezTo>
                    <a:pt x="3024" y="1445"/>
                    <a:pt x="3057" y="1377"/>
                    <a:pt x="3115" y="1333"/>
                  </a:cubicBezTo>
                  <a:lnTo>
                    <a:pt x="3484" y="1054"/>
                  </a:lnTo>
                  <a:close/>
                  <a:moveTo>
                    <a:pt x="4995" y="412"/>
                  </a:moveTo>
                  <a:cubicBezTo>
                    <a:pt x="4996" y="412"/>
                    <a:pt x="4997" y="413"/>
                    <a:pt x="4998" y="413"/>
                  </a:cubicBezTo>
                  <a:lnTo>
                    <a:pt x="5871" y="413"/>
                  </a:lnTo>
                  <a:cubicBezTo>
                    <a:pt x="5878" y="413"/>
                    <a:pt x="5885" y="420"/>
                    <a:pt x="5885" y="428"/>
                  </a:cubicBezTo>
                  <a:lnTo>
                    <a:pt x="5885" y="2825"/>
                  </a:lnTo>
                  <a:cubicBezTo>
                    <a:pt x="5885" y="2836"/>
                    <a:pt x="5878" y="2840"/>
                    <a:pt x="5871" y="2840"/>
                  </a:cubicBezTo>
                  <a:lnTo>
                    <a:pt x="4998" y="2840"/>
                  </a:lnTo>
                  <a:cubicBezTo>
                    <a:pt x="4991" y="2840"/>
                    <a:pt x="4984" y="2836"/>
                    <a:pt x="4984" y="2825"/>
                  </a:cubicBezTo>
                  <a:lnTo>
                    <a:pt x="4984" y="428"/>
                  </a:lnTo>
                  <a:cubicBezTo>
                    <a:pt x="4984" y="421"/>
                    <a:pt x="4989" y="412"/>
                    <a:pt x="4995" y="412"/>
                  </a:cubicBezTo>
                  <a:close/>
                  <a:moveTo>
                    <a:pt x="7381" y="1054"/>
                  </a:moveTo>
                  <a:lnTo>
                    <a:pt x="7754" y="1333"/>
                  </a:lnTo>
                  <a:cubicBezTo>
                    <a:pt x="7812" y="1377"/>
                    <a:pt x="7845" y="1445"/>
                    <a:pt x="7845" y="1518"/>
                  </a:cubicBezTo>
                  <a:lnTo>
                    <a:pt x="7845" y="2825"/>
                  </a:lnTo>
                  <a:cubicBezTo>
                    <a:pt x="7845" y="2832"/>
                    <a:pt x="7838" y="2840"/>
                    <a:pt x="7830" y="2840"/>
                  </a:cubicBezTo>
                  <a:lnTo>
                    <a:pt x="7396" y="2840"/>
                  </a:lnTo>
                  <a:cubicBezTo>
                    <a:pt x="7385" y="2840"/>
                    <a:pt x="7381" y="2832"/>
                    <a:pt x="7381" y="2825"/>
                  </a:cubicBezTo>
                  <a:lnTo>
                    <a:pt x="7381" y="1054"/>
                  </a:lnTo>
                  <a:close/>
                  <a:moveTo>
                    <a:pt x="6295" y="743"/>
                  </a:moveTo>
                  <a:cubicBezTo>
                    <a:pt x="6530" y="808"/>
                    <a:pt x="6758" y="898"/>
                    <a:pt x="6976" y="1014"/>
                  </a:cubicBezTo>
                  <a:lnTo>
                    <a:pt x="6976" y="2825"/>
                  </a:lnTo>
                  <a:cubicBezTo>
                    <a:pt x="6976" y="3057"/>
                    <a:pt x="7164" y="3245"/>
                    <a:pt x="7399" y="3245"/>
                  </a:cubicBezTo>
                  <a:lnTo>
                    <a:pt x="7834" y="3245"/>
                  </a:lnTo>
                  <a:cubicBezTo>
                    <a:pt x="8066" y="3245"/>
                    <a:pt x="8254" y="3057"/>
                    <a:pt x="8254" y="2825"/>
                  </a:cubicBezTo>
                  <a:lnTo>
                    <a:pt x="8254" y="2231"/>
                  </a:lnTo>
                  <a:cubicBezTo>
                    <a:pt x="8522" y="2680"/>
                    <a:pt x="8681" y="3187"/>
                    <a:pt x="8714" y="3713"/>
                  </a:cubicBezTo>
                  <a:lnTo>
                    <a:pt x="8051" y="3713"/>
                  </a:lnTo>
                  <a:cubicBezTo>
                    <a:pt x="7780" y="3713"/>
                    <a:pt x="7780" y="4118"/>
                    <a:pt x="8051" y="4118"/>
                  </a:cubicBezTo>
                  <a:lnTo>
                    <a:pt x="8500" y="4118"/>
                  </a:lnTo>
                  <a:lnTo>
                    <a:pt x="8500" y="4390"/>
                  </a:lnTo>
                  <a:cubicBezTo>
                    <a:pt x="8313" y="4487"/>
                    <a:pt x="8383" y="4774"/>
                    <a:pt x="8594" y="4774"/>
                  </a:cubicBezTo>
                  <a:cubicBezTo>
                    <a:pt x="8595" y="4774"/>
                    <a:pt x="8597" y="4774"/>
                    <a:pt x="8598" y="4774"/>
                  </a:cubicBezTo>
                  <a:cubicBezTo>
                    <a:pt x="8801" y="4774"/>
                    <a:pt x="8957" y="4951"/>
                    <a:pt x="8935" y="5150"/>
                  </a:cubicBezTo>
                  <a:cubicBezTo>
                    <a:pt x="8920" y="5321"/>
                    <a:pt x="8754" y="5455"/>
                    <a:pt x="8565" y="5455"/>
                  </a:cubicBezTo>
                  <a:lnTo>
                    <a:pt x="8475" y="5455"/>
                  </a:lnTo>
                  <a:lnTo>
                    <a:pt x="8475" y="5444"/>
                  </a:lnTo>
                  <a:cubicBezTo>
                    <a:pt x="8475" y="5331"/>
                    <a:pt x="8384" y="5241"/>
                    <a:pt x="8272" y="5241"/>
                  </a:cubicBezTo>
                  <a:cubicBezTo>
                    <a:pt x="8160" y="5241"/>
                    <a:pt x="8069" y="5331"/>
                    <a:pt x="8069" y="5444"/>
                  </a:cubicBezTo>
                  <a:cubicBezTo>
                    <a:pt x="8066" y="6320"/>
                    <a:pt x="7627" y="7139"/>
                    <a:pt x="6903" y="7628"/>
                  </a:cubicBezTo>
                  <a:cubicBezTo>
                    <a:pt x="6903" y="7613"/>
                    <a:pt x="6903" y="7599"/>
                    <a:pt x="6899" y="7581"/>
                  </a:cubicBezTo>
                  <a:lnTo>
                    <a:pt x="6794" y="6657"/>
                  </a:lnTo>
                  <a:cubicBezTo>
                    <a:pt x="6747" y="6222"/>
                    <a:pt x="6382" y="5893"/>
                    <a:pt x="5943" y="5893"/>
                  </a:cubicBezTo>
                  <a:lnTo>
                    <a:pt x="4933" y="5893"/>
                  </a:lnTo>
                  <a:cubicBezTo>
                    <a:pt x="4495" y="5893"/>
                    <a:pt x="4129" y="6222"/>
                    <a:pt x="4082" y="6657"/>
                  </a:cubicBezTo>
                  <a:lnTo>
                    <a:pt x="3977" y="7581"/>
                  </a:lnTo>
                  <a:cubicBezTo>
                    <a:pt x="3977" y="7595"/>
                    <a:pt x="3977" y="7613"/>
                    <a:pt x="3973" y="7628"/>
                  </a:cubicBezTo>
                  <a:cubicBezTo>
                    <a:pt x="3673" y="7425"/>
                    <a:pt x="3415" y="7164"/>
                    <a:pt x="3223" y="6860"/>
                  </a:cubicBezTo>
                  <a:lnTo>
                    <a:pt x="3220" y="6860"/>
                  </a:lnTo>
                  <a:cubicBezTo>
                    <a:pt x="2948" y="6436"/>
                    <a:pt x="2803" y="5944"/>
                    <a:pt x="2807" y="5440"/>
                  </a:cubicBezTo>
                  <a:cubicBezTo>
                    <a:pt x="2807" y="5304"/>
                    <a:pt x="2705" y="5236"/>
                    <a:pt x="2602" y="5236"/>
                  </a:cubicBezTo>
                  <a:cubicBezTo>
                    <a:pt x="2500" y="5236"/>
                    <a:pt x="2398" y="5304"/>
                    <a:pt x="2398" y="5440"/>
                  </a:cubicBezTo>
                  <a:lnTo>
                    <a:pt x="2398" y="5455"/>
                  </a:lnTo>
                  <a:lnTo>
                    <a:pt x="2275" y="5455"/>
                  </a:lnTo>
                  <a:cubicBezTo>
                    <a:pt x="2072" y="5455"/>
                    <a:pt x="1916" y="5277"/>
                    <a:pt x="1938" y="5078"/>
                  </a:cubicBezTo>
                  <a:cubicBezTo>
                    <a:pt x="1952" y="4908"/>
                    <a:pt x="2119" y="4774"/>
                    <a:pt x="2307" y="4774"/>
                  </a:cubicBezTo>
                  <a:cubicBezTo>
                    <a:pt x="2539" y="4774"/>
                    <a:pt x="2590" y="4448"/>
                    <a:pt x="2369" y="4375"/>
                  </a:cubicBezTo>
                  <a:lnTo>
                    <a:pt x="2369" y="4118"/>
                  </a:lnTo>
                  <a:lnTo>
                    <a:pt x="7178" y="4118"/>
                  </a:lnTo>
                  <a:cubicBezTo>
                    <a:pt x="7450" y="4118"/>
                    <a:pt x="7450" y="3713"/>
                    <a:pt x="7178" y="3713"/>
                  </a:cubicBezTo>
                  <a:lnTo>
                    <a:pt x="2159" y="3713"/>
                  </a:lnTo>
                  <a:cubicBezTo>
                    <a:pt x="2191" y="3187"/>
                    <a:pt x="2347" y="2680"/>
                    <a:pt x="2615" y="2231"/>
                  </a:cubicBezTo>
                  <a:lnTo>
                    <a:pt x="2615" y="2825"/>
                  </a:lnTo>
                  <a:cubicBezTo>
                    <a:pt x="2615" y="3057"/>
                    <a:pt x="2807" y="3245"/>
                    <a:pt x="3039" y="3245"/>
                  </a:cubicBezTo>
                  <a:lnTo>
                    <a:pt x="3473" y="3245"/>
                  </a:lnTo>
                  <a:cubicBezTo>
                    <a:pt x="3709" y="3245"/>
                    <a:pt x="3897" y="3057"/>
                    <a:pt x="3897" y="2825"/>
                  </a:cubicBezTo>
                  <a:lnTo>
                    <a:pt x="3897" y="1014"/>
                  </a:lnTo>
                  <a:cubicBezTo>
                    <a:pt x="4111" y="898"/>
                    <a:pt x="4343" y="808"/>
                    <a:pt x="4578" y="743"/>
                  </a:cubicBezTo>
                  <a:lnTo>
                    <a:pt x="4578" y="2822"/>
                  </a:lnTo>
                  <a:cubicBezTo>
                    <a:pt x="4578" y="3057"/>
                    <a:pt x="4766" y="3245"/>
                    <a:pt x="5002" y="3245"/>
                  </a:cubicBezTo>
                  <a:lnTo>
                    <a:pt x="5871" y="3245"/>
                  </a:lnTo>
                  <a:cubicBezTo>
                    <a:pt x="6106" y="3245"/>
                    <a:pt x="6295" y="3057"/>
                    <a:pt x="6295" y="2822"/>
                  </a:cubicBezTo>
                  <a:lnTo>
                    <a:pt x="6295" y="743"/>
                  </a:lnTo>
                  <a:close/>
                  <a:moveTo>
                    <a:pt x="5940" y="6298"/>
                  </a:moveTo>
                  <a:cubicBezTo>
                    <a:pt x="6168" y="6298"/>
                    <a:pt x="6363" y="6472"/>
                    <a:pt x="6389" y="6700"/>
                  </a:cubicBezTo>
                  <a:lnTo>
                    <a:pt x="6490" y="7624"/>
                  </a:lnTo>
                  <a:cubicBezTo>
                    <a:pt x="6508" y="7812"/>
                    <a:pt x="6411" y="7993"/>
                    <a:pt x="6244" y="8077"/>
                  </a:cubicBezTo>
                  <a:lnTo>
                    <a:pt x="5636" y="8381"/>
                  </a:lnTo>
                  <a:cubicBezTo>
                    <a:pt x="5572" y="8414"/>
                    <a:pt x="5503" y="8430"/>
                    <a:pt x="5434" y="8430"/>
                  </a:cubicBezTo>
                  <a:cubicBezTo>
                    <a:pt x="5366" y="8430"/>
                    <a:pt x="5297" y="8414"/>
                    <a:pt x="5233" y="8381"/>
                  </a:cubicBezTo>
                  <a:lnTo>
                    <a:pt x="4625" y="8077"/>
                  </a:lnTo>
                  <a:cubicBezTo>
                    <a:pt x="4458" y="7993"/>
                    <a:pt x="4361" y="7812"/>
                    <a:pt x="4382" y="7624"/>
                  </a:cubicBezTo>
                  <a:lnTo>
                    <a:pt x="4484" y="6700"/>
                  </a:lnTo>
                  <a:cubicBezTo>
                    <a:pt x="4509" y="6472"/>
                    <a:pt x="4701" y="6298"/>
                    <a:pt x="4929" y="6298"/>
                  </a:cubicBezTo>
                  <a:close/>
                  <a:moveTo>
                    <a:pt x="6758" y="8174"/>
                  </a:moveTo>
                  <a:lnTo>
                    <a:pt x="6758" y="8873"/>
                  </a:lnTo>
                  <a:cubicBezTo>
                    <a:pt x="6758" y="9174"/>
                    <a:pt x="6918" y="9453"/>
                    <a:pt x="7175" y="9609"/>
                  </a:cubicBezTo>
                  <a:cubicBezTo>
                    <a:pt x="6762" y="10152"/>
                    <a:pt x="6117" y="10467"/>
                    <a:pt x="5436" y="10467"/>
                  </a:cubicBezTo>
                  <a:cubicBezTo>
                    <a:pt x="5432" y="10467"/>
                    <a:pt x="5429" y="10467"/>
                    <a:pt x="5425" y="10467"/>
                  </a:cubicBezTo>
                  <a:cubicBezTo>
                    <a:pt x="4745" y="10467"/>
                    <a:pt x="4105" y="10149"/>
                    <a:pt x="3694" y="9609"/>
                  </a:cubicBezTo>
                  <a:cubicBezTo>
                    <a:pt x="3955" y="9453"/>
                    <a:pt x="4111" y="9174"/>
                    <a:pt x="4114" y="8873"/>
                  </a:cubicBezTo>
                  <a:lnTo>
                    <a:pt x="4114" y="8174"/>
                  </a:lnTo>
                  <a:lnTo>
                    <a:pt x="4125" y="8178"/>
                  </a:lnTo>
                  <a:lnTo>
                    <a:pt x="4140" y="8185"/>
                  </a:lnTo>
                  <a:cubicBezTo>
                    <a:pt x="4223" y="8294"/>
                    <a:pt x="4324" y="8381"/>
                    <a:pt x="4444" y="8439"/>
                  </a:cubicBezTo>
                  <a:lnTo>
                    <a:pt x="5052" y="8743"/>
                  </a:lnTo>
                  <a:cubicBezTo>
                    <a:pt x="5174" y="8805"/>
                    <a:pt x="5305" y="8835"/>
                    <a:pt x="5436" y="8835"/>
                  </a:cubicBezTo>
                  <a:cubicBezTo>
                    <a:pt x="5568" y="8835"/>
                    <a:pt x="5699" y="8805"/>
                    <a:pt x="5820" y="8743"/>
                  </a:cubicBezTo>
                  <a:lnTo>
                    <a:pt x="6425" y="8439"/>
                  </a:lnTo>
                  <a:cubicBezTo>
                    <a:pt x="6545" y="8381"/>
                    <a:pt x="6650" y="8294"/>
                    <a:pt x="6729" y="8189"/>
                  </a:cubicBezTo>
                  <a:lnTo>
                    <a:pt x="6758" y="8174"/>
                  </a:lnTo>
                  <a:close/>
                  <a:moveTo>
                    <a:pt x="2832" y="9891"/>
                  </a:moveTo>
                  <a:lnTo>
                    <a:pt x="2832" y="11557"/>
                  </a:lnTo>
                  <a:lnTo>
                    <a:pt x="2601" y="11557"/>
                  </a:lnTo>
                  <a:cubicBezTo>
                    <a:pt x="2441" y="11557"/>
                    <a:pt x="2285" y="11601"/>
                    <a:pt x="2151" y="11684"/>
                  </a:cubicBezTo>
                  <a:lnTo>
                    <a:pt x="2151" y="10090"/>
                  </a:lnTo>
                  <a:lnTo>
                    <a:pt x="2832" y="9891"/>
                  </a:lnTo>
                  <a:close/>
                  <a:moveTo>
                    <a:pt x="8037" y="9891"/>
                  </a:moveTo>
                  <a:lnTo>
                    <a:pt x="8718" y="10090"/>
                  </a:lnTo>
                  <a:lnTo>
                    <a:pt x="8718" y="11684"/>
                  </a:lnTo>
                  <a:cubicBezTo>
                    <a:pt x="8584" y="11601"/>
                    <a:pt x="8428" y="11557"/>
                    <a:pt x="8268" y="11557"/>
                  </a:cubicBezTo>
                  <a:lnTo>
                    <a:pt x="8037" y="11557"/>
                  </a:lnTo>
                  <a:lnTo>
                    <a:pt x="8037" y="9891"/>
                  </a:lnTo>
                  <a:close/>
                  <a:moveTo>
                    <a:pt x="4998" y="0"/>
                  </a:moveTo>
                  <a:cubicBezTo>
                    <a:pt x="4806" y="0"/>
                    <a:pt x="4640" y="131"/>
                    <a:pt x="4589" y="315"/>
                  </a:cubicBezTo>
                  <a:cubicBezTo>
                    <a:pt x="4295" y="384"/>
                    <a:pt x="4006" y="493"/>
                    <a:pt x="3738" y="634"/>
                  </a:cubicBezTo>
                  <a:cubicBezTo>
                    <a:pt x="3727" y="627"/>
                    <a:pt x="3716" y="620"/>
                    <a:pt x="3705" y="616"/>
                  </a:cubicBezTo>
                  <a:cubicBezTo>
                    <a:pt x="3655" y="590"/>
                    <a:pt x="3602" y="578"/>
                    <a:pt x="3550" y="578"/>
                  </a:cubicBezTo>
                  <a:cubicBezTo>
                    <a:pt x="3476" y="578"/>
                    <a:pt x="3404" y="602"/>
                    <a:pt x="3343" y="649"/>
                  </a:cubicBezTo>
                  <a:lnTo>
                    <a:pt x="2869" y="1003"/>
                  </a:lnTo>
                  <a:cubicBezTo>
                    <a:pt x="2709" y="1123"/>
                    <a:pt x="2615" y="1311"/>
                    <a:pt x="2615" y="1514"/>
                  </a:cubicBezTo>
                  <a:lnTo>
                    <a:pt x="2615" y="1529"/>
                  </a:lnTo>
                  <a:cubicBezTo>
                    <a:pt x="2093" y="2141"/>
                    <a:pt x="1793" y="2905"/>
                    <a:pt x="1746" y="3709"/>
                  </a:cubicBezTo>
                  <a:lnTo>
                    <a:pt x="1510" y="3709"/>
                  </a:lnTo>
                  <a:cubicBezTo>
                    <a:pt x="1239" y="3709"/>
                    <a:pt x="1239" y="4115"/>
                    <a:pt x="1510" y="4115"/>
                  </a:cubicBezTo>
                  <a:lnTo>
                    <a:pt x="1959" y="4115"/>
                  </a:lnTo>
                  <a:lnTo>
                    <a:pt x="1959" y="4440"/>
                  </a:lnTo>
                  <a:cubicBezTo>
                    <a:pt x="1641" y="4585"/>
                    <a:pt x="1467" y="4933"/>
                    <a:pt x="1543" y="5273"/>
                  </a:cubicBezTo>
                  <a:cubicBezTo>
                    <a:pt x="1619" y="5618"/>
                    <a:pt x="1923" y="5860"/>
                    <a:pt x="2271" y="5860"/>
                  </a:cubicBezTo>
                  <a:lnTo>
                    <a:pt x="2423" y="5860"/>
                  </a:lnTo>
                  <a:cubicBezTo>
                    <a:pt x="2543" y="6700"/>
                    <a:pt x="3006" y="7450"/>
                    <a:pt x="3702" y="7935"/>
                  </a:cubicBezTo>
                  <a:lnTo>
                    <a:pt x="3702" y="8870"/>
                  </a:lnTo>
                  <a:cubicBezTo>
                    <a:pt x="3702" y="9069"/>
                    <a:pt x="3571" y="9247"/>
                    <a:pt x="3379" y="9301"/>
                  </a:cubicBezTo>
                  <a:lnTo>
                    <a:pt x="1087" y="9978"/>
                  </a:lnTo>
                  <a:cubicBezTo>
                    <a:pt x="442" y="10170"/>
                    <a:pt x="4" y="10760"/>
                    <a:pt x="0" y="11427"/>
                  </a:cubicBezTo>
                  <a:lnTo>
                    <a:pt x="0" y="13719"/>
                  </a:lnTo>
                  <a:cubicBezTo>
                    <a:pt x="0" y="13855"/>
                    <a:pt x="102" y="13923"/>
                    <a:pt x="203" y="13923"/>
                  </a:cubicBezTo>
                  <a:cubicBezTo>
                    <a:pt x="304" y="13923"/>
                    <a:pt x="406" y="13855"/>
                    <a:pt x="406" y="13719"/>
                  </a:cubicBezTo>
                  <a:lnTo>
                    <a:pt x="406" y="11427"/>
                  </a:lnTo>
                  <a:cubicBezTo>
                    <a:pt x="409" y="10938"/>
                    <a:pt x="728" y="10510"/>
                    <a:pt x="1199" y="10369"/>
                  </a:cubicBezTo>
                  <a:lnTo>
                    <a:pt x="1742" y="10210"/>
                  </a:lnTo>
                  <a:lnTo>
                    <a:pt x="1742" y="13719"/>
                  </a:lnTo>
                  <a:cubicBezTo>
                    <a:pt x="1742" y="13855"/>
                    <a:pt x="1844" y="13923"/>
                    <a:pt x="1945" y="13923"/>
                  </a:cubicBezTo>
                  <a:cubicBezTo>
                    <a:pt x="2046" y="13923"/>
                    <a:pt x="2148" y="13855"/>
                    <a:pt x="2148" y="13719"/>
                  </a:cubicBezTo>
                  <a:lnTo>
                    <a:pt x="2148" y="12412"/>
                  </a:lnTo>
                  <a:cubicBezTo>
                    <a:pt x="2151" y="12162"/>
                    <a:pt x="2351" y="11963"/>
                    <a:pt x="2601" y="11963"/>
                  </a:cubicBezTo>
                  <a:lnTo>
                    <a:pt x="3470" y="11963"/>
                  </a:lnTo>
                  <a:cubicBezTo>
                    <a:pt x="3741" y="11963"/>
                    <a:pt x="3741" y="11554"/>
                    <a:pt x="3470" y="11554"/>
                  </a:cubicBezTo>
                  <a:lnTo>
                    <a:pt x="3238" y="11554"/>
                  </a:lnTo>
                  <a:lnTo>
                    <a:pt x="3238" y="9768"/>
                  </a:lnTo>
                  <a:lnTo>
                    <a:pt x="3296" y="9754"/>
                  </a:lnTo>
                  <a:cubicBezTo>
                    <a:pt x="3812" y="10500"/>
                    <a:pt x="4622" y="10873"/>
                    <a:pt x="5433" y="10873"/>
                  </a:cubicBezTo>
                  <a:cubicBezTo>
                    <a:pt x="6243" y="10873"/>
                    <a:pt x="7053" y="10500"/>
                    <a:pt x="7570" y="9754"/>
                  </a:cubicBezTo>
                  <a:lnTo>
                    <a:pt x="7627" y="9768"/>
                  </a:lnTo>
                  <a:lnTo>
                    <a:pt x="7627" y="11554"/>
                  </a:lnTo>
                  <a:lnTo>
                    <a:pt x="4346" y="11554"/>
                  </a:lnTo>
                  <a:cubicBezTo>
                    <a:pt x="4075" y="11554"/>
                    <a:pt x="4075" y="11963"/>
                    <a:pt x="4346" y="11963"/>
                  </a:cubicBezTo>
                  <a:lnTo>
                    <a:pt x="8268" y="11963"/>
                  </a:lnTo>
                  <a:cubicBezTo>
                    <a:pt x="8515" y="11963"/>
                    <a:pt x="8718" y="12162"/>
                    <a:pt x="8718" y="12412"/>
                  </a:cubicBezTo>
                  <a:lnTo>
                    <a:pt x="8718" y="13719"/>
                  </a:lnTo>
                  <a:cubicBezTo>
                    <a:pt x="8718" y="13855"/>
                    <a:pt x="8820" y="13923"/>
                    <a:pt x="8922" y="13923"/>
                  </a:cubicBezTo>
                  <a:cubicBezTo>
                    <a:pt x="9025" y="13923"/>
                    <a:pt x="9127" y="13855"/>
                    <a:pt x="9127" y="13719"/>
                  </a:cubicBezTo>
                  <a:lnTo>
                    <a:pt x="9127" y="10210"/>
                  </a:lnTo>
                  <a:lnTo>
                    <a:pt x="9670" y="10369"/>
                  </a:lnTo>
                  <a:cubicBezTo>
                    <a:pt x="10137" y="10510"/>
                    <a:pt x="10460" y="10938"/>
                    <a:pt x="10460" y="11427"/>
                  </a:cubicBezTo>
                  <a:lnTo>
                    <a:pt x="10460" y="13719"/>
                  </a:lnTo>
                  <a:cubicBezTo>
                    <a:pt x="10460" y="13855"/>
                    <a:pt x="10562" y="13923"/>
                    <a:pt x="10664" y="13923"/>
                  </a:cubicBezTo>
                  <a:cubicBezTo>
                    <a:pt x="10767" y="13923"/>
                    <a:pt x="10869" y="13855"/>
                    <a:pt x="10869" y="13719"/>
                  </a:cubicBezTo>
                  <a:lnTo>
                    <a:pt x="10869" y="11427"/>
                  </a:lnTo>
                  <a:cubicBezTo>
                    <a:pt x="10865" y="10760"/>
                    <a:pt x="10423" y="10170"/>
                    <a:pt x="9786" y="9978"/>
                  </a:cubicBezTo>
                  <a:lnTo>
                    <a:pt x="7490" y="9304"/>
                  </a:lnTo>
                  <a:cubicBezTo>
                    <a:pt x="7298" y="9247"/>
                    <a:pt x="7167" y="9073"/>
                    <a:pt x="7164" y="8873"/>
                  </a:cubicBezTo>
                  <a:lnTo>
                    <a:pt x="7164" y="7935"/>
                  </a:lnTo>
                  <a:cubicBezTo>
                    <a:pt x="7859" y="7450"/>
                    <a:pt x="8323" y="6700"/>
                    <a:pt x="8442" y="5860"/>
                  </a:cubicBezTo>
                  <a:lnTo>
                    <a:pt x="8565" y="5860"/>
                  </a:lnTo>
                  <a:cubicBezTo>
                    <a:pt x="8964" y="5860"/>
                    <a:pt x="9304" y="5563"/>
                    <a:pt x="9341" y="5187"/>
                  </a:cubicBezTo>
                  <a:cubicBezTo>
                    <a:pt x="9373" y="4868"/>
                    <a:pt x="9199" y="4564"/>
                    <a:pt x="8910" y="4430"/>
                  </a:cubicBezTo>
                  <a:lnTo>
                    <a:pt x="8910" y="4115"/>
                  </a:lnTo>
                  <a:lnTo>
                    <a:pt x="9359" y="4115"/>
                  </a:lnTo>
                  <a:cubicBezTo>
                    <a:pt x="9630" y="4115"/>
                    <a:pt x="9630" y="3705"/>
                    <a:pt x="9359" y="3705"/>
                  </a:cubicBezTo>
                  <a:lnTo>
                    <a:pt x="9120" y="3705"/>
                  </a:lnTo>
                  <a:cubicBezTo>
                    <a:pt x="9076" y="2905"/>
                    <a:pt x="8772" y="2141"/>
                    <a:pt x="8254" y="1529"/>
                  </a:cubicBezTo>
                  <a:lnTo>
                    <a:pt x="8254" y="1514"/>
                  </a:lnTo>
                  <a:cubicBezTo>
                    <a:pt x="8254" y="1311"/>
                    <a:pt x="8160" y="1123"/>
                    <a:pt x="8000" y="1003"/>
                  </a:cubicBezTo>
                  <a:lnTo>
                    <a:pt x="7526" y="649"/>
                  </a:lnTo>
                  <a:cubicBezTo>
                    <a:pt x="7465" y="602"/>
                    <a:pt x="7391" y="578"/>
                    <a:pt x="7318" y="578"/>
                  </a:cubicBezTo>
                  <a:cubicBezTo>
                    <a:pt x="7265" y="578"/>
                    <a:pt x="7212" y="590"/>
                    <a:pt x="7164" y="616"/>
                  </a:cubicBezTo>
                  <a:cubicBezTo>
                    <a:pt x="7153" y="620"/>
                    <a:pt x="7142" y="627"/>
                    <a:pt x="7131" y="634"/>
                  </a:cubicBezTo>
                  <a:cubicBezTo>
                    <a:pt x="6860" y="493"/>
                    <a:pt x="6574" y="384"/>
                    <a:pt x="6277" y="315"/>
                  </a:cubicBezTo>
                  <a:cubicBezTo>
                    <a:pt x="6229" y="131"/>
                    <a:pt x="6063" y="0"/>
                    <a:pt x="58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2"/>
            <p:cNvSpPr/>
            <p:nvPr/>
          </p:nvSpPr>
          <p:spPr>
            <a:xfrm>
              <a:off x="5422723" y="4123250"/>
              <a:ext cx="12453" cy="10697"/>
            </a:xfrm>
            <a:custGeom>
              <a:avLst/>
              <a:gdLst/>
              <a:ahLst/>
              <a:cxnLst/>
              <a:rect l="l" t="t" r="r" b="b"/>
              <a:pathLst>
                <a:path w="475" h="408" extrusionOk="0">
                  <a:moveTo>
                    <a:pt x="275" y="0"/>
                  </a:moveTo>
                  <a:cubicBezTo>
                    <a:pt x="273" y="0"/>
                    <a:pt x="271" y="0"/>
                    <a:pt x="268" y="0"/>
                  </a:cubicBezTo>
                  <a:cubicBezTo>
                    <a:pt x="87" y="4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3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2"/>
            <p:cNvSpPr/>
            <p:nvPr/>
          </p:nvSpPr>
          <p:spPr>
            <a:xfrm>
              <a:off x="5559736" y="4123250"/>
              <a:ext cx="12558" cy="10697"/>
            </a:xfrm>
            <a:custGeom>
              <a:avLst/>
              <a:gdLst/>
              <a:ahLst/>
              <a:cxnLst/>
              <a:rect l="l" t="t" r="r" b="b"/>
              <a:pathLst>
                <a:path w="479" h="408" extrusionOk="0">
                  <a:moveTo>
                    <a:pt x="275" y="0"/>
                  </a:moveTo>
                  <a:cubicBezTo>
                    <a:pt x="273" y="0"/>
                    <a:pt x="271" y="0"/>
                    <a:pt x="269" y="0"/>
                  </a:cubicBezTo>
                  <a:lnTo>
                    <a:pt x="272" y="0"/>
                  </a:lnTo>
                  <a:cubicBezTo>
                    <a:pt x="91" y="4"/>
                    <a:pt x="1" y="221"/>
                    <a:pt x="131" y="348"/>
                  </a:cubicBezTo>
                  <a:cubicBezTo>
                    <a:pt x="172" y="389"/>
                    <a:pt x="222" y="407"/>
                    <a:pt x="272" y="407"/>
                  </a:cubicBezTo>
                  <a:cubicBezTo>
                    <a:pt x="377" y="407"/>
                    <a:pt x="479" y="326"/>
                    <a:pt x="479" y="203"/>
                  </a:cubicBezTo>
                  <a:cubicBezTo>
                    <a:pt x="479" y="93"/>
                    <a:pt x="388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5" name="Google Shape;6425;p53"/>
          <p:cNvSpPr/>
          <p:nvPr/>
        </p:nvSpPr>
        <p:spPr>
          <a:xfrm>
            <a:off x="7422136" y="160358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6" name="Google Shape;6426;p53"/>
          <p:cNvSpPr/>
          <p:nvPr/>
        </p:nvSpPr>
        <p:spPr>
          <a:xfrm>
            <a:off x="7422136" y="258307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7" name="Google Shape;6427;p53"/>
          <p:cNvSpPr/>
          <p:nvPr/>
        </p:nvSpPr>
        <p:spPr>
          <a:xfrm>
            <a:off x="7422136" y="356268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8" name="Google Shape;6428;p53"/>
          <p:cNvSpPr/>
          <p:nvPr/>
        </p:nvSpPr>
        <p:spPr>
          <a:xfrm>
            <a:off x="6523730" y="160358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9" name="Google Shape;6429;p53"/>
          <p:cNvSpPr/>
          <p:nvPr/>
        </p:nvSpPr>
        <p:spPr>
          <a:xfrm>
            <a:off x="6523730" y="258307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0" name="Google Shape;6430;p53"/>
          <p:cNvSpPr/>
          <p:nvPr/>
        </p:nvSpPr>
        <p:spPr>
          <a:xfrm>
            <a:off x="6523730" y="356268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1" name="Google Shape;6431;p53"/>
          <p:cNvSpPr/>
          <p:nvPr/>
        </p:nvSpPr>
        <p:spPr>
          <a:xfrm>
            <a:off x="5625324" y="160358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2" name="Google Shape;6432;p53"/>
          <p:cNvSpPr/>
          <p:nvPr/>
        </p:nvSpPr>
        <p:spPr>
          <a:xfrm>
            <a:off x="5625324" y="258307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3" name="Google Shape;6433;p53"/>
          <p:cNvSpPr/>
          <p:nvPr/>
        </p:nvSpPr>
        <p:spPr>
          <a:xfrm>
            <a:off x="5625324" y="356268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4" name="Google Shape;6434;p53"/>
          <p:cNvSpPr/>
          <p:nvPr/>
        </p:nvSpPr>
        <p:spPr>
          <a:xfrm>
            <a:off x="1768625" y="2580738"/>
            <a:ext cx="3810300" cy="743700"/>
          </a:xfrm>
          <a:prstGeom prst="homePlate">
            <a:avLst>
              <a:gd name="adj" fmla="val 2462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5" name="Google Shape;6435;p53"/>
          <p:cNvSpPr/>
          <p:nvPr/>
        </p:nvSpPr>
        <p:spPr>
          <a:xfrm>
            <a:off x="1768625" y="3563988"/>
            <a:ext cx="3810300" cy="743700"/>
          </a:xfrm>
          <a:prstGeom prst="homePlate">
            <a:avLst>
              <a:gd name="adj" fmla="val 2462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6" name="Google Shape;6436;p53"/>
          <p:cNvSpPr/>
          <p:nvPr/>
        </p:nvSpPr>
        <p:spPr>
          <a:xfrm>
            <a:off x="1768625" y="1597500"/>
            <a:ext cx="3810300" cy="743700"/>
          </a:xfrm>
          <a:prstGeom prst="homePlate">
            <a:avLst>
              <a:gd name="adj" fmla="val 2462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7" name="Google Shape;6437;p5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6438" name="Google Shape;6438;p53"/>
          <p:cNvSpPr/>
          <p:nvPr/>
        </p:nvSpPr>
        <p:spPr>
          <a:xfrm>
            <a:off x="869871" y="160358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9" name="Google Shape;6439;p53"/>
          <p:cNvSpPr/>
          <p:nvPr/>
        </p:nvSpPr>
        <p:spPr>
          <a:xfrm>
            <a:off x="869871" y="258307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0" name="Google Shape;6440;p53"/>
          <p:cNvSpPr/>
          <p:nvPr/>
        </p:nvSpPr>
        <p:spPr>
          <a:xfrm>
            <a:off x="869871" y="3562685"/>
            <a:ext cx="852000" cy="737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1" name="Google Shape;6441;p53"/>
          <p:cNvSpPr txBox="1"/>
          <p:nvPr/>
        </p:nvSpPr>
        <p:spPr>
          <a:xfrm>
            <a:off x="3223525" y="1714150"/>
            <a:ext cx="2007300" cy="5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has a beautiful name and is the second planet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6442" name="Google Shape;6442;p53"/>
          <p:cNvSpPr txBox="1"/>
          <p:nvPr/>
        </p:nvSpPr>
        <p:spPr>
          <a:xfrm>
            <a:off x="3237540" y="2688100"/>
            <a:ext cx="1976100" cy="5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 and the smallest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6443" name="Google Shape;6443;p53"/>
          <p:cNvSpPr txBox="1"/>
          <p:nvPr/>
        </p:nvSpPr>
        <p:spPr>
          <a:xfrm>
            <a:off x="3237540" y="3662050"/>
            <a:ext cx="1959300" cy="5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6444" name="Google Shape;6444;p53"/>
          <p:cNvSpPr txBox="1"/>
          <p:nvPr/>
        </p:nvSpPr>
        <p:spPr>
          <a:xfrm>
            <a:off x="5724475" y="1827000"/>
            <a:ext cx="653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25%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45" name="Google Shape;6445;p53"/>
          <p:cNvSpPr txBox="1"/>
          <p:nvPr/>
        </p:nvSpPr>
        <p:spPr>
          <a:xfrm>
            <a:off x="6622925" y="1827000"/>
            <a:ext cx="653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50%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46" name="Google Shape;6446;p53"/>
          <p:cNvSpPr txBox="1"/>
          <p:nvPr/>
        </p:nvSpPr>
        <p:spPr>
          <a:xfrm>
            <a:off x="7521287" y="1827000"/>
            <a:ext cx="653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25%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47" name="Google Shape;6447;p53"/>
          <p:cNvSpPr txBox="1"/>
          <p:nvPr/>
        </p:nvSpPr>
        <p:spPr>
          <a:xfrm>
            <a:off x="5724475" y="2800337"/>
            <a:ext cx="653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30%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48" name="Google Shape;6448;p53"/>
          <p:cNvSpPr txBox="1"/>
          <p:nvPr/>
        </p:nvSpPr>
        <p:spPr>
          <a:xfrm>
            <a:off x="6622925" y="2800337"/>
            <a:ext cx="653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20%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49" name="Google Shape;6449;p53"/>
          <p:cNvSpPr txBox="1"/>
          <p:nvPr/>
        </p:nvSpPr>
        <p:spPr>
          <a:xfrm>
            <a:off x="7521287" y="2800337"/>
            <a:ext cx="653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50%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50" name="Google Shape;6450;p53"/>
          <p:cNvSpPr txBox="1"/>
          <p:nvPr/>
        </p:nvSpPr>
        <p:spPr>
          <a:xfrm>
            <a:off x="5724475" y="3773550"/>
            <a:ext cx="653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35%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51" name="Google Shape;6451;p53"/>
          <p:cNvSpPr txBox="1"/>
          <p:nvPr/>
        </p:nvSpPr>
        <p:spPr>
          <a:xfrm>
            <a:off x="6622925" y="3773550"/>
            <a:ext cx="653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20%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52" name="Google Shape;6452;p53"/>
          <p:cNvSpPr txBox="1"/>
          <p:nvPr/>
        </p:nvSpPr>
        <p:spPr>
          <a:xfrm>
            <a:off x="7521287" y="3773549"/>
            <a:ext cx="6537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45%</a:t>
            </a:r>
            <a:endParaRPr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53" name="Google Shape;6453;p53"/>
          <p:cNvSpPr txBox="1"/>
          <p:nvPr/>
        </p:nvSpPr>
        <p:spPr>
          <a:xfrm>
            <a:off x="6523726" y="1209463"/>
            <a:ext cx="8520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54" name="Google Shape;6454;p53"/>
          <p:cNvSpPr txBox="1"/>
          <p:nvPr/>
        </p:nvSpPr>
        <p:spPr>
          <a:xfrm>
            <a:off x="7422127" y="1209313"/>
            <a:ext cx="8520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55" name="Google Shape;6455;p53"/>
          <p:cNvSpPr txBox="1"/>
          <p:nvPr/>
        </p:nvSpPr>
        <p:spPr>
          <a:xfrm>
            <a:off x="5625325" y="1209313"/>
            <a:ext cx="8520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6456" name="Google Shape;6456;p53"/>
          <p:cNvGrpSpPr/>
          <p:nvPr/>
        </p:nvGrpSpPr>
        <p:grpSpPr>
          <a:xfrm>
            <a:off x="1155132" y="3795108"/>
            <a:ext cx="281478" cy="281482"/>
            <a:chOff x="2685825" y="840375"/>
            <a:chExt cx="481900" cy="481825"/>
          </a:xfrm>
        </p:grpSpPr>
        <p:sp>
          <p:nvSpPr>
            <p:cNvPr id="6457" name="Google Shape;6457;p53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459" name="Google Shape;6459;p53"/>
          <p:cNvGrpSpPr/>
          <p:nvPr/>
        </p:nvGrpSpPr>
        <p:grpSpPr>
          <a:xfrm>
            <a:off x="1154144" y="2813786"/>
            <a:ext cx="283454" cy="276372"/>
            <a:chOff x="-31817400" y="3910025"/>
            <a:chExt cx="301675" cy="294075"/>
          </a:xfrm>
        </p:grpSpPr>
        <p:sp>
          <p:nvSpPr>
            <p:cNvPr id="6460" name="Google Shape;6460;p53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3" name="Google Shape;6463;p53"/>
          <p:cNvGrpSpPr/>
          <p:nvPr/>
        </p:nvGrpSpPr>
        <p:grpSpPr>
          <a:xfrm>
            <a:off x="1154145" y="1815517"/>
            <a:ext cx="283453" cy="283456"/>
            <a:chOff x="-59470075" y="3308975"/>
            <a:chExt cx="318200" cy="316075"/>
          </a:xfrm>
        </p:grpSpPr>
        <p:sp>
          <p:nvSpPr>
            <p:cNvPr id="6464" name="Google Shape;6464;p53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3" name="Google Shape;6473;p53"/>
          <p:cNvSpPr txBox="1"/>
          <p:nvPr/>
        </p:nvSpPr>
        <p:spPr>
          <a:xfrm>
            <a:off x="1815800" y="1821850"/>
            <a:ext cx="13137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Manufacture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74" name="Google Shape;6474;p53"/>
          <p:cNvSpPr txBox="1"/>
          <p:nvPr/>
        </p:nvSpPr>
        <p:spPr>
          <a:xfrm>
            <a:off x="1815850" y="2795800"/>
            <a:ext cx="13137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Assembly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75" name="Google Shape;6475;p53"/>
          <p:cNvSpPr txBox="1"/>
          <p:nvPr/>
        </p:nvSpPr>
        <p:spPr>
          <a:xfrm>
            <a:off x="1815850" y="3769750"/>
            <a:ext cx="1313700" cy="3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Customize</a:t>
            </a:r>
            <a:endParaRPr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0" name="Google Shape;6480;p5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6481" name="Google Shape;6481;p54"/>
          <p:cNvSpPr/>
          <p:nvPr/>
        </p:nvSpPr>
        <p:spPr>
          <a:xfrm>
            <a:off x="7114200" y="1435913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6482" name="Google Shape;6482;p54"/>
          <p:cNvCxnSpPr>
            <a:stCxn id="6483" idx="3"/>
            <a:endCxn id="6481" idx="1"/>
          </p:cNvCxnSpPr>
          <p:nvPr/>
        </p:nvCxnSpPr>
        <p:spPr>
          <a:xfrm>
            <a:off x="6345599" y="1618925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84" name="Google Shape;6484;p54"/>
          <p:cNvSpPr/>
          <p:nvPr/>
        </p:nvSpPr>
        <p:spPr>
          <a:xfrm>
            <a:off x="7114200" y="2266838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Venus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6485" name="Google Shape;6485;p54"/>
          <p:cNvCxnSpPr>
            <a:stCxn id="6486" idx="3"/>
            <a:endCxn id="6484" idx="1"/>
          </p:cNvCxnSpPr>
          <p:nvPr/>
        </p:nvCxnSpPr>
        <p:spPr>
          <a:xfrm>
            <a:off x="6354102" y="2449850"/>
            <a:ext cx="7602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87" name="Google Shape;6487;p54"/>
          <p:cNvSpPr/>
          <p:nvPr/>
        </p:nvSpPr>
        <p:spPr>
          <a:xfrm>
            <a:off x="7114200" y="3097763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6488" name="Google Shape;6488;p54"/>
          <p:cNvCxnSpPr>
            <a:stCxn id="6489" idx="3"/>
            <a:endCxn id="6487" idx="1"/>
          </p:cNvCxnSpPr>
          <p:nvPr/>
        </p:nvCxnSpPr>
        <p:spPr>
          <a:xfrm>
            <a:off x="6345600" y="3280775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90" name="Google Shape;6490;p54"/>
          <p:cNvSpPr/>
          <p:nvPr/>
        </p:nvSpPr>
        <p:spPr>
          <a:xfrm>
            <a:off x="7114200" y="3928688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6491" name="Google Shape;6491;p54"/>
          <p:cNvCxnSpPr>
            <a:stCxn id="6492" idx="3"/>
            <a:endCxn id="6490" idx="1"/>
          </p:cNvCxnSpPr>
          <p:nvPr/>
        </p:nvCxnSpPr>
        <p:spPr>
          <a:xfrm>
            <a:off x="6345600" y="4111700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93" name="Google Shape;6493;p54"/>
          <p:cNvSpPr/>
          <p:nvPr/>
        </p:nvSpPr>
        <p:spPr>
          <a:xfrm>
            <a:off x="2932525" y="3815000"/>
            <a:ext cx="3581700" cy="593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4" name="Google Shape;6494;p54"/>
          <p:cNvSpPr/>
          <p:nvPr/>
        </p:nvSpPr>
        <p:spPr>
          <a:xfrm>
            <a:off x="2932525" y="2984225"/>
            <a:ext cx="3581700" cy="593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5" name="Google Shape;6495;p54"/>
          <p:cNvSpPr/>
          <p:nvPr/>
        </p:nvSpPr>
        <p:spPr>
          <a:xfrm>
            <a:off x="2932525" y="2153150"/>
            <a:ext cx="3581700" cy="593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6" name="Google Shape;6496;p54"/>
          <p:cNvSpPr/>
          <p:nvPr/>
        </p:nvSpPr>
        <p:spPr>
          <a:xfrm>
            <a:off x="2932525" y="1322275"/>
            <a:ext cx="3581700" cy="593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3" name="Google Shape;6483;p54"/>
          <p:cNvSpPr/>
          <p:nvPr/>
        </p:nvSpPr>
        <p:spPr>
          <a:xfrm>
            <a:off x="4003199" y="141387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497" name="Google Shape;6497;p54"/>
          <p:cNvCxnSpPr/>
          <p:nvPr/>
        </p:nvCxnSpPr>
        <p:spPr>
          <a:xfrm rot="10800000" flipH="1">
            <a:off x="1265713" y="1535213"/>
            <a:ext cx="1666800" cy="13305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98" name="Google Shape;6498;p54"/>
          <p:cNvSpPr/>
          <p:nvPr/>
        </p:nvSpPr>
        <p:spPr>
          <a:xfrm>
            <a:off x="2830825" y="1272725"/>
            <a:ext cx="692400" cy="692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86" name="Google Shape;6486;p54"/>
          <p:cNvSpPr/>
          <p:nvPr/>
        </p:nvSpPr>
        <p:spPr>
          <a:xfrm>
            <a:off x="4011702" y="2244800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499" name="Google Shape;6499;p54"/>
          <p:cNvCxnSpPr/>
          <p:nvPr/>
        </p:nvCxnSpPr>
        <p:spPr>
          <a:xfrm rot="10800000" flipH="1">
            <a:off x="1265713" y="2449838"/>
            <a:ext cx="1565100" cy="4206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00" name="Google Shape;6500;p54"/>
          <p:cNvSpPr/>
          <p:nvPr/>
        </p:nvSpPr>
        <p:spPr>
          <a:xfrm>
            <a:off x="2830825" y="2103650"/>
            <a:ext cx="692400" cy="692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89" name="Google Shape;6489;p54"/>
          <p:cNvSpPr/>
          <p:nvPr/>
        </p:nvSpPr>
        <p:spPr>
          <a:xfrm>
            <a:off x="4003200" y="307572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501" name="Google Shape;6501;p54"/>
          <p:cNvCxnSpPr/>
          <p:nvPr/>
        </p:nvCxnSpPr>
        <p:spPr>
          <a:xfrm>
            <a:off x="1265713" y="2870663"/>
            <a:ext cx="1565100" cy="4101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02" name="Google Shape;6502;p54"/>
          <p:cNvSpPr/>
          <p:nvPr/>
        </p:nvSpPr>
        <p:spPr>
          <a:xfrm>
            <a:off x="2830825" y="2934575"/>
            <a:ext cx="692400" cy="692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92" name="Google Shape;6492;p54"/>
          <p:cNvSpPr/>
          <p:nvPr/>
        </p:nvSpPr>
        <p:spPr>
          <a:xfrm>
            <a:off x="4003200" y="3901400"/>
            <a:ext cx="2342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Yes, this is the ringed one. It’s a gas giant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503" name="Google Shape;6503;p54"/>
          <p:cNvCxnSpPr/>
          <p:nvPr/>
        </p:nvCxnSpPr>
        <p:spPr>
          <a:xfrm>
            <a:off x="1260913" y="2865488"/>
            <a:ext cx="1569900" cy="12462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04" name="Google Shape;6504;p54"/>
          <p:cNvSpPr/>
          <p:nvPr/>
        </p:nvSpPr>
        <p:spPr>
          <a:xfrm>
            <a:off x="2830825" y="3765500"/>
            <a:ext cx="692400" cy="69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505" name="Google Shape;6505;p54"/>
          <p:cNvSpPr/>
          <p:nvPr/>
        </p:nvSpPr>
        <p:spPr>
          <a:xfrm>
            <a:off x="457100" y="1272725"/>
            <a:ext cx="1611600" cy="3185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6" name="Google Shape;6506;p54"/>
          <p:cNvSpPr/>
          <p:nvPr/>
        </p:nvSpPr>
        <p:spPr>
          <a:xfrm>
            <a:off x="585975" y="3317475"/>
            <a:ext cx="13542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Industrial Production</a:t>
            </a:r>
            <a:endParaRPr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6507" name="Google Shape;6507;p54"/>
          <p:cNvGrpSpPr/>
          <p:nvPr/>
        </p:nvGrpSpPr>
        <p:grpSpPr>
          <a:xfrm>
            <a:off x="795204" y="1819673"/>
            <a:ext cx="912588" cy="1330434"/>
            <a:chOff x="-1226250" y="1535213"/>
            <a:chExt cx="1072245" cy="1563193"/>
          </a:xfrm>
        </p:grpSpPr>
        <p:sp>
          <p:nvSpPr>
            <p:cNvPr id="6508" name="Google Shape;6508;p54"/>
            <p:cNvSpPr/>
            <p:nvPr/>
          </p:nvSpPr>
          <p:spPr>
            <a:xfrm>
              <a:off x="-1089668" y="1550403"/>
              <a:ext cx="199807" cy="958423"/>
            </a:xfrm>
            <a:custGeom>
              <a:avLst/>
              <a:gdLst/>
              <a:ahLst/>
              <a:cxnLst/>
              <a:rect l="l" t="t" r="r" b="b"/>
              <a:pathLst>
                <a:path w="6130" h="29404" extrusionOk="0">
                  <a:moveTo>
                    <a:pt x="854" y="0"/>
                  </a:moveTo>
                  <a:lnTo>
                    <a:pt x="0" y="29404"/>
                  </a:lnTo>
                  <a:lnTo>
                    <a:pt x="6129" y="2940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4"/>
            <p:cNvSpPr/>
            <p:nvPr/>
          </p:nvSpPr>
          <p:spPr>
            <a:xfrm>
              <a:off x="-808992" y="1728853"/>
              <a:ext cx="202350" cy="958423"/>
            </a:xfrm>
            <a:custGeom>
              <a:avLst/>
              <a:gdLst/>
              <a:ahLst/>
              <a:cxnLst/>
              <a:rect l="l" t="t" r="r" b="b"/>
              <a:pathLst>
                <a:path w="6208" h="29404" extrusionOk="0">
                  <a:moveTo>
                    <a:pt x="932" y="0"/>
                  </a:moveTo>
                  <a:lnTo>
                    <a:pt x="1" y="29404"/>
                  </a:lnTo>
                  <a:lnTo>
                    <a:pt x="6207" y="29404"/>
                  </a:lnTo>
                  <a:lnTo>
                    <a:pt x="55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4"/>
            <p:cNvSpPr/>
            <p:nvPr/>
          </p:nvSpPr>
          <p:spPr>
            <a:xfrm>
              <a:off x="-515637" y="1930853"/>
              <a:ext cx="202317" cy="958423"/>
            </a:xfrm>
            <a:custGeom>
              <a:avLst/>
              <a:gdLst/>
              <a:ahLst/>
              <a:cxnLst/>
              <a:rect l="l" t="t" r="r" b="b"/>
              <a:pathLst>
                <a:path w="6207" h="29404" extrusionOk="0">
                  <a:moveTo>
                    <a:pt x="931" y="0"/>
                  </a:moveTo>
                  <a:lnTo>
                    <a:pt x="0" y="29404"/>
                  </a:lnTo>
                  <a:lnTo>
                    <a:pt x="6207" y="29404"/>
                  </a:lnTo>
                  <a:lnTo>
                    <a:pt x="55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4"/>
            <p:cNvSpPr/>
            <p:nvPr/>
          </p:nvSpPr>
          <p:spPr>
            <a:xfrm>
              <a:off x="-1157954" y="2381129"/>
              <a:ext cx="935672" cy="202317"/>
            </a:xfrm>
            <a:custGeom>
              <a:avLst/>
              <a:gdLst/>
              <a:ahLst/>
              <a:cxnLst/>
              <a:rect l="l" t="t" r="r" b="b"/>
              <a:pathLst>
                <a:path w="28706" h="6207" extrusionOk="0">
                  <a:moveTo>
                    <a:pt x="0" y="0"/>
                  </a:moveTo>
                  <a:lnTo>
                    <a:pt x="0" y="6207"/>
                  </a:lnTo>
                  <a:lnTo>
                    <a:pt x="28706" y="6207"/>
                  </a:lnTo>
                  <a:lnTo>
                    <a:pt x="287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4"/>
            <p:cNvSpPr/>
            <p:nvPr/>
          </p:nvSpPr>
          <p:spPr>
            <a:xfrm>
              <a:off x="-1079563" y="1535213"/>
              <a:ext cx="189703" cy="22784"/>
            </a:xfrm>
            <a:custGeom>
              <a:avLst/>
              <a:gdLst/>
              <a:ahLst/>
              <a:cxnLst/>
              <a:rect l="l" t="t" r="r" b="b"/>
              <a:pathLst>
                <a:path w="5820" h="699" extrusionOk="0">
                  <a:moveTo>
                    <a:pt x="388" y="1"/>
                  </a:moveTo>
                  <a:lnTo>
                    <a:pt x="233" y="78"/>
                  </a:lnTo>
                  <a:lnTo>
                    <a:pt x="78" y="156"/>
                  </a:lnTo>
                  <a:lnTo>
                    <a:pt x="0" y="233"/>
                  </a:lnTo>
                  <a:lnTo>
                    <a:pt x="0" y="389"/>
                  </a:lnTo>
                  <a:lnTo>
                    <a:pt x="0" y="544"/>
                  </a:lnTo>
                  <a:lnTo>
                    <a:pt x="78" y="621"/>
                  </a:lnTo>
                  <a:lnTo>
                    <a:pt x="233" y="699"/>
                  </a:lnTo>
                  <a:lnTo>
                    <a:pt x="5586" y="699"/>
                  </a:lnTo>
                  <a:lnTo>
                    <a:pt x="5742" y="621"/>
                  </a:lnTo>
                  <a:lnTo>
                    <a:pt x="5819" y="544"/>
                  </a:lnTo>
                  <a:lnTo>
                    <a:pt x="5819" y="389"/>
                  </a:lnTo>
                  <a:lnTo>
                    <a:pt x="5819" y="233"/>
                  </a:lnTo>
                  <a:lnTo>
                    <a:pt x="5742" y="156"/>
                  </a:lnTo>
                  <a:lnTo>
                    <a:pt x="5586" y="78"/>
                  </a:lnTo>
                  <a:lnTo>
                    <a:pt x="55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4"/>
            <p:cNvSpPr/>
            <p:nvPr/>
          </p:nvSpPr>
          <p:spPr>
            <a:xfrm>
              <a:off x="-798855" y="1713663"/>
              <a:ext cx="189670" cy="22784"/>
            </a:xfrm>
            <a:custGeom>
              <a:avLst/>
              <a:gdLst/>
              <a:ahLst/>
              <a:cxnLst/>
              <a:rect l="l" t="t" r="r" b="b"/>
              <a:pathLst>
                <a:path w="5819" h="699" extrusionOk="0">
                  <a:moveTo>
                    <a:pt x="388" y="1"/>
                  </a:moveTo>
                  <a:lnTo>
                    <a:pt x="233" y="78"/>
                  </a:lnTo>
                  <a:lnTo>
                    <a:pt x="78" y="156"/>
                  </a:lnTo>
                  <a:lnTo>
                    <a:pt x="0" y="233"/>
                  </a:lnTo>
                  <a:lnTo>
                    <a:pt x="0" y="389"/>
                  </a:lnTo>
                  <a:lnTo>
                    <a:pt x="0" y="544"/>
                  </a:lnTo>
                  <a:lnTo>
                    <a:pt x="78" y="621"/>
                  </a:lnTo>
                  <a:lnTo>
                    <a:pt x="233" y="699"/>
                  </a:lnTo>
                  <a:lnTo>
                    <a:pt x="5586" y="699"/>
                  </a:lnTo>
                  <a:lnTo>
                    <a:pt x="5741" y="621"/>
                  </a:lnTo>
                  <a:lnTo>
                    <a:pt x="5819" y="544"/>
                  </a:lnTo>
                  <a:lnTo>
                    <a:pt x="5819" y="389"/>
                  </a:lnTo>
                  <a:lnTo>
                    <a:pt x="5819" y="233"/>
                  </a:lnTo>
                  <a:lnTo>
                    <a:pt x="5741" y="156"/>
                  </a:lnTo>
                  <a:lnTo>
                    <a:pt x="5586" y="78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4"/>
            <p:cNvSpPr/>
            <p:nvPr/>
          </p:nvSpPr>
          <p:spPr>
            <a:xfrm>
              <a:off x="-505533" y="1915663"/>
              <a:ext cx="189703" cy="22784"/>
            </a:xfrm>
            <a:custGeom>
              <a:avLst/>
              <a:gdLst/>
              <a:ahLst/>
              <a:cxnLst/>
              <a:rect l="l" t="t" r="r" b="b"/>
              <a:pathLst>
                <a:path w="5820" h="699" extrusionOk="0">
                  <a:moveTo>
                    <a:pt x="311" y="1"/>
                  </a:moveTo>
                  <a:lnTo>
                    <a:pt x="156" y="78"/>
                  </a:lnTo>
                  <a:lnTo>
                    <a:pt x="78" y="156"/>
                  </a:lnTo>
                  <a:lnTo>
                    <a:pt x="1" y="233"/>
                  </a:lnTo>
                  <a:lnTo>
                    <a:pt x="1" y="389"/>
                  </a:lnTo>
                  <a:lnTo>
                    <a:pt x="1" y="544"/>
                  </a:lnTo>
                  <a:lnTo>
                    <a:pt x="78" y="621"/>
                  </a:lnTo>
                  <a:lnTo>
                    <a:pt x="156" y="699"/>
                  </a:lnTo>
                  <a:lnTo>
                    <a:pt x="5587" y="699"/>
                  </a:lnTo>
                  <a:lnTo>
                    <a:pt x="5664" y="621"/>
                  </a:lnTo>
                  <a:lnTo>
                    <a:pt x="5742" y="544"/>
                  </a:lnTo>
                  <a:lnTo>
                    <a:pt x="5819" y="389"/>
                  </a:lnTo>
                  <a:lnTo>
                    <a:pt x="5742" y="233"/>
                  </a:lnTo>
                  <a:lnTo>
                    <a:pt x="5664" y="156"/>
                  </a:lnTo>
                  <a:lnTo>
                    <a:pt x="5587" y="78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4"/>
            <p:cNvSpPr/>
            <p:nvPr/>
          </p:nvSpPr>
          <p:spPr>
            <a:xfrm>
              <a:off x="-1226250" y="2505025"/>
              <a:ext cx="1072245" cy="593382"/>
            </a:xfrm>
            <a:custGeom>
              <a:avLst/>
              <a:gdLst/>
              <a:ahLst/>
              <a:cxnLst/>
              <a:rect l="l" t="t" r="r" b="b"/>
              <a:pathLst>
                <a:path w="32896" h="21414" extrusionOk="0">
                  <a:moveTo>
                    <a:pt x="1" y="1"/>
                  </a:moveTo>
                  <a:lnTo>
                    <a:pt x="1" y="21413"/>
                  </a:lnTo>
                  <a:lnTo>
                    <a:pt x="32896" y="21413"/>
                  </a:lnTo>
                  <a:lnTo>
                    <a:pt x="328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0" name="Google Shape;6520;p55"/>
          <p:cNvSpPr/>
          <p:nvPr/>
        </p:nvSpPr>
        <p:spPr>
          <a:xfrm>
            <a:off x="4572000" y="3083300"/>
            <a:ext cx="41148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1" name="Google Shape;6521;p55"/>
          <p:cNvSpPr/>
          <p:nvPr/>
        </p:nvSpPr>
        <p:spPr>
          <a:xfrm>
            <a:off x="4572000" y="1354125"/>
            <a:ext cx="41148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2" name="Google Shape;6522;p55"/>
          <p:cNvSpPr txBox="1"/>
          <p:nvPr/>
        </p:nvSpPr>
        <p:spPr>
          <a:xfrm>
            <a:off x="5909163" y="1495225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523" name="Google Shape;6523;p55"/>
          <p:cNvSpPr txBox="1"/>
          <p:nvPr/>
        </p:nvSpPr>
        <p:spPr>
          <a:xfrm>
            <a:off x="5909163" y="3246350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524" name="Google Shape;6524;p55"/>
          <p:cNvSpPr txBox="1"/>
          <p:nvPr/>
        </p:nvSpPr>
        <p:spPr>
          <a:xfrm>
            <a:off x="5909163" y="1782325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25" name="Google Shape;6525;p55"/>
          <p:cNvSpPr txBox="1"/>
          <p:nvPr/>
        </p:nvSpPr>
        <p:spPr>
          <a:xfrm>
            <a:off x="5909163" y="3533450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26" name="Google Shape;6526;p55"/>
          <p:cNvSpPr/>
          <p:nvPr/>
        </p:nvSpPr>
        <p:spPr>
          <a:xfrm>
            <a:off x="457200" y="3083300"/>
            <a:ext cx="41148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7" name="Google Shape;6527;p55"/>
          <p:cNvSpPr/>
          <p:nvPr/>
        </p:nvSpPr>
        <p:spPr>
          <a:xfrm>
            <a:off x="457200" y="1354125"/>
            <a:ext cx="41148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8" name="Google Shape;6528;p55"/>
          <p:cNvSpPr txBox="1"/>
          <p:nvPr/>
        </p:nvSpPr>
        <p:spPr>
          <a:xfrm>
            <a:off x="1381975" y="1495225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529" name="Google Shape;6529;p55"/>
          <p:cNvSpPr txBox="1"/>
          <p:nvPr/>
        </p:nvSpPr>
        <p:spPr>
          <a:xfrm>
            <a:off x="1381975" y="3246350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530" name="Google Shape;6530;p55"/>
          <p:cNvSpPr txBox="1"/>
          <p:nvPr/>
        </p:nvSpPr>
        <p:spPr>
          <a:xfrm>
            <a:off x="1381975" y="1782325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31" name="Google Shape;6531;p55"/>
          <p:cNvSpPr txBox="1"/>
          <p:nvPr/>
        </p:nvSpPr>
        <p:spPr>
          <a:xfrm>
            <a:off x="1381975" y="3533450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532" name="Google Shape;6532;p55"/>
          <p:cNvGrpSpPr/>
          <p:nvPr/>
        </p:nvGrpSpPr>
        <p:grpSpPr>
          <a:xfrm>
            <a:off x="7986063" y="1761359"/>
            <a:ext cx="370930" cy="370549"/>
            <a:chOff x="2497275" y="2744159"/>
            <a:chExt cx="370930" cy="370549"/>
          </a:xfrm>
        </p:grpSpPr>
        <p:sp>
          <p:nvSpPr>
            <p:cNvPr id="6533" name="Google Shape;6533;p55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6534" name="Google Shape;6534;p55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6535" name="Google Shape;6535;p55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6536" name="Google Shape;6536;p55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6537" name="Google Shape;6537;p55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6538" name="Google Shape;6538;p55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sp>
        <p:nvSpPr>
          <p:cNvPr id="6539" name="Google Shape;6539;p5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grpSp>
        <p:nvGrpSpPr>
          <p:cNvPr id="6540" name="Google Shape;6540;p55"/>
          <p:cNvGrpSpPr/>
          <p:nvPr/>
        </p:nvGrpSpPr>
        <p:grpSpPr>
          <a:xfrm>
            <a:off x="3149600" y="1567920"/>
            <a:ext cx="2844310" cy="2793894"/>
            <a:chOff x="3030025" y="1450349"/>
            <a:chExt cx="3083932" cy="3029268"/>
          </a:xfrm>
        </p:grpSpPr>
        <p:sp>
          <p:nvSpPr>
            <p:cNvPr id="6541" name="Google Shape;6541;p55"/>
            <p:cNvSpPr/>
            <p:nvPr/>
          </p:nvSpPr>
          <p:spPr>
            <a:xfrm>
              <a:off x="4624374" y="3500211"/>
              <a:ext cx="1489584" cy="979407"/>
            </a:xfrm>
            <a:custGeom>
              <a:avLst/>
              <a:gdLst/>
              <a:ahLst/>
              <a:cxnLst/>
              <a:rect l="l" t="t" r="r" b="b"/>
              <a:pathLst>
                <a:path w="41180" h="27076" extrusionOk="0">
                  <a:moveTo>
                    <a:pt x="41180" y="0"/>
                  </a:moveTo>
                  <a:lnTo>
                    <a:pt x="0" y="24683"/>
                  </a:lnTo>
                  <a:lnTo>
                    <a:pt x="0" y="27076"/>
                  </a:lnTo>
                  <a:lnTo>
                    <a:pt x="41180" y="2393"/>
                  </a:lnTo>
                  <a:lnTo>
                    <a:pt x="4118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5"/>
            <p:cNvSpPr/>
            <p:nvPr/>
          </p:nvSpPr>
          <p:spPr>
            <a:xfrm>
              <a:off x="3030025" y="3459191"/>
              <a:ext cx="1594375" cy="1020426"/>
            </a:xfrm>
            <a:custGeom>
              <a:avLst/>
              <a:gdLst/>
              <a:ahLst/>
              <a:cxnLst/>
              <a:rect l="l" t="t" r="r" b="b"/>
              <a:pathLst>
                <a:path w="44077" h="28210" extrusionOk="0">
                  <a:moveTo>
                    <a:pt x="0" y="1"/>
                  </a:moveTo>
                  <a:lnTo>
                    <a:pt x="0" y="2268"/>
                  </a:lnTo>
                  <a:lnTo>
                    <a:pt x="44076" y="28210"/>
                  </a:lnTo>
                  <a:lnTo>
                    <a:pt x="44076" y="258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5"/>
            <p:cNvSpPr/>
            <p:nvPr/>
          </p:nvSpPr>
          <p:spPr>
            <a:xfrm>
              <a:off x="3030025" y="3245122"/>
              <a:ext cx="3083923" cy="1147934"/>
            </a:xfrm>
            <a:custGeom>
              <a:avLst/>
              <a:gdLst/>
              <a:ahLst/>
              <a:cxnLst/>
              <a:rect l="l" t="t" r="r" b="b"/>
              <a:pathLst>
                <a:path w="85256" h="31735" extrusionOk="0">
                  <a:moveTo>
                    <a:pt x="11586" y="0"/>
                  </a:moveTo>
                  <a:lnTo>
                    <a:pt x="0" y="5919"/>
                  </a:lnTo>
                  <a:lnTo>
                    <a:pt x="44076" y="31735"/>
                  </a:lnTo>
                  <a:lnTo>
                    <a:pt x="55032" y="25186"/>
                  </a:lnTo>
                  <a:lnTo>
                    <a:pt x="85256" y="7052"/>
                  </a:lnTo>
                  <a:lnTo>
                    <a:pt x="75055" y="1260"/>
                  </a:lnTo>
                  <a:lnTo>
                    <a:pt x="1158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5"/>
            <p:cNvSpPr/>
            <p:nvPr/>
          </p:nvSpPr>
          <p:spPr>
            <a:xfrm>
              <a:off x="3030025" y="3245122"/>
              <a:ext cx="3083923" cy="1147934"/>
            </a:xfrm>
            <a:custGeom>
              <a:avLst/>
              <a:gdLst/>
              <a:ahLst/>
              <a:cxnLst/>
              <a:rect l="l" t="t" r="r" b="b"/>
              <a:pathLst>
                <a:path w="85256" h="31735" fill="none" extrusionOk="0">
                  <a:moveTo>
                    <a:pt x="85256" y="7052"/>
                  </a:moveTo>
                  <a:lnTo>
                    <a:pt x="75055" y="1260"/>
                  </a:lnTo>
                  <a:lnTo>
                    <a:pt x="11586" y="0"/>
                  </a:lnTo>
                  <a:lnTo>
                    <a:pt x="0" y="5919"/>
                  </a:lnTo>
                  <a:lnTo>
                    <a:pt x="44076" y="31735"/>
                  </a:lnTo>
                  <a:lnTo>
                    <a:pt x="55032" y="25186"/>
                  </a:lnTo>
                  <a:lnTo>
                    <a:pt x="85256" y="70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5"/>
            <p:cNvSpPr/>
            <p:nvPr/>
          </p:nvSpPr>
          <p:spPr>
            <a:xfrm>
              <a:off x="4009402" y="1732748"/>
              <a:ext cx="1735593" cy="1011311"/>
            </a:xfrm>
            <a:custGeom>
              <a:avLst/>
              <a:gdLst/>
              <a:ahLst/>
              <a:cxnLst/>
              <a:rect l="l" t="t" r="r" b="b"/>
              <a:pathLst>
                <a:path w="47981" h="27958" extrusionOk="0">
                  <a:moveTo>
                    <a:pt x="14483" y="1"/>
                  </a:moveTo>
                  <a:lnTo>
                    <a:pt x="0" y="8438"/>
                  </a:lnTo>
                  <a:lnTo>
                    <a:pt x="33372" y="27958"/>
                  </a:lnTo>
                  <a:lnTo>
                    <a:pt x="47980" y="19143"/>
                  </a:lnTo>
                  <a:lnTo>
                    <a:pt x="14483" y="1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5"/>
            <p:cNvSpPr/>
            <p:nvPr/>
          </p:nvSpPr>
          <p:spPr>
            <a:xfrm>
              <a:off x="4533255" y="1823867"/>
              <a:ext cx="1093278" cy="687892"/>
            </a:xfrm>
            <a:custGeom>
              <a:avLst/>
              <a:gdLst/>
              <a:ahLst/>
              <a:cxnLst/>
              <a:rect l="l" t="t" r="r" b="b"/>
              <a:pathLst>
                <a:path w="30224" h="19017" extrusionOk="0">
                  <a:moveTo>
                    <a:pt x="1" y="1"/>
                  </a:moveTo>
                  <a:lnTo>
                    <a:pt x="1" y="1764"/>
                  </a:lnTo>
                  <a:lnTo>
                    <a:pt x="30224" y="19016"/>
                  </a:lnTo>
                  <a:lnTo>
                    <a:pt x="30224" y="172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5"/>
            <p:cNvSpPr/>
            <p:nvPr/>
          </p:nvSpPr>
          <p:spPr>
            <a:xfrm>
              <a:off x="4118715" y="1823867"/>
              <a:ext cx="414573" cy="300702"/>
            </a:xfrm>
            <a:custGeom>
              <a:avLst/>
              <a:gdLst/>
              <a:ahLst/>
              <a:cxnLst/>
              <a:rect l="l" t="t" r="r" b="b"/>
              <a:pathLst>
                <a:path w="11461" h="8313" extrusionOk="0">
                  <a:moveTo>
                    <a:pt x="11461" y="1"/>
                  </a:moveTo>
                  <a:lnTo>
                    <a:pt x="1" y="6549"/>
                  </a:lnTo>
                  <a:lnTo>
                    <a:pt x="1" y="8312"/>
                  </a:lnTo>
                  <a:lnTo>
                    <a:pt x="11461" y="1764"/>
                  </a:lnTo>
                  <a:lnTo>
                    <a:pt x="11461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5"/>
            <p:cNvSpPr/>
            <p:nvPr/>
          </p:nvSpPr>
          <p:spPr>
            <a:xfrm>
              <a:off x="4009402" y="2037972"/>
              <a:ext cx="1207185" cy="1530603"/>
            </a:xfrm>
            <a:custGeom>
              <a:avLst/>
              <a:gdLst/>
              <a:ahLst/>
              <a:cxnLst/>
              <a:rect l="l" t="t" r="r" b="b"/>
              <a:pathLst>
                <a:path w="33373" h="42314" extrusionOk="0">
                  <a:moveTo>
                    <a:pt x="0" y="0"/>
                  </a:moveTo>
                  <a:lnTo>
                    <a:pt x="0" y="23424"/>
                  </a:lnTo>
                  <a:lnTo>
                    <a:pt x="33372" y="42313"/>
                  </a:lnTo>
                  <a:lnTo>
                    <a:pt x="33372" y="19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5"/>
            <p:cNvSpPr/>
            <p:nvPr/>
          </p:nvSpPr>
          <p:spPr>
            <a:xfrm>
              <a:off x="5216557" y="2365948"/>
              <a:ext cx="528444" cy="368996"/>
            </a:xfrm>
            <a:custGeom>
              <a:avLst/>
              <a:gdLst/>
              <a:ahLst/>
              <a:cxnLst/>
              <a:rect l="l" t="t" r="r" b="b"/>
              <a:pathLst>
                <a:path w="14609" h="10201" extrusionOk="0">
                  <a:moveTo>
                    <a:pt x="11586" y="0"/>
                  </a:moveTo>
                  <a:lnTo>
                    <a:pt x="0" y="7053"/>
                  </a:lnTo>
                  <a:lnTo>
                    <a:pt x="0" y="10201"/>
                  </a:lnTo>
                  <a:lnTo>
                    <a:pt x="14608" y="1638"/>
                  </a:lnTo>
                  <a:lnTo>
                    <a:pt x="11586" y="0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5"/>
            <p:cNvSpPr/>
            <p:nvPr/>
          </p:nvSpPr>
          <p:spPr>
            <a:xfrm>
              <a:off x="4009402" y="1996952"/>
              <a:ext cx="1207185" cy="742549"/>
            </a:xfrm>
            <a:custGeom>
              <a:avLst/>
              <a:gdLst/>
              <a:ahLst/>
              <a:cxnLst/>
              <a:rect l="l" t="t" r="r" b="b"/>
              <a:pathLst>
                <a:path w="33373" h="20528" extrusionOk="0">
                  <a:moveTo>
                    <a:pt x="2897" y="1"/>
                  </a:moveTo>
                  <a:lnTo>
                    <a:pt x="0" y="1134"/>
                  </a:lnTo>
                  <a:lnTo>
                    <a:pt x="33372" y="20528"/>
                  </a:lnTo>
                  <a:lnTo>
                    <a:pt x="33372" y="1750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5"/>
            <p:cNvSpPr/>
            <p:nvPr/>
          </p:nvSpPr>
          <p:spPr>
            <a:xfrm>
              <a:off x="4223508" y="1887639"/>
              <a:ext cx="1284594" cy="742549"/>
            </a:xfrm>
            <a:custGeom>
              <a:avLst/>
              <a:gdLst/>
              <a:ahLst/>
              <a:cxnLst/>
              <a:rect l="l" t="t" r="r" b="b"/>
              <a:pathLst>
                <a:path w="35513" h="20528" extrusionOk="0">
                  <a:moveTo>
                    <a:pt x="8564" y="1"/>
                  </a:moveTo>
                  <a:lnTo>
                    <a:pt x="0" y="4786"/>
                  </a:lnTo>
                  <a:lnTo>
                    <a:pt x="27453" y="20527"/>
                  </a:lnTo>
                  <a:lnTo>
                    <a:pt x="35513" y="15364"/>
                  </a:lnTo>
                  <a:lnTo>
                    <a:pt x="856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5"/>
            <p:cNvSpPr/>
            <p:nvPr/>
          </p:nvSpPr>
          <p:spPr>
            <a:xfrm>
              <a:off x="4095963" y="1782883"/>
              <a:ext cx="605853" cy="1831233"/>
            </a:xfrm>
            <a:custGeom>
              <a:avLst/>
              <a:gdLst/>
              <a:ahLst/>
              <a:cxnLst/>
              <a:rect l="l" t="t" r="r" b="b"/>
              <a:pathLst>
                <a:path w="16749" h="50625" extrusionOk="0">
                  <a:moveTo>
                    <a:pt x="16749" y="0"/>
                  </a:moveTo>
                  <a:lnTo>
                    <a:pt x="0" y="9445"/>
                  </a:lnTo>
                  <a:lnTo>
                    <a:pt x="0" y="50625"/>
                  </a:lnTo>
                  <a:lnTo>
                    <a:pt x="16749" y="41558"/>
                  </a:lnTo>
                  <a:lnTo>
                    <a:pt x="167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5"/>
            <p:cNvSpPr/>
            <p:nvPr/>
          </p:nvSpPr>
          <p:spPr>
            <a:xfrm>
              <a:off x="4095963" y="1782883"/>
              <a:ext cx="605853" cy="1831233"/>
            </a:xfrm>
            <a:custGeom>
              <a:avLst/>
              <a:gdLst/>
              <a:ahLst/>
              <a:cxnLst/>
              <a:rect l="l" t="t" r="r" b="b"/>
              <a:pathLst>
                <a:path w="16749" h="50625" fill="none" extrusionOk="0">
                  <a:moveTo>
                    <a:pt x="0" y="50625"/>
                  </a:moveTo>
                  <a:lnTo>
                    <a:pt x="16749" y="41558"/>
                  </a:lnTo>
                  <a:lnTo>
                    <a:pt x="16749" y="0"/>
                  </a:lnTo>
                  <a:lnTo>
                    <a:pt x="0" y="9445"/>
                  </a:lnTo>
                  <a:lnTo>
                    <a:pt x="0" y="506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5"/>
            <p:cNvSpPr/>
            <p:nvPr/>
          </p:nvSpPr>
          <p:spPr>
            <a:xfrm>
              <a:off x="3449086" y="1778326"/>
              <a:ext cx="646909" cy="1835791"/>
            </a:xfrm>
            <a:custGeom>
              <a:avLst/>
              <a:gdLst/>
              <a:ahLst/>
              <a:cxnLst/>
              <a:rect l="l" t="t" r="r" b="b"/>
              <a:pathLst>
                <a:path w="17884" h="50751" extrusionOk="0">
                  <a:moveTo>
                    <a:pt x="1" y="0"/>
                  </a:moveTo>
                  <a:lnTo>
                    <a:pt x="1" y="40550"/>
                  </a:lnTo>
                  <a:lnTo>
                    <a:pt x="17883" y="50751"/>
                  </a:lnTo>
                  <a:lnTo>
                    <a:pt x="17883" y="95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5"/>
            <p:cNvSpPr/>
            <p:nvPr/>
          </p:nvSpPr>
          <p:spPr>
            <a:xfrm>
              <a:off x="3449086" y="1778326"/>
              <a:ext cx="646909" cy="1835791"/>
            </a:xfrm>
            <a:custGeom>
              <a:avLst/>
              <a:gdLst/>
              <a:ahLst/>
              <a:cxnLst/>
              <a:rect l="l" t="t" r="r" b="b"/>
              <a:pathLst>
                <a:path w="17884" h="50751" fill="none" extrusionOk="0">
                  <a:moveTo>
                    <a:pt x="1" y="0"/>
                  </a:moveTo>
                  <a:lnTo>
                    <a:pt x="1" y="40550"/>
                  </a:lnTo>
                  <a:lnTo>
                    <a:pt x="17883" y="50751"/>
                  </a:lnTo>
                  <a:lnTo>
                    <a:pt x="17883" y="957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5"/>
            <p:cNvSpPr/>
            <p:nvPr/>
          </p:nvSpPr>
          <p:spPr>
            <a:xfrm>
              <a:off x="4351053" y="2056203"/>
              <a:ext cx="154891" cy="168564"/>
            </a:xfrm>
            <a:custGeom>
              <a:avLst/>
              <a:gdLst/>
              <a:ahLst/>
              <a:cxnLst/>
              <a:rect l="l" t="t" r="r" b="b"/>
              <a:pathLst>
                <a:path w="4282" h="4660" extrusionOk="0">
                  <a:moveTo>
                    <a:pt x="3023" y="0"/>
                  </a:moveTo>
                  <a:lnTo>
                    <a:pt x="2519" y="126"/>
                  </a:lnTo>
                  <a:lnTo>
                    <a:pt x="2141" y="126"/>
                  </a:lnTo>
                  <a:lnTo>
                    <a:pt x="1763" y="378"/>
                  </a:lnTo>
                  <a:lnTo>
                    <a:pt x="1260" y="630"/>
                  </a:lnTo>
                  <a:lnTo>
                    <a:pt x="630" y="1385"/>
                  </a:lnTo>
                  <a:lnTo>
                    <a:pt x="126" y="2267"/>
                  </a:lnTo>
                  <a:lnTo>
                    <a:pt x="0" y="2645"/>
                  </a:lnTo>
                  <a:lnTo>
                    <a:pt x="0" y="3148"/>
                  </a:lnTo>
                  <a:lnTo>
                    <a:pt x="0" y="3526"/>
                  </a:lnTo>
                  <a:lnTo>
                    <a:pt x="126" y="3904"/>
                  </a:lnTo>
                  <a:lnTo>
                    <a:pt x="378" y="4156"/>
                  </a:lnTo>
                  <a:lnTo>
                    <a:pt x="630" y="4408"/>
                  </a:lnTo>
                  <a:lnTo>
                    <a:pt x="882" y="4534"/>
                  </a:lnTo>
                  <a:lnTo>
                    <a:pt x="1260" y="4660"/>
                  </a:lnTo>
                  <a:lnTo>
                    <a:pt x="1763" y="4534"/>
                  </a:lnTo>
                  <a:lnTo>
                    <a:pt x="2141" y="4408"/>
                  </a:lnTo>
                  <a:lnTo>
                    <a:pt x="2519" y="4282"/>
                  </a:lnTo>
                  <a:lnTo>
                    <a:pt x="3023" y="4030"/>
                  </a:lnTo>
                  <a:lnTo>
                    <a:pt x="3652" y="3274"/>
                  </a:lnTo>
                  <a:lnTo>
                    <a:pt x="4156" y="2393"/>
                  </a:lnTo>
                  <a:lnTo>
                    <a:pt x="4282" y="1889"/>
                  </a:lnTo>
                  <a:lnTo>
                    <a:pt x="4282" y="1511"/>
                  </a:lnTo>
                  <a:lnTo>
                    <a:pt x="4282" y="1133"/>
                  </a:lnTo>
                  <a:lnTo>
                    <a:pt x="4156" y="756"/>
                  </a:lnTo>
                  <a:lnTo>
                    <a:pt x="3904" y="504"/>
                  </a:lnTo>
                  <a:lnTo>
                    <a:pt x="3652" y="252"/>
                  </a:lnTo>
                  <a:lnTo>
                    <a:pt x="3275" y="126"/>
                  </a:lnTo>
                  <a:lnTo>
                    <a:pt x="30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5"/>
            <p:cNvSpPr/>
            <p:nvPr/>
          </p:nvSpPr>
          <p:spPr>
            <a:xfrm>
              <a:off x="4387479" y="2078955"/>
              <a:ext cx="95712" cy="123023"/>
            </a:xfrm>
            <a:custGeom>
              <a:avLst/>
              <a:gdLst/>
              <a:ahLst/>
              <a:cxnLst/>
              <a:rect l="l" t="t" r="r" b="b"/>
              <a:pathLst>
                <a:path w="2646" h="3401" extrusionOk="0">
                  <a:moveTo>
                    <a:pt x="1890" y="1"/>
                  </a:moveTo>
                  <a:lnTo>
                    <a:pt x="2268" y="379"/>
                  </a:lnTo>
                  <a:lnTo>
                    <a:pt x="2393" y="1008"/>
                  </a:lnTo>
                  <a:lnTo>
                    <a:pt x="2268" y="1638"/>
                  </a:lnTo>
                  <a:lnTo>
                    <a:pt x="1890" y="2267"/>
                  </a:lnTo>
                  <a:lnTo>
                    <a:pt x="1386" y="2771"/>
                  </a:lnTo>
                  <a:lnTo>
                    <a:pt x="756" y="3149"/>
                  </a:lnTo>
                  <a:lnTo>
                    <a:pt x="379" y="3275"/>
                  </a:lnTo>
                  <a:lnTo>
                    <a:pt x="1" y="3149"/>
                  </a:lnTo>
                  <a:lnTo>
                    <a:pt x="1" y="3149"/>
                  </a:lnTo>
                  <a:lnTo>
                    <a:pt x="504" y="3401"/>
                  </a:lnTo>
                  <a:lnTo>
                    <a:pt x="1134" y="3275"/>
                  </a:lnTo>
                  <a:lnTo>
                    <a:pt x="1764" y="2897"/>
                  </a:lnTo>
                  <a:lnTo>
                    <a:pt x="2268" y="2393"/>
                  </a:lnTo>
                  <a:lnTo>
                    <a:pt x="2519" y="1764"/>
                  </a:lnTo>
                  <a:lnTo>
                    <a:pt x="2645" y="1134"/>
                  </a:lnTo>
                  <a:lnTo>
                    <a:pt x="2645" y="756"/>
                  </a:lnTo>
                  <a:lnTo>
                    <a:pt x="2519" y="379"/>
                  </a:lnTo>
                  <a:lnTo>
                    <a:pt x="2268" y="127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5"/>
            <p:cNvSpPr/>
            <p:nvPr/>
          </p:nvSpPr>
          <p:spPr>
            <a:xfrm>
              <a:off x="4369284" y="2078955"/>
              <a:ext cx="104792" cy="118465"/>
            </a:xfrm>
            <a:custGeom>
              <a:avLst/>
              <a:gdLst/>
              <a:ahLst/>
              <a:cxnLst/>
              <a:rect l="l" t="t" r="r" b="b"/>
              <a:pathLst>
                <a:path w="2897" h="3275" extrusionOk="0">
                  <a:moveTo>
                    <a:pt x="2015" y="1"/>
                  </a:moveTo>
                  <a:lnTo>
                    <a:pt x="1637" y="127"/>
                  </a:lnTo>
                  <a:lnTo>
                    <a:pt x="1259" y="253"/>
                  </a:lnTo>
                  <a:lnTo>
                    <a:pt x="756" y="630"/>
                  </a:lnTo>
                  <a:lnTo>
                    <a:pt x="504" y="1008"/>
                  </a:lnTo>
                  <a:lnTo>
                    <a:pt x="252" y="1386"/>
                  </a:lnTo>
                  <a:lnTo>
                    <a:pt x="126" y="2016"/>
                  </a:lnTo>
                  <a:lnTo>
                    <a:pt x="0" y="2267"/>
                  </a:lnTo>
                  <a:lnTo>
                    <a:pt x="126" y="2771"/>
                  </a:lnTo>
                  <a:lnTo>
                    <a:pt x="504" y="3149"/>
                  </a:lnTo>
                  <a:lnTo>
                    <a:pt x="882" y="3275"/>
                  </a:lnTo>
                  <a:lnTo>
                    <a:pt x="1259" y="3149"/>
                  </a:lnTo>
                  <a:lnTo>
                    <a:pt x="1511" y="3023"/>
                  </a:lnTo>
                  <a:lnTo>
                    <a:pt x="1889" y="2771"/>
                  </a:lnTo>
                  <a:lnTo>
                    <a:pt x="2393" y="2267"/>
                  </a:lnTo>
                  <a:lnTo>
                    <a:pt x="2645" y="1890"/>
                  </a:lnTo>
                  <a:lnTo>
                    <a:pt x="2771" y="1638"/>
                  </a:lnTo>
                  <a:lnTo>
                    <a:pt x="2896" y="1008"/>
                  </a:lnTo>
                  <a:lnTo>
                    <a:pt x="2771" y="379"/>
                  </a:lnTo>
                  <a:lnTo>
                    <a:pt x="239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5"/>
            <p:cNvSpPr/>
            <p:nvPr/>
          </p:nvSpPr>
          <p:spPr>
            <a:xfrm>
              <a:off x="3540205" y="1987873"/>
              <a:ext cx="168564" cy="296108"/>
            </a:xfrm>
            <a:custGeom>
              <a:avLst/>
              <a:gdLst/>
              <a:ahLst/>
              <a:cxnLst/>
              <a:rect l="l" t="t" r="r" b="b"/>
              <a:pathLst>
                <a:path w="4660" h="8186" extrusionOk="0">
                  <a:moveTo>
                    <a:pt x="1" y="0"/>
                  </a:moveTo>
                  <a:lnTo>
                    <a:pt x="1" y="5415"/>
                  </a:lnTo>
                  <a:lnTo>
                    <a:pt x="4660" y="8186"/>
                  </a:lnTo>
                  <a:lnTo>
                    <a:pt x="4660" y="27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5"/>
            <p:cNvSpPr/>
            <p:nvPr/>
          </p:nvSpPr>
          <p:spPr>
            <a:xfrm>
              <a:off x="3540205" y="1987873"/>
              <a:ext cx="168564" cy="296108"/>
            </a:xfrm>
            <a:custGeom>
              <a:avLst/>
              <a:gdLst/>
              <a:ahLst/>
              <a:cxnLst/>
              <a:rect l="l" t="t" r="r" b="b"/>
              <a:pathLst>
                <a:path w="4660" h="8186" fill="none" extrusionOk="0">
                  <a:moveTo>
                    <a:pt x="1" y="5415"/>
                  </a:moveTo>
                  <a:lnTo>
                    <a:pt x="1" y="0"/>
                  </a:lnTo>
                  <a:lnTo>
                    <a:pt x="4660" y="2771"/>
                  </a:lnTo>
                  <a:lnTo>
                    <a:pt x="4660" y="8186"/>
                  </a:lnTo>
                  <a:lnTo>
                    <a:pt x="1" y="54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5"/>
            <p:cNvSpPr/>
            <p:nvPr/>
          </p:nvSpPr>
          <p:spPr>
            <a:xfrm>
              <a:off x="3562994" y="2028857"/>
              <a:ext cx="123023" cy="214141"/>
            </a:xfrm>
            <a:custGeom>
              <a:avLst/>
              <a:gdLst/>
              <a:ahLst/>
              <a:cxnLst/>
              <a:rect l="l" t="t" r="r" b="b"/>
              <a:pathLst>
                <a:path w="3401" h="5920" extrusionOk="0">
                  <a:moveTo>
                    <a:pt x="0" y="0"/>
                  </a:moveTo>
                  <a:lnTo>
                    <a:pt x="0" y="1512"/>
                  </a:lnTo>
                  <a:lnTo>
                    <a:pt x="0" y="2141"/>
                  </a:lnTo>
                  <a:lnTo>
                    <a:pt x="0" y="2771"/>
                  </a:lnTo>
                  <a:lnTo>
                    <a:pt x="0" y="3023"/>
                  </a:lnTo>
                  <a:lnTo>
                    <a:pt x="0" y="3904"/>
                  </a:lnTo>
                  <a:lnTo>
                    <a:pt x="378" y="4156"/>
                  </a:lnTo>
                  <a:lnTo>
                    <a:pt x="1008" y="4408"/>
                  </a:lnTo>
                  <a:lnTo>
                    <a:pt x="1260" y="4534"/>
                  </a:lnTo>
                  <a:lnTo>
                    <a:pt x="1385" y="4660"/>
                  </a:lnTo>
                  <a:lnTo>
                    <a:pt x="3400" y="5919"/>
                  </a:lnTo>
                  <a:lnTo>
                    <a:pt x="3400" y="3527"/>
                  </a:lnTo>
                  <a:lnTo>
                    <a:pt x="3400" y="3275"/>
                  </a:lnTo>
                  <a:lnTo>
                    <a:pt x="3400" y="3023"/>
                  </a:lnTo>
                  <a:lnTo>
                    <a:pt x="3400" y="2393"/>
                  </a:lnTo>
                  <a:lnTo>
                    <a:pt x="3400" y="2015"/>
                  </a:lnTo>
                  <a:lnTo>
                    <a:pt x="2645" y="1512"/>
                  </a:lnTo>
                  <a:lnTo>
                    <a:pt x="2519" y="1386"/>
                  </a:lnTo>
                  <a:lnTo>
                    <a:pt x="1889" y="1008"/>
                  </a:lnTo>
                  <a:lnTo>
                    <a:pt x="1385" y="7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5"/>
            <p:cNvSpPr/>
            <p:nvPr/>
          </p:nvSpPr>
          <p:spPr>
            <a:xfrm>
              <a:off x="3562994" y="2028857"/>
              <a:ext cx="123023" cy="214141"/>
            </a:xfrm>
            <a:custGeom>
              <a:avLst/>
              <a:gdLst/>
              <a:ahLst/>
              <a:cxnLst/>
              <a:rect l="l" t="t" r="r" b="b"/>
              <a:pathLst>
                <a:path w="3401" h="5920" fill="none" extrusionOk="0">
                  <a:moveTo>
                    <a:pt x="2645" y="1512"/>
                  </a:moveTo>
                  <a:lnTo>
                    <a:pt x="2519" y="1386"/>
                  </a:lnTo>
                  <a:lnTo>
                    <a:pt x="1889" y="1008"/>
                  </a:lnTo>
                  <a:lnTo>
                    <a:pt x="1385" y="756"/>
                  </a:lnTo>
                  <a:lnTo>
                    <a:pt x="0" y="0"/>
                  </a:lnTo>
                  <a:lnTo>
                    <a:pt x="0" y="1512"/>
                  </a:lnTo>
                  <a:lnTo>
                    <a:pt x="0" y="2141"/>
                  </a:lnTo>
                  <a:lnTo>
                    <a:pt x="0" y="2771"/>
                  </a:lnTo>
                  <a:lnTo>
                    <a:pt x="0" y="3023"/>
                  </a:lnTo>
                  <a:lnTo>
                    <a:pt x="0" y="3904"/>
                  </a:lnTo>
                  <a:lnTo>
                    <a:pt x="378" y="4156"/>
                  </a:lnTo>
                  <a:lnTo>
                    <a:pt x="1008" y="4408"/>
                  </a:lnTo>
                  <a:lnTo>
                    <a:pt x="1260" y="4534"/>
                  </a:lnTo>
                  <a:lnTo>
                    <a:pt x="1385" y="4660"/>
                  </a:lnTo>
                  <a:lnTo>
                    <a:pt x="3400" y="5919"/>
                  </a:lnTo>
                  <a:lnTo>
                    <a:pt x="3400" y="3527"/>
                  </a:lnTo>
                  <a:lnTo>
                    <a:pt x="3400" y="3275"/>
                  </a:lnTo>
                  <a:lnTo>
                    <a:pt x="3400" y="3023"/>
                  </a:lnTo>
                  <a:lnTo>
                    <a:pt x="3400" y="2393"/>
                  </a:lnTo>
                  <a:lnTo>
                    <a:pt x="3400" y="2015"/>
                  </a:lnTo>
                  <a:lnTo>
                    <a:pt x="2645" y="1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5"/>
            <p:cNvSpPr/>
            <p:nvPr/>
          </p:nvSpPr>
          <p:spPr>
            <a:xfrm>
              <a:off x="3562994" y="2078955"/>
              <a:ext cx="95676" cy="59251"/>
            </a:xfrm>
            <a:custGeom>
              <a:avLst/>
              <a:gdLst/>
              <a:ahLst/>
              <a:cxnLst/>
              <a:rect l="l" t="t" r="r" b="b"/>
              <a:pathLst>
                <a:path w="2645" h="1638" extrusionOk="0">
                  <a:moveTo>
                    <a:pt x="2519" y="1"/>
                  </a:moveTo>
                  <a:lnTo>
                    <a:pt x="0" y="1386"/>
                  </a:lnTo>
                  <a:lnTo>
                    <a:pt x="0" y="1638"/>
                  </a:lnTo>
                  <a:lnTo>
                    <a:pt x="2645" y="127"/>
                  </a:lnTo>
                  <a:lnTo>
                    <a:pt x="2519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5"/>
            <p:cNvSpPr/>
            <p:nvPr/>
          </p:nvSpPr>
          <p:spPr>
            <a:xfrm>
              <a:off x="3562994" y="2078955"/>
              <a:ext cx="95676" cy="59251"/>
            </a:xfrm>
            <a:custGeom>
              <a:avLst/>
              <a:gdLst/>
              <a:ahLst/>
              <a:cxnLst/>
              <a:rect l="l" t="t" r="r" b="b"/>
              <a:pathLst>
                <a:path w="2645" h="1638" fill="none" extrusionOk="0">
                  <a:moveTo>
                    <a:pt x="2519" y="1"/>
                  </a:moveTo>
                  <a:lnTo>
                    <a:pt x="0" y="1386"/>
                  </a:lnTo>
                  <a:lnTo>
                    <a:pt x="0" y="1638"/>
                  </a:lnTo>
                  <a:lnTo>
                    <a:pt x="2645" y="127"/>
                  </a:lnTo>
                  <a:lnTo>
                    <a:pt x="25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5"/>
            <p:cNvSpPr/>
            <p:nvPr/>
          </p:nvSpPr>
          <p:spPr>
            <a:xfrm>
              <a:off x="3562994" y="2065282"/>
              <a:ext cx="91119" cy="63808"/>
            </a:xfrm>
            <a:custGeom>
              <a:avLst/>
              <a:gdLst/>
              <a:ahLst/>
              <a:cxnLst/>
              <a:rect l="l" t="t" r="r" b="b"/>
              <a:pathLst>
                <a:path w="2519" h="1764" extrusionOk="0">
                  <a:moveTo>
                    <a:pt x="1889" y="1"/>
                  </a:moveTo>
                  <a:lnTo>
                    <a:pt x="0" y="1134"/>
                  </a:lnTo>
                  <a:lnTo>
                    <a:pt x="0" y="1764"/>
                  </a:lnTo>
                  <a:lnTo>
                    <a:pt x="2519" y="37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5"/>
            <p:cNvSpPr/>
            <p:nvPr/>
          </p:nvSpPr>
          <p:spPr>
            <a:xfrm>
              <a:off x="3562994" y="2065282"/>
              <a:ext cx="91119" cy="63808"/>
            </a:xfrm>
            <a:custGeom>
              <a:avLst/>
              <a:gdLst/>
              <a:ahLst/>
              <a:cxnLst/>
              <a:rect l="l" t="t" r="r" b="b"/>
              <a:pathLst>
                <a:path w="2519" h="1764" fill="none" extrusionOk="0">
                  <a:moveTo>
                    <a:pt x="1889" y="1"/>
                  </a:moveTo>
                  <a:lnTo>
                    <a:pt x="0" y="1134"/>
                  </a:lnTo>
                  <a:lnTo>
                    <a:pt x="0" y="1764"/>
                  </a:lnTo>
                  <a:lnTo>
                    <a:pt x="2519" y="379"/>
                  </a:lnTo>
                  <a:lnTo>
                    <a:pt x="188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5"/>
            <p:cNvSpPr/>
            <p:nvPr/>
          </p:nvSpPr>
          <p:spPr>
            <a:xfrm>
              <a:off x="3562994" y="2056203"/>
              <a:ext cx="68366" cy="50135"/>
            </a:xfrm>
            <a:custGeom>
              <a:avLst/>
              <a:gdLst/>
              <a:ahLst/>
              <a:cxnLst/>
              <a:rect l="l" t="t" r="r" b="b"/>
              <a:pathLst>
                <a:path w="1890" h="1386" extrusionOk="0">
                  <a:moveTo>
                    <a:pt x="1385" y="0"/>
                  </a:moveTo>
                  <a:lnTo>
                    <a:pt x="0" y="756"/>
                  </a:lnTo>
                  <a:lnTo>
                    <a:pt x="0" y="1385"/>
                  </a:lnTo>
                  <a:lnTo>
                    <a:pt x="1889" y="252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5"/>
            <p:cNvSpPr/>
            <p:nvPr/>
          </p:nvSpPr>
          <p:spPr>
            <a:xfrm>
              <a:off x="3562994" y="2056203"/>
              <a:ext cx="68366" cy="50135"/>
            </a:xfrm>
            <a:custGeom>
              <a:avLst/>
              <a:gdLst/>
              <a:ahLst/>
              <a:cxnLst/>
              <a:rect l="l" t="t" r="r" b="b"/>
              <a:pathLst>
                <a:path w="1890" h="1386" fill="none" extrusionOk="0">
                  <a:moveTo>
                    <a:pt x="1385" y="0"/>
                  </a:moveTo>
                  <a:lnTo>
                    <a:pt x="0" y="756"/>
                  </a:lnTo>
                  <a:lnTo>
                    <a:pt x="0" y="1385"/>
                  </a:lnTo>
                  <a:lnTo>
                    <a:pt x="1889" y="252"/>
                  </a:lnTo>
                  <a:lnTo>
                    <a:pt x="1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5"/>
            <p:cNvSpPr/>
            <p:nvPr/>
          </p:nvSpPr>
          <p:spPr>
            <a:xfrm>
              <a:off x="3562994" y="2028857"/>
              <a:ext cx="50135" cy="54693"/>
            </a:xfrm>
            <a:custGeom>
              <a:avLst/>
              <a:gdLst/>
              <a:ahLst/>
              <a:cxnLst/>
              <a:rect l="l" t="t" r="r" b="b"/>
              <a:pathLst>
                <a:path w="1386" h="1512" extrusionOk="0">
                  <a:moveTo>
                    <a:pt x="0" y="0"/>
                  </a:moveTo>
                  <a:lnTo>
                    <a:pt x="0" y="1512"/>
                  </a:lnTo>
                  <a:lnTo>
                    <a:pt x="1385" y="7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5"/>
            <p:cNvSpPr/>
            <p:nvPr/>
          </p:nvSpPr>
          <p:spPr>
            <a:xfrm>
              <a:off x="3576667" y="2115417"/>
              <a:ext cx="109349" cy="72924"/>
            </a:xfrm>
            <a:custGeom>
              <a:avLst/>
              <a:gdLst/>
              <a:ahLst/>
              <a:cxnLst/>
              <a:rect l="l" t="t" r="r" b="b"/>
              <a:pathLst>
                <a:path w="3023" h="2016" extrusionOk="0">
                  <a:moveTo>
                    <a:pt x="3022" y="0"/>
                  </a:moveTo>
                  <a:lnTo>
                    <a:pt x="0" y="1763"/>
                  </a:lnTo>
                  <a:lnTo>
                    <a:pt x="630" y="2015"/>
                  </a:lnTo>
                  <a:lnTo>
                    <a:pt x="3022" y="630"/>
                  </a:lnTo>
                  <a:lnTo>
                    <a:pt x="3022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5"/>
            <p:cNvSpPr/>
            <p:nvPr/>
          </p:nvSpPr>
          <p:spPr>
            <a:xfrm>
              <a:off x="3576667" y="2115417"/>
              <a:ext cx="109349" cy="72924"/>
            </a:xfrm>
            <a:custGeom>
              <a:avLst/>
              <a:gdLst/>
              <a:ahLst/>
              <a:cxnLst/>
              <a:rect l="l" t="t" r="r" b="b"/>
              <a:pathLst>
                <a:path w="3023" h="2016" fill="none" extrusionOk="0">
                  <a:moveTo>
                    <a:pt x="3022" y="0"/>
                  </a:moveTo>
                  <a:lnTo>
                    <a:pt x="0" y="1763"/>
                  </a:lnTo>
                  <a:lnTo>
                    <a:pt x="630" y="2015"/>
                  </a:lnTo>
                  <a:lnTo>
                    <a:pt x="3022" y="630"/>
                  </a:lnTo>
                  <a:lnTo>
                    <a:pt x="30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5"/>
            <p:cNvSpPr/>
            <p:nvPr/>
          </p:nvSpPr>
          <p:spPr>
            <a:xfrm>
              <a:off x="3562994" y="2083513"/>
              <a:ext cx="123023" cy="95712"/>
            </a:xfrm>
            <a:custGeom>
              <a:avLst/>
              <a:gdLst/>
              <a:ahLst/>
              <a:cxnLst/>
              <a:rect l="l" t="t" r="r" b="b"/>
              <a:pathLst>
                <a:path w="3401" h="2646" extrusionOk="0">
                  <a:moveTo>
                    <a:pt x="2645" y="1"/>
                  </a:moveTo>
                  <a:lnTo>
                    <a:pt x="0" y="1512"/>
                  </a:lnTo>
                  <a:lnTo>
                    <a:pt x="0" y="2393"/>
                  </a:lnTo>
                  <a:lnTo>
                    <a:pt x="378" y="2645"/>
                  </a:lnTo>
                  <a:lnTo>
                    <a:pt x="3400" y="882"/>
                  </a:lnTo>
                  <a:lnTo>
                    <a:pt x="3400" y="504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5"/>
            <p:cNvSpPr/>
            <p:nvPr/>
          </p:nvSpPr>
          <p:spPr>
            <a:xfrm>
              <a:off x="3613093" y="2156401"/>
              <a:ext cx="72924" cy="86597"/>
            </a:xfrm>
            <a:custGeom>
              <a:avLst/>
              <a:gdLst/>
              <a:ahLst/>
              <a:cxnLst/>
              <a:rect l="l" t="t" r="r" b="b"/>
              <a:pathLst>
                <a:path w="2016" h="2394" extrusionOk="0">
                  <a:moveTo>
                    <a:pt x="2015" y="1"/>
                  </a:moveTo>
                  <a:lnTo>
                    <a:pt x="0" y="1134"/>
                  </a:lnTo>
                  <a:lnTo>
                    <a:pt x="2015" y="2393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5"/>
            <p:cNvSpPr/>
            <p:nvPr/>
          </p:nvSpPr>
          <p:spPr>
            <a:xfrm>
              <a:off x="3613093" y="2156401"/>
              <a:ext cx="72924" cy="86597"/>
            </a:xfrm>
            <a:custGeom>
              <a:avLst/>
              <a:gdLst/>
              <a:ahLst/>
              <a:cxnLst/>
              <a:rect l="l" t="t" r="r" b="b"/>
              <a:pathLst>
                <a:path w="2016" h="2394" fill="none" extrusionOk="0">
                  <a:moveTo>
                    <a:pt x="2015" y="1"/>
                  </a:moveTo>
                  <a:lnTo>
                    <a:pt x="0" y="1134"/>
                  </a:lnTo>
                  <a:lnTo>
                    <a:pt x="2015" y="2393"/>
                  </a:lnTo>
                  <a:lnTo>
                    <a:pt x="20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5"/>
            <p:cNvSpPr/>
            <p:nvPr/>
          </p:nvSpPr>
          <p:spPr>
            <a:xfrm>
              <a:off x="3608536" y="2147285"/>
              <a:ext cx="77481" cy="50135"/>
            </a:xfrm>
            <a:custGeom>
              <a:avLst/>
              <a:gdLst/>
              <a:ahLst/>
              <a:cxnLst/>
              <a:rect l="l" t="t" r="r" b="b"/>
              <a:pathLst>
                <a:path w="2142" h="1386" extrusionOk="0">
                  <a:moveTo>
                    <a:pt x="2141" y="1"/>
                  </a:moveTo>
                  <a:lnTo>
                    <a:pt x="1" y="1260"/>
                  </a:lnTo>
                  <a:lnTo>
                    <a:pt x="126" y="1386"/>
                  </a:lnTo>
                  <a:lnTo>
                    <a:pt x="2141" y="253"/>
                  </a:lnTo>
                  <a:lnTo>
                    <a:pt x="214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5"/>
            <p:cNvSpPr/>
            <p:nvPr/>
          </p:nvSpPr>
          <p:spPr>
            <a:xfrm>
              <a:off x="3608536" y="2147285"/>
              <a:ext cx="77481" cy="50135"/>
            </a:xfrm>
            <a:custGeom>
              <a:avLst/>
              <a:gdLst/>
              <a:ahLst/>
              <a:cxnLst/>
              <a:rect l="l" t="t" r="r" b="b"/>
              <a:pathLst>
                <a:path w="2142" h="1386" fill="none" extrusionOk="0">
                  <a:moveTo>
                    <a:pt x="2141" y="1"/>
                  </a:moveTo>
                  <a:lnTo>
                    <a:pt x="1" y="1260"/>
                  </a:lnTo>
                  <a:lnTo>
                    <a:pt x="126" y="1386"/>
                  </a:lnTo>
                  <a:lnTo>
                    <a:pt x="2141" y="253"/>
                  </a:lnTo>
                  <a:lnTo>
                    <a:pt x="21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5"/>
            <p:cNvSpPr/>
            <p:nvPr/>
          </p:nvSpPr>
          <p:spPr>
            <a:xfrm>
              <a:off x="3599420" y="2138170"/>
              <a:ext cx="86597" cy="54729"/>
            </a:xfrm>
            <a:custGeom>
              <a:avLst/>
              <a:gdLst/>
              <a:ahLst/>
              <a:cxnLst/>
              <a:rect l="l" t="t" r="r" b="b"/>
              <a:pathLst>
                <a:path w="2394" h="1513" extrusionOk="0">
                  <a:moveTo>
                    <a:pt x="2393" y="1"/>
                  </a:moveTo>
                  <a:lnTo>
                    <a:pt x="1" y="1386"/>
                  </a:lnTo>
                  <a:lnTo>
                    <a:pt x="253" y="1512"/>
                  </a:lnTo>
                  <a:lnTo>
                    <a:pt x="2393" y="253"/>
                  </a:lnTo>
                  <a:lnTo>
                    <a:pt x="2393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5"/>
            <p:cNvSpPr/>
            <p:nvPr/>
          </p:nvSpPr>
          <p:spPr>
            <a:xfrm>
              <a:off x="3540205" y="1987873"/>
              <a:ext cx="168564" cy="113907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1" y="0"/>
                  </a:moveTo>
                  <a:lnTo>
                    <a:pt x="630" y="1133"/>
                  </a:lnTo>
                  <a:lnTo>
                    <a:pt x="4030" y="3148"/>
                  </a:lnTo>
                  <a:lnTo>
                    <a:pt x="4660" y="27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5"/>
            <p:cNvSpPr/>
            <p:nvPr/>
          </p:nvSpPr>
          <p:spPr>
            <a:xfrm>
              <a:off x="3540205" y="2170074"/>
              <a:ext cx="168564" cy="113907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630" y="0"/>
                  </a:moveTo>
                  <a:lnTo>
                    <a:pt x="1" y="378"/>
                  </a:lnTo>
                  <a:lnTo>
                    <a:pt x="4660" y="3149"/>
                  </a:lnTo>
                  <a:lnTo>
                    <a:pt x="4030" y="2015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5"/>
            <p:cNvSpPr/>
            <p:nvPr/>
          </p:nvSpPr>
          <p:spPr>
            <a:xfrm>
              <a:off x="3562994" y="2165516"/>
              <a:ext cx="123023" cy="77481"/>
            </a:xfrm>
            <a:custGeom>
              <a:avLst/>
              <a:gdLst/>
              <a:ahLst/>
              <a:cxnLst/>
              <a:rect l="l" t="t" r="r" b="b"/>
              <a:pathLst>
                <a:path w="3401" h="2142" extrusionOk="0">
                  <a:moveTo>
                    <a:pt x="252" y="0"/>
                  </a:moveTo>
                  <a:lnTo>
                    <a:pt x="0" y="126"/>
                  </a:lnTo>
                  <a:lnTo>
                    <a:pt x="3400" y="2141"/>
                  </a:lnTo>
                  <a:lnTo>
                    <a:pt x="3400" y="1889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5"/>
            <p:cNvSpPr/>
            <p:nvPr/>
          </p:nvSpPr>
          <p:spPr>
            <a:xfrm>
              <a:off x="3562994" y="2028857"/>
              <a:ext cx="9152" cy="141254"/>
            </a:xfrm>
            <a:custGeom>
              <a:avLst/>
              <a:gdLst/>
              <a:ahLst/>
              <a:cxnLst/>
              <a:rect l="l" t="t" r="r" b="b"/>
              <a:pathLst>
                <a:path w="253" h="3905" extrusionOk="0">
                  <a:moveTo>
                    <a:pt x="0" y="0"/>
                  </a:moveTo>
                  <a:lnTo>
                    <a:pt x="0" y="3904"/>
                  </a:lnTo>
                  <a:lnTo>
                    <a:pt x="252" y="3778"/>
                  </a:lnTo>
                  <a:lnTo>
                    <a:pt x="252" y="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5"/>
            <p:cNvSpPr/>
            <p:nvPr/>
          </p:nvSpPr>
          <p:spPr>
            <a:xfrm>
              <a:off x="3708770" y="2078955"/>
              <a:ext cx="9115" cy="205026"/>
            </a:xfrm>
            <a:custGeom>
              <a:avLst/>
              <a:gdLst/>
              <a:ahLst/>
              <a:cxnLst/>
              <a:rect l="l" t="t" r="r" b="b"/>
              <a:pathLst>
                <a:path w="252" h="5668" extrusionOk="0">
                  <a:moveTo>
                    <a:pt x="252" y="1"/>
                  </a:moveTo>
                  <a:lnTo>
                    <a:pt x="0" y="253"/>
                  </a:lnTo>
                  <a:lnTo>
                    <a:pt x="0" y="5668"/>
                  </a:lnTo>
                  <a:lnTo>
                    <a:pt x="252" y="5542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5"/>
            <p:cNvSpPr/>
            <p:nvPr/>
          </p:nvSpPr>
          <p:spPr>
            <a:xfrm>
              <a:off x="3540205" y="1983315"/>
              <a:ext cx="177679" cy="104792"/>
            </a:xfrm>
            <a:custGeom>
              <a:avLst/>
              <a:gdLst/>
              <a:ahLst/>
              <a:cxnLst/>
              <a:rect l="l" t="t" r="r" b="b"/>
              <a:pathLst>
                <a:path w="4912" h="2897" extrusionOk="0">
                  <a:moveTo>
                    <a:pt x="252" y="0"/>
                  </a:moveTo>
                  <a:lnTo>
                    <a:pt x="1" y="126"/>
                  </a:lnTo>
                  <a:lnTo>
                    <a:pt x="4660" y="2897"/>
                  </a:lnTo>
                  <a:lnTo>
                    <a:pt x="4912" y="2645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5"/>
            <p:cNvSpPr/>
            <p:nvPr/>
          </p:nvSpPr>
          <p:spPr>
            <a:xfrm>
              <a:off x="3540205" y="2297618"/>
              <a:ext cx="168564" cy="296108"/>
            </a:xfrm>
            <a:custGeom>
              <a:avLst/>
              <a:gdLst/>
              <a:ahLst/>
              <a:cxnLst/>
              <a:rect l="l" t="t" r="r" b="b"/>
              <a:pathLst>
                <a:path w="4660" h="8186" extrusionOk="0">
                  <a:moveTo>
                    <a:pt x="1" y="0"/>
                  </a:moveTo>
                  <a:lnTo>
                    <a:pt x="1" y="5415"/>
                  </a:lnTo>
                  <a:lnTo>
                    <a:pt x="4660" y="8186"/>
                  </a:lnTo>
                  <a:lnTo>
                    <a:pt x="4660" y="27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5"/>
            <p:cNvSpPr/>
            <p:nvPr/>
          </p:nvSpPr>
          <p:spPr>
            <a:xfrm>
              <a:off x="3540205" y="2297618"/>
              <a:ext cx="168564" cy="296108"/>
            </a:xfrm>
            <a:custGeom>
              <a:avLst/>
              <a:gdLst/>
              <a:ahLst/>
              <a:cxnLst/>
              <a:rect l="l" t="t" r="r" b="b"/>
              <a:pathLst>
                <a:path w="4660" h="8186" fill="none" extrusionOk="0">
                  <a:moveTo>
                    <a:pt x="1" y="5415"/>
                  </a:moveTo>
                  <a:lnTo>
                    <a:pt x="1" y="0"/>
                  </a:lnTo>
                  <a:lnTo>
                    <a:pt x="4660" y="2771"/>
                  </a:lnTo>
                  <a:lnTo>
                    <a:pt x="4660" y="8186"/>
                  </a:lnTo>
                  <a:lnTo>
                    <a:pt x="1" y="54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5"/>
            <p:cNvSpPr/>
            <p:nvPr/>
          </p:nvSpPr>
          <p:spPr>
            <a:xfrm>
              <a:off x="3562994" y="2338602"/>
              <a:ext cx="123023" cy="214141"/>
            </a:xfrm>
            <a:custGeom>
              <a:avLst/>
              <a:gdLst/>
              <a:ahLst/>
              <a:cxnLst/>
              <a:rect l="l" t="t" r="r" b="b"/>
              <a:pathLst>
                <a:path w="3401" h="5920" extrusionOk="0">
                  <a:moveTo>
                    <a:pt x="0" y="1"/>
                  </a:moveTo>
                  <a:lnTo>
                    <a:pt x="0" y="1512"/>
                  </a:lnTo>
                  <a:lnTo>
                    <a:pt x="0" y="2142"/>
                  </a:lnTo>
                  <a:lnTo>
                    <a:pt x="0" y="2771"/>
                  </a:lnTo>
                  <a:lnTo>
                    <a:pt x="0" y="3023"/>
                  </a:lnTo>
                  <a:lnTo>
                    <a:pt x="0" y="3905"/>
                  </a:lnTo>
                  <a:lnTo>
                    <a:pt x="378" y="4157"/>
                  </a:lnTo>
                  <a:lnTo>
                    <a:pt x="1008" y="4408"/>
                  </a:lnTo>
                  <a:lnTo>
                    <a:pt x="1260" y="4534"/>
                  </a:lnTo>
                  <a:lnTo>
                    <a:pt x="1385" y="4660"/>
                  </a:lnTo>
                  <a:lnTo>
                    <a:pt x="3400" y="5920"/>
                  </a:lnTo>
                  <a:lnTo>
                    <a:pt x="3400" y="3527"/>
                  </a:lnTo>
                  <a:lnTo>
                    <a:pt x="3400" y="3275"/>
                  </a:lnTo>
                  <a:lnTo>
                    <a:pt x="3400" y="3023"/>
                  </a:lnTo>
                  <a:lnTo>
                    <a:pt x="3400" y="2394"/>
                  </a:lnTo>
                  <a:lnTo>
                    <a:pt x="3400" y="2016"/>
                  </a:lnTo>
                  <a:lnTo>
                    <a:pt x="2645" y="1512"/>
                  </a:lnTo>
                  <a:lnTo>
                    <a:pt x="2519" y="1386"/>
                  </a:lnTo>
                  <a:lnTo>
                    <a:pt x="1889" y="1008"/>
                  </a:lnTo>
                  <a:lnTo>
                    <a:pt x="1385" y="7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5"/>
            <p:cNvSpPr/>
            <p:nvPr/>
          </p:nvSpPr>
          <p:spPr>
            <a:xfrm>
              <a:off x="3562994" y="2338602"/>
              <a:ext cx="123023" cy="214141"/>
            </a:xfrm>
            <a:custGeom>
              <a:avLst/>
              <a:gdLst/>
              <a:ahLst/>
              <a:cxnLst/>
              <a:rect l="l" t="t" r="r" b="b"/>
              <a:pathLst>
                <a:path w="3401" h="5920" fill="none" extrusionOk="0">
                  <a:moveTo>
                    <a:pt x="2645" y="1512"/>
                  </a:moveTo>
                  <a:lnTo>
                    <a:pt x="2519" y="1386"/>
                  </a:lnTo>
                  <a:lnTo>
                    <a:pt x="1889" y="1008"/>
                  </a:lnTo>
                  <a:lnTo>
                    <a:pt x="1385" y="756"/>
                  </a:lnTo>
                  <a:lnTo>
                    <a:pt x="0" y="1"/>
                  </a:lnTo>
                  <a:lnTo>
                    <a:pt x="0" y="1512"/>
                  </a:lnTo>
                  <a:lnTo>
                    <a:pt x="0" y="2142"/>
                  </a:lnTo>
                  <a:lnTo>
                    <a:pt x="0" y="2771"/>
                  </a:lnTo>
                  <a:lnTo>
                    <a:pt x="0" y="3023"/>
                  </a:lnTo>
                  <a:lnTo>
                    <a:pt x="0" y="3905"/>
                  </a:lnTo>
                  <a:lnTo>
                    <a:pt x="378" y="4157"/>
                  </a:lnTo>
                  <a:lnTo>
                    <a:pt x="1008" y="4408"/>
                  </a:lnTo>
                  <a:lnTo>
                    <a:pt x="1260" y="4534"/>
                  </a:lnTo>
                  <a:lnTo>
                    <a:pt x="1385" y="4660"/>
                  </a:lnTo>
                  <a:lnTo>
                    <a:pt x="3400" y="5920"/>
                  </a:lnTo>
                  <a:lnTo>
                    <a:pt x="3400" y="3527"/>
                  </a:lnTo>
                  <a:lnTo>
                    <a:pt x="3400" y="3275"/>
                  </a:lnTo>
                  <a:lnTo>
                    <a:pt x="3400" y="3023"/>
                  </a:lnTo>
                  <a:lnTo>
                    <a:pt x="3400" y="2394"/>
                  </a:lnTo>
                  <a:lnTo>
                    <a:pt x="3400" y="2016"/>
                  </a:lnTo>
                  <a:lnTo>
                    <a:pt x="2645" y="15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5"/>
            <p:cNvSpPr/>
            <p:nvPr/>
          </p:nvSpPr>
          <p:spPr>
            <a:xfrm>
              <a:off x="3562994" y="2388737"/>
              <a:ext cx="95676" cy="59251"/>
            </a:xfrm>
            <a:custGeom>
              <a:avLst/>
              <a:gdLst/>
              <a:ahLst/>
              <a:cxnLst/>
              <a:rect l="l" t="t" r="r" b="b"/>
              <a:pathLst>
                <a:path w="2645" h="1638" extrusionOk="0">
                  <a:moveTo>
                    <a:pt x="2519" y="0"/>
                  </a:moveTo>
                  <a:lnTo>
                    <a:pt x="0" y="1385"/>
                  </a:lnTo>
                  <a:lnTo>
                    <a:pt x="0" y="1637"/>
                  </a:lnTo>
                  <a:lnTo>
                    <a:pt x="2645" y="126"/>
                  </a:lnTo>
                  <a:lnTo>
                    <a:pt x="2519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5"/>
            <p:cNvSpPr/>
            <p:nvPr/>
          </p:nvSpPr>
          <p:spPr>
            <a:xfrm>
              <a:off x="3562994" y="2388737"/>
              <a:ext cx="95676" cy="59251"/>
            </a:xfrm>
            <a:custGeom>
              <a:avLst/>
              <a:gdLst/>
              <a:ahLst/>
              <a:cxnLst/>
              <a:rect l="l" t="t" r="r" b="b"/>
              <a:pathLst>
                <a:path w="2645" h="1638" fill="none" extrusionOk="0">
                  <a:moveTo>
                    <a:pt x="2519" y="0"/>
                  </a:moveTo>
                  <a:lnTo>
                    <a:pt x="0" y="1385"/>
                  </a:lnTo>
                  <a:lnTo>
                    <a:pt x="0" y="1637"/>
                  </a:lnTo>
                  <a:lnTo>
                    <a:pt x="2645" y="126"/>
                  </a:lnTo>
                  <a:lnTo>
                    <a:pt x="251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5"/>
            <p:cNvSpPr/>
            <p:nvPr/>
          </p:nvSpPr>
          <p:spPr>
            <a:xfrm>
              <a:off x="3562994" y="2375064"/>
              <a:ext cx="91119" cy="63808"/>
            </a:xfrm>
            <a:custGeom>
              <a:avLst/>
              <a:gdLst/>
              <a:ahLst/>
              <a:cxnLst/>
              <a:rect l="l" t="t" r="r" b="b"/>
              <a:pathLst>
                <a:path w="2519" h="1764" extrusionOk="0">
                  <a:moveTo>
                    <a:pt x="1889" y="0"/>
                  </a:moveTo>
                  <a:lnTo>
                    <a:pt x="0" y="1134"/>
                  </a:lnTo>
                  <a:lnTo>
                    <a:pt x="0" y="1763"/>
                  </a:lnTo>
                  <a:lnTo>
                    <a:pt x="2519" y="37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5"/>
            <p:cNvSpPr/>
            <p:nvPr/>
          </p:nvSpPr>
          <p:spPr>
            <a:xfrm>
              <a:off x="3562994" y="2375064"/>
              <a:ext cx="91119" cy="63808"/>
            </a:xfrm>
            <a:custGeom>
              <a:avLst/>
              <a:gdLst/>
              <a:ahLst/>
              <a:cxnLst/>
              <a:rect l="l" t="t" r="r" b="b"/>
              <a:pathLst>
                <a:path w="2519" h="1764" fill="none" extrusionOk="0">
                  <a:moveTo>
                    <a:pt x="1889" y="0"/>
                  </a:moveTo>
                  <a:lnTo>
                    <a:pt x="0" y="1134"/>
                  </a:lnTo>
                  <a:lnTo>
                    <a:pt x="0" y="1763"/>
                  </a:lnTo>
                  <a:lnTo>
                    <a:pt x="2519" y="378"/>
                  </a:lnTo>
                  <a:lnTo>
                    <a:pt x="18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5"/>
            <p:cNvSpPr/>
            <p:nvPr/>
          </p:nvSpPr>
          <p:spPr>
            <a:xfrm>
              <a:off x="3562994" y="2365948"/>
              <a:ext cx="68366" cy="50135"/>
            </a:xfrm>
            <a:custGeom>
              <a:avLst/>
              <a:gdLst/>
              <a:ahLst/>
              <a:cxnLst/>
              <a:rect l="l" t="t" r="r" b="b"/>
              <a:pathLst>
                <a:path w="1890" h="1386" extrusionOk="0">
                  <a:moveTo>
                    <a:pt x="1385" y="0"/>
                  </a:moveTo>
                  <a:lnTo>
                    <a:pt x="0" y="756"/>
                  </a:lnTo>
                  <a:lnTo>
                    <a:pt x="0" y="1386"/>
                  </a:lnTo>
                  <a:lnTo>
                    <a:pt x="1889" y="252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5"/>
            <p:cNvSpPr/>
            <p:nvPr/>
          </p:nvSpPr>
          <p:spPr>
            <a:xfrm>
              <a:off x="3562994" y="2365948"/>
              <a:ext cx="68366" cy="50135"/>
            </a:xfrm>
            <a:custGeom>
              <a:avLst/>
              <a:gdLst/>
              <a:ahLst/>
              <a:cxnLst/>
              <a:rect l="l" t="t" r="r" b="b"/>
              <a:pathLst>
                <a:path w="1890" h="1386" fill="none" extrusionOk="0">
                  <a:moveTo>
                    <a:pt x="1385" y="0"/>
                  </a:moveTo>
                  <a:lnTo>
                    <a:pt x="0" y="756"/>
                  </a:lnTo>
                  <a:lnTo>
                    <a:pt x="0" y="1386"/>
                  </a:lnTo>
                  <a:lnTo>
                    <a:pt x="1889" y="252"/>
                  </a:lnTo>
                  <a:lnTo>
                    <a:pt x="1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5"/>
            <p:cNvSpPr/>
            <p:nvPr/>
          </p:nvSpPr>
          <p:spPr>
            <a:xfrm>
              <a:off x="3562994" y="2338602"/>
              <a:ext cx="50135" cy="54693"/>
            </a:xfrm>
            <a:custGeom>
              <a:avLst/>
              <a:gdLst/>
              <a:ahLst/>
              <a:cxnLst/>
              <a:rect l="l" t="t" r="r" b="b"/>
              <a:pathLst>
                <a:path w="1386" h="1512" extrusionOk="0">
                  <a:moveTo>
                    <a:pt x="0" y="1"/>
                  </a:moveTo>
                  <a:lnTo>
                    <a:pt x="0" y="1512"/>
                  </a:lnTo>
                  <a:lnTo>
                    <a:pt x="1385" y="7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5"/>
            <p:cNvSpPr/>
            <p:nvPr/>
          </p:nvSpPr>
          <p:spPr>
            <a:xfrm>
              <a:off x="3576667" y="2425163"/>
              <a:ext cx="109349" cy="72924"/>
            </a:xfrm>
            <a:custGeom>
              <a:avLst/>
              <a:gdLst/>
              <a:ahLst/>
              <a:cxnLst/>
              <a:rect l="l" t="t" r="r" b="b"/>
              <a:pathLst>
                <a:path w="3023" h="2016" extrusionOk="0">
                  <a:moveTo>
                    <a:pt x="3022" y="1"/>
                  </a:moveTo>
                  <a:lnTo>
                    <a:pt x="0" y="1764"/>
                  </a:lnTo>
                  <a:lnTo>
                    <a:pt x="630" y="2015"/>
                  </a:lnTo>
                  <a:lnTo>
                    <a:pt x="3022" y="630"/>
                  </a:lnTo>
                  <a:lnTo>
                    <a:pt x="3022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5"/>
            <p:cNvSpPr/>
            <p:nvPr/>
          </p:nvSpPr>
          <p:spPr>
            <a:xfrm>
              <a:off x="3576667" y="2425163"/>
              <a:ext cx="109349" cy="72924"/>
            </a:xfrm>
            <a:custGeom>
              <a:avLst/>
              <a:gdLst/>
              <a:ahLst/>
              <a:cxnLst/>
              <a:rect l="l" t="t" r="r" b="b"/>
              <a:pathLst>
                <a:path w="3023" h="2016" fill="none" extrusionOk="0">
                  <a:moveTo>
                    <a:pt x="3022" y="1"/>
                  </a:moveTo>
                  <a:lnTo>
                    <a:pt x="0" y="1764"/>
                  </a:lnTo>
                  <a:lnTo>
                    <a:pt x="630" y="2015"/>
                  </a:lnTo>
                  <a:lnTo>
                    <a:pt x="3022" y="630"/>
                  </a:lnTo>
                  <a:lnTo>
                    <a:pt x="30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5"/>
            <p:cNvSpPr/>
            <p:nvPr/>
          </p:nvSpPr>
          <p:spPr>
            <a:xfrm>
              <a:off x="3562994" y="2393259"/>
              <a:ext cx="123023" cy="95712"/>
            </a:xfrm>
            <a:custGeom>
              <a:avLst/>
              <a:gdLst/>
              <a:ahLst/>
              <a:cxnLst/>
              <a:rect l="l" t="t" r="r" b="b"/>
              <a:pathLst>
                <a:path w="3401" h="2646" extrusionOk="0">
                  <a:moveTo>
                    <a:pt x="2645" y="1"/>
                  </a:moveTo>
                  <a:lnTo>
                    <a:pt x="0" y="1512"/>
                  </a:lnTo>
                  <a:lnTo>
                    <a:pt x="0" y="2394"/>
                  </a:lnTo>
                  <a:lnTo>
                    <a:pt x="378" y="2646"/>
                  </a:lnTo>
                  <a:lnTo>
                    <a:pt x="3400" y="883"/>
                  </a:lnTo>
                  <a:lnTo>
                    <a:pt x="3400" y="505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5"/>
            <p:cNvSpPr/>
            <p:nvPr/>
          </p:nvSpPr>
          <p:spPr>
            <a:xfrm>
              <a:off x="3613093" y="2466146"/>
              <a:ext cx="72924" cy="86597"/>
            </a:xfrm>
            <a:custGeom>
              <a:avLst/>
              <a:gdLst/>
              <a:ahLst/>
              <a:cxnLst/>
              <a:rect l="l" t="t" r="r" b="b"/>
              <a:pathLst>
                <a:path w="2016" h="2394" extrusionOk="0">
                  <a:moveTo>
                    <a:pt x="2015" y="1"/>
                  </a:moveTo>
                  <a:lnTo>
                    <a:pt x="0" y="1134"/>
                  </a:lnTo>
                  <a:lnTo>
                    <a:pt x="2015" y="2394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5"/>
            <p:cNvSpPr/>
            <p:nvPr/>
          </p:nvSpPr>
          <p:spPr>
            <a:xfrm>
              <a:off x="3613093" y="2466146"/>
              <a:ext cx="72924" cy="86597"/>
            </a:xfrm>
            <a:custGeom>
              <a:avLst/>
              <a:gdLst/>
              <a:ahLst/>
              <a:cxnLst/>
              <a:rect l="l" t="t" r="r" b="b"/>
              <a:pathLst>
                <a:path w="2016" h="2394" fill="none" extrusionOk="0">
                  <a:moveTo>
                    <a:pt x="2015" y="1"/>
                  </a:moveTo>
                  <a:lnTo>
                    <a:pt x="0" y="1134"/>
                  </a:lnTo>
                  <a:lnTo>
                    <a:pt x="2015" y="2394"/>
                  </a:lnTo>
                  <a:lnTo>
                    <a:pt x="20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5"/>
            <p:cNvSpPr/>
            <p:nvPr/>
          </p:nvSpPr>
          <p:spPr>
            <a:xfrm>
              <a:off x="3608536" y="2457067"/>
              <a:ext cx="77481" cy="50135"/>
            </a:xfrm>
            <a:custGeom>
              <a:avLst/>
              <a:gdLst/>
              <a:ahLst/>
              <a:cxnLst/>
              <a:rect l="l" t="t" r="r" b="b"/>
              <a:pathLst>
                <a:path w="2142" h="1386" extrusionOk="0">
                  <a:moveTo>
                    <a:pt x="2141" y="0"/>
                  </a:moveTo>
                  <a:lnTo>
                    <a:pt x="1" y="1259"/>
                  </a:lnTo>
                  <a:lnTo>
                    <a:pt x="126" y="1385"/>
                  </a:lnTo>
                  <a:lnTo>
                    <a:pt x="2141" y="252"/>
                  </a:lnTo>
                  <a:lnTo>
                    <a:pt x="2141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5"/>
            <p:cNvSpPr/>
            <p:nvPr/>
          </p:nvSpPr>
          <p:spPr>
            <a:xfrm>
              <a:off x="3608536" y="2457067"/>
              <a:ext cx="77481" cy="50135"/>
            </a:xfrm>
            <a:custGeom>
              <a:avLst/>
              <a:gdLst/>
              <a:ahLst/>
              <a:cxnLst/>
              <a:rect l="l" t="t" r="r" b="b"/>
              <a:pathLst>
                <a:path w="2142" h="1386" fill="none" extrusionOk="0">
                  <a:moveTo>
                    <a:pt x="2141" y="0"/>
                  </a:moveTo>
                  <a:lnTo>
                    <a:pt x="1" y="1259"/>
                  </a:lnTo>
                  <a:lnTo>
                    <a:pt x="126" y="1385"/>
                  </a:lnTo>
                  <a:lnTo>
                    <a:pt x="2141" y="252"/>
                  </a:lnTo>
                  <a:lnTo>
                    <a:pt x="214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5"/>
            <p:cNvSpPr/>
            <p:nvPr/>
          </p:nvSpPr>
          <p:spPr>
            <a:xfrm>
              <a:off x="3599420" y="2447952"/>
              <a:ext cx="86597" cy="54693"/>
            </a:xfrm>
            <a:custGeom>
              <a:avLst/>
              <a:gdLst/>
              <a:ahLst/>
              <a:cxnLst/>
              <a:rect l="l" t="t" r="r" b="b"/>
              <a:pathLst>
                <a:path w="2394" h="1512" extrusionOk="0">
                  <a:moveTo>
                    <a:pt x="2393" y="0"/>
                  </a:moveTo>
                  <a:lnTo>
                    <a:pt x="1" y="1385"/>
                  </a:lnTo>
                  <a:lnTo>
                    <a:pt x="253" y="1511"/>
                  </a:lnTo>
                  <a:lnTo>
                    <a:pt x="2393" y="252"/>
                  </a:lnTo>
                  <a:lnTo>
                    <a:pt x="2393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5"/>
            <p:cNvSpPr/>
            <p:nvPr/>
          </p:nvSpPr>
          <p:spPr>
            <a:xfrm>
              <a:off x="3540205" y="2297618"/>
              <a:ext cx="168564" cy="113907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1" y="0"/>
                  </a:moveTo>
                  <a:lnTo>
                    <a:pt x="630" y="1134"/>
                  </a:lnTo>
                  <a:lnTo>
                    <a:pt x="4030" y="3149"/>
                  </a:lnTo>
                  <a:lnTo>
                    <a:pt x="4660" y="27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5"/>
            <p:cNvSpPr/>
            <p:nvPr/>
          </p:nvSpPr>
          <p:spPr>
            <a:xfrm>
              <a:off x="3540205" y="2479820"/>
              <a:ext cx="168564" cy="113907"/>
            </a:xfrm>
            <a:custGeom>
              <a:avLst/>
              <a:gdLst/>
              <a:ahLst/>
              <a:cxnLst/>
              <a:rect l="l" t="t" r="r" b="b"/>
              <a:pathLst>
                <a:path w="4660" h="3149" extrusionOk="0">
                  <a:moveTo>
                    <a:pt x="630" y="1"/>
                  </a:moveTo>
                  <a:lnTo>
                    <a:pt x="1" y="378"/>
                  </a:lnTo>
                  <a:lnTo>
                    <a:pt x="4660" y="3149"/>
                  </a:lnTo>
                  <a:lnTo>
                    <a:pt x="4030" y="2016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5"/>
            <p:cNvSpPr/>
            <p:nvPr/>
          </p:nvSpPr>
          <p:spPr>
            <a:xfrm>
              <a:off x="3562994" y="2475262"/>
              <a:ext cx="123023" cy="77481"/>
            </a:xfrm>
            <a:custGeom>
              <a:avLst/>
              <a:gdLst/>
              <a:ahLst/>
              <a:cxnLst/>
              <a:rect l="l" t="t" r="r" b="b"/>
              <a:pathLst>
                <a:path w="3401" h="2142" extrusionOk="0">
                  <a:moveTo>
                    <a:pt x="252" y="1"/>
                  </a:moveTo>
                  <a:lnTo>
                    <a:pt x="0" y="127"/>
                  </a:lnTo>
                  <a:lnTo>
                    <a:pt x="3400" y="2142"/>
                  </a:lnTo>
                  <a:lnTo>
                    <a:pt x="3400" y="1890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5"/>
            <p:cNvSpPr/>
            <p:nvPr/>
          </p:nvSpPr>
          <p:spPr>
            <a:xfrm>
              <a:off x="3562994" y="2338602"/>
              <a:ext cx="9152" cy="141254"/>
            </a:xfrm>
            <a:custGeom>
              <a:avLst/>
              <a:gdLst/>
              <a:ahLst/>
              <a:cxnLst/>
              <a:rect l="l" t="t" r="r" b="b"/>
              <a:pathLst>
                <a:path w="253" h="3905" extrusionOk="0">
                  <a:moveTo>
                    <a:pt x="0" y="1"/>
                  </a:moveTo>
                  <a:lnTo>
                    <a:pt x="0" y="3905"/>
                  </a:lnTo>
                  <a:lnTo>
                    <a:pt x="252" y="3779"/>
                  </a:lnTo>
                  <a:lnTo>
                    <a:pt x="252" y="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5"/>
            <p:cNvSpPr/>
            <p:nvPr/>
          </p:nvSpPr>
          <p:spPr>
            <a:xfrm>
              <a:off x="3708770" y="2388737"/>
              <a:ext cx="9115" cy="204990"/>
            </a:xfrm>
            <a:custGeom>
              <a:avLst/>
              <a:gdLst/>
              <a:ahLst/>
              <a:cxnLst/>
              <a:rect l="l" t="t" r="r" b="b"/>
              <a:pathLst>
                <a:path w="252" h="5667" extrusionOk="0">
                  <a:moveTo>
                    <a:pt x="252" y="0"/>
                  </a:moveTo>
                  <a:lnTo>
                    <a:pt x="0" y="252"/>
                  </a:lnTo>
                  <a:lnTo>
                    <a:pt x="0" y="5667"/>
                  </a:lnTo>
                  <a:lnTo>
                    <a:pt x="252" y="5541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5"/>
            <p:cNvSpPr/>
            <p:nvPr/>
          </p:nvSpPr>
          <p:spPr>
            <a:xfrm>
              <a:off x="3540205" y="2293061"/>
              <a:ext cx="177679" cy="104792"/>
            </a:xfrm>
            <a:custGeom>
              <a:avLst/>
              <a:gdLst/>
              <a:ahLst/>
              <a:cxnLst/>
              <a:rect l="l" t="t" r="r" b="b"/>
              <a:pathLst>
                <a:path w="4912" h="2897" extrusionOk="0">
                  <a:moveTo>
                    <a:pt x="252" y="1"/>
                  </a:moveTo>
                  <a:lnTo>
                    <a:pt x="1" y="126"/>
                  </a:lnTo>
                  <a:lnTo>
                    <a:pt x="4660" y="2897"/>
                  </a:lnTo>
                  <a:lnTo>
                    <a:pt x="4912" y="2645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5"/>
            <p:cNvSpPr/>
            <p:nvPr/>
          </p:nvSpPr>
          <p:spPr>
            <a:xfrm>
              <a:off x="4095963" y="2429721"/>
              <a:ext cx="1120624" cy="660546"/>
            </a:xfrm>
            <a:custGeom>
              <a:avLst/>
              <a:gdLst/>
              <a:ahLst/>
              <a:cxnLst/>
              <a:rect l="l" t="t" r="r" b="b"/>
              <a:pathLst>
                <a:path w="30980" h="18261" extrusionOk="0">
                  <a:moveTo>
                    <a:pt x="16497" y="0"/>
                  </a:moveTo>
                  <a:lnTo>
                    <a:pt x="0" y="9445"/>
                  </a:lnTo>
                  <a:lnTo>
                    <a:pt x="14482" y="18261"/>
                  </a:lnTo>
                  <a:lnTo>
                    <a:pt x="30979" y="8438"/>
                  </a:lnTo>
                  <a:lnTo>
                    <a:pt x="16497" y="0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5"/>
            <p:cNvSpPr/>
            <p:nvPr/>
          </p:nvSpPr>
          <p:spPr>
            <a:xfrm>
              <a:off x="4209835" y="2520839"/>
              <a:ext cx="482903" cy="337128"/>
            </a:xfrm>
            <a:custGeom>
              <a:avLst/>
              <a:gdLst/>
              <a:ahLst/>
              <a:cxnLst/>
              <a:rect l="l" t="t" r="r" b="b"/>
              <a:pathLst>
                <a:path w="13350" h="9320" extrusionOk="0">
                  <a:moveTo>
                    <a:pt x="13349" y="0"/>
                  </a:moveTo>
                  <a:lnTo>
                    <a:pt x="0" y="7430"/>
                  </a:lnTo>
                  <a:lnTo>
                    <a:pt x="0" y="9319"/>
                  </a:lnTo>
                  <a:lnTo>
                    <a:pt x="13349" y="1763"/>
                  </a:lnTo>
                  <a:lnTo>
                    <a:pt x="1334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5"/>
            <p:cNvSpPr/>
            <p:nvPr/>
          </p:nvSpPr>
          <p:spPr>
            <a:xfrm>
              <a:off x="4692704" y="2520839"/>
              <a:ext cx="409979" cy="300666"/>
            </a:xfrm>
            <a:custGeom>
              <a:avLst/>
              <a:gdLst/>
              <a:ahLst/>
              <a:cxnLst/>
              <a:rect l="l" t="t" r="r" b="b"/>
              <a:pathLst>
                <a:path w="11334" h="8312" extrusionOk="0">
                  <a:moveTo>
                    <a:pt x="0" y="0"/>
                  </a:moveTo>
                  <a:lnTo>
                    <a:pt x="0" y="1763"/>
                  </a:lnTo>
                  <a:lnTo>
                    <a:pt x="11334" y="8312"/>
                  </a:lnTo>
                  <a:lnTo>
                    <a:pt x="11334" y="65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5"/>
            <p:cNvSpPr/>
            <p:nvPr/>
          </p:nvSpPr>
          <p:spPr>
            <a:xfrm>
              <a:off x="4095963" y="2771370"/>
              <a:ext cx="523886" cy="1147970"/>
            </a:xfrm>
            <a:custGeom>
              <a:avLst/>
              <a:gdLst/>
              <a:ahLst/>
              <a:cxnLst/>
              <a:rect l="l" t="t" r="r" b="b"/>
              <a:pathLst>
                <a:path w="14483" h="31736" extrusionOk="0">
                  <a:moveTo>
                    <a:pt x="0" y="0"/>
                  </a:moveTo>
                  <a:lnTo>
                    <a:pt x="0" y="23298"/>
                  </a:lnTo>
                  <a:lnTo>
                    <a:pt x="14482" y="31735"/>
                  </a:lnTo>
                  <a:lnTo>
                    <a:pt x="14482" y="8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5"/>
            <p:cNvSpPr/>
            <p:nvPr/>
          </p:nvSpPr>
          <p:spPr>
            <a:xfrm>
              <a:off x="4095963" y="2771370"/>
              <a:ext cx="523886" cy="1147970"/>
            </a:xfrm>
            <a:custGeom>
              <a:avLst/>
              <a:gdLst/>
              <a:ahLst/>
              <a:cxnLst/>
              <a:rect l="l" t="t" r="r" b="b"/>
              <a:pathLst>
                <a:path w="14483" h="31736" fill="none" extrusionOk="0">
                  <a:moveTo>
                    <a:pt x="14482" y="31735"/>
                  </a:moveTo>
                  <a:lnTo>
                    <a:pt x="0" y="23298"/>
                  </a:lnTo>
                  <a:lnTo>
                    <a:pt x="0" y="0"/>
                  </a:lnTo>
                  <a:lnTo>
                    <a:pt x="14482" y="8690"/>
                  </a:lnTo>
                  <a:lnTo>
                    <a:pt x="14482" y="317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5"/>
            <p:cNvSpPr/>
            <p:nvPr/>
          </p:nvSpPr>
          <p:spPr>
            <a:xfrm>
              <a:off x="4619816" y="2425163"/>
              <a:ext cx="1125182" cy="1494177"/>
            </a:xfrm>
            <a:custGeom>
              <a:avLst/>
              <a:gdLst/>
              <a:ahLst/>
              <a:cxnLst/>
              <a:rect l="l" t="t" r="r" b="b"/>
              <a:pathLst>
                <a:path w="31106" h="41307" extrusionOk="0">
                  <a:moveTo>
                    <a:pt x="31105" y="1"/>
                  </a:moveTo>
                  <a:lnTo>
                    <a:pt x="16497" y="8564"/>
                  </a:lnTo>
                  <a:lnTo>
                    <a:pt x="0" y="18261"/>
                  </a:lnTo>
                  <a:lnTo>
                    <a:pt x="0" y="41306"/>
                  </a:lnTo>
                  <a:lnTo>
                    <a:pt x="16497" y="31609"/>
                  </a:lnTo>
                  <a:lnTo>
                    <a:pt x="31105" y="23928"/>
                  </a:lnTo>
                  <a:lnTo>
                    <a:pt x="3110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5"/>
            <p:cNvSpPr/>
            <p:nvPr/>
          </p:nvSpPr>
          <p:spPr>
            <a:xfrm>
              <a:off x="4619816" y="2425163"/>
              <a:ext cx="1125182" cy="1494177"/>
            </a:xfrm>
            <a:custGeom>
              <a:avLst/>
              <a:gdLst/>
              <a:ahLst/>
              <a:cxnLst/>
              <a:rect l="l" t="t" r="r" b="b"/>
              <a:pathLst>
                <a:path w="31106" h="41307" fill="none" extrusionOk="0">
                  <a:moveTo>
                    <a:pt x="16497" y="8564"/>
                  </a:moveTo>
                  <a:lnTo>
                    <a:pt x="16497" y="8564"/>
                  </a:lnTo>
                  <a:lnTo>
                    <a:pt x="0" y="18261"/>
                  </a:lnTo>
                  <a:lnTo>
                    <a:pt x="0" y="41306"/>
                  </a:lnTo>
                  <a:lnTo>
                    <a:pt x="16497" y="31609"/>
                  </a:lnTo>
                  <a:lnTo>
                    <a:pt x="31105" y="23928"/>
                  </a:lnTo>
                  <a:lnTo>
                    <a:pt x="31105" y="1"/>
                  </a:lnTo>
                  <a:lnTo>
                    <a:pt x="16497" y="85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5"/>
            <p:cNvSpPr/>
            <p:nvPr/>
          </p:nvSpPr>
          <p:spPr>
            <a:xfrm>
              <a:off x="4095963" y="2712156"/>
              <a:ext cx="523886" cy="373553"/>
            </a:xfrm>
            <a:custGeom>
              <a:avLst/>
              <a:gdLst/>
              <a:ahLst/>
              <a:cxnLst/>
              <a:rect l="l" t="t" r="r" b="b"/>
              <a:pathLst>
                <a:path w="14483" h="10327" extrusionOk="0">
                  <a:moveTo>
                    <a:pt x="2897" y="0"/>
                  </a:moveTo>
                  <a:lnTo>
                    <a:pt x="0" y="1637"/>
                  </a:lnTo>
                  <a:lnTo>
                    <a:pt x="14482" y="10327"/>
                  </a:lnTo>
                  <a:lnTo>
                    <a:pt x="14482" y="6926"/>
                  </a:lnTo>
                  <a:lnTo>
                    <a:pt x="2897" y="0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5"/>
            <p:cNvSpPr/>
            <p:nvPr/>
          </p:nvSpPr>
          <p:spPr>
            <a:xfrm>
              <a:off x="4624374" y="2693925"/>
              <a:ext cx="592216" cy="391784"/>
            </a:xfrm>
            <a:custGeom>
              <a:avLst/>
              <a:gdLst/>
              <a:ahLst/>
              <a:cxnLst/>
              <a:rect l="l" t="t" r="r" b="b"/>
              <a:pathLst>
                <a:path w="16372" h="10831" extrusionOk="0">
                  <a:moveTo>
                    <a:pt x="13475" y="0"/>
                  </a:moveTo>
                  <a:lnTo>
                    <a:pt x="0" y="7682"/>
                  </a:lnTo>
                  <a:lnTo>
                    <a:pt x="0" y="10831"/>
                  </a:lnTo>
                  <a:lnTo>
                    <a:pt x="16371" y="1134"/>
                  </a:lnTo>
                  <a:lnTo>
                    <a:pt x="13475" y="0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5"/>
            <p:cNvSpPr/>
            <p:nvPr/>
          </p:nvSpPr>
          <p:spPr>
            <a:xfrm>
              <a:off x="4328264" y="2584611"/>
              <a:ext cx="674219" cy="387227"/>
            </a:xfrm>
            <a:custGeom>
              <a:avLst/>
              <a:gdLst/>
              <a:ahLst/>
              <a:cxnLst/>
              <a:rect l="l" t="t" r="r" b="b"/>
              <a:pathLst>
                <a:path w="18639" h="10705" extrusionOk="0">
                  <a:moveTo>
                    <a:pt x="10075" y="0"/>
                  </a:moveTo>
                  <a:lnTo>
                    <a:pt x="1" y="5667"/>
                  </a:lnTo>
                  <a:lnTo>
                    <a:pt x="8186" y="10704"/>
                  </a:lnTo>
                  <a:lnTo>
                    <a:pt x="18638" y="4786"/>
                  </a:lnTo>
                  <a:lnTo>
                    <a:pt x="10075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5"/>
            <p:cNvSpPr/>
            <p:nvPr/>
          </p:nvSpPr>
          <p:spPr>
            <a:xfrm>
              <a:off x="4651684" y="2356833"/>
              <a:ext cx="564906" cy="423688"/>
            </a:xfrm>
            <a:custGeom>
              <a:avLst/>
              <a:gdLst/>
              <a:ahLst/>
              <a:cxnLst/>
              <a:rect l="l" t="t" r="r" b="b"/>
              <a:pathLst>
                <a:path w="15617" h="11713" extrusionOk="0">
                  <a:moveTo>
                    <a:pt x="9068" y="1"/>
                  </a:moveTo>
                  <a:lnTo>
                    <a:pt x="1" y="5164"/>
                  </a:lnTo>
                  <a:lnTo>
                    <a:pt x="5416" y="11712"/>
                  </a:lnTo>
                  <a:lnTo>
                    <a:pt x="9697" y="11083"/>
                  </a:lnTo>
                  <a:lnTo>
                    <a:pt x="15616" y="7556"/>
                  </a:lnTo>
                  <a:lnTo>
                    <a:pt x="9068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5"/>
            <p:cNvSpPr/>
            <p:nvPr/>
          </p:nvSpPr>
          <p:spPr>
            <a:xfrm>
              <a:off x="4674473" y="2406932"/>
              <a:ext cx="54693" cy="50171"/>
            </a:xfrm>
            <a:custGeom>
              <a:avLst/>
              <a:gdLst/>
              <a:ahLst/>
              <a:cxnLst/>
              <a:rect l="l" t="t" r="r" b="b"/>
              <a:pathLst>
                <a:path w="1512" h="1387" extrusionOk="0">
                  <a:moveTo>
                    <a:pt x="1512" y="1"/>
                  </a:moveTo>
                  <a:lnTo>
                    <a:pt x="0" y="882"/>
                  </a:lnTo>
                  <a:lnTo>
                    <a:pt x="1512" y="1386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F7F3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5"/>
            <p:cNvSpPr/>
            <p:nvPr/>
          </p:nvSpPr>
          <p:spPr>
            <a:xfrm>
              <a:off x="4628932" y="2425163"/>
              <a:ext cx="232336" cy="195910"/>
            </a:xfrm>
            <a:custGeom>
              <a:avLst/>
              <a:gdLst/>
              <a:ahLst/>
              <a:cxnLst/>
              <a:rect l="l" t="t" r="r" b="b"/>
              <a:pathLst>
                <a:path w="6423" h="5416" extrusionOk="0">
                  <a:moveTo>
                    <a:pt x="6423" y="1"/>
                  </a:moveTo>
                  <a:lnTo>
                    <a:pt x="126" y="3653"/>
                  </a:lnTo>
                  <a:lnTo>
                    <a:pt x="0" y="5416"/>
                  </a:lnTo>
                  <a:lnTo>
                    <a:pt x="6423" y="1764"/>
                  </a:lnTo>
                  <a:lnTo>
                    <a:pt x="6423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5"/>
            <p:cNvSpPr/>
            <p:nvPr/>
          </p:nvSpPr>
          <p:spPr>
            <a:xfrm>
              <a:off x="4064059" y="2967244"/>
              <a:ext cx="428246" cy="441883"/>
            </a:xfrm>
            <a:custGeom>
              <a:avLst/>
              <a:gdLst/>
              <a:ahLst/>
              <a:cxnLst/>
              <a:rect l="l" t="t" r="r" b="b"/>
              <a:pathLst>
                <a:path w="11839" h="12216" extrusionOk="0">
                  <a:moveTo>
                    <a:pt x="1" y="0"/>
                  </a:moveTo>
                  <a:lnTo>
                    <a:pt x="1" y="5541"/>
                  </a:lnTo>
                  <a:lnTo>
                    <a:pt x="11838" y="12216"/>
                  </a:lnTo>
                  <a:lnTo>
                    <a:pt x="11838" y="66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5"/>
            <p:cNvSpPr/>
            <p:nvPr/>
          </p:nvSpPr>
          <p:spPr>
            <a:xfrm>
              <a:off x="4064059" y="2967244"/>
              <a:ext cx="428246" cy="441883"/>
            </a:xfrm>
            <a:custGeom>
              <a:avLst/>
              <a:gdLst/>
              <a:ahLst/>
              <a:cxnLst/>
              <a:rect l="l" t="t" r="r" b="b"/>
              <a:pathLst>
                <a:path w="11839" h="12216" fill="none" extrusionOk="0">
                  <a:moveTo>
                    <a:pt x="1" y="5541"/>
                  </a:moveTo>
                  <a:lnTo>
                    <a:pt x="1" y="0"/>
                  </a:lnTo>
                  <a:lnTo>
                    <a:pt x="11838" y="6675"/>
                  </a:lnTo>
                  <a:lnTo>
                    <a:pt x="11838" y="12216"/>
                  </a:lnTo>
                  <a:lnTo>
                    <a:pt x="1" y="55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5"/>
            <p:cNvSpPr/>
            <p:nvPr/>
          </p:nvSpPr>
          <p:spPr>
            <a:xfrm>
              <a:off x="4086847" y="3008228"/>
              <a:ext cx="378111" cy="359916"/>
            </a:xfrm>
            <a:custGeom>
              <a:avLst/>
              <a:gdLst/>
              <a:ahLst/>
              <a:cxnLst/>
              <a:rect l="l" t="t" r="r" b="b"/>
              <a:pathLst>
                <a:path w="10453" h="9950" extrusionOk="0">
                  <a:moveTo>
                    <a:pt x="0" y="1"/>
                  </a:moveTo>
                  <a:lnTo>
                    <a:pt x="0" y="1638"/>
                  </a:lnTo>
                  <a:lnTo>
                    <a:pt x="0" y="2142"/>
                  </a:lnTo>
                  <a:lnTo>
                    <a:pt x="0" y="2897"/>
                  </a:lnTo>
                  <a:lnTo>
                    <a:pt x="0" y="3149"/>
                  </a:lnTo>
                  <a:lnTo>
                    <a:pt x="0" y="4031"/>
                  </a:lnTo>
                  <a:lnTo>
                    <a:pt x="378" y="4156"/>
                  </a:lnTo>
                  <a:lnTo>
                    <a:pt x="8060" y="8564"/>
                  </a:lnTo>
                  <a:lnTo>
                    <a:pt x="8312" y="8690"/>
                  </a:lnTo>
                  <a:lnTo>
                    <a:pt x="8438" y="8690"/>
                  </a:lnTo>
                  <a:lnTo>
                    <a:pt x="10453" y="9949"/>
                  </a:lnTo>
                  <a:lnTo>
                    <a:pt x="10453" y="7557"/>
                  </a:lnTo>
                  <a:lnTo>
                    <a:pt x="10453" y="7305"/>
                  </a:lnTo>
                  <a:lnTo>
                    <a:pt x="10453" y="7053"/>
                  </a:lnTo>
                  <a:lnTo>
                    <a:pt x="10453" y="6423"/>
                  </a:lnTo>
                  <a:lnTo>
                    <a:pt x="10453" y="5920"/>
                  </a:lnTo>
                  <a:lnTo>
                    <a:pt x="9823" y="5542"/>
                  </a:lnTo>
                  <a:lnTo>
                    <a:pt x="9571" y="5416"/>
                  </a:lnTo>
                  <a:lnTo>
                    <a:pt x="8941" y="5038"/>
                  </a:lnTo>
                  <a:lnTo>
                    <a:pt x="8438" y="47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5"/>
            <p:cNvSpPr/>
            <p:nvPr/>
          </p:nvSpPr>
          <p:spPr>
            <a:xfrm>
              <a:off x="4086847" y="3008228"/>
              <a:ext cx="378111" cy="359916"/>
            </a:xfrm>
            <a:custGeom>
              <a:avLst/>
              <a:gdLst/>
              <a:ahLst/>
              <a:cxnLst/>
              <a:rect l="l" t="t" r="r" b="b"/>
              <a:pathLst>
                <a:path w="10453" h="9950" fill="none" extrusionOk="0">
                  <a:moveTo>
                    <a:pt x="9823" y="5542"/>
                  </a:moveTo>
                  <a:lnTo>
                    <a:pt x="9571" y="5416"/>
                  </a:lnTo>
                  <a:lnTo>
                    <a:pt x="8941" y="5038"/>
                  </a:lnTo>
                  <a:lnTo>
                    <a:pt x="8438" y="4786"/>
                  </a:lnTo>
                  <a:lnTo>
                    <a:pt x="0" y="1"/>
                  </a:lnTo>
                  <a:lnTo>
                    <a:pt x="0" y="1638"/>
                  </a:lnTo>
                  <a:lnTo>
                    <a:pt x="0" y="2142"/>
                  </a:lnTo>
                  <a:lnTo>
                    <a:pt x="0" y="2897"/>
                  </a:lnTo>
                  <a:lnTo>
                    <a:pt x="0" y="3149"/>
                  </a:lnTo>
                  <a:lnTo>
                    <a:pt x="0" y="4031"/>
                  </a:lnTo>
                  <a:lnTo>
                    <a:pt x="378" y="4156"/>
                  </a:lnTo>
                  <a:lnTo>
                    <a:pt x="8060" y="8564"/>
                  </a:lnTo>
                  <a:lnTo>
                    <a:pt x="8312" y="8690"/>
                  </a:lnTo>
                  <a:lnTo>
                    <a:pt x="8438" y="8690"/>
                  </a:lnTo>
                  <a:lnTo>
                    <a:pt x="10453" y="9949"/>
                  </a:lnTo>
                  <a:lnTo>
                    <a:pt x="10453" y="7557"/>
                  </a:lnTo>
                  <a:lnTo>
                    <a:pt x="10453" y="7305"/>
                  </a:lnTo>
                  <a:lnTo>
                    <a:pt x="10453" y="7053"/>
                  </a:lnTo>
                  <a:lnTo>
                    <a:pt x="10453" y="6423"/>
                  </a:lnTo>
                  <a:lnTo>
                    <a:pt x="10453" y="5920"/>
                  </a:lnTo>
                  <a:lnTo>
                    <a:pt x="9823" y="5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5"/>
            <p:cNvSpPr/>
            <p:nvPr/>
          </p:nvSpPr>
          <p:spPr>
            <a:xfrm>
              <a:off x="4187046" y="3067442"/>
              <a:ext cx="136696" cy="218699"/>
            </a:xfrm>
            <a:custGeom>
              <a:avLst/>
              <a:gdLst/>
              <a:ahLst/>
              <a:cxnLst/>
              <a:rect l="l" t="t" r="r" b="b"/>
              <a:pathLst>
                <a:path w="3779" h="6046" extrusionOk="0">
                  <a:moveTo>
                    <a:pt x="1" y="1"/>
                  </a:moveTo>
                  <a:lnTo>
                    <a:pt x="3527" y="5920"/>
                  </a:lnTo>
                  <a:lnTo>
                    <a:pt x="3779" y="6046"/>
                  </a:lnTo>
                  <a:lnTo>
                    <a:pt x="3779" y="6046"/>
                  </a:lnTo>
                  <a:lnTo>
                    <a:pt x="379" y="1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5"/>
            <p:cNvSpPr/>
            <p:nvPr/>
          </p:nvSpPr>
          <p:spPr>
            <a:xfrm>
              <a:off x="4187046" y="3067442"/>
              <a:ext cx="136696" cy="218699"/>
            </a:xfrm>
            <a:custGeom>
              <a:avLst/>
              <a:gdLst/>
              <a:ahLst/>
              <a:cxnLst/>
              <a:rect l="l" t="t" r="r" b="b"/>
              <a:pathLst>
                <a:path w="3779" h="6046" fill="none" extrusionOk="0">
                  <a:moveTo>
                    <a:pt x="1" y="1"/>
                  </a:moveTo>
                  <a:lnTo>
                    <a:pt x="3527" y="5920"/>
                  </a:lnTo>
                  <a:lnTo>
                    <a:pt x="3779" y="6046"/>
                  </a:lnTo>
                  <a:lnTo>
                    <a:pt x="379" y="127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5"/>
            <p:cNvSpPr/>
            <p:nvPr/>
          </p:nvSpPr>
          <p:spPr>
            <a:xfrm>
              <a:off x="4141504" y="3040132"/>
              <a:ext cx="132138" cy="218663"/>
            </a:xfrm>
            <a:custGeom>
              <a:avLst/>
              <a:gdLst/>
              <a:ahLst/>
              <a:cxnLst/>
              <a:rect l="l" t="t" r="r" b="b"/>
              <a:pathLst>
                <a:path w="3653" h="6045" extrusionOk="0">
                  <a:moveTo>
                    <a:pt x="0" y="0"/>
                  </a:moveTo>
                  <a:lnTo>
                    <a:pt x="3401" y="5793"/>
                  </a:lnTo>
                  <a:lnTo>
                    <a:pt x="3652" y="6045"/>
                  </a:lnTo>
                  <a:lnTo>
                    <a:pt x="252" y="12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5"/>
            <p:cNvSpPr/>
            <p:nvPr/>
          </p:nvSpPr>
          <p:spPr>
            <a:xfrm>
              <a:off x="4141504" y="3040132"/>
              <a:ext cx="132138" cy="218663"/>
            </a:xfrm>
            <a:custGeom>
              <a:avLst/>
              <a:gdLst/>
              <a:ahLst/>
              <a:cxnLst/>
              <a:rect l="l" t="t" r="r" b="b"/>
              <a:pathLst>
                <a:path w="3653" h="6045" fill="none" extrusionOk="0">
                  <a:moveTo>
                    <a:pt x="126" y="0"/>
                  </a:moveTo>
                  <a:lnTo>
                    <a:pt x="0" y="0"/>
                  </a:lnTo>
                  <a:lnTo>
                    <a:pt x="3401" y="5793"/>
                  </a:lnTo>
                  <a:lnTo>
                    <a:pt x="3652" y="6045"/>
                  </a:lnTo>
                  <a:lnTo>
                    <a:pt x="252" y="126"/>
                  </a:lnTo>
                  <a:lnTo>
                    <a:pt x="1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5"/>
            <p:cNvSpPr/>
            <p:nvPr/>
          </p:nvSpPr>
          <p:spPr>
            <a:xfrm>
              <a:off x="4200719" y="3072000"/>
              <a:ext cx="150369" cy="227814"/>
            </a:xfrm>
            <a:custGeom>
              <a:avLst/>
              <a:gdLst/>
              <a:ahLst/>
              <a:cxnLst/>
              <a:rect l="l" t="t" r="r" b="b"/>
              <a:pathLst>
                <a:path w="4157" h="6298" extrusionOk="0">
                  <a:moveTo>
                    <a:pt x="1" y="1"/>
                  </a:moveTo>
                  <a:lnTo>
                    <a:pt x="3401" y="5920"/>
                  </a:lnTo>
                  <a:lnTo>
                    <a:pt x="4156" y="6297"/>
                  </a:lnTo>
                  <a:lnTo>
                    <a:pt x="630" y="3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5"/>
            <p:cNvSpPr/>
            <p:nvPr/>
          </p:nvSpPr>
          <p:spPr>
            <a:xfrm>
              <a:off x="4200719" y="3072000"/>
              <a:ext cx="150369" cy="227814"/>
            </a:xfrm>
            <a:custGeom>
              <a:avLst/>
              <a:gdLst/>
              <a:ahLst/>
              <a:cxnLst/>
              <a:rect l="l" t="t" r="r" b="b"/>
              <a:pathLst>
                <a:path w="4157" h="6298" fill="none" extrusionOk="0">
                  <a:moveTo>
                    <a:pt x="1" y="1"/>
                  </a:moveTo>
                  <a:lnTo>
                    <a:pt x="3401" y="5920"/>
                  </a:lnTo>
                  <a:lnTo>
                    <a:pt x="4156" y="6297"/>
                  </a:lnTo>
                  <a:lnTo>
                    <a:pt x="630" y="379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5"/>
            <p:cNvSpPr/>
            <p:nvPr/>
          </p:nvSpPr>
          <p:spPr>
            <a:xfrm>
              <a:off x="4086847" y="3154003"/>
              <a:ext cx="72924" cy="36498"/>
            </a:xfrm>
            <a:custGeom>
              <a:avLst/>
              <a:gdLst/>
              <a:ahLst/>
              <a:cxnLst/>
              <a:rect l="l" t="t" r="r" b="b"/>
              <a:pathLst>
                <a:path w="2016" h="1009" extrusionOk="0">
                  <a:moveTo>
                    <a:pt x="0" y="1"/>
                  </a:moveTo>
                  <a:lnTo>
                    <a:pt x="2015" y="1008"/>
                  </a:lnTo>
                  <a:lnTo>
                    <a:pt x="378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D8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5"/>
            <p:cNvSpPr/>
            <p:nvPr/>
          </p:nvSpPr>
          <p:spPr>
            <a:xfrm>
              <a:off x="4086847" y="3154003"/>
              <a:ext cx="72924" cy="36498"/>
            </a:xfrm>
            <a:custGeom>
              <a:avLst/>
              <a:gdLst/>
              <a:ahLst/>
              <a:cxnLst/>
              <a:rect l="l" t="t" r="r" b="b"/>
              <a:pathLst>
                <a:path w="2016" h="100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015" y="1008"/>
                  </a:lnTo>
                  <a:lnTo>
                    <a:pt x="378" y="12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5"/>
            <p:cNvSpPr/>
            <p:nvPr/>
          </p:nvSpPr>
          <p:spPr>
            <a:xfrm>
              <a:off x="4086847" y="3012786"/>
              <a:ext cx="177679" cy="236930"/>
            </a:xfrm>
            <a:custGeom>
              <a:avLst/>
              <a:gdLst/>
              <a:ahLst/>
              <a:cxnLst/>
              <a:rect l="l" t="t" r="r" b="b"/>
              <a:pathLst>
                <a:path w="4912" h="6550" extrusionOk="0">
                  <a:moveTo>
                    <a:pt x="0" y="1"/>
                  </a:moveTo>
                  <a:lnTo>
                    <a:pt x="0" y="378"/>
                  </a:lnTo>
                  <a:lnTo>
                    <a:pt x="0" y="1008"/>
                  </a:lnTo>
                  <a:lnTo>
                    <a:pt x="0" y="1260"/>
                  </a:lnTo>
                  <a:lnTo>
                    <a:pt x="0" y="1512"/>
                  </a:lnTo>
                  <a:lnTo>
                    <a:pt x="0" y="3905"/>
                  </a:lnTo>
                  <a:lnTo>
                    <a:pt x="378" y="4030"/>
                  </a:lnTo>
                  <a:lnTo>
                    <a:pt x="2015" y="4912"/>
                  </a:lnTo>
                  <a:lnTo>
                    <a:pt x="2015" y="5038"/>
                  </a:lnTo>
                  <a:lnTo>
                    <a:pt x="2267" y="5164"/>
                  </a:lnTo>
                  <a:lnTo>
                    <a:pt x="2519" y="5164"/>
                  </a:lnTo>
                  <a:lnTo>
                    <a:pt x="4912" y="6549"/>
                  </a:lnTo>
                  <a:lnTo>
                    <a:pt x="1511" y="756"/>
                  </a:lnTo>
                  <a:lnTo>
                    <a:pt x="1008" y="504"/>
                  </a:lnTo>
                  <a:lnTo>
                    <a:pt x="756" y="3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5"/>
            <p:cNvSpPr/>
            <p:nvPr/>
          </p:nvSpPr>
          <p:spPr>
            <a:xfrm>
              <a:off x="4086847" y="3012786"/>
              <a:ext cx="177679" cy="236930"/>
            </a:xfrm>
            <a:custGeom>
              <a:avLst/>
              <a:gdLst/>
              <a:ahLst/>
              <a:cxnLst/>
              <a:rect l="l" t="t" r="r" b="b"/>
              <a:pathLst>
                <a:path w="4912" h="6550" fill="none" extrusionOk="0">
                  <a:moveTo>
                    <a:pt x="0" y="1"/>
                  </a:moveTo>
                  <a:lnTo>
                    <a:pt x="0" y="378"/>
                  </a:lnTo>
                  <a:lnTo>
                    <a:pt x="0" y="1008"/>
                  </a:lnTo>
                  <a:lnTo>
                    <a:pt x="0" y="1260"/>
                  </a:lnTo>
                  <a:lnTo>
                    <a:pt x="0" y="1512"/>
                  </a:lnTo>
                  <a:lnTo>
                    <a:pt x="0" y="3905"/>
                  </a:lnTo>
                  <a:lnTo>
                    <a:pt x="378" y="4030"/>
                  </a:lnTo>
                  <a:lnTo>
                    <a:pt x="2015" y="4912"/>
                  </a:lnTo>
                  <a:lnTo>
                    <a:pt x="2015" y="5038"/>
                  </a:lnTo>
                  <a:lnTo>
                    <a:pt x="2267" y="5164"/>
                  </a:lnTo>
                  <a:lnTo>
                    <a:pt x="2519" y="5164"/>
                  </a:lnTo>
                  <a:lnTo>
                    <a:pt x="4912" y="6549"/>
                  </a:lnTo>
                  <a:lnTo>
                    <a:pt x="1511" y="756"/>
                  </a:lnTo>
                  <a:lnTo>
                    <a:pt x="1008" y="504"/>
                  </a:lnTo>
                  <a:lnTo>
                    <a:pt x="756" y="37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5"/>
            <p:cNvSpPr/>
            <p:nvPr/>
          </p:nvSpPr>
          <p:spPr>
            <a:xfrm>
              <a:off x="4150620" y="3044690"/>
              <a:ext cx="164006" cy="236894"/>
            </a:xfrm>
            <a:custGeom>
              <a:avLst/>
              <a:gdLst/>
              <a:ahLst/>
              <a:cxnLst/>
              <a:rect l="l" t="t" r="r" b="b"/>
              <a:pathLst>
                <a:path w="4534" h="6549" extrusionOk="0">
                  <a:moveTo>
                    <a:pt x="0" y="0"/>
                  </a:moveTo>
                  <a:lnTo>
                    <a:pt x="1008" y="630"/>
                  </a:lnTo>
                  <a:lnTo>
                    <a:pt x="252" y="126"/>
                  </a:lnTo>
                  <a:lnTo>
                    <a:pt x="0" y="0"/>
                  </a:lnTo>
                  <a:close/>
                  <a:moveTo>
                    <a:pt x="3400" y="5919"/>
                  </a:moveTo>
                  <a:lnTo>
                    <a:pt x="4534" y="6549"/>
                  </a:lnTo>
                  <a:lnTo>
                    <a:pt x="4534" y="6423"/>
                  </a:lnTo>
                  <a:lnTo>
                    <a:pt x="3400" y="5919"/>
                  </a:lnTo>
                  <a:close/>
                </a:path>
              </a:pathLst>
            </a:custGeom>
            <a:solidFill>
              <a:srgbClr val="F2D8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5"/>
            <p:cNvSpPr/>
            <p:nvPr/>
          </p:nvSpPr>
          <p:spPr>
            <a:xfrm>
              <a:off x="4273607" y="3258759"/>
              <a:ext cx="41020" cy="22825"/>
            </a:xfrm>
            <a:custGeom>
              <a:avLst/>
              <a:gdLst/>
              <a:ahLst/>
              <a:cxnLst/>
              <a:rect l="l" t="t" r="r" b="b"/>
              <a:pathLst>
                <a:path w="1134" h="631" fill="none" extrusionOk="0">
                  <a:moveTo>
                    <a:pt x="0" y="1"/>
                  </a:moveTo>
                  <a:lnTo>
                    <a:pt x="1134" y="631"/>
                  </a:lnTo>
                  <a:lnTo>
                    <a:pt x="1134" y="50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5"/>
            <p:cNvSpPr/>
            <p:nvPr/>
          </p:nvSpPr>
          <p:spPr>
            <a:xfrm>
              <a:off x="4150620" y="3044690"/>
              <a:ext cx="36462" cy="22789"/>
            </a:xfrm>
            <a:custGeom>
              <a:avLst/>
              <a:gdLst/>
              <a:ahLst/>
              <a:cxnLst/>
              <a:rect l="l" t="t" r="r" b="b"/>
              <a:pathLst>
                <a:path w="1008" h="630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008" y="630"/>
                  </a:lnTo>
                  <a:lnTo>
                    <a:pt x="1008" y="630"/>
                  </a:lnTo>
                  <a:lnTo>
                    <a:pt x="252" y="1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5"/>
            <p:cNvSpPr/>
            <p:nvPr/>
          </p:nvSpPr>
          <p:spPr>
            <a:xfrm>
              <a:off x="4150620" y="3044690"/>
              <a:ext cx="164006" cy="232336"/>
            </a:xfrm>
            <a:custGeom>
              <a:avLst/>
              <a:gdLst/>
              <a:ahLst/>
              <a:cxnLst/>
              <a:rect l="l" t="t" r="r" b="b"/>
              <a:pathLst>
                <a:path w="4534" h="6423" extrusionOk="0">
                  <a:moveTo>
                    <a:pt x="0" y="0"/>
                  </a:moveTo>
                  <a:lnTo>
                    <a:pt x="3400" y="5919"/>
                  </a:lnTo>
                  <a:lnTo>
                    <a:pt x="4534" y="6423"/>
                  </a:lnTo>
                  <a:lnTo>
                    <a:pt x="1008" y="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5"/>
            <p:cNvSpPr/>
            <p:nvPr/>
          </p:nvSpPr>
          <p:spPr>
            <a:xfrm>
              <a:off x="4150620" y="3044690"/>
              <a:ext cx="164006" cy="232336"/>
            </a:xfrm>
            <a:custGeom>
              <a:avLst/>
              <a:gdLst/>
              <a:ahLst/>
              <a:cxnLst/>
              <a:rect l="l" t="t" r="r" b="b"/>
              <a:pathLst>
                <a:path w="4534" h="6423" fill="none" extrusionOk="0">
                  <a:moveTo>
                    <a:pt x="0" y="0"/>
                  </a:moveTo>
                  <a:lnTo>
                    <a:pt x="3400" y="5919"/>
                  </a:lnTo>
                  <a:lnTo>
                    <a:pt x="3400" y="5919"/>
                  </a:lnTo>
                  <a:lnTo>
                    <a:pt x="4534" y="6423"/>
                  </a:lnTo>
                  <a:lnTo>
                    <a:pt x="1008" y="63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5"/>
            <p:cNvSpPr/>
            <p:nvPr/>
          </p:nvSpPr>
          <p:spPr>
            <a:xfrm>
              <a:off x="4187046" y="3067442"/>
              <a:ext cx="127580" cy="214141"/>
            </a:xfrm>
            <a:custGeom>
              <a:avLst/>
              <a:gdLst/>
              <a:ahLst/>
              <a:cxnLst/>
              <a:rect l="l" t="t" r="r" b="b"/>
              <a:pathLst>
                <a:path w="3527" h="5920" extrusionOk="0">
                  <a:moveTo>
                    <a:pt x="1" y="1"/>
                  </a:moveTo>
                  <a:lnTo>
                    <a:pt x="3527" y="5920"/>
                  </a:lnTo>
                  <a:lnTo>
                    <a:pt x="3527" y="57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5"/>
            <p:cNvSpPr/>
            <p:nvPr/>
          </p:nvSpPr>
          <p:spPr>
            <a:xfrm>
              <a:off x="4187046" y="3067442"/>
              <a:ext cx="127580" cy="214141"/>
            </a:xfrm>
            <a:custGeom>
              <a:avLst/>
              <a:gdLst/>
              <a:ahLst/>
              <a:cxnLst/>
              <a:rect l="l" t="t" r="r" b="b"/>
              <a:pathLst>
                <a:path w="3527" h="5920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527" y="5794"/>
                  </a:lnTo>
                  <a:lnTo>
                    <a:pt x="3527" y="5920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5"/>
            <p:cNvSpPr/>
            <p:nvPr/>
          </p:nvSpPr>
          <p:spPr>
            <a:xfrm>
              <a:off x="4314591" y="3135772"/>
              <a:ext cx="141254" cy="223257"/>
            </a:xfrm>
            <a:custGeom>
              <a:avLst/>
              <a:gdLst/>
              <a:ahLst/>
              <a:cxnLst/>
              <a:rect l="l" t="t" r="r" b="b"/>
              <a:pathLst>
                <a:path w="3905" h="6172" extrusionOk="0">
                  <a:moveTo>
                    <a:pt x="1" y="1"/>
                  </a:moveTo>
                  <a:lnTo>
                    <a:pt x="3401" y="5920"/>
                  </a:lnTo>
                  <a:lnTo>
                    <a:pt x="3779" y="6171"/>
                  </a:lnTo>
                  <a:lnTo>
                    <a:pt x="3905" y="6171"/>
                  </a:lnTo>
                  <a:lnTo>
                    <a:pt x="505" y="3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5"/>
            <p:cNvSpPr/>
            <p:nvPr/>
          </p:nvSpPr>
          <p:spPr>
            <a:xfrm>
              <a:off x="4314591" y="3135772"/>
              <a:ext cx="141254" cy="223257"/>
            </a:xfrm>
            <a:custGeom>
              <a:avLst/>
              <a:gdLst/>
              <a:ahLst/>
              <a:cxnLst/>
              <a:rect l="l" t="t" r="r" b="b"/>
              <a:pathLst>
                <a:path w="3905" h="6172" fill="none" extrusionOk="0">
                  <a:moveTo>
                    <a:pt x="1" y="1"/>
                  </a:moveTo>
                  <a:lnTo>
                    <a:pt x="3401" y="5920"/>
                  </a:lnTo>
                  <a:lnTo>
                    <a:pt x="3779" y="6171"/>
                  </a:lnTo>
                  <a:lnTo>
                    <a:pt x="3905" y="6171"/>
                  </a:lnTo>
                  <a:lnTo>
                    <a:pt x="505" y="379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5"/>
            <p:cNvSpPr/>
            <p:nvPr/>
          </p:nvSpPr>
          <p:spPr>
            <a:xfrm>
              <a:off x="4351053" y="3299779"/>
              <a:ext cx="45577" cy="27346"/>
            </a:xfrm>
            <a:custGeom>
              <a:avLst/>
              <a:gdLst/>
              <a:ahLst/>
              <a:cxnLst/>
              <a:rect l="l" t="t" r="r" b="b"/>
              <a:pathLst>
                <a:path w="1260" h="756" extrusionOk="0">
                  <a:moveTo>
                    <a:pt x="0" y="0"/>
                  </a:moveTo>
                  <a:lnTo>
                    <a:pt x="756" y="504"/>
                  </a:lnTo>
                  <a:lnTo>
                    <a:pt x="1008" y="630"/>
                  </a:lnTo>
                  <a:lnTo>
                    <a:pt x="1050" y="630"/>
                  </a:lnTo>
                  <a:lnTo>
                    <a:pt x="0" y="0"/>
                  </a:lnTo>
                  <a:close/>
                  <a:moveTo>
                    <a:pt x="1050" y="630"/>
                  </a:moveTo>
                  <a:lnTo>
                    <a:pt x="1260" y="756"/>
                  </a:lnTo>
                  <a:lnTo>
                    <a:pt x="1260" y="756"/>
                  </a:lnTo>
                  <a:lnTo>
                    <a:pt x="1134" y="630"/>
                  </a:lnTo>
                  <a:close/>
                </a:path>
              </a:pathLst>
            </a:custGeom>
            <a:solidFill>
              <a:srgbClr val="F2D8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5"/>
            <p:cNvSpPr/>
            <p:nvPr/>
          </p:nvSpPr>
          <p:spPr>
            <a:xfrm>
              <a:off x="4351053" y="3299779"/>
              <a:ext cx="45577" cy="27346"/>
            </a:xfrm>
            <a:custGeom>
              <a:avLst/>
              <a:gdLst/>
              <a:ahLst/>
              <a:cxnLst/>
              <a:rect l="l" t="t" r="r" b="b"/>
              <a:pathLst>
                <a:path w="1260" h="75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260" y="756"/>
                  </a:lnTo>
                  <a:lnTo>
                    <a:pt x="1134" y="630"/>
                  </a:lnTo>
                  <a:lnTo>
                    <a:pt x="1008" y="630"/>
                  </a:lnTo>
                  <a:lnTo>
                    <a:pt x="756" y="50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5"/>
            <p:cNvSpPr/>
            <p:nvPr/>
          </p:nvSpPr>
          <p:spPr>
            <a:xfrm>
              <a:off x="4223508" y="3085673"/>
              <a:ext cx="50135" cy="27383"/>
            </a:xfrm>
            <a:custGeom>
              <a:avLst/>
              <a:gdLst/>
              <a:ahLst/>
              <a:cxnLst/>
              <a:rect l="l" t="t" r="r" b="b"/>
              <a:pathLst>
                <a:path w="1386" h="757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385" y="756"/>
                  </a:lnTo>
                  <a:lnTo>
                    <a:pt x="1385" y="75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5"/>
            <p:cNvSpPr/>
            <p:nvPr/>
          </p:nvSpPr>
          <p:spPr>
            <a:xfrm>
              <a:off x="4223508" y="3085673"/>
              <a:ext cx="177679" cy="241451"/>
            </a:xfrm>
            <a:custGeom>
              <a:avLst/>
              <a:gdLst/>
              <a:ahLst/>
              <a:cxnLst/>
              <a:rect l="l" t="t" r="r" b="b"/>
              <a:pathLst>
                <a:path w="4912" h="6675" extrusionOk="0">
                  <a:moveTo>
                    <a:pt x="0" y="1"/>
                  </a:moveTo>
                  <a:lnTo>
                    <a:pt x="3526" y="5919"/>
                  </a:lnTo>
                  <a:lnTo>
                    <a:pt x="4282" y="6423"/>
                  </a:lnTo>
                  <a:lnTo>
                    <a:pt x="4534" y="6549"/>
                  </a:lnTo>
                  <a:lnTo>
                    <a:pt x="4660" y="6549"/>
                  </a:lnTo>
                  <a:lnTo>
                    <a:pt x="4786" y="6675"/>
                  </a:lnTo>
                  <a:lnTo>
                    <a:pt x="4912" y="6675"/>
                  </a:lnTo>
                  <a:lnTo>
                    <a:pt x="1385" y="7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5"/>
            <p:cNvSpPr/>
            <p:nvPr/>
          </p:nvSpPr>
          <p:spPr>
            <a:xfrm>
              <a:off x="4223508" y="3085673"/>
              <a:ext cx="177679" cy="241451"/>
            </a:xfrm>
            <a:custGeom>
              <a:avLst/>
              <a:gdLst/>
              <a:ahLst/>
              <a:cxnLst/>
              <a:rect l="l" t="t" r="r" b="b"/>
              <a:pathLst>
                <a:path w="4912" h="6675" fill="none" extrusionOk="0">
                  <a:moveTo>
                    <a:pt x="0" y="1"/>
                  </a:moveTo>
                  <a:lnTo>
                    <a:pt x="3526" y="5919"/>
                  </a:lnTo>
                  <a:lnTo>
                    <a:pt x="4282" y="6423"/>
                  </a:lnTo>
                  <a:lnTo>
                    <a:pt x="4534" y="6549"/>
                  </a:lnTo>
                  <a:lnTo>
                    <a:pt x="4660" y="6549"/>
                  </a:lnTo>
                  <a:lnTo>
                    <a:pt x="4786" y="6675"/>
                  </a:lnTo>
                  <a:lnTo>
                    <a:pt x="4912" y="6675"/>
                  </a:lnTo>
                  <a:lnTo>
                    <a:pt x="1385" y="75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5"/>
            <p:cNvSpPr/>
            <p:nvPr/>
          </p:nvSpPr>
          <p:spPr>
            <a:xfrm>
              <a:off x="4273607" y="3113020"/>
              <a:ext cx="164006" cy="236894"/>
            </a:xfrm>
            <a:custGeom>
              <a:avLst/>
              <a:gdLst/>
              <a:ahLst/>
              <a:cxnLst/>
              <a:rect l="l" t="t" r="r" b="b"/>
              <a:pathLst>
                <a:path w="4534" h="6549" extrusionOk="0">
                  <a:moveTo>
                    <a:pt x="0" y="0"/>
                  </a:moveTo>
                  <a:lnTo>
                    <a:pt x="3527" y="5919"/>
                  </a:lnTo>
                  <a:lnTo>
                    <a:pt x="4534" y="6549"/>
                  </a:lnTo>
                  <a:lnTo>
                    <a:pt x="1134" y="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5"/>
            <p:cNvSpPr/>
            <p:nvPr/>
          </p:nvSpPr>
          <p:spPr>
            <a:xfrm>
              <a:off x="4332822" y="3149446"/>
              <a:ext cx="132138" cy="214141"/>
            </a:xfrm>
            <a:custGeom>
              <a:avLst/>
              <a:gdLst/>
              <a:ahLst/>
              <a:cxnLst/>
              <a:rect l="l" t="t" r="r" b="b"/>
              <a:pathLst>
                <a:path w="3653" h="5920" extrusionOk="0">
                  <a:moveTo>
                    <a:pt x="1" y="1"/>
                  </a:moveTo>
                  <a:lnTo>
                    <a:pt x="3401" y="5793"/>
                  </a:lnTo>
                  <a:lnTo>
                    <a:pt x="3653" y="5919"/>
                  </a:lnTo>
                  <a:lnTo>
                    <a:pt x="3653" y="5164"/>
                  </a:lnTo>
                  <a:lnTo>
                    <a:pt x="3653" y="4912"/>
                  </a:lnTo>
                  <a:lnTo>
                    <a:pt x="3653" y="4156"/>
                  </a:lnTo>
                  <a:lnTo>
                    <a:pt x="3653" y="3653"/>
                  </a:lnTo>
                  <a:lnTo>
                    <a:pt x="3653" y="20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5"/>
            <p:cNvSpPr/>
            <p:nvPr/>
          </p:nvSpPr>
          <p:spPr>
            <a:xfrm>
              <a:off x="4064059" y="2967244"/>
              <a:ext cx="428246" cy="255125"/>
            </a:xfrm>
            <a:custGeom>
              <a:avLst/>
              <a:gdLst/>
              <a:ahLst/>
              <a:cxnLst/>
              <a:rect l="l" t="t" r="r" b="b"/>
              <a:pathLst>
                <a:path w="11839" h="7053" extrusionOk="0">
                  <a:moveTo>
                    <a:pt x="1" y="0"/>
                  </a:moveTo>
                  <a:lnTo>
                    <a:pt x="630" y="1134"/>
                  </a:lnTo>
                  <a:lnTo>
                    <a:pt x="11083" y="7053"/>
                  </a:lnTo>
                  <a:lnTo>
                    <a:pt x="11838" y="66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5"/>
            <p:cNvSpPr/>
            <p:nvPr/>
          </p:nvSpPr>
          <p:spPr>
            <a:xfrm>
              <a:off x="4064059" y="3154003"/>
              <a:ext cx="428246" cy="255125"/>
            </a:xfrm>
            <a:custGeom>
              <a:avLst/>
              <a:gdLst/>
              <a:ahLst/>
              <a:cxnLst/>
              <a:rect l="l" t="t" r="r" b="b"/>
              <a:pathLst>
                <a:path w="11839" h="7053" extrusionOk="0">
                  <a:moveTo>
                    <a:pt x="630" y="1"/>
                  </a:moveTo>
                  <a:lnTo>
                    <a:pt x="1" y="378"/>
                  </a:lnTo>
                  <a:lnTo>
                    <a:pt x="11838" y="7053"/>
                  </a:lnTo>
                  <a:lnTo>
                    <a:pt x="11083" y="5919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5"/>
            <p:cNvSpPr/>
            <p:nvPr/>
          </p:nvSpPr>
          <p:spPr>
            <a:xfrm>
              <a:off x="4086847" y="3144888"/>
              <a:ext cx="378111" cy="223257"/>
            </a:xfrm>
            <a:custGeom>
              <a:avLst/>
              <a:gdLst/>
              <a:ahLst/>
              <a:cxnLst/>
              <a:rect l="l" t="t" r="r" b="b"/>
              <a:pathLst>
                <a:path w="10453" h="6172" extrusionOk="0">
                  <a:moveTo>
                    <a:pt x="252" y="1"/>
                  </a:moveTo>
                  <a:lnTo>
                    <a:pt x="0" y="253"/>
                  </a:lnTo>
                  <a:lnTo>
                    <a:pt x="10453" y="6171"/>
                  </a:lnTo>
                  <a:lnTo>
                    <a:pt x="10453" y="5919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5"/>
            <p:cNvSpPr/>
            <p:nvPr/>
          </p:nvSpPr>
          <p:spPr>
            <a:xfrm>
              <a:off x="4086847" y="3008228"/>
              <a:ext cx="9152" cy="145811"/>
            </a:xfrm>
            <a:custGeom>
              <a:avLst/>
              <a:gdLst/>
              <a:ahLst/>
              <a:cxnLst/>
              <a:rect l="l" t="t" r="r" b="b"/>
              <a:pathLst>
                <a:path w="253" h="4031" extrusionOk="0">
                  <a:moveTo>
                    <a:pt x="0" y="1"/>
                  </a:moveTo>
                  <a:lnTo>
                    <a:pt x="0" y="4031"/>
                  </a:lnTo>
                  <a:lnTo>
                    <a:pt x="252" y="3779"/>
                  </a:lnTo>
                  <a:lnTo>
                    <a:pt x="252" y="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5"/>
            <p:cNvSpPr/>
            <p:nvPr/>
          </p:nvSpPr>
          <p:spPr>
            <a:xfrm>
              <a:off x="4492271" y="3204102"/>
              <a:ext cx="4594" cy="205026"/>
            </a:xfrm>
            <a:custGeom>
              <a:avLst/>
              <a:gdLst/>
              <a:ahLst/>
              <a:cxnLst/>
              <a:rect l="l" t="t" r="r" b="b"/>
              <a:pathLst>
                <a:path w="127" h="5668" extrusionOk="0">
                  <a:moveTo>
                    <a:pt x="126" y="1"/>
                  </a:moveTo>
                  <a:lnTo>
                    <a:pt x="0" y="127"/>
                  </a:lnTo>
                  <a:lnTo>
                    <a:pt x="0" y="5668"/>
                  </a:lnTo>
                  <a:lnTo>
                    <a:pt x="126" y="554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5"/>
            <p:cNvSpPr/>
            <p:nvPr/>
          </p:nvSpPr>
          <p:spPr>
            <a:xfrm>
              <a:off x="4064059" y="2962687"/>
              <a:ext cx="432804" cy="246009"/>
            </a:xfrm>
            <a:custGeom>
              <a:avLst/>
              <a:gdLst/>
              <a:ahLst/>
              <a:cxnLst/>
              <a:rect l="l" t="t" r="r" b="b"/>
              <a:pathLst>
                <a:path w="11965" h="6801" extrusionOk="0">
                  <a:moveTo>
                    <a:pt x="252" y="0"/>
                  </a:moveTo>
                  <a:lnTo>
                    <a:pt x="1" y="126"/>
                  </a:lnTo>
                  <a:lnTo>
                    <a:pt x="11838" y="6801"/>
                  </a:lnTo>
                  <a:lnTo>
                    <a:pt x="11964" y="6675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5"/>
            <p:cNvSpPr/>
            <p:nvPr/>
          </p:nvSpPr>
          <p:spPr>
            <a:xfrm>
              <a:off x="5198326" y="2848816"/>
              <a:ext cx="423688" cy="437326"/>
            </a:xfrm>
            <a:custGeom>
              <a:avLst/>
              <a:gdLst/>
              <a:ahLst/>
              <a:cxnLst/>
              <a:rect l="l" t="t" r="r" b="b"/>
              <a:pathLst>
                <a:path w="11713" h="12090" extrusionOk="0">
                  <a:moveTo>
                    <a:pt x="11712" y="0"/>
                  </a:moveTo>
                  <a:lnTo>
                    <a:pt x="0" y="6675"/>
                  </a:lnTo>
                  <a:lnTo>
                    <a:pt x="0" y="12090"/>
                  </a:lnTo>
                  <a:lnTo>
                    <a:pt x="11712" y="5415"/>
                  </a:lnTo>
                  <a:lnTo>
                    <a:pt x="117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5"/>
            <p:cNvSpPr/>
            <p:nvPr/>
          </p:nvSpPr>
          <p:spPr>
            <a:xfrm>
              <a:off x="5198326" y="2848816"/>
              <a:ext cx="423688" cy="437326"/>
            </a:xfrm>
            <a:custGeom>
              <a:avLst/>
              <a:gdLst/>
              <a:ahLst/>
              <a:cxnLst/>
              <a:rect l="l" t="t" r="r" b="b"/>
              <a:pathLst>
                <a:path w="11713" h="12090" fill="none" extrusionOk="0">
                  <a:moveTo>
                    <a:pt x="11712" y="5415"/>
                  </a:moveTo>
                  <a:lnTo>
                    <a:pt x="11712" y="0"/>
                  </a:lnTo>
                  <a:lnTo>
                    <a:pt x="0" y="6675"/>
                  </a:lnTo>
                  <a:lnTo>
                    <a:pt x="0" y="12090"/>
                  </a:lnTo>
                  <a:lnTo>
                    <a:pt x="11712" y="54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5"/>
            <p:cNvSpPr/>
            <p:nvPr/>
          </p:nvSpPr>
          <p:spPr>
            <a:xfrm>
              <a:off x="5221115" y="2889799"/>
              <a:ext cx="378111" cy="355359"/>
            </a:xfrm>
            <a:custGeom>
              <a:avLst/>
              <a:gdLst/>
              <a:ahLst/>
              <a:cxnLst/>
              <a:rect l="l" t="t" r="r" b="b"/>
              <a:pathLst>
                <a:path w="10453" h="9824" extrusionOk="0">
                  <a:moveTo>
                    <a:pt x="10452" y="1"/>
                  </a:moveTo>
                  <a:lnTo>
                    <a:pt x="2015" y="4660"/>
                  </a:lnTo>
                  <a:lnTo>
                    <a:pt x="1511" y="5038"/>
                  </a:lnTo>
                  <a:lnTo>
                    <a:pt x="1008" y="5290"/>
                  </a:lnTo>
                  <a:lnTo>
                    <a:pt x="756" y="5416"/>
                  </a:lnTo>
                  <a:lnTo>
                    <a:pt x="0" y="5919"/>
                  </a:lnTo>
                  <a:lnTo>
                    <a:pt x="0" y="6297"/>
                  </a:lnTo>
                  <a:lnTo>
                    <a:pt x="0" y="7053"/>
                  </a:lnTo>
                  <a:lnTo>
                    <a:pt x="0" y="7305"/>
                  </a:lnTo>
                  <a:lnTo>
                    <a:pt x="0" y="7556"/>
                  </a:lnTo>
                  <a:lnTo>
                    <a:pt x="0" y="9823"/>
                  </a:lnTo>
                  <a:lnTo>
                    <a:pt x="2015" y="8690"/>
                  </a:lnTo>
                  <a:lnTo>
                    <a:pt x="2267" y="8564"/>
                  </a:lnTo>
                  <a:lnTo>
                    <a:pt x="2393" y="8438"/>
                  </a:lnTo>
                  <a:lnTo>
                    <a:pt x="10075" y="4156"/>
                  </a:lnTo>
                  <a:lnTo>
                    <a:pt x="10452" y="3904"/>
                  </a:lnTo>
                  <a:lnTo>
                    <a:pt x="10452" y="3023"/>
                  </a:lnTo>
                  <a:lnTo>
                    <a:pt x="10452" y="2771"/>
                  </a:lnTo>
                  <a:lnTo>
                    <a:pt x="10452" y="2141"/>
                  </a:lnTo>
                  <a:lnTo>
                    <a:pt x="10452" y="1512"/>
                  </a:lnTo>
                  <a:lnTo>
                    <a:pt x="104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5"/>
            <p:cNvSpPr/>
            <p:nvPr/>
          </p:nvSpPr>
          <p:spPr>
            <a:xfrm>
              <a:off x="5221115" y="2889799"/>
              <a:ext cx="378111" cy="355359"/>
            </a:xfrm>
            <a:custGeom>
              <a:avLst/>
              <a:gdLst/>
              <a:ahLst/>
              <a:cxnLst/>
              <a:rect l="l" t="t" r="r" b="b"/>
              <a:pathLst>
                <a:path w="10453" h="9824" fill="none" extrusionOk="0">
                  <a:moveTo>
                    <a:pt x="756" y="5416"/>
                  </a:moveTo>
                  <a:lnTo>
                    <a:pt x="1008" y="5290"/>
                  </a:lnTo>
                  <a:lnTo>
                    <a:pt x="1511" y="5038"/>
                  </a:lnTo>
                  <a:lnTo>
                    <a:pt x="2015" y="4660"/>
                  </a:lnTo>
                  <a:lnTo>
                    <a:pt x="10452" y="1"/>
                  </a:lnTo>
                  <a:lnTo>
                    <a:pt x="10452" y="1512"/>
                  </a:lnTo>
                  <a:lnTo>
                    <a:pt x="10452" y="2141"/>
                  </a:lnTo>
                  <a:lnTo>
                    <a:pt x="10452" y="2771"/>
                  </a:lnTo>
                  <a:lnTo>
                    <a:pt x="10452" y="3023"/>
                  </a:lnTo>
                  <a:lnTo>
                    <a:pt x="10452" y="3904"/>
                  </a:lnTo>
                  <a:lnTo>
                    <a:pt x="10075" y="4156"/>
                  </a:lnTo>
                  <a:lnTo>
                    <a:pt x="2393" y="8438"/>
                  </a:lnTo>
                  <a:lnTo>
                    <a:pt x="2267" y="8564"/>
                  </a:lnTo>
                  <a:lnTo>
                    <a:pt x="2015" y="8690"/>
                  </a:lnTo>
                  <a:lnTo>
                    <a:pt x="0" y="9823"/>
                  </a:lnTo>
                  <a:lnTo>
                    <a:pt x="0" y="7556"/>
                  </a:lnTo>
                  <a:lnTo>
                    <a:pt x="0" y="7305"/>
                  </a:lnTo>
                  <a:lnTo>
                    <a:pt x="0" y="7053"/>
                  </a:lnTo>
                  <a:lnTo>
                    <a:pt x="0" y="6297"/>
                  </a:lnTo>
                  <a:lnTo>
                    <a:pt x="0" y="5919"/>
                  </a:lnTo>
                  <a:lnTo>
                    <a:pt x="756" y="5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5"/>
            <p:cNvSpPr/>
            <p:nvPr/>
          </p:nvSpPr>
          <p:spPr>
            <a:xfrm>
              <a:off x="5362297" y="2944456"/>
              <a:ext cx="136696" cy="218699"/>
            </a:xfrm>
            <a:custGeom>
              <a:avLst/>
              <a:gdLst/>
              <a:ahLst/>
              <a:cxnLst/>
              <a:rect l="l" t="t" r="r" b="b"/>
              <a:pathLst>
                <a:path w="3779" h="6046" extrusionOk="0">
                  <a:moveTo>
                    <a:pt x="3779" y="1"/>
                  </a:moveTo>
                  <a:lnTo>
                    <a:pt x="3527" y="127"/>
                  </a:lnTo>
                  <a:lnTo>
                    <a:pt x="1" y="6045"/>
                  </a:lnTo>
                  <a:lnTo>
                    <a:pt x="1" y="6045"/>
                  </a:lnTo>
                  <a:lnTo>
                    <a:pt x="379" y="5919"/>
                  </a:lnTo>
                  <a:lnTo>
                    <a:pt x="3779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5"/>
            <p:cNvSpPr/>
            <p:nvPr/>
          </p:nvSpPr>
          <p:spPr>
            <a:xfrm>
              <a:off x="5362297" y="2944456"/>
              <a:ext cx="136696" cy="218699"/>
            </a:xfrm>
            <a:custGeom>
              <a:avLst/>
              <a:gdLst/>
              <a:ahLst/>
              <a:cxnLst/>
              <a:rect l="l" t="t" r="r" b="b"/>
              <a:pathLst>
                <a:path w="3779" h="6046" fill="none" extrusionOk="0">
                  <a:moveTo>
                    <a:pt x="3779" y="1"/>
                  </a:moveTo>
                  <a:lnTo>
                    <a:pt x="379" y="5919"/>
                  </a:lnTo>
                  <a:lnTo>
                    <a:pt x="1" y="6045"/>
                  </a:lnTo>
                  <a:lnTo>
                    <a:pt x="3527" y="127"/>
                  </a:lnTo>
                  <a:lnTo>
                    <a:pt x="37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5"/>
            <p:cNvSpPr/>
            <p:nvPr/>
          </p:nvSpPr>
          <p:spPr>
            <a:xfrm>
              <a:off x="5412432" y="2917146"/>
              <a:ext cx="136696" cy="218663"/>
            </a:xfrm>
            <a:custGeom>
              <a:avLst/>
              <a:gdLst/>
              <a:ahLst/>
              <a:cxnLst/>
              <a:rect l="l" t="t" r="r" b="b"/>
              <a:pathLst>
                <a:path w="3779" h="6045" extrusionOk="0">
                  <a:moveTo>
                    <a:pt x="3778" y="0"/>
                  </a:moveTo>
                  <a:lnTo>
                    <a:pt x="3652" y="126"/>
                  </a:lnTo>
                  <a:lnTo>
                    <a:pt x="3526" y="126"/>
                  </a:lnTo>
                  <a:lnTo>
                    <a:pt x="0" y="6045"/>
                  </a:lnTo>
                  <a:lnTo>
                    <a:pt x="0" y="6045"/>
                  </a:lnTo>
                  <a:lnTo>
                    <a:pt x="252" y="5919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5"/>
            <p:cNvSpPr/>
            <p:nvPr/>
          </p:nvSpPr>
          <p:spPr>
            <a:xfrm>
              <a:off x="5412432" y="2917146"/>
              <a:ext cx="136696" cy="218663"/>
            </a:xfrm>
            <a:custGeom>
              <a:avLst/>
              <a:gdLst/>
              <a:ahLst/>
              <a:cxnLst/>
              <a:rect l="l" t="t" r="r" b="b"/>
              <a:pathLst>
                <a:path w="3779" h="6045" fill="none" extrusionOk="0">
                  <a:moveTo>
                    <a:pt x="3652" y="126"/>
                  </a:moveTo>
                  <a:lnTo>
                    <a:pt x="3778" y="0"/>
                  </a:lnTo>
                  <a:lnTo>
                    <a:pt x="252" y="5919"/>
                  </a:lnTo>
                  <a:lnTo>
                    <a:pt x="0" y="6045"/>
                  </a:lnTo>
                  <a:lnTo>
                    <a:pt x="3526" y="126"/>
                  </a:lnTo>
                  <a:lnTo>
                    <a:pt x="3652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5"/>
            <p:cNvSpPr/>
            <p:nvPr/>
          </p:nvSpPr>
          <p:spPr>
            <a:xfrm>
              <a:off x="5339544" y="2949014"/>
              <a:ext cx="150369" cy="227814"/>
            </a:xfrm>
            <a:custGeom>
              <a:avLst/>
              <a:gdLst/>
              <a:ahLst/>
              <a:cxnLst/>
              <a:rect l="l" t="t" r="r" b="b"/>
              <a:pathLst>
                <a:path w="4157" h="6298" extrusionOk="0">
                  <a:moveTo>
                    <a:pt x="4156" y="1"/>
                  </a:moveTo>
                  <a:lnTo>
                    <a:pt x="3400" y="504"/>
                  </a:lnTo>
                  <a:lnTo>
                    <a:pt x="0" y="6297"/>
                  </a:lnTo>
                  <a:lnTo>
                    <a:pt x="630" y="5919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5"/>
            <p:cNvSpPr/>
            <p:nvPr/>
          </p:nvSpPr>
          <p:spPr>
            <a:xfrm>
              <a:off x="5339544" y="2949014"/>
              <a:ext cx="150369" cy="227814"/>
            </a:xfrm>
            <a:custGeom>
              <a:avLst/>
              <a:gdLst/>
              <a:ahLst/>
              <a:cxnLst/>
              <a:rect l="l" t="t" r="r" b="b"/>
              <a:pathLst>
                <a:path w="4157" h="6298" fill="none" extrusionOk="0">
                  <a:moveTo>
                    <a:pt x="4156" y="1"/>
                  </a:moveTo>
                  <a:lnTo>
                    <a:pt x="630" y="5919"/>
                  </a:lnTo>
                  <a:lnTo>
                    <a:pt x="0" y="6297"/>
                  </a:lnTo>
                  <a:lnTo>
                    <a:pt x="3400" y="504"/>
                  </a:lnTo>
                  <a:lnTo>
                    <a:pt x="41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5"/>
            <p:cNvSpPr/>
            <p:nvPr/>
          </p:nvSpPr>
          <p:spPr>
            <a:xfrm>
              <a:off x="5526304" y="3031017"/>
              <a:ext cx="72924" cy="41020"/>
            </a:xfrm>
            <a:custGeom>
              <a:avLst/>
              <a:gdLst/>
              <a:ahLst/>
              <a:cxnLst/>
              <a:rect l="l" t="t" r="r" b="b"/>
              <a:pathLst>
                <a:path w="2016" h="1134" extrusionOk="0">
                  <a:moveTo>
                    <a:pt x="2015" y="0"/>
                  </a:moveTo>
                  <a:lnTo>
                    <a:pt x="1" y="1134"/>
                  </a:lnTo>
                  <a:lnTo>
                    <a:pt x="1" y="1134"/>
                  </a:lnTo>
                  <a:lnTo>
                    <a:pt x="1638" y="252"/>
                  </a:lnTo>
                  <a:lnTo>
                    <a:pt x="2015" y="0"/>
                  </a:lnTo>
                  <a:close/>
                </a:path>
              </a:pathLst>
            </a:custGeom>
            <a:solidFill>
              <a:srgbClr val="F2D8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5"/>
            <p:cNvSpPr/>
            <p:nvPr/>
          </p:nvSpPr>
          <p:spPr>
            <a:xfrm>
              <a:off x="5526304" y="2889799"/>
              <a:ext cx="72924" cy="182237"/>
            </a:xfrm>
            <a:custGeom>
              <a:avLst/>
              <a:gdLst/>
              <a:ahLst/>
              <a:cxnLst/>
              <a:rect l="l" t="t" r="r" b="b"/>
              <a:pathLst>
                <a:path w="2016" h="5038" fill="none" extrusionOk="0">
                  <a:moveTo>
                    <a:pt x="2015" y="1"/>
                  </a:moveTo>
                  <a:lnTo>
                    <a:pt x="2015" y="1"/>
                  </a:lnTo>
                  <a:lnTo>
                    <a:pt x="2015" y="1512"/>
                  </a:lnTo>
                  <a:lnTo>
                    <a:pt x="2015" y="2141"/>
                  </a:lnTo>
                  <a:lnTo>
                    <a:pt x="2015" y="2771"/>
                  </a:lnTo>
                  <a:lnTo>
                    <a:pt x="2015" y="3023"/>
                  </a:lnTo>
                  <a:lnTo>
                    <a:pt x="2015" y="3904"/>
                  </a:lnTo>
                  <a:lnTo>
                    <a:pt x="1638" y="4156"/>
                  </a:lnTo>
                  <a:lnTo>
                    <a:pt x="1" y="5038"/>
                  </a:lnTo>
                  <a:lnTo>
                    <a:pt x="2015" y="3904"/>
                  </a:lnTo>
                  <a:lnTo>
                    <a:pt x="2015" y="1638"/>
                  </a:lnTo>
                  <a:lnTo>
                    <a:pt x="2015" y="1386"/>
                  </a:lnTo>
                  <a:lnTo>
                    <a:pt x="2015" y="1134"/>
                  </a:lnTo>
                  <a:lnTo>
                    <a:pt x="2015" y="378"/>
                  </a:lnTo>
                  <a:lnTo>
                    <a:pt x="20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5"/>
            <p:cNvSpPr/>
            <p:nvPr/>
          </p:nvSpPr>
          <p:spPr>
            <a:xfrm>
              <a:off x="5421548" y="2889799"/>
              <a:ext cx="177679" cy="241451"/>
            </a:xfrm>
            <a:custGeom>
              <a:avLst/>
              <a:gdLst/>
              <a:ahLst/>
              <a:cxnLst/>
              <a:rect l="l" t="t" r="r" b="b"/>
              <a:pathLst>
                <a:path w="4912" h="6675" extrusionOk="0">
                  <a:moveTo>
                    <a:pt x="4911" y="1"/>
                  </a:moveTo>
                  <a:lnTo>
                    <a:pt x="4156" y="378"/>
                  </a:lnTo>
                  <a:lnTo>
                    <a:pt x="3904" y="504"/>
                  </a:lnTo>
                  <a:lnTo>
                    <a:pt x="3526" y="756"/>
                  </a:lnTo>
                  <a:lnTo>
                    <a:pt x="0" y="6675"/>
                  </a:lnTo>
                  <a:lnTo>
                    <a:pt x="2519" y="5290"/>
                  </a:lnTo>
                  <a:lnTo>
                    <a:pt x="2771" y="5164"/>
                  </a:lnTo>
                  <a:lnTo>
                    <a:pt x="2897" y="5038"/>
                  </a:lnTo>
                  <a:lnTo>
                    <a:pt x="4534" y="4156"/>
                  </a:lnTo>
                  <a:lnTo>
                    <a:pt x="4911" y="3904"/>
                  </a:lnTo>
                  <a:lnTo>
                    <a:pt x="4911" y="3023"/>
                  </a:lnTo>
                  <a:lnTo>
                    <a:pt x="4911" y="2771"/>
                  </a:lnTo>
                  <a:lnTo>
                    <a:pt x="4911" y="2141"/>
                  </a:lnTo>
                  <a:lnTo>
                    <a:pt x="4911" y="1512"/>
                  </a:lnTo>
                  <a:lnTo>
                    <a:pt x="491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5"/>
            <p:cNvSpPr/>
            <p:nvPr/>
          </p:nvSpPr>
          <p:spPr>
            <a:xfrm>
              <a:off x="5421548" y="2889799"/>
              <a:ext cx="177679" cy="241451"/>
            </a:xfrm>
            <a:custGeom>
              <a:avLst/>
              <a:gdLst/>
              <a:ahLst/>
              <a:cxnLst/>
              <a:rect l="l" t="t" r="r" b="b"/>
              <a:pathLst>
                <a:path w="4912" h="6675" fill="none" extrusionOk="0">
                  <a:moveTo>
                    <a:pt x="4911" y="1"/>
                  </a:moveTo>
                  <a:lnTo>
                    <a:pt x="4156" y="378"/>
                  </a:lnTo>
                  <a:lnTo>
                    <a:pt x="3904" y="504"/>
                  </a:lnTo>
                  <a:lnTo>
                    <a:pt x="3526" y="756"/>
                  </a:lnTo>
                  <a:lnTo>
                    <a:pt x="0" y="6675"/>
                  </a:lnTo>
                  <a:lnTo>
                    <a:pt x="2519" y="5290"/>
                  </a:lnTo>
                  <a:lnTo>
                    <a:pt x="2771" y="5164"/>
                  </a:lnTo>
                  <a:lnTo>
                    <a:pt x="2897" y="5038"/>
                  </a:lnTo>
                  <a:lnTo>
                    <a:pt x="2897" y="5038"/>
                  </a:lnTo>
                  <a:lnTo>
                    <a:pt x="4534" y="4156"/>
                  </a:lnTo>
                  <a:lnTo>
                    <a:pt x="4911" y="3904"/>
                  </a:lnTo>
                  <a:lnTo>
                    <a:pt x="4911" y="3023"/>
                  </a:lnTo>
                  <a:lnTo>
                    <a:pt x="4911" y="2771"/>
                  </a:lnTo>
                  <a:lnTo>
                    <a:pt x="4911" y="2141"/>
                  </a:lnTo>
                  <a:lnTo>
                    <a:pt x="4911" y="1512"/>
                  </a:lnTo>
                  <a:lnTo>
                    <a:pt x="49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5"/>
            <p:cNvSpPr/>
            <p:nvPr/>
          </p:nvSpPr>
          <p:spPr>
            <a:xfrm>
              <a:off x="5498958" y="2921703"/>
              <a:ext cx="41056" cy="22789"/>
            </a:xfrm>
            <a:custGeom>
              <a:avLst/>
              <a:gdLst/>
              <a:ahLst/>
              <a:cxnLst/>
              <a:rect l="l" t="t" r="r" b="b"/>
              <a:pathLst>
                <a:path w="1135" h="630" extrusionOk="0">
                  <a:moveTo>
                    <a:pt x="1134" y="0"/>
                  </a:moveTo>
                  <a:lnTo>
                    <a:pt x="1" y="630"/>
                  </a:lnTo>
                  <a:lnTo>
                    <a:pt x="757" y="252"/>
                  </a:lnTo>
                  <a:lnTo>
                    <a:pt x="1134" y="0"/>
                  </a:lnTo>
                  <a:close/>
                </a:path>
              </a:pathLst>
            </a:custGeom>
            <a:solidFill>
              <a:srgbClr val="F2D8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5"/>
            <p:cNvSpPr/>
            <p:nvPr/>
          </p:nvSpPr>
          <p:spPr>
            <a:xfrm>
              <a:off x="5375970" y="3135772"/>
              <a:ext cx="36498" cy="22825"/>
            </a:xfrm>
            <a:custGeom>
              <a:avLst/>
              <a:gdLst/>
              <a:ahLst/>
              <a:cxnLst/>
              <a:rect l="l" t="t" r="r" b="b"/>
              <a:pathLst>
                <a:path w="1009" h="631" fill="none" extrusionOk="0">
                  <a:moveTo>
                    <a:pt x="1008" y="1"/>
                  </a:moveTo>
                  <a:lnTo>
                    <a:pt x="1" y="630"/>
                  </a:lnTo>
                  <a:lnTo>
                    <a:pt x="1" y="630"/>
                  </a:lnTo>
                  <a:lnTo>
                    <a:pt x="100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5"/>
            <p:cNvSpPr/>
            <p:nvPr/>
          </p:nvSpPr>
          <p:spPr>
            <a:xfrm>
              <a:off x="5498958" y="2921703"/>
              <a:ext cx="41056" cy="22789"/>
            </a:xfrm>
            <a:custGeom>
              <a:avLst/>
              <a:gdLst/>
              <a:ahLst/>
              <a:cxnLst/>
              <a:rect l="l" t="t" r="r" b="b"/>
              <a:pathLst>
                <a:path w="1135" h="630" fill="none" extrusionOk="0">
                  <a:moveTo>
                    <a:pt x="1134" y="0"/>
                  </a:moveTo>
                  <a:lnTo>
                    <a:pt x="757" y="252"/>
                  </a:lnTo>
                  <a:lnTo>
                    <a:pt x="1" y="630"/>
                  </a:lnTo>
                  <a:lnTo>
                    <a:pt x="1" y="630"/>
                  </a:lnTo>
                  <a:lnTo>
                    <a:pt x="1134" y="0"/>
                  </a:lnTo>
                  <a:lnTo>
                    <a:pt x="11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5"/>
            <p:cNvSpPr/>
            <p:nvPr/>
          </p:nvSpPr>
          <p:spPr>
            <a:xfrm>
              <a:off x="5375970" y="2921703"/>
              <a:ext cx="164042" cy="236894"/>
            </a:xfrm>
            <a:custGeom>
              <a:avLst/>
              <a:gdLst/>
              <a:ahLst/>
              <a:cxnLst/>
              <a:rect l="l" t="t" r="r" b="b"/>
              <a:pathLst>
                <a:path w="4535" h="6549" extrusionOk="0">
                  <a:moveTo>
                    <a:pt x="4534" y="0"/>
                  </a:moveTo>
                  <a:lnTo>
                    <a:pt x="3401" y="630"/>
                  </a:lnTo>
                  <a:lnTo>
                    <a:pt x="1" y="6548"/>
                  </a:lnTo>
                  <a:lnTo>
                    <a:pt x="1008" y="5919"/>
                  </a:lnTo>
                  <a:lnTo>
                    <a:pt x="4534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5"/>
            <p:cNvSpPr/>
            <p:nvPr/>
          </p:nvSpPr>
          <p:spPr>
            <a:xfrm>
              <a:off x="5375970" y="2921703"/>
              <a:ext cx="164042" cy="236894"/>
            </a:xfrm>
            <a:custGeom>
              <a:avLst/>
              <a:gdLst/>
              <a:ahLst/>
              <a:cxnLst/>
              <a:rect l="l" t="t" r="r" b="b"/>
              <a:pathLst>
                <a:path w="4535" h="6549" fill="none" extrusionOk="0">
                  <a:moveTo>
                    <a:pt x="4534" y="0"/>
                  </a:moveTo>
                  <a:lnTo>
                    <a:pt x="3401" y="630"/>
                  </a:lnTo>
                  <a:lnTo>
                    <a:pt x="1" y="6548"/>
                  </a:lnTo>
                  <a:lnTo>
                    <a:pt x="1008" y="5919"/>
                  </a:lnTo>
                  <a:lnTo>
                    <a:pt x="1008" y="5919"/>
                  </a:lnTo>
                  <a:lnTo>
                    <a:pt x="45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5"/>
            <p:cNvSpPr/>
            <p:nvPr/>
          </p:nvSpPr>
          <p:spPr>
            <a:xfrm>
              <a:off x="5375970" y="2944456"/>
              <a:ext cx="123023" cy="214141"/>
            </a:xfrm>
            <a:custGeom>
              <a:avLst/>
              <a:gdLst/>
              <a:ahLst/>
              <a:cxnLst/>
              <a:rect l="l" t="t" r="r" b="b"/>
              <a:pathLst>
                <a:path w="3401" h="5920" extrusionOk="0">
                  <a:moveTo>
                    <a:pt x="3401" y="1"/>
                  </a:moveTo>
                  <a:lnTo>
                    <a:pt x="3401" y="1"/>
                  </a:lnTo>
                  <a:lnTo>
                    <a:pt x="1" y="5919"/>
                  </a:lnTo>
                  <a:lnTo>
                    <a:pt x="1" y="5919"/>
                  </a:lnTo>
                  <a:lnTo>
                    <a:pt x="3401" y="1"/>
                  </a:lnTo>
                  <a:lnTo>
                    <a:pt x="3401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5"/>
            <p:cNvSpPr/>
            <p:nvPr/>
          </p:nvSpPr>
          <p:spPr>
            <a:xfrm>
              <a:off x="5375970" y="2944456"/>
              <a:ext cx="123023" cy="214141"/>
            </a:xfrm>
            <a:custGeom>
              <a:avLst/>
              <a:gdLst/>
              <a:ahLst/>
              <a:cxnLst/>
              <a:rect l="l" t="t" r="r" b="b"/>
              <a:pathLst>
                <a:path w="3401" h="5920" fill="none" extrusionOk="0">
                  <a:moveTo>
                    <a:pt x="3401" y="1"/>
                  </a:moveTo>
                  <a:lnTo>
                    <a:pt x="3401" y="1"/>
                  </a:lnTo>
                  <a:lnTo>
                    <a:pt x="1" y="5919"/>
                  </a:lnTo>
                  <a:lnTo>
                    <a:pt x="1" y="5919"/>
                  </a:lnTo>
                  <a:lnTo>
                    <a:pt x="3401" y="1"/>
                  </a:lnTo>
                  <a:lnTo>
                    <a:pt x="340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5"/>
            <p:cNvSpPr/>
            <p:nvPr/>
          </p:nvSpPr>
          <p:spPr>
            <a:xfrm>
              <a:off x="5230194" y="3012786"/>
              <a:ext cx="145811" cy="227814"/>
            </a:xfrm>
            <a:custGeom>
              <a:avLst/>
              <a:gdLst/>
              <a:ahLst/>
              <a:cxnLst/>
              <a:rect l="l" t="t" r="r" b="b"/>
              <a:pathLst>
                <a:path w="4031" h="6298" extrusionOk="0">
                  <a:moveTo>
                    <a:pt x="4031" y="1"/>
                  </a:moveTo>
                  <a:lnTo>
                    <a:pt x="3527" y="378"/>
                  </a:lnTo>
                  <a:lnTo>
                    <a:pt x="1" y="6297"/>
                  </a:lnTo>
                  <a:lnTo>
                    <a:pt x="127" y="6171"/>
                  </a:lnTo>
                  <a:lnTo>
                    <a:pt x="505" y="5919"/>
                  </a:lnTo>
                  <a:lnTo>
                    <a:pt x="4031" y="1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5"/>
            <p:cNvSpPr/>
            <p:nvPr/>
          </p:nvSpPr>
          <p:spPr>
            <a:xfrm>
              <a:off x="5230194" y="3012786"/>
              <a:ext cx="145811" cy="227814"/>
            </a:xfrm>
            <a:custGeom>
              <a:avLst/>
              <a:gdLst/>
              <a:ahLst/>
              <a:cxnLst/>
              <a:rect l="l" t="t" r="r" b="b"/>
              <a:pathLst>
                <a:path w="4031" h="6298" fill="none" extrusionOk="0">
                  <a:moveTo>
                    <a:pt x="4031" y="1"/>
                  </a:moveTo>
                  <a:lnTo>
                    <a:pt x="3527" y="378"/>
                  </a:lnTo>
                  <a:lnTo>
                    <a:pt x="1" y="6297"/>
                  </a:lnTo>
                  <a:lnTo>
                    <a:pt x="127" y="6171"/>
                  </a:lnTo>
                  <a:lnTo>
                    <a:pt x="505" y="5919"/>
                  </a:lnTo>
                  <a:lnTo>
                    <a:pt x="40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5"/>
            <p:cNvSpPr/>
            <p:nvPr/>
          </p:nvSpPr>
          <p:spPr>
            <a:xfrm>
              <a:off x="5294003" y="3176792"/>
              <a:ext cx="45577" cy="27346"/>
            </a:xfrm>
            <a:custGeom>
              <a:avLst/>
              <a:gdLst/>
              <a:ahLst/>
              <a:cxnLst/>
              <a:rect l="l" t="t" r="r" b="b"/>
              <a:pathLst>
                <a:path w="1260" h="756" extrusionOk="0">
                  <a:moveTo>
                    <a:pt x="1259" y="0"/>
                  </a:moveTo>
                  <a:lnTo>
                    <a:pt x="378" y="504"/>
                  </a:lnTo>
                  <a:lnTo>
                    <a:pt x="315" y="567"/>
                  </a:lnTo>
                  <a:lnTo>
                    <a:pt x="1259" y="0"/>
                  </a:lnTo>
                  <a:close/>
                  <a:moveTo>
                    <a:pt x="315" y="567"/>
                  </a:moveTo>
                  <a:lnTo>
                    <a:pt x="0" y="756"/>
                  </a:lnTo>
                  <a:lnTo>
                    <a:pt x="252" y="630"/>
                  </a:lnTo>
                  <a:lnTo>
                    <a:pt x="315" y="567"/>
                  </a:lnTo>
                  <a:close/>
                </a:path>
              </a:pathLst>
            </a:custGeom>
            <a:solidFill>
              <a:srgbClr val="F2D8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5"/>
            <p:cNvSpPr/>
            <p:nvPr/>
          </p:nvSpPr>
          <p:spPr>
            <a:xfrm>
              <a:off x="5294003" y="3176792"/>
              <a:ext cx="45577" cy="27346"/>
            </a:xfrm>
            <a:custGeom>
              <a:avLst/>
              <a:gdLst/>
              <a:ahLst/>
              <a:cxnLst/>
              <a:rect l="l" t="t" r="r" b="b"/>
              <a:pathLst>
                <a:path w="1260" h="756" fill="none" extrusionOk="0">
                  <a:moveTo>
                    <a:pt x="1259" y="0"/>
                  </a:moveTo>
                  <a:lnTo>
                    <a:pt x="378" y="504"/>
                  </a:lnTo>
                  <a:lnTo>
                    <a:pt x="252" y="630"/>
                  </a:lnTo>
                  <a:lnTo>
                    <a:pt x="0" y="756"/>
                  </a:lnTo>
                  <a:lnTo>
                    <a:pt x="0" y="756"/>
                  </a:lnTo>
                  <a:lnTo>
                    <a:pt x="1259" y="0"/>
                  </a:lnTo>
                  <a:lnTo>
                    <a:pt x="12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5"/>
            <p:cNvSpPr/>
            <p:nvPr/>
          </p:nvSpPr>
          <p:spPr>
            <a:xfrm>
              <a:off x="5412432" y="2967244"/>
              <a:ext cx="50135" cy="27346"/>
            </a:xfrm>
            <a:custGeom>
              <a:avLst/>
              <a:gdLst/>
              <a:ahLst/>
              <a:cxnLst/>
              <a:rect l="l" t="t" r="r" b="b"/>
              <a:pathLst>
                <a:path w="1386" h="756" fill="none" extrusionOk="0">
                  <a:moveTo>
                    <a:pt x="1385" y="0"/>
                  </a:moveTo>
                  <a:lnTo>
                    <a:pt x="0" y="756"/>
                  </a:lnTo>
                  <a:lnTo>
                    <a:pt x="0" y="756"/>
                  </a:lnTo>
                  <a:lnTo>
                    <a:pt x="1385" y="0"/>
                  </a:lnTo>
                  <a:lnTo>
                    <a:pt x="1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5"/>
            <p:cNvSpPr/>
            <p:nvPr/>
          </p:nvSpPr>
          <p:spPr>
            <a:xfrm>
              <a:off x="5289445" y="2967244"/>
              <a:ext cx="173122" cy="241451"/>
            </a:xfrm>
            <a:custGeom>
              <a:avLst/>
              <a:gdLst/>
              <a:ahLst/>
              <a:cxnLst/>
              <a:rect l="l" t="t" r="r" b="b"/>
              <a:pathLst>
                <a:path w="4786" h="6675" extrusionOk="0">
                  <a:moveTo>
                    <a:pt x="4785" y="0"/>
                  </a:moveTo>
                  <a:lnTo>
                    <a:pt x="3400" y="756"/>
                  </a:lnTo>
                  <a:lnTo>
                    <a:pt x="0" y="6675"/>
                  </a:lnTo>
                  <a:lnTo>
                    <a:pt x="126" y="6549"/>
                  </a:lnTo>
                  <a:lnTo>
                    <a:pt x="378" y="6423"/>
                  </a:lnTo>
                  <a:lnTo>
                    <a:pt x="504" y="6297"/>
                  </a:lnTo>
                  <a:lnTo>
                    <a:pt x="1385" y="5793"/>
                  </a:lnTo>
                  <a:lnTo>
                    <a:pt x="4785" y="0"/>
                  </a:lnTo>
                  <a:close/>
                </a:path>
              </a:pathLst>
            </a:custGeom>
            <a:solidFill>
              <a:srgbClr val="FEE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5"/>
            <p:cNvSpPr/>
            <p:nvPr/>
          </p:nvSpPr>
          <p:spPr>
            <a:xfrm>
              <a:off x="5289445" y="2967244"/>
              <a:ext cx="173122" cy="241451"/>
            </a:xfrm>
            <a:custGeom>
              <a:avLst/>
              <a:gdLst/>
              <a:ahLst/>
              <a:cxnLst/>
              <a:rect l="l" t="t" r="r" b="b"/>
              <a:pathLst>
                <a:path w="4786" h="6675" fill="none" extrusionOk="0">
                  <a:moveTo>
                    <a:pt x="4785" y="0"/>
                  </a:moveTo>
                  <a:lnTo>
                    <a:pt x="3400" y="756"/>
                  </a:lnTo>
                  <a:lnTo>
                    <a:pt x="0" y="6675"/>
                  </a:lnTo>
                  <a:lnTo>
                    <a:pt x="126" y="6549"/>
                  </a:lnTo>
                  <a:lnTo>
                    <a:pt x="126" y="6549"/>
                  </a:lnTo>
                  <a:lnTo>
                    <a:pt x="378" y="6423"/>
                  </a:lnTo>
                  <a:lnTo>
                    <a:pt x="504" y="6297"/>
                  </a:lnTo>
                  <a:lnTo>
                    <a:pt x="1385" y="5793"/>
                  </a:lnTo>
                  <a:lnTo>
                    <a:pt x="4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5"/>
            <p:cNvSpPr/>
            <p:nvPr/>
          </p:nvSpPr>
          <p:spPr>
            <a:xfrm>
              <a:off x="5248425" y="2994555"/>
              <a:ext cx="164042" cy="232372"/>
            </a:xfrm>
            <a:custGeom>
              <a:avLst/>
              <a:gdLst/>
              <a:ahLst/>
              <a:cxnLst/>
              <a:rect l="l" t="t" r="r" b="b"/>
              <a:pathLst>
                <a:path w="4535" h="6424" extrusionOk="0">
                  <a:moveTo>
                    <a:pt x="4534" y="1"/>
                  </a:moveTo>
                  <a:lnTo>
                    <a:pt x="3527" y="505"/>
                  </a:lnTo>
                  <a:lnTo>
                    <a:pt x="1" y="6423"/>
                  </a:lnTo>
                  <a:lnTo>
                    <a:pt x="1134" y="5920"/>
                  </a:lnTo>
                  <a:lnTo>
                    <a:pt x="4534" y="1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5"/>
            <p:cNvSpPr/>
            <p:nvPr/>
          </p:nvSpPr>
          <p:spPr>
            <a:xfrm>
              <a:off x="5221115" y="3026459"/>
              <a:ext cx="136696" cy="218699"/>
            </a:xfrm>
            <a:custGeom>
              <a:avLst/>
              <a:gdLst/>
              <a:ahLst/>
              <a:cxnLst/>
              <a:rect l="l" t="t" r="r" b="b"/>
              <a:pathLst>
                <a:path w="3779" h="6046" extrusionOk="0">
                  <a:moveTo>
                    <a:pt x="3778" y="0"/>
                  </a:moveTo>
                  <a:lnTo>
                    <a:pt x="0" y="2141"/>
                  </a:lnTo>
                  <a:lnTo>
                    <a:pt x="0" y="3652"/>
                  </a:lnTo>
                  <a:lnTo>
                    <a:pt x="0" y="4282"/>
                  </a:lnTo>
                  <a:lnTo>
                    <a:pt x="0" y="4912"/>
                  </a:lnTo>
                  <a:lnTo>
                    <a:pt x="0" y="5164"/>
                  </a:lnTo>
                  <a:lnTo>
                    <a:pt x="0" y="6045"/>
                  </a:lnTo>
                  <a:lnTo>
                    <a:pt x="252" y="5919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rgbClr val="FDD8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5"/>
            <p:cNvSpPr/>
            <p:nvPr/>
          </p:nvSpPr>
          <p:spPr>
            <a:xfrm>
              <a:off x="5198326" y="2848816"/>
              <a:ext cx="423688" cy="255125"/>
            </a:xfrm>
            <a:custGeom>
              <a:avLst/>
              <a:gdLst/>
              <a:ahLst/>
              <a:cxnLst/>
              <a:rect l="l" t="t" r="r" b="b"/>
              <a:pathLst>
                <a:path w="11713" h="7053" extrusionOk="0">
                  <a:moveTo>
                    <a:pt x="11712" y="0"/>
                  </a:moveTo>
                  <a:lnTo>
                    <a:pt x="0" y="6675"/>
                  </a:lnTo>
                  <a:lnTo>
                    <a:pt x="630" y="7052"/>
                  </a:lnTo>
                  <a:lnTo>
                    <a:pt x="11082" y="1134"/>
                  </a:lnTo>
                  <a:lnTo>
                    <a:pt x="11712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5"/>
            <p:cNvSpPr/>
            <p:nvPr/>
          </p:nvSpPr>
          <p:spPr>
            <a:xfrm>
              <a:off x="5198326" y="3031017"/>
              <a:ext cx="423688" cy="255125"/>
            </a:xfrm>
            <a:custGeom>
              <a:avLst/>
              <a:gdLst/>
              <a:ahLst/>
              <a:cxnLst/>
              <a:rect l="l" t="t" r="r" b="b"/>
              <a:pathLst>
                <a:path w="11713" h="7053" extrusionOk="0">
                  <a:moveTo>
                    <a:pt x="11082" y="0"/>
                  </a:moveTo>
                  <a:lnTo>
                    <a:pt x="630" y="5919"/>
                  </a:lnTo>
                  <a:lnTo>
                    <a:pt x="0" y="7053"/>
                  </a:lnTo>
                  <a:lnTo>
                    <a:pt x="11712" y="378"/>
                  </a:lnTo>
                  <a:lnTo>
                    <a:pt x="11082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5"/>
            <p:cNvSpPr/>
            <p:nvPr/>
          </p:nvSpPr>
          <p:spPr>
            <a:xfrm>
              <a:off x="5221115" y="3026459"/>
              <a:ext cx="378111" cy="218699"/>
            </a:xfrm>
            <a:custGeom>
              <a:avLst/>
              <a:gdLst/>
              <a:ahLst/>
              <a:cxnLst/>
              <a:rect l="l" t="t" r="r" b="b"/>
              <a:pathLst>
                <a:path w="10453" h="6046" extrusionOk="0">
                  <a:moveTo>
                    <a:pt x="10326" y="0"/>
                  </a:moveTo>
                  <a:lnTo>
                    <a:pt x="0" y="5793"/>
                  </a:lnTo>
                  <a:lnTo>
                    <a:pt x="0" y="6045"/>
                  </a:lnTo>
                  <a:lnTo>
                    <a:pt x="10452" y="126"/>
                  </a:lnTo>
                  <a:lnTo>
                    <a:pt x="1032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5"/>
            <p:cNvSpPr/>
            <p:nvPr/>
          </p:nvSpPr>
          <p:spPr>
            <a:xfrm>
              <a:off x="5594634" y="2889799"/>
              <a:ext cx="4594" cy="141254"/>
            </a:xfrm>
            <a:custGeom>
              <a:avLst/>
              <a:gdLst/>
              <a:ahLst/>
              <a:cxnLst/>
              <a:rect l="l" t="t" r="r" b="b"/>
              <a:pathLst>
                <a:path w="127" h="3905" extrusionOk="0">
                  <a:moveTo>
                    <a:pt x="126" y="1"/>
                  </a:moveTo>
                  <a:lnTo>
                    <a:pt x="0" y="126"/>
                  </a:lnTo>
                  <a:lnTo>
                    <a:pt x="0" y="3778"/>
                  </a:lnTo>
                  <a:lnTo>
                    <a:pt x="126" y="3904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5"/>
            <p:cNvSpPr/>
            <p:nvPr/>
          </p:nvSpPr>
          <p:spPr>
            <a:xfrm>
              <a:off x="5189211" y="3081116"/>
              <a:ext cx="9152" cy="205026"/>
            </a:xfrm>
            <a:custGeom>
              <a:avLst/>
              <a:gdLst/>
              <a:ahLst/>
              <a:cxnLst/>
              <a:rect l="l" t="t" r="r" b="b"/>
              <a:pathLst>
                <a:path w="253" h="5668" extrusionOk="0">
                  <a:moveTo>
                    <a:pt x="1" y="1"/>
                  </a:moveTo>
                  <a:lnTo>
                    <a:pt x="1" y="5542"/>
                  </a:lnTo>
                  <a:lnTo>
                    <a:pt x="252" y="5668"/>
                  </a:lnTo>
                  <a:lnTo>
                    <a:pt x="252" y="2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5"/>
            <p:cNvSpPr/>
            <p:nvPr/>
          </p:nvSpPr>
          <p:spPr>
            <a:xfrm>
              <a:off x="5189211" y="2839700"/>
              <a:ext cx="432804" cy="250567"/>
            </a:xfrm>
            <a:custGeom>
              <a:avLst/>
              <a:gdLst/>
              <a:ahLst/>
              <a:cxnLst/>
              <a:rect l="l" t="t" r="r" b="b"/>
              <a:pathLst>
                <a:path w="11965" h="6927" extrusionOk="0">
                  <a:moveTo>
                    <a:pt x="11712" y="0"/>
                  </a:moveTo>
                  <a:lnTo>
                    <a:pt x="1" y="6675"/>
                  </a:lnTo>
                  <a:lnTo>
                    <a:pt x="252" y="6927"/>
                  </a:lnTo>
                  <a:lnTo>
                    <a:pt x="11964" y="252"/>
                  </a:lnTo>
                  <a:lnTo>
                    <a:pt x="1171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5"/>
            <p:cNvSpPr/>
            <p:nvPr/>
          </p:nvSpPr>
          <p:spPr>
            <a:xfrm>
              <a:off x="3449086" y="1450349"/>
              <a:ext cx="1252726" cy="674219"/>
            </a:xfrm>
            <a:custGeom>
              <a:avLst/>
              <a:gdLst/>
              <a:ahLst/>
              <a:cxnLst/>
              <a:rect l="l" t="t" r="r" b="b"/>
              <a:pathLst>
                <a:path w="34632" h="18639" extrusionOk="0">
                  <a:moveTo>
                    <a:pt x="17883" y="0"/>
                  </a:moveTo>
                  <a:lnTo>
                    <a:pt x="1" y="9067"/>
                  </a:lnTo>
                  <a:lnTo>
                    <a:pt x="17883" y="18638"/>
                  </a:lnTo>
                  <a:lnTo>
                    <a:pt x="34632" y="9193"/>
                  </a:lnTo>
                  <a:lnTo>
                    <a:pt x="1788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5"/>
            <p:cNvSpPr/>
            <p:nvPr/>
          </p:nvSpPr>
          <p:spPr>
            <a:xfrm>
              <a:off x="5047992" y="2024299"/>
              <a:ext cx="191353" cy="410015"/>
            </a:xfrm>
            <a:custGeom>
              <a:avLst/>
              <a:gdLst/>
              <a:ahLst/>
              <a:cxnLst/>
              <a:rect l="l" t="t" r="r" b="b"/>
              <a:pathLst>
                <a:path w="5290" h="11335" extrusionOk="0">
                  <a:moveTo>
                    <a:pt x="5290" y="1"/>
                  </a:moveTo>
                  <a:lnTo>
                    <a:pt x="1" y="3149"/>
                  </a:lnTo>
                  <a:lnTo>
                    <a:pt x="1" y="11334"/>
                  </a:lnTo>
                  <a:lnTo>
                    <a:pt x="5290" y="8312"/>
                  </a:lnTo>
                  <a:lnTo>
                    <a:pt x="529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5"/>
            <p:cNvSpPr/>
            <p:nvPr/>
          </p:nvSpPr>
          <p:spPr>
            <a:xfrm>
              <a:off x="4765592" y="1974200"/>
              <a:ext cx="282435" cy="460114"/>
            </a:xfrm>
            <a:custGeom>
              <a:avLst/>
              <a:gdLst/>
              <a:ahLst/>
              <a:cxnLst/>
              <a:rect l="l" t="t" r="r" b="b"/>
              <a:pathLst>
                <a:path w="7808" h="12720" extrusionOk="0">
                  <a:moveTo>
                    <a:pt x="0" y="0"/>
                  </a:moveTo>
                  <a:lnTo>
                    <a:pt x="0" y="8312"/>
                  </a:lnTo>
                  <a:lnTo>
                    <a:pt x="7808" y="12719"/>
                  </a:lnTo>
                  <a:lnTo>
                    <a:pt x="7808" y="45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5"/>
            <p:cNvSpPr/>
            <p:nvPr/>
          </p:nvSpPr>
          <p:spPr>
            <a:xfrm>
              <a:off x="4765592" y="1864850"/>
              <a:ext cx="473751" cy="273356"/>
            </a:xfrm>
            <a:custGeom>
              <a:avLst/>
              <a:gdLst/>
              <a:ahLst/>
              <a:cxnLst/>
              <a:rect l="l" t="t" r="r" b="b"/>
              <a:pathLst>
                <a:path w="13097" h="7557" extrusionOk="0">
                  <a:moveTo>
                    <a:pt x="5289" y="1"/>
                  </a:moveTo>
                  <a:lnTo>
                    <a:pt x="0" y="3023"/>
                  </a:lnTo>
                  <a:lnTo>
                    <a:pt x="7808" y="7557"/>
                  </a:lnTo>
                  <a:lnTo>
                    <a:pt x="13097" y="4409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5"/>
            <p:cNvSpPr/>
            <p:nvPr/>
          </p:nvSpPr>
          <p:spPr>
            <a:xfrm>
              <a:off x="5180095" y="1746421"/>
              <a:ext cx="214141" cy="742549"/>
            </a:xfrm>
            <a:custGeom>
              <a:avLst/>
              <a:gdLst/>
              <a:ahLst/>
              <a:cxnLst/>
              <a:rect l="l" t="t" r="r" b="b"/>
              <a:pathLst>
                <a:path w="5920" h="20528" extrusionOk="0">
                  <a:moveTo>
                    <a:pt x="1" y="1"/>
                  </a:moveTo>
                  <a:lnTo>
                    <a:pt x="1" y="18765"/>
                  </a:lnTo>
                  <a:lnTo>
                    <a:pt x="1" y="19142"/>
                  </a:lnTo>
                  <a:lnTo>
                    <a:pt x="253" y="19520"/>
                  </a:lnTo>
                  <a:lnTo>
                    <a:pt x="504" y="19772"/>
                  </a:lnTo>
                  <a:lnTo>
                    <a:pt x="882" y="20024"/>
                  </a:lnTo>
                  <a:lnTo>
                    <a:pt x="1386" y="20276"/>
                  </a:lnTo>
                  <a:lnTo>
                    <a:pt x="1890" y="20402"/>
                  </a:lnTo>
                  <a:lnTo>
                    <a:pt x="3023" y="20528"/>
                  </a:lnTo>
                  <a:lnTo>
                    <a:pt x="4031" y="20402"/>
                  </a:lnTo>
                  <a:lnTo>
                    <a:pt x="4660" y="20276"/>
                  </a:lnTo>
                  <a:lnTo>
                    <a:pt x="5038" y="20024"/>
                  </a:lnTo>
                  <a:lnTo>
                    <a:pt x="5416" y="19772"/>
                  </a:lnTo>
                  <a:lnTo>
                    <a:pt x="5668" y="19520"/>
                  </a:lnTo>
                  <a:lnTo>
                    <a:pt x="5920" y="19142"/>
                  </a:lnTo>
                  <a:lnTo>
                    <a:pt x="5920" y="18890"/>
                  </a:lnTo>
                  <a:lnTo>
                    <a:pt x="5920" y="379"/>
                  </a:lnTo>
                  <a:lnTo>
                    <a:pt x="5794" y="630"/>
                  </a:lnTo>
                  <a:lnTo>
                    <a:pt x="5542" y="882"/>
                  </a:lnTo>
                  <a:lnTo>
                    <a:pt x="5164" y="1260"/>
                  </a:lnTo>
                  <a:lnTo>
                    <a:pt x="4660" y="1386"/>
                  </a:lnTo>
                  <a:lnTo>
                    <a:pt x="4156" y="1638"/>
                  </a:lnTo>
                  <a:lnTo>
                    <a:pt x="3023" y="1764"/>
                  </a:lnTo>
                  <a:lnTo>
                    <a:pt x="1890" y="1638"/>
                  </a:lnTo>
                  <a:lnTo>
                    <a:pt x="1386" y="1386"/>
                  </a:lnTo>
                  <a:lnTo>
                    <a:pt x="882" y="1260"/>
                  </a:lnTo>
                  <a:lnTo>
                    <a:pt x="504" y="882"/>
                  </a:lnTo>
                  <a:lnTo>
                    <a:pt x="253" y="630"/>
                  </a:lnTo>
                  <a:lnTo>
                    <a:pt x="127" y="2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5"/>
            <p:cNvSpPr/>
            <p:nvPr/>
          </p:nvSpPr>
          <p:spPr>
            <a:xfrm>
              <a:off x="5180095" y="1682649"/>
              <a:ext cx="214141" cy="127580"/>
            </a:xfrm>
            <a:custGeom>
              <a:avLst/>
              <a:gdLst/>
              <a:ahLst/>
              <a:cxnLst/>
              <a:rect l="l" t="t" r="r" b="b"/>
              <a:pathLst>
                <a:path w="5920" h="3527" extrusionOk="0">
                  <a:moveTo>
                    <a:pt x="3023" y="1"/>
                  </a:moveTo>
                  <a:lnTo>
                    <a:pt x="1890" y="127"/>
                  </a:lnTo>
                  <a:lnTo>
                    <a:pt x="1386" y="253"/>
                  </a:lnTo>
                  <a:lnTo>
                    <a:pt x="882" y="504"/>
                  </a:lnTo>
                  <a:lnTo>
                    <a:pt x="504" y="756"/>
                  </a:lnTo>
                  <a:lnTo>
                    <a:pt x="253" y="1134"/>
                  </a:lnTo>
                  <a:lnTo>
                    <a:pt x="127" y="1386"/>
                  </a:lnTo>
                  <a:lnTo>
                    <a:pt x="1" y="1764"/>
                  </a:lnTo>
                  <a:lnTo>
                    <a:pt x="127" y="2016"/>
                  </a:lnTo>
                  <a:lnTo>
                    <a:pt x="253" y="2393"/>
                  </a:lnTo>
                  <a:lnTo>
                    <a:pt x="504" y="2645"/>
                  </a:lnTo>
                  <a:lnTo>
                    <a:pt x="882" y="3023"/>
                  </a:lnTo>
                  <a:lnTo>
                    <a:pt x="1386" y="3149"/>
                  </a:lnTo>
                  <a:lnTo>
                    <a:pt x="1890" y="3401"/>
                  </a:lnTo>
                  <a:lnTo>
                    <a:pt x="3023" y="3527"/>
                  </a:lnTo>
                  <a:lnTo>
                    <a:pt x="4156" y="3401"/>
                  </a:lnTo>
                  <a:lnTo>
                    <a:pt x="4660" y="3149"/>
                  </a:lnTo>
                  <a:lnTo>
                    <a:pt x="5164" y="3023"/>
                  </a:lnTo>
                  <a:lnTo>
                    <a:pt x="5542" y="2645"/>
                  </a:lnTo>
                  <a:lnTo>
                    <a:pt x="5794" y="2393"/>
                  </a:lnTo>
                  <a:lnTo>
                    <a:pt x="5920" y="2016"/>
                  </a:lnTo>
                  <a:lnTo>
                    <a:pt x="5920" y="1764"/>
                  </a:lnTo>
                  <a:lnTo>
                    <a:pt x="5920" y="1386"/>
                  </a:lnTo>
                  <a:lnTo>
                    <a:pt x="5794" y="1134"/>
                  </a:lnTo>
                  <a:lnTo>
                    <a:pt x="5542" y="756"/>
                  </a:lnTo>
                  <a:lnTo>
                    <a:pt x="5164" y="504"/>
                  </a:lnTo>
                  <a:lnTo>
                    <a:pt x="4660" y="253"/>
                  </a:lnTo>
                  <a:lnTo>
                    <a:pt x="4156" y="127"/>
                  </a:lnTo>
                  <a:lnTo>
                    <a:pt x="3023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5"/>
            <p:cNvSpPr/>
            <p:nvPr/>
          </p:nvSpPr>
          <p:spPr>
            <a:xfrm>
              <a:off x="5198326" y="1700880"/>
              <a:ext cx="177679" cy="91155"/>
            </a:xfrm>
            <a:custGeom>
              <a:avLst/>
              <a:gdLst/>
              <a:ahLst/>
              <a:cxnLst/>
              <a:rect l="l" t="t" r="r" b="b"/>
              <a:pathLst>
                <a:path w="4912" h="2520" extrusionOk="0">
                  <a:moveTo>
                    <a:pt x="2519" y="0"/>
                  </a:moveTo>
                  <a:lnTo>
                    <a:pt x="1512" y="126"/>
                  </a:lnTo>
                  <a:lnTo>
                    <a:pt x="630" y="504"/>
                  </a:lnTo>
                  <a:lnTo>
                    <a:pt x="252" y="882"/>
                  </a:lnTo>
                  <a:lnTo>
                    <a:pt x="0" y="1260"/>
                  </a:lnTo>
                  <a:lnTo>
                    <a:pt x="252" y="1638"/>
                  </a:lnTo>
                  <a:lnTo>
                    <a:pt x="630" y="2015"/>
                  </a:lnTo>
                  <a:lnTo>
                    <a:pt x="1512" y="2393"/>
                  </a:lnTo>
                  <a:lnTo>
                    <a:pt x="2519" y="2519"/>
                  </a:lnTo>
                  <a:lnTo>
                    <a:pt x="3527" y="2393"/>
                  </a:lnTo>
                  <a:lnTo>
                    <a:pt x="4408" y="2015"/>
                  </a:lnTo>
                  <a:lnTo>
                    <a:pt x="4786" y="1638"/>
                  </a:lnTo>
                  <a:lnTo>
                    <a:pt x="4912" y="1260"/>
                  </a:lnTo>
                  <a:lnTo>
                    <a:pt x="4786" y="882"/>
                  </a:lnTo>
                  <a:lnTo>
                    <a:pt x="4408" y="504"/>
                  </a:lnTo>
                  <a:lnTo>
                    <a:pt x="3527" y="126"/>
                  </a:lnTo>
                  <a:lnTo>
                    <a:pt x="25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5"/>
            <p:cNvSpPr/>
            <p:nvPr/>
          </p:nvSpPr>
          <p:spPr>
            <a:xfrm>
              <a:off x="5161900" y="2270272"/>
              <a:ext cx="109349" cy="273356"/>
            </a:xfrm>
            <a:custGeom>
              <a:avLst/>
              <a:gdLst/>
              <a:ahLst/>
              <a:cxnLst/>
              <a:rect l="l" t="t" r="r" b="b"/>
              <a:pathLst>
                <a:path w="3023" h="7557" extrusionOk="0">
                  <a:moveTo>
                    <a:pt x="0" y="1"/>
                  </a:moveTo>
                  <a:lnTo>
                    <a:pt x="0" y="6675"/>
                  </a:lnTo>
                  <a:lnTo>
                    <a:pt x="126" y="6927"/>
                  </a:lnTo>
                  <a:lnTo>
                    <a:pt x="378" y="7305"/>
                  </a:lnTo>
                  <a:lnTo>
                    <a:pt x="882" y="7431"/>
                  </a:lnTo>
                  <a:lnTo>
                    <a:pt x="1511" y="7557"/>
                  </a:lnTo>
                  <a:lnTo>
                    <a:pt x="2015" y="7431"/>
                  </a:lnTo>
                  <a:lnTo>
                    <a:pt x="2519" y="7305"/>
                  </a:lnTo>
                  <a:lnTo>
                    <a:pt x="2896" y="6927"/>
                  </a:lnTo>
                  <a:lnTo>
                    <a:pt x="3022" y="6675"/>
                  </a:lnTo>
                  <a:lnTo>
                    <a:pt x="3022" y="1"/>
                  </a:lnTo>
                  <a:lnTo>
                    <a:pt x="2896" y="253"/>
                  </a:lnTo>
                  <a:lnTo>
                    <a:pt x="2645" y="631"/>
                  </a:lnTo>
                  <a:lnTo>
                    <a:pt x="2141" y="756"/>
                  </a:lnTo>
                  <a:lnTo>
                    <a:pt x="1511" y="882"/>
                  </a:lnTo>
                  <a:lnTo>
                    <a:pt x="1007" y="756"/>
                  </a:lnTo>
                  <a:lnTo>
                    <a:pt x="504" y="631"/>
                  </a:lnTo>
                  <a:lnTo>
                    <a:pt x="126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5"/>
            <p:cNvSpPr/>
            <p:nvPr/>
          </p:nvSpPr>
          <p:spPr>
            <a:xfrm>
              <a:off x="5161900" y="2238404"/>
              <a:ext cx="109349" cy="63808"/>
            </a:xfrm>
            <a:custGeom>
              <a:avLst/>
              <a:gdLst/>
              <a:ahLst/>
              <a:cxnLst/>
              <a:rect l="l" t="t" r="r" b="b"/>
              <a:pathLst>
                <a:path w="3023" h="1764" extrusionOk="0">
                  <a:moveTo>
                    <a:pt x="1007" y="0"/>
                  </a:moveTo>
                  <a:lnTo>
                    <a:pt x="504" y="252"/>
                  </a:lnTo>
                  <a:lnTo>
                    <a:pt x="126" y="504"/>
                  </a:lnTo>
                  <a:lnTo>
                    <a:pt x="0" y="882"/>
                  </a:lnTo>
                  <a:lnTo>
                    <a:pt x="126" y="1134"/>
                  </a:lnTo>
                  <a:lnTo>
                    <a:pt x="504" y="1512"/>
                  </a:lnTo>
                  <a:lnTo>
                    <a:pt x="1007" y="1637"/>
                  </a:lnTo>
                  <a:lnTo>
                    <a:pt x="1511" y="1763"/>
                  </a:lnTo>
                  <a:lnTo>
                    <a:pt x="2141" y="1637"/>
                  </a:lnTo>
                  <a:lnTo>
                    <a:pt x="2645" y="1512"/>
                  </a:lnTo>
                  <a:lnTo>
                    <a:pt x="2896" y="1134"/>
                  </a:lnTo>
                  <a:lnTo>
                    <a:pt x="3022" y="882"/>
                  </a:lnTo>
                  <a:lnTo>
                    <a:pt x="2896" y="504"/>
                  </a:lnTo>
                  <a:lnTo>
                    <a:pt x="2645" y="252"/>
                  </a:lnTo>
                  <a:lnTo>
                    <a:pt x="2141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5"/>
            <p:cNvSpPr/>
            <p:nvPr/>
          </p:nvSpPr>
          <p:spPr>
            <a:xfrm>
              <a:off x="5180095" y="2256635"/>
              <a:ext cx="72924" cy="27346"/>
            </a:xfrm>
            <a:custGeom>
              <a:avLst/>
              <a:gdLst/>
              <a:ahLst/>
              <a:cxnLst/>
              <a:rect l="l" t="t" r="r" b="b"/>
              <a:pathLst>
                <a:path w="2016" h="756" extrusionOk="0">
                  <a:moveTo>
                    <a:pt x="630" y="0"/>
                  </a:moveTo>
                  <a:lnTo>
                    <a:pt x="253" y="126"/>
                  </a:lnTo>
                  <a:lnTo>
                    <a:pt x="1" y="378"/>
                  </a:lnTo>
                  <a:lnTo>
                    <a:pt x="253" y="504"/>
                  </a:lnTo>
                  <a:lnTo>
                    <a:pt x="630" y="630"/>
                  </a:lnTo>
                  <a:lnTo>
                    <a:pt x="1008" y="756"/>
                  </a:lnTo>
                  <a:lnTo>
                    <a:pt x="1512" y="630"/>
                  </a:lnTo>
                  <a:lnTo>
                    <a:pt x="1890" y="504"/>
                  </a:lnTo>
                  <a:lnTo>
                    <a:pt x="2016" y="378"/>
                  </a:lnTo>
                  <a:lnTo>
                    <a:pt x="1890" y="126"/>
                  </a:lnTo>
                  <a:lnTo>
                    <a:pt x="151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5"/>
            <p:cNvSpPr/>
            <p:nvPr/>
          </p:nvSpPr>
          <p:spPr>
            <a:xfrm>
              <a:off x="5280330" y="2010626"/>
              <a:ext cx="72924" cy="514807"/>
            </a:xfrm>
            <a:custGeom>
              <a:avLst/>
              <a:gdLst/>
              <a:ahLst/>
              <a:cxnLst/>
              <a:rect l="l" t="t" r="r" b="b"/>
              <a:pathLst>
                <a:path w="2016" h="14232" extrusionOk="0">
                  <a:moveTo>
                    <a:pt x="0" y="1"/>
                  </a:moveTo>
                  <a:lnTo>
                    <a:pt x="0" y="13601"/>
                  </a:lnTo>
                  <a:lnTo>
                    <a:pt x="126" y="13853"/>
                  </a:lnTo>
                  <a:lnTo>
                    <a:pt x="378" y="14105"/>
                  </a:lnTo>
                  <a:lnTo>
                    <a:pt x="630" y="14231"/>
                  </a:lnTo>
                  <a:lnTo>
                    <a:pt x="1385" y="14231"/>
                  </a:lnTo>
                  <a:lnTo>
                    <a:pt x="1763" y="14105"/>
                  </a:lnTo>
                  <a:lnTo>
                    <a:pt x="2015" y="13853"/>
                  </a:lnTo>
                  <a:lnTo>
                    <a:pt x="2015" y="13601"/>
                  </a:lnTo>
                  <a:lnTo>
                    <a:pt x="2015" y="253"/>
                  </a:lnTo>
                  <a:lnTo>
                    <a:pt x="1763" y="504"/>
                  </a:lnTo>
                  <a:lnTo>
                    <a:pt x="1385" y="630"/>
                  </a:lnTo>
                  <a:lnTo>
                    <a:pt x="630" y="630"/>
                  </a:lnTo>
                  <a:lnTo>
                    <a:pt x="378" y="504"/>
                  </a:lnTo>
                  <a:lnTo>
                    <a:pt x="126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5"/>
            <p:cNvSpPr/>
            <p:nvPr/>
          </p:nvSpPr>
          <p:spPr>
            <a:xfrm>
              <a:off x="5280330" y="1992431"/>
              <a:ext cx="72924" cy="41020"/>
            </a:xfrm>
            <a:custGeom>
              <a:avLst/>
              <a:gdLst/>
              <a:ahLst/>
              <a:cxnLst/>
              <a:rect l="l" t="t" r="r" b="b"/>
              <a:pathLst>
                <a:path w="2016" h="1134" extrusionOk="0">
                  <a:moveTo>
                    <a:pt x="630" y="0"/>
                  </a:moveTo>
                  <a:lnTo>
                    <a:pt x="378" y="126"/>
                  </a:lnTo>
                  <a:lnTo>
                    <a:pt x="126" y="378"/>
                  </a:lnTo>
                  <a:lnTo>
                    <a:pt x="0" y="504"/>
                  </a:lnTo>
                  <a:lnTo>
                    <a:pt x="126" y="756"/>
                  </a:lnTo>
                  <a:lnTo>
                    <a:pt x="378" y="1007"/>
                  </a:lnTo>
                  <a:lnTo>
                    <a:pt x="630" y="1133"/>
                  </a:lnTo>
                  <a:lnTo>
                    <a:pt x="1385" y="1133"/>
                  </a:lnTo>
                  <a:lnTo>
                    <a:pt x="1763" y="1007"/>
                  </a:lnTo>
                  <a:lnTo>
                    <a:pt x="2015" y="756"/>
                  </a:lnTo>
                  <a:lnTo>
                    <a:pt x="2015" y="504"/>
                  </a:lnTo>
                  <a:lnTo>
                    <a:pt x="2015" y="378"/>
                  </a:lnTo>
                  <a:lnTo>
                    <a:pt x="1763" y="126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5"/>
            <p:cNvSpPr/>
            <p:nvPr/>
          </p:nvSpPr>
          <p:spPr>
            <a:xfrm>
              <a:off x="5289445" y="2001510"/>
              <a:ext cx="54693" cy="22825"/>
            </a:xfrm>
            <a:custGeom>
              <a:avLst/>
              <a:gdLst/>
              <a:ahLst/>
              <a:cxnLst/>
              <a:rect l="l" t="t" r="r" b="b"/>
              <a:pathLst>
                <a:path w="1512" h="631" extrusionOk="0">
                  <a:moveTo>
                    <a:pt x="504" y="1"/>
                  </a:moveTo>
                  <a:lnTo>
                    <a:pt x="252" y="127"/>
                  </a:lnTo>
                  <a:lnTo>
                    <a:pt x="0" y="253"/>
                  </a:lnTo>
                  <a:lnTo>
                    <a:pt x="252" y="505"/>
                  </a:lnTo>
                  <a:lnTo>
                    <a:pt x="504" y="631"/>
                  </a:lnTo>
                  <a:lnTo>
                    <a:pt x="1133" y="631"/>
                  </a:lnTo>
                  <a:lnTo>
                    <a:pt x="1385" y="505"/>
                  </a:lnTo>
                  <a:lnTo>
                    <a:pt x="1511" y="253"/>
                  </a:lnTo>
                  <a:lnTo>
                    <a:pt x="1385" y="127"/>
                  </a:lnTo>
                  <a:lnTo>
                    <a:pt x="113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7" name="Google Shape;6707;p55"/>
          <p:cNvGrpSpPr/>
          <p:nvPr/>
        </p:nvGrpSpPr>
        <p:grpSpPr>
          <a:xfrm>
            <a:off x="815973" y="3557648"/>
            <a:ext cx="345265" cy="349848"/>
            <a:chOff x="3979435" y="1976585"/>
            <a:chExt cx="345265" cy="349848"/>
          </a:xfrm>
        </p:grpSpPr>
        <p:sp>
          <p:nvSpPr>
            <p:cNvPr id="6708" name="Google Shape;6708;p55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5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5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5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5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5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5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5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5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5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5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5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5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5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5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5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5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5" name="Google Shape;6725;p55"/>
          <p:cNvGrpSpPr/>
          <p:nvPr/>
        </p:nvGrpSpPr>
        <p:grpSpPr>
          <a:xfrm>
            <a:off x="805918" y="1764148"/>
            <a:ext cx="365348" cy="364966"/>
            <a:chOff x="2640993" y="3357835"/>
            <a:chExt cx="365348" cy="364966"/>
          </a:xfrm>
        </p:grpSpPr>
        <p:sp>
          <p:nvSpPr>
            <p:cNvPr id="6726" name="Google Shape;6726;p55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5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5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5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5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5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5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5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5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5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6" name="Google Shape;6736;p55"/>
          <p:cNvGrpSpPr/>
          <p:nvPr/>
        </p:nvGrpSpPr>
        <p:grpSpPr>
          <a:xfrm>
            <a:off x="7975611" y="3597614"/>
            <a:ext cx="391854" cy="269922"/>
            <a:chOff x="3516850" y="3406526"/>
            <a:chExt cx="369674" cy="254644"/>
          </a:xfrm>
        </p:grpSpPr>
        <p:sp>
          <p:nvSpPr>
            <p:cNvPr id="6737" name="Google Shape;6737;p55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5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5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5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28"/>
          <p:cNvSpPr txBox="1">
            <a:spLocks noGrp="1"/>
          </p:cNvSpPr>
          <p:nvPr>
            <p:ph type="title"/>
          </p:nvPr>
        </p:nvSpPr>
        <p:spPr>
          <a:xfrm>
            <a:off x="457200" y="205263"/>
            <a:ext cx="8229600" cy="6877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Como funciona?</a:t>
            </a:r>
            <a:endParaRPr dirty="0"/>
          </a:p>
        </p:txBody>
      </p:sp>
      <p:sp>
        <p:nvSpPr>
          <p:cNvPr id="1677" name="Google Shape;1677;p28"/>
          <p:cNvSpPr txBox="1"/>
          <p:nvPr/>
        </p:nvSpPr>
        <p:spPr>
          <a:xfrm>
            <a:off x="457200" y="14574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Identifica 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78" name="Google Shape;1678;p28"/>
          <p:cNvSpPr txBox="1"/>
          <p:nvPr/>
        </p:nvSpPr>
        <p:spPr>
          <a:xfrm>
            <a:off x="457200" y="3656750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Processa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79" name="Google Shape;1679;p28"/>
          <p:cNvSpPr txBox="1"/>
          <p:nvPr/>
        </p:nvSpPr>
        <p:spPr>
          <a:xfrm>
            <a:off x="6857300" y="14574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Comprime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0" name="Google Shape;1680;p28"/>
          <p:cNvSpPr txBox="1"/>
          <p:nvPr/>
        </p:nvSpPr>
        <p:spPr>
          <a:xfrm>
            <a:off x="6857388" y="3656750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Finalizacao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1" name="Google Shape;1681;p28"/>
          <p:cNvSpPr txBox="1"/>
          <p:nvPr/>
        </p:nvSpPr>
        <p:spPr>
          <a:xfrm>
            <a:off x="457200" y="1744575"/>
            <a:ext cx="2085422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Através de sensores, os alimentos são identificados e selecionados.</a:t>
            </a:r>
          </a:p>
        </p:txBody>
      </p:sp>
      <p:sp>
        <p:nvSpPr>
          <p:cNvPr id="1682" name="Google Shape;1682;p28"/>
          <p:cNvSpPr txBox="1"/>
          <p:nvPr/>
        </p:nvSpPr>
        <p:spPr>
          <a:xfrm>
            <a:off x="6681321" y="1744575"/>
            <a:ext cx="2005479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Por meio de vácuo compreensão o conteúdo e reduzido e minimizado.</a:t>
            </a:r>
          </a:p>
        </p:txBody>
      </p:sp>
      <p:sp>
        <p:nvSpPr>
          <p:cNvPr id="1683" name="Google Shape;1683;p28"/>
          <p:cNvSpPr txBox="1"/>
          <p:nvPr/>
        </p:nvSpPr>
        <p:spPr>
          <a:xfrm>
            <a:off x="6857100" y="39438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Por fim, através de um software automatizado, o conteúdo esta pronto.</a:t>
            </a:r>
          </a:p>
        </p:txBody>
      </p:sp>
      <p:sp>
        <p:nvSpPr>
          <p:cNvPr id="1684" name="Google Shape;1684;p28"/>
          <p:cNvSpPr txBox="1"/>
          <p:nvPr/>
        </p:nvSpPr>
        <p:spPr>
          <a:xfrm>
            <a:off x="464600" y="11624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5" name="Google Shape;1685;p28"/>
          <p:cNvSpPr txBox="1"/>
          <p:nvPr/>
        </p:nvSpPr>
        <p:spPr>
          <a:xfrm>
            <a:off x="8071500" y="11624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400"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6" name="Google Shape;1686;p28"/>
          <p:cNvSpPr txBox="1"/>
          <p:nvPr/>
        </p:nvSpPr>
        <p:spPr>
          <a:xfrm>
            <a:off x="464600" y="33738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4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7" name="Google Shape;1687;p28"/>
          <p:cNvSpPr txBox="1"/>
          <p:nvPr/>
        </p:nvSpPr>
        <p:spPr>
          <a:xfrm>
            <a:off x="8071500" y="33738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4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8" name="Google Shape;1688;p28"/>
          <p:cNvSpPr txBox="1"/>
          <p:nvPr/>
        </p:nvSpPr>
        <p:spPr>
          <a:xfrm>
            <a:off x="457199" y="3943850"/>
            <a:ext cx="2126717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Por meio de nano robôs o conteúdo e delicadamente processado e harmonizado.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78D4789F-2477-D9B1-ED10-2DE3562BF7D9}"/>
              </a:ext>
            </a:extLst>
          </p:cNvPr>
          <p:cNvGrpSpPr/>
          <p:nvPr/>
        </p:nvGrpSpPr>
        <p:grpSpPr>
          <a:xfrm>
            <a:off x="2024816" y="1162463"/>
            <a:ext cx="5094367" cy="3462626"/>
            <a:chOff x="2018655" y="1162468"/>
            <a:chExt cx="5203895" cy="3568790"/>
          </a:xfrm>
        </p:grpSpPr>
        <p:grpSp>
          <p:nvGrpSpPr>
            <p:cNvPr id="251" name="Google Shape;251;p28"/>
            <p:cNvGrpSpPr/>
            <p:nvPr/>
          </p:nvGrpSpPr>
          <p:grpSpPr>
            <a:xfrm>
              <a:off x="2018655" y="1470483"/>
              <a:ext cx="5114091" cy="3260775"/>
              <a:chOff x="2075150" y="1124000"/>
              <a:chExt cx="5306725" cy="3383600"/>
            </a:xfrm>
          </p:grpSpPr>
          <p:sp>
            <p:nvSpPr>
              <p:cNvPr id="252" name="Google Shape;252;p28"/>
              <p:cNvSpPr/>
              <p:nvPr/>
            </p:nvSpPr>
            <p:spPr>
              <a:xfrm>
                <a:off x="2075150" y="1382200"/>
                <a:ext cx="2770375" cy="1517000"/>
              </a:xfrm>
              <a:custGeom>
                <a:avLst/>
                <a:gdLst/>
                <a:ahLst/>
                <a:cxnLst/>
                <a:rect l="l" t="t" r="r" b="b"/>
                <a:pathLst>
                  <a:path w="110815" h="60680" extrusionOk="0">
                    <a:moveTo>
                      <a:pt x="62831" y="0"/>
                    </a:moveTo>
                    <a:lnTo>
                      <a:pt x="62186" y="108"/>
                    </a:lnTo>
                    <a:lnTo>
                      <a:pt x="61540" y="323"/>
                    </a:lnTo>
                    <a:lnTo>
                      <a:pt x="22917" y="22916"/>
                    </a:lnTo>
                    <a:lnTo>
                      <a:pt x="22379" y="23347"/>
                    </a:lnTo>
                    <a:lnTo>
                      <a:pt x="22056" y="23885"/>
                    </a:lnTo>
                    <a:lnTo>
                      <a:pt x="21841" y="24530"/>
                    </a:lnTo>
                    <a:lnTo>
                      <a:pt x="21733" y="25068"/>
                    </a:lnTo>
                    <a:lnTo>
                      <a:pt x="21733" y="25713"/>
                    </a:lnTo>
                    <a:lnTo>
                      <a:pt x="22056" y="26251"/>
                    </a:lnTo>
                    <a:lnTo>
                      <a:pt x="22379" y="26789"/>
                    </a:lnTo>
                    <a:lnTo>
                      <a:pt x="22917" y="27220"/>
                    </a:lnTo>
                    <a:lnTo>
                      <a:pt x="23455" y="27650"/>
                    </a:lnTo>
                    <a:lnTo>
                      <a:pt x="23885" y="28188"/>
                    </a:lnTo>
                    <a:lnTo>
                      <a:pt x="24100" y="28726"/>
                    </a:lnTo>
                    <a:lnTo>
                      <a:pt x="24208" y="29371"/>
                    </a:lnTo>
                    <a:lnTo>
                      <a:pt x="24100" y="30017"/>
                    </a:lnTo>
                    <a:lnTo>
                      <a:pt x="23885" y="30555"/>
                    </a:lnTo>
                    <a:lnTo>
                      <a:pt x="23455" y="31093"/>
                    </a:lnTo>
                    <a:lnTo>
                      <a:pt x="22917" y="31523"/>
                    </a:lnTo>
                    <a:lnTo>
                      <a:pt x="1292" y="44111"/>
                    </a:lnTo>
                    <a:lnTo>
                      <a:pt x="754" y="44541"/>
                    </a:lnTo>
                    <a:lnTo>
                      <a:pt x="323" y="45079"/>
                    </a:lnTo>
                    <a:lnTo>
                      <a:pt x="108" y="45617"/>
                    </a:lnTo>
                    <a:lnTo>
                      <a:pt x="1" y="46263"/>
                    </a:lnTo>
                    <a:lnTo>
                      <a:pt x="108" y="46908"/>
                    </a:lnTo>
                    <a:lnTo>
                      <a:pt x="323" y="47446"/>
                    </a:lnTo>
                    <a:lnTo>
                      <a:pt x="754" y="47984"/>
                    </a:lnTo>
                    <a:lnTo>
                      <a:pt x="1292" y="48414"/>
                    </a:lnTo>
                    <a:lnTo>
                      <a:pt x="21733" y="60356"/>
                    </a:lnTo>
                    <a:lnTo>
                      <a:pt x="22379" y="60572"/>
                    </a:lnTo>
                    <a:lnTo>
                      <a:pt x="23024" y="60679"/>
                    </a:lnTo>
                    <a:lnTo>
                      <a:pt x="23670" y="60572"/>
                    </a:lnTo>
                    <a:lnTo>
                      <a:pt x="24315" y="60356"/>
                    </a:lnTo>
                    <a:lnTo>
                      <a:pt x="50566" y="44864"/>
                    </a:lnTo>
                    <a:lnTo>
                      <a:pt x="51104" y="44649"/>
                    </a:lnTo>
                    <a:lnTo>
                      <a:pt x="51750" y="44541"/>
                    </a:lnTo>
                    <a:lnTo>
                      <a:pt x="52395" y="44649"/>
                    </a:lnTo>
                    <a:lnTo>
                      <a:pt x="53041" y="44864"/>
                    </a:lnTo>
                    <a:lnTo>
                      <a:pt x="68748" y="54116"/>
                    </a:lnTo>
                    <a:lnTo>
                      <a:pt x="69394" y="54331"/>
                    </a:lnTo>
                    <a:lnTo>
                      <a:pt x="70040" y="54439"/>
                    </a:lnTo>
                    <a:lnTo>
                      <a:pt x="70685" y="54331"/>
                    </a:lnTo>
                    <a:lnTo>
                      <a:pt x="71331" y="54116"/>
                    </a:lnTo>
                    <a:lnTo>
                      <a:pt x="109631" y="31416"/>
                    </a:lnTo>
                    <a:lnTo>
                      <a:pt x="110169" y="30985"/>
                    </a:lnTo>
                    <a:lnTo>
                      <a:pt x="110492" y="30447"/>
                    </a:lnTo>
                    <a:lnTo>
                      <a:pt x="110815" y="29909"/>
                    </a:lnTo>
                    <a:lnTo>
                      <a:pt x="110815" y="29264"/>
                    </a:lnTo>
                    <a:lnTo>
                      <a:pt x="110707" y="28618"/>
                    </a:lnTo>
                    <a:lnTo>
                      <a:pt x="110492" y="28080"/>
                    </a:lnTo>
                    <a:lnTo>
                      <a:pt x="110169" y="27542"/>
                    </a:lnTo>
                    <a:lnTo>
                      <a:pt x="109631" y="27112"/>
                    </a:lnTo>
                    <a:lnTo>
                      <a:pt x="64015" y="323"/>
                    </a:lnTo>
                    <a:lnTo>
                      <a:pt x="63477" y="108"/>
                    </a:lnTo>
                    <a:lnTo>
                      <a:pt x="62831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8"/>
              <p:cNvSpPr/>
              <p:nvPr/>
            </p:nvSpPr>
            <p:spPr>
              <a:xfrm>
                <a:off x="2075150" y="1382200"/>
                <a:ext cx="2770375" cy="1517000"/>
              </a:xfrm>
              <a:custGeom>
                <a:avLst/>
                <a:gdLst/>
                <a:ahLst/>
                <a:cxnLst/>
                <a:rect l="l" t="t" r="r" b="b"/>
                <a:pathLst>
                  <a:path w="110815" h="60680" fill="none" extrusionOk="0">
                    <a:moveTo>
                      <a:pt x="62831" y="0"/>
                    </a:moveTo>
                    <a:lnTo>
                      <a:pt x="62831" y="0"/>
                    </a:lnTo>
                    <a:lnTo>
                      <a:pt x="62186" y="108"/>
                    </a:lnTo>
                    <a:lnTo>
                      <a:pt x="61540" y="323"/>
                    </a:lnTo>
                    <a:lnTo>
                      <a:pt x="22917" y="22916"/>
                    </a:lnTo>
                    <a:lnTo>
                      <a:pt x="22917" y="22916"/>
                    </a:lnTo>
                    <a:lnTo>
                      <a:pt x="22379" y="23347"/>
                    </a:lnTo>
                    <a:lnTo>
                      <a:pt x="22056" y="23885"/>
                    </a:lnTo>
                    <a:lnTo>
                      <a:pt x="21841" y="24530"/>
                    </a:lnTo>
                    <a:lnTo>
                      <a:pt x="21733" y="25068"/>
                    </a:lnTo>
                    <a:lnTo>
                      <a:pt x="21733" y="25713"/>
                    </a:lnTo>
                    <a:lnTo>
                      <a:pt x="22056" y="26251"/>
                    </a:lnTo>
                    <a:lnTo>
                      <a:pt x="22379" y="26789"/>
                    </a:lnTo>
                    <a:lnTo>
                      <a:pt x="22917" y="27220"/>
                    </a:lnTo>
                    <a:lnTo>
                      <a:pt x="22917" y="27220"/>
                    </a:lnTo>
                    <a:lnTo>
                      <a:pt x="23455" y="27650"/>
                    </a:lnTo>
                    <a:lnTo>
                      <a:pt x="23885" y="28188"/>
                    </a:lnTo>
                    <a:lnTo>
                      <a:pt x="24100" y="28726"/>
                    </a:lnTo>
                    <a:lnTo>
                      <a:pt x="24208" y="29371"/>
                    </a:lnTo>
                    <a:lnTo>
                      <a:pt x="24100" y="30017"/>
                    </a:lnTo>
                    <a:lnTo>
                      <a:pt x="23885" y="30555"/>
                    </a:lnTo>
                    <a:lnTo>
                      <a:pt x="23455" y="31093"/>
                    </a:lnTo>
                    <a:lnTo>
                      <a:pt x="22917" y="31523"/>
                    </a:lnTo>
                    <a:lnTo>
                      <a:pt x="1292" y="44111"/>
                    </a:lnTo>
                    <a:lnTo>
                      <a:pt x="1292" y="44111"/>
                    </a:lnTo>
                    <a:lnTo>
                      <a:pt x="754" y="44541"/>
                    </a:lnTo>
                    <a:lnTo>
                      <a:pt x="323" y="45079"/>
                    </a:lnTo>
                    <a:lnTo>
                      <a:pt x="108" y="45617"/>
                    </a:lnTo>
                    <a:lnTo>
                      <a:pt x="1" y="46263"/>
                    </a:lnTo>
                    <a:lnTo>
                      <a:pt x="108" y="46908"/>
                    </a:lnTo>
                    <a:lnTo>
                      <a:pt x="323" y="47446"/>
                    </a:lnTo>
                    <a:lnTo>
                      <a:pt x="754" y="47984"/>
                    </a:lnTo>
                    <a:lnTo>
                      <a:pt x="1292" y="48414"/>
                    </a:lnTo>
                    <a:lnTo>
                      <a:pt x="21733" y="60356"/>
                    </a:lnTo>
                    <a:lnTo>
                      <a:pt x="21733" y="60356"/>
                    </a:lnTo>
                    <a:lnTo>
                      <a:pt x="22379" y="60572"/>
                    </a:lnTo>
                    <a:lnTo>
                      <a:pt x="23024" y="60679"/>
                    </a:lnTo>
                    <a:lnTo>
                      <a:pt x="23024" y="60679"/>
                    </a:lnTo>
                    <a:lnTo>
                      <a:pt x="23670" y="60572"/>
                    </a:lnTo>
                    <a:lnTo>
                      <a:pt x="24315" y="60356"/>
                    </a:lnTo>
                    <a:lnTo>
                      <a:pt x="50566" y="44864"/>
                    </a:lnTo>
                    <a:lnTo>
                      <a:pt x="50566" y="44864"/>
                    </a:lnTo>
                    <a:lnTo>
                      <a:pt x="51104" y="44649"/>
                    </a:lnTo>
                    <a:lnTo>
                      <a:pt x="51750" y="44541"/>
                    </a:lnTo>
                    <a:lnTo>
                      <a:pt x="51750" y="44541"/>
                    </a:lnTo>
                    <a:lnTo>
                      <a:pt x="52395" y="44649"/>
                    </a:lnTo>
                    <a:lnTo>
                      <a:pt x="53041" y="44864"/>
                    </a:lnTo>
                    <a:lnTo>
                      <a:pt x="68748" y="54116"/>
                    </a:lnTo>
                    <a:lnTo>
                      <a:pt x="68748" y="54116"/>
                    </a:lnTo>
                    <a:lnTo>
                      <a:pt x="69394" y="54331"/>
                    </a:lnTo>
                    <a:lnTo>
                      <a:pt x="70040" y="54439"/>
                    </a:lnTo>
                    <a:lnTo>
                      <a:pt x="70040" y="54439"/>
                    </a:lnTo>
                    <a:lnTo>
                      <a:pt x="70685" y="54331"/>
                    </a:lnTo>
                    <a:lnTo>
                      <a:pt x="71331" y="54116"/>
                    </a:lnTo>
                    <a:lnTo>
                      <a:pt x="109631" y="31416"/>
                    </a:lnTo>
                    <a:lnTo>
                      <a:pt x="109631" y="31416"/>
                    </a:lnTo>
                    <a:lnTo>
                      <a:pt x="110169" y="30985"/>
                    </a:lnTo>
                    <a:lnTo>
                      <a:pt x="110492" y="30447"/>
                    </a:lnTo>
                    <a:lnTo>
                      <a:pt x="110815" y="29909"/>
                    </a:lnTo>
                    <a:lnTo>
                      <a:pt x="110815" y="29264"/>
                    </a:lnTo>
                    <a:lnTo>
                      <a:pt x="110707" y="28618"/>
                    </a:lnTo>
                    <a:lnTo>
                      <a:pt x="110492" y="28080"/>
                    </a:lnTo>
                    <a:lnTo>
                      <a:pt x="110169" y="27542"/>
                    </a:lnTo>
                    <a:lnTo>
                      <a:pt x="109631" y="27112"/>
                    </a:lnTo>
                    <a:lnTo>
                      <a:pt x="64015" y="323"/>
                    </a:lnTo>
                    <a:lnTo>
                      <a:pt x="64015" y="323"/>
                    </a:lnTo>
                    <a:lnTo>
                      <a:pt x="63477" y="108"/>
                    </a:lnTo>
                    <a:lnTo>
                      <a:pt x="6283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8"/>
              <p:cNvSpPr/>
              <p:nvPr/>
            </p:nvSpPr>
            <p:spPr>
              <a:xfrm>
                <a:off x="2860525" y="1452125"/>
                <a:ext cx="1807500" cy="1062450"/>
              </a:xfrm>
              <a:custGeom>
                <a:avLst/>
                <a:gdLst/>
                <a:ahLst/>
                <a:cxnLst/>
                <a:rect l="l" t="t" r="r" b="b"/>
                <a:pathLst>
                  <a:path w="72300" h="42498" extrusionOk="0">
                    <a:moveTo>
                      <a:pt x="32492" y="1"/>
                    </a:moveTo>
                    <a:lnTo>
                      <a:pt x="1" y="19043"/>
                    </a:lnTo>
                    <a:lnTo>
                      <a:pt x="39593" y="42497"/>
                    </a:lnTo>
                    <a:lnTo>
                      <a:pt x="72299" y="23347"/>
                    </a:lnTo>
                    <a:lnTo>
                      <a:pt x="32492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8"/>
              <p:cNvSpPr/>
              <p:nvPr/>
            </p:nvSpPr>
            <p:spPr>
              <a:xfrm>
                <a:off x="2857850" y="1446750"/>
                <a:ext cx="1815550" cy="1073200"/>
              </a:xfrm>
              <a:custGeom>
                <a:avLst/>
                <a:gdLst/>
                <a:ahLst/>
                <a:cxnLst/>
                <a:rect l="l" t="t" r="r" b="b"/>
                <a:pathLst>
                  <a:path w="72622" h="42928" extrusionOk="0">
                    <a:moveTo>
                      <a:pt x="32599" y="431"/>
                    </a:moveTo>
                    <a:lnTo>
                      <a:pt x="72083" y="23562"/>
                    </a:lnTo>
                    <a:lnTo>
                      <a:pt x="39701" y="42541"/>
                    </a:lnTo>
                    <a:lnTo>
                      <a:pt x="39701" y="42541"/>
                    </a:lnTo>
                    <a:lnTo>
                      <a:pt x="538" y="19258"/>
                    </a:lnTo>
                    <a:lnTo>
                      <a:pt x="32599" y="431"/>
                    </a:lnTo>
                    <a:close/>
                    <a:moveTo>
                      <a:pt x="32492" y="0"/>
                    </a:moveTo>
                    <a:lnTo>
                      <a:pt x="108" y="19151"/>
                    </a:lnTo>
                    <a:lnTo>
                      <a:pt x="0" y="19258"/>
                    </a:lnTo>
                    <a:lnTo>
                      <a:pt x="108" y="19474"/>
                    </a:lnTo>
                    <a:lnTo>
                      <a:pt x="39592" y="42927"/>
                    </a:lnTo>
                    <a:lnTo>
                      <a:pt x="39807" y="42927"/>
                    </a:lnTo>
                    <a:lnTo>
                      <a:pt x="72514" y="23777"/>
                    </a:lnTo>
                    <a:lnTo>
                      <a:pt x="72621" y="23562"/>
                    </a:lnTo>
                    <a:lnTo>
                      <a:pt x="72514" y="23454"/>
                    </a:lnTo>
                    <a:lnTo>
                      <a:pt x="3270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8"/>
              <p:cNvSpPr/>
              <p:nvPr/>
            </p:nvSpPr>
            <p:spPr>
              <a:xfrm>
                <a:off x="3850325" y="2035775"/>
                <a:ext cx="8177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32708" h="23348" extrusionOk="0">
                    <a:moveTo>
                      <a:pt x="32707" y="1"/>
                    </a:moveTo>
                    <a:lnTo>
                      <a:pt x="1" y="19151"/>
                    </a:lnTo>
                    <a:lnTo>
                      <a:pt x="1" y="23347"/>
                    </a:lnTo>
                    <a:lnTo>
                      <a:pt x="32707" y="4304"/>
                    </a:lnTo>
                    <a:lnTo>
                      <a:pt x="327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8"/>
              <p:cNvSpPr/>
              <p:nvPr/>
            </p:nvSpPr>
            <p:spPr>
              <a:xfrm>
                <a:off x="3844950" y="2033100"/>
                <a:ext cx="828450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33138" h="23562" extrusionOk="0">
                    <a:moveTo>
                      <a:pt x="32707" y="431"/>
                    </a:moveTo>
                    <a:lnTo>
                      <a:pt x="32707" y="4304"/>
                    </a:lnTo>
                    <a:lnTo>
                      <a:pt x="431" y="23131"/>
                    </a:lnTo>
                    <a:lnTo>
                      <a:pt x="431" y="19410"/>
                    </a:lnTo>
                    <a:lnTo>
                      <a:pt x="32707" y="431"/>
                    </a:lnTo>
                    <a:close/>
                    <a:moveTo>
                      <a:pt x="32815" y="0"/>
                    </a:moveTo>
                    <a:lnTo>
                      <a:pt x="108" y="19151"/>
                    </a:lnTo>
                    <a:lnTo>
                      <a:pt x="1" y="19258"/>
                    </a:lnTo>
                    <a:lnTo>
                      <a:pt x="1" y="23454"/>
                    </a:lnTo>
                    <a:lnTo>
                      <a:pt x="108" y="23562"/>
                    </a:lnTo>
                    <a:lnTo>
                      <a:pt x="323" y="23562"/>
                    </a:lnTo>
                    <a:lnTo>
                      <a:pt x="32922" y="4626"/>
                    </a:lnTo>
                    <a:lnTo>
                      <a:pt x="33030" y="4411"/>
                    </a:lnTo>
                    <a:lnTo>
                      <a:pt x="33137" y="215"/>
                    </a:lnTo>
                    <a:lnTo>
                      <a:pt x="330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8"/>
              <p:cNvSpPr/>
              <p:nvPr/>
            </p:nvSpPr>
            <p:spPr>
              <a:xfrm>
                <a:off x="2860525" y="1928200"/>
                <a:ext cx="989825" cy="691275"/>
              </a:xfrm>
              <a:custGeom>
                <a:avLst/>
                <a:gdLst/>
                <a:ahLst/>
                <a:cxnLst/>
                <a:rect l="l" t="t" r="r" b="b"/>
                <a:pathLst>
                  <a:path w="39593" h="27651" extrusionOk="0">
                    <a:moveTo>
                      <a:pt x="1" y="0"/>
                    </a:moveTo>
                    <a:lnTo>
                      <a:pt x="1" y="4304"/>
                    </a:lnTo>
                    <a:lnTo>
                      <a:pt x="39593" y="27650"/>
                    </a:lnTo>
                    <a:lnTo>
                      <a:pt x="39593" y="234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8"/>
              <p:cNvSpPr/>
              <p:nvPr/>
            </p:nvSpPr>
            <p:spPr>
              <a:xfrm>
                <a:off x="2857850" y="1925500"/>
                <a:ext cx="997875" cy="696650"/>
              </a:xfrm>
              <a:custGeom>
                <a:avLst/>
                <a:gdLst/>
                <a:ahLst/>
                <a:cxnLst/>
                <a:rect l="l" t="t" r="r" b="b"/>
                <a:pathLst>
                  <a:path w="39915" h="27866" extrusionOk="0">
                    <a:moveTo>
                      <a:pt x="323" y="451"/>
                    </a:moveTo>
                    <a:lnTo>
                      <a:pt x="39485" y="23670"/>
                    </a:lnTo>
                    <a:lnTo>
                      <a:pt x="39485" y="27435"/>
                    </a:lnTo>
                    <a:lnTo>
                      <a:pt x="323" y="4304"/>
                    </a:lnTo>
                    <a:lnTo>
                      <a:pt x="323" y="45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4412"/>
                    </a:lnTo>
                    <a:lnTo>
                      <a:pt x="108" y="4519"/>
                    </a:lnTo>
                    <a:lnTo>
                      <a:pt x="39592" y="27866"/>
                    </a:lnTo>
                    <a:lnTo>
                      <a:pt x="39807" y="27866"/>
                    </a:lnTo>
                    <a:lnTo>
                      <a:pt x="39915" y="27758"/>
                    </a:lnTo>
                    <a:lnTo>
                      <a:pt x="39915" y="23562"/>
                    </a:lnTo>
                    <a:lnTo>
                      <a:pt x="39807" y="2345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8"/>
              <p:cNvSpPr/>
              <p:nvPr/>
            </p:nvSpPr>
            <p:spPr>
              <a:xfrm>
                <a:off x="3207500" y="1739925"/>
                <a:ext cx="812300" cy="591750"/>
              </a:xfrm>
              <a:custGeom>
                <a:avLst/>
                <a:gdLst/>
                <a:ahLst/>
                <a:cxnLst/>
                <a:rect l="l" t="t" r="r" b="b"/>
                <a:pathLst>
                  <a:path w="32492" h="23670" extrusionOk="0">
                    <a:moveTo>
                      <a:pt x="1" y="0"/>
                    </a:moveTo>
                    <a:lnTo>
                      <a:pt x="1" y="4411"/>
                    </a:lnTo>
                    <a:lnTo>
                      <a:pt x="32492" y="23669"/>
                    </a:lnTo>
                    <a:lnTo>
                      <a:pt x="32492" y="193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8"/>
              <p:cNvSpPr/>
              <p:nvPr/>
            </p:nvSpPr>
            <p:spPr>
              <a:xfrm>
                <a:off x="3204825" y="1737225"/>
                <a:ext cx="81767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23885" extrusionOk="0">
                    <a:moveTo>
                      <a:pt x="323" y="431"/>
                    </a:moveTo>
                    <a:lnTo>
                      <a:pt x="32384" y="19581"/>
                    </a:lnTo>
                    <a:lnTo>
                      <a:pt x="32384" y="23435"/>
                    </a:lnTo>
                    <a:lnTo>
                      <a:pt x="323" y="4412"/>
                    </a:lnTo>
                    <a:lnTo>
                      <a:pt x="323" y="431"/>
                    </a:lnTo>
                    <a:close/>
                    <a:moveTo>
                      <a:pt x="0" y="1"/>
                    </a:moveTo>
                    <a:lnTo>
                      <a:pt x="0" y="108"/>
                    </a:lnTo>
                    <a:lnTo>
                      <a:pt x="0" y="4519"/>
                    </a:lnTo>
                    <a:lnTo>
                      <a:pt x="0" y="4627"/>
                    </a:lnTo>
                    <a:lnTo>
                      <a:pt x="32491" y="23885"/>
                    </a:lnTo>
                    <a:lnTo>
                      <a:pt x="32599" y="23885"/>
                    </a:lnTo>
                    <a:lnTo>
                      <a:pt x="32706" y="23777"/>
                    </a:lnTo>
                    <a:lnTo>
                      <a:pt x="32706" y="19474"/>
                    </a:lnTo>
                    <a:lnTo>
                      <a:pt x="32599" y="19366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8"/>
              <p:cNvSpPr/>
              <p:nvPr/>
            </p:nvSpPr>
            <p:spPr>
              <a:xfrm>
                <a:off x="4019775" y="2170275"/>
                <a:ext cx="88800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2" h="6456" extrusionOk="0">
                    <a:moveTo>
                      <a:pt x="3551" y="0"/>
                    </a:moveTo>
                    <a:lnTo>
                      <a:pt x="1" y="2152"/>
                    </a:lnTo>
                    <a:lnTo>
                      <a:pt x="1" y="6455"/>
                    </a:lnTo>
                    <a:lnTo>
                      <a:pt x="3551" y="4304"/>
                    </a:lnTo>
                    <a:lnTo>
                      <a:pt x="355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8"/>
              <p:cNvSpPr/>
              <p:nvPr/>
            </p:nvSpPr>
            <p:spPr>
              <a:xfrm>
                <a:off x="4046675" y="2186400"/>
                <a:ext cx="3500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058" extrusionOk="0">
                    <a:moveTo>
                      <a:pt x="1399" y="1"/>
                    </a:moveTo>
                    <a:lnTo>
                      <a:pt x="1" y="861"/>
                    </a:lnTo>
                    <a:lnTo>
                      <a:pt x="1" y="5057"/>
                    </a:lnTo>
                    <a:lnTo>
                      <a:pt x="1292" y="4304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8"/>
              <p:cNvSpPr/>
              <p:nvPr/>
            </p:nvSpPr>
            <p:spPr>
              <a:xfrm>
                <a:off x="4014400" y="2164875"/>
                <a:ext cx="99550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779" extrusionOk="0">
                    <a:moveTo>
                      <a:pt x="3659" y="539"/>
                    </a:moveTo>
                    <a:lnTo>
                      <a:pt x="3659" y="4412"/>
                    </a:lnTo>
                    <a:lnTo>
                      <a:pt x="323" y="6349"/>
                    </a:lnTo>
                    <a:lnTo>
                      <a:pt x="323" y="2519"/>
                    </a:lnTo>
                    <a:lnTo>
                      <a:pt x="323" y="2519"/>
                    </a:lnTo>
                    <a:lnTo>
                      <a:pt x="3659" y="539"/>
                    </a:lnTo>
                    <a:close/>
                    <a:moveTo>
                      <a:pt x="3659" y="1"/>
                    </a:moveTo>
                    <a:lnTo>
                      <a:pt x="108" y="2260"/>
                    </a:lnTo>
                    <a:lnTo>
                      <a:pt x="1" y="2368"/>
                    </a:lnTo>
                    <a:lnTo>
                      <a:pt x="1" y="6671"/>
                    </a:lnTo>
                    <a:lnTo>
                      <a:pt x="108" y="6779"/>
                    </a:lnTo>
                    <a:lnTo>
                      <a:pt x="216" y="6779"/>
                    </a:lnTo>
                    <a:lnTo>
                      <a:pt x="3874" y="4627"/>
                    </a:lnTo>
                    <a:lnTo>
                      <a:pt x="3981" y="4520"/>
                    </a:lnTo>
                    <a:lnTo>
                      <a:pt x="3981" y="216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8"/>
              <p:cNvSpPr/>
              <p:nvPr/>
            </p:nvSpPr>
            <p:spPr>
              <a:xfrm>
                <a:off x="3207500" y="1688825"/>
                <a:ext cx="901075" cy="535250"/>
              </a:xfrm>
              <a:custGeom>
                <a:avLst/>
                <a:gdLst/>
                <a:ahLst/>
                <a:cxnLst/>
                <a:rect l="l" t="t" r="r" b="b"/>
                <a:pathLst>
                  <a:path w="36043" h="21410" extrusionOk="0">
                    <a:moveTo>
                      <a:pt x="3659" y="0"/>
                    </a:moveTo>
                    <a:lnTo>
                      <a:pt x="1" y="2044"/>
                    </a:lnTo>
                    <a:lnTo>
                      <a:pt x="32492" y="21410"/>
                    </a:lnTo>
                    <a:lnTo>
                      <a:pt x="36042" y="19258"/>
                    </a:lnTo>
                    <a:lnTo>
                      <a:pt x="3659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8"/>
              <p:cNvSpPr/>
              <p:nvPr/>
            </p:nvSpPr>
            <p:spPr>
              <a:xfrm>
                <a:off x="3239775" y="1704950"/>
                <a:ext cx="8419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2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32277" y="20119"/>
                    </a:lnTo>
                    <a:lnTo>
                      <a:pt x="33675" y="1925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8"/>
              <p:cNvSpPr/>
              <p:nvPr/>
            </p:nvSpPr>
            <p:spPr>
              <a:xfrm>
                <a:off x="3239775" y="1704950"/>
                <a:ext cx="8419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2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32277" y="20119"/>
                    </a:lnTo>
                    <a:lnTo>
                      <a:pt x="33675" y="1925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8"/>
              <p:cNvSpPr/>
              <p:nvPr/>
            </p:nvSpPr>
            <p:spPr>
              <a:xfrm>
                <a:off x="3204825" y="1683425"/>
                <a:ext cx="909125" cy="546050"/>
              </a:xfrm>
              <a:custGeom>
                <a:avLst/>
                <a:gdLst/>
                <a:ahLst/>
                <a:cxnLst/>
                <a:rect l="l" t="t" r="r" b="b"/>
                <a:pathLst>
                  <a:path w="36365" h="21842" extrusionOk="0">
                    <a:moveTo>
                      <a:pt x="3766" y="431"/>
                    </a:moveTo>
                    <a:lnTo>
                      <a:pt x="35772" y="19422"/>
                    </a:lnTo>
                    <a:lnTo>
                      <a:pt x="32491" y="21411"/>
                    </a:lnTo>
                    <a:lnTo>
                      <a:pt x="538" y="2260"/>
                    </a:lnTo>
                    <a:lnTo>
                      <a:pt x="3766" y="431"/>
                    </a:lnTo>
                    <a:close/>
                    <a:moveTo>
                      <a:pt x="3658" y="1"/>
                    </a:moveTo>
                    <a:lnTo>
                      <a:pt x="0" y="2153"/>
                    </a:lnTo>
                    <a:lnTo>
                      <a:pt x="0" y="2260"/>
                    </a:lnTo>
                    <a:lnTo>
                      <a:pt x="0" y="2475"/>
                    </a:lnTo>
                    <a:lnTo>
                      <a:pt x="32491" y="21841"/>
                    </a:lnTo>
                    <a:lnTo>
                      <a:pt x="32599" y="21841"/>
                    </a:lnTo>
                    <a:lnTo>
                      <a:pt x="36257" y="19582"/>
                    </a:lnTo>
                    <a:lnTo>
                      <a:pt x="36364" y="19474"/>
                    </a:lnTo>
                    <a:lnTo>
                      <a:pt x="36257" y="19259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8"/>
              <p:cNvSpPr/>
              <p:nvPr/>
            </p:nvSpPr>
            <p:spPr>
              <a:xfrm>
                <a:off x="3029975" y="1844825"/>
                <a:ext cx="812325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32493" h="23562" extrusionOk="0">
                    <a:moveTo>
                      <a:pt x="1" y="0"/>
                    </a:moveTo>
                    <a:lnTo>
                      <a:pt x="1" y="4304"/>
                    </a:lnTo>
                    <a:lnTo>
                      <a:pt x="32492" y="23562"/>
                    </a:lnTo>
                    <a:lnTo>
                      <a:pt x="32492" y="193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8"/>
              <p:cNvSpPr/>
              <p:nvPr/>
            </p:nvSpPr>
            <p:spPr>
              <a:xfrm>
                <a:off x="3027300" y="1842125"/>
                <a:ext cx="81767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23885" extrusionOk="0">
                    <a:moveTo>
                      <a:pt x="323" y="431"/>
                    </a:moveTo>
                    <a:lnTo>
                      <a:pt x="32384" y="19581"/>
                    </a:lnTo>
                    <a:lnTo>
                      <a:pt x="32384" y="23370"/>
                    </a:lnTo>
                    <a:lnTo>
                      <a:pt x="323" y="4304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4412"/>
                    </a:lnTo>
                    <a:lnTo>
                      <a:pt x="108" y="4627"/>
                    </a:lnTo>
                    <a:lnTo>
                      <a:pt x="32491" y="23885"/>
                    </a:lnTo>
                    <a:lnTo>
                      <a:pt x="32707" y="23885"/>
                    </a:lnTo>
                    <a:lnTo>
                      <a:pt x="32707" y="23670"/>
                    </a:lnTo>
                    <a:lnTo>
                      <a:pt x="32707" y="19474"/>
                    </a:lnTo>
                    <a:lnTo>
                      <a:pt x="32707" y="19259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8"/>
              <p:cNvSpPr/>
              <p:nvPr/>
            </p:nvSpPr>
            <p:spPr>
              <a:xfrm>
                <a:off x="3842275" y="2272475"/>
                <a:ext cx="887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6456" extrusionOk="0">
                    <a:moveTo>
                      <a:pt x="3550" y="0"/>
                    </a:moveTo>
                    <a:lnTo>
                      <a:pt x="0" y="2260"/>
                    </a:lnTo>
                    <a:lnTo>
                      <a:pt x="0" y="6456"/>
                    </a:lnTo>
                    <a:lnTo>
                      <a:pt x="3550" y="4304"/>
                    </a:lnTo>
                    <a:lnTo>
                      <a:pt x="355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8"/>
              <p:cNvSpPr/>
              <p:nvPr/>
            </p:nvSpPr>
            <p:spPr>
              <a:xfrm>
                <a:off x="3869150" y="2291300"/>
                <a:ext cx="3500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058" extrusionOk="0">
                    <a:moveTo>
                      <a:pt x="1400" y="1"/>
                    </a:moveTo>
                    <a:lnTo>
                      <a:pt x="1" y="754"/>
                    </a:lnTo>
                    <a:lnTo>
                      <a:pt x="1" y="5057"/>
                    </a:lnTo>
                    <a:lnTo>
                      <a:pt x="1292" y="4304"/>
                    </a:lnTo>
                    <a:lnTo>
                      <a:pt x="140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8"/>
              <p:cNvSpPr/>
              <p:nvPr/>
            </p:nvSpPr>
            <p:spPr>
              <a:xfrm>
                <a:off x="3836875" y="2269775"/>
                <a:ext cx="99550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779" extrusionOk="0">
                    <a:moveTo>
                      <a:pt x="3659" y="431"/>
                    </a:moveTo>
                    <a:lnTo>
                      <a:pt x="3659" y="4304"/>
                    </a:lnTo>
                    <a:lnTo>
                      <a:pt x="324" y="6241"/>
                    </a:lnTo>
                    <a:lnTo>
                      <a:pt x="324" y="2475"/>
                    </a:lnTo>
                    <a:lnTo>
                      <a:pt x="3659" y="431"/>
                    </a:lnTo>
                    <a:close/>
                    <a:moveTo>
                      <a:pt x="3766" y="1"/>
                    </a:moveTo>
                    <a:lnTo>
                      <a:pt x="108" y="2153"/>
                    </a:lnTo>
                    <a:lnTo>
                      <a:pt x="1" y="2368"/>
                    </a:lnTo>
                    <a:lnTo>
                      <a:pt x="1" y="6564"/>
                    </a:lnTo>
                    <a:lnTo>
                      <a:pt x="108" y="6779"/>
                    </a:lnTo>
                    <a:lnTo>
                      <a:pt x="324" y="6779"/>
                    </a:lnTo>
                    <a:lnTo>
                      <a:pt x="3874" y="4627"/>
                    </a:lnTo>
                    <a:lnTo>
                      <a:pt x="3982" y="4412"/>
                    </a:lnTo>
                    <a:lnTo>
                      <a:pt x="3982" y="108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8"/>
              <p:cNvSpPr/>
              <p:nvPr/>
            </p:nvSpPr>
            <p:spPr>
              <a:xfrm>
                <a:off x="3029975" y="1793725"/>
                <a:ext cx="901075" cy="535250"/>
              </a:xfrm>
              <a:custGeom>
                <a:avLst/>
                <a:gdLst/>
                <a:ahLst/>
                <a:cxnLst/>
                <a:rect l="l" t="t" r="r" b="b"/>
                <a:pathLst>
                  <a:path w="36043" h="21410" extrusionOk="0">
                    <a:moveTo>
                      <a:pt x="3659" y="0"/>
                    </a:moveTo>
                    <a:lnTo>
                      <a:pt x="1" y="2044"/>
                    </a:lnTo>
                    <a:lnTo>
                      <a:pt x="32492" y="21410"/>
                    </a:lnTo>
                    <a:lnTo>
                      <a:pt x="36042" y="19150"/>
                    </a:lnTo>
                    <a:lnTo>
                      <a:pt x="3659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8"/>
              <p:cNvSpPr/>
              <p:nvPr/>
            </p:nvSpPr>
            <p:spPr>
              <a:xfrm>
                <a:off x="3062250" y="1809850"/>
                <a:ext cx="841900" cy="5003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012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32277" y="20012"/>
                    </a:lnTo>
                    <a:lnTo>
                      <a:pt x="33676" y="1925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8"/>
              <p:cNvSpPr/>
              <p:nvPr/>
            </p:nvSpPr>
            <p:spPr>
              <a:xfrm>
                <a:off x="3062250" y="1809850"/>
                <a:ext cx="841900" cy="5003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012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32277" y="20012"/>
                    </a:lnTo>
                    <a:lnTo>
                      <a:pt x="33676" y="1925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8"/>
              <p:cNvSpPr/>
              <p:nvPr/>
            </p:nvSpPr>
            <p:spPr>
              <a:xfrm>
                <a:off x="3027300" y="1788325"/>
                <a:ext cx="909125" cy="543350"/>
              </a:xfrm>
              <a:custGeom>
                <a:avLst/>
                <a:gdLst/>
                <a:ahLst/>
                <a:cxnLst/>
                <a:rect l="l" t="t" r="r" b="b"/>
                <a:pathLst>
                  <a:path w="36365" h="21734" extrusionOk="0">
                    <a:moveTo>
                      <a:pt x="3766" y="324"/>
                    </a:moveTo>
                    <a:lnTo>
                      <a:pt x="35881" y="19422"/>
                    </a:lnTo>
                    <a:lnTo>
                      <a:pt x="35881" y="19422"/>
                    </a:lnTo>
                    <a:lnTo>
                      <a:pt x="32599" y="21411"/>
                    </a:lnTo>
                    <a:lnTo>
                      <a:pt x="538" y="2260"/>
                    </a:lnTo>
                    <a:lnTo>
                      <a:pt x="3766" y="324"/>
                    </a:lnTo>
                    <a:close/>
                    <a:moveTo>
                      <a:pt x="3766" y="1"/>
                    </a:moveTo>
                    <a:lnTo>
                      <a:pt x="108" y="2153"/>
                    </a:lnTo>
                    <a:lnTo>
                      <a:pt x="0" y="2260"/>
                    </a:lnTo>
                    <a:lnTo>
                      <a:pt x="108" y="2368"/>
                    </a:lnTo>
                    <a:lnTo>
                      <a:pt x="32491" y="21733"/>
                    </a:lnTo>
                    <a:lnTo>
                      <a:pt x="32707" y="21733"/>
                    </a:lnTo>
                    <a:lnTo>
                      <a:pt x="36257" y="19582"/>
                    </a:lnTo>
                    <a:lnTo>
                      <a:pt x="36365" y="19366"/>
                    </a:lnTo>
                    <a:lnTo>
                      <a:pt x="36257" y="19259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8"/>
              <p:cNvSpPr/>
              <p:nvPr/>
            </p:nvSpPr>
            <p:spPr>
              <a:xfrm>
                <a:off x="3562550" y="1532825"/>
                <a:ext cx="546025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21841" h="17107" extrusionOk="0">
                    <a:moveTo>
                      <a:pt x="0" y="0"/>
                    </a:moveTo>
                    <a:lnTo>
                      <a:pt x="0" y="4304"/>
                    </a:lnTo>
                    <a:lnTo>
                      <a:pt x="21840" y="17106"/>
                    </a:lnTo>
                    <a:lnTo>
                      <a:pt x="21840" y="128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8"/>
              <p:cNvSpPr/>
              <p:nvPr/>
            </p:nvSpPr>
            <p:spPr>
              <a:xfrm>
                <a:off x="3559850" y="1527425"/>
                <a:ext cx="554100" cy="435750"/>
              </a:xfrm>
              <a:custGeom>
                <a:avLst/>
                <a:gdLst/>
                <a:ahLst/>
                <a:cxnLst/>
                <a:rect l="l" t="t" r="r" b="b"/>
                <a:pathLst>
                  <a:path w="22164" h="17430" extrusionOk="0">
                    <a:moveTo>
                      <a:pt x="323" y="539"/>
                    </a:moveTo>
                    <a:lnTo>
                      <a:pt x="21841" y="13127"/>
                    </a:lnTo>
                    <a:lnTo>
                      <a:pt x="21841" y="16982"/>
                    </a:lnTo>
                    <a:lnTo>
                      <a:pt x="21841" y="16982"/>
                    </a:lnTo>
                    <a:lnTo>
                      <a:pt x="323" y="4412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4520"/>
                    </a:lnTo>
                    <a:lnTo>
                      <a:pt x="108" y="4627"/>
                    </a:lnTo>
                    <a:lnTo>
                      <a:pt x="21948" y="17430"/>
                    </a:lnTo>
                    <a:lnTo>
                      <a:pt x="22056" y="17430"/>
                    </a:lnTo>
                    <a:lnTo>
                      <a:pt x="22163" y="17322"/>
                    </a:lnTo>
                    <a:lnTo>
                      <a:pt x="22163" y="13019"/>
                    </a:lnTo>
                    <a:lnTo>
                      <a:pt x="22056" y="1291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8"/>
              <p:cNvSpPr/>
              <p:nvPr/>
            </p:nvSpPr>
            <p:spPr>
              <a:xfrm>
                <a:off x="4108550" y="1799100"/>
                <a:ext cx="914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6456" extrusionOk="0">
                    <a:moveTo>
                      <a:pt x="3658" y="0"/>
                    </a:moveTo>
                    <a:lnTo>
                      <a:pt x="0" y="2152"/>
                    </a:lnTo>
                    <a:lnTo>
                      <a:pt x="0" y="6455"/>
                    </a:lnTo>
                    <a:lnTo>
                      <a:pt x="3658" y="4304"/>
                    </a:lnTo>
                    <a:lnTo>
                      <a:pt x="365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8"/>
              <p:cNvSpPr/>
              <p:nvPr/>
            </p:nvSpPr>
            <p:spPr>
              <a:xfrm>
                <a:off x="4138125" y="1815225"/>
                <a:ext cx="3500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058" extrusionOk="0">
                    <a:moveTo>
                      <a:pt x="1399" y="1"/>
                    </a:moveTo>
                    <a:lnTo>
                      <a:pt x="1" y="861"/>
                    </a:lnTo>
                    <a:lnTo>
                      <a:pt x="1" y="5057"/>
                    </a:lnTo>
                    <a:lnTo>
                      <a:pt x="1292" y="4304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8"/>
              <p:cNvSpPr/>
              <p:nvPr/>
            </p:nvSpPr>
            <p:spPr>
              <a:xfrm>
                <a:off x="4105850" y="1793725"/>
                <a:ext cx="99550" cy="1694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778" extrusionOk="0">
                    <a:moveTo>
                      <a:pt x="3658" y="538"/>
                    </a:moveTo>
                    <a:lnTo>
                      <a:pt x="3658" y="4411"/>
                    </a:lnTo>
                    <a:lnTo>
                      <a:pt x="323" y="6348"/>
                    </a:lnTo>
                    <a:lnTo>
                      <a:pt x="323" y="2518"/>
                    </a:lnTo>
                    <a:lnTo>
                      <a:pt x="323" y="2518"/>
                    </a:lnTo>
                    <a:lnTo>
                      <a:pt x="3658" y="538"/>
                    </a:lnTo>
                    <a:close/>
                    <a:moveTo>
                      <a:pt x="3658" y="0"/>
                    </a:moveTo>
                    <a:lnTo>
                      <a:pt x="108" y="2259"/>
                    </a:lnTo>
                    <a:lnTo>
                      <a:pt x="1" y="2367"/>
                    </a:lnTo>
                    <a:lnTo>
                      <a:pt x="1" y="6670"/>
                    </a:lnTo>
                    <a:lnTo>
                      <a:pt x="108" y="6778"/>
                    </a:lnTo>
                    <a:lnTo>
                      <a:pt x="216" y="6778"/>
                    </a:lnTo>
                    <a:lnTo>
                      <a:pt x="3874" y="4626"/>
                    </a:lnTo>
                    <a:lnTo>
                      <a:pt x="3981" y="4519"/>
                    </a:lnTo>
                    <a:lnTo>
                      <a:pt x="3981" y="215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8"/>
              <p:cNvSpPr/>
              <p:nvPr/>
            </p:nvSpPr>
            <p:spPr>
              <a:xfrm>
                <a:off x="3562550" y="1479025"/>
                <a:ext cx="637475" cy="373875"/>
              </a:xfrm>
              <a:custGeom>
                <a:avLst/>
                <a:gdLst/>
                <a:ahLst/>
                <a:cxnLst/>
                <a:rect l="l" t="t" r="r" b="b"/>
                <a:pathLst>
                  <a:path w="25499" h="14955" extrusionOk="0">
                    <a:moveTo>
                      <a:pt x="3766" y="0"/>
                    </a:moveTo>
                    <a:lnTo>
                      <a:pt x="0" y="2152"/>
                    </a:lnTo>
                    <a:lnTo>
                      <a:pt x="21840" y="14955"/>
                    </a:lnTo>
                    <a:lnTo>
                      <a:pt x="25498" y="12803"/>
                    </a:lnTo>
                    <a:lnTo>
                      <a:pt x="376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8"/>
              <p:cNvSpPr/>
              <p:nvPr/>
            </p:nvSpPr>
            <p:spPr>
              <a:xfrm>
                <a:off x="3594825" y="1495150"/>
                <a:ext cx="578300" cy="341625"/>
              </a:xfrm>
              <a:custGeom>
                <a:avLst/>
                <a:gdLst/>
                <a:ahLst/>
                <a:cxnLst/>
                <a:rect l="l" t="t" r="r" b="b"/>
                <a:pathLst>
                  <a:path w="23132" h="13665" extrusionOk="0">
                    <a:moveTo>
                      <a:pt x="1291" y="1"/>
                    </a:moveTo>
                    <a:lnTo>
                      <a:pt x="0" y="754"/>
                    </a:lnTo>
                    <a:lnTo>
                      <a:pt x="21733" y="13664"/>
                    </a:lnTo>
                    <a:lnTo>
                      <a:pt x="23131" y="12804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8"/>
              <p:cNvSpPr/>
              <p:nvPr/>
            </p:nvSpPr>
            <p:spPr>
              <a:xfrm>
                <a:off x="3594825" y="1495150"/>
                <a:ext cx="578300" cy="341625"/>
              </a:xfrm>
              <a:custGeom>
                <a:avLst/>
                <a:gdLst/>
                <a:ahLst/>
                <a:cxnLst/>
                <a:rect l="l" t="t" r="r" b="b"/>
                <a:pathLst>
                  <a:path w="23132" h="13665" extrusionOk="0">
                    <a:moveTo>
                      <a:pt x="1291" y="1"/>
                    </a:moveTo>
                    <a:lnTo>
                      <a:pt x="0" y="754"/>
                    </a:lnTo>
                    <a:lnTo>
                      <a:pt x="21733" y="13664"/>
                    </a:lnTo>
                    <a:lnTo>
                      <a:pt x="23131" y="12804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8"/>
              <p:cNvSpPr/>
              <p:nvPr/>
            </p:nvSpPr>
            <p:spPr>
              <a:xfrm>
                <a:off x="3559850" y="1476325"/>
                <a:ext cx="645550" cy="381975"/>
              </a:xfrm>
              <a:custGeom>
                <a:avLst/>
                <a:gdLst/>
                <a:ahLst/>
                <a:cxnLst/>
                <a:rect l="l" t="t" r="r" b="b"/>
                <a:pathLst>
                  <a:path w="25822" h="15279" extrusionOk="0">
                    <a:moveTo>
                      <a:pt x="3874" y="324"/>
                    </a:moveTo>
                    <a:lnTo>
                      <a:pt x="25228" y="12860"/>
                    </a:lnTo>
                    <a:lnTo>
                      <a:pt x="25228" y="12860"/>
                    </a:lnTo>
                    <a:lnTo>
                      <a:pt x="21948" y="14848"/>
                    </a:lnTo>
                    <a:lnTo>
                      <a:pt x="538" y="2260"/>
                    </a:lnTo>
                    <a:lnTo>
                      <a:pt x="3874" y="324"/>
                    </a:lnTo>
                    <a:close/>
                    <a:moveTo>
                      <a:pt x="3766" y="1"/>
                    </a:moveTo>
                    <a:lnTo>
                      <a:pt x="108" y="2045"/>
                    </a:lnTo>
                    <a:lnTo>
                      <a:pt x="0" y="2260"/>
                    </a:lnTo>
                    <a:lnTo>
                      <a:pt x="108" y="2368"/>
                    </a:lnTo>
                    <a:lnTo>
                      <a:pt x="21948" y="15278"/>
                    </a:lnTo>
                    <a:lnTo>
                      <a:pt x="22056" y="15278"/>
                    </a:lnTo>
                    <a:lnTo>
                      <a:pt x="25714" y="13019"/>
                    </a:lnTo>
                    <a:lnTo>
                      <a:pt x="25821" y="12911"/>
                    </a:lnTo>
                    <a:lnTo>
                      <a:pt x="25714" y="12696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8"/>
              <p:cNvSpPr/>
              <p:nvPr/>
            </p:nvSpPr>
            <p:spPr>
              <a:xfrm>
                <a:off x="3393100" y="1635025"/>
                <a:ext cx="809600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32384" h="23562" extrusionOk="0">
                    <a:moveTo>
                      <a:pt x="0" y="0"/>
                    </a:moveTo>
                    <a:lnTo>
                      <a:pt x="0" y="4304"/>
                    </a:lnTo>
                    <a:lnTo>
                      <a:pt x="32384" y="23562"/>
                    </a:lnTo>
                    <a:lnTo>
                      <a:pt x="32384" y="193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8"/>
              <p:cNvSpPr/>
              <p:nvPr/>
            </p:nvSpPr>
            <p:spPr>
              <a:xfrm>
                <a:off x="3387700" y="1629650"/>
                <a:ext cx="82037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23885" extrusionOk="0">
                    <a:moveTo>
                      <a:pt x="431" y="538"/>
                    </a:moveTo>
                    <a:lnTo>
                      <a:pt x="32384" y="19689"/>
                    </a:lnTo>
                    <a:lnTo>
                      <a:pt x="32384" y="23370"/>
                    </a:lnTo>
                    <a:lnTo>
                      <a:pt x="431" y="4411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1" y="215"/>
                    </a:lnTo>
                    <a:lnTo>
                      <a:pt x="1" y="4519"/>
                    </a:lnTo>
                    <a:lnTo>
                      <a:pt x="108" y="4626"/>
                    </a:lnTo>
                    <a:lnTo>
                      <a:pt x="32492" y="23884"/>
                    </a:lnTo>
                    <a:lnTo>
                      <a:pt x="32707" y="23884"/>
                    </a:lnTo>
                    <a:lnTo>
                      <a:pt x="32815" y="23777"/>
                    </a:lnTo>
                    <a:lnTo>
                      <a:pt x="32815" y="19581"/>
                    </a:lnTo>
                    <a:lnTo>
                      <a:pt x="32707" y="19366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8"/>
              <p:cNvSpPr/>
              <p:nvPr/>
            </p:nvSpPr>
            <p:spPr>
              <a:xfrm>
                <a:off x="4202675" y="2062675"/>
                <a:ext cx="914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6456" extrusionOk="0">
                    <a:moveTo>
                      <a:pt x="3659" y="1"/>
                    </a:moveTo>
                    <a:lnTo>
                      <a:pt x="1" y="2260"/>
                    </a:lnTo>
                    <a:lnTo>
                      <a:pt x="1" y="6456"/>
                    </a:lnTo>
                    <a:lnTo>
                      <a:pt x="3659" y="4304"/>
                    </a:lnTo>
                    <a:lnTo>
                      <a:pt x="365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8"/>
              <p:cNvSpPr/>
              <p:nvPr/>
            </p:nvSpPr>
            <p:spPr>
              <a:xfrm>
                <a:off x="4232275" y="2078825"/>
                <a:ext cx="32300" cy="1291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5165" extrusionOk="0">
                    <a:moveTo>
                      <a:pt x="1291" y="0"/>
                    </a:moveTo>
                    <a:lnTo>
                      <a:pt x="0" y="861"/>
                    </a:lnTo>
                    <a:lnTo>
                      <a:pt x="0" y="5164"/>
                    </a:lnTo>
                    <a:lnTo>
                      <a:pt x="1291" y="4411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8"/>
              <p:cNvSpPr/>
              <p:nvPr/>
            </p:nvSpPr>
            <p:spPr>
              <a:xfrm>
                <a:off x="4197300" y="2060000"/>
                <a:ext cx="10222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6671" extrusionOk="0">
                    <a:moveTo>
                      <a:pt x="3658" y="430"/>
                    </a:moveTo>
                    <a:lnTo>
                      <a:pt x="3658" y="4304"/>
                    </a:lnTo>
                    <a:lnTo>
                      <a:pt x="431" y="6240"/>
                    </a:lnTo>
                    <a:lnTo>
                      <a:pt x="431" y="2409"/>
                    </a:lnTo>
                    <a:lnTo>
                      <a:pt x="3658" y="430"/>
                    </a:lnTo>
                    <a:close/>
                    <a:moveTo>
                      <a:pt x="3766" y="0"/>
                    </a:moveTo>
                    <a:lnTo>
                      <a:pt x="108" y="2152"/>
                    </a:lnTo>
                    <a:lnTo>
                      <a:pt x="0" y="2367"/>
                    </a:lnTo>
                    <a:lnTo>
                      <a:pt x="0" y="6563"/>
                    </a:lnTo>
                    <a:lnTo>
                      <a:pt x="108" y="6670"/>
                    </a:lnTo>
                    <a:lnTo>
                      <a:pt x="323" y="6670"/>
                    </a:lnTo>
                    <a:lnTo>
                      <a:pt x="3981" y="4626"/>
                    </a:lnTo>
                    <a:lnTo>
                      <a:pt x="4089" y="4411"/>
                    </a:lnTo>
                    <a:lnTo>
                      <a:pt x="4089" y="108"/>
                    </a:lnTo>
                    <a:lnTo>
                      <a:pt x="398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8"/>
              <p:cNvSpPr/>
              <p:nvPr/>
            </p:nvSpPr>
            <p:spPr>
              <a:xfrm>
                <a:off x="3393100" y="1581225"/>
                <a:ext cx="901050" cy="537975"/>
              </a:xfrm>
              <a:custGeom>
                <a:avLst/>
                <a:gdLst/>
                <a:ahLst/>
                <a:cxnLst/>
                <a:rect l="l" t="t" r="r" b="b"/>
                <a:pathLst>
                  <a:path w="36042" h="21519" extrusionOk="0">
                    <a:moveTo>
                      <a:pt x="3658" y="1"/>
                    </a:moveTo>
                    <a:lnTo>
                      <a:pt x="0" y="2152"/>
                    </a:lnTo>
                    <a:lnTo>
                      <a:pt x="32384" y="21518"/>
                    </a:lnTo>
                    <a:lnTo>
                      <a:pt x="36042" y="19259"/>
                    </a:lnTo>
                    <a:lnTo>
                      <a:pt x="3658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8"/>
              <p:cNvSpPr/>
              <p:nvPr/>
            </p:nvSpPr>
            <p:spPr>
              <a:xfrm>
                <a:off x="3422675" y="1597375"/>
                <a:ext cx="841900" cy="502975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19" extrusionOk="0">
                    <a:moveTo>
                      <a:pt x="1292" y="0"/>
                    </a:moveTo>
                    <a:lnTo>
                      <a:pt x="1" y="753"/>
                    </a:lnTo>
                    <a:lnTo>
                      <a:pt x="32384" y="20119"/>
                    </a:lnTo>
                    <a:lnTo>
                      <a:pt x="33675" y="1925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8"/>
              <p:cNvSpPr/>
              <p:nvPr/>
            </p:nvSpPr>
            <p:spPr>
              <a:xfrm>
                <a:off x="3422675" y="1597375"/>
                <a:ext cx="841900" cy="502975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19" extrusionOk="0">
                    <a:moveTo>
                      <a:pt x="1292" y="0"/>
                    </a:moveTo>
                    <a:lnTo>
                      <a:pt x="1" y="753"/>
                    </a:lnTo>
                    <a:lnTo>
                      <a:pt x="32384" y="20119"/>
                    </a:lnTo>
                    <a:lnTo>
                      <a:pt x="33675" y="1925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8"/>
              <p:cNvSpPr/>
              <p:nvPr/>
            </p:nvSpPr>
            <p:spPr>
              <a:xfrm>
                <a:off x="3387700" y="1578550"/>
                <a:ext cx="911825" cy="543325"/>
              </a:xfrm>
              <a:custGeom>
                <a:avLst/>
                <a:gdLst/>
                <a:ahLst/>
                <a:cxnLst/>
                <a:rect l="l" t="t" r="r" b="b"/>
                <a:pathLst>
                  <a:path w="36473" h="21733" extrusionOk="0">
                    <a:moveTo>
                      <a:pt x="3874" y="323"/>
                    </a:moveTo>
                    <a:lnTo>
                      <a:pt x="35971" y="19367"/>
                    </a:lnTo>
                    <a:lnTo>
                      <a:pt x="35971" y="19367"/>
                    </a:lnTo>
                    <a:lnTo>
                      <a:pt x="32600" y="21410"/>
                    </a:lnTo>
                    <a:lnTo>
                      <a:pt x="539" y="2259"/>
                    </a:lnTo>
                    <a:lnTo>
                      <a:pt x="3874" y="323"/>
                    </a:lnTo>
                    <a:close/>
                    <a:moveTo>
                      <a:pt x="3766" y="0"/>
                    </a:moveTo>
                    <a:lnTo>
                      <a:pt x="108" y="2044"/>
                    </a:lnTo>
                    <a:lnTo>
                      <a:pt x="1" y="2259"/>
                    </a:lnTo>
                    <a:lnTo>
                      <a:pt x="108" y="2367"/>
                    </a:lnTo>
                    <a:lnTo>
                      <a:pt x="32492" y="21733"/>
                    </a:lnTo>
                    <a:lnTo>
                      <a:pt x="32707" y="21733"/>
                    </a:lnTo>
                    <a:lnTo>
                      <a:pt x="36365" y="19473"/>
                    </a:lnTo>
                    <a:lnTo>
                      <a:pt x="36473" y="19366"/>
                    </a:lnTo>
                    <a:lnTo>
                      <a:pt x="36365" y="19258"/>
                    </a:lnTo>
                    <a:lnTo>
                      <a:pt x="39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8"/>
              <p:cNvSpPr/>
              <p:nvPr/>
            </p:nvSpPr>
            <p:spPr>
              <a:xfrm>
                <a:off x="4181150" y="1925500"/>
                <a:ext cx="1614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121" extrusionOk="0">
                    <a:moveTo>
                      <a:pt x="1" y="1"/>
                    </a:moveTo>
                    <a:lnTo>
                      <a:pt x="1" y="969"/>
                    </a:lnTo>
                    <a:lnTo>
                      <a:pt x="1" y="1184"/>
                    </a:lnTo>
                    <a:lnTo>
                      <a:pt x="1" y="1615"/>
                    </a:lnTo>
                    <a:lnTo>
                      <a:pt x="216" y="1937"/>
                    </a:lnTo>
                    <a:lnTo>
                      <a:pt x="539" y="2260"/>
                    </a:lnTo>
                    <a:lnTo>
                      <a:pt x="862" y="2583"/>
                    </a:lnTo>
                    <a:lnTo>
                      <a:pt x="1400" y="2798"/>
                    </a:lnTo>
                    <a:lnTo>
                      <a:pt x="1938" y="3013"/>
                    </a:lnTo>
                    <a:lnTo>
                      <a:pt x="2583" y="3121"/>
                    </a:lnTo>
                    <a:lnTo>
                      <a:pt x="3874" y="3121"/>
                    </a:lnTo>
                    <a:lnTo>
                      <a:pt x="4412" y="3013"/>
                    </a:lnTo>
                    <a:lnTo>
                      <a:pt x="4950" y="2798"/>
                    </a:lnTo>
                    <a:lnTo>
                      <a:pt x="5488" y="2583"/>
                    </a:lnTo>
                    <a:lnTo>
                      <a:pt x="5918" y="2260"/>
                    </a:lnTo>
                    <a:lnTo>
                      <a:pt x="6133" y="1937"/>
                    </a:lnTo>
                    <a:lnTo>
                      <a:pt x="6349" y="1615"/>
                    </a:lnTo>
                    <a:lnTo>
                      <a:pt x="6456" y="1184"/>
                    </a:lnTo>
                    <a:lnTo>
                      <a:pt x="64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8"/>
              <p:cNvSpPr/>
              <p:nvPr/>
            </p:nvSpPr>
            <p:spPr>
              <a:xfrm>
                <a:off x="4181150" y="1925500"/>
                <a:ext cx="1614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121" fill="none" extrusionOk="0">
                    <a:moveTo>
                      <a:pt x="6456" y="1"/>
                    </a:moveTo>
                    <a:lnTo>
                      <a:pt x="6456" y="1184"/>
                    </a:lnTo>
                    <a:lnTo>
                      <a:pt x="6456" y="1184"/>
                    </a:lnTo>
                    <a:lnTo>
                      <a:pt x="6349" y="1615"/>
                    </a:lnTo>
                    <a:lnTo>
                      <a:pt x="6133" y="1937"/>
                    </a:lnTo>
                    <a:lnTo>
                      <a:pt x="5918" y="2260"/>
                    </a:lnTo>
                    <a:lnTo>
                      <a:pt x="5488" y="2583"/>
                    </a:lnTo>
                    <a:lnTo>
                      <a:pt x="4950" y="2798"/>
                    </a:lnTo>
                    <a:lnTo>
                      <a:pt x="4412" y="3013"/>
                    </a:lnTo>
                    <a:lnTo>
                      <a:pt x="3874" y="3121"/>
                    </a:lnTo>
                    <a:lnTo>
                      <a:pt x="3229" y="3121"/>
                    </a:lnTo>
                    <a:lnTo>
                      <a:pt x="3229" y="3121"/>
                    </a:lnTo>
                    <a:lnTo>
                      <a:pt x="2583" y="3121"/>
                    </a:lnTo>
                    <a:lnTo>
                      <a:pt x="1938" y="3013"/>
                    </a:lnTo>
                    <a:lnTo>
                      <a:pt x="1400" y="2798"/>
                    </a:lnTo>
                    <a:lnTo>
                      <a:pt x="862" y="2583"/>
                    </a:lnTo>
                    <a:lnTo>
                      <a:pt x="539" y="2260"/>
                    </a:lnTo>
                    <a:lnTo>
                      <a:pt x="216" y="1937"/>
                    </a:lnTo>
                    <a:lnTo>
                      <a:pt x="1" y="1615"/>
                    </a:lnTo>
                    <a:lnTo>
                      <a:pt x="1" y="1184"/>
                    </a:lnTo>
                    <a:lnTo>
                      <a:pt x="1" y="969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8"/>
              <p:cNvSpPr/>
              <p:nvPr/>
            </p:nvSpPr>
            <p:spPr>
              <a:xfrm>
                <a:off x="4175775" y="1920125"/>
                <a:ext cx="1694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551" extrusionOk="0">
                    <a:moveTo>
                      <a:pt x="216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" y="1184"/>
                    </a:lnTo>
                    <a:lnTo>
                      <a:pt x="1" y="1507"/>
                    </a:lnTo>
                    <a:lnTo>
                      <a:pt x="20" y="1497"/>
                    </a:lnTo>
                    <a:lnTo>
                      <a:pt x="108" y="1937"/>
                    </a:lnTo>
                    <a:lnTo>
                      <a:pt x="324" y="2260"/>
                    </a:lnTo>
                    <a:lnTo>
                      <a:pt x="646" y="2690"/>
                    </a:lnTo>
                    <a:lnTo>
                      <a:pt x="1077" y="2905"/>
                    </a:lnTo>
                    <a:lnTo>
                      <a:pt x="1507" y="3228"/>
                    </a:lnTo>
                    <a:lnTo>
                      <a:pt x="2153" y="3443"/>
                    </a:lnTo>
                    <a:lnTo>
                      <a:pt x="2690" y="3551"/>
                    </a:lnTo>
                    <a:lnTo>
                      <a:pt x="4089" y="3551"/>
                    </a:lnTo>
                    <a:lnTo>
                      <a:pt x="4735" y="3443"/>
                    </a:lnTo>
                    <a:lnTo>
                      <a:pt x="5273" y="3228"/>
                    </a:lnTo>
                    <a:lnTo>
                      <a:pt x="5810" y="3013"/>
                    </a:lnTo>
                    <a:lnTo>
                      <a:pt x="6241" y="2690"/>
                    </a:lnTo>
                    <a:lnTo>
                      <a:pt x="6564" y="2260"/>
                    </a:lnTo>
                    <a:lnTo>
                      <a:pt x="6779" y="1937"/>
                    </a:lnTo>
                    <a:lnTo>
                      <a:pt x="6779" y="1399"/>
                    </a:lnTo>
                    <a:lnTo>
                      <a:pt x="6779" y="216"/>
                    </a:lnTo>
                    <a:lnTo>
                      <a:pt x="6779" y="108"/>
                    </a:lnTo>
                    <a:lnTo>
                      <a:pt x="6671" y="1"/>
                    </a:lnTo>
                    <a:lnTo>
                      <a:pt x="6456" y="108"/>
                    </a:lnTo>
                    <a:lnTo>
                      <a:pt x="6456" y="216"/>
                    </a:lnTo>
                    <a:lnTo>
                      <a:pt x="6456" y="1399"/>
                    </a:lnTo>
                    <a:lnTo>
                      <a:pt x="6456" y="1722"/>
                    </a:lnTo>
                    <a:lnTo>
                      <a:pt x="6241" y="2045"/>
                    </a:lnTo>
                    <a:lnTo>
                      <a:pt x="5810" y="2475"/>
                    </a:lnTo>
                    <a:lnTo>
                      <a:pt x="5165" y="2905"/>
                    </a:lnTo>
                    <a:lnTo>
                      <a:pt x="4304" y="3121"/>
                    </a:lnTo>
                    <a:lnTo>
                      <a:pt x="3444" y="3228"/>
                    </a:lnTo>
                    <a:lnTo>
                      <a:pt x="2798" y="3121"/>
                    </a:lnTo>
                    <a:lnTo>
                      <a:pt x="2153" y="3013"/>
                    </a:lnTo>
                    <a:lnTo>
                      <a:pt x="1722" y="2905"/>
                    </a:lnTo>
                    <a:lnTo>
                      <a:pt x="1184" y="2690"/>
                    </a:lnTo>
                    <a:lnTo>
                      <a:pt x="861" y="2368"/>
                    </a:lnTo>
                    <a:lnTo>
                      <a:pt x="646" y="2045"/>
                    </a:lnTo>
                    <a:lnTo>
                      <a:pt x="431" y="1722"/>
                    </a:lnTo>
                    <a:lnTo>
                      <a:pt x="431" y="1399"/>
                    </a:lnTo>
                    <a:lnTo>
                      <a:pt x="324" y="1184"/>
                    </a:lnTo>
                    <a:lnTo>
                      <a:pt x="324" y="216"/>
                    </a:lnTo>
                    <a:lnTo>
                      <a:pt x="324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8"/>
              <p:cNvSpPr/>
              <p:nvPr/>
            </p:nvSpPr>
            <p:spPr>
              <a:xfrm>
                <a:off x="4178475" y="1874400"/>
                <a:ext cx="1641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3767" extrusionOk="0">
                    <a:moveTo>
                      <a:pt x="2690" y="1"/>
                    </a:moveTo>
                    <a:lnTo>
                      <a:pt x="2045" y="108"/>
                    </a:lnTo>
                    <a:lnTo>
                      <a:pt x="1507" y="323"/>
                    </a:lnTo>
                    <a:lnTo>
                      <a:pt x="969" y="539"/>
                    </a:lnTo>
                    <a:lnTo>
                      <a:pt x="646" y="861"/>
                    </a:lnTo>
                    <a:lnTo>
                      <a:pt x="323" y="1184"/>
                    </a:lnTo>
                    <a:lnTo>
                      <a:pt x="108" y="1507"/>
                    </a:lnTo>
                    <a:lnTo>
                      <a:pt x="0" y="1937"/>
                    </a:lnTo>
                    <a:lnTo>
                      <a:pt x="108" y="2260"/>
                    </a:lnTo>
                    <a:lnTo>
                      <a:pt x="323" y="2583"/>
                    </a:lnTo>
                    <a:lnTo>
                      <a:pt x="646" y="3013"/>
                    </a:lnTo>
                    <a:lnTo>
                      <a:pt x="969" y="3228"/>
                    </a:lnTo>
                    <a:lnTo>
                      <a:pt x="1507" y="3443"/>
                    </a:lnTo>
                    <a:lnTo>
                      <a:pt x="2045" y="3659"/>
                    </a:lnTo>
                    <a:lnTo>
                      <a:pt x="2690" y="3766"/>
                    </a:lnTo>
                    <a:lnTo>
                      <a:pt x="3981" y="3766"/>
                    </a:lnTo>
                    <a:lnTo>
                      <a:pt x="4519" y="3659"/>
                    </a:lnTo>
                    <a:lnTo>
                      <a:pt x="5057" y="3443"/>
                    </a:lnTo>
                    <a:lnTo>
                      <a:pt x="5595" y="3228"/>
                    </a:lnTo>
                    <a:lnTo>
                      <a:pt x="6025" y="3013"/>
                    </a:lnTo>
                    <a:lnTo>
                      <a:pt x="6240" y="2583"/>
                    </a:lnTo>
                    <a:lnTo>
                      <a:pt x="6456" y="2260"/>
                    </a:lnTo>
                    <a:lnTo>
                      <a:pt x="6563" y="1937"/>
                    </a:lnTo>
                    <a:lnTo>
                      <a:pt x="6456" y="1507"/>
                    </a:lnTo>
                    <a:lnTo>
                      <a:pt x="6240" y="1184"/>
                    </a:lnTo>
                    <a:lnTo>
                      <a:pt x="6025" y="861"/>
                    </a:lnTo>
                    <a:lnTo>
                      <a:pt x="5595" y="539"/>
                    </a:lnTo>
                    <a:lnTo>
                      <a:pt x="5057" y="323"/>
                    </a:lnTo>
                    <a:lnTo>
                      <a:pt x="4519" y="108"/>
                    </a:lnTo>
                    <a:lnTo>
                      <a:pt x="39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8"/>
              <p:cNvSpPr/>
              <p:nvPr/>
            </p:nvSpPr>
            <p:spPr>
              <a:xfrm>
                <a:off x="4175775" y="1869025"/>
                <a:ext cx="1694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4197" extrusionOk="0">
                    <a:moveTo>
                      <a:pt x="3444" y="323"/>
                    </a:moveTo>
                    <a:lnTo>
                      <a:pt x="3981" y="431"/>
                    </a:lnTo>
                    <a:lnTo>
                      <a:pt x="4627" y="538"/>
                    </a:lnTo>
                    <a:lnTo>
                      <a:pt x="5165" y="646"/>
                    </a:lnTo>
                    <a:lnTo>
                      <a:pt x="5595" y="861"/>
                    </a:lnTo>
                    <a:lnTo>
                      <a:pt x="5918" y="1184"/>
                    </a:lnTo>
                    <a:lnTo>
                      <a:pt x="6241" y="1507"/>
                    </a:lnTo>
                    <a:lnTo>
                      <a:pt x="6456" y="1829"/>
                    </a:lnTo>
                    <a:lnTo>
                      <a:pt x="6456" y="2152"/>
                    </a:lnTo>
                    <a:lnTo>
                      <a:pt x="6456" y="2475"/>
                    </a:lnTo>
                    <a:lnTo>
                      <a:pt x="6241" y="2690"/>
                    </a:lnTo>
                    <a:lnTo>
                      <a:pt x="5810" y="3120"/>
                    </a:lnTo>
                    <a:lnTo>
                      <a:pt x="5165" y="3551"/>
                    </a:lnTo>
                    <a:lnTo>
                      <a:pt x="4304" y="3766"/>
                    </a:lnTo>
                    <a:lnTo>
                      <a:pt x="3444" y="3874"/>
                    </a:lnTo>
                    <a:lnTo>
                      <a:pt x="2798" y="3766"/>
                    </a:lnTo>
                    <a:lnTo>
                      <a:pt x="2153" y="3658"/>
                    </a:lnTo>
                    <a:lnTo>
                      <a:pt x="1615" y="3551"/>
                    </a:lnTo>
                    <a:lnTo>
                      <a:pt x="1184" y="3336"/>
                    </a:lnTo>
                    <a:lnTo>
                      <a:pt x="861" y="3013"/>
                    </a:lnTo>
                    <a:lnTo>
                      <a:pt x="539" y="2690"/>
                    </a:lnTo>
                    <a:lnTo>
                      <a:pt x="431" y="2475"/>
                    </a:lnTo>
                    <a:lnTo>
                      <a:pt x="324" y="2152"/>
                    </a:lnTo>
                    <a:lnTo>
                      <a:pt x="431" y="1829"/>
                    </a:lnTo>
                    <a:lnTo>
                      <a:pt x="539" y="1507"/>
                    </a:lnTo>
                    <a:lnTo>
                      <a:pt x="969" y="1076"/>
                    </a:lnTo>
                    <a:lnTo>
                      <a:pt x="1615" y="646"/>
                    </a:lnTo>
                    <a:lnTo>
                      <a:pt x="2475" y="431"/>
                    </a:lnTo>
                    <a:lnTo>
                      <a:pt x="3444" y="323"/>
                    </a:lnTo>
                    <a:close/>
                    <a:moveTo>
                      <a:pt x="2690" y="0"/>
                    </a:moveTo>
                    <a:lnTo>
                      <a:pt x="2045" y="216"/>
                    </a:lnTo>
                    <a:lnTo>
                      <a:pt x="1507" y="323"/>
                    </a:lnTo>
                    <a:lnTo>
                      <a:pt x="969" y="646"/>
                    </a:lnTo>
                    <a:lnTo>
                      <a:pt x="539" y="861"/>
                    </a:lnTo>
                    <a:lnTo>
                      <a:pt x="216" y="1292"/>
                    </a:lnTo>
                    <a:lnTo>
                      <a:pt x="1" y="1614"/>
                    </a:lnTo>
                    <a:lnTo>
                      <a:pt x="1" y="2152"/>
                    </a:lnTo>
                    <a:lnTo>
                      <a:pt x="1" y="2583"/>
                    </a:lnTo>
                    <a:lnTo>
                      <a:pt x="216" y="2905"/>
                    </a:lnTo>
                    <a:lnTo>
                      <a:pt x="754" y="3443"/>
                    </a:lnTo>
                    <a:lnTo>
                      <a:pt x="1507" y="3874"/>
                    </a:lnTo>
                    <a:lnTo>
                      <a:pt x="2368" y="4089"/>
                    </a:lnTo>
                    <a:lnTo>
                      <a:pt x="3444" y="4196"/>
                    </a:lnTo>
                    <a:lnTo>
                      <a:pt x="4089" y="4196"/>
                    </a:lnTo>
                    <a:lnTo>
                      <a:pt x="4735" y="4089"/>
                    </a:lnTo>
                    <a:lnTo>
                      <a:pt x="5273" y="3874"/>
                    </a:lnTo>
                    <a:lnTo>
                      <a:pt x="5810" y="3658"/>
                    </a:lnTo>
                    <a:lnTo>
                      <a:pt x="6241" y="3336"/>
                    </a:lnTo>
                    <a:lnTo>
                      <a:pt x="6564" y="2905"/>
                    </a:lnTo>
                    <a:lnTo>
                      <a:pt x="6779" y="2583"/>
                    </a:lnTo>
                    <a:lnTo>
                      <a:pt x="6779" y="2152"/>
                    </a:lnTo>
                    <a:lnTo>
                      <a:pt x="6779" y="1614"/>
                    </a:lnTo>
                    <a:lnTo>
                      <a:pt x="6564" y="1292"/>
                    </a:lnTo>
                    <a:lnTo>
                      <a:pt x="6026" y="754"/>
                    </a:lnTo>
                    <a:lnTo>
                      <a:pt x="5273" y="323"/>
                    </a:lnTo>
                    <a:lnTo>
                      <a:pt x="4412" y="108"/>
                    </a:lnTo>
                    <a:lnTo>
                      <a:pt x="344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8"/>
              <p:cNvSpPr/>
              <p:nvPr/>
            </p:nvSpPr>
            <p:spPr>
              <a:xfrm>
                <a:off x="4307575" y="2025025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extrusionOk="0">
                    <a:moveTo>
                      <a:pt x="1" y="0"/>
                    </a:moveTo>
                    <a:lnTo>
                      <a:pt x="1" y="861"/>
                    </a:lnTo>
                    <a:lnTo>
                      <a:pt x="108" y="1184"/>
                    </a:lnTo>
                    <a:lnTo>
                      <a:pt x="108" y="1614"/>
                    </a:lnTo>
                    <a:lnTo>
                      <a:pt x="323" y="1937"/>
                    </a:lnTo>
                    <a:lnTo>
                      <a:pt x="646" y="2260"/>
                    </a:lnTo>
                    <a:lnTo>
                      <a:pt x="969" y="2583"/>
                    </a:lnTo>
                    <a:lnTo>
                      <a:pt x="1507" y="2798"/>
                    </a:lnTo>
                    <a:lnTo>
                      <a:pt x="2045" y="2905"/>
                    </a:lnTo>
                    <a:lnTo>
                      <a:pt x="2583" y="3013"/>
                    </a:lnTo>
                    <a:lnTo>
                      <a:pt x="3228" y="3120"/>
                    </a:lnTo>
                    <a:lnTo>
                      <a:pt x="3874" y="3013"/>
                    </a:lnTo>
                    <a:lnTo>
                      <a:pt x="4519" y="2905"/>
                    </a:lnTo>
                    <a:lnTo>
                      <a:pt x="5057" y="2798"/>
                    </a:lnTo>
                    <a:lnTo>
                      <a:pt x="5595" y="2583"/>
                    </a:lnTo>
                    <a:lnTo>
                      <a:pt x="5918" y="2260"/>
                    </a:lnTo>
                    <a:lnTo>
                      <a:pt x="6241" y="1937"/>
                    </a:lnTo>
                    <a:lnTo>
                      <a:pt x="6456" y="1614"/>
                    </a:lnTo>
                    <a:lnTo>
                      <a:pt x="6456" y="1184"/>
                    </a:lnTo>
                    <a:lnTo>
                      <a:pt x="64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8"/>
              <p:cNvSpPr/>
              <p:nvPr/>
            </p:nvSpPr>
            <p:spPr>
              <a:xfrm>
                <a:off x="4307575" y="2025025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fill="none" extrusionOk="0">
                    <a:moveTo>
                      <a:pt x="6456" y="0"/>
                    </a:moveTo>
                    <a:lnTo>
                      <a:pt x="6456" y="1184"/>
                    </a:lnTo>
                    <a:lnTo>
                      <a:pt x="6456" y="1184"/>
                    </a:lnTo>
                    <a:lnTo>
                      <a:pt x="6456" y="1614"/>
                    </a:lnTo>
                    <a:lnTo>
                      <a:pt x="6241" y="1937"/>
                    </a:lnTo>
                    <a:lnTo>
                      <a:pt x="5918" y="2260"/>
                    </a:lnTo>
                    <a:lnTo>
                      <a:pt x="5595" y="2583"/>
                    </a:lnTo>
                    <a:lnTo>
                      <a:pt x="5057" y="2798"/>
                    </a:lnTo>
                    <a:lnTo>
                      <a:pt x="4519" y="2905"/>
                    </a:lnTo>
                    <a:lnTo>
                      <a:pt x="3874" y="3013"/>
                    </a:lnTo>
                    <a:lnTo>
                      <a:pt x="3228" y="3120"/>
                    </a:lnTo>
                    <a:lnTo>
                      <a:pt x="3228" y="3120"/>
                    </a:lnTo>
                    <a:lnTo>
                      <a:pt x="2583" y="3013"/>
                    </a:lnTo>
                    <a:lnTo>
                      <a:pt x="2045" y="2905"/>
                    </a:lnTo>
                    <a:lnTo>
                      <a:pt x="1507" y="2798"/>
                    </a:lnTo>
                    <a:lnTo>
                      <a:pt x="969" y="2583"/>
                    </a:lnTo>
                    <a:lnTo>
                      <a:pt x="646" y="2260"/>
                    </a:lnTo>
                    <a:lnTo>
                      <a:pt x="323" y="1937"/>
                    </a:lnTo>
                    <a:lnTo>
                      <a:pt x="108" y="1614"/>
                    </a:lnTo>
                    <a:lnTo>
                      <a:pt x="108" y="1184"/>
                    </a:lnTo>
                    <a:lnTo>
                      <a:pt x="1" y="861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8"/>
              <p:cNvSpPr/>
              <p:nvPr/>
            </p:nvSpPr>
            <p:spPr>
              <a:xfrm>
                <a:off x="4304875" y="2019650"/>
                <a:ext cx="1694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551" extrusionOk="0">
                    <a:moveTo>
                      <a:pt x="1" y="0"/>
                    </a:moveTo>
                    <a:lnTo>
                      <a:pt x="1" y="215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09" y="1829"/>
                    </a:lnTo>
                    <a:lnTo>
                      <a:pt x="216" y="2260"/>
                    </a:lnTo>
                    <a:lnTo>
                      <a:pt x="539" y="2582"/>
                    </a:lnTo>
                    <a:lnTo>
                      <a:pt x="969" y="2905"/>
                    </a:lnTo>
                    <a:lnTo>
                      <a:pt x="1507" y="3120"/>
                    </a:lnTo>
                    <a:lnTo>
                      <a:pt x="2045" y="3335"/>
                    </a:lnTo>
                    <a:lnTo>
                      <a:pt x="2691" y="3443"/>
                    </a:lnTo>
                    <a:lnTo>
                      <a:pt x="3336" y="3551"/>
                    </a:lnTo>
                    <a:lnTo>
                      <a:pt x="4089" y="3443"/>
                    </a:lnTo>
                    <a:lnTo>
                      <a:pt x="4627" y="3335"/>
                    </a:lnTo>
                    <a:lnTo>
                      <a:pt x="5273" y="3120"/>
                    </a:lnTo>
                    <a:lnTo>
                      <a:pt x="5703" y="2905"/>
                    </a:lnTo>
                    <a:lnTo>
                      <a:pt x="6133" y="2582"/>
                    </a:lnTo>
                    <a:lnTo>
                      <a:pt x="6456" y="2260"/>
                    </a:lnTo>
                    <a:lnTo>
                      <a:pt x="6671" y="1829"/>
                    </a:lnTo>
                    <a:lnTo>
                      <a:pt x="6779" y="1399"/>
                    </a:lnTo>
                    <a:lnTo>
                      <a:pt x="6779" y="215"/>
                    </a:lnTo>
                    <a:lnTo>
                      <a:pt x="6671" y="0"/>
                    </a:lnTo>
                    <a:lnTo>
                      <a:pt x="6456" y="0"/>
                    </a:lnTo>
                    <a:lnTo>
                      <a:pt x="6456" y="215"/>
                    </a:lnTo>
                    <a:lnTo>
                      <a:pt x="6456" y="1399"/>
                    </a:lnTo>
                    <a:lnTo>
                      <a:pt x="6349" y="1722"/>
                    </a:lnTo>
                    <a:lnTo>
                      <a:pt x="6241" y="2044"/>
                    </a:lnTo>
                    <a:lnTo>
                      <a:pt x="5811" y="2475"/>
                    </a:lnTo>
                    <a:lnTo>
                      <a:pt x="5058" y="2798"/>
                    </a:lnTo>
                    <a:lnTo>
                      <a:pt x="4304" y="3013"/>
                    </a:lnTo>
                    <a:lnTo>
                      <a:pt x="3336" y="3120"/>
                    </a:lnTo>
                    <a:lnTo>
                      <a:pt x="2691" y="3120"/>
                    </a:lnTo>
                    <a:lnTo>
                      <a:pt x="2153" y="3013"/>
                    </a:lnTo>
                    <a:lnTo>
                      <a:pt x="1615" y="2798"/>
                    </a:lnTo>
                    <a:lnTo>
                      <a:pt x="1184" y="2582"/>
                    </a:lnTo>
                    <a:lnTo>
                      <a:pt x="862" y="2367"/>
                    </a:lnTo>
                    <a:lnTo>
                      <a:pt x="539" y="2044"/>
                    </a:lnTo>
                    <a:lnTo>
                      <a:pt x="431" y="1722"/>
                    </a:lnTo>
                    <a:lnTo>
                      <a:pt x="324" y="1399"/>
                    </a:lnTo>
                    <a:lnTo>
                      <a:pt x="324" y="1076"/>
                    </a:lnTo>
                    <a:lnTo>
                      <a:pt x="324" y="215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8"/>
              <p:cNvSpPr/>
              <p:nvPr/>
            </p:nvSpPr>
            <p:spPr>
              <a:xfrm>
                <a:off x="4307575" y="1971225"/>
                <a:ext cx="161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874" extrusionOk="0">
                    <a:moveTo>
                      <a:pt x="3228" y="1"/>
                    </a:moveTo>
                    <a:lnTo>
                      <a:pt x="2583" y="108"/>
                    </a:lnTo>
                    <a:lnTo>
                      <a:pt x="2045" y="216"/>
                    </a:lnTo>
                    <a:lnTo>
                      <a:pt x="1399" y="324"/>
                    </a:lnTo>
                    <a:lnTo>
                      <a:pt x="969" y="646"/>
                    </a:lnTo>
                    <a:lnTo>
                      <a:pt x="538" y="861"/>
                    </a:lnTo>
                    <a:lnTo>
                      <a:pt x="216" y="1184"/>
                    </a:lnTo>
                    <a:lnTo>
                      <a:pt x="108" y="1615"/>
                    </a:lnTo>
                    <a:lnTo>
                      <a:pt x="1" y="1937"/>
                    </a:lnTo>
                    <a:lnTo>
                      <a:pt x="108" y="2368"/>
                    </a:lnTo>
                    <a:lnTo>
                      <a:pt x="216" y="2690"/>
                    </a:lnTo>
                    <a:lnTo>
                      <a:pt x="538" y="3013"/>
                    </a:lnTo>
                    <a:lnTo>
                      <a:pt x="969" y="3336"/>
                    </a:lnTo>
                    <a:lnTo>
                      <a:pt x="1399" y="3551"/>
                    </a:lnTo>
                    <a:lnTo>
                      <a:pt x="2045" y="3766"/>
                    </a:lnTo>
                    <a:lnTo>
                      <a:pt x="2583" y="3874"/>
                    </a:lnTo>
                    <a:lnTo>
                      <a:pt x="3874" y="3874"/>
                    </a:lnTo>
                    <a:lnTo>
                      <a:pt x="4519" y="3766"/>
                    </a:lnTo>
                    <a:lnTo>
                      <a:pt x="5057" y="3551"/>
                    </a:lnTo>
                    <a:lnTo>
                      <a:pt x="5595" y="3336"/>
                    </a:lnTo>
                    <a:lnTo>
                      <a:pt x="5918" y="3013"/>
                    </a:lnTo>
                    <a:lnTo>
                      <a:pt x="6241" y="2690"/>
                    </a:lnTo>
                    <a:lnTo>
                      <a:pt x="6456" y="2368"/>
                    </a:lnTo>
                    <a:lnTo>
                      <a:pt x="6456" y="1937"/>
                    </a:lnTo>
                    <a:lnTo>
                      <a:pt x="6456" y="1615"/>
                    </a:lnTo>
                    <a:lnTo>
                      <a:pt x="6241" y="1184"/>
                    </a:lnTo>
                    <a:lnTo>
                      <a:pt x="5918" y="861"/>
                    </a:lnTo>
                    <a:lnTo>
                      <a:pt x="5595" y="646"/>
                    </a:lnTo>
                    <a:lnTo>
                      <a:pt x="5057" y="324"/>
                    </a:lnTo>
                    <a:lnTo>
                      <a:pt x="4519" y="216"/>
                    </a:lnTo>
                    <a:lnTo>
                      <a:pt x="3874" y="108"/>
                    </a:lnTo>
                    <a:lnTo>
                      <a:pt x="32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8"/>
              <p:cNvSpPr/>
              <p:nvPr/>
            </p:nvSpPr>
            <p:spPr>
              <a:xfrm>
                <a:off x="4302200" y="1968550"/>
                <a:ext cx="172150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6" h="4197" extrusionOk="0">
                    <a:moveTo>
                      <a:pt x="4089" y="323"/>
                    </a:moveTo>
                    <a:lnTo>
                      <a:pt x="4734" y="431"/>
                    </a:lnTo>
                    <a:lnTo>
                      <a:pt x="5272" y="646"/>
                    </a:lnTo>
                    <a:lnTo>
                      <a:pt x="5702" y="861"/>
                    </a:lnTo>
                    <a:lnTo>
                      <a:pt x="6025" y="1184"/>
                    </a:lnTo>
                    <a:lnTo>
                      <a:pt x="6348" y="1399"/>
                    </a:lnTo>
                    <a:lnTo>
                      <a:pt x="6456" y="1722"/>
                    </a:lnTo>
                    <a:lnTo>
                      <a:pt x="6563" y="2044"/>
                    </a:lnTo>
                    <a:lnTo>
                      <a:pt x="6456" y="2367"/>
                    </a:lnTo>
                    <a:lnTo>
                      <a:pt x="6348" y="2690"/>
                    </a:lnTo>
                    <a:lnTo>
                      <a:pt x="5918" y="3120"/>
                    </a:lnTo>
                    <a:lnTo>
                      <a:pt x="5165" y="3443"/>
                    </a:lnTo>
                    <a:lnTo>
                      <a:pt x="4411" y="3658"/>
                    </a:lnTo>
                    <a:lnTo>
                      <a:pt x="3443" y="3766"/>
                    </a:lnTo>
                    <a:lnTo>
                      <a:pt x="2798" y="3766"/>
                    </a:lnTo>
                    <a:lnTo>
                      <a:pt x="2260" y="3658"/>
                    </a:lnTo>
                    <a:lnTo>
                      <a:pt x="1722" y="3443"/>
                    </a:lnTo>
                    <a:lnTo>
                      <a:pt x="1291" y="3228"/>
                    </a:lnTo>
                    <a:lnTo>
                      <a:pt x="861" y="3013"/>
                    </a:lnTo>
                    <a:lnTo>
                      <a:pt x="646" y="2690"/>
                    </a:lnTo>
                    <a:lnTo>
                      <a:pt x="431" y="2367"/>
                    </a:lnTo>
                    <a:lnTo>
                      <a:pt x="431" y="2044"/>
                    </a:lnTo>
                    <a:lnTo>
                      <a:pt x="431" y="1722"/>
                    </a:lnTo>
                    <a:lnTo>
                      <a:pt x="646" y="1399"/>
                    </a:lnTo>
                    <a:lnTo>
                      <a:pt x="1076" y="968"/>
                    </a:lnTo>
                    <a:lnTo>
                      <a:pt x="1722" y="646"/>
                    </a:lnTo>
                    <a:lnTo>
                      <a:pt x="2582" y="431"/>
                    </a:lnTo>
                    <a:lnTo>
                      <a:pt x="3443" y="323"/>
                    </a:lnTo>
                    <a:close/>
                    <a:moveTo>
                      <a:pt x="2798" y="0"/>
                    </a:moveTo>
                    <a:lnTo>
                      <a:pt x="2152" y="108"/>
                    </a:lnTo>
                    <a:lnTo>
                      <a:pt x="1614" y="323"/>
                    </a:lnTo>
                    <a:lnTo>
                      <a:pt x="1076" y="538"/>
                    </a:lnTo>
                    <a:lnTo>
                      <a:pt x="646" y="861"/>
                    </a:lnTo>
                    <a:lnTo>
                      <a:pt x="323" y="1184"/>
                    </a:lnTo>
                    <a:lnTo>
                      <a:pt x="108" y="1614"/>
                    </a:lnTo>
                    <a:lnTo>
                      <a:pt x="0" y="2044"/>
                    </a:lnTo>
                    <a:lnTo>
                      <a:pt x="108" y="2475"/>
                    </a:lnTo>
                    <a:lnTo>
                      <a:pt x="323" y="2905"/>
                    </a:lnTo>
                    <a:lnTo>
                      <a:pt x="861" y="3443"/>
                    </a:lnTo>
                    <a:lnTo>
                      <a:pt x="1614" y="3873"/>
                    </a:lnTo>
                    <a:lnTo>
                      <a:pt x="2475" y="4088"/>
                    </a:lnTo>
                    <a:lnTo>
                      <a:pt x="3443" y="4196"/>
                    </a:lnTo>
                    <a:lnTo>
                      <a:pt x="4196" y="4088"/>
                    </a:lnTo>
                    <a:lnTo>
                      <a:pt x="4734" y="3981"/>
                    </a:lnTo>
                    <a:lnTo>
                      <a:pt x="5380" y="3766"/>
                    </a:lnTo>
                    <a:lnTo>
                      <a:pt x="5810" y="3551"/>
                    </a:lnTo>
                    <a:lnTo>
                      <a:pt x="6240" y="3228"/>
                    </a:lnTo>
                    <a:lnTo>
                      <a:pt x="6563" y="2905"/>
                    </a:lnTo>
                    <a:lnTo>
                      <a:pt x="6778" y="2475"/>
                    </a:lnTo>
                    <a:lnTo>
                      <a:pt x="6886" y="2044"/>
                    </a:lnTo>
                    <a:lnTo>
                      <a:pt x="6778" y="1614"/>
                    </a:lnTo>
                    <a:lnTo>
                      <a:pt x="6563" y="1184"/>
                    </a:lnTo>
                    <a:lnTo>
                      <a:pt x="6133" y="646"/>
                    </a:lnTo>
                    <a:lnTo>
                      <a:pt x="5380" y="323"/>
                    </a:lnTo>
                    <a:lnTo>
                      <a:pt x="4519" y="108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8"/>
              <p:cNvSpPr/>
              <p:nvPr/>
            </p:nvSpPr>
            <p:spPr>
              <a:xfrm>
                <a:off x="2311850" y="2275175"/>
                <a:ext cx="720850" cy="422300"/>
              </a:xfrm>
              <a:custGeom>
                <a:avLst/>
                <a:gdLst/>
                <a:ahLst/>
                <a:cxnLst/>
                <a:rect l="l" t="t" r="r" b="b"/>
                <a:pathLst>
                  <a:path w="28834" h="16892" extrusionOk="0">
                    <a:moveTo>
                      <a:pt x="14524" y="0"/>
                    </a:moveTo>
                    <a:lnTo>
                      <a:pt x="0" y="8284"/>
                    </a:lnTo>
                    <a:lnTo>
                      <a:pt x="14524" y="16891"/>
                    </a:lnTo>
                    <a:lnTo>
                      <a:pt x="28833" y="8499"/>
                    </a:lnTo>
                    <a:lnTo>
                      <a:pt x="1452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8"/>
              <p:cNvSpPr/>
              <p:nvPr/>
            </p:nvSpPr>
            <p:spPr>
              <a:xfrm>
                <a:off x="2309150" y="2269775"/>
                <a:ext cx="728925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29157" h="17215" extrusionOk="0">
                    <a:moveTo>
                      <a:pt x="14632" y="431"/>
                    </a:moveTo>
                    <a:lnTo>
                      <a:pt x="28619" y="8715"/>
                    </a:lnTo>
                    <a:lnTo>
                      <a:pt x="14632" y="16892"/>
                    </a:lnTo>
                    <a:lnTo>
                      <a:pt x="493" y="8556"/>
                    </a:lnTo>
                    <a:lnTo>
                      <a:pt x="493" y="8556"/>
                    </a:lnTo>
                    <a:lnTo>
                      <a:pt x="14632" y="431"/>
                    </a:lnTo>
                    <a:close/>
                    <a:moveTo>
                      <a:pt x="14632" y="1"/>
                    </a:moveTo>
                    <a:lnTo>
                      <a:pt x="108" y="8393"/>
                    </a:lnTo>
                    <a:lnTo>
                      <a:pt x="1" y="8500"/>
                    </a:lnTo>
                    <a:lnTo>
                      <a:pt x="108" y="8715"/>
                    </a:lnTo>
                    <a:lnTo>
                      <a:pt x="14525" y="17215"/>
                    </a:lnTo>
                    <a:lnTo>
                      <a:pt x="14740" y="17215"/>
                    </a:lnTo>
                    <a:lnTo>
                      <a:pt x="29049" y="8931"/>
                    </a:lnTo>
                    <a:lnTo>
                      <a:pt x="29157" y="8715"/>
                    </a:lnTo>
                    <a:lnTo>
                      <a:pt x="29049" y="8608"/>
                    </a:lnTo>
                    <a:lnTo>
                      <a:pt x="1474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8"/>
              <p:cNvSpPr/>
              <p:nvPr/>
            </p:nvSpPr>
            <p:spPr>
              <a:xfrm>
                <a:off x="2438250" y="2452675"/>
                <a:ext cx="1614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229" extrusionOk="0">
                    <a:moveTo>
                      <a:pt x="1" y="1"/>
                    </a:moveTo>
                    <a:lnTo>
                      <a:pt x="1" y="969"/>
                    </a:lnTo>
                    <a:lnTo>
                      <a:pt x="1" y="1292"/>
                    </a:lnTo>
                    <a:lnTo>
                      <a:pt x="108" y="1615"/>
                    </a:lnTo>
                    <a:lnTo>
                      <a:pt x="216" y="2045"/>
                    </a:lnTo>
                    <a:lnTo>
                      <a:pt x="539" y="2368"/>
                    </a:lnTo>
                    <a:lnTo>
                      <a:pt x="969" y="2583"/>
                    </a:lnTo>
                    <a:lnTo>
                      <a:pt x="1399" y="2906"/>
                    </a:lnTo>
                    <a:lnTo>
                      <a:pt x="1937" y="3013"/>
                    </a:lnTo>
                    <a:lnTo>
                      <a:pt x="2583" y="3121"/>
                    </a:lnTo>
                    <a:lnTo>
                      <a:pt x="3228" y="3228"/>
                    </a:lnTo>
                    <a:lnTo>
                      <a:pt x="3874" y="3121"/>
                    </a:lnTo>
                    <a:lnTo>
                      <a:pt x="4519" y="3013"/>
                    </a:lnTo>
                    <a:lnTo>
                      <a:pt x="5057" y="2906"/>
                    </a:lnTo>
                    <a:lnTo>
                      <a:pt x="5488" y="2583"/>
                    </a:lnTo>
                    <a:lnTo>
                      <a:pt x="5918" y="2368"/>
                    </a:lnTo>
                    <a:lnTo>
                      <a:pt x="6241" y="2045"/>
                    </a:lnTo>
                    <a:lnTo>
                      <a:pt x="6348" y="1615"/>
                    </a:lnTo>
                    <a:lnTo>
                      <a:pt x="6456" y="1292"/>
                    </a:lnTo>
                    <a:lnTo>
                      <a:pt x="64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8"/>
              <p:cNvSpPr/>
              <p:nvPr/>
            </p:nvSpPr>
            <p:spPr>
              <a:xfrm>
                <a:off x="2438250" y="2452675"/>
                <a:ext cx="1614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229" fill="none" extrusionOk="0">
                    <a:moveTo>
                      <a:pt x="6456" y="1"/>
                    </a:moveTo>
                    <a:lnTo>
                      <a:pt x="6456" y="1292"/>
                    </a:lnTo>
                    <a:lnTo>
                      <a:pt x="6456" y="1292"/>
                    </a:lnTo>
                    <a:lnTo>
                      <a:pt x="6348" y="1615"/>
                    </a:lnTo>
                    <a:lnTo>
                      <a:pt x="6241" y="2045"/>
                    </a:lnTo>
                    <a:lnTo>
                      <a:pt x="5918" y="2368"/>
                    </a:lnTo>
                    <a:lnTo>
                      <a:pt x="5488" y="2583"/>
                    </a:lnTo>
                    <a:lnTo>
                      <a:pt x="5057" y="2906"/>
                    </a:lnTo>
                    <a:lnTo>
                      <a:pt x="4519" y="3013"/>
                    </a:lnTo>
                    <a:lnTo>
                      <a:pt x="3874" y="3121"/>
                    </a:lnTo>
                    <a:lnTo>
                      <a:pt x="3228" y="3228"/>
                    </a:lnTo>
                    <a:lnTo>
                      <a:pt x="3228" y="3228"/>
                    </a:lnTo>
                    <a:lnTo>
                      <a:pt x="2583" y="3121"/>
                    </a:lnTo>
                    <a:lnTo>
                      <a:pt x="1937" y="3013"/>
                    </a:lnTo>
                    <a:lnTo>
                      <a:pt x="1399" y="2906"/>
                    </a:lnTo>
                    <a:lnTo>
                      <a:pt x="969" y="2583"/>
                    </a:lnTo>
                    <a:lnTo>
                      <a:pt x="539" y="2368"/>
                    </a:lnTo>
                    <a:lnTo>
                      <a:pt x="216" y="2045"/>
                    </a:lnTo>
                    <a:lnTo>
                      <a:pt x="108" y="1615"/>
                    </a:lnTo>
                    <a:lnTo>
                      <a:pt x="1" y="1292"/>
                    </a:lnTo>
                    <a:lnTo>
                      <a:pt x="1" y="969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8"/>
              <p:cNvSpPr/>
              <p:nvPr/>
            </p:nvSpPr>
            <p:spPr>
              <a:xfrm>
                <a:off x="2432875" y="2450000"/>
                <a:ext cx="1721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3443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08" y="1829"/>
                    </a:lnTo>
                    <a:lnTo>
                      <a:pt x="323" y="2259"/>
                    </a:lnTo>
                    <a:lnTo>
                      <a:pt x="646" y="2582"/>
                    </a:lnTo>
                    <a:lnTo>
                      <a:pt x="1077" y="2905"/>
                    </a:lnTo>
                    <a:lnTo>
                      <a:pt x="1507" y="3120"/>
                    </a:lnTo>
                    <a:lnTo>
                      <a:pt x="2152" y="3335"/>
                    </a:lnTo>
                    <a:lnTo>
                      <a:pt x="2798" y="3443"/>
                    </a:lnTo>
                    <a:lnTo>
                      <a:pt x="4089" y="3443"/>
                    </a:lnTo>
                    <a:lnTo>
                      <a:pt x="4734" y="3335"/>
                    </a:lnTo>
                    <a:lnTo>
                      <a:pt x="5272" y="3120"/>
                    </a:lnTo>
                    <a:lnTo>
                      <a:pt x="5810" y="2905"/>
                    </a:lnTo>
                    <a:lnTo>
                      <a:pt x="6241" y="2582"/>
                    </a:lnTo>
                    <a:lnTo>
                      <a:pt x="6563" y="2259"/>
                    </a:lnTo>
                    <a:lnTo>
                      <a:pt x="6779" y="1829"/>
                    </a:lnTo>
                    <a:lnTo>
                      <a:pt x="6886" y="1399"/>
                    </a:lnTo>
                    <a:lnTo>
                      <a:pt x="6779" y="108"/>
                    </a:lnTo>
                    <a:lnTo>
                      <a:pt x="6779" y="0"/>
                    </a:lnTo>
                    <a:lnTo>
                      <a:pt x="6563" y="0"/>
                    </a:lnTo>
                    <a:lnTo>
                      <a:pt x="6456" y="108"/>
                    </a:lnTo>
                    <a:lnTo>
                      <a:pt x="6456" y="1399"/>
                    </a:lnTo>
                    <a:lnTo>
                      <a:pt x="6456" y="1722"/>
                    </a:lnTo>
                    <a:lnTo>
                      <a:pt x="6241" y="2044"/>
                    </a:lnTo>
                    <a:lnTo>
                      <a:pt x="5810" y="2475"/>
                    </a:lnTo>
                    <a:lnTo>
                      <a:pt x="5165" y="2797"/>
                    </a:lnTo>
                    <a:lnTo>
                      <a:pt x="4304" y="3013"/>
                    </a:lnTo>
                    <a:lnTo>
                      <a:pt x="3443" y="3120"/>
                    </a:lnTo>
                    <a:lnTo>
                      <a:pt x="2798" y="3120"/>
                    </a:lnTo>
                    <a:lnTo>
                      <a:pt x="2260" y="3013"/>
                    </a:lnTo>
                    <a:lnTo>
                      <a:pt x="1722" y="2797"/>
                    </a:lnTo>
                    <a:lnTo>
                      <a:pt x="1292" y="2582"/>
                    </a:lnTo>
                    <a:lnTo>
                      <a:pt x="861" y="2259"/>
                    </a:lnTo>
                    <a:lnTo>
                      <a:pt x="646" y="2044"/>
                    </a:lnTo>
                    <a:lnTo>
                      <a:pt x="431" y="1722"/>
                    </a:lnTo>
                    <a:lnTo>
                      <a:pt x="431" y="1399"/>
                    </a:lnTo>
                    <a:lnTo>
                      <a:pt x="431" y="1076"/>
                    </a:lnTo>
                    <a:lnTo>
                      <a:pt x="431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8"/>
              <p:cNvSpPr/>
              <p:nvPr/>
            </p:nvSpPr>
            <p:spPr>
              <a:xfrm>
                <a:off x="2438250" y="2401575"/>
                <a:ext cx="161425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3874" extrusionOk="0">
                    <a:moveTo>
                      <a:pt x="2583" y="1"/>
                    </a:moveTo>
                    <a:lnTo>
                      <a:pt x="1937" y="216"/>
                    </a:lnTo>
                    <a:lnTo>
                      <a:pt x="1399" y="323"/>
                    </a:lnTo>
                    <a:lnTo>
                      <a:pt x="862" y="539"/>
                    </a:lnTo>
                    <a:lnTo>
                      <a:pt x="539" y="861"/>
                    </a:lnTo>
                    <a:lnTo>
                      <a:pt x="216" y="1184"/>
                    </a:lnTo>
                    <a:lnTo>
                      <a:pt x="1" y="1507"/>
                    </a:lnTo>
                    <a:lnTo>
                      <a:pt x="1" y="1937"/>
                    </a:lnTo>
                    <a:lnTo>
                      <a:pt x="1" y="2260"/>
                    </a:lnTo>
                    <a:lnTo>
                      <a:pt x="216" y="2690"/>
                    </a:lnTo>
                    <a:lnTo>
                      <a:pt x="539" y="3013"/>
                    </a:lnTo>
                    <a:lnTo>
                      <a:pt x="862" y="3228"/>
                    </a:lnTo>
                    <a:lnTo>
                      <a:pt x="1399" y="3551"/>
                    </a:lnTo>
                    <a:lnTo>
                      <a:pt x="1937" y="3659"/>
                    </a:lnTo>
                    <a:lnTo>
                      <a:pt x="2583" y="3766"/>
                    </a:lnTo>
                    <a:lnTo>
                      <a:pt x="3228" y="3874"/>
                    </a:lnTo>
                    <a:lnTo>
                      <a:pt x="3874" y="3766"/>
                    </a:lnTo>
                    <a:lnTo>
                      <a:pt x="4519" y="3659"/>
                    </a:lnTo>
                    <a:lnTo>
                      <a:pt x="5057" y="3551"/>
                    </a:lnTo>
                    <a:lnTo>
                      <a:pt x="5488" y="3228"/>
                    </a:lnTo>
                    <a:lnTo>
                      <a:pt x="5918" y="3013"/>
                    </a:lnTo>
                    <a:lnTo>
                      <a:pt x="6241" y="2690"/>
                    </a:lnTo>
                    <a:lnTo>
                      <a:pt x="6348" y="2260"/>
                    </a:lnTo>
                    <a:lnTo>
                      <a:pt x="6456" y="1937"/>
                    </a:lnTo>
                    <a:lnTo>
                      <a:pt x="6348" y="1507"/>
                    </a:lnTo>
                    <a:lnTo>
                      <a:pt x="6241" y="1184"/>
                    </a:lnTo>
                    <a:lnTo>
                      <a:pt x="5918" y="861"/>
                    </a:lnTo>
                    <a:lnTo>
                      <a:pt x="5488" y="539"/>
                    </a:lnTo>
                    <a:lnTo>
                      <a:pt x="5057" y="323"/>
                    </a:lnTo>
                    <a:lnTo>
                      <a:pt x="4519" y="216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8"/>
              <p:cNvSpPr/>
              <p:nvPr/>
            </p:nvSpPr>
            <p:spPr>
              <a:xfrm>
                <a:off x="2432875" y="2396200"/>
                <a:ext cx="1721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197" extrusionOk="0">
                    <a:moveTo>
                      <a:pt x="4089" y="431"/>
                    </a:moveTo>
                    <a:lnTo>
                      <a:pt x="4627" y="538"/>
                    </a:lnTo>
                    <a:lnTo>
                      <a:pt x="5165" y="754"/>
                    </a:lnTo>
                    <a:lnTo>
                      <a:pt x="5595" y="969"/>
                    </a:lnTo>
                    <a:lnTo>
                      <a:pt x="6026" y="1184"/>
                    </a:lnTo>
                    <a:lnTo>
                      <a:pt x="6241" y="1507"/>
                    </a:lnTo>
                    <a:lnTo>
                      <a:pt x="6456" y="1829"/>
                    </a:lnTo>
                    <a:lnTo>
                      <a:pt x="6456" y="2152"/>
                    </a:lnTo>
                    <a:lnTo>
                      <a:pt x="6456" y="2475"/>
                    </a:lnTo>
                    <a:lnTo>
                      <a:pt x="6241" y="2798"/>
                    </a:lnTo>
                    <a:lnTo>
                      <a:pt x="5810" y="3228"/>
                    </a:lnTo>
                    <a:lnTo>
                      <a:pt x="5165" y="3551"/>
                    </a:lnTo>
                    <a:lnTo>
                      <a:pt x="4304" y="3766"/>
                    </a:lnTo>
                    <a:lnTo>
                      <a:pt x="3443" y="3874"/>
                    </a:lnTo>
                    <a:lnTo>
                      <a:pt x="2798" y="3874"/>
                    </a:lnTo>
                    <a:lnTo>
                      <a:pt x="2152" y="3766"/>
                    </a:lnTo>
                    <a:lnTo>
                      <a:pt x="1722" y="3551"/>
                    </a:lnTo>
                    <a:lnTo>
                      <a:pt x="1184" y="3336"/>
                    </a:lnTo>
                    <a:lnTo>
                      <a:pt x="861" y="3120"/>
                    </a:lnTo>
                    <a:lnTo>
                      <a:pt x="539" y="2798"/>
                    </a:lnTo>
                    <a:lnTo>
                      <a:pt x="431" y="2475"/>
                    </a:lnTo>
                    <a:lnTo>
                      <a:pt x="323" y="2152"/>
                    </a:lnTo>
                    <a:lnTo>
                      <a:pt x="431" y="1829"/>
                    </a:lnTo>
                    <a:lnTo>
                      <a:pt x="539" y="1507"/>
                    </a:lnTo>
                    <a:lnTo>
                      <a:pt x="1077" y="1076"/>
                    </a:lnTo>
                    <a:lnTo>
                      <a:pt x="1722" y="754"/>
                    </a:lnTo>
                    <a:lnTo>
                      <a:pt x="2475" y="538"/>
                    </a:lnTo>
                    <a:lnTo>
                      <a:pt x="3443" y="431"/>
                    </a:lnTo>
                    <a:close/>
                    <a:moveTo>
                      <a:pt x="3443" y="0"/>
                    </a:moveTo>
                    <a:lnTo>
                      <a:pt x="2798" y="108"/>
                    </a:lnTo>
                    <a:lnTo>
                      <a:pt x="2152" y="216"/>
                    </a:lnTo>
                    <a:lnTo>
                      <a:pt x="1507" y="431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3" y="1291"/>
                    </a:lnTo>
                    <a:lnTo>
                      <a:pt x="108" y="1722"/>
                    </a:lnTo>
                    <a:lnTo>
                      <a:pt x="1" y="2152"/>
                    </a:lnTo>
                    <a:lnTo>
                      <a:pt x="108" y="2582"/>
                    </a:lnTo>
                    <a:lnTo>
                      <a:pt x="323" y="3013"/>
                    </a:lnTo>
                    <a:lnTo>
                      <a:pt x="861" y="3551"/>
                    </a:lnTo>
                    <a:lnTo>
                      <a:pt x="1507" y="3874"/>
                    </a:lnTo>
                    <a:lnTo>
                      <a:pt x="2475" y="4196"/>
                    </a:lnTo>
                    <a:lnTo>
                      <a:pt x="4089" y="4196"/>
                    </a:lnTo>
                    <a:lnTo>
                      <a:pt x="4734" y="4089"/>
                    </a:lnTo>
                    <a:lnTo>
                      <a:pt x="5272" y="3874"/>
                    </a:lnTo>
                    <a:lnTo>
                      <a:pt x="5810" y="3658"/>
                    </a:lnTo>
                    <a:lnTo>
                      <a:pt x="6241" y="3336"/>
                    </a:lnTo>
                    <a:lnTo>
                      <a:pt x="6563" y="3013"/>
                    </a:lnTo>
                    <a:lnTo>
                      <a:pt x="6779" y="2582"/>
                    </a:lnTo>
                    <a:lnTo>
                      <a:pt x="6886" y="2152"/>
                    </a:lnTo>
                    <a:lnTo>
                      <a:pt x="6779" y="1722"/>
                    </a:lnTo>
                    <a:lnTo>
                      <a:pt x="6563" y="1291"/>
                    </a:lnTo>
                    <a:lnTo>
                      <a:pt x="6026" y="754"/>
                    </a:lnTo>
                    <a:lnTo>
                      <a:pt x="5272" y="431"/>
                    </a:lnTo>
                    <a:lnTo>
                      <a:pt x="4412" y="108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8"/>
              <p:cNvSpPr/>
              <p:nvPr/>
            </p:nvSpPr>
            <p:spPr>
              <a:xfrm>
                <a:off x="2586200" y="2544125"/>
                <a:ext cx="1614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229" extrusionOk="0">
                    <a:moveTo>
                      <a:pt x="0" y="1"/>
                    </a:moveTo>
                    <a:lnTo>
                      <a:pt x="0" y="969"/>
                    </a:lnTo>
                    <a:lnTo>
                      <a:pt x="0" y="1292"/>
                    </a:lnTo>
                    <a:lnTo>
                      <a:pt x="108" y="1614"/>
                    </a:lnTo>
                    <a:lnTo>
                      <a:pt x="215" y="2045"/>
                    </a:lnTo>
                    <a:lnTo>
                      <a:pt x="538" y="2368"/>
                    </a:lnTo>
                    <a:lnTo>
                      <a:pt x="968" y="2583"/>
                    </a:lnTo>
                    <a:lnTo>
                      <a:pt x="1399" y="2906"/>
                    </a:lnTo>
                    <a:lnTo>
                      <a:pt x="1937" y="3013"/>
                    </a:lnTo>
                    <a:lnTo>
                      <a:pt x="2582" y="3121"/>
                    </a:lnTo>
                    <a:lnTo>
                      <a:pt x="3228" y="3228"/>
                    </a:lnTo>
                    <a:lnTo>
                      <a:pt x="3873" y="3121"/>
                    </a:lnTo>
                    <a:lnTo>
                      <a:pt x="4519" y="3013"/>
                    </a:lnTo>
                    <a:lnTo>
                      <a:pt x="5057" y="2906"/>
                    </a:lnTo>
                    <a:lnTo>
                      <a:pt x="5487" y="2583"/>
                    </a:lnTo>
                    <a:lnTo>
                      <a:pt x="5917" y="2368"/>
                    </a:lnTo>
                    <a:lnTo>
                      <a:pt x="6240" y="2045"/>
                    </a:lnTo>
                    <a:lnTo>
                      <a:pt x="6348" y="1614"/>
                    </a:lnTo>
                    <a:lnTo>
                      <a:pt x="6455" y="1292"/>
                    </a:lnTo>
                    <a:lnTo>
                      <a:pt x="645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8"/>
              <p:cNvSpPr/>
              <p:nvPr/>
            </p:nvSpPr>
            <p:spPr>
              <a:xfrm>
                <a:off x="2586200" y="2544125"/>
                <a:ext cx="1614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229" fill="none" extrusionOk="0">
                    <a:moveTo>
                      <a:pt x="6455" y="1"/>
                    </a:moveTo>
                    <a:lnTo>
                      <a:pt x="6455" y="1292"/>
                    </a:lnTo>
                    <a:lnTo>
                      <a:pt x="6455" y="1292"/>
                    </a:lnTo>
                    <a:lnTo>
                      <a:pt x="6348" y="1614"/>
                    </a:lnTo>
                    <a:lnTo>
                      <a:pt x="6240" y="2045"/>
                    </a:lnTo>
                    <a:lnTo>
                      <a:pt x="5917" y="2368"/>
                    </a:lnTo>
                    <a:lnTo>
                      <a:pt x="5487" y="2583"/>
                    </a:lnTo>
                    <a:lnTo>
                      <a:pt x="5057" y="2906"/>
                    </a:lnTo>
                    <a:lnTo>
                      <a:pt x="4519" y="3013"/>
                    </a:lnTo>
                    <a:lnTo>
                      <a:pt x="3873" y="3121"/>
                    </a:lnTo>
                    <a:lnTo>
                      <a:pt x="3228" y="3228"/>
                    </a:lnTo>
                    <a:lnTo>
                      <a:pt x="3228" y="3228"/>
                    </a:lnTo>
                    <a:lnTo>
                      <a:pt x="2582" y="3121"/>
                    </a:lnTo>
                    <a:lnTo>
                      <a:pt x="1937" y="3013"/>
                    </a:lnTo>
                    <a:lnTo>
                      <a:pt x="1399" y="2906"/>
                    </a:lnTo>
                    <a:lnTo>
                      <a:pt x="968" y="2583"/>
                    </a:lnTo>
                    <a:lnTo>
                      <a:pt x="538" y="2368"/>
                    </a:lnTo>
                    <a:lnTo>
                      <a:pt x="215" y="2045"/>
                    </a:lnTo>
                    <a:lnTo>
                      <a:pt x="108" y="1614"/>
                    </a:lnTo>
                    <a:lnTo>
                      <a:pt x="0" y="1292"/>
                    </a:lnTo>
                    <a:lnTo>
                      <a:pt x="0" y="96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8"/>
              <p:cNvSpPr/>
              <p:nvPr/>
            </p:nvSpPr>
            <p:spPr>
              <a:xfrm>
                <a:off x="2580800" y="2541450"/>
                <a:ext cx="1721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3443" extrusionOk="0">
                    <a:moveTo>
                      <a:pt x="109" y="0"/>
                    </a:moveTo>
                    <a:lnTo>
                      <a:pt x="1" y="108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09" y="1829"/>
                    </a:lnTo>
                    <a:lnTo>
                      <a:pt x="324" y="2259"/>
                    </a:lnTo>
                    <a:lnTo>
                      <a:pt x="646" y="2582"/>
                    </a:lnTo>
                    <a:lnTo>
                      <a:pt x="1077" y="2905"/>
                    </a:lnTo>
                    <a:lnTo>
                      <a:pt x="1507" y="3120"/>
                    </a:lnTo>
                    <a:lnTo>
                      <a:pt x="2153" y="3335"/>
                    </a:lnTo>
                    <a:lnTo>
                      <a:pt x="2798" y="3443"/>
                    </a:lnTo>
                    <a:lnTo>
                      <a:pt x="4089" y="3443"/>
                    </a:lnTo>
                    <a:lnTo>
                      <a:pt x="4735" y="3335"/>
                    </a:lnTo>
                    <a:lnTo>
                      <a:pt x="5273" y="3120"/>
                    </a:lnTo>
                    <a:lnTo>
                      <a:pt x="5811" y="2905"/>
                    </a:lnTo>
                    <a:lnTo>
                      <a:pt x="6241" y="2582"/>
                    </a:lnTo>
                    <a:lnTo>
                      <a:pt x="6564" y="2259"/>
                    </a:lnTo>
                    <a:lnTo>
                      <a:pt x="6779" y="1829"/>
                    </a:lnTo>
                    <a:lnTo>
                      <a:pt x="6886" y="1399"/>
                    </a:lnTo>
                    <a:lnTo>
                      <a:pt x="6886" y="108"/>
                    </a:lnTo>
                    <a:lnTo>
                      <a:pt x="6779" y="0"/>
                    </a:lnTo>
                    <a:lnTo>
                      <a:pt x="6564" y="0"/>
                    </a:lnTo>
                    <a:lnTo>
                      <a:pt x="6456" y="108"/>
                    </a:lnTo>
                    <a:lnTo>
                      <a:pt x="6456" y="1399"/>
                    </a:lnTo>
                    <a:lnTo>
                      <a:pt x="6456" y="1721"/>
                    </a:lnTo>
                    <a:lnTo>
                      <a:pt x="6241" y="2044"/>
                    </a:lnTo>
                    <a:lnTo>
                      <a:pt x="5811" y="2475"/>
                    </a:lnTo>
                    <a:lnTo>
                      <a:pt x="5165" y="2797"/>
                    </a:lnTo>
                    <a:lnTo>
                      <a:pt x="4412" y="3013"/>
                    </a:lnTo>
                    <a:lnTo>
                      <a:pt x="3444" y="3120"/>
                    </a:lnTo>
                    <a:lnTo>
                      <a:pt x="2798" y="3120"/>
                    </a:lnTo>
                    <a:lnTo>
                      <a:pt x="2260" y="3013"/>
                    </a:lnTo>
                    <a:lnTo>
                      <a:pt x="1722" y="2797"/>
                    </a:lnTo>
                    <a:lnTo>
                      <a:pt x="1292" y="2582"/>
                    </a:lnTo>
                    <a:lnTo>
                      <a:pt x="862" y="2367"/>
                    </a:lnTo>
                    <a:lnTo>
                      <a:pt x="646" y="2044"/>
                    </a:lnTo>
                    <a:lnTo>
                      <a:pt x="431" y="1721"/>
                    </a:lnTo>
                    <a:lnTo>
                      <a:pt x="431" y="1399"/>
                    </a:lnTo>
                    <a:lnTo>
                      <a:pt x="431" y="1076"/>
                    </a:lnTo>
                    <a:lnTo>
                      <a:pt x="431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8"/>
              <p:cNvSpPr/>
              <p:nvPr/>
            </p:nvSpPr>
            <p:spPr>
              <a:xfrm>
                <a:off x="2586200" y="2493025"/>
                <a:ext cx="161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874" extrusionOk="0">
                    <a:moveTo>
                      <a:pt x="3228" y="1"/>
                    </a:moveTo>
                    <a:lnTo>
                      <a:pt x="2582" y="108"/>
                    </a:lnTo>
                    <a:lnTo>
                      <a:pt x="1937" y="216"/>
                    </a:lnTo>
                    <a:lnTo>
                      <a:pt x="1399" y="323"/>
                    </a:lnTo>
                    <a:lnTo>
                      <a:pt x="968" y="538"/>
                    </a:lnTo>
                    <a:lnTo>
                      <a:pt x="538" y="861"/>
                    </a:lnTo>
                    <a:lnTo>
                      <a:pt x="215" y="1184"/>
                    </a:lnTo>
                    <a:lnTo>
                      <a:pt x="0" y="1507"/>
                    </a:lnTo>
                    <a:lnTo>
                      <a:pt x="0" y="1937"/>
                    </a:lnTo>
                    <a:lnTo>
                      <a:pt x="0" y="2367"/>
                    </a:lnTo>
                    <a:lnTo>
                      <a:pt x="215" y="2690"/>
                    </a:lnTo>
                    <a:lnTo>
                      <a:pt x="538" y="3013"/>
                    </a:lnTo>
                    <a:lnTo>
                      <a:pt x="968" y="3336"/>
                    </a:lnTo>
                    <a:lnTo>
                      <a:pt x="1399" y="3551"/>
                    </a:lnTo>
                    <a:lnTo>
                      <a:pt x="1937" y="3658"/>
                    </a:lnTo>
                    <a:lnTo>
                      <a:pt x="2582" y="3766"/>
                    </a:lnTo>
                    <a:lnTo>
                      <a:pt x="3228" y="3874"/>
                    </a:lnTo>
                    <a:lnTo>
                      <a:pt x="3873" y="3766"/>
                    </a:lnTo>
                    <a:lnTo>
                      <a:pt x="4519" y="3658"/>
                    </a:lnTo>
                    <a:lnTo>
                      <a:pt x="5057" y="3551"/>
                    </a:lnTo>
                    <a:lnTo>
                      <a:pt x="5487" y="3336"/>
                    </a:lnTo>
                    <a:lnTo>
                      <a:pt x="5917" y="3013"/>
                    </a:lnTo>
                    <a:lnTo>
                      <a:pt x="6240" y="2690"/>
                    </a:lnTo>
                    <a:lnTo>
                      <a:pt x="6348" y="2367"/>
                    </a:lnTo>
                    <a:lnTo>
                      <a:pt x="6455" y="1937"/>
                    </a:lnTo>
                    <a:lnTo>
                      <a:pt x="6348" y="1507"/>
                    </a:lnTo>
                    <a:lnTo>
                      <a:pt x="6240" y="1184"/>
                    </a:lnTo>
                    <a:lnTo>
                      <a:pt x="5917" y="861"/>
                    </a:lnTo>
                    <a:lnTo>
                      <a:pt x="5487" y="538"/>
                    </a:lnTo>
                    <a:lnTo>
                      <a:pt x="5057" y="323"/>
                    </a:lnTo>
                    <a:lnTo>
                      <a:pt x="4519" y="216"/>
                    </a:lnTo>
                    <a:lnTo>
                      <a:pt x="3873" y="108"/>
                    </a:lnTo>
                    <a:lnTo>
                      <a:pt x="32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8"/>
              <p:cNvSpPr/>
              <p:nvPr/>
            </p:nvSpPr>
            <p:spPr>
              <a:xfrm>
                <a:off x="2580800" y="2487650"/>
                <a:ext cx="1721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197" extrusionOk="0">
                    <a:moveTo>
                      <a:pt x="4089" y="431"/>
                    </a:moveTo>
                    <a:lnTo>
                      <a:pt x="4627" y="538"/>
                    </a:lnTo>
                    <a:lnTo>
                      <a:pt x="5165" y="753"/>
                    </a:lnTo>
                    <a:lnTo>
                      <a:pt x="5595" y="969"/>
                    </a:lnTo>
                    <a:lnTo>
                      <a:pt x="6026" y="1184"/>
                    </a:lnTo>
                    <a:lnTo>
                      <a:pt x="6241" y="1507"/>
                    </a:lnTo>
                    <a:lnTo>
                      <a:pt x="6456" y="1829"/>
                    </a:lnTo>
                    <a:lnTo>
                      <a:pt x="6456" y="2152"/>
                    </a:lnTo>
                    <a:lnTo>
                      <a:pt x="6456" y="2475"/>
                    </a:lnTo>
                    <a:lnTo>
                      <a:pt x="6241" y="2798"/>
                    </a:lnTo>
                    <a:lnTo>
                      <a:pt x="5811" y="3228"/>
                    </a:lnTo>
                    <a:lnTo>
                      <a:pt x="5165" y="3551"/>
                    </a:lnTo>
                    <a:lnTo>
                      <a:pt x="4412" y="3766"/>
                    </a:lnTo>
                    <a:lnTo>
                      <a:pt x="3444" y="3873"/>
                    </a:lnTo>
                    <a:lnTo>
                      <a:pt x="2798" y="3873"/>
                    </a:lnTo>
                    <a:lnTo>
                      <a:pt x="2260" y="3766"/>
                    </a:lnTo>
                    <a:lnTo>
                      <a:pt x="1722" y="3551"/>
                    </a:lnTo>
                    <a:lnTo>
                      <a:pt x="1184" y="3336"/>
                    </a:lnTo>
                    <a:lnTo>
                      <a:pt x="862" y="3120"/>
                    </a:lnTo>
                    <a:lnTo>
                      <a:pt x="539" y="2798"/>
                    </a:lnTo>
                    <a:lnTo>
                      <a:pt x="431" y="2475"/>
                    </a:lnTo>
                    <a:lnTo>
                      <a:pt x="324" y="2152"/>
                    </a:lnTo>
                    <a:lnTo>
                      <a:pt x="431" y="1829"/>
                    </a:lnTo>
                    <a:lnTo>
                      <a:pt x="539" y="1507"/>
                    </a:lnTo>
                    <a:lnTo>
                      <a:pt x="1077" y="1076"/>
                    </a:lnTo>
                    <a:lnTo>
                      <a:pt x="1722" y="753"/>
                    </a:lnTo>
                    <a:lnTo>
                      <a:pt x="2475" y="538"/>
                    </a:lnTo>
                    <a:lnTo>
                      <a:pt x="3444" y="431"/>
                    </a:lnTo>
                    <a:close/>
                    <a:moveTo>
                      <a:pt x="3444" y="0"/>
                    </a:moveTo>
                    <a:lnTo>
                      <a:pt x="2798" y="108"/>
                    </a:lnTo>
                    <a:lnTo>
                      <a:pt x="2153" y="216"/>
                    </a:lnTo>
                    <a:lnTo>
                      <a:pt x="1507" y="431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4" y="1291"/>
                    </a:lnTo>
                    <a:lnTo>
                      <a:pt x="109" y="1722"/>
                    </a:lnTo>
                    <a:lnTo>
                      <a:pt x="1" y="2152"/>
                    </a:lnTo>
                    <a:lnTo>
                      <a:pt x="109" y="2582"/>
                    </a:lnTo>
                    <a:lnTo>
                      <a:pt x="324" y="3013"/>
                    </a:lnTo>
                    <a:lnTo>
                      <a:pt x="862" y="3551"/>
                    </a:lnTo>
                    <a:lnTo>
                      <a:pt x="1507" y="3873"/>
                    </a:lnTo>
                    <a:lnTo>
                      <a:pt x="2475" y="4196"/>
                    </a:lnTo>
                    <a:lnTo>
                      <a:pt x="4089" y="4196"/>
                    </a:lnTo>
                    <a:lnTo>
                      <a:pt x="4735" y="4089"/>
                    </a:lnTo>
                    <a:lnTo>
                      <a:pt x="5273" y="3873"/>
                    </a:lnTo>
                    <a:lnTo>
                      <a:pt x="5811" y="3658"/>
                    </a:lnTo>
                    <a:lnTo>
                      <a:pt x="6241" y="3336"/>
                    </a:lnTo>
                    <a:lnTo>
                      <a:pt x="6564" y="3013"/>
                    </a:lnTo>
                    <a:lnTo>
                      <a:pt x="6779" y="2582"/>
                    </a:lnTo>
                    <a:lnTo>
                      <a:pt x="6886" y="2152"/>
                    </a:lnTo>
                    <a:lnTo>
                      <a:pt x="6779" y="1722"/>
                    </a:lnTo>
                    <a:lnTo>
                      <a:pt x="6564" y="1291"/>
                    </a:lnTo>
                    <a:lnTo>
                      <a:pt x="6026" y="753"/>
                    </a:lnTo>
                    <a:lnTo>
                      <a:pt x="5273" y="431"/>
                    </a:lnTo>
                    <a:lnTo>
                      <a:pt x="4412" y="108"/>
                    </a:lnTo>
                    <a:lnTo>
                      <a:pt x="344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8"/>
              <p:cNvSpPr/>
              <p:nvPr/>
            </p:nvSpPr>
            <p:spPr>
              <a:xfrm>
                <a:off x="2607700" y="2369300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extrusionOk="0">
                    <a:moveTo>
                      <a:pt x="1" y="1"/>
                    </a:moveTo>
                    <a:lnTo>
                      <a:pt x="1" y="969"/>
                    </a:lnTo>
                    <a:lnTo>
                      <a:pt x="1" y="1292"/>
                    </a:lnTo>
                    <a:lnTo>
                      <a:pt x="108" y="1614"/>
                    </a:lnTo>
                    <a:lnTo>
                      <a:pt x="324" y="2045"/>
                    </a:lnTo>
                    <a:lnTo>
                      <a:pt x="539" y="2367"/>
                    </a:lnTo>
                    <a:lnTo>
                      <a:pt x="969" y="2583"/>
                    </a:lnTo>
                    <a:lnTo>
                      <a:pt x="1399" y="2798"/>
                    </a:lnTo>
                    <a:lnTo>
                      <a:pt x="1937" y="3013"/>
                    </a:lnTo>
                    <a:lnTo>
                      <a:pt x="2583" y="3121"/>
                    </a:lnTo>
                    <a:lnTo>
                      <a:pt x="3874" y="3121"/>
                    </a:lnTo>
                    <a:lnTo>
                      <a:pt x="4519" y="3013"/>
                    </a:lnTo>
                    <a:lnTo>
                      <a:pt x="5057" y="2798"/>
                    </a:lnTo>
                    <a:lnTo>
                      <a:pt x="5488" y="2583"/>
                    </a:lnTo>
                    <a:lnTo>
                      <a:pt x="5918" y="2367"/>
                    </a:lnTo>
                    <a:lnTo>
                      <a:pt x="6241" y="2045"/>
                    </a:lnTo>
                    <a:lnTo>
                      <a:pt x="6456" y="1614"/>
                    </a:lnTo>
                    <a:lnTo>
                      <a:pt x="6456" y="1292"/>
                    </a:lnTo>
                    <a:lnTo>
                      <a:pt x="64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8"/>
              <p:cNvSpPr/>
              <p:nvPr/>
            </p:nvSpPr>
            <p:spPr>
              <a:xfrm>
                <a:off x="2607700" y="2369300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fill="none" extrusionOk="0">
                    <a:moveTo>
                      <a:pt x="6456" y="1"/>
                    </a:moveTo>
                    <a:lnTo>
                      <a:pt x="6456" y="1292"/>
                    </a:lnTo>
                    <a:lnTo>
                      <a:pt x="6456" y="1292"/>
                    </a:lnTo>
                    <a:lnTo>
                      <a:pt x="6456" y="1614"/>
                    </a:lnTo>
                    <a:lnTo>
                      <a:pt x="6241" y="2045"/>
                    </a:lnTo>
                    <a:lnTo>
                      <a:pt x="5918" y="2367"/>
                    </a:lnTo>
                    <a:lnTo>
                      <a:pt x="5488" y="2583"/>
                    </a:lnTo>
                    <a:lnTo>
                      <a:pt x="5057" y="2798"/>
                    </a:lnTo>
                    <a:lnTo>
                      <a:pt x="4519" y="3013"/>
                    </a:lnTo>
                    <a:lnTo>
                      <a:pt x="3874" y="3121"/>
                    </a:lnTo>
                    <a:lnTo>
                      <a:pt x="3228" y="3121"/>
                    </a:lnTo>
                    <a:lnTo>
                      <a:pt x="3228" y="3121"/>
                    </a:lnTo>
                    <a:lnTo>
                      <a:pt x="2583" y="3121"/>
                    </a:lnTo>
                    <a:lnTo>
                      <a:pt x="1937" y="3013"/>
                    </a:lnTo>
                    <a:lnTo>
                      <a:pt x="1399" y="2798"/>
                    </a:lnTo>
                    <a:lnTo>
                      <a:pt x="969" y="2583"/>
                    </a:lnTo>
                    <a:lnTo>
                      <a:pt x="539" y="2367"/>
                    </a:lnTo>
                    <a:lnTo>
                      <a:pt x="324" y="2045"/>
                    </a:lnTo>
                    <a:lnTo>
                      <a:pt x="108" y="1614"/>
                    </a:lnTo>
                    <a:lnTo>
                      <a:pt x="1" y="1292"/>
                    </a:lnTo>
                    <a:lnTo>
                      <a:pt x="1" y="969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8"/>
              <p:cNvSpPr/>
              <p:nvPr/>
            </p:nvSpPr>
            <p:spPr>
              <a:xfrm>
                <a:off x="2602325" y="2363925"/>
                <a:ext cx="1721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3551" extrusionOk="0">
                    <a:moveTo>
                      <a:pt x="216" y="0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" y="1184"/>
                    </a:lnTo>
                    <a:lnTo>
                      <a:pt x="108" y="1507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646" y="2690"/>
                    </a:lnTo>
                    <a:lnTo>
                      <a:pt x="1076" y="3013"/>
                    </a:lnTo>
                    <a:lnTo>
                      <a:pt x="1614" y="3228"/>
                    </a:lnTo>
                    <a:lnTo>
                      <a:pt x="2152" y="3443"/>
                    </a:lnTo>
                    <a:lnTo>
                      <a:pt x="2798" y="3551"/>
                    </a:lnTo>
                    <a:lnTo>
                      <a:pt x="4089" y="3551"/>
                    </a:lnTo>
                    <a:lnTo>
                      <a:pt x="4734" y="3443"/>
                    </a:lnTo>
                    <a:lnTo>
                      <a:pt x="5380" y="3228"/>
                    </a:lnTo>
                    <a:lnTo>
                      <a:pt x="5810" y="3013"/>
                    </a:lnTo>
                    <a:lnTo>
                      <a:pt x="6241" y="2690"/>
                    </a:lnTo>
                    <a:lnTo>
                      <a:pt x="6563" y="2367"/>
                    </a:lnTo>
                    <a:lnTo>
                      <a:pt x="6779" y="1937"/>
                    </a:lnTo>
                    <a:lnTo>
                      <a:pt x="6886" y="1507"/>
                    </a:lnTo>
                    <a:lnTo>
                      <a:pt x="6886" y="216"/>
                    </a:lnTo>
                    <a:lnTo>
                      <a:pt x="6779" y="108"/>
                    </a:lnTo>
                    <a:lnTo>
                      <a:pt x="6671" y="0"/>
                    </a:lnTo>
                    <a:lnTo>
                      <a:pt x="6563" y="108"/>
                    </a:lnTo>
                    <a:lnTo>
                      <a:pt x="6456" y="216"/>
                    </a:lnTo>
                    <a:lnTo>
                      <a:pt x="6563" y="1507"/>
                    </a:lnTo>
                    <a:lnTo>
                      <a:pt x="6456" y="1829"/>
                    </a:lnTo>
                    <a:lnTo>
                      <a:pt x="6241" y="2152"/>
                    </a:lnTo>
                    <a:lnTo>
                      <a:pt x="5810" y="2582"/>
                    </a:lnTo>
                    <a:lnTo>
                      <a:pt x="5165" y="2905"/>
                    </a:lnTo>
                    <a:lnTo>
                      <a:pt x="4412" y="3120"/>
                    </a:lnTo>
                    <a:lnTo>
                      <a:pt x="3443" y="3228"/>
                    </a:lnTo>
                    <a:lnTo>
                      <a:pt x="2798" y="3120"/>
                    </a:lnTo>
                    <a:lnTo>
                      <a:pt x="2260" y="3013"/>
                    </a:lnTo>
                    <a:lnTo>
                      <a:pt x="1722" y="2905"/>
                    </a:lnTo>
                    <a:lnTo>
                      <a:pt x="1292" y="2690"/>
                    </a:lnTo>
                    <a:lnTo>
                      <a:pt x="861" y="2367"/>
                    </a:lnTo>
                    <a:lnTo>
                      <a:pt x="646" y="2152"/>
                    </a:lnTo>
                    <a:lnTo>
                      <a:pt x="539" y="1829"/>
                    </a:lnTo>
                    <a:lnTo>
                      <a:pt x="431" y="1507"/>
                    </a:lnTo>
                    <a:lnTo>
                      <a:pt x="431" y="1399"/>
                    </a:lnTo>
                    <a:lnTo>
                      <a:pt x="431" y="1184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8"/>
              <p:cNvSpPr/>
              <p:nvPr/>
            </p:nvSpPr>
            <p:spPr>
              <a:xfrm>
                <a:off x="2607700" y="2318200"/>
                <a:ext cx="1614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766" extrusionOk="0">
                    <a:moveTo>
                      <a:pt x="2583" y="0"/>
                    </a:moveTo>
                    <a:lnTo>
                      <a:pt x="1937" y="108"/>
                    </a:lnTo>
                    <a:lnTo>
                      <a:pt x="1399" y="323"/>
                    </a:lnTo>
                    <a:lnTo>
                      <a:pt x="969" y="538"/>
                    </a:lnTo>
                    <a:lnTo>
                      <a:pt x="539" y="861"/>
                    </a:lnTo>
                    <a:lnTo>
                      <a:pt x="216" y="1184"/>
                    </a:lnTo>
                    <a:lnTo>
                      <a:pt x="108" y="1507"/>
                    </a:lnTo>
                    <a:lnTo>
                      <a:pt x="1" y="1937"/>
                    </a:lnTo>
                    <a:lnTo>
                      <a:pt x="108" y="2260"/>
                    </a:lnTo>
                    <a:lnTo>
                      <a:pt x="216" y="2690"/>
                    </a:lnTo>
                    <a:lnTo>
                      <a:pt x="539" y="3013"/>
                    </a:lnTo>
                    <a:lnTo>
                      <a:pt x="969" y="3228"/>
                    </a:lnTo>
                    <a:lnTo>
                      <a:pt x="1399" y="3443"/>
                    </a:lnTo>
                    <a:lnTo>
                      <a:pt x="1937" y="3658"/>
                    </a:lnTo>
                    <a:lnTo>
                      <a:pt x="2583" y="3766"/>
                    </a:lnTo>
                    <a:lnTo>
                      <a:pt x="3874" y="3766"/>
                    </a:lnTo>
                    <a:lnTo>
                      <a:pt x="4519" y="3658"/>
                    </a:lnTo>
                    <a:lnTo>
                      <a:pt x="5057" y="3443"/>
                    </a:lnTo>
                    <a:lnTo>
                      <a:pt x="5488" y="3228"/>
                    </a:lnTo>
                    <a:lnTo>
                      <a:pt x="5918" y="3013"/>
                    </a:lnTo>
                    <a:lnTo>
                      <a:pt x="6241" y="2690"/>
                    </a:lnTo>
                    <a:lnTo>
                      <a:pt x="6456" y="2260"/>
                    </a:lnTo>
                    <a:lnTo>
                      <a:pt x="6456" y="1937"/>
                    </a:lnTo>
                    <a:lnTo>
                      <a:pt x="6456" y="1507"/>
                    </a:lnTo>
                    <a:lnTo>
                      <a:pt x="6241" y="1184"/>
                    </a:lnTo>
                    <a:lnTo>
                      <a:pt x="5918" y="861"/>
                    </a:lnTo>
                    <a:lnTo>
                      <a:pt x="5488" y="538"/>
                    </a:lnTo>
                    <a:lnTo>
                      <a:pt x="5057" y="323"/>
                    </a:lnTo>
                    <a:lnTo>
                      <a:pt x="4519" y="108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8"/>
              <p:cNvSpPr/>
              <p:nvPr/>
            </p:nvSpPr>
            <p:spPr>
              <a:xfrm>
                <a:off x="2602325" y="2312825"/>
                <a:ext cx="1721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197" extrusionOk="0">
                    <a:moveTo>
                      <a:pt x="4089" y="431"/>
                    </a:moveTo>
                    <a:lnTo>
                      <a:pt x="4627" y="538"/>
                    </a:lnTo>
                    <a:lnTo>
                      <a:pt x="5165" y="753"/>
                    </a:lnTo>
                    <a:lnTo>
                      <a:pt x="5703" y="969"/>
                    </a:lnTo>
                    <a:lnTo>
                      <a:pt x="6025" y="1184"/>
                    </a:lnTo>
                    <a:lnTo>
                      <a:pt x="6241" y="1506"/>
                    </a:lnTo>
                    <a:lnTo>
                      <a:pt x="6456" y="1829"/>
                    </a:lnTo>
                    <a:lnTo>
                      <a:pt x="6563" y="2152"/>
                    </a:lnTo>
                    <a:lnTo>
                      <a:pt x="6456" y="2475"/>
                    </a:lnTo>
                    <a:lnTo>
                      <a:pt x="6241" y="2797"/>
                    </a:lnTo>
                    <a:lnTo>
                      <a:pt x="5810" y="3228"/>
                    </a:lnTo>
                    <a:lnTo>
                      <a:pt x="5165" y="3551"/>
                    </a:lnTo>
                    <a:lnTo>
                      <a:pt x="4412" y="3766"/>
                    </a:lnTo>
                    <a:lnTo>
                      <a:pt x="3443" y="3873"/>
                    </a:lnTo>
                    <a:lnTo>
                      <a:pt x="2798" y="3766"/>
                    </a:lnTo>
                    <a:lnTo>
                      <a:pt x="2260" y="3658"/>
                    </a:lnTo>
                    <a:lnTo>
                      <a:pt x="1722" y="3551"/>
                    </a:lnTo>
                    <a:lnTo>
                      <a:pt x="1292" y="3335"/>
                    </a:lnTo>
                    <a:lnTo>
                      <a:pt x="861" y="3013"/>
                    </a:lnTo>
                    <a:lnTo>
                      <a:pt x="646" y="2797"/>
                    </a:lnTo>
                    <a:lnTo>
                      <a:pt x="431" y="2475"/>
                    </a:lnTo>
                    <a:lnTo>
                      <a:pt x="431" y="2152"/>
                    </a:lnTo>
                    <a:lnTo>
                      <a:pt x="431" y="1829"/>
                    </a:lnTo>
                    <a:lnTo>
                      <a:pt x="646" y="1506"/>
                    </a:lnTo>
                    <a:lnTo>
                      <a:pt x="1076" y="1076"/>
                    </a:lnTo>
                    <a:lnTo>
                      <a:pt x="1722" y="753"/>
                    </a:lnTo>
                    <a:lnTo>
                      <a:pt x="2475" y="431"/>
                    </a:lnTo>
                    <a:close/>
                    <a:moveTo>
                      <a:pt x="3443" y="0"/>
                    </a:moveTo>
                    <a:lnTo>
                      <a:pt x="2798" y="108"/>
                    </a:lnTo>
                    <a:lnTo>
                      <a:pt x="2152" y="215"/>
                    </a:lnTo>
                    <a:lnTo>
                      <a:pt x="1614" y="323"/>
                    </a:lnTo>
                    <a:lnTo>
                      <a:pt x="1076" y="646"/>
                    </a:lnTo>
                    <a:lnTo>
                      <a:pt x="646" y="861"/>
                    </a:lnTo>
                    <a:lnTo>
                      <a:pt x="323" y="1291"/>
                    </a:lnTo>
                    <a:lnTo>
                      <a:pt x="108" y="1722"/>
                    </a:lnTo>
                    <a:lnTo>
                      <a:pt x="1" y="2152"/>
                    </a:lnTo>
                    <a:lnTo>
                      <a:pt x="108" y="2582"/>
                    </a:lnTo>
                    <a:lnTo>
                      <a:pt x="323" y="3013"/>
                    </a:lnTo>
                    <a:lnTo>
                      <a:pt x="861" y="3443"/>
                    </a:lnTo>
                    <a:lnTo>
                      <a:pt x="1614" y="3873"/>
                    </a:lnTo>
                    <a:lnTo>
                      <a:pt x="2475" y="4089"/>
                    </a:lnTo>
                    <a:lnTo>
                      <a:pt x="3443" y="4196"/>
                    </a:lnTo>
                    <a:lnTo>
                      <a:pt x="4089" y="4196"/>
                    </a:lnTo>
                    <a:lnTo>
                      <a:pt x="4734" y="4089"/>
                    </a:lnTo>
                    <a:lnTo>
                      <a:pt x="5380" y="3873"/>
                    </a:lnTo>
                    <a:lnTo>
                      <a:pt x="5810" y="3658"/>
                    </a:lnTo>
                    <a:lnTo>
                      <a:pt x="6241" y="3335"/>
                    </a:lnTo>
                    <a:lnTo>
                      <a:pt x="6563" y="3013"/>
                    </a:lnTo>
                    <a:lnTo>
                      <a:pt x="6779" y="2582"/>
                    </a:lnTo>
                    <a:lnTo>
                      <a:pt x="6886" y="2152"/>
                    </a:lnTo>
                    <a:lnTo>
                      <a:pt x="6779" y="1722"/>
                    </a:lnTo>
                    <a:lnTo>
                      <a:pt x="6563" y="1291"/>
                    </a:lnTo>
                    <a:lnTo>
                      <a:pt x="6025" y="753"/>
                    </a:lnTo>
                    <a:lnTo>
                      <a:pt x="5380" y="323"/>
                    </a:lnTo>
                    <a:lnTo>
                      <a:pt x="4412" y="108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8"/>
              <p:cNvSpPr/>
              <p:nvPr/>
            </p:nvSpPr>
            <p:spPr>
              <a:xfrm>
                <a:off x="2755650" y="2460750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extrusionOk="0">
                    <a:moveTo>
                      <a:pt x="0" y="0"/>
                    </a:moveTo>
                    <a:lnTo>
                      <a:pt x="0" y="969"/>
                    </a:lnTo>
                    <a:lnTo>
                      <a:pt x="0" y="1292"/>
                    </a:lnTo>
                    <a:lnTo>
                      <a:pt x="108" y="1614"/>
                    </a:lnTo>
                    <a:lnTo>
                      <a:pt x="323" y="2045"/>
                    </a:lnTo>
                    <a:lnTo>
                      <a:pt x="538" y="2367"/>
                    </a:lnTo>
                    <a:lnTo>
                      <a:pt x="968" y="2583"/>
                    </a:lnTo>
                    <a:lnTo>
                      <a:pt x="1399" y="2798"/>
                    </a:lnTo>
                    <a:lnTo>
                      <a:pt x="1937" y="3013"/>
                    </a:lnTo>
                    <a:lnTo>
                      <a:pt x="2582" y="3121"/>
                    </a:lnTo>
                    <a:lnTo>
                      <a:pt x="3873" y="3121"/>
                    </a:lnTo>
                    <a:lnTo>
                      <a:pt x="4519" y="3013"/>
                    </a:lnTo>
                    <a:lnTo>
                      <a:pt x="5057" y="2798"/>
                    </a:lnTo>
                    <a:lnTo>
                      <a:pt x="5487" y="2583"/>
                    </a:lnTo>
                    <a:lnTo>
                      <a:pt x="5917" y="2367"/>
                    </a:lnTo>
                    <a:lnTo>
                      <a:pt x="6240" y="2045"/>
                    </a:lnTo>
                    <a:lnTo>
                      <a:pt x="6455" y="1614"/>
                    </a:lnTo>
                    <a:lnTo>
                      <a:pt x="6455" y="1292"/>
                    </a:lnTo>
                    <a:lnTo>
                      <a:pt x="6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8"/>
              <p:cNvSpPr/>
              <p:nvPr/>
            </p:nvSpPr>
            <p:spPr>
              <a:xfrm>
                <a:off x="2755650" y="2460750"/>
                <a:ext cx="1614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121" fill="none" extrusionOk="0">
                    <a:moveTo>
                      <a:pt x="6455" y="0"/>
                    </a:moveTo>
                    <a:lnTo>
                      <a:pt x="6455" y="1292"/>
                    </a:lnTo>
                    <a:lnTo>
                      <a:pt x="6455" y="1292"/>
                    </a:lnTo>
                    <a:lnTo>
                      <a:pt x="6455" y="1614"/>
                    </a:lnTo>
                    <a:lnTo>
                      <a:pt x="6240" y="2045"/>
                    </a:lnTo>
                    <a:lnTo>
                      <a:pt x="5917" y="2367"/>
                    </a:lnTo>
                    <a:lnTo>
                      <a:pt x="5487" y="2583"/>
                    </a:lnTo>
                    <a:lnTo>
                      <a:pt x="5057" y="2798"/>
                    </a:lnTo>
                    <a:lnTo>
                      <a:pt x="4519" y="3013"/>
                    </a:lnTo>
                    <a:lnTo>
                      <a:pt x="3873" y="3121"/>
                    </a:lnTo>
                    <a:lnTo>
                      <a:pt x="3228" y="3121"/>
                    </a:lnTo>
                    <a:lnTo>
                      <a:pt x="3228" y="3121"/>
                    </a:lnTo>
                    <a:lnTo>
                      <a:pt x="2582" y="3121"/>
                    </a:lnTo>
                    <a:lnTo>
                      <a:pt x="1937" y="3013"/>
                    </a:lnTo>
                    <a:lnTo>
                      <a:pt x="1399" y="2798"/>
                    </a:lnTo>
                    <a:lnTo>
                      <a:pt x="968" y="2583"/>
                    </a:lnTo>
                    <a:lnTo>
                      <a:pt x="538" y="2367"/>
                    </a:lnTo>
                    <a:lnTo>
                      <a:pt x="323" y="2045"/>
                    </a:lnTo>
                    <a:lnTo>
                      <a:pt x="108" y="1614"/>
                    </a:lnTo>
                    <a:lnTo>
                      <a:pt x="0" y="1292"/>
                    </a:lnTo>
                    <a:lnTo>
                      <a:pt x="0" y="969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8"/>
              <p:cNvSpPr/>
              <p:nvPr/>
            </p:nvSpPr>
            <p:spPr>
              <a:xfrm>
                <a:off x="2752950" y="2455375"/>
                <a:ext cx="1694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551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1184"/>
                    </a:lnTo>
                    <a:lnTo>
                      <a:pt x="0" y="1507"/>
                    </a:lnTo>
                    <a:lnTo>
                      <a:pt x="0" y="1937"/>
                    </a:lnTo>
                    <a:lnTo>
                      <a:pt x="216" y="2367"/>
                    </a:lnTo>
                    <a:lnTo>
                      <a:pt x="538" y="2690"/>
                    </a:lnTo>
                    <a:lnTo>
                      <a:pt x="969" y="3013"/>
                    </a:lnTo>
                    <a:lnTo>
                      <a:pt x="1507" y="3228"/>
                    </a:lnTo>
                    <a:lnTo>
                      <a:pt x="2045" y="3443"/>
                    </a:lnTo>
                    <a:lnTo>
                      <a:pt x="2690" y="3551"/>
                    </a:lnTo>
                    <a:lnTo>
                      <a:pt x="3981" y="3551"/>
                    </a:lnTo>
                    <a:lnTo>
                      <a:pt x="4627" y="3443"/>
                    </a:lnTo>
                    <a:lnTo>
                      <a:pt x="5272" y="3228"/>
                    </a:lnTo>
                    <a:lnTo>
                      <a:pt x="5703" y="3013"/>
                    </a:lnTo>
                    <a:lnTo>
                      <a:pt x="6133" y="2690"/>
                    </a:lnTo>
                    <a:lnTo>
                      <a:pt x="6456" y="2367"/>
                    </a:lnTo>
                    <a:lnTo>
                      <a:pt x="6671" y="1937"/>
                    </a:lnTo>
                    <a:lnTo>
                      <a:pt x="6778" y="1507"/>
                    </a:lnTo>
                    <a:lnTo>
                      <a:pt x="6778" y="215"/>
                    </a:lnTo>
                    <a:lnTo>
                      <a:pt x="6671" y="108"/>
                    </a:lnTo>
                    <a:lnTo>
                      <a:pt x="6456" y="108"/>
                    </a:lnTo>
                    <a:lnTo>
                      <a:pt x="6348" y="215"/>
                    </a:lnTo>
                    <a:lnTo>
                      <a:pt x="6456" y="1507"/>
                    </a:lnTo>
                    <a:lnTo>
                      <a:pt x="6348" y="1829"/>
                    </a:lnTo>
                    <a:lnTo>
                      <a:pt x="6240" y="2152"/>
                    </a:lnTo>
                    <a:lnTo>
                      <a:pt x="5703" y="2582"/>
                    </a:lnTo>
                    <a:lnTo>
                      <a:pt x="5057" y="2905"/>
                    </a:lnTo>
                    <a:lnTo>
                      <a:pt x="4304" y="3120"/>
                    </a:lnTo>
                    <a:lnTo>
                      <a:pt x="3336" y="3228"/>
                    </a:lnTo>
                    <a:lnTo>
                      <a:pt x="2690" y="3120"/>
                    </a:lnTo>
                    <a:lnTo>
                      <a:pt x="2152" y="3013"/>
                    </a:lnTo>
                    <a:lnTo>
                      <a:pt x="1614" y="2905"/>
                    </a:lnTo>
                    <a:lnTo>
                      <a:pt x="1184" y="2690"/>
                    </a:lnTo>
                    <a:lnTo>
                      <a:pt x="861" y="2367"/>
                    </a:lnTo>
                    <a:lnTo>
                      <a:pt x="538" y="2152"/>
                    </a:lnTo>
                    <a:lnTo>
                      <a:pt x="431" y="1829"/>
                    </a:lnTo>
                    <a:lnTo>
                      <a:pt x="323" y="1507"/>
                    </a:lnTo>
                    <a:lnTo>
                      <a:pt x="323" y="1184"/>
                    </a:lnTo>
                    <a:lnTo>
                      <a:pt x="323" y="215"/>
                    </a:lnTo>
                    <a:lnTo>
                      <a:pt x="216" y="10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8"/>
              <p:cNvSpPr/>
              <p:nvPr/>
            </p:nvSpPr>
            <p:spPr>
              <a:xfrm>
                <a:off x="2755650" y="2409650"/>
                <a:ext cx="161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3874" extrusionOk="0">
                    <a:moveTo>
                      <a:pt x="2582" y="0"/>
                    </a:moveTo>
                    <a:lnTo>
                      <a:pt x="1937" y="108"/>
                    </a:lnTo>
                    <a:lnTo>
                      <a:pt x="1399" y="323"/>
                    </a:lnTo>
                    <a:lnTo>
                      <a:pt x="968" y="538"/>
                    </a:lnTo>
                    <a:lnTo>
                      <a:pt x="538" y="861"/>
                    </a:lnTo>
                    <a:lnTo>
                      <a:pt x="215" y="1184"/>
                    </a:lnTo>
                    <a:lnTo>
                      <a:pt x="108" y="1507"/>
                    </a:lnTo>
                    <a:lnTo>
                      <a:pt x="0" y="1937"/>
                    </a:lnTo>
                    <a:lnTo>
                      <a:pt x="108" y="2260"/>
                    </a:lnTo>
                    <a:lnTo>
                      <a:pt x="215" y="2690"/>
                    </a:lnTo>
                    <a:lnTo>
                      <a:pt x="538" y="3013"/>
                    </a:lnTo>
                    <a:lnTo>
                      <a:pt x="968" y="3228"/>
                    </a:lnTo>
                    <a:lnTo>
                      <a:pt x="1399" y="3551"/>
                    </a:lnTo>
                    <a:lnTo>
                      <a:pt x="1937" y="3658"/>
                    </a:lnTo>
                    <a:lnTo>
                      <a:pt x="2582" y="3766"/>
                    </a:lnTo>
                    <a:lnTo>
                      <a:pt x="3228" y="3873"/>
                    </a:lnTo>
                    <a:lnTo>
                      <a:pt x="3873" y="3766"/>
                    </a:lnTo>
                    <a:lnTo>
                      <a:pt x="4519" y="3658"/>
                    </a:lnTo>
                    <a:lnTo>
                      <a:pt x="5057" y="3551"/>
                    </a:lnTo>
                    <a:lnTo>
                      <a:pt x="5487" y="3228"/>
                    </a:lnTo>
                    <a:lnTo>
                      <a:pt x="5917" y="3013"/>
                    </a:lnTo>
                    <a:lnTo>
                      <a:pt x="6240" y="2690"/>
                    </a:lnTo>
                    <a:lnTo>
                      <a:pt x="6455" y="2260"/>
                    </a:lnTo>
                    <a:lnTo>
                      <a:pt x="6455" y="1937"/>
                    </a:lnTo>
                    <a:lnTo>
                      <a:pt x="6455" y="1507"/>
                    </a:lnTo>
                    <a:lnTo>
                      <a:pt x="6240" y="1184"/>
                    </a:lnTo>
                    <a:lnTo>
                      <a:pt x="5917" y="861"/>
                    </a:lnTo>
                    <a:lnTo>
                      <a:pt x="5487" y="538"/>
                    </a:lnTo>
                    <a:lnTo>
                      <a:pt x="5057" y="323"/>
                    </a:lnTo>
                    <a:lnTo>
                      <a:pt x="4519" y="108"/>
                    </a:lnTo>
                    <a:lnTo>
                      <a:pt x="387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8"/>
              <p:cNvSpPr/>
              <p:nvPr/>
            </p:nvSpPr>
            <p:spPr>
              <a:xfrm>
                <a:off x="2750250" y="2404275"/>
                <a:ext cx="17217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197" extrusionOk="0">
                    <a:moveTo>
                      <a:pt x="4089" y="431"/>
                    </a:moveTo>
                    <a:lnTo>
                      <a:pt x="4627" y="538"/>
                    </a:lnTo>
                    <a:lnTo>
                      <a:pt x="5165" y="753"/>
                    </a:lnTo>
                    <a:lnTo>
                      <a:pt x="5703" y="968"/>
                    </a:lnTo>
                    <a:lnTo>
                      <a:pt x="6026" y="1184"/>
                    </a:lnTo>
                    <a:lnTo>
                      <a:pt x="6348" y="1506"/>
                    </a:lnTo>
                    <a:lnTo>
                      <a:pt x="6456" y="1829"/>
                    </a:lnTo>
                    <a:lnTo>
                      <a:pt x="6564" y="2152"/>
                    </a:lnTo>
                    <a:lnTo>
                      <a:pt x="6456" y="2475"/>
                    </a:lnTo>
                    <a:lnTo>
                      <a:pt x="6348" y="2797"/>
                    </a:lnTo>
                    <a:lnTo>
                      <a:pt x="5811" y="3228"/>
                    </a:lnTo>
                    <a:lnTo>
                      <a:pt x="5165" y="3551"/>
                    </a:lnTo>
                    <a:lnTo>
                      <a:pt x="4412" y="3766"/>
                    </a:lnTo>
                    <a:lnTo>
                      <a:pt x="3444" y="3873"/>
                    </a:lnTo>
                    <a:lnTo>
                      <a:pt x="2798" y="3766"/>
                    </a:lnTo>
                    <a:lnTo>
                      <a:pt x="2260" y="3658"/>
                    </a:lnTo>
                    <a:lnTo>
                      <a:pt x="1722" y="3551"/>
                    </a:lnTo>
                    <a:lnTo>
                      <a:pt x="1292" y="3335"/>
                    </a:lnTo>
                    <a:lnTo>
                      <a:pt x="862" y="3013"/>
                    </a:lnTo>
                    <a:lnTo>
                      <a:pt x="646" y="2797"/>
                    </a:lnTo>
                    <a:lnTo>
                      <a:pt x="431" y="2475"/>
                    </a:lnTo>
                    <a:lnTo>
                      <a:pt x="431" y="2152"/>
                    </a:lnTo>
                    <a:lnTo>
                      <a:pt x="431" y="1829"/>
                    </a:lnTo>
                    <a:lnTo>
                      <a:pt x="646" y="1506"/>
                    </a:lnTo>
                    <a:lnTo>
                      <a:pt x="1077" y="1076"/>
                    </a:lnTo>
                    <a:lnTo>
                      <a:pt x="1722" y="753"/>
                    </a:lnTo>
                    <a:lnTo>
                      <a:pt x="2475" y="431"/>
                    </a:lnTo>
                    <a:close/>
                    <a:moveTo>
                      <a:pt x="3444" y="0"/>
                    </a:moveTo>
                    <a:lnTo>
                      <a:pt x="2798" y="108"/>
                    </a:lnTo>
                    <a:lnTo>
                      <a:pt x="2153" y="215"/>
                    </a:lnTo>
                    <a:lnTo>
                      <a:pt x="1615" y="323"/>
                    </a:lnTo>
                    <a:lnTo>
                      <a:pt x="1077" y="646"/>
                    </a:lnTo>
                    <a:lnTo>
                      <a:pt x="646" y="968"/>
                    </a:lnTo>
                    <a:lnTo>
                      <a:pt x="324" y="1291"/>
                    </a:lnTo>
                    <a:lnTo>
                      <a:pt x="108" y="1722"/>
                    </a:lnTo>
                    <a:lnTo>
                      <a:pt x="1" y="2152"/>
                    </a:lnTo>
                    <a:lnTo>
                      <a:pt x="108" y="2582"/>
                    </a:lnTo>
                    <a:lnTo>
                      <a:pt x="324" y="3013"/>
                    </a:lnTo>
                    <a:lnTo>
                      <a:pt x="862" y="3443"/>
                    </a:lnTo>
                    <a:lnTo>
                      <a:pt x="1615" y="3873"/>
                    </a:lnTo>
                    <a:lnTo>
                      <a:pt x="2475" y="4088"/>
                    </a:lnTo>
                    <a:lnTo>
                      <a:pt x="3444" y="4196"/>
                    </a:lnTo>
                    <a:lnTo>
                      <a:pt x="4089" y="4196"/>
                    </a:lnTo>
                    <a:lnTo>
                      <a:pt x="4735" y="4088"/>
                    </a:lnTo>
                    <a:lnTo>
                      <a:pt x="5380" y="3873"/>
                    </a:lnTo>
                    <a:lnTo>
                      <a:pt x="5811" y="3658"/>
                    </a:lnTo>
                    <a:lnTo>
                      <a:pt x="6241" y="3335"/>
                    </a:lnTo>
                    <a:lnTo>
                      <a:pt x="6564" y="3013"/>
                    </a:lnTo>
                    <a:lnTo>
                      <a:pt x="6779" y="2582"/>
                    </a:lnTo>
                    <a:lnTo>
                      <a:pt x="6886" y="2152"/>
                    </a:lnTo>
                    <a:lnTo>
                      <a:pt x="6779" y="1722"/>
                    </a:lnTo>
                    <a:lnTo>
                      <a:pt x="6564" y="1291"/>
                    </a:lnTo>
                    <a:lnTo>
                      <a:pt x="6026" y="753"/>
                    </a:lnTo>
                    <a:lnTo>
                      <a:pt x="5380" y="323"/>
                    </a:lnTo>
                    <a:lnTo>
                      <a:pt x="4412" y="108"/>
                    </a:lnTo>
                    <a:lnTo>
                      <a:pt x="344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8"/>
              <p:cNvSpPr/>
              <p:nvPr/>
            </p:nvSpPr>
            <p:spPr>
              <a:xfrm>
                <a:off x="2672250" y="1955100"/>
                <a:ext cx="8100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107" extrusionOk="0">
                    <a:moveTo>
                      <a:pt x="1" y="0"/>
                    </a:moveTo>
                    <a:lnTo>
                      <a:pt x="1" y="108"/>
                    </a:lnTo>
                    <a:lnTo>
                      <a:pt x="1" y="16891"/>
                    </a:lnTo>
                    <a:lnTo>
                      <a:pt x="1" y="17106"/>
                    </a:lnTo>
                    <a:lnTo>
                      <a:pt x="324" y="17106"/>
                    </a:lnTo>
                    <a:lnTo>
                      <a:pt x="324" y="16891"/>
                    </a:lnTo>
                    <a:lnTo>
                      <a:pt x="324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8"/>
              <p:cNvSpPr/>
              <p:nvPr/>
            </p:nvSpPr>
            <p:spPr>
              <a:xfrm>
                <a:off x="2672250" y="1955100"/>
                <a:ext cx="8100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107" fill="none" extrusionOk="0">
                    <a:moveTo>
                      <a:pt x="1" y="108"/>
                    </a:moveTo>
                    <a:lnTo>
                      <a:pt x="1" y="16891"/>
                    </a:lnTo>
                    <a:lnTo>
                      <a:pt x="1" y="16891"/>
                    </a:lnTo>
                    <a:lnTo>
                      <a:pt x="1" y="17106"/>
                    </a:lnTo>
                    <a:lnTo>
                      <a:pt x="108" y="17106"/>
                    </a:lnTo>
                    <a:lnTo>
                      <a:pt x="108" y="17106"/>
                    </a:lnTo>
                    <a:lnTo>
                      <a:pt x="324" y="17106"/>
                    </a:lnTo>
                    <a:lnTo>
                      <a:pt x="324" y="16891"/>
                    </a:lnTo>
                    <a:lnTo>
                      <a:pt x="324" y="108"/>
                    </a:lnTo>
                    <a:lnTo>
                      <a:pt x="324" y="108"/>
                    </a:lnTo>
                    <a:lnTo>
                      <a:pt x="324" y="0"/>
                    </a:lnTo>
                    <a:lnTo>
                      <a:pt x="108" y="0"/>
                    </a:lnTo>
                    <a:lnTo>
                      <a:pt x="108" y="0"/>
                    </a:lnTo>
                    <a:lnTo>
                      <a:pt x="1" y="0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2311850" y="2065375"/>
                <a:ext cx="720850" cy="422300"/>
              </a:xfrm>
              <a:custGeom>
                <a:avLst/>
                <a:gdLst/>
                <a:ahLst/>
                <a:cxnLst/>
                <a:rect l="l" t="t" r="r" b="b"/>
                <a:pathLst>
                  <a:path w="28834" h="16892" extrusionOk="0">
                    <a:moveTo>
                      <a:pt x="14524" y="0"/>
                    </a:moveTo>
                    <a:lnTo>
                      <a:pt x="0" y="8392"/>
                    </a:lnTo>
                    <a:lnTo>
                      <a:pt x="14524" y="16891"/>
                    </a:lnTo>
                    <a:lnTo>
                      <a:pt x="28833" y="8500"/>
                    </a:lnTo>
                    <a:lnTo>
                      <a:pt x="1452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8"/>
              <p:cNvSpPr/>
              <p:nvPr/>
            </p:nvSpPr>
            <p:spPr>
              <a:xfrm>
                <a:off x="2309150" y="2060000"/>
                <a:ext cx="728925" cy="433050"/>
              </a:xfrm>
              <a:custGeom>
                <a:avLst/>
                <a:gdLst/>
                <a:ahLst/>
                <a:cxnLst/>
                <a:rect l="l" t="t" r="r" b="b"/>
                <a:pathLst>
                  <a:path w="29157" h="17322" extrusionOk="0">
                    <a:moveTo>
                      <a:pt x="14632" y="430"/>
                    </a:moveTo>
                    <a:lnTo>
                      <a:pt x="28619" y="8715"/>
                    </a:lnTo>
                    <a:lnTo>
                      <a:pt x="14632" y="16891"/>
                    </a:lnTo>
                    <a:lnTo>
                      <a:pt x="493" y="8555"/>
                    </a:lnTo>
                    <a:lnTo>
                      <a:pt x="493" y="8555"/>
                    </a:lnTo>
                    <a:lnTo>
                      <a:pt x="14632" y="430"/>
                    </a:lnTo>
                    <a:close/>
                    <a:moveTo>
                      <a:pt x="14632" y="0"/>
                    </a:moveTo>
                    <a:lnTo>
                      <a:pt x="108" y="8392"/>
                    </a:lnTo>
                    <a:lnTo>
                      <a:pt x="1" y="8607"/>
                    </a:lnTo>
                    <a:lnTo>
                      <a:pt x="108" y="8715"/>
                    </a:lnTo>
                    <a:lnTo>
                      <a:pt x="14525" y="17322"/>
                    </a:lnTo>
                    <a:lnTo>
                      <a:pt x="14740" y="17322"/>
                    </a:lnTo>
                    <a:lnTo>
                      <a:pt x="29049" y="8930"/>
                    </a:lnTo>
                    <a:lnTo>
                      <a:pt x="29157" y="8715"/>
                    </a:lnTo>
                    <a:lnTo>
                      <a:pt x="29049" y="8607"/>
                    </a:lnTo>
                    <a:lnTo>
                      <a:pt x="1474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8"/>
              <p:cNvSpPr/>
              <p:nvPr/>
            </p:nvSpPr>
            <p:spPr>
              <a:xfrm>
                <a:off x="2623850" y="2113775"/>
                <a:ext cx="174850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8393" extrusionOk="0">
                    <a:moveTo>
                      <a:pt x="0" y="1"/>
                    </a:moveTo>
                    <a:lnTo>
                      <a:pt x="0" y="4304"/>
                    </a:lnTo>
                    <a:lnTo>
                      <a:pt x="6993" y="8393"/>
                    </a:lnTo>
                    <a:lnTo>
                      <a:pt x="6993" y="41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8"/>
              <p:cNvSpPr/>
              <p:nvPr/>
            </p:nvSpPr>
            <p:spPr>
              <a:xfrm>
                <a:off x="2618475" y="2108400"/>
                <a:ext cx="182925" cy="220575"/>
              </a:xfrm>
              <a:custGeom>
                <a:avLst/>
                <a:gdLst/>
                <a:ahLst/>
                <a:cxnLst/>
                <a:rect l="l" t="t" r="r" b="b"/>
                <a:pathLst>
                  <a:path w="7317" h="8823" extrusionOk="0">
                    <a:moveTo>
                      <a:pt x="323" y="539"/>
                    </a:moveTo>
                    <a:lnTo>
                      <a:pt x="6993" y="4519"/>
                    </a:lnTo>
                    <a:lnTo>
                      <a:pt x="6993" y="8372"/>
                    </a:lnTo>
                    <a:lnTo>
                      <a:pt x="323" y="4412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4519"/>
                    </a:lnTo>
                    <a:lnTo>
                      <a:pt x="108" y="4734"/>
                    </a:lnTo>
                    <a:lnTo>
                      <a:pt x="7101" y="8823"/>
                    </a:lnTo>
                    <a:lnTo>
                      <a:pt x="7208" y="8823"/>
                    </a:lnTo>
                    <a:lnTo>
                      <a:pt x="7316" y="8608"/>
                    </a:lnTo>
                    <a:lnTo>
                      <a:pt x="7316" y="4412"/>
                    </a:lnTo>
                    <a:lnTo>
                      <a:pt x="7208" y="4304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8"/>
              <p:cNvSpPr/>
              <p:nvPr/>
            </p:nvSpPr>
            <p:spPr>
              <a:xfrm>
                <a:off x="2798675" y="2162200"/>
                <a:ext cx="887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6456" extrusionOk="0">
                    <a:moveTo>
                      <a:pt x="3551" y="0"/>
                    </a:moveTo>
                    <a:lnTo>
                      <a:pt x="0" y="2260"/>
                    </a:lnTo>
                    <a:lnTo>
                      <a:pt x="0" y="6456"/>
                    </a:lnTo>
                    <a:lnTo>
                      <a:pt x="3551" y="4304"/>
                    </a:lnTo>
                    <a:lnTo>
                      <a:pt x="355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8"/>
              <p:cNvSpPr/>
              <p:nvPr/>
            </p:nvSpPr>
            <p:spPr>
              <a:xfrm>
                <a:off x="2825575" y="2181025"/>
                <a:ext cx="3497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5058" extrusionOk="0">
                    <a:moveTo>
                      <a:pt x="1399" y="0"/>
                    </a:moveTo>
                    <a:lnTo>
                      <a:pt x="0" y="754"/>
                    </a:lnTo>
                    <a:lnTo>
                      <a:pt x="0" y="5057"/>
                    </a:lnTo>
                    <a:lnTo>
                      <a:pt x="1291" y="4304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8"/>
              <p:cNvSpPr/>
              <p:nvPr/>
            </p:nvSpPr>
            <p:spPr>
              <a:xfrm>
                <a:off x="2793300" y="2159500"/>
                <a:ext cx="9952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6779" extrusionOk="0">
                    <a:moveTo>
                      <a:pt x="3658" y="431"/>
                    </a:moveTo>
                    <a:lnTo>
                      <a:pt x="3658" y="4304"/>
                    </a:lnTo>
                    <a:lnTo>
                      <a:pt x="323" y="6241"/>
                    </a:lnTo>
                    <a:lnTo>
                      <a:pt x="323" y="2411"/>
                    </a:lnTo>
                    <a:lnTo>
                      <a:pt x="3658" y="431"/>
                    </a:lnTo>
                    <a:close/>
                    <a:moveTo>
                      <a:pt x="3658" y="1"/>
                    </a:moveTo>
                    <a:lnTo>
                      <a:pt x="108" y="2260"/>
                    </a:lnTo>
                    <a:lnTo>
                      <a:pt x="0" y="2368"/>
                    </a:lnTo>
                    <a:lnTo>
                      <a:pt x="0" y="6564"/>
                    </a:lnTo>
                    <a:lnTo>
                      <a:pt x="108" y="6779"/>
                    </a:lnTo>
                    <a:lnTo>
                      <a:pt x="215" y="6779"/>
                    </a:lnTo>
                    <a:lnTo>
                      <a:pt x="3873" y="4627"/>
                    </a:lnTo>
                    <a:lnTo>
                      <a:pt x="3981" y="4412"/>
                    </a:lnTo>
                    <a:lnTo>
                      <a:pt x="3981" y="108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8"/>
              <p:cNvSpPr/>
              <p:nvPr/>
            </p:nvSpPr>
            <p:spPr>
              <a:xfrm>
                <a:off x="2623850" y="2060000"/>
                <a:ext cx="263600" cy="158700"/>
              </a:xfrm>
              <a:custGeom>
                <a:avLst/>
                <a:gdLst/>
                <a:ahLst/>
                <a:cxnLst/>
                <a:rect l="l" t="t" r="r" b="b"/>
                <a:pathLst>
                  <a:path w="10544" h="6348" extrusionOk="0">
                    <a:moveTo>
                      <a:pt x="3658" y="0"/>
                    </a:moveTo>
                    <a:lnTo>
                      <a:pt x="0" y="2152"/>
                    </a:lnTo>
                    <a:lnTo>
                      <a:pt x="6993" y="6348"/>
                    </a:lnTo>
                    <a:lnTo>
                      <a:pt x="10544" y="4088"/>
                    </a:lnTo>
                    <a:lnTo>
                      <a:pt x="3658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8"/>
              <p:cNvSpPr/>
              <p:nvPr/>
            </p:nvSpPr>
            <p:spPr>
              <a:xfrm>
                <a:off x="2653425" y="2076125"/>
                <a:ext cx="2071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495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6886" y="4950"/>
                    </a:lnTo>
                    <a:lnTo>
                      <a:pt x="8285" y="419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8"/>
              <p:cNvSpPr/>
              <p:nvPr/>
            </p:nvSpPr>
            <p:spPr>
              <a:xfrm>
                <a:off x="2653425" y="2076125"/>
                <a:ext cx="2071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495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6886" y="4950"/>
                    </a:lnTo>
                    <a:lnTo>
                      <a:pt x="8285" y="419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8"/>
              <p:cNvSpPr/>
              <p:nvPr/>
            </p:nvSpPr>
            <p:spPr>
              <a:xfrm>
                <a:off x="2618475" y="2057300"/>
                <a:ext cx="274350" cy="164100"/>
              </a:xfrm>
              <a:custGeom>
                <a:avLst/>
                <a:gdLst/>
                <a:ahLst/>
                <a:cxnLst/>
                <a:rect l="l" t="t" r="r" b="b"/>
                <a:pathLst>
                  <a:path w="10974" h="6564" extrusionOk="0">
                    <a:moveTo>
                      <a:pt x="3873" y="323"/>
                    </a:moveTo>
                    <a:lnTo>
                      <a:pt x="10388" y="4253"/>
                    </a:lnTo>
                    <a:lnTo>
                      <a:pt x="10388" y="4253"/>
                    </a:lnTo>
                    <a:lnTo>
                      <a:pt x="7208" y="6241"/>
                    </a:lnTo>
                    <a:lnTo>
                      <a:pt x="538" y="2260"/>
                    </a:lnTo>
                    <a:lnTo>
                      <a:pt x="3873" y="323"/>
                    </a:lnTo>
                    <a:close/>
                    <a:moveTo>
                      <a:pt x="3766" y="1"/>
                    </a:moveTo>
                    <a:lnTo>
                      <a:pt x="108" y="2045"/>
                    </a:lnTo>
                    <a:lnTo>
                      <a:pt x="0" y="2260"/>
                    </a:lnTo>
                    <a:lnTo>
                      <a:pt x="108" y="2367"/>
                    </a:lnTo>
                    <a:lnTo>
                      <a:pt x="7101" y="6563"/>
                    </a:lnTo>
                    <a:lnTo>
                      <a:pt x="7208" y="6563"/>
                    </a:lnTo>
                    <a:lnTo>
                      <a:pt x="10866" y="4412"/>
                    </a:lnTo>
                    <a:lnTo>
                      <a:pt x="10974" y="4196"/>
                    </a:lnTo>
                    <a:lnTo>
                      <a:pt x="10866" y="4089"/>
                    </a:lnTo>
                    <a:lnTo>
                      <a:pt x="39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8"/>
              <p:cNvSpPr/>
              <p:nvPr/>
            </p:nvSpPr>
            <p:spPr>
              <a:xfrm>
                <a:off x="2467850" y="2202550"/>
                <a:ext cx="174850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8500" extrusionOk="0">
                    <a:moveTo>
                      <a:pt x="0" y="0"/>
                    </a:moveTo>
                    <a:lnTo>
                      <a:pt x="0" y="4411"/>
                    </a:lnTo>
                    <a:lnTo>
                      <a:pt x="6993" y="8500"/>
                    </a:lnTo>
                    <a:lnTo>
                      <a:pt x="6993" y="430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8"/>
              <p:cNvSpPr/>
              <p:nvPr/>
            </p:nvSpPr>
            <p:spPr>
              <a:xfrm>
                <a:off x="2462475" y="2199850"/>
                <a:ext cx="182900" cy="217900"/>
              </a:xfrm>
              <a:custGeom>
                <a:avLst/>
                <a:gdLst/>
                <a:ahLst/>
                <a:cxnLst/>
                <a:rect l="l" t="t" r="r" b="b"/>
                <a:pathLst>
                  <a:path w="7316" h="8716" extrusionOk="0">
                    <a:moveTo>
                      <a:pt x="430" y="431"/>
                    </a:moveTo>
                    <a:lnTo>
                      <a:pt x="6993" y="4519"/>
                    </a:lnTo>
                    <a:lnTo>
                      <a:pt x="6993" y="8206"/>
                    </a:lnTo>
                    <a:lnTo>
                      <a:pt x="6993" y="8206"/>
                    </a:lnTo>
                    <a:lnTo>
                      <a:pt x="430" y="4412"/>
                    </a:lnTo>
                    <a:lnTo>
                      <a:pt x="430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4519"/>
                    </a:lnTo>
                    <a:lnTo>
                      <a:pt x="108" y="4627"/>
                    </a:lnTo>
                    <a:lnTo>
                      <a:pt x="7101" y="8715"/>
                    </a:lnTo>
                    <a:lnTo>
                      <a:pt x="7316" y="8715"/>
                    </a:lnTo>
                    <a:lnTo>
                      <a:pt x="7316" y="8608"/>
                    </a:lnTo>
                    <a:lnTo>
                      <a:pt x="7316" y="4412"/>
                    </a:lnTo>
                    <a:lnTo>
                      <a:pt x="7316" y="419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8"/>
              <p:cNvSpPr/>
              <p:nvPr/>
            </p:nvSpPr>
            <p:spPr>
              <a:xfrm>
                <a:off x="2642675" y="2253650"/>
                <a:ext cx="887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6456" extrusionOk="0">
                    <a:moveTo>
                      <a:pt x="3551" y="0"/>
                    </a:moveTo>
                    <a:lnTo>
                      <a:pt x="0" y="2260"/>
                    </a:lnTo>
                    <a:lnTo>
                      <a:pt x="0" y="6456"/>
                    </a:lnTo>
                    <a:lnTo>
                      <a:pt x="3551" y="4304"/>
                    </a:lnTo>
                    <a:lnTo>
                      <a:pt x="355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8"/>
              <p:cNvSpPr/>
              <p:nvPr/>
            </p:nvSpPr>
            <p:spPr>
              <a:xfrm>
                <a:off x="2669575" y="2269775"/>
                <a:ext cx="34975" cy="1291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5165" extrusionOk="0">
                    <a:moveTo>
                      <a:pt x="1399" y="1"/>
                    </a:moveTo>
                    <a:lnTo>
                      <a:pt x="0" y="862"/>
                    </a:lnTo>
                    <a:lnTo>
                      <a:pt x="0" y="5165"/>
                    </a:lnTo>
                    <a:lnTo>
                      <a:pt x="1291" y="4412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8"/>
              <p:cNvSpPr/>
              <p:nvPr/>
            </p:nvSpPr>
            <p:spPr>
              <a:xfrm>
                <a:off x="2637300" y="2250950"/>
                <a:ext cx="99525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6672" extrusionOk="0">
                    <a:moveTo>
                      <a:pt x="3658" y="431"/>
                    </a:moveTo>
                    <a:lnTo>
                      <a:pt x="3658" y="4304"/>
                    </a:lnTo>
                    <a:lnTo>
                      <a:pt x="323" y="6241"/>
                    </a:lnTo>
                    <a:lnTo>
                      <a:pt x="323" y="2475"/>
                    </a:lnTo>
                    <a:lnTo>
                      <a:pt x="3658" y="431"/>
                    </a:lnTo>
                    <a:close/>
                    <a:moveTo>
                      <a:pt x="3766" y="1"/>
                    </a:moveTo>
                    <a:lnTo>
                      <a:pt x="108" y="2152"/>
                    </a:lnTo>
                    <a:lnTo>
                      <a:pt x="0" y="2368"/>
                    </a:lnTo>
                    <a:lnTo>
                      <a:pt x="0" y="6564"/>
                    </a:lnTo>
                    <a:lnTo>
                      <a:pt x="108" y="6671"/>
                    </a:lnTo>
                    <a:lnTo>
                      <a:pt x="323" y="6671"/>
                    </a:lnTo>
                    <a:lnTo>
                      <a:pt x="3873" y="4627"/>
                    </a:lnTo>
                    <a:lnTo>
                      <a:pt x="3981" y="4412"/>
                    </a:lnTo>
                    <a:lnTo>
                      <a:pt x="3981" y="108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8"/>
              <p:cNvSpPr/>
              <p:nvPr/>
            </p:nvSpPr>
            <p:spPr>
              <a:xfrm>
                <a:off x="2467850" y="2151450"/>
                <a:ext cx="263600" cy="158700"/>
              </a:xfrm>
              <a:custGeom>
                <a:avLst/>
                <a:gdLst/>
                <a:ahLst/>
                <a:cxnLst/>
                <a:rect l="l" t="t" r="r" b="b"/>
                <a:pathLst>
                  <a:path w="10544" h="6348" extrusionOk="0">
                    <a:moveTo>
                      <a:pt x="3658" y="0"/>
                    </a:moveTo>
                    <a:lnTo>
                      <a:pt x="0" y="2044"/>
                    </a:lnTo>
                    <a:lnTo>
                      <a:pt x="6993" y="6348"/>
                    </a:lnTo>
                    <a:lnTo>
                      <a:pt x="10544" y="4088"/>
                    </a:lnTo>
                    <a:lnTo>
                      <a:pt x="3658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8"/>
              <p:cNvSpPr/>
              <p:nvPr/>
            </p:nvSpPr>
            <p:spPr>
              <a:xfrm>
                <a:off x="2497425" y="2167575"/>
                <a:ext cx="2071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495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6886" y="4950"/>
                    </a:lnTo>
                    <a:lnTo>
                      <a:pt x="8285" y="408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8"/>
              <p:cNvSpPr/>
              <p:nvPr/>
            </p:nvSpPr>
            <p:spPr>
              <a:xfrm>
                <a:off x="2497425" y="2167575"/>
                <a:ext cx="2071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4950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6886" y="4950"/>
                    </a:lnTo>
                    <a:lnTo>
                      <a:pt x="8285" y="4089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8"/>
              <p:cNvSpPr/>
              <p:nvPr/>
            </p:nvSpPr>
            <p:spPr>
              <a:xfrm>
                <a:off x="2462475" y="2146050"/>
                <a:ext cx="274350" cy="166800"/>
              </a:xfrm>
              <a:custGeom>
                <a:avLst/>
                <a:gdLst/>
                <a:ahLst/>
                <a:cxnLst/>
                <a:rect l="l" t="t" r="r" b="b"/>
                <a:pathLst>
                  <a:path w="10974" h="6672" extrusionOk="0">
                    <a:moveTo>
                      <a:pt x="3873" y="431"/>
                    </a:moveTo>
                    <a:lnTo>
                      <a:pt x="10577" y="4307"/>
                    </a:lnTo>
                    <a:lnTo>
                      <a:pt x="10577" y="4307"/>
                    </a:lnTo>
                    <a:lnTo>
                      <a:pt x="7208" y="6348"/>
                    </a:lnTo>
                    <a:lnTo>
                      <a:pt x="538" y="2260"/>
                    </a:lnTo>
                    <a:lnTo>
                      <a:pt x="3873" y="431"/>
                    </a:lnTo>
                    <a:close/>
                    <a:moveTo>
                      <a:pt x="3766" y="1"/>
                    </a:moveTo>
                    <a:lnTo>
                      <a:pt x="108" y="2153"/>
                    </a:lnTo>
                    <a:lnTo>
                      <a:pt x="0" y="2260"/>
                    </a:lnTo>
                    <a:lnTo>
                      <a:pt x="108" y="2475"/>
                    </a:lnTo>
                    <a:lnTo>
                      <a:pt x="7101" y="6671"/>
                    </a:lnTo>
                    <a:lnTo>
                      <a:pt x="7316" y="6671"/>
                    </a:lnTo>
                    <a:lnTo>
                      <a:pt x="10866" y="4412"/>
                    </a:lnTo>
                    <a:lnTo>
                      <a:pt x="10974" y="4304"/>
                    </a:lnTo>
                    <a:lnTo>
                      <a:pt x="10866" y="4197"/>
                    </a:lnTo>
                    <a:lnTo>
                      <a:pt x="39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8"/>
              <p:cNvSpPr/>
              <p:nvPr/>
            </p:nvSpPr>
            <p:spPr>
              <a:xfrm>
                <a:off x="2669575" y="2380050"/>
                <a:ext cx="10775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7215" extrusionOk="0">
                    <a:moveTo>
                      <a:pt x="215" y="1"/>
                    </a:moveTo>
                    <a:lnTo>
                      <a:pt x="108" y="108"/>
                    </a:lnTo>
                    <a:lnTo>
                      <a:pt x="0" y="216"/>
                    </a:lnTo>
                    <a:lnTo>
                      <a:pt x="0" y="17000"/>
                    </a:lnTo>
                    <a:lnTo>
                      <a:pt x="108" y="17107"/>
                    </a:lnTo>
                    <a:lnTo>
                      <a:pt x="215" y="17215"/>
                    </a:lnTo>
                    <a:lnTo>
                      <a:pt x="323" y="17107"/>
                    </a:lnTo>
                    <a:lnTo>
                      <a:pt x="431" y="17000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8"/>
              <p:cNvSpPr/>
              <p:nvPr/>
            </p:nvSpPr>
            <p:spPr>
              <a:xfrm>
                <a:off x="2669575" y="2380050"/>
                <a:ext cx="10775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7215" fill="none" extrusionOk="0">
                    <a:moveTo>
                      <a:pt x="0" y="216"/>
                    </a:moveTo>
                    <a:lnTo>
                      <a:pt x="0" y="17000"/>
                    </a:lnTo>
                    <a:lnTo>
                      <a:pt x="0" y="17000"/>
                    </a:lnTo>
                    <a:lnTo>
                      <a:pt x="108" y="17107"/>
                    </a:lnTo>
                    <a:lnTo>
                      <a:pt x="215" y="17215"/>
                    </a:lnTo>
                    <a:lnTo>
                      <a:pt x="215" y="17215"/>
                    </a:lnTo>
                    <a:lnTo>
                      <a:pt x="323" y="17107"/>
                    </a:lnTo>
                    <a:lnTo>
                      <a:pt x="431" y="17000"/>
                    </a:lnTo>
                    <a:lnTo>
                      <a:pt x="431" y="216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5" y="1"/>
                    </a:lnTo>
                    <a:lnTo>
                      <a:pt x="215" y="1"/>
                    </a:lnTo>
                    <a:lnTo>
                      <a:pt x="108" y="108"/>
                    </a:lnTo>
                    <a:lnTo>
                      <a:pt x="0" y="21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8"/>
              <p:cNvSpPr/>
              <p:nvPr/>
            </p:nvSpPr>
            <p:spPr>
              <a:xfrm>
                <a:off x="3032675" y="2170275"/>
                <a:ext cx="8100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107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0" y="16999"/>
                    </a:lnTo>
                    <a:lnTo>
                      <a:pt x="0" y="17106"/>
                    </a:lnTo>
                    <a:lnTo>
                      <a:pt x="323" y="17106"/>
                    </a:lnTo>
                    <a:lnTo>
                      <a:pt x="323" y="16999"/>
                    </a:lnTo>
                    <a:lnTo>
                      <a:pt x="323" y="215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8"/>
              <p:cNvSpPr/>
              <p:nvPr/>
            </p:nvSpPr>
            <p:spPr>
              <a:xfrm>
                <a:off x="3032675" y="2170275"/>
                <a:ext cx="8100" cy="4276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107" fill="none" extrusionOk="0">
                    <a:moveTo>
                      <a:pt x="0" y="215"/>
                    </a:moveTo>
                    <a:lnTo>
                      <a:pt x="0" y="16999"/>
                    </a:lnTo>
                    <a:lnTo>
                      <a:pt x="0" y="16999"/>
                    </a:lnTo>
                    <a:lnTo>
                      <a:pt x="0" y="17106"/>
                    </a:lnTo>
                    <a:lnTo>
                      <a:pt x="216" y="17106"/>
                    </a:lnTo>
                    <a:lnTo>
                      <a:pt x="216" y="17106"/>
                    </a:lnTo>
                    <a:lnTo>
                      <a:pt x="323" y="17106"/>
                    </a:lnTo>
                    <a:lnTo>
                      <a:pt x="323" y="16999"/>
                    </a:lnTo>
                    <a:lnTo>
                      <a:pt x="323" y="215"/>
                    </a:lnTo>
                    <a:lnTo>
                      <a:pt x="323" y="215"/>
                    </a:lnTo>
                    <a:lnTo>
                      <a:pt x="323" y="0"/>
                    </a:lnTo>
                    <a:lnTo>
                      <a:pt x="216" y="0"/>
                    </a:lnTo>
                    <a:lnTo>
                      <a:pt x="216" y="0"/>
                    </a:lnTo>
                    <a:lnTo>
                      <a:pt x="0" y="0"/>
                    </a:lnTo>
                    <a:lnTo>
                      <a:pt x="0" y="21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8"/>
              <p:cNvSpPr/>
              <p:nvPr/>
            </p:nvSpPr>
            <p:spPr>
              <a:xfrm>
                <a:off x="2309150" y="2167575"/>
                <a:ext cx="8100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215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" y="16999"/>
                    </a:lnTo>
                    <a:lnTo>
                      <a:pt x="1" y="17107"/>
                    </a:lnTo>
                    <a:lnTo>
                      <a:pt x="108" y="17214"/>
                    </a:lnTo>
                    <a:lnTo>
                      <a:pt x="323" y="17107"/>
                    </a:lnTo>
                    <a:lnTo>
                      <a:pt x="323" y="16999"/>
                    </a:lnTo>
                    <a:lnTo>
                      <a:pt x="323" y="216"/>
                    </a:lnTo>
                    <a:lnTo>
                      <a:pt x="323" y="10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8"/>
              <p:cNvSpPr/>
              <p:nvPr/>
            </p:nvSpPr>
            <p:spPr>
              <a:xfrm>
                <a:off x="2309150" y="2167575"/>
                <a:ext cx="8100" cy="43037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17215" fill="none" extrusionOk="0">
                    <a:moveTo>
                      <a:pt x="1" y="216"/>
                    </a:moveTo>
                    <a:lnTo>
                      <a:pt x="1" y="16999"/>
                    </a:lnTo>
                    <a:lnTo>
                      <a:pt x="1" y="16999"/>
                    </a:lnTo>
                    <a:lnTo>
                      <a:pt x="1" y="17107"/>
                    </a:lnTo>
                    <a:lnTo>
                      <a:pt x="108" y="17214"/>
                    </a:lnTo>
                    <a:lnTo>
                      <a:pt x="108" y="17214"/>
                    </a:lnTo>
                    <a:lnTo>
                      <a:pt x="323" y="17107"/>
                    </a:lnTo>
                    <a:lnTo>
                      <a:pt x="323" y="16999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323" y="108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" y="108"/>
                    </a:lnTo>
                    <a:lnTo>
                      <a:pt x="1" y="21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8"/>
              <p:cNvSpPr/>
              <p:nvPr/>
            </p:nvSpPr>
            <p:spPr>
              <a:xfrm>
                <a:off x="3016525" y="2845375"/>
                <a:ext cx="1887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862" extrusionOk="0">
                    <a:moveTo>
                      <a:pt x="754" y="0"/>
                    </a:moveTo>
                    <a:lnTo>
                      <a:pt x="1" y="431"/>
                    </a:lnTo>
                    <a:lnTo>
                      <a:pt x="1" y="861"/>
                    </a:lnTo>
                    <a:lnTo>
                      <a:pt x="646" y="431"/>
                    </a:lnTo>
                    <a:lnTo>
                      <a:pt x="754" y="431"/>
                    </a:lnTo>
                    <a:lnTo>
                      <a:pt x="754" y="216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8"/>
              <p:cNvSpPr/>
              <p:nvPr/>
            </p:nvSpPr>
            <p:spPr>
              <a:xfrm>
                <a:off x="3011150" y="2842675"/>
                <a:ext cx="2962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077" extrusionOk="0">
                    <a:moveTo>
                      <a:pt x="861" y="1"/>
                    </a:moveTo>
                    <a:lnTo>
                      <a:pt x="108" y="431"/>
                    </a:lnTo>
                    <a:lnTo>
                      <a:pt x="1" y="539"/>
                    </a:lnTo>
                    <a:lnTo>
                      <a:pt x="108" y="969"/>
                    </a:lnTo>
                    <a:lnTo>
                      <a:pt x="216" y="1077"/>
                    </a:lnTo>
                    <a:lnTo>
                      <a:pt x="324" y="1077"/>
                    </a:lnTo>
                    <a:lnTo>
                      <a:pt x="969" y="754"/>
                    </a:lnTo>
                    <a:lnTo>
                      <a:pt x="1077" y="539"/>
                    </a:lnTo>
                    <a:lnTo>
                      <a:pt x="1184" y="324"/>
                    </a:lnTo>
                    <a:lnTo>
                      <a:pt x="1184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8"/>
              <p:cNvSpPr/>
              <p:nvPr/>
            </p:nvSpPr>
            <p:spPr>
              <a:xfrm>
                <a:off x="2986950" y="2826550"/>
                <a:ext cx="484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184" extrusionOk="0">
                    <a:moveTo>
                      <a:pt x="323" y="0"/>
                    </a:moveTo>
                    <a:lnTo>
                      <a:pt x="108" y="215"/>
                    </a:lnTo>
                    <a:lnTo>
                      <a:pt x="1" y="323"/>
                    </a:lnTo>
                    <a:lnTo>
                      <a:pt x="108" y="538"/>
                    </a:lnTo>
                    <a:lnTo>
                      <a:pt x="1184" y="1184"/>
                    </a:lnTo>
                    <a:lnTo>
                      <a:pt x="1937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8"/>
              <p:cNvSpPr/>
              <p:nvPr/>
            </p:nvSpPr>
            <p:spPr>
              <a:xfrm>
                <a:off x="2981575" y="2821175"/>
                <a:ext cx="59200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4" extrusionOk="0">
                    <a:moveTo>
                      <a:pt x="753" y="323"/>
                    </a:moveTo>
                    <a:lnTo>
                      <a:pt x="861" y="430"/>
                    </a:lnTo>
                    <a:lnTo>
                      <a:pt x="1760" y="1003"/>
                    </a:lnTo>
                    <a:lnTo>
                      <a:pt x="1760" y="1003"/>
                    </a:lnTo>
                    <a:lnTo>
                      <a:pt x="1399" y="1184"/>
                    </a:lnTo>
                    <a:lnTo>
                      <a:pt x="323" y="538"/>
                    </a:lnTo>
                    <a:lnTo>
                      <a:pt x="646" y="430"/>
                    </a:lnTo>
                    <a:lnTo>
                      <a:pt x="753" y="323"/>
                    </a:lnTo>
                    <a:close/>
                    <a:moveTo>
                      <a:pt x="753" y="0"/>
                    </a:moveTo>
                    <a:lnTo>
                      <a:pt x="431" y="108"/>
                    </a:lnTo>
                    <a:lnTo>
                      <a:pt x="216" y="215"/>
                    </a:lnTo>
                    <a:lnTo>
                      <a:pt x="0" y="323"/>
                    </a:lnTo>
                    <a:lnTo>
                      <a:pt x="0" y="538"/>
                    </a:lnTo>
                    <a:lnTo>
                      <a:pt x="0" y="753"/>
                    </a:lnTo>
                    <a:lnTo>
                      <a:pt x="216" y="861"/>
                    </a:lnTo>
                    <a:lnTo>
                      <a:pt x="1291" y="1614"/>
                    </a:lnTo>
                    <a:lnTo>
                      <a:pt x="1507" y="1614"/>
                    </a:lnTo>
                    <a:lnTo>
                      <a:pt x="2260" y="1184"/>
                    </a:lnTo>
                    <a:lnTo>
                      <a:pt x="2367" y="968"/>
                    </a:lnTo>
                    <a:lnTo>
                      <a:pt x="2260" y="861"/>
                    </a:lnTo>
                    <a:lnTo>
                      <a:pt x="1076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8"/>
              <p:cNvSpPr/>
              <p:nvPr/>
            </p:nvSpPr>
            <p:spPr>
              <a:xfrm>
                <a:off x="2984250" y="2834625"/>
                <a:ext cx="3230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92" extrusionOk="0">
                    <a:moveTo>
                      <a:pt x="1" y="0"/>
                    </a:moveTo>
                    <a:lnTo>
                      <a:pt x="1" y="215"/>
                    </a:lnTo>
                    <a:lnTo>
                      <a:pt x="1" y="430"/>
                    </a:lnTo>
                    <a:lnTo>
                      <a:pt x="109" y="538"/>
                    </a:lnTo>
                    <a:lnTo>
                      <a:pt x="1292" y="1291"/>
                    </a:lnTo>
                    <a:lnTo>
                      <a:pt x="1292" y="8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8"/>
              <p:cNvSpPr/>
              <p:nvPr/>
            </p:nvSpPr>
            <p:spPr>
              <a:xfrm>
                <a:off x="2978875" y="2831925"/>
                <a:ext cx="4307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07" extrusionOk="0">
                    <a:moveTo>
                      <a:pt x="992" y="838"/>
                    </a:moveTo>
                    <a:lnTo>
                      <a:pt x="1399" y="1076"/>
                    </a:lnTo>
                    <a:lnTo>
                      <a:pt x="1399" y="1135"/>
                    </a:lnTo>
                    <a:lnTo>
                      <a:pt x="1399" y="1135"/>
                    </a:lnTo>
                    <a:lnTo>
                      <a:pt x="992" y="838"/>
                    </a:lnTo>
                    <a:close/>
                    <a:moveTo>
                      <a:pt x="216" y="0"/>
                    </a:moveTo>
                    <a:lnTo>
                      <a:pt x="108" y="108"/>
                    </a:lnTo>
                    <a:lnTo>
                      <a:pt x="1" y="323"/>
                    </a:lnTo>
                    <a:lnTo>
                      <a:pt x="108" y="538"/>
                    </a:lnTo>
                    <a:lnTo>
                      <a:pt x="216" y="754"/>
                    </a:lnTo>
                    <a:lnTo>
                      <a:pt x="1399" y="1507"/>
                    </a:lnTo>
                    <a:lnTo>
                      <a:pt x="1615" y="1507"/>
                    </a:lnTo>
                    <a:lnTo>
                      <a:pt x="1722" y="1399"/>
                    </a:lnTo>
                    <a:lnTo>
                      <a:pt x="1722" y="969"/>
                    </a:lnTo>
                    <a:lnTo>
                      <a:pt x="1615" y="861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8"/>
              <p:cNvSpPr/>
              <p:nvPr/>
            </p:nvSpPr>
            <p:spPr>
              <a:xfrm>
                <a:off x="3003100" y="2840000"/>
                <a:ext cx="376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077" extrusionOk="0">
                    <a:moveTo>
                      <a:pt x="753" y="323"/>
                    </a:moveTo>
                    <a:lnTo>
                      <a:pt x="1076" y="431"/>
                    </a:lnTo>
                    <a:lnTo>
                      <a:pt x="1183" y="538"/>
                    </a:lnTo>
                    <a:lnTo>
                      <a:pt x="1076" y="646"/>
                    </a:lnTo>
                    <a:lnTo>
                      <a:pt x="430" y="646"/>
                    </a:lnTo>
                    <a:lnTo>
                      <a:pt x="430" y="538"/>
                    </a:lnTo>
                    <a:lnTo>
                      <a:pt x="430" y="431"/>
                    </a:lnTo>
                    <a:lnTo>
                      <a:pt x="753" y="323"/>
                    </a:lnTo>
                    <a:close/>
                    <a:moveTo>
                      <a:pt x="538" y="0"/>
                    </a:moveTo>
                    <a:lnTo>
                      <a:pt x="323" y="108"/>
                    </a:lnTo>
                    <a:lnTo>
                      <a:pt x="108" y="215"/>
                    </a:lnTo>
                    <a:lnTo>
                      <a:pt x="0" y="538"/>
                    </a:lnTo>
                    <a:lnTo>
                      <a:pt x="108" y="753"/>
                    </a:lnTo>
                    <a:lnTo>
                      <a:pt x="323" y="861"/>
                    </a:lnTo>
                    <a:lnTo>
                      <a:pt x="538" y="968"/>
                    </a:lnTo>
                    <a:lnTo>
                      <a:pt x="753" y="1076"/>
                    </a:lnTo>
                    <a:lnTo>
                      <a:pt x="1076" y="968"/>
                    </a:lnTo>
                    <a:lnTo>
                      <a:pt x="1291" y="968"/>
                    </a:lnTo>
                    <a:lnTo>
                      <a:pt x="1506" y="753"/>
                    </a:lnTo>
                    <a:lnTo>
                      <a:pt x="1506" y="538"/>
                    </a:lnTo>
                    <a:lnTo>
                      <a:pt x="1506" y="215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8"/>
              <p:cNvSpPr/>
              <p:nvPr/>
            </p:nvSpPr>
            <p:spPr>
              <a:xfrm>
                <a:off x="2997700" y="2673225"/>
                <a:ext cx="51125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7532" extrusionOk="0">
                    <a:moveTo>
                      <a:pt x="1" y="1"/>
                    </a:moveTo>
                    <a:lnTo>
                      <a:pt x="431" y="7102"/>
                    </a:lnTo>
                    <a:lnTo>
                      <a:pt x="431" y="7317"/>
                    </a:lnTo>
                    <a:lnTo>
                      <a:pt x="646" y="7424"/>
                    </a:lnTo>
                    <a:lnTo>
                      <a:pt x="969" y="7532"/>
                    </a:lnTo>
                    <a:lnTo>
                      <a:pt x="1399" y="7424"/>
                    </a:lnTo>
                    <a:lnTo>
                      <a:pt x="1507" y="7317"/>
                    </a:lnTo>
                    <a:lnTo>
                      <a:pt x="1615" y="7102"/>
                    </a:lnTo>
                    <a:lnTo>
                      <a:pt x="1937" y="1184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8"/>
              <p:cNvSpPr/>
              <p:nvPr/>
            </p:nvSpPr>
            <p:spPr>
              <a:xfrm>
                <a:off x="2997700" y="2673225"/>
                <a:ext cx="51125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7532" fill="none" extrusionOk="0">
                    <a:moveTo>
                      <a:pt x="1" y="1"/>
                    </a:moveTo>
                    <a:lnTo>
                      <a:pt x="431" y="7102"/>
                    </a:lnTo>
                    <a:lnTo>
                      <a:pt x="431" y="7102"/>
                    </a:lnTo>
                    <a:lnTo>
                      <a:pt x="431" y="7317"/>
                    </a:lnTo>
                    <a:lnTo>
                      <a:pt x="646" y="7424"/>
                    </a:lnTo>
                    <a:lnTo>
                      <a:pt x="969" y="7532"/>
                    </a:lnTo>
                    <a:lnTo>
                      <a:pt x="969" y="7532"/>
                    </a:lnTo>
                    <a:lnTo>
                      <a:pt x="1399" y="7424"/>
                    </a:lnTo>
                    <a:lnTo>
                      <a:pt x="1507" y="7317"/>
                    </a:lnTo>
                    <a:lnTo>
                      <a:pt x="1615" y="7102"/>
                    </a:lnTo>
                    <a:lnTo>
                      <a:pt x="1937" y="1184"/>
                    </a:lnTo>
                    <a:lnTo>
                      <a:pt x="204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8"/>
              <p:cNvSpPr/>
              <p:nvPr/>
            </p:nvSpPr>
            <p:spPr>
              <a:xfrm>
                <a:off x="2992325" y="2667850"/>
                <a:ext cx="61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855" extrusionOk="0">
                    <a:moveTo>
                      <a:pt x="216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431" y="7317"/>
                    </a:lnTo>
                    <a:lnTo>
                      <a:pt x="431" y="7424"/>
                    </a:lnTo>
                    <a:lnTo>
                      <a:pt x="539" y="7639"/>
                    </a:lnTo>
                    <a:lnTo>
                      <a:pt x="754" y="7747"/>
                    </a:lnTo>
                    <a:lnTo>
                      <a:pt x="969" y="7854"/>
                    </a:lnTo>
                    <a:lnTo>
                      <a:pt x="1507" y="7854"/>
                    </a:lnTo>
                    <a:lnTo>
                      <a:pt x="1722" y="7747"/>
                    </a:lnTo>
                    <a:lnTo>
                      <a:pt x="1830" y="7639"/>
                    </a:lnTo>
                    <a:lnTo>
                      <a:pt x="1937" y="7424"/>
                    </a:lnTo>
                    <a:lnTo>
                      <a:pt x="2368" y="1399"/>
                    </a:lnTo>
                    <a:lnTo>
                      <a:pt x="2475" y="216"/>
                    </a:lnTo>
                    <a:lnTo>
                      <a:pt x="2475" y="108"/>
                    </a:lnTo>
                    <a:lnTo>
                      <a:pt x="2368" y="1"/>
                    </a:lnTo>
                    <a:lnTo>
                      <a:pt x="2152" y="108"/>
                    </a:lnTo>
                    <a:lnTo>
                      <a:pt x="2152" y="216"/>
                    </a:lnTo>
                    <a:lnTo>
                      <a:pt x="2045" y="1399"/>
                    </a:lnTo>
                    <a:lnTo>
                      <a:pt x="1614" y="7317"/>
                    </a:lnTo>
                    <a:lnTo>
                      <a:pt x="1507" y="7424"/>
                    </a:lnTo>
                    <a:lnTo>
                      <a:pt x="1184" y="7532"/>
                    </a:lnTo>
                    <a:lnTo>
                      <a:pt x="861" y="7424"/>
                    </a:lnTo>
                    <a:lnTo>
                      <a:pt x="861" y="7317"/>
                    </a:lnTo>
                    <a:lnTo>
                      <a:pt x="323" y="216"/>
                    </a:lnTo>
                    <a:lnTo>
                      <a:pt x="323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8"/>
              <p:cNvSpPr/>
              <p:nvPr/>
            </p:nvSpPr>
            <p:spPr>
              <a:xfrm>
                <a:off x="2992325" y="2632900"/>
                <a:ext cx="619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2798" extrusionOk="0">
                    <a:moveTo>
                      <a:pt x="1292" y="323"/>
                    </a:moveTo>
                    <a:lnTo>
                      <a:pt x="1614" y="430"/>
                    </a:lnTo>
                    <a:lnTo>
                      <a:pt x="1830" y="646"/>
                    </a:lnTo>
                    <a:lnTo>
                      <a:pt x="2045" y="968"/>
                    </a:lnTo>
                    <a:lnTo>
                      <a:pt x="2152" y="1399"/>
                    </a:lnTo>
                    <a:lnTo>
                      <a:pt x="2152" y="1506"/>
                    </a:lnTo>
                    <a:lnTo>
                      <a:pt x="2045" y="1937"/>
                    </a:lnTo>
                    <a:lnTo>
                      <a:pt x="1830" y="2152"/>
                    </a:lnTo>
                    <a:lnTo>
                      <a:pt x="1507" y="2367"/>
                    </a:lnTo>
                    <a:lnTo>
                      <a:pt x="1292" y="2475"/>
                    </a:lnTo>
                    <a:lnTo>
                      <a:pt x="969" y="2367"/>
                    </a:lnTo>
                    <a:lnTo>
                      <a:pt x="646" y="2152"/>
                    </a:lnTo>
                    <a:lnTo>
                      <a:pt x="431" y="1937"/>
                    </a:lnTo>
                    <a:lnTo>
                      <a:pt x="323" y="1506"/>
                    </a:lnTo>
                    <a:lnTo>
                      <a:pt x="323" y="1399"/>
                    </a:lnTo>
                    <a:lnTo>
                      <a:pt x="431" y="968"/>
                    </a:lnTo>
                    <a:lnTo>
                      <a:pt x="646" y="646"/>
                    </a:lnTo>
                    <a:lnTo>
                      <a:pt x="861" y="430"/>
                    </a:lnTo>
                    <a:lnTo>
                      <a:pt x="1292" y="323"/>
                    </a:lnTo>
                    <a:close/>
                    <a:moveTo>
                      <a:pt x="1292" y="0"/>
                    </a:moveTo>
                    <a:lnTo>
                      <a:pt x="754" y="108"/>
                    </a:lnTo>
                    <a:lnTo>
                      <a:pt x="323" y="430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1" y="1506"/>
                    </a:lnTo>
                    <a:lnTo>
                      <a:pt x="108" y="2044"/>
                    </a:lnTo>
                    <a:lnTo>
                      <a:pt x="431" y="2475"/>
                    </a:lnTo>
                    <a:lnTo>
                      <a:pt x="754" y="2690"/>
                    </a:lnTo>
                    <a:lnTo>
                      <a:pt x="1184" y="2797"/>
                    </a:lnTo>
                    <a:lnTo>
                      <a:pt x="1292" y="2797"/>
                    </a:lnTo>
                    <a:lnTo>
                      <a:pt x="1722" y="2690"/>
                    </a:lnTo>
                    <a:lnTo>
                      <a:pt x="2045" y="2475"/>
                    </a:lnTo>
                    <a:lnTo>
                      <a:pt x="2368" y="2044"/>
                    </a:lnTo>
                    <a:lnTo>
                      <a:pt x="2475" y="1506"/>
                    </a:lnTo>
                    <a:lnTo>
                      <a:pt x="2475" y="1399"/>
                    </a:lnTo>
                    <a:lnTo>
                      <a:pt x="2368" y="861"/>
                    </a:lnTo>
                    <a:lnTo>
                      <a:pt x="2152" y="430"/>
                    </a:lnTo>
                    <a:lnTo>
                      <a:pt x="1722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8"/>
              <p:cNvSpPr/>
              <p:nvPr/>
            </p:nvSpPr>
            <p:spPr>
              <a:xfrm>
                <a:off x="2997700" y="2635575"/>
                <a:ext cx="538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583" extrusionOk="0">
                    <a:moveTo>
                      <a:pt x="1077" y="1"/>
                    </a:moveTo>
                    <a:lnTo>
                      <a:pt x="539" y="108"/>
                    </a:lnTo>
                    <a:lnTo>
                      <a:pt x="216" y="431"/>
                    </a:lnTo>
                    <a:lnTo>
                      <a:pt x="1" y="861"/>
                    </a:lnTo>
                    <a:lnTo>
                      <a:pt x="1" y="1399"/>
                    </a:lnTo>
                    <a:lnTo>
                      <a:pt x="108" y="1830"/>
                    </a:lnTo>
                    <a:lnTo>
                      <a:pt x="324" y="2260"/>
                    </a:lnTo>
                    <a:lnTo>
                      <a:pt x="646" y="2475"/>
                    </a:lnTo>
                    <a:lnTo>
                      <a:pt x="969" y="2583"/>
                    </a:lnTo>
                    <a:lnTo>
                      <a:pt x="1399" y="2475"/>
                    </a:lnTo>
                    <a:lnTo>
                      <a:pt x="1722" y="2260"/>
                    </a:lnTo>
                    <a:lnTo>
                      <a:pt x="1937" y="1830"/>
                    </a:lnTo>
                    <a:lnTo>
                      <a:pt x="2153" y="1399"/>
                    </a:lnTo>
                    <a:lnTo>
                      <a:pt x="2045" y="861"/>
                    </a:lnTo>
                    <a:lnTo>
                      <a:pt x="1830" y="431"/>
                    </a:lnTo>
                    <a:lnTo>
                      <a:pt x="1507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8"/>
              <p:cNvSpPr/>
              <p:nvPr/>
            </p:nvSpPr>
            <p:spPr>
              <a:xfrm>
                <a:off x="2938525" y="2509175"/>
                <a:ext cx="110300" cy="2098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8392" extrusionOk="0">
                    <a:moveTo>
                      <a:pt x="2260" y="0"/>
                    </a:moveTo>
                    <a:lnTo>
                      <a:pt x="2045" y="108"/>
                    </a:lnTo>
                    <a:lnTo>
                      <a:pt x="1400" y="430"/>
                    </a:lnTo>
                    <a:lnTo>
                      <a:pt x="862" y="861"/>
                    </a:lnTo>
                    <a:lnTo>
                      <a:pt x="324" y="1291"/>
                    </a:lnTo>
                    <a:lnTo>
                      <a:pt x="109" y="1829"/>
                    </a:lnTo>
                    <a:lnTo>
                      <a:pt x="109" y="1937"/>
                    </a:lnTo>
                    <a:lnTo>
                      <a:pt x="109" y="2259"/>
                    </a:lnTo>
                    <a:lnTo>
                      <a:pt x="1" y="7639"/>
                    </a:lnTo>
                    <a:lnTo>
                      <a:pt x="1292" y="8284"/>
                    </a:lnTo>
                    <a:lnTo>
                      <a:pt x="1722" y="8392"/>
                    </a:lnTo>
                    <a:lnTo>
                      <a:pt x="2045" y="8284"/>
                    </a:lnTo>
                    <a:lnTo>
                      <a:pt x="4412" y="6886"/>
                    </a:lnTo>
                    <a:lnTo>
                      <a:pt x="4412" y="1399"/>
                    </a:lnTo>
                    <a:lnTo>
                      <a:pt x="4412" y="1184"/>
                    </a:lnTo>
                    <a:lnTo>
                      <a:pt x="4197" y="968"/>
                    </a:lnTo>
                    <a:lnTo>
                      <a:pt x="2583" y="108"/>
                    </a:lnTo>
                    <a:lnTo>
                      <a:pt x="2475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8"/>
              <p:cNvSpPr/>
              <p:nvPr/>
            </p:nvSpPr>
            <p:spPr>
              <a:xfrm>
                <a:off x="2960050" y="2883025"/>
                <a:ext cx="2155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862" extrusionOk="0">
                    <a:moveTo>
                      <a:pt x="861" y="1"/>
                    </a:moveTo>
                    <a:lnTo>
                      <a:pt x="1" y="431"/>
                    </a:lnTo>
                    <a:lnTo>
                      <a:pt x="108" y="861"/>
                    </a:lnTo>
                    <a:lnTo>
                      <a:pt x="646" y="431"/>
                    </a:lnTo>
                    <a:lnTo>
                      <a:pt x="754" y="431"/>
                    </a:lnTo>
                    <a:lnTo>
                      <a:pt x="861" y="216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8"/>
              <p:cNvSpPr/>
              <p:nvPr/>
            </p:nvSpPr>
            <p:spPr>
              <a:xfrm>
                <a:off x="2957375" y="2880325"/>
                <a:ext cx="2690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077" extrusionOk="0">
                    <a:moveTo>
                      <a:pt x="861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0" y="969"/>
                    </a:lnTo>
                    <a:lnTo>
                      <a:pt x="108" y="1077"/>
                    </a:lnTo>
                    <a:lnTo>
                      <a:pt x="215" y="1077"/>
                    </a:lnTo>
                    <a:lnTo>
                      <a:pt x="861" y="754"/>
                    </a:lnTo>
                    <a:lnTo>
                      <a:pt x="1076" y="539"/>
                    </a:lnTo>
                    <a:lnTo>
                      <a:pt x="1076" y="324"/>
                    </a:lnTo>
                    <a:lnTo>
                      <a:pt x="1076" y="109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8"/>
              <p:cNvSpPr/>
              <p:nvPr/>
            </p:nvSpPr>
            <p:spPr>
              <a:xfrm>
                <a:off x="2930475" y="2864200"/>
                <a:ext cx="511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184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323"/>
                    </a:lnTo>
                    <a:lnTo>
                      <a:pt x="108" y="538"/>
                    </a:lnTo>
                    <a:lnTo>
                      <a:pt x="1184" y="1184"/>
                    </a:lnTo>
                    <a:lnTo>
                      <a:pt x="2044" y="754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8"/>
              <p:cNvSpPr/>
              <p:nvPr/>
            </p:nvSpPr>
            <p:spPr>
              <a:xfrm>
                <a:off x="2925100" y="2858825"/>
                <a:ext cx="591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1615" extrusionOk="0">
                    <a:moveTo>
                      <a:pt x="753" y="323"/>
                    </a:moveTo>
                    <a:lnTo>
                      <a:pt x="861" y="431"/>
                    </a:lnTo>
                    <a:lnTo>
                      <a:pt x="1920" y="960"/>
                    </a:lnTo>
                    <a:lnTo>
                      <a:pt x="1920" y="960"/>
                    </a:lnTo>
                    <a:lnTo>
                      <a:pt x="1399" y="1184"/>
                    </a:lnTo>
                    <a:lnTo>
                      <a:pt x="430" y="538"/>
                    </a:lnTo>
                    <a:lnTo>
                      <a:pt x="646" y="431"/>
                    </a:lnTo>
                    <a:lnTo>
                      <a:pt x="753" y="323"/>
                    </a:lnTo>
                    <a:close/>
                    <a:moveTo>
                      <a:pt x="753" y="0"/>
                    </a:moveTo>
                    <a:lnTo>
                      <a:pt x="538" y="108"/>
                    </a:lnTo>
                    <a:lnTo>
                      <a:pt x="215" y="215"/>
                    </a:ln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753"/>
                    </a:lnTo>
                    <a:lnTo>
                      <a:pt x="215" y="861"/>
                    </a:lnTo>
                    <a:lnTo>
                      <a:pt x="1399" y="1614"/>
                    </a:lnTo>
                    <a:lnTo>
                      <a:pt x="1506" y="1614"/>
                    </a:lnTo>
                    <a:lnTo>
                      <a:pt x="2259" y="1184"/>
                    </a:lnTo>
                    <a:lnTo>
                      <a:pt x="2367" y="969"/>
                    </a:lnTo>
                    <a:lnTo>
                      <a:pt x="2259" y="861"/>
                    </a:lnTo>
                    <a:lnTo>
                      <a:pt x="1076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8"/>
              <p:cNvSpPr/>
              <p:nvPr/>
            </p:nvSpPr>
            <p:spPr>
              <a:xfrm>
                <a:off x="2927775" y="2872275"/>
                <a:ext cx="3500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1292" extrusionOk="0">
                    <a:moveTo>
                      <a:pt x="108" y="0"/>
                    </a:moveTo>
                    <a:lnTo>
                      <a:pt x="1" y="215"/>
                    </a:lnTo>
                    <a:lnTo>
                      <a:pt x="108" y="323"/>
                    </a:lnTo>
                    <a:lnTo>
                      <a:pt x="216" y="431"/>
                    </a:lnTo>
                    <a:lnTo>
                      <a:pt x="1399" y="1291"/>
                    </a:lnTo>
                    <a:lnTo>
                      <a:pt x="1292" y="86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8"/>
              <p:cNvSpPr/>
              <p:nvPr/>
            </p:nvSpPr>
            <p:spPr>
              <a:xfrm>
                <a:off x="2925100" y="2869575"/>
                <a:ext cx="4035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507" extrusionOk="0">
                    <a:moveTo>
                      <a:pt x="108" y="1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0" y="539"/>
                    </a:lnTo>
                    <a:lnTo>
                      <a:pt x="215" y="754"/>
                    </a:lnTo>
                    <a:lnTo>
                      <a:pt x="1399" y="1507"/>
                    </a:lnTo>
                    <a:lnTo>
                      <a:pt x="1506" y="1507"/>
                    </a:lnTo>
                    <a:lnTo>
                      <a:pt x="1614" y="1399"/>
                    </a:lnTo>
                    <a:lnTo>
                      <a:pt x="1614" y="969"/>
                    </a:lnTo>
                    <a:lnTo>
                      <a:pt x="1506" y="861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8"/>
              <p:cNvSpPr/>
              <p:nvPr/>
            </p:nvSpPr>
            <p:spPr>
              <a:xfrm>
                <a:off x="2941225" y="2670550"/>
                <a:ext cx="53825" cy="2232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8930" extrusionOk="0">
                    <a:moveTo>
                      <a:pt x="1076" y="0"/>
                    </a:moveTo>
                    <a:lnTo>
                      <a:pt x="646" y="108"/>
                    </a:lnTo>
                    <a:lnTo>
                      <a:pt x="216" y="431"/>
                    </a:lnTo>
                    <a:lnTo>
                      <a:pt x="1" y="861"/>
                    </a:lnTo>
                    <a:lnTo>
                      <a:pt x="1" y="1399"/>
                    </a:lnTo>
                    <a:lnTo>
                      <a:pt x="1" y="1506"/>
                    </a:lnTo>
                    <a:lnTo>
                      <a:pt x="431" y="8607"/>
                    </a:lnTo>
                    <a:lnTo>
                      <a:pt x="538" y="8715"/>
                    </a:lnTo>
                    <a:lnTo>
                      <a:pt x="646" y="8822"/>
                    </a:lnTo>
                    <a:lnTo>
                      <a:pt x="1076" y="8930"/>
                    </a:lnTo>
                    <a:lnTo>
                      <a:pt x="1399" y="8822"/>
                    </a:lnTo>
                    <a:lnTo>
                      <a:pt x="1507" y="8715"/>
                    </a:lnTo>
                    <a:lnTo>
                      <a:pt x="1614" y="8607"/>
                    </a:lnTo>
                    <a:lnTo>
                      <a:pt x="2045" y="2690"/>
                    </a:lnTo>
                    <a:lnTo>
                      <a:pt x="2152" y="1506"/>
                    </a:lnTo>
                    <a:lnTo>
                      <a:pt x="2152" y="1399"/>
                    </a:lnTo>
                    <a:lnTo>
                      <a:pt x="2045" y="861"/>
                    </a:lnTo>
                    <a:lnTo>
                      <a:pt x="1830" y="431"/>
                    </a:lnTo>
                    <a:lnTo>
                      <a:pt x="1507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8"/>
              <p:cNvSpPr/>
              <p:nvPr/>
            </p:nvSpPr>
            <p:spPr>
              <a:xfrm>
                <a:off x="2935850" y="2665175"/>
                <a:ext cx="64575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361" extrusionOk="0">
                    <a:moveTo>
                      <a:pt x="1291" y="430"/>
                    </a:moveTo>
                    <a:lnTo>
                      <a:pt x="1614" y="538"/>
                    </a:lnTo>
                    <a:lnTo>
                      <a:pt x="1937" y="753"/>
                    </a:lnTo>
                    <a:lnTo>
                      <a:pt x="2045" y="1076"/>
                    </a:lnTo>
                    <a:lnTo>
                      <a:pt x="2152" y="1506"/>
                    </a:lnTo>
                    <a:lnTo>
                      <a:pt x="2152" y="1614"/>
                    </a:lnTo>
                    <a:lnTo>
                      <a:pt x="2152" y="1721"/>
                    </a:lnTo>
                    <a:lnTo>
                      <a:pt x="2045" y="2797"/>
                    </a:lnTo>
                    <a:lnTo>
                      <a:pt x="1614" y="8822"/>
                    </a:lnTo>
                    <a:lnTo>
                      <a:pt x="1507" y="8930"/>
                    </a:lnTo>
                    <a:lnTo>
                      <a:pt x="969" y="8930"/>
                    </a:lnTo>
                    <a:lnTo>
                      <a:pt x="861" y="8822"/>
                    </a:lnTo>
                    <a:lnTo>
                      <a:pt x="431" y="1721"/>
                    </a:lnTo>
                    <a:lnTo>
                      <a:pt x="431" y="1506"/>
                    </a:lnTo>
                    <a:lnTo>
                      <a:pt x="431" y="1076"/>
                    </a:lnTo>
                    <a:lnTo>
                      <a:pt x="646" y="753"/>
                    </a:lnTo>
                    <a:lnTo>
                      <a:pt x="969" y="538"/>
                    </a:lnTo>
                    <a:lnTo>
                      <a:pt x="1291" y="430"/>
                    </a:lnTo>
                    <a:close/>
                    <a:moveTo>
                      <a:pt x="969" y="0"/>
                    </a:moveTo>
                    <a:lnTo>
                      <a:pt x="753" y="108"/>
                    </a:lnTo>
                    <a:lnTo>
                      <a:pt x="323" y="430"/>
                    </a:lnTo>
                    <a:lnTo>
                      <a:pt x="108" y="968"/>
                    </a:lnTo>
                    <a:lnTo>
                      <a:pt x="0" y="1506"/>
                    </a:lnTo>
                    <a:lnTo>
                      <a:pt x="0" y="1614"/>
                    </a:lnTo>
                    <a:lnTo>
                      <a:pt x="0" y="1721"/>
                    </a:lnTo>
                    <a:lnTo>
                      <a:pt x="13" y="1721"/>
                    </a:lnTo>
                    <a:lnTo>
                      <a:pt x="431" y="8822"/>
                    </a:lnTo>
                    <a:lnTo>
                      <a:pt x="538" y="9145"/>
                    </a:lnTo>
                    <a:lnTo>
                      <a:pt x="753" y="9253"/>
                    </a:lnTo>
                    <a:lnTo>
                      <a:pt x="969" y="9360"/>
                    </a:lnTo>
                    <a:lnTo>
                      <a:pt x="1507" y="9360"/>
                    </a:lnTo>
                    <a:lnTo>
                      <a:pt x="1722" y="9253"/>
                    </a:lnTo>
                    <a:lnTo>
                      <a:pt x="1937" y="9145"/>
                    </a:lnTo>
                    <a:lnTo>
                      <a:pt x="2045" y="8822"/>
                    </a:lnTo>
                    <a:lnTo>
                      <a:pt x="2475" y="2905"/>
                    </a:lnTo>
                    <a:lnTo>
                      <a:pt x="2582" y="1721"/>
                    </a:lnTo>
                    <a:lnTo>
                      <a:pt x="2582" y="1614"/>
                    </a:lnTo>
                    <a:lnTo>
                      <a:pt x="2582" y="1506"/>
                    </a:lnTo>
                    <a:lnTo>
                      <a:pt x="2475" y="968"/>
                    </a:lnTo>
                    <a:lnTo>
                      <a:pt x="2260" y="430"/>
                    </a:lnTo>
                    <a:lnTo>
                      <a:pt x="1829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8"/>
              <p:cNvSpPr/>
              <p:nvPr/>
            </p:nvSpPr>
            <p:spPr>
              <a:xfrm>
                <a:off x="2935850" y="2509175"/>
                <a:ext cx="86100" cy="20980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8392" extrusionOk="0">
                    <a:moveTo>
                      <a:pt x="2367" y="0"/>
                    </a:moveTo>
                    <a:lnTo>
                      <a:pt x="2152" y="108"/>
                    </a:lnTo>
                    <a:lnTo>
                      <a:pt x="1507" y="430"/>
                    </a:lnTo>
                    <a:lnTo>
                      <a:pt x="969" y="861"/>
                    </a:lnTo>
                    <a:lnTo>
                      <a:pt x="431" y="1291"/>
                    </a:lnTo>
                    <a:lnTo>
                      <a:pt x="216" y="1829"/>
                    </a:lnTo>
                    <a:lnTo>
                      <a:pt x="216" y="1937"/>
                    </a:lnTo>
                    <a:lnTo>
                      <a:pt x="216" y="2259"/>
                    </a:lnTo>
                    <a:lnTo>
                      <a:pt x="0" y="7639"/>
                    </a:lnTo>
                    <a:lnTo>
                      <a:pt x="1399" y="8284"/>
                    </a:lnTo>
                    <a:lnTo>
                      <a:pt x="1829" y="8392"/>
                    </a:lnTo>
                    <a:lnTo>
                      <a:pt x="2152" y="8284"/>
                    </a:lnTo>
                    <a:lnTo>
                      <a:pt x="2905" y="7854"/>
                    </a:lnTo>
                    <a:lnTo>
                      <a:pt x="3013" y="7746"/>
                    </a:lnTo>
                    <a:lnTo>
                      <a:pt x="3336" y="7101"/>
                    </a:lnTo>
                    <a:lnTo>
                      <a:pt x="3443" y="6455"/>
                    </a:lnTo>
                    <a:lnTo>
                      <a:pt x="3336" y="3766"/>
                    </a:lnTo>
                    <a:lnTo>
                      <a:pt x="3120" y="323"/>
                    </a:lnTo>
                    <a:lnTo>
                      <a:pt x="2690" y="108"/>
                    </a:lnTo>
                    <a:lnTo>
                      <a:pt x="2582" y="108"/>
                    </a:lnTo>
                    <a:lnTo>
                      <a:pt x="236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8"/>
              <p:cNvSpPr/>
              <p:nvPr/>
            </p:nvSpPr>
            <p:spPr>
              <a:xfrm>
                <a:off x="2900875" y="2530675"/>
                <a:ext cx="1291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229" extrusionOk="0">
                    <a:moveTo>
                      <a:pt x="754" y="1"/>
                    </a:moveTo>
                    <a:lnTo>
                      <a:pt x="108" y="216"/>
                    </a:lnTo>
                    <a:lnTo>
                      <a:pt x="1" y="539"/>
                    </a:lnTo>
                    <a:lnTo>
                      <a:pt x="539" y="861"/>
                    </a:lnTo>
                    <a:lnTo>
                      <a:pt x="646" y="539"/>
                    </a:lnTo>
                    <a:lnTo>
                      <a:pt x="1399" y="1184"/>
                    </a:lnTo>
                    <a:lnTo>
                      <a:pt x="1507" y="1292"/>
                    </a:lnTo>
                    <a:lnTo>
                      <a:pt x="3659" y="3013"/>
                    </a:lnTo>
                    <a:lnTo>
                      <a:pt x="4089" y="3121"/>
                    </a:lnTo>
                    <a:lnTo>
                      <a:pt x="4412" y="3228"/>
                    </a:lnTo>
                    <a:lnTo>
                      <a:pt x="4735" y="3121"/>
                    </a:lnTo>
                    <a:lnTo>
                      <a:pt x="5057" y="3013"/>
                    </a:lnTo>
                    <a:lnTo>
                      <a:pt x="5165" y="2798"/>
                    </a:lnTo>
                    <a:lnTo>
                      <a:pt x="5165" y="2583"/>
                    </a:lnTo>
                    <a:lnTo>
                      <a:pt x="4950" y="2368"/>
                    </a:lnTo>
                    <a:lnTo>
                      <a:pt x="4735" y="2152"/>
                    </a:lnTo>
                    <a:lnTo>
                      <a:pt x="4412" y="2045"/>
                    </a:lnTo>
                    <a:lnTo>
                      <a:pt x="2906" y="1184"/>
                    </a:lnTo>
                    <a:lnTo>
                      <a:pt x="1830" y="539"/>
                    </a:lnTo>
                    <a:lnTo>
                      <a:pt x="139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8"/>
              <p:cNvSpPr/>
              <p:nvPr/>
            </p:nvSpPr>
            <p:spPr>
              <a:xfrm>
                <a:off x="3011150" y="25817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8"/>
              <p:cNvSpPr/>
              <p:nvPr/>
            </p:nvSpPr>
            <p:spPr>
              <a:xfrm>
                <a:off x="2895500" y="2525300"/>
                <a:ext cx="13990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551" extrusionOk="0">
                    <a:moveTo>
                      <a:pt x="969" y="323"/>
                    </a:moveTo>
                    <a:lnTo>
                      <a:pt x="1507" y="431"/>
                    </a:lnTo>
                    <a:lnTo>
                      <a:pt x="1937" y="861"/>
                    </a:lnTo>
                    <a:lnTo>
                      <a:pt x="2045" y="915"/>
                    </a:lnTo>
                    <a:lnTo>
                      <a:pt x="2045" y="915"/>
                    </a:lnTo>
                    <a:lnTo>
                      <a:pt x="2045" y="969"/>
                    </a:lnTo>
                    <a:lnTo>
                      <a:pt x="2152" y="969"/>
                    </a:lnTo>
                    <a:lnTo>
                      <a:pt x="2152" y="969"/>
                    </a:lnTo>
                    <a:lnTo>
                      <a:pt x="2152" y="969"/>
                    </a:lnTo>
                    <a:lnTo>
                      <a:pt x="2367" y="1184"/>
                    </a:lnTo>
                    <a:lnTo>
                      <a:pt x="3551" y="1830"/>
                    </a:lnTo>
                    <a:lnTo>
                      <a:pt x="4309" y="2251"/>
                    </a:lnTo>
                    <a:lnTo>
                      <a:pt x="4309" y="2251"/>
                    </a:lnTo>
                    <a:lnTo>
                      <a:pt x="4304" y="2260"/>
                    </a:lnTo>
                    <a:lnTo>
                      <a:pt x="4412" y="2367"/>
                    </a:lnTo>
                    <a:lnTo>
                      <a:pt x="4519" y="2367"/>
                    </a:lnTo>
                    <a:lnTo>
                      <a:pt x="4627" y="2475"/>
                    </a:lnTo>
                    <a:lnTo>
                      <a:pt x="5057" y="2690"/>
                    </a:lnTo>
                    <a:lnTo>
                      <a:pt x="5165" y="2798"/>
                    </a:lnTo>
                    <a:lnTo>
                      <a:pt x="5165" y="2905"/>
                    </a:lnTo>
                    <a:lnTo>
                      <a:pt x="5165" y="3013"/>
                    </a:lnTo>
                    <a:lnTo>
                      <a:pt x="5057" y="3121"/>
                    </a:lnTo>
                    <a:lnTo>
                      <a:pt x="4627" y="3228"/>
                    </a:lnTo>
                    <a:lnTo>
                      <a:pt x="4304" y="3121"/>
                    </a:lnTo>
                    <a:lnTo>
                      <a:pt x="3981" y="3013"/>
                    </a:lnTo>
                    <a:lnTo>
                      <a:pt x="1830" y="1292"/>
                    </a:lnTo>
                    <a:lnTo>
                      <a:pt x="1722" y="1184"/>
                    </a:lnTo>
                    <a:lnTo>
                      <a:pt x="969" y="646"/>
                    </a:lnTo>
                    <a:lnTo>
                      <a:pt x="754" y="539"/>
                    </a:lnTo>
                    <a:lnTo>
                      <a:pt x="646" y="754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969" y="323"/>
                    </a:lnTo>
                    <a:close/>
                    <a:moveTo>
                      <a:pt x="861" y="1"/>
                    </a:moveTo>
                    <a:lnTo>
                      <a:pt x="216" y="216"/>
                    </a:lnTo>
                    <a:lnTo>
                      <a:pt x="108" y="323"/>
                    </a:lnTo>
                    <a:lnTo>
                      <a:pt x="1" y="646"/>
                    </a:lnTo>
                    <a:lnTo>
                      <a:pt x="108" y="754"/>
                    </a:lnTo>
                    <a:lnTo>
                      <a:pt x="108" y="861"/>
                    </a:lnTo>
                    <a:lnTo>
                      <a:pt x="646" y="1184"/>
                    </a:lnTo>
                    <a:lnTo>
                      <a:pt x="861" y="1292"/>
                    </a:lnTo>
                    <a:lnTo>
                      <a:pt x="969" y="1076"/>
                    </a:lnTo>
                    <a:lnTo>
                      <a:pt x="1507" y="1507"/>
                    </a:lnTo>
                    <a:lnTo>
                      <a:pt x="1614" y="1614"/>
                    </a:lnTo>
                    <a:lnTo>
                      <a:pt x="3766" y="3336"/>
                    </a:lnTo>
                    <a:lnTo>
                      <a:pt x="4196" y="3551"/>
                    </a:lnTo>
                    <a:lnTo>
                      <a:pt x="4950" y="3551"/>
                    </a:lnTo>
                    <a:lnTo>
                      <a:pt x="5165" y="3443"/>
                    </a:lnTo>
                    <a:lnTo>
                      <a:pt x="5380" y="3336"/>
                    </a:lnTo>
                    <a:lnTo>
                      <a:pt x="5487" y="3013"/>
                    </a:lnTo>
                    <a:lnTo>
                      <a:pt x="5595" y="2905"/>
                    </a:lnTo>
                    <a:lnTo>
                      <a:pt x="5487" y="2690"/>
                    </a:lnTo>
                    <a:lnTo>
                      <a:pt x="5272" y="2367"/>
                    </a:lnTo>
                    <a:lnTo>
                      <a:pt x="5057" y="2260"/>
                    </a:lnTo>
                    <a:lnTo>
                      <a:pt x="4734" y="2045"/>
                    </a:lnTo>
                    <a:lnTo>
                      <a:pt x="3228" y="1184"/>
                    </a:lnTo>
                    <a:lnTo>
                      <a:pt x="2475" y="754"/>
                    </a:lnTo>
                    <a:lnTo>
                      <a:pt x="2260" y="646"/>
                    </a:lnTo>
                    <a:lnTo>
                      <a:pt x="1722" y="108"/>
                    </a:lnTo>
                    <a:lnTo>
                      <a:pt x="161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8"/>
              <p:cNvSpPr/>
              <p:nvPr/>
            </p:nvSpPr>
            <p:spPr>
              <a:xfrm>
                <a:off x="3005775" y="2576400"/>
                <a:ext cx="107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2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216" y="431"/>
                    </a:lnTo>
                    <a:lnTo>
                      <a:pt x="323" y="323"/>
                    </a:lnTo>
                    <a:lnTo>
                      <a:pt x="431" y="323"/>
                    </a:lnTo>
                    <a:lnTo>
                      <a:pt x="431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8"/>
              <p:cNvSpPr/>
              <p:nvPr/>
            </p:nvSpPr>
            <p:spPr>
              <a:xfrm>
                <a:off x="2995025" y="2484950"/>
                <a:ext cx="5112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5058" extrusionOk="0">
                    <a:moveTo>
                      <a:pt x="1184" y="1"/>
                    </a:moveTo>
                    <a:lnTo>
                      <a:pt x="861" y="108"/>
                    </a:lnTo>
                    <a:lnTo>
                      <a:pt x="538" y="431"/>
                    </a:lnTo>
                    <a:lnTo>
                      <a:pt x="323" y="969"/>
                    </a:lnTo>
                    <a:lnTo>
                      <a:pt x="323" y="1507"/>
                    </a:lnTo>
                    <a:lnTo>
                      <a:pt x="323" y="1937"/>
                    </a:lnTo>
                    <a:lnTo>
                      <a:pt x="108" y="3444"/>
                    </a:lnTo>
                    <a:lnTo>
                      <a:pt x="0" y="3659"/>
                    </a:lnTo>
                    <a:lnTo>
                      <a:pt x="0" y="3981"/>
                    </a:lnTo>
                    <a:lnTo>
                      <a:pt x="0" y="4304"/>
                    </a:lnTo>
                    <a:lnTo>
                      <a:pt x="0" y="4627"/>
                    </a:lnTo>
                    <a:lnTo>
                      <a:pt x="215" y="4842"/>
                    </a:lnTo>
                    <a:lnTo>
                      <a:pt x="431" y="4950"/>
                    </a:lnTo>
                    <a:lnTo>
                      <a:pt x="753" y="5057"/>
                    </a:lnTo>
                    <a:lnTo>
                      <a:pt x="969" y="5057"/>
                    </a:lnTo>
                    <a:lnTo>
                      <a:pt x="1184" y="4950"/>
                    </a:lnTo>
                    <a:lnTo>
                      <a:pt x="1291" y="4735"/>
                    </a:lnTo>
                    <a:lnTo>
                      <a:pt x="1506" y="4304"/>
                    </a:lnTo>
                    <a:lnTo>
                      <a:pt x="1614" y="3874"/>
                    </a:lnTo>
                    <a:lnTo>
                      <a:pt x="1937" y="2475"/>
                    </a:lnTo>
                    <a:lnTo>
                      <a:pt x="2044" y="2153"/>
                    </a:lnTo>
                    <a:lnTo>
                      <a:pt x="2044" y="1507"/>
                    </a:lnTo>
                    <a:lnTo>
                      <a:pt x="2044" y="969"/>
                    </a:lnTo>
                    <a:lnTo>
                      <a:pt x="1829" y="431"/>
                    </a:lnTo>
                    <a:lnTo>
                      <a:pt x="1506" y="108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8"/>
              <p:cNvSpPr/>
              <p:nvPr/>
            </p:nvSpPr>
            <p:spPr>
              <a:xfrm>
                <a:off x="2989650" y="2479575"/>
                <a:ext cx="6187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5380" extrusionOk="0">
                    <a:moveTo>
                      <a:pt x="1399" y="431"/>
                    </a:moveTo>
                    <a:lnTo>
                      <a:pt x="1614" y="539"/>
                    </a:lnTo>
                    <a:lnTo>
                      <a:pt x="1829" y="646"/>
                    </a:lnTo>
                    <a:lnTo>
                      <a:pt x="1937" y="969"/>
                    </a:lnTo>
                    <a:lnTo>
                      <a:pt x="2044" y="1292"/>
                    </a:lnTo>
                    <a:lnTo>
                      <a:pt x="2152" y="1722"/>
                    </a:lnTo>
                    <a:lnTo>
                      <a:pt x="2044" y="2368"/>
                    </a:lnTo>
                    <a:lnTo>
                      <a:pt x="1937" y="2583"/>
                    </a:lnTo>
                    <a:lnTo>
                      <a:pt x="1614" y="3981"/>
                    </a:lnTo>
                    <a:lnTo>
                      <a:pt x="1506" y="4412"/>
                    </a:lnTo>
                    <a:lnTo>
                      <a:pt x="1399" y="4842"/>
                    </a:lnTo>
                    <a:lnTo>
                      <a:pt x="1291" y="4950"/>
                    </a:lnTo>
                    <a:lnTo>
                      <a:pt x="968" y="5057"/>
                    </a:lnTo>
                    <a:lnTo>
                      <a:pt x="646" y="5057"/>
                    </a:lnTo>
                    <a:lnTo>
                      <a:pt x="538" y="4950"/>
                    </a:lnTo>
                    <a:lnTo>
                      <a:pt x="430" y="4734"/>
                    </a:lnTo>
                    <a:lnTo>
                      <a:pt x="323" y="4519"/>
                    </a:lnTo>
                    <a:lnTo>
                      <a:pt x="430" y="4196"/>
                    </a:lnTo>
                    <a:lnTo>
                      <a:pt x="430" y="3874"/>
                    </a:lnTo>
                    <a:lnTo>
                      <a:pt x="430" y="3659"/>
                    </a:lnTo>
                    <a:lnTo>
                      <a:pt x="646" y="2152"/>
                    </a:lnTo>
                    <a:lnTo>
                      <a:pt x="646" y="2045"/>
                    </a:lnTo>
                    <a:lnTo>
                      <a:pt x="646" y="1722"/>
                    </a:lnTo>
                    <a:lnTo>
                      <a:pt x="753" y="1184"/>
                    </a:lnTo>
                    <a:lnTo>
                      <a:pt x="861" y="754"/>
                    </a:lnTo>
                    <a:lnTo>
                      <a:pt x="1184" y="539"/>
                    </a:lnTo>
                    <a:lnTo>
                      <a:pt x="1399" y="431"/>
                    </a:lnTo>
                    <a:close/>
                    <a:moveTo>
                      <a:pt x="1399" y="1"/>
                    </a:moveTo>
                    <a:lnTo>
                      <a:pt x="1184" y="108"/>
                    </a:lnTo>
                    <a:lnTo>
                      <a:pt x="968" y="216"/>
                    </a:lnTo>
                    <a:lnTo>
                      <a:pt x="646" y="431"/>
                    </a:lnTo>
                    <a:lnTo>
                      <a:pt x="430" y="861"/>
                    </a:lnTo>
                    <a:lnTo>
                      <a:pt x="323" y="1292"/>
                    </a:lnTo>
                    <a:lnTo>
                      <a:pt x="323" y="1722"/>
                    </a:lnTo>
                    <a:lnTo>
                      <a:pt x="323" y="2045"/>
                    </a:lnTo>
                    <a:lnTo>
                      <a:pt x="108" y="3551"/>
                    </a:lnTo>
                    <a:lnTo>
                      <a:pt x="108" y="3874"/>
                    </a:lnTo>
                    <a:lnTo>
                      <a:pt x="0" y="4196"/>
                    </a:lnTo>
                    <a:lnTo>
                      <a:pt x="0" y="4519"/>
                    </a:lnTo>
                    <a:lnTo>
                      <a:pt x="108" y="4842"/>
                    </a:lnTo>
                    <a:lnTo>
                      <a:pt x="215" y="5165"/>
                    </a:lnTo>
                    <a:lnTo>
                      <a:pt x="430" y="5272"/>
                    </a:lnTo>
                    <a:lnTo>
                      <a:pt x="646" y="5380"/>
                    </a:lnTo>
                    <a:lnTo>
                      <a:pt x="1291" y="5380"/>
                    </a:lnTo>
                    <a:lnTo>
                      <a:pt x="1506" y="5272"/>
                    </a:lnTo>
                    <a:lnTo>
                      <a:pt x="1721" y="5057"/>
                    </a:lnTo>
                    <a:lnTo>
                      <a:pt x="1937" y="4519"/>
                    </a:lnTo>
                    <a:lnTo>
                      <a:pt x="2044" y="4089"/>
                    </a:lnTo>
                    <a:lnTo>
                      <a:pt x="2367" y="2690"/>
                    </a:lnTo>
                    <a:lnTo>
                      <a:pt x="2367" y="2475"/>
                    </a:lnTo>
                    <a:lnTo>
                      <a:pt x="2475" y="1722"/>
                    </a:lnTo>
                    <a:lnTo>
                      <a:pt x="2367" y="1076"/>
                    </a:lnTo>
                    <a:lnTo>
                      <a:pt x="2152" y="539"/>
                    </a:lnTo>
                    <a:lnTo>
                      <a:pt x="1829" y="216"/>
                    </a:lnTo>
                    <a:lnTo>
                      <a:pt x="1614" y="108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8"/>
              <p:cNvSpPr/>
              <p:nvPr/>
            </p:nvSpPr>
            <p:spPr>
              <a:xfrm>
                <a:off x="2938525" y="2479575"/>
                <a:ext cx="1130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7855" extrusionOk="0">
                    <a:moveTo>
                      <a:pt x="2260" y="1"/>
                    </a:moveTo>
                    <a:lnTo>
                      <a:pt x="1615" y="108"/>
                    </a:lnTo>
                    <a:lnTo>
                      <a:pt x="969" y="323"/>
                    </a:lnTo>
                    <a:lnTo>
                      <a:pt x="646" y="539"/>
                    </a:lnTo>
                    <a:lnTo>
                      <a:pt x="324" y="861"/>
                    </a:lnTo>
                    <a:lnTo>
                      <a:pt x="109" y="1184"/>
                    </a:lnTo>
                    <a:lnTo>
                      <a:pt x="109" y="1614"/>
                    </a:lnTo>
                    <a:lnTo>
                      <a:pt x="1" y="6994"/>
                    </a:lnTo>
                    <a:lnTo>
                      <a:pt x="1722" y="7854"/>
                    </a:lnTo>
                    <a:lnTo>
                      <a:pt x="4412" y="6241"/>
                    </a:lnTo>
                    <a:lnTo>
                      <a:pt x="4412" y="4089"/>
                    </a:lnTo>
                    <a:lnTo>
                      <a:pt x="4520" y="3336"/>
                    </a:lnTo>
                    <a:lnTo>
                      <a:pt x="4412" y="2583"/>
                    </a:lnTo>
                    <a:lnTo>
                      <a:pt x="4304" y="1722"/>
                    </a:lnTo>
                    <a:lnTo>
                      <a:pt x="4089" y="1076"/>
                    </a:lnTo>
                    <a:lnTo>
                      <a:pt x="3874" y="539"/>
                    </a:lnTo>
                    <a:lnTo>
                      <a:pt x="3551" y="323"/>
                    </a:lnTo>
                    <a:lnTo>
                      <a:pt x="3121" y="108"/>
                    </a:lnTo>
                    <a:lnTo>
                      <a:pt x="269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8"/>
              <p:cNvSpPr/>
              <p:nvPr/>
            </p:nvSpPr>
            <p:spPr>
              <a:xfrm>
                <a:off x="2933150" y="2474200"/>
                <a:ext cx="121075" cy="20712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8285" extrusionOk="0">
                    <a:moveTo>
                      <a:pt x="2690" y="431"/>
                    </a:moveTo>
                    <a:lnTo>
                      <a:pt x="3336" y="538"/>
                    </a:lnTo>
                    <a:lnTo>
                      <a:pt x="3659" y="646"/>
                    </a:lnTo>
                    <a:lnTo>
                      <a:pt x="3874" y="861"/>
                    </a:lnTo>
                    <a:lnTo>
                      <a:pt x="4089" y="1291"/>
                    </a:lnTo>
                    <a:lnTo>
                      <a:pt x="4412" y="2045"/>
                    </a:lnTo>
                    <a:lnTo>
                      <a:pt x="4519" y="2798"/>
                    </a:lnTo>
                    <a:lnTo>
                      <a:pt x="4519" y="3228"/>
                    </a:lnTo>
                    <a:lnTo>
                      <a:pt x="4519" y="4304"/>
                    </a:lnTo>
                    <a:lnTo>
                      <a:pt x="4414" y="6409"/>
                    </a:lnTo>
                    <a:lnTo>
                      <a:pt x="4414" y="6409"/>
                    </a:lnTo>
                    <a:lnTo>
                      <a:pt x="1937" y="7854"/>
                    </a:lnTo>
                    <a:lnTo>
                      <a:pt x="431" y="7101"/>
                    </a:lnTo>
                    <a:lnTo>
                      <a:pt x="431" y="1829"/>
                    </a:lnTo>
                    <a:lnTo>
                      <a:pt x="539" y="1507"/>
                    </a:lnTo>
                    <a:lnTo>
                      <a:pt x="754" y="1184"/>
                    </a:lnTo>
                    <a:lnTo>
                      <a:pt x="969" y="969"/>
                    </a:lnTo>
                    <a:lnTo>
                      <a:pt x="1292" y="754"/>
                    </a:lnTo>
                    <a:lnTo>
                      <a:pt x="1830" y="538"/>
                    </a:lnTo>
                    <a:lnTo>
                      <a:pt x="2475" y="431"/>
                    </a:lnTo>
                    <a:close/>
                    <a:moveTo>
                      <a:pt x="2475" y="0"/>
                    </a:moveTo>
                    <a:lnTo>
                      <a:pt x="1722" y="216"/>
                    </a:lnTo>
                    <a:lnTo>
                      <a:pt x="1184" y="431"/>
                    </a:lnTo>
                    <a:lnTo>
                      <a:pt x="754" y="646"/>
                    </a:lnTo>
                    <a:lnTo>
                      <a:pt x="431" y="969"/>
                    </a:lnTo>
                    <a:lnTo>
                      <a:pt x="216" y="1399"/>
                    </a:lnTo>
                    <a:lnTo>
                      <a:pt x="108" y="1829"/>
                    </a:lnTo>
                    <a:lnTo>
                      <a:pt x="1" y="7209"/>
                    </a:lnTo>
                    <a:lnTo>
                      <a:pt x="108" y="7316"/>
                    </a:lnTo>
                    <a:lnTo>
                      <a:pt x="1830" y="8285"/>
                    </a:lnTo>
                    <a:lnTo>
                      <a:pt x="2045" y="8285"/>
                    </a:lnTo>
                    <a:lnTo>
                      <a:pt x="4735" y="6671"/>
                    </a:lnTo>
                    <a:lnTo>
                      <a:pt x="4842" y="6456"/>
                    </a:lnTo>
                    <a:lnTo>
                      <a:pt x="4842" y="4304"/>
                    </a:lnTo>
                    <a:lnTo>
                      <a:pt x="4842" y="3228"/>
                    </a:lnTo>
                    <a:lnTo>
                      <a:pt x="4842" y="2690"/>
                    </a:lnTo>
                    <a:lnTo>
                      <a:pt x="4735" y="1937"/>
                    </a:lnTo>
                    <a:lnTo>
                      <a:pt x="4519" y="1184"/>
                    </a:lnTo>
                    <a:lnTo>
                      <a:pt x="4197" y="646"/>
                    </a:lnTo>
                    <a:lnTo>
                      <a:pt x="3874" y="323"/>
                    </a:lnTo>
                    <a:lnTo>
                      <a:pt x="3444" y="108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8"/>
              <p:cNvSpPr/>
              <p:nvPr/>
            </p:nvSpPr>
            <p:spPr>
              <a:xfrm>
                <a:off x="2782525" y="2544125"/>
                <a:ext cx="1318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3014" extrusionOk="0">
                    <a:moveTo>
                      <a:pt x="646" y="1"/>
                    </a:moveTo>
                    <a:lnTo>
                      <a:pt x="109" y="323"/>
                    </a:lnTo>
                    <a:lnTo>
                      <a:pt x="1" y="646"/>
                    </a:lnTo>
                    <a:lnTo>
                      <a:pt x="539" y="969"/>
                    </a:lnTo>
                    <a:lnTo>
                      <a:pt x="646" y="646"/>
                    </a:lnTo>
                    <a:lnTo>
                      <a:pt x="1400" y="1184"/>
                    </a:lnTo>
                    <a:lnTo>
                      <a:pt x="1615" y="1292"/>
                    </a:lnTo>
                    <a:lnTo>
                      <a:pt x="3874" y="2798"/>
                    </a:lnTo>
                    <a:lnTo>
                      <a:pt x="4197" y="2906"/>
                    </a:lnTo>
                    <a:lnTo>
                      <a:pt x="4627" y="3013"/>
                    </a:lnTo>
                    <a:lnTo>
                      <a:pt x="4950" y="2906"/>
                    </a:lnTo>
                    <a:lnTo>
                      <a:pt x="5165" y="2798"/>
                    </a:lnTo>
                    <a:lnTo>
                      <a:pt x="5273" y="2583"/>
                    </a:lnTo>
                    <a:lnTo>
                      <a:pt x="5273" y="2368"/>
                    </a:lnTo>
                    <a:lnTo>
                      <a:pt x="5057" y="2152"/>
                    </a:lnTo>
                    <a:lnTo>
                      <a:pt x="4842" y="1937"/>
                    </a:lnTo>
                    <a:lnTo>
                      <a:pt x="4520" y="1830"/>
                    </a:lnTo>
                    <a:lnTo>
                      <a:pt x="3013" y="1077"/>
                    </a:lnTo>
                    <a:lnTo>
                      <a:pt x="1830" y="539"/>
                    </a:lnTo>
                    <a:lnTo>
                      <a:pt x="1400" y="108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8"/>
              <p:cNvSpPr/>
              <p:nvPr/>
            </p:nvSpPr>
            <p:spPr>
              <a:xfrm>
                <a:off x="2895500" y="25898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8"/>
              <p:cNvSpPr/>
              <p:nvPr/>
            </p:nvSpPr>
            <p:spPr>
              <a:xfrm>
                <a:off x="2777150" y="2541450"/>
                <a:ext cx="142575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3228" extrusionOk="0">
                    <a:moveTo>
                      <a:pt x="1507" y="323"/>
                    </a:moveTo>
                    <a:lnTo>
                      <a:pt x="1937" y="753"/>
                    </a:lnTo>
                    <a:lnTo>
                      <a:pt x="2045" y="753"/>
                    </a:lnTo>
                    <a:lnTo>
                      <a:pt x="2152" y="861"/>
                    </a:lnTo>
                    <a:lnTo>
                      <a:pt x="3336" y="1506"/>
                    </a:lnTo>
                    <a:lnTo>
                      <a:pt x="4627" y="2152"/>
                    </a:lnTo>
                    <a:lnTo>
                      <a:pt x="4735" y="2152"/>
                    </a:lnTo>
                    <a:lnTo>
                      <a:pt x="5165" y="2367"/>
                    </a:lnTo>
                    <a:lnTo>
                      <a:pt x="5272" y="2475"/>
                    </a:lnTo>
                    <a:lnTo>
                      <a:pt x="5272" y="2582"/>
                    </a:lnTo>
                    <a:lnTo>
                      <a:pt x="5165" y="2797"/>
                    </a:lnTo>
                    <a:lnTo>
                      <a:pt x="4735" y="2905"/>
                    </a:lnTo>
                    <a:lnTo>
                      <a:pt x="4519" y="2905"/>
                    </a:lnTo>
                    <a:lnTo>
                      <a:pt x="4175" y="2819"/>
                    </a:lnTo>
                    <a:lnTo>
                      <a:pt x="4175" y="2819"/>
                    </a:lnTo>
                    <a:lnTo>
                      <a:pt x="4197" y="2797"/>
                    </a:lnTo>
                    <a:lnTo>
                      <a:pt x="1937" y="1184"/>
                    </a:lnTo>
                    <a:lnTo>
                      <a:pt x="1830" y="1184"/>
                    </a:lnTo>
                    <a:lnTo>
                      <a:pt x="1722" y="1076"/>
                    </a:lnTo>
                    <a:lnTo>
                      <a:pt x="969" y="538"/>
                    </a:lnTo>
                    <a:lnTo>
                      <a:pt x="754" y="538"/>
                    </a:lnTo>
                    <a:lnTo>
                      <a:pt x="646" y="646"/>
                    </a:lnTo>
                    <a:lnTo>
                      <a:pt x="646" y="753"/>
                    </a:lnTo>
                    <a:lnTo>
                      <a:pt x="431" y="646"/>
                    </a:lnTo>
                    <a:lnTo>
                      <a:pt x="431" y="538"/>
                    </a:lnTo>
                    <a:lnTo>
                      <a:pt x="861" y="323"/>
                    </a:lnTo>
                    <a:close/>
                    <a:moveTo>
                      <a:pt x="754" y="0"/>
                    </a:moveTo>
                    <a:lnTo>
                      <a:pt x="216" y="215"/>
                    </a:lnTo>
                    <a:lnTo>
                      <a:pt x="108" y="323"/>
                    </a:lnTo>
                    <a:lnTo>
                      <a:pt x="1" y="753"/>
                    </a:lnTo>
                    <a:lnTo>
                      <a:pt x="1" y="861"/>
                    </a:lnTo>
                    <a:lnTo>
                      <a:pt x="108" y="968"/>
                    </a:lnTo>
                    <a:lnTo>
                      <a:pt x="646" y="1184"/>
                    </a:lnTo>
                    <a:lnTo>
                      <a:pt x="861" y="1184"/>
                    </a:lnTo>
                    <a:lnTo>
                      <a:pt x="969" y="1076"/>
                    </a:lnTo>
                    <a:lnTo>
                      <a:pt x="1507" y="1399"/>
                    </a:lnTo>
                    <a:lnTo>
                      <a:pt x="1722" y="1506"/>
                    </a:lnTo>
                    <a:lnTo>
                      <a:pt x="3981" y="3120"/>
                    </a:lnTo>
                    <a:lnTo>
                      <a:pt x="4412" y="3228"/>
                    </a:lnTo>
                    <a:lnTo>
                      <a:pt x="5057" y="3228"/>
                    </a:lnTo>
                    <a:lnTo>
                      <a:pt x="5380" y="3120"/>
                    </a:lnTo>
                    <a:lnTo>
                      <a:pt x="5595" y="2905"/>
                    </a:lnTo>
                    <a:lnTo>
                      <a:pt x="5703" y="2690"/>
                    </a:lnTo>
                    <a:lnTo>
                      <a:pt x="5703" y="2582"/>
                    </a:lnTo>
                    <a:lnTo>
                      <a:pt x="5595" y="2259"/>
                    </a:lnTo>
                    <a:lnTo>
                      <a:pt x="5380" y="2044"/>
                    </a:lnTo>
                    <a:lnTo>
                      <a:pt x="5165" y="1937"/>
                    </a:lnTo>
                    <a:lnTo>
                      <a:pt x="4821" y="1765"/>
                    </a:lnTo>
                    <a:lnTo>
                      <a:pt x="4821" y="1765"/>
                    </a:lnTo>
                    <a:lnTo>
                      <a:pt x="4842" y="1721"/>
                    </a:lnTo>
                    <a:lnTo>
                      <a:pt x="4735" y="1721"/>
                    </a:lnTo>
                    <a:lnTo>
                      <a:pt x="3228" y="1076"/>
                    </a:lnTo>
                    <a:lnTo>
                      <a:pt x="2475" y="646"/>
                    </a:lnTo>
                    <a:lnTo>
                      <a:pt x="2260" y="538"/>
                    </a:lnTo>
                    <a:lnTo>
                      <a:pt x="2152" y="430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8"/>
              <p:cNvSpPr/>
              <p:nvPr/>
            </p:nvSpPr>
            <p:spPr>
              <a:xfrm>
                <a:off x="2890125" y="2584475"/>
                <a:ext cx="1077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31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323" y="431"/>
                    </a:lnTo>
                    <a:lnTo>
                      <a:pt x="431" y="323"/>
                    </a:lnTo>
                    <a:lnTo>
                      <a:pt x="431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8"/>
              <p:cNvSpPr/>
              <p:nvPr/>
            </p:nvSpPr>
            <p:spPr>
              <a:xfrm>
                <a:off x="2876675" y="2519925"/>
                <a:ext cx="9955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982" extrusionOk="0">
                    <a:moveTo>
                      <a:pt x="3013" y="0"/>
                    </a:moveTo>
                    <a:lnTo>
                      <a:pt x="2583" y="323"/>
                    </a:lnTo>
                    <a:lnTo>
                      <a:pt x="2152" y="754"/>
                    </a:lnTo>
                    <a:lnTo>
                      <a:pt x="1937" y="1076"/>
                    </a:lnTo>
                    <a:lnTo>
                      <a:pt x="861" y="2045"/>
                    </a:lnTo>
                    <a:lnTo>
                      <a:pt x="646" y="2260"/>
                    </a:lnTo>
                    <a:lnTo>
                      <a:pt x="431" y="2582"/>
                    </a:lnTo>
                    <a:lnTo>
                      <a:pt x="216" y="2690"/>
                    </a:lnTo>
                    <a:lnTo>
                      <a:pt x="108" y="3013"/>
                    </a:lnTo>
                    <a:lnTo>
                      <a:pt x="0" y="3336"/>
                    </a:lnTo>
                    <a:lnTo>
                      <a:pt x="108" y="3551"/>
                    </a:lnTo>
                    <a:lnTo>
                      <a:pt x="431" y="3766"/>
                    </a:lnTo>
                    <a:lnTo>
                      <a:pt x="538" y="3981"/>
                    </a:lnTo>
                    <a:lnTo>
                      <a:pt x="861" y="3981"/>
                    </a:lnTo>
                    <a:lnTo>
                      <a:pt x="1076" y="3874"/>
                    </a:lnTo>
                    <a:lnTo>
                      <a:pt x="1399" y="3658"/>
                    </a:lnTo>
                    <a:lnTo>
                      <a:pt x="1829" y="3443"/>
                    </a:lnTo>
                    <a:lnTo>
                      <a:pt x="2905" y="2475"/>
                    </a:lnTo>
                    <a:lnTo>
                      <a:pt x="3120" y="2260"/>
                    </a:lnTo>
                    <a:lnTo>
                      <a:pt x="3551" y="1829"/>
                    </a:lnTo>
                    <a:lnTo>
                      <a:pt x="3874" y="1291"/>
                    </a:lnTo>
                    <a:lnTo>
                      <a:pt x="3981" y="861"/>
                    </a:lnTo>
                    <a:lnTo>
                      <a:pt x="3981" y="431"/>
                    </a:lnTo>
                    <a:lnTo>
                      <a:pt x="3766" y="108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8"/>
              <p:cNvSpPr/>
              <p:nvPr/>
            </p:nvSpPr>
            <p:spPr>
              <a:xfrm>
                <a:off x="2873975" y="2514550"/>
                <a:ext cx="1076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412" extrusionOk="0">
                    <a:moveTo>
                      <a:pt x="3551" y="323"/>
                    </a:moveTo>
                    <a:lnTo>
                      <a:pt x="3766" y="431"/>
                    </a:lnTo>
                    <a:lnTo>
                      <a:pt x="3874" y="646"/>
                    </a:lnTo>
                    <a:lnTo>
                      <a:pt x="3982" y="861"/>
                    </a:lnTo>
                    <a:lnTo>
                      <a:pt x="3874" y="1399"/>
                    </a:lnTo>
                    <a:lnTo>
                      <a:pt x="3551" y="1937"/>
                    </a:lnTo>
                    <a:lnTo>
                      <a:pt x="3121" y="2367"/>
                    </a:lnTo>
                    <a:lnTo>
                      <a:pt x="2906" y="2582"/>
                    </a:lnTo>
                    <a:lnTo>
                      <a:pt x="1830" y="3443"/>
                    </a:lnTo>
                    <a:lnTo>
                      <a:pt x="1399" y="3766"/>
                    </a:lnTo>
                    <a:lnTo>
                      <a:pt x="1077" y="3981"/>
                    </a:lnTo>
                    <a:lnTo>
                      <a:pt x="862" y="3981"/>
                    </a:lnTo>
                    <a:lnTo>
                      <a:pt x="646" y="3873"/>
                    </a:lnTo>
                    <a:lnTo>
                      <a:pt x="431" y="3658"/>
                    </a:lnTo>
                    <a:lnTo>
                      <a:pt x="324" y="3551"/>
                    </a:lnTo>
                    <a:lnTo>
                      <a:pt x="324" y="3443"/>
                    </a:lnTo>
                    <a:lnTo>
                      <a:pt x="324" y="3228"/>
                    </a:lnTo>
                    <a:lnTo>
                      <a:pt x="431" y="3013"/>
                    </a:lnTo>
                    <a:lnTo>
                      <a:pt x="646" y="2905"/>
                    </a:lnTo>
                    <a:lnTo>
                      <a:pt x="862" y="2582"/>
                    </a:lnTo>
                    <a:lnTo>
                      <a:pt x="1077" y="2475"/>
                    </a:lnTo>
                    <a:lnTo>
                      <a:pt x="2153" y="1399"/>
                    </a:lnTo>
                    <a:lnTo>
                      <a:pt x="2260" y="1291"/>
                    </a:lnTo>
                    <a:lnTo>
                      <a:pt x="2368" y="1076"/>
                    </a:lnTo>
                    <a:lnTo>
                      <a:pt x="2691" y="753"/>
                    </a:lnTo>
                    <a:lnTo>
                      <a:pt x="3013" y="538"/>
                    </a:lnTo>
                    <a:lnTo>
                      <a:pt x="3228" y="431"/>
                    </a:lnTo>
                    <a:lnTo>
                      <a:pt x="3551" y="323"/>
                    </a:lnTo>
                    <a:close/>
                    <a:moveTo>
                      <a:pt x="3121" y="0"/>
                    </a:moveTo>
                    <a:lnTo>
                      <a:pt x="2798" y="215"/>
                    </a:lnTo>
                    <a:lnTo>
                      <a:pt x="2475" y="538"/>
                    </a:lnTo>
                    <a:lnTo>
                      <a:pt x="2153" y="861"/>
                    </a:lnTo>
                    <a:lnTo>
                      <a:pt x="1968" y="1138"/>
                    </a:lnTo>
                    <a:lnTo>
                      <a:pt x="1968" y="1138"/>
                    </a:lnTo>
                    <a:lnTo>
                      <a:pt x="1937" y="1076"/>
                    </a:lnTo>
                    <a:lnTo>
                      <a:pt x="862" y="2152"/>
                    </a:lnTo>
                    <a:lnTo>
                      <a:pt x="646" y="2367"/>
                    </a:lnTo>
                    <a:lnTo>
                      <a:pt x="431" y="2582"/>
                    </a:lnTo>
                    <a:lnTo>
                      <a:pt x="216" y="2797"/>
                    </a:lnTo>
                    <a:lnTo>
                      <a:pt x="1" y="3120"/>
                    </a:lnTo>
                    <a:lnTo>
                      <a:pt x="1" y="3443"/>
                    </a:lnTo>
                    <a:lnTo>
                      <a:pt x="1" y="3551"/>
                    </a:lnTo>
                    <a:lnTo>
                      <a:pt x="1" y="3766"/>
                    </a:lnTo>
                    <a:lnTo>
                      <a:pt x="108" y="3873"/>
                    </a:lnTo>
                    <a:lnTo>
                      <a:pt x="324" y="4196"/>
                    </a:lnTo>
                    <a:lnTo>
                      <a:pt x="646" y="4304"/>
                    </a:lnTo>
                    <a:lnTo>
                      <a:pt x="862" y="4411"/>
                    </a:lnTo>
                    <a:lnTo>
                      <a:pt x="969" y="4411"/>
                    </a:lnTo>
                    <a:lnTo>
                      <a:pt x="1184" y="4304"/>
                    </a:lnTo>
                    <a:lnTo>
                      <a:pt x="1615" y="4089"/>
                    </a:lnTo>
                    <a:lnTo>
                      <a:pt x="2045" y="3766"/>
                    </a:lnTo>
                    <a:lnTo>
                      <a:pt x="3121" y="2797"/>
                    </a:lnTo>
                    <a:lnTo>
                      <a:pt x="3336" y="2690"/>
                    </a:lnTo>
                    <a:lnTo>
                      <a:pt x="3874" y="2152"/>
                    </a:lnTo>
                    <a:lnTo>
                      <a:pt x="4197" y="1506"/>
                    </a:lnTo>
                    <a:lnTo>
                      <a:pt x="4304" y="861"/>
                    </a:lnTo>
                    <a:lnTo>
                      <a:pt x="4304" y="431"/>
                    </a:lnTo>
                    <a:lnTo>
                      <a:pt x="3982" y="108"/>
                    </a:lnTo>
                    <a:lnTo>
                      <a:pt x="376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8"/>
              <p:cNvSpPr/>
              <p:nvPr/>
            </p:nvSpPr>
            <p:spPr>
              <a:xfrm>
                <a:off x="2962750" y="2444600"/>
                <a:ext cx="43050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261" extrusionOk="0">
                    <a:moveTo>
                      <a:pt x="753" y="1"/>
                    </a:moveTo>
                    <a:lnTo>
                      <a:pt x="323" y="324"/>
                    </a:lnTo>
                    <a:lnTo>
                      <a:pt x="0" y="754"/>
                    </a:lnTo>
                    <a:lnTo>
                      <a:pt x="0" y="1722"/>
                    </a:lnTo>
                    <a:lnTo>
                      <a:pt x="0" y="1938"/>
                    </a:lnTo>
                    <a:lnTo>
                      <a:pt x="0" y="2153"/>
                    </a:lnTo>
                    <a:lnTo>
                      <a:pt x="215" y="2260"/>
                    </a:lnTo>
                    <a:lnTo>
                      <a:pt x="861" y="2260"/>
                    </a:lnTo>
                    <a:lnTo>
                      <a:pt x="1291" y="2153"/>
                    </a:lnTo>
                    <a:lnTo>
                      <a:pt x="1614" y="1830"/>
                    </a:lnTo>
                    <a:lnTo>
                      <a:pt x="1722" y="1507"/>
                    </a:lnTo>
                    <a:lnTo>
                      <a:pt x="1722" y="862"/>
                    </a:lnTo>
                    <a:lnTo>
                      <a:pt x="1722" y="539"/>
                    </a:lnTo>
                    <a:lnTo>
                      <a:pt x="1614" y="324"/>
                    </a:lnTo>
                    <a:lnTo>
                      <a:pt x="1399" y="109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8"/>
              <p:cNvSpPr/>
              <p:nvPr/>
            </p:nvSpPr>
            <p:spPr>
              <a:xfrm>
                <a:off x="2957375" y="2439225"/>
                <a:ext cx="53800" cy="67275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691" extrusionOk="0">
                    <a:moveTo>
                      <a:pt x="1291" y="324"/>
                    </a:moveTo>
                    <a:lnTo>
                      <a:pt x="1506" y="539"/>
                    </a:lnTo>
                    <a:lnTo>
                      <a:pt x="1614" y="646"/>
                    </a:lnTo>
                    <a:lnTo>
                      <a:pt x="1721" y="1077"/>
                    </a:lnTo>
                    <a:lnTo>
                      <a:pt x="1721" y="1615"/>
                    </a:lnTo>
                    <a:lnTo>
                      <a:pt x="1721" y="1722"/>
                    </a:lnTo>
                    <a:lnTo>
                      <a:pt x="1614" y="1937"/>
                    </a:lnTo>
                    <a:lnTo>
                      <a:pt x="1399" y="2153"/>
                    </a:lnTo>
                    <a:lnTo>
                      <a:pt x="1184" y="2260"/>
                    </a:lnTo>
                    <a:lnTo>
                      <a:pt x="861" y="2368"/>
                    </a:lnTo>
                    <a:lnTo>
                      <a:pt x="646" y="2368"/>
                    </a:lnTo>
                    <a:lnTo>
                      <a:pt x="538" y="2260"/>
                    </a:lnTo>
                    <a:lnTo>
                      <a:pt x="430" y="2260"/>
                    </a:lnTo>
                    <a:lnTo>
                      <a:pt x="430" y="2153"/>
                    </a:lnTo>
                    <a:lnTo>
                      <a:pt x="323" y="1937"/>
                    </a:lnTo>
                    <a:lnTo>
                      <a:pt x="323" y="1077"/>
                    </a:lnTo>
                    <a:lnTo>
                      <a:pt x="753" y="646"/>
                    </a:lnTo>
                    <a:lnTo>
                      <a:pt x="968" y="431"/>
                    </a:lnTo>
                    <a:lnTo>
                      <a:pt x="1184" y="324"/>
                    </a:lnTo>
                    <a:close/>
                    <a:moveTo>
                      <a:pt x="968" y="1"/>
                    </a:moveTo>
                    <a:lnTo>
                      <a:pt x="753" y="108"/>
                    </a:lnTo>
                    <a:lnTo>
                      <a:pt x="430" y="431"/>
                    </a:lnTo>
                    <a:lnTo>
                      <a:pt x="0" y="861"/>
                    </a:lnTo>
                    <a:lnTo>
                      <a:pt x="0" y="969"/>
                    </a:lnTo>
                    <a:lnTo>
                      <a:pt x="0" y="1937"/>
                    </a:lnTo>
                    <a:lnTo>
                      <a:pt x="0" y="2153"/>
                    </a:lnTo>
                    <a:lnTo>
                      <a:pt x="108" y="2475"/>
                    </a:lnTo>
                    <a:lnTo>
                      <a:pt x="323" y="2583"/>
                    </a:lnTo>
                    <a:lnTo>
                      <a:pt x="646" y="2690"/>
                    </a:lnTo>
                    <a:lnTo>
                      <a:pt x="1291" y="2690"/>
                    </a:lnTo>
                    <a:lnTo>
                      <a:pt x="1614" y="2475"/>
                    </a:lnTo>
                    <a:lnTo>
                      <a:pt x="1937" y="2153"/>
                    </a:lnTo>
                    <a:lnTo>
                      <a:pt x="2152" y="1722"/>
                    </a:lnTo>
                    <a:lnTo>
                      <a:pt x="2152" y="1615"/>
                    </a:lnTo>
                    <a:lnTo>
                      <a:pt x="2044" y="1077"/>
                    </a:lnTo>
                    <a:lnTo>
                      <a:pt x="2044" y="754"/>
                    </a:lnTo>
                    <a:lnTo>
                      <a:pt x="1937" y="431"/>
                    </a:lnTo>
                    <a:lnTo>
                      <a:pt x="1721" y="216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8"/>
              <p:cNvSpPr/>
              <p:nvPr/>
            </p:nvSpPr>
            <p:spPr>
              <a:xfrm>
                <a:off x="2933150" y="2388125"/>
                <a:ext cx="834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767" extrusionOk="0">
                    <a:moveTo>
                      <a:pt x="1722" y="1"/>
                    </a:moveTo>
                    <a:lnTo>
                      <a:pt x="1292" y="108"/>
                    </a:lnTo>
                    <a:lnTo>
                      <a:pt x="1077" y="216"/>
                    </a:lnTo>
                    <a:lnTo>
                      <a:pt x="754" y="323"/>
                    </a:lnTo>
                    <a:lnTo>
                      <a:pt x="539" y="646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" y="1937"/>
                    </a:lnTo>
                    <a:lnTo>
                      <a:pt x="108" y="2690"/>
                    </a:lnTo>
                    <a:lnTo>
                      <a:pt x="216" y="3013"/>
                    </a:lnTo>
                    <a:lnTo>
                      <a:pt x="324" y="3336"/>
                    </a:lnTo>
                    <a:lnTo>
                      <a:pt x="539" y="3551"/>
                    </a:lnTo>
                    <a:lnTo>
                      <a:pt x="861" y="3659"/>
                    </a:lnTo>
                    <a:lnTo>
                      <a:pt x="1184" y="3766"/>
                    </a:lnTo>
                    <a:lnTo>
                      <a:pt x="2045" y="3766"/>
                    </a:lnTo>
                    <a:lnTo>
                      <a:pt x="2368" y="3659"/>
                    </a:lnTo>
                    <a:lnTo>
                      <a:pt x="2798" y="3228"/>
                    </a:lnTo>
                    <a:lnTo>
                      <a:pt x="3228" y="2690"/>
                    </a:lnTo>
                    <a:lnTo>
                      <a:pt x="3336" y="2260"/>
                    </a:lnTo>
                    <a:lnTo>
                      <a:pt x="3336" y="1937"/>
                    </a:lnTo>
                    <a:lnTo>
                      <a:pt x="3336" y="1507"/>
                    </a:lnTo>
                    <a:lnTo>
                      <a:pt x="3228" y="1184"/>
                    </a:lnTo>
                    <a:lnTo>
                      <a:pt x="2798" y="646"/>
                    </a:lnTo>
                    <a:lnTo>
                      <a:pt x="2583" y="323"/>
                    </a:lnTo>
                    <a:lnTo>
                      <a:pt x="2368" y="216"/>
                    </a:lnTo>
                    <a:lnTo>
                      <a:pt x="2045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8"/>
              <p:cNvSpPr/>
              <p:nvPr/>
            </p:nvSpPr>
            <p:spPr>
              <a:xfrm>
                <a:off x="2927775" y="2385450"/>
                <a:ext cx="914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089" extrusionOk="0">
                    <a:moveTo>
                      <a:pt x="1507" y="0"/>
                    </a:moveTo>
                    <a:lnTo>
                      <a:pt x="1184" y="108"/>
                    </a:lnTo>
                    <a:lnTo>
                      <a:pt x="646" y="538"/>
                    </a:lnTo>
                    <a:lnTo>
                      <a:pt x="323" y="968"/>
                    </a:lnTo>
                    <a:lnTo>
                      <a:pt x="216" y="1076"/>
                    </a:lnTo>
                    <a:lnTo>
                      <a:pt x="108" y="1506"/>
                    </a:lnTo>
                    <a:lnTo>
                      <a:pt x="1" y="2044"/>
                    </a:lnTo>
                    <a:lnTo>
                      <a:pt x="108" y="2582"/>
                    </a:lnTo>
                    <a:lnTo>
                      <a:pt x="216" y="3120"/>
                    </a:lnTo>
                    <a:lnTo>
                      <a:pt x="323" y="3550"/>
                    </a:lnTo>
                    <a:lnTo>
                      <a:pt x="431" y="3658"/>
                    </a:lnTo>
                    <a:lnTo>
                      <a:pt x="431" y="3766"/>
                    </a:lnTo>
                    <a:lnTo>
                      <a:pt x="539" y="3873"/>
                    </a:lnTo>
                    <a:lnTo>
                      <a:pt x="1076" y="3981"/>
                    </a:lnTo>
                    <a:lnTo>
                      <a:pt x="1507" y="4088"/>
                    </a:lnTo>
                    <a:lnTo>
                      <a:pt x="1614" y="4088"/>
                    </a:lnTo>
                    <a:lnTo>
                      <a:pt x="1830" y="3981"/>
                    </a:lnTo>
                    <a:lnTo>
                      <a:pt x="1937" y="3873"/>
                    </a:lnTo>
                    <a:lnTo>
                      <a:pt x="2368" y="3443"/>
                    </a:lnTo>
                    <a:lnTo>
                      <a:pt x="2475" y="3120"/>
                    </a:lnTo>
                    <a:lnTo>
                      <a:pt x="2475" y="3012"/>
                    </a:lnTo>
                    <a:lnTo>
                      <a:pt x="2475" y="2905"/>
                    </a:lnTo>
                    <a:lnTo>
                      <a:pt x="2260" y="2905"/>
                    </a:lnTo>
                    <a:lnTo>
                      <a:pt x="2152" y="3012"/>
                    </a:lnTo>
                    <a:lnTo>
                      <a:pt x="1830" y="3443"/>
                    </a:lnTo>
                    <a:lnTo>
                      <a:pt x="1722" y="3658"/>
                    </a:lnTo>
                    <a:lnTo>
                      <a:pt x="1076" y="3658"/>
                    </a:lnTo>
                    <a:lnTo>
                      <a:pt x="754" y="3550"/>
                    </a:lnTo>
                    <a:lnTo>
                      <a:pt x="646" y="3335"/>
                    </a:lnTo>
                    <a:lnTo>
                      <a:pt x="539" y="2797"/>
                    </a:lnTo>
                    <a:lnTo>
                      <a:pt x="431" y="2044"/>
                    </a:lnTo>
                    <a:lnTo>
                      <a:pt x="431" y="1614"/>
                    </a:lnTo>
                    <a:lnTo>
                      <a:pt x="539" y="1291"/>
                    </a:lnTo>
                    <a:lnTo>
                      <a:pt x="646" y="1076"/>
                    </a:lnTo>
                    <a:lnTo>
                      <a:pt x="969" y="753"/>
                    </a:lnTo>
                    <a:lnTo>
                      <a:pt x="1292" y="430"/>
                    </a:lnTo>
                    <a:lnTo>
                      <a:pt x="1614" y="323"/>
                    </a:lnTo>
                    <a:lnTo>
                      <a:pt x="2152" y="323"/>
                    </a:lnTo>
                    <a:lnTo>
                      <a:pt x="2583" y="538"/>
                    </a:lnTo>
                    <a:lnTo>
                      <a:pt x="2690" y="646"/>
                    </a:lnTo>
                    <a:lnTo>
                      <a:pt x="3013" y="861"/>
                    </a:lnTo>
                    <a:lnTo>
                      <a:pt x="3228" y="1291"/>
                    </a:lnTo>
                    <a:lnTo>
                      <a:pt x="3336" y="1829"/>
                    </a:lnTo>
                    <a:lnTo>
                      <a:pt x="3336" y="2367"/>
                    </a:lnTo>
                    <a:lnTo>
                      <a:pt x="3121" y="3012"/>
                    </a:lnTo>
                    <a:lnTo>
                      <a:pt x="2905" y="3550"/>
                    </a:lnTo>
                    <a:lnTo>
                      <a:pt x="2905" y="3658"/>
                    </a:lnTo>
                    <a:lnTo>
                      <a:pt x="3013" y="3766"/>
                    </a:lnTo>
                    <a:lnTo>
                      <a:pt x="3121" y="3766"/>
                    </a:lnTo>
                    <a:lnTo>
                      <a:pt x="3228" y="3658"/>
                    </a:lnTo>
                    <a:lnTo>
                      <a:pt x="3443" y="3120"/>
                    </a:lnTo>
                    <a:lnTo>
                      <a:pt x="3659" y="2475"/>
                    </a:lnTo>
                    <a:lnTo>
                      <a:pt x="3659" y="1829"/>
                    </a:lnTo>
                    <a:lnTo>
                      <a:pt x="3659" y="1399"/>
                    </a:lnTo>
                    <a:lnTo>
                      <a:pt x="3551" y="1076"/>
                    </a:lnTo>
                    <a:lnTo>
                      <a:pt x="3228" y="538"/>
                    </a:lnTo>
                    <a:lnTo>
                      <a:pt x="2905" y="323"/>
                    </a:lnTo>
                    <a:lnTo>
                      <a:pt x="2798" y="215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8"/>
              <p:cNvSpPr/>
              <p:nvPr/>
            </p:nvSpPr>
            <p:spPr>
              <a:xfrm>
                <a:off x="2997700" y="2530675"/>
                <a:ext cx="350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2798" extrusionOk="0">
                    <a:moveTo>
                      <a:pt x="646" y="1"/>
                    </a:moveTo>
                    <a:lnTo>
                      <a:pt x="431" y="108"/>
                    </a:lnTo>
                    <a:lnTo>
                      <a:pt x="216" y="431"/>
                    </a:lnTo>
                    <a:lnTo>
                      <a:pt x="1" y="861"/>
                    </a:lnTo>
                    <a:lnTo>
                      <a:pt x="1" y="1399"/>
                    </a:lnTo>
                    <a:lnTo>
                      <a:pt x="1" y="1937"/>
                    </a:lnTo>
                    <a:lnTo>
                      <a:pt x="216" y="2368"/>
                    </a:lnTo>
                    <a:lnTo>
                      <a:pt x="431" y="2690"/>
                    </a:lnTo>
                    <a:lnTo>
                      <a:pt x="646" y="2798"/>
                    </a:lnTo>
                    <a:lnTo>
                      <a:pt x="969" y="2690"/>
                    </a:lnTo>
                    <a:lnTo>
                      <a:pt x="1184" y="2368"/>
                    </a:lnTo>
                    <a:lnTo>
                      <a:pt x="1399" y="1937"/>
                    </a:lnTo>
                    <a:lnTo>
                      <a:pt x="1399" y="1399"/>
                    </a:lnTo>
                    <a:lnTo>
                      <a:pt x="1399" y="861"/>
                    </a:lnTo>
                    <a:lnTo>
                      <a:pt x="1184" y="431"/>
                    </a:lnTo>
                    <a:lnTo>
                      <a:pt x="969" y="108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8"/>
              <p:cNvSpPr/>
              <p:nvPr/>
            </p:nvSpPr>
            <p:spPr>
              <a:xfrm>
                <a:off x="2626525" y="2385450"/>
                <a:ext cx="3238400" cy="2049525"/>
              </a:xfrm>
              <a:custGeom>
                <a:avLst/>
                <a:gdLst/>
                <a:ahLst/>
                <a:cxnLst/>
                <a:rect l="l" t="t" r="r" b="b"/>
                <a:pathLst>
                  <a:path w="129536" h="81981" extrusionOk="0">
                    <a:moveTo>
                      <a:pt x="77571" y="0"/>
                    </a:moveTo>
                    <a:lnTo>
                      <a:pt x="77033" y="108"/>
                    </a:lnTo>
                    <a:lnTo>
                      <a:pt x="76603" y="323"/>
                    </a:lnTo>
                    <a:lnTo>
                      <a:pt x="62509" y="8499"/>
                    </a:lnTo>
                    <a:lnTo>
                      <a:pt x="62078" y="8822"/>
                    </a:lnTo>
                    <a:lnTo>
                      <a:pt x="61756" y="9253"/>
                    </a:lnTo>
                    <a:lnTo>
                      <a:pt x="61540" y="9683"/>
                    </a:lnTo>
                    <a:lnTo>
                      <a:pt x="61540" y="10221"/>
                    </a:lnTo>
                    <a:lnTo>
                      <a:pt x="61540" y="10759"/>
                    </a:lnTo>
                    <a:lnTo>
                      <a:pt x="61756" y="11189"/>
                    </a:lnTo>
                    <a:lnTo>
                      <a:pt x="62078" y="11619"/>
                    </a:lnTo>
                    <a:lnTo>
                      <a:pt x="62509" y="11942"/>
                    </a:lnTo>
                    <a:lnTo>
                      <a:pt x="67243" y="14847"/>
                    </a:lnTo>
                    <a:lnTo>
                      <a:pt x="67673" y="15170"/>
                    </a:lnTo>
                    <a:lnTo>
                      <a:pt x="67996" y="15600"/>
                    </a:lnTo>
                    <a:lnTo>
                      <a:pt x="68211" y="16030"/>
                    </a:lnTo>
                    <a:lnTo>
                      <a:pt x="68211" y="16568"/>
                    </a:lnTo>
                    <a:lnTo>
                      <a:pt x="68211" y="17106"/>
                    </a:lnTo>
                    <a:lnTo>
                      <a:pt x="67996" y="17537"/>
                    </a:lnTo>
                    <a:lnTo>
                      <a:pt x="67673" y="17967"/>
                    </a:lnTo>
                    <a:lnTo>
                      <a:pt x="67135" y="18290"/>
                    </a:lnTo>
                    <a:lnTo>
                      <a:pt x="1077" y="52933"/>
                    </a:lnTo>
                    <a:lnTo>
                      <a:pt x="646" y="53255"/>
                    </a:lnTo>
                    <a:lnTo>
                      <a:pt x="216" y="53686"/>
                    </a:lnTo>
                    <a:lnTo>
                      <a:pt x="108" y="54116"/>
                    </a:lnTo>
                    <a:lnTo>
                      <a:pt x="1" y="54654"/>
                    </a:lnTo>
                    <a:lnTo>
                      <a:pt x="1" y="55192"/>
                    </a:lnTo>
                    <a:lnTo>
                      <a:pt x="216" y="55730"/>
                    </a:lnTo>
                    <a:lnTo>
                      <a:pt x="539" y="56160"/>
                    </a:lnTo>
                    <a:lnTo>
                      <a:pt x="969" y="56483"/>
                    </a:lnTo>
                    <a:lnTo>
                      <a:pt x="44111" y="81766"/>
                    </a:lnTo>
                    <a:lnTo>
                      <a:pt x="44542" y="81981"/>
                    </a:lnTo>
                    <a:lnTo>
                      <a:pt x="45618" y="81981"/>
                    </a:lnTo>
                    <a:lnTo>
                      <a:pt x="46156" y="81766"/>
                    </a:lnTo>
                    <a:lnTo>
                      <a:pt x="128567" y="33029"/>
                    </a:lnTo>
                    <a:lnTo>
                      <a:pt x="128997" y="32706"/>
                    </a:lnTo>
                    <a:lnTo>
                      <a:pt x="129320" y="32276"/>
                    </a:lnTo>
                    <a:lnTo>
                      <a:pt x="129535" y="31846"/>
                    </a:lnTo>
                    <a:lnTo>
                      <a:pt x="129535" y="31308"/>
                    </a:lnTo>
                    <a:lnTo>
                      <a:pt x="129535" y="30770"/>
                    </a:lnTo>
                    <a:lnTo>
                      <a:pt x="129320" y="30339"/>
                    </a:lnTo>
                    <a:lnTo>
                      <a:pt x="128997" y="29909"/>
                    </a:lnTo>
                    <a:lnTo>
                      <a:pt x="128567" y="29586"/>
                    </a:lnTo>
                    <a:lnTo>
                      <a:pt x="78647" y="323"/>
                    </a:lnTo>
                    <a:lnTo>
                      <a:pt x="78109" y="108"/>
                    </a:lnTo>
                    <a:lnTo>
                      <a:pt x="77571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8"/>
              <p:cNvSpPr/>
              <p:nvPr/>
            </p:nvSpPr>
            <p:spPr>
              <a:xfrm>
                <a:off x="2626525" y="2385450"/>
                <a:ext cx="3238400" cy="2049525"/>
              </a:xfrm>
              <a:custGeom>
                <a:avLst/>
                <a:gdLst/>
                <a:ahLst/>
                <a:cxnLst/>
                <a:rect l="l" t="t" r="r" b="b"/>
                <a:pathLst>
                  <a:path w="129536" h="81981" fill="none" extrusionOk="0">
                    <a:moveTo>
                      <a:pt x="77571" y="0"/>
                    </a:moveTo>
                    <a:lnTo>
                      <a:pt x="77571" y="0"/>
                    </a:lnTo>
                    <a:lnTo>
                      <a:pt x="77033" y="108"/>
                    </a:lnTo>
                    <a:lnTo>
                      <a:pt x="76603" y="323"/>
                    </a:lnTo>
                    <a:lnTo>
                      <a:pt x="62509" y="8499"/>
                    </a:lnTo>
                    <a:lnTo>
                      <a:pt x="62509" y="8499"/>
                    </a:lnTo>
                    <a:lnTo>
                      <a:pt x="62078" y="8822"/>
                    </a:lnTo>
                    <a:lnTo>
                      <a:pt x="61756" y="9253"/>
                    </a:lnTo>
                    <a:lnTo>
                      <a:pt x="61540" y="9683"/>
                    </a:lnTo>
                    <a:lnTo>
                      <a:pt x="61540" y="10221"/>
                    </a:lnTo>
                    <a:lnTo>
                      <a:pt x="61540" y="10759"/>
                    </a:lnTo>
                    <a:lnTo>
                      <a:pt x="61756" y="11189"/>
                    </a:lnTo>
                    <a:lnTo>
                      <a:pt x="62078" y="11619"/>
                    </a:lnTo>
                    <a:lnTo>
                      <a:pt x="62509" y="11942"/>
                    </a:lnTo>
                    <a:lnTo>
                      <a:pt x="67243" y="14847"/>
                    </a:lnTo>
                    <a:lnTo>
                      <a:pt x="67243" y="14847"/>
                    </a:lnTo>
                    <a:lnTo>
                      <a:pt x="67673" y="15170"/>
                    </a:lnTo>
                    <a:lnTo>
                      <a:pt x="67996" y="15600"/>
                    </a:lnTo>
                    <a:lnTo>
                      <a:pt x="68211" y="16030"/>
                    </a:lnTo>
                    <a:lnTo>
                      <a:pt x="68211" y="16568"/>
                    </a:lnTo>
                    <a:lnTo>
                      <a:pt x="68211" y="17106"/>
                    </a:lnTo>
                    <a:lnTo>
                      <a:pt x="67996" y="17537"/>
                    </a:lnTo>
                    <a:lnTo>
                      <a:pt x="67673" y="17967"/>
                    </a:lnTo>
                    <a:lnTo>
                      <a:pt x="67135" y="18290"/>
                    </a:lnTo>
                    <a:lnTo>
                      <a:pt x="1077" y="52933"/>
                    </a:lnTo>
                    <a:lnTo>
                      <a:pt x="1077" y="52933"/>
                    </a:lnTo>
                    <a:lnTo>
                      <a:pt x="646" y="53255"/>
                    </a:lnTo>
                    <a:lnTo>
                      <a:pt x="216" y="53686"/>
                    </a:lnTo>
                    <a:lnTo>
                      <a:pt x="108" y="54116"/>
                    </a:lnTo>
                    <a:lnTo>
                      <a:pt x="1" y="54654"/>
                    </a:lnTo>
                    <a:lnTo>
                      <a:pt x="1" y="55192"/>
                    </a:lnTo>
                    <a:lnTo>
                      <a:pt x="216" y="55730"/>
                    </a:lnTo>
                    <a:lnTo>
                      <a:pt x="539" y="56160"/>
                    </a:lnTo>
                    <a:lnTo>
                      <a:pt x="969" y="56483"/>
                    </a:lnTo>
                    <a:lnTo>
                      <a:pt x="44111" y="81766"/>
                    </a:lnTo>
                    <a:lnTo>
                      <a:pt x="44111" y="81766"/>
                    </a:lnTo>
                    <a:lnTo>
                      <a:pt x="44542" y="81981"/>
                    </a:lnTo>
                    <a:lnTo>
                      <a:pt x="45080" y="81981"/>
                    </a:lnTo>
                    <a:lnTo>
                      <a:pt x="45080" y="81981"/>
                    </a:lnTo>
                    <a:lnTo>
                      <a:pt x="45618" y="81981"/>
                    </a:lnTo>
                    <a:lnTo>
                      <a:pt x="46156" y="81766"/>
                    </a:lnTo>
                    <a:lnTo>
                      <a:pt x="128567" y="33029"/>
                    </a:lnTo>
                    <a:lnTo>
                      <a:pt x="128567" y="33029"/>
                    </a:lnTo>
                    <a:lnTo>
                      <a:pt x="128997" y="32706"/>
                    </a:lnTo>
                    <a:lnTo>
                      <a:pt x="129320" y="32276"/>
                    </a:lnTo>
                    <a:lnTo>
                      <a:pt x="129535" y="31846"/>
                    </a:lnTo>
                    <a:lnTo>
                      <a:pt x="129535" y="31308"/>
                    </a:lnTo>
                    <a:lnTo>
                      <a:pt x="129535" y="30770"/>
                    </a:lnTo>
                    <a:lnTo>
                      <a:pt x="129320" y="30339"/>
                    </a:lnTo>
                    <a:lnTo>
                      <a:pt x="128997" y="29909"/>
                    </a:lnTo>
                    <a:lnTo>
                      <a:pt x="128567" y="29586"/>
                    </a:lnTo>
                    <a:lnTo>
                      <a:pt x="78647" y="323"/>
                    </a:lnTo>
                    <a:lnTo>
                      <a:pt x="78647" y="323"/>
                    </a:lnTo>
                    <a:lnTo>
                      <a:pt x="78109" y="108"/>
                    </a:lnTo>
                    <a:lnTo>
                      <a:pt x="7757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8"/>
              <p:cNvSpPr/>
              <p:nvPr/>
            </p:nvSpPr>
            <p:spPr>
              <a:xfrm>
                <a:off x="4213425" y="3262275"/>
                <a:ext cx="1694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013" extrusionOk="0">
                    <a:moveTo>
                      <a:pt x="1" y="0"/>
                    </a:moveTo>
                    <a:lnTo>
                      <a:pt x="1" y="753"/>
                    </a:lnTo>
                    <a:lnTo>
                      <a:pt x="109" y="1076"/>
                    </a:lnTo>
                    <a:lnTo>
                      <a:pt x="109" y="1399"/>
                    </a:lnTo>
                    <a:lnTo>
                      <a:pt x="324" y="1829"/>
                    </a:lnTo>
                    <a:lnTo>
                      <a:pt x="647" y="2152"/>
                    </a:lnTo>
                    <a:lnTo>
                      <a:pt x="969" y="2475"/>
                    </a:lnTo>
                    <a:lnTo>
                      <a:pt x="1507" y="2690"/>
                    </a:lnTo>
                    <a:lnTo>
                      <a:pt x="2045" y="2905"/>
                    </a:lnTo>
                    <a:lnTo>
                      <a:pt x="2691" y="3013"/>
                    </a:lnTo>
                    <a:lnTo>
                      <a:pt x="4089" y="3013"/>
                    </a:lnTo>
                    <a:lnTo>
                      <a:pt x="4735" y="2905"/>
                    </a:lnTo>
                    <a:lnTo>
                      <a:pt x="5273" y="2690"/>
                    </a:lnTo>
                    <a:lnTo>
                      <a:pt x="5811" y="2475"/>
                    </a:lnTo>
                    <a:lnTo>
                      <a:pt x="6133" y="2152"/>
                    </a:lnTo>
                    <a:lnTo>
                      <a:pt x="6456" y="1829"/>
                    </a:lnTo>
                    <a:lnTo>
                      <a:pt x="6671" y="1399"/>
                    </a:lnTo>
                    <a:lnTo>
                      <a:pt x="6779" y="1076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8"/>
              <p:cNvSpPr/>
              <p:nvPr/>
            </p:nvSpPr>
            <p:spPr>
              <a:xfrm>
                <a:off x="4213425" y="3262275"/>
                <a:ext cx="1694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013" fill="none" extrusionOk="0">
                    <a:moveTo>
                      <a:pt x="6671" y="0"/>
                    </a:moveTo>
                    <a:lnTo>
                      <a:pt x="6779" y="1076"/>
                    </a:lnTo>
                    <a:lnTo>
                      <a:pt x="6779" y="1076"/>
                    </a:lnTo>
                    <a:lnTo>
                      <a:pt x="6671" y="1399"/>
                    </a:lnTo>
                    <a:lnTo>
                      <a:pt x="6456" y="1829"/>
                    </a:lnTo>
                    <a:lnTo>
                      <a:pt x="6133" y="2152"/>
                    </a:lnTo>
                    <a:lnTo>
                      <a:pt x="5811" y="2475"/>
                    </a:lnTo>
                    <a:lnTo>
                      <a:pt x="5273" y="2690"/>
                    </a:lnTo>
                    <a:lnTo>
                      <a:pt x="4735" y="2905"/>
                    </a:lnTo>
                    <a:lnTo>
                      <a:pt x="4089" y="3013"/>
                    </a:lnTo>
                    <a:lnTo>
                      <a:pt x="3336" y="3013"/>
                    </a:lnTo>
                    <a:lnTo>
                      <a:pt x="3336" y="3013"/>
                    </a:lnTo>
                    <a:lnTo>
                      <a:pt x="2691" y="3013"/>
                    </a:lnTo>
                    <a:lnTo>
                      <a:pt x="2045" y="2905"/>
                    </a:lnTo>
                    <a:lnTo>
                      <a:pt x="1507" y="2690"/>
                    </a:lnTo>
                    <a:lnTo>
                      <a:pt x="969" y="2475"/>
                    </a:lnTo>
                    <a:lnTo>
                      <a:pt x="647" y="2152"/>
                    </a:lnTo>
                    <a:lnTo>
                      <a:pt x="324" y="1829"/>
                    </a:lnTo>
                    <a:lnTo>
                      <a:pt x="109" y="1399"/>
                    </a:lnTo>
                    <a:lnTo>
                      <a:pt x="109" y="1076"/>
                    </a:lnTo>
                    <a:lnTo>
                      <a:pt x="1" y="753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8"/>
              <p:cNvSpPr/>
              <p:nvPr/>
            </p:nvSpPr>
            <p:spPr>
              <a:xfrm>
                <a:off x="4210750" y="3256900"/>
                <a:ext cx="17485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3443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0" y="968"/>
                    </a:lnTo>
                    <a:lnTo>
                      <a:pt x="0" y="1291"/>
                    </a:lnTo>
                    <a:lnTo>
                      <a:pt x="108" y="1721"/>
                    </a:lnTo>
                    <a:lnTo>
                      <a:pt x="323" y="2152"/>
                    </a:lnTo>
                    <a:lnTo>
                      <a:pt x="646" y="2475"/>
                    </a:lnTo>
                    <a:lnTo>
                      <a:pt x="1076" y="2797"/>
                    </a:lnTo>
                    <a:lnTo>
                      <a:pt x="1507" y="3013"/>
                    </a:lnTo>
                    <a:lnTo>
                      <a:pt x="2152" y="3228"/>
                    </a:lnTo>
                    <a:lnTo>
                      <a:pt x="2798" y="3335"/>
                    </a:lnTo>
                    <a:lnTo>
                      <a:pt x="3443" y="3443"/>
                    </a:lnTo>
                    <a:lnTo>
                      <a:pt x="4196" y="3335"/>
                    </a:lnTo>
                    <a:lnTo>
                      <a:pt x="4842" y="3228"/>
                    </a:lnTo>
                    <a:lnTo>
                      <a:pt x="5487" y="3013"/>
                    </a:lnTo>
                    <a:lnTo>
                      <a:pt x="5918" y="2797"/>
                    </a:lnTo>
                    <a:lnTo>
                      <a:pt x="6348" y="2475"/>
                    </a:lnTo>
                    <a:lnTo>
                      <a:pt x="6778" y="2152"/>
                    </a:lnTo>
                    <a:lnTo>
                      <a:pt x="6994" y="1721"/>
                    </a:lnTo>
                    <a:lnTo>
                      <a:pt x="6994" y="1291"/>
                    </a:lnTo>
                    <a:lnTo>
                      <a:pt x="6994" y="215"/>
                    </a:lnTo>
                    <a:lnTo>
                      <a:pt x="6994" y="108"/>
                    </a:lnTo>
                    <a:lnTo>
                      <a:pt x="6778" y="0"/>
                    </a:lnTo>
                    <a:lnTo>
                      <a:pt x="6671" y="108"/>
                    </a:lnTo>
                    <a:lnTo>
                      <a:pt x="6671" y="215"/>
                    </a:lnTo>
                    <a:lnTo>
                      <a:pt x="6671" y="1291"/>
                    </a:lnTo>
                    <a:lnTo>
                      <a:pt x="6563" y="1614"/>
                    </a:lnTo>
                    <a:lnTo>
                      <a:pt x="6456" y="1937"/>
                    </a:lnTo>
                    <a:lnTo>
                      <a:pt x="6025" y="2367"/>
                    </a:lnTo>
                    <a:lnTo>
                      <a:pt x="5272" y="2690"/>
                    </a:lnTo>
                    <a:lnTo>
                      <a:pt x="4411" y="3013"/>
                    </a:lnTo>
                    <a:lnTo>
                      <a:pt x="2798" y="3013"/>
                    </a:lnTo>
                    <a:lnTo>
                      <a:pt x="2260" y="2905"/>
                    </a:lnTo>
                    <a:lnTo>
                      <a:pt x="1722" y="2690"/>
                    </a:lnTo>
                    <a:lnTo>
                      <a:pt x="1184" y="2475"/>
                    </a:lnTo>
                    <a:lnTo>
                      <a:pt x="861" y="2259"/>
                    </a:lnTo>
                    <a:lnTo>
                      <a:pt x="538" y="1937"/>
                    </a:lnTo>
                    <a:lnTo>
                      <a:pt x="431" y="1614"/>
                    </a:lnTo>
                    <a:lnTo>
                      <a:pt x="323" y="1291"/>
                    </a:lnTo>
                    <a:lnTo>
                      <a:pt x="323" y="1184"/>
                    </a:lnTo>
                    <a:lnTo>
                      <a:pt x="323" y="968"/>
                    </a:lnTo>
                    <a:lnTo>
                      <a:pt x="323" y="215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8"/>
              <p:cNvSpPr/>
              <p:nvPr/>
            </p:nvSpPr>
            <p:spPr>
              <a:xfrm>
                <a:off x="4213425" y="3208475"/>
                <a:ext cx="169475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982" extrusionOk="0">
                    <a:moveTo>
                      <a:pt x="2691" y="1"/>
                    </a:moveTo>
                    <a:lnTo>
                      <a:pt x="2045" y="108"/>
                    </a:lnTo>
                    <a:lnTo>
                      <a:pt x="1507" y="323"/>
                    </a:lnTo>
                    <a:lnTo>
                      <a:pt x="969" y="538"/>
                    </a:lnTo>
                    <a:lnTo>
                      <a:pt x="539" y="861"/>
                    </a:lnTo>
                    <a:lnTo>
                      <a:pt x="324" y="1184"/>
                    </a:lnTo>
                    <a:lnTo>
                      <a:pt x="109" y="1614"/>
                    </a:lnTo>
                    <a:lnTo>
                      <a:pt x="1" y="1937"/>
                    </a:lnTo>
                    <a:lnTo>
                      <a:pt x="109" y="2367"/>
                    </a:lnTo>
                    <a:lnTo>
                      <a:pt x="324" y="2690"/>
                    </a:lnTo>
                    <a:lnTo>
                      <a:pt x="539" y="3121"/>
                    </a:lnTo>
                    <a:lnTo>
                      <a:pt x="969" y="3336"/>
                    </a:lnTo>
                    <a:lnTo>
                      <a:pt x="1507" y="3658"/>
                    </a:lnTo>
                    <a:lnTo>
                      <a:pt x="2045" y="3766"/>
                    </a:lnTo>
                    <a:lnTo>
                      <a:pt x="2691" y="3874"/>
                    </a:lnTo>
                    <a:lnTo>
                      <a:pt x="3336" y="3981"/>
                    </a:lnTo>
                    <a:lnTo>
                      <a:pt x="4089" y="3874"/>
                    </a:lnTo>
                    <a:lnTo>
                      <a:pt x="4735" y="3766"/>
                    </a:lnTo>
                    <a:lnTo>
                      <a:pt x="5273" y="3658"/>
                    </a:lnTo>
                    <a:lnTo>
                      <a:pt x="5811" y="3336"/>
                    </a:lnTo>
                    <a:lnTo>
                      <a:pt x="6133" y="3121"/>
                    </a:lnTo>
                    <a:lnTo>
                      <a:pt x="6456" y="2690"/>
                    </a:lnTo>
                    <a:lnTo>
                      <a:pt x="6671" y="2367"/>
                    </a:lnTo>
                    <a:lnTo>
                      <a:pt x="6779" y="1937"/>
                    </a:lnTo>
                    <a:lnTo>
                      <a:pt x="6671" y="1614"/>
                    </a:lnTo>
                    <a:lnTo>
                      <a:pt x="6456" y="1184"/>
                    </a:lnTo>
                    <a:lnTo>
                      <a:pt x="6133" y="861"/>
                    </a:lnTo>
                    <a:lnTo>
                      <a:pt x="5811" y="538"/>
                    </a:lnTo>
                    <a:lnTo>
                      <a:pt x="5273" y="323"/>
                    </a:lnTo>
                    <a:lnTo>
                      <a:pt x="4735" y="108"/>
                    </a:lnTo>
                    <a:lnTo>
                      <a:pt x="408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8"/>
              <p:cNvSpPr/>
              <p:nvPr/>
            </p:nvSpPr>
            <p:spPr>
              <a:xfrm>
                <a:off x="4208050" y="3203100"/>
                <a:ext cx="17755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304" extrusionOk="0">
                    <a:moveTo>
                      <a:pt x="3551" y="323"/>
                    </a:moveTo>
                    <a:lnTo>
                      <a:pt x="4197" y="431"/>
                    </a:lnTo>
                    <a:lnTo>
                      <a:pt x="4842" y="538"/>
                    </a:lnTo>
                    <a:lnTo>
                      <a:pt x="5380" y="753"/>
                    </a:lnTo>
                    <a:lnTo>
                      <a:pt x="5918" y="969"/>
                    </a:lnTo>
                    <a:lnTo>
                      <a:pt x="6241" y="1184"/>
                    </a:lnTo>
                    <a:lnTo>
                      <a:pt x="6564" y="1507"/>
                    </a:lnTo>
                    <a:lnTo>
                      <a:pt x="6671" y="1829"/>
                    </a:lnTo>
                    <a:lnTo>
                      <a:pt x="6779" y="2152"/>
                    </a:lnTo>
                    <a:lnTo>
                      <a:pt x="6671" y="2475"/>
                    </a:lnTo>
                    <a:lnTo>
                      <a:pt x="6564" y="2798"/>
                    </a:lnTo>
                    <a:lnTo>
                      <a:pt x="6133" y="3336"/>
                    </a:lnTo>
                    <a:lnTo>
                      <a:pt x="5380" y="3658"/>
                    </a:lnTo>
                    <a:lnTo>
                      <a:pt x="4519" y="3873"/>
                    </a:lnTo>
                    <a:lnTo>
                      <a:pt x="3551" y="3981"/>
                    </a:lnTo>
                    <a:lnTo>
                      <a:pt x="2906" y="3981"/>
                    </a:lnTo>
                    <a:lnTo>
                      <a:pt x="2368" y="3873"/>
                    </a:lnTo>
                    <a:lnTo>
                      <a:pt x="1830" y="3658"/>
                    </a:lnTo>
                    <a:lnTo>
                      <a:pt x="1292" y="3443"/>
                    </a:lnTo>
                    <a:lnTo>
                      <a:pt x="969" y="3120"/>
                    </a:lnTo>
                    <a:lnTo>
                      <a:pt x="646" y="2798"/>
                    </a:lnTo>
                    <a:lnTo>
                      <a:pt x="431" y="2475"/>
                    </a:lnTo>
                    <a:lnTo>
                      <a:pt x="431" y="2152"/>
                    </a:lnTo>
                    <a:lnTo>
                      <a:pt x="431" y="1829"/>
                    </a:lnTo>
                    <a:lnTo>
                      <a:pt x="646" y="1507"/>
                    </a:lnTo>
                    <a:lnTo>
                      <a:pt x="1077" y="1076"/>
                    </a:lnTo>
                    <a:lnTo>
                      <a:pt x="1830" y="753"/>
                    </a:lnTo>
                    <a:lnTo>
                      <a:pt x="2583" y="431"/>
                    </a:lnTo>
                    <a:lnTo>
                      <a:pt x="3551" y="323"/>
                    </a:lnTo>
                    <a:close/>
                    <a:moveTo>
                      <a:pt x="2906" y="0"/>
                    </a:moveTo>
                    <a:lnTo>
                      <a:pt x="2260" y="216"/>
                    </a:lnTo>
                    <a:lnTo>
                      <a:pt x="1615" y="323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4" y="1291"/>
                    </a:lnTo>
                    <a:lnTo>
                      <a:pt x="108" y="1722"/>
                    </a:lnTo>
                    <a:lnTo>
                      <a:pt x="1" y="2152"/>
                    </a:lnTo>
                    <a:lnTo>
                      <a:pt x="108" y="2690"/>
                    </a:lnTo>
                    <a:lnTo>
                      <a:pt x="324" y="3013"/>
                    </a:lnTo>
                    <a:lnTo>
                      <a:pt x="862" y="3551"/>
                    </a:lnTo>
                    <a:lnTo>
                      <a:pt x="1615" y="3981"/>
                    </a:lnTo>
                    <a:lnTo>
                      <a:pt x="2583" y="4304"/>
                    </a:lnTo>
                    <a:lnTo>
                      <a:pt x="4304" y="4304"/>
                    </a:lnTo>
                    <a:lnTo>
                      <a:pt x="4950" y="4196"/>
                    </a:lnTo>
                    <a:lnTo>
                      <a:pt x="5595" y="3981"/>
                    </a:lnTo>
                    <a:lnTo>
                      <a:pt x="6026" y="3766"/>
                    </a:lnTo>
                    <a:lnTo>
                      <a:pt x="6456" y="3443"/>
                    </a:lnTo>
                    <a:lnTo>
                      <a:pt x="6886" y="3013"/>
                    </a:lnTo>
                    <a:lnTo>
                      <a:pt x="7102" y="2690"/>
                    </a:lnTo>
                    <a:lnTo>
                      <a:pt x="7102" y="2152"/>
                    </a:lnTo>
                    <a:lnTo>
                      <a:pt x="7102" y="1722"/>
                    </a:lnTo>
                    <a:lnTo>
                      <a:pt x="6886" y="1291"/>
                    </a:lnTo>
                    <a:lnTo>
                      <a:pt x="6348" y="753"/>
                    </a:lnTo>
                    <a:lnTo>
                      <a:pt x="5595" y="323"/>
                    </a:lnTo>
                    <a:lnTo>
                      <a:pt x="4627" y="108"/>
                    </a:lnTo>
                    <a:lnTo>
                      <a:pt x="355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8"/>
              <p:cNvSpPr/>
              <p:nvPr/>
            </p:nvSpPr>
            <p:spPr>
              <a:xfrm>
                <a:off x="4237650" y="3178900"/>
                <a:ext cx="618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4304" extrusionOk="0">
                    <a:moveTo>
                      <a:pt x="0" y="0"/>
                    </a:moveTo>
                    <a:lnTo>
                      <a:pt x="0" y="2905"/>
                    </a:lnTo>
                    <a:lnTo>
                      <a:pt x="2367" y="4304"/>
                    </a:lnTo>
                    <a:lnTo>
                      <a:pt x="2475" y="13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8"/>
              <p:cNvSpPr/>
              <p:nvPr/>
            </p:nvSpPr>
            <p:spPr>
              <a:xfrm>
                <a:off x="4232275" y="3176200"/>
                <a:ext cx="69950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520" extrusionOk="0">
                    <a:moveTo>
                      <a:pt x="430" y="431"/>
                    </a:moveTo>
                    <a:lnTo>
                      <a:pt x="2475" y="1614"/>
                    </a:lnTo>
                    <a:lnTo>
                      <a:pt x="2475" y="4073"/>
                    </a:lnTo>
                    <a:lnTo>
                      <a:pt x="2475" y="4073"/>
                    </a:lnTo>
                    <a:lnTo>
                      <a:pt x="430" y="2905"/>
                    </a:lnTo>
                    <a:lnTo>
                      <a:pt x="430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3013"/>
                    </a:lnTo>
                    <a:lnTo>
                      <a:pt x="108" y="3121"/>
                    </a:lnTo>
                    <a:lnTo>
                      <a:pt x="2475" y="4519"/>
                    </a:lnTo>
                    <a:lnTo>
                      <a:pt x="2690" y="4519"/>
                    </a:lnTo>
                    <a:lnTo>
                      <a:pt x="2797" y="4412"/>
                    </a:lnTo>
                    <a:lnTo>
                      <a:pt x="2797" y="1507"/>
                    </a:lnTo>
                    <a:lnTo>
                      <a:pt x="2797" y="1399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8"/>
              <p:cNvSpPr/>
              <p:nvPr/>
            </p:nvSpPr>
            <p:spPr>
              <a:xfrm>
                <a:off x="4237650" y="3143925"/>
                <a:ext cx="12105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798" extrusionOk="0">
                    <a:moveTo>
                      <a:pt x="2367" y="0"/>
                    </a:moveTo>
                    <a:lnTo>
                      <a:pt x="0" y="1399"/>
                    </a:lnTo>
                    <a:lnTo>
                      <a:pt x="2475" y="2798"/>
                    </a:lnTo>
                    <a:lnTo>
                      <a:pt x="4842" y="1399"/>
                    </a:lnTo>
                    <a:lnTo>
                      <a:pt x="236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8"/>
              <p:cNvSpPr/>
              <p:nvPr/>
            </p:nvSpPr>
            <p:spPr>
              <a:xfrm>
                <a:off x="4232275" y="3138550"/>
                <a:ext cx="131800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3228" extrusionOk="0">
                    <a:moveTo>
                      <a:pt x="2582" y="431"/>
                    </a:moveTo>
                    <a:lnTo>
                      <a:pt x="4734" y="1614"/>
                    </a:lnTo>
                    <a:lnTo>
                      <a:pt x="2690" y="2798"/>
                    </a:lnTo>
                    <a:lnTo>
                      <a:pt x="600" y="1658"/>
                    </a:lnTo>
                    <a:lnTo>
                      <a:pt x="2582" y="431"/>
                    </a:lnTo>
                    <a:close/>
                    <a:moveTo>
                      <a:pt x="2475" y="0"/>
                    </a:moveTo>
                    <a:lnTo>
                      <a:pt x="108" y="1507"/>
                    </a:lnTo>
                    <a:lnTo>
                      <a:pt x="0" y="1614"/>
                    </a:lnTo>
                    <a:lnTo>
                      <a:pt x="108" y="1829"/>
                    </a:lnTo>
                    <a:lnTo>
                      <a:pt x="2582" y="3228"/>
                    </a:lnTo>
                    <a:lnTo>
                      <a:pt x="2797" y="3228"/>
                    </a:lnTo>
                    <a:lnTo>
                      <a:pt x="5164" y="1722"/>
                    </a:lnTo>
                    <a:lnTo>
                      <a:pt x="5272" y="1614"/>
                    </a:lnTo>
                    <a:lnTo>
                      <a:pt x="5164" y="1399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8"/>
              <p:cNvSpPr/>
              <p:nvPr/>
            </p:nvSpPr>
            <p:spPr>
              <a:xfrm>
                <a:off x="4296825" y="3178900"/>
                <a:ext cx="618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4304" extrusionOk="0">
                    <a:moveTo>
                      <a:pt x="2475" y="0"/>
                    </a:moveTo>
                    <a:lnTo>
                      <a:pt x="108" y="1399"/>
                    </a:lnTo>
                    <a:lnTo>
                      <a:pt x="0" y="4304"/>
                    </a:lnTo>
                    <a:lnTo>
                      <a:pt x="2475" y="2797"/>
                    </a:lnTo>
                    <a:lnTo>
                      <a:pt x="247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8"/>
              <p:cNvSpPr/>
              <p:nvPr/>
            </p:nvSpPr>
            <p:spPr>
              <a:xfrm>
                <a:off x="4294125" y="3173500"/>
                <a:ext cx="69950" cy="11570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628" extrusionOk="0">
                    <a:moveTo>
                      <a:pt x="2368" y="539"/>
                    </a:moveTo>
                    <a:lnTo>
                      <a:pt x="2368" y="2906"/>
                    </a:lnTo>
                    <a:lnTo>
                      <a:pt x="323" y="4114"/>
                    </a:lnTo>
                    <a:lnTo>
                      <a:pt x="323" y="4114"/>
                    </a:lnTo>
                    <a:lnTo>
                      <a:pt x="323" y="1722"/>
                    </a:lnTo>
                    <a:lnTo>
                      <a:pt x="2368" y="539"/>
                    </a:lnTo>
                    <a:close/>
                    <a:moveTo>
                      <a:pt x="2475" y="1"/>
                    </a:moveTo>
                    <a:lnTo>
                      <a:pt x="108" y="1507"/>
                    </a:lnTo>
                    <a:lnTo>
                      <a:pt x="1" y="1615"/>
                    </a:lnTo>
                    <a:lnTo>
                      <a:pt x="1" y="4520"/>
                    </a:lnTo>
                    <a:lnTo>
                      <a:pt x="108" y="4627"/>
                    </a:lnTo>
                    <a:lnTo>
                      <a:pt x="216" y="4627"/>
                    </a:lnTo>
                    <a:lnTo>
                      <a:pt x="2690" y="3229"/>
                    </a:lnTo>
                    <a:lnTo>
                      <a:pt x="2798" y="3013"/>
                    </a:lnTo>
                    <a:lnTo>
                      <a:pt x="2798" y="216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8"/>
              <p:cNvSpPr/>
              <p:nvPr/>
            </p:nvSpPr>
            <p:spPr>
              <a:xfrm>
                <a:off x="4278000" y="3108950"/>
                <a:ext cx="430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7" extrusionOk="0">
                    <a:moveTo>
                      <a:pt x="0" y="1"/>
                    </a:moveTo>
                    <a:lnTo>
                      <a:pt x="430" y="3336"/>
                    </a:lnTo>
                    <a:lnTo>
                      <a:pt x="968" y="3228"/>
                    </a:lnTo>
                    <a:lnTo>
                      <a:pt x="1184" y="3228"/>
                    </a:lnTo>
                    <a:lnTo>
                      <a:pt x="1291" y="3121"/>
                    </a:lnTo>
                    <a:lnTo>
                      <a:pt x="1614" y="2691"/>
                    </a:lnTo>
                    <a:lnTo>
                      <a:pt x="1721" y="2153"/>
                    </a:lnTo>
                    <a:lnTo>
                      <a:pt x="1721" y="1507"/>
                    </a:lnTo>
                    <a:lnTo>
                      <a:pt x="1506" y="862"/>
                    </a:lnTo>
                    <a:lnTo>
                      <a:pt x="1291" y="324"/>
                    </a:lnTo>
                    <a:lnTo>
                      <a:pt x="861" y="108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8"/>
              <p:cNvSpPr/>
              <p:nvPr/>
            </p:nvSpPr>
            <p:spPr>
              <a:xfrm>
                <a:off x="4278000" y="3108950"/>
                <a:ext cx="430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7" fill="none" extrusionOk="0">
                    <a:moveTo>
                      <a:pt x="430" y="3336"/>
                    </a:moveTo>
                    <a:lnTo>
                      <a:pt x="968" y="3228"/>
                    </a:lnTo>
                    <a:lnTo>
                      <a:pt x="968" y="3228"/>
                    </a:lnTo>
                    <a:lnTo>
                      <a:pt x="1184" y="3228"/>
                    </a:lnTo>
                    <a:lnTo>
                      <a:pt x="1291" y="3121"/>
                    </a:lnTo>
                    <a:lnTo>
                      <a:pt x="1614" y="2691"/>
                    </a:lnTo>
                    <a:lnTo>
                      <a:pt x="1721" y="2153"/>
                    </a:lnTo>
                    <a:lnTo>
                      <a:pt x="1721" y="1507"/>
                    </a:lnTo>
                    <a:lnTo>
                      <a:pt x="1721" y="1507"/>
                    </a:lnTo>
                    <a:lnTo>
                      <a:pt x="1506" y="862"/>
                    </a:lnTo>
                    <a:lnTo>
                      <a:pt x="1291" y="324"/>
                    </a:lnTo>
                    <a:lnTo>
                      <a:pt x="861" y="108"/>
                    </a:lnTo>
                    <a:lnTo>
                      <a:pt x="753" y="1"/>
                    </a:lnTo>
                    <a:lnTo>
                      <a:pt x="538" y="1"/>
                    </a:lnTo>
                    <a:lnTo>
                      <a:pt x="323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8"/>
              <p:cNvSpPr/>
              <p:nvPr/>
            </p:nvSpPr>
            <p:spPr>
              <a:xfrm>
                <a:off x="4272600" y="3103575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539" y="1"/>
                    </a:moveTo>
                    <a:lnTo>
                      <a:pt x="216" y="108"/>
                    </a:ln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754" y="431"/>
                    </a:lnTo>
                    <a:lnTo>
                      <a:pt x="754" y="323"/>
                    </a:lnTo>
                    <a:lnTo>
                      <a:pt x="1077" y="431"/>
                    </a:lnTo>
                    <a:lnTo>
                      <a:pt x="1400" y="754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045"/>
                    </a:lnTo>
                    <a:lnTo>
                      <a:pt x="1722" y="2583"/>
                    </a:lnTo>
                    <a:lnTo>
                      <a:pt x="1615" y="2906"/>
                    </a:lnTo>
                    <a:lnTo>
                      <a:pt x="1400" y="3228"/>
                    </a:lnTo>
                    <a:lnTo>
                      <a:pt x="1184" y="3336"/>
                    </a:lnTo>
                    <a:lnTo>
                      <a:pt x="646" y="3336"/>
                    </a:lnTo>
                    <a:lnTo>
                      <a:pt x="539" y="3443"/>
                    </a:lnTo>
                    <a:lnTo>
                      <a:pt x="431" y="3551"/>
                    </a:lnTo>
                    <a:lnTo>
                      <a:pt x="539" y="3659"/>
                    </a:lnTo>
                    <a:lnTo>
                      <a:pt x="646" y="3766"/>
                    </a:lnTo>
                    <a:lnTo>
                      <a:pt x="1184" y="3659"/>
                    </a:lnTo>
                    <a:lnTo>
                      <a:pt x="1400" y="3659"/>
                    </a:lnTo>
                    <a:lnTo>
                      <a:pt x="1615" y="3443"/>
                    </a:lnTo>
                    <a:lnTo>
                      <a:pt x="1937" y="3121"/>
                    </a:lnTo>
                    <a:lnTo>
                      <a:pt x="2045" y="2690"/>
                    </a:lnTo>
                    <a:lnTo>
                      <a:pt x="2153" y="2045"/>
                    </a:lnTo>
                    <a:lnTo>
                      <a:pt x="2153" y="1722"/>
                    </a:lnTo>
                    <a:lnTo>
                      <a:pt x="1937" y="1077"/>
                    </a:lnTo>
                    <a:lnTo>
                      <a:pt x="1615" y="539"/>
                    </a:lnTo>
                    <a:lnTo>
                      <a:pt x="1292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8"/>
              <p:cNvSpPr/>
              <p:nvPr/>
            </p:nvSpPr>
            <p:spPr>
              <a:xfrm>
                <a:off x="4256475" y="3108950"/>
                <a:ext cx="484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7" extrusionOk="0">
                    <a:moveTo>
                      <a:pt x="753" y="1"/>
                    </a:moveTo>
                    <a:lnTo>
                      <a:pt x="538" y="108"/>
                    </a:lnTo>
                    <a:lnTo>
                      <a:pt x="431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30"/>
                    </a:lnTo>
                    <a:lnTo>
                      <a:pt x="216" y="2475"/>
                    </a:lnTo>
                    <a:lnTo>
                      <a:pt x="431" y="3013"/>
                    </a:lnTo>
                    <a:lnTo>
                      <a:pt x="861" y="3336"/>
                    </a:lnTo>
                    <a:lnTo>
                      <a:pt x="1399" y="3336"/>
                    </a:lnTo>
                    <a:lnTo>
                      <a:pt x="1614" y="3228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615"/>
                    </a:lnTo>
                    <a:lnTo>
                      <a:pt x="1829" y="969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8"/>
              <p:cNvSpPr/>
              <p:nvPr/>
            </p:nvSpPr>
            <p:spPr>
              <a:xfrm>
                <a:off x="4251100" y="310627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6" y="323"/>
                    </a:moveTo>
                    <a:lnTo>
                      <a:pt x="1291" y="431"/>
                    </a:lnTo>
                    <a:lnTo>
                      <a:pt x="1614" y="646"/>
                    </a:lnTo>
                    <a:lnTo>
                      <a:pt x="1829" y="1184"/>
                    </a:lnTo>
                    <a:lnTo>
                      <a:pt x="2044" y="1722"/>
                    </a:lnTo>
                    <a:lnTo>
                      <a:pt x="2044" y="2044"/>
                    </a:lnTo>
                    <a:lnTo>
                      <a:pt x="1937" y="2582"/>
                    </a:lnTo>
                    <a:lnTo>
                      <a:pt x="1829" y="2905"/>
                    </a:lnTo>
                    <a:lnTo>
                      <a:pt x="1614" y="3228"/>
                    </a:lnTo>
                    <a:lnTo>
                      <a:pt x="1399" y="3335"/>
                    </a:lnTo>
                    <a:lnTo>
                      <a:pt x="1076" y="3228"/>
                    </a:lnTo>
                    <a:lnTo>
                      <a:pt x="753" y="2905"/>
                    </a:lnTo>
                    <a:lnTo>
                      <a:pt x="538" y="2475"/>
                    </a:lnTo>
                    <a:lnTo>
                      <a:pt x="431" y="1937"/>
                    </a:lnTo>
                    <a:lnTo>
                      <a:pt x="431" y="1614"/>
                    </a:lnTo>
                    <a:lnTo>
                      <a:pt x="431" y="1076"/>
                    </a:lnTo>
                    <a:lnTo>
                      <a:pt x="538" y="646"/>
                    </a:lnTo>
                    <a:lnTo>
                      <a:pt x="753" y="431"/>
                    </a:lnTo>
                    <a:lnTo>
                      <a:pt x="968" y="323"/>
                    </a:lnTo>
                    <a:close/>
                    <a:moveTo>
                      <a:pt x="753" y="0"/>
                    </a:moveTo>
                    <a:lnTo>
                      <a:pt x="538" y="108"/>
                    </a:lnTo>
                    <a:lnTo>
                      <a:pt x="215" y="538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215" y="2582"/>
                    </a:lnTo>
                    <a:lnTo>
                      <a:pt x="538" y="3120"/>
                    </a:lnTo>
                    <a:lnTo>
                      <a:pt x="861" y="3551"/>
                    </a:lnTo>
                    <a:lnTo>
                      <a:pt x="1076" y="3658"/>
                    </a:lnTo>
                    <a:lnTo>
                      <a:pt x="1506" y="3658"/>
                    </a:lnTo>
                    <a:lnTo>
                      <a:pt x="1722" y="3551"/>
                    </a:lnTo>
                    <a:lnTo>
                      <a:pt x="1829" y="3443"/>
                    </a:lnTo>
                    <a:lnTo>
                      <a:pt x="2152" y="3120"/>
                    </a:lnTo>
                    <a:lnTo>
                      <a:pt x="2367" y="2582"/>
                    </a:lnTo>
                    <a:lnTo>
                      <a:pt x="2367" y="2044"/>
                    </a:lnTo>
                    <a:lnTo>
                      <a:pt x="2367" y="1614"/>
                    </a:lnTo>
                    <a:lnTo>
                      <a:pt x="2152" y="969"/>
                    </a:lnTo>
                    <a:lnTo>
                      <a:pt x="1937" y="431"/>
                    </a:lnTo>
                    <a:lnTo>
                      <a:pt x="1506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8"/>
              <p:cNvSpPr/>
              <p:nvPr/>
            </p:nvSpPr>
            <p:spPr>
              <a:xfrm>
                <a:off x="4280675" y="3106275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0"/>
                    </a:moveTo>
                    <a:lnTo>
                      <a:pt x="539" y="108"/>
                    </a:lnTo>
                    <a:lnTo>
                      <a:pt x="1" y="108"/>
                    </a:lnTo>
                    <a:lnTo>
                      <a:pt x="216" y="215"/>
                    </a:lnTo>
                    <a:lnTo>
                      <a:pt x="646" y="753"/>
                    </a:lnTo>
                    <a:lnTo>
                      <a:pt x="861" y="1076"/>
                    </a:lnTo>
                    <a:lnTo>
                      <a:pt x="969" y="1506"/>
                    </a:lnTo>
                    <a:lnTo>
                      <a:pt x="1077" y="1937"/>
                    </a:lnTo>
                    <a:lnTo>
                      <a:pt x="969" y="2582"/>
                    </a:lnTo>
                    <a:lnTo>
                      <a:pt x="754" y="2905"/>
                    </a:lnTo>
                    <a:lnTo>
                      <a:pt x="539" y="3228"/>
                    </a:lnTo>
                    <a:lnTo>
                      <a:pt x="323" y="3443"/>
                    </a:lnTo>
                    <a:lnTo>
                      <a:pt x="969" y="3443"/>
                    </a:lnTo>
                    <a:lnTo>
                      <a:pt x="3228" y="3335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8"/>
              <p:cNvSpPr/>
              <p:nvPr/>
            </p:nvSpPr>
            <p:spPr>
              <a:xfrm>
                <a:off x="4350600" y="31062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0"/>
                    </a:moveTo>
                    <a:lnTo>
                      <a:pt x="431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400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6"/>
                    </a:lnTo>
                    <a:lnTo>
                      <a:pt x="1615" y="861"/>
                    </a:lnTo>
                    <a:lnTo>
                      <a:pt x="1292" y="323"/>
                    </a:lnTo>
                    <a:lnTo>
                      <a:pt x="969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8"/>
              <p:cNvSpPr/>
              <p:nvPr/>
            </p:nvSpPr>
            <p:spPr>
              <a:xfrm>
                <a:off x="4350600" y="31062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5"/>
                    </a:moveTo>
                    <a:lnTo>
                      <a:pt x="96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400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6"/>
                    </a:lnTo>
                    <a:lnTo>
                      <a:pt x="1722" y="1506"/>
                    </a:lnTo>
                    <a:lnTo>
                      <a:pt x="1615" y="861"/>
                    </a:lnTo>
                    <a:lnTo>
                      <a:pt x="1292" y="323"/>
                    </a:lnTo>
                    <a:lnTo>
                      <a:pt x="969" y="108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43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8"/>
              <p:cNvSpPr/>
              <p:nvPr/>
            </p:nvSpPr>
            <p:spPr>
              <a:xfrm>
                <a:off x="4345225" y="3100900"/>
                <a:ext cx="538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6" extrusionOk="0">
                    <a:moveTo>
                      <a:pt x="539" y="0"/>
                    </a:moveTo>
                    <a:lnTo>
                      <a:pt x="216" y="108"/>
                    </a:lnTo>
                    <a:lnTo>
                      <a:pt x="108" y="108"/>
                    </a:lnTo>
                    <a:lnTo>
                      <a:pt x="1" y="323"/>
                    </a:lnTo>
                    <a:lnTo>
                      <a:pt x="108" y="430"/>
                    </a:lnTo>
                    <a:lnTo>
                      <a:pt x="1077" y="430"/>
                    </a:lnTo>
                    <a:lnTo>
                      <a:pt x="1399" y="753"/>
                    </a:lnTo>
                    <a:lnTo>
                      <a:pt x="1615" y="1184"/>
                    </a:lnTo>
                    <a:lnTo>
                      <a:pt x="1830" y="1721"/>
                    </a:lnTo>
                    <a:lnTo>
                      <a:pt x="1830" y="2044"/>
                    </a:lnTo>
                    <a:lnTo>
                      <a:pt x="1722" y="2582"/>
                    </a:lnTo>
                    <a:lnTo>
                      <a:pt x="1615" y="3013"/>
                    </a:lnTo>
                    <a:lnTo>
                      <a:pt x="1399" y="3228"/>
                    </a:lnTo>
                    <a:lnTo>
                      <a:pt x="1184" y="3335"/>
                    </a:lnTo>
                    <a:lnTo>
                      <a:pt x="646" y="3335"/>
                    </a:lnTo>
                    <a:lnTo>
                      <a:pt x="539" y="3443"/>
                    </a:lnTo>
                    <a:lnTo>
                      <a:pt x="539" y="3550"/>
                    </a:lnTo>
                    <a:lnTo>
                      <a:pt x="539" y="3658"/>
                    </a:lnTo>
                    <a:lnTo>
                      <a:pt x="754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5" y="3550"/>
                    </a:lnTo>
                    <a:lnTo>
                      <a:pt x="1937" y="3120"/>
                    </a:lnTo>
                    <a:lnTo>
                      <a:pt x="2152" y="2690"/>
                    </a:lnTo>
                    <a:lnTo>
                      <a:pt x="2152" y="2044"/>
                    </a:lnTo>
                    <a:lnTo>
                      <a:pt x="2152" y="1721"/>
                    </a:lnTo>
                    <a:lnTo>
                      <a:pt x="1937" y="1076"/>
                    </a:lnTo>
                    <a:lnTo>
                      <a:pt x="1722" y="538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8"/>
              <p:cNvSpPr/>
              <p:nvPr/>
            </p:nvSpPr>
            <p:spPr>
              <a:xfrm>
                <a:off x="4329100" y="3106275"/>
                <a:ext cx="511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336" extrusionOk="0">
                    <a:moveTo>
                      <a:pt x="753" y="0"/>
                    </a:moveTo>
                    <a:lnTo>
                      <a:pt x="646" y="108"/>
                    </a:lnTo>
                    <a:lnTo>
                      <a:pt x="431" y="215"/>
                    </a:lnTo>
                    <a:lnTo>
                      <a:pt x="215" y="646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215" y="2475"/>
                    </a:lnTo>
                    <a:lnTo>
                      <a:pt x="538" y="3013"/>
                    </a:lnTo>
                    <a:lnTo>
                      <a:pt x="861" y="3335"/>
                    </a:lnTo>
                    <a:lnTo>
                      <a:pt x="1399" y="3335"/>
                    </a:lnTo>
                    <a:lnTo>
                      <a:pt x="1614" y="3228"/>
                    </a:lnTo>
                    <a:lnTo>
                      <a:pt x="1829" y="2798"/>
                    </a:lnTo>
                    <a:lnTo>
                      <a:pt x="2044" y="2260"/>
                    </a:lnTo>
                    <a:lnTo>
                      <a:pt x="2044" y="1614"/>
                    </a:lnTo>
                    <a:lnTo>
                      <a:pt x="1829" y="969"/>
                    </a:lnTo>
                    <a:lnTo>
                      <a:pt x="1506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8"/>
              <p:cNvSpPr/>
              <p:nvPr/>
            </p:nvSpPr>
            <p:spPr>
              <a:xfrm>
                <a:off x="4323725" y="3103575"/>
                <a:ext cx="6187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659" extrusionOk="0">
                    <a:moveTo>
                      <a:pt x="1076" y="323"/>
                    </a:moveTo>
                    <a:lnTo>
                      <a:pt x="1399" y="431"/>
                    </a:lnTo>
                    <a:lnTo>
                      <a:pt x="1614" y="646"/>
                    </a:lnTo>
                    <a:lnTo>
                      <a:pt x="1937" y="1184"/>
                    </a:lnTo>
                    <a:lnTo>
                      <a:pt x="2044" y="1722"/>
                    </a:lnTo>
                    <a:lnTo>
                      <a:pt x="2044" y="2045"/>
                    </a:lnTo>
                    <a:lnTo>
                      <a:pt x="2044" y="2583"/>
                    </a:lnTo>
                    <a:lnTo>
                      <a:pt x="1829" y="2906"/>
                    </a:lnTo>
                    <a:lnTo>
                      <a:pt x="1721" y="3228"/>
                    </a:lnTo>
                    <a:lnTo>
                      <a:pt x="1399" y="3336"/>
                    </a:lnTo>
                    <a:lnTo>
                      <a:pt x="1076" y="3228"/>
                    </a:lnTo>
                    <a:lnTo>
                      <a:pt x="861" y="2906"/>
                    </a:lnTo>
                    <a:lnTo>
                      <a:pt x="538" y="2475"/>
                    </a:lnTo>
                    <a:lnTo>
                      <a:pt x="430" y="1937"/>
                    </a:lnTo>
                    <a:lnTo>
                      <a:pt x="430" y="1614"/>
                    </a:lnTo>
                    <a:lnTo>
                      <a:pt x="430" y="1077"/>
                    </a:lnTo>
                    <a:lnTo>
                      <a:pt x="646" y="646"/>
                    </a:lnTo>
                    <a:lnTo>
                      <a:pt x="861" y="431"/>
                    </a:lnTo>
                    <a:lnTo>
                      <a:pt x="1076" y="323"/>
                    </a:lnTo>
                    <a:close/>
                    <a:moveTo>
                      <a:pt x="753" y="1"/>
                    </a:moveTo>
                    <a:lnTo>
                      <a:pt x="538" y="108"/>
                    </a:lnTo>
                    <a:lnTo>
                      <a:pt x="323" y="539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215" y="2583"/>
                    </a:lnTo>
                    <a:lnTo>
                      <a:pt x="538" y="3121"/>
                    </a:lnTo>
                    <a:lnTo>
                      <a:pt x="968" y="3551"/>
                    </a:lnTo>
                    <a:lnTo>
                      <a:pt x="1184" y="3659"/>
                    </a:lnTo>
                    <a:lnTo>
                      <a:pt x="1506" y="3659"/>
                    </a:lnTo>
                    <a:lnTo>
                      <a:pt x="1721" y="3551"/>
                    </a:lnTo>
                    <a:lnTo>
                      <a:pt x="1937" y="3443"/>
                    </a:lnTo>
                    <a:lnTo>
                      <a:pt x="2152" y="3121"/>
                    </a:lnTo>
                    <a:lnTo>
                      <a:pt x="2367" y="2583"/>
                    </a:lnTo>
                    <a:lnTo>
                      <a:pt x="2475" y="2045"/>
                    </a:lnTo>
                    <a:lnTo>
                      <a:pt x="2367" y="1614"/>
                    </a:lnTo>
                    <a:lnTo>
                      <a:pt x="2259" y="969"/>
                    </a:lnTo>
                    <a:lnTo>
                      <a:pt x="1937" y="431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8"/>
              <p:cNvSpPr/>
              <p:nvPr/>
            </p:nvSpPr>
            <p:spPr>
              <a:xfrm>
                <a:off x="4310275" y="30713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extrusionOk="0">
                    <a:moveTo>
                      <a:pt x="1506" y="1"/>
                    </a:moveTo>
                    <a:lnTo>
                      <a:pt x="1184" y="539"/>
                    </a:lnTo>
                    <a:lnTo>
                      <a:pt x="0" y="2905"/>
                    </a:lnTo>
                    <a:lnTo>
                      <a:pt x="0" y="3121"/>
                    </a:lnTo>
                    <a:lnTo>
                      <a:pt x="108" y="3443"/>
                    </a:lnTo>
                    <a:lnTo>
                      <a:pt x="323" y="3659"/>
                    </a:lnTo>
                    <a:lnTo>
                      <a:pt x="753" y="3874"/>
                    </a:lnTo>
                    <a:lnTo>
                      <a:pt x="1076" y="4089"/>
                    </a:lnTo>
                    <a:lnTo>
                      <a:pt x="1506" y="4089"/>
                    </a:lnTo>
                    <a:lnTo>
                      <a:pt x="1829" y="3981"/>
                    </a:lnTo>
                    <a:lnTo>
                      <a:pt x="2044" y="3874"/>
                    </a:lnTo>
                    <a:lnTo>
                      <a:pt x="3443" y="969"/>
                    </a:lnTo>
                    <a:lnTo>
                      <a:pt x="1506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8"/>
              <p:cNvSpPr/>
              <p:nvPr/>
            </p:nvSpPr>
            <p:spPr>
              <a:xfrm>
                <a:off x="4310275" y="30713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fill="none" extrusionOk="0">
                    <a:moveTo>
                      <a:pt x="3443" y="969"/>
                    </a:moveTo>
                    <a:lnTo>
                      <a:pt x="2044" y="3874"/>
                    </a:lnTo>
                    <a:lnTo>
                      <a:pt x="2044" y="3874"/>
                    </a:lnTo>
                    <a:lnTo>
                      <a:pt x="1829" y="3981"/>
                    </a:lnTo>
                    <a:lnTo>
                      <a:pt x="1506" y="4089"/>
                    </a:lnTo>
                    <a:lnTo>
                      <a:pt x="1076" y="4089"/>
                    </a:lnTo>
                    <a:lnTo>
                      <a:pt x="753" y="3874"/>
                    </a:lnTo>
                    <a:lnTo>
                      <a:pt x="753" y="3874"/>
                    </a:lnTo>
                    <a:lnTo>
                      <a:pt x="323" y="3659"/>
                    </a:lnTo>
                    <a:lnTo>
                      <a:pt x="108" y="3443"/>
                    </a:lnTo>
                    <a:lnTo>
                      <a:pt x="0" y="3121"/>
                    </a:lnTo>
                    <a:lnTo>
                      <a:pt x="0" y="2905"/>
                    </a:lnTo>
                    <a:lnTo>
                      <a:pt x="1184" y="539"/>
                    </a:lnTo>
                    <a:lnTo>
                      <a:pt x="150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8"/>
              <p:cNvSpPr/>
              <p:nvPr/>
            </p:nvSpPr>
            <p:spPr>
              <a:xfrm>
                <a:off x="4304875" y="3065925"/>
                <a:ext cx="96875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4520" extrusionOk="0">
                    <a:moveTo>
                      <a:pt x="1722" y="0"/>
                    </a:moveTo>
                    <a:lnTo>
                      <a:pt x="1615" y="108"/>
                    </a:lnTo>
                    <a:lnTo>
                      <a:pt x="1292" y="754"/>
                    </a:lnTo>
                    <a:lnTo>
                      <a:pt x="109" y="3013"/>
                    </a:lnTo>
                    <a:lnTo>
                      <a:pt x="1" y="3228"/>
                    </a:lnTo>
                    <a:lnTo>
                      <a:pt x="109" y="3551"/>
                    </a:lnTo>
                    <a:lnTo>
                      <a:pt x="324" y="3874"/>
                    </a:lnTo>
                    <a:lnTo>
                      <a:pt x="539" y="4089"/>
                    </a:lnTo>
                    <a:lnTo>
                      <a:pt x="862" y="4304"/>
                    </a:lnTo>
                    <a:lnTo>
                      <a:pt x="1292" y="4412"/>
                    </a:lnTo>
                    <a:lnTo>
                      <a:pt x="1615" y="4519"/>
                    </a:lnTo>
                    <a:lnTo>
                      <a:pt x="2045" y="4412"/>
                    </a:lnTo>
                    <a:lnTo>
                      <a:pt x="2260" y="4304"/>
                    </a:lnTo>
                    <a:lnTo>
                      <a:pt x="2368" y="4089"/>
                    </a:lnTo>
                    <a:lnTo>
                      <a:pt x="3874" y="1291"/>
                    </a:lnTo>
                    <a:lnTo>
                      <a:pt x="3874" y="1076"/>
                    </a:lnTo>
                    <a:lnTo>
                      <a:pt x="3766" y="969"/>
                    </a:lnTo>
                    <a:lnTo>
                      <a:pt x="3659" y="969"/>
                    </a:lnTo>
                    <a:lnTo>
                      <a:pt x="3551" y="1076"/>
                    </a:lnTo>
                    <a:lnTo>
                      <a:pt x="2045" y="3981"/>
                    </a:lnTo>
                    <a:lnTo>
                      <a:pt x="1938" y="4089"/>
                    </a:lnTo>
                    <a:lnTo>
                      <a:pt x="1400" y="4089"/>
                    </a:lnTo>
                    <a:lnTo>
                      <a:pt x="1077" y="3981"/>
                    </a:lnTo>
                    <a:lnTo>
                      <a:pt x="539" y="3658"/>
                    </a:lnTo>
                    <a:lnTo>
                      <a:pt x="431" y="3443"/>
                    </a:lnTo>
                    <a:lnTo>
                      <a:pt x="431" y="3228"/>
                    </a:lnTo>
                    <a:lnTo>
                      <a:pt x="431" y="3120"/>
                    </a:lnTo>
                    <a:lnTo>
                      <a:pt x="1615" y="861"/>
                    </a:lnTo>
                    <a:lnTo>
                      <a:pt x="1938" y="323"/>
                    </a:lnTo>
                    <a:lnTo>
                      <a:pt x="1938" y="108"/>
                    </a:lnTo>
                    <a:lnTo>
                      <a:pt x="18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8"/>
              <p:cNvSpPr/>
              <p:nvPr/>
            </p:nvSpPr>
            <p:spPr>
              <a:xfrm>
                <a:off x="4342550" y="3057850"/>
                <a:ext cx="618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938" extrusionOk="0">
                    <a:moveTo>
                      <a:pt x="1076" y="431"/>
                    </a:moveTo>
                    <a:lnTo>
                      <a:pt x="1399" y="539"/>
                    </a:lnTo>
                    <a:lnTo>
                      <a:pt x="1722" y="754"/>
                    </a:lnTo>
                    <a:lnTo>
                      <a:pt x="1937" y="861"/>
                    </a:lnTo>
                    <a:lnTo>
                      <a:pt x="2044" y="1077"/>
                    </a:lnTo>
                    <a:lnTo>
                      <a:pt x="2044" y="1292"/>
                    </a:lnTo>
                    <a:lnTo>
                      <a:pt x="2044" y="1399"/>
                    </a:lnTo>
                    <a:lnTo>
                      <a:pt x="1937" y="1507"/>
                    </a:lnTo>
                    <a:lnTo>
                      <a:pt x="1291" y="1507"/>
                    </a:lnTo>
                    <a:lnTo>
                      <a:pt x="968" y="1399"/>
                    </a:lnTo>
                    <a:lnTo>
                      <a:pt x="753" y="1184"/>
                    </a:lnTo>
                    <a:lnTo>
                      <a:pt x="538" y="969"/>
                    </a:lnTo>
                    <a:lnTo>
                      <a:pt x="431" y="861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538" y="431"/>
                    </a:lnTo>
                    <a:close/>
                    <a:moveTo>
                      <a:pt x="753" y="1"/>
                    </a:moveTo>
                    <a:lnTo>
                      <a:pt x="431" y="108"/>
                    </a:lnTo>
                    <a:lnTo>
                      <a:pt x="215" y="216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108" y="969"/>
                    </a:lnTo>
                    <a:lnTo>
                      <a:pt x="215" y="1184"/>
                    </a:lnTo>
                    <a:lnTo>
                      <a:pt x="538" y="1507"/>
                    </a:lnTo>
                    <a:lnTo>
                      <a:pt x="861" y="1722"/>
                    </a:lnTo>
                    <a:lnTo>
                      <a:pt x="1291" y="1830"/>
                    </a:lnTo>
                    <a:lnTo>
                      <a:pt x="1614" y="1937"/>
                    </a:lnTo>
                    <a:lnTo>
                      <a:pt x="2044" y="1830"/>
                    </a:lnTo>
                    <a:lnTo>
                      <a:pt x="2259" y="1722"/>
                    </a:lnTo>
                    <a:lnTo>
                      <a:pt x="2367" y="1507"/>
                    </a:lnTo>
                    <a:lnTo>
                      <a:pt x="2475" y="1292"/>
                    </a:lnTo>
                    <a:lnTo>
                      <a:pt x="2367" y="969"/>
                    </a:lnTo>
                    <a:lnTo>
                      <a:pt x="2152" y="646"/>
                    </a:lnTo>
                    <a:lnTo>
                      <a:pt x="1937" y="431"/>
                    </a:lnTo>
                    <a:lnTo>
                      <a:pt x="1614" y="216"/>
                    </a:lnTo>
                    <a:lnTo>
                      <a:pt x="1184" y="108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8"/>
              <p:cNvSpPr/>
              <p:nvPr/>
            </p:nvSpPr>
            <p:spPr>
              <a:xfrm>
                <a:off x="4347925" y="2998675"/>
                <a:ext cx="8340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982" extrusionOk="0">
                    <a:moveTo>
                      <a:pt x="1399" y="1"/>
                    </a:moveTo>
                    <a:lnTo>
                      <a:pt x="1184" y="646"/>
                    </a:lnTo>
                    <a:lnTo>
                      <a:pt x="108" y="2690"/>
                    </a:lnTo>
                    <a:lnTo>
                      <a:pt x="0" y="3013"/>
                    </a:lnTo>
                    <a:lnTo>
                      <a:pt x="216" y="3336"/>
                    </a:lnTo>
                    <a:lnTo>
                      <a:pt x="431" y="3551"/>
                    </a:lnTo>
                    <a:lnTo>
                      <a:pt x="753" y="3766"/>
                    </a:lnTo>
                    <a:lnTo>
                      <a:pt x="1184" y="3981"/>
                    </a:lnTo>
                    <a:lnTo>
                      <a:pt x="1507" y="3981"/>
                    </a:lnTo>
                    <a:lnTo>
                      <a:pt x="1829" y="3874"/>
                    </a:lnTo>
                    <a:lnTo>
                      <a:pt x="2044" y="3766"/>
                    </a:lnTo>
                    <a:lnTo>
                      <a:pt x="3336" y="1077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8"/>
              <p:cNvSpPr/>
              <p:nvPr/>
            </p:nvSpPr>
            <p:spPr>
              <a:xfrm>
                <a:off x="4347925" y="2998675"/>
                <a:ext cx="8340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982" fill="none" extrusionOk="0">
                    <a:moveTo>
                      <a:pt x="3336" y="1077"/>
                    </a:moveTo>
                    <a:lnTo>
                      <a:pt x="2044" y="3766"/>
                    </a:lnTo>
                    <a:lnTo>
                      <a:pt x="2044" y="3766"/>
                    </a:lnTo>
                    <a:lnTo>
                      <a:pt x="1829" y="3874"/>
                    </a:lnTo>
                    <a:lnTo>
                      <a:pt x="1507" y="3981"/>
                    </a:lnTo>
                    <a:lnTo>
                      <a:pt x="1184" y="3981"/>
                    </a:lnTo>
                    <a:lnTo>
                      <a:pt x="753" y="3766"/>
                    </a:lnTo>
                    <a:lnTo>
                      <a:pt x="753" y="3766"/>
                    </a:lnTo>
                    <a:lnTo>
                      <a:pt x="431" y="3551"/>
                    </a:lnTo>
                    <a:lnTo>
                      <a:pt x="216" y="3336"/>
                    </a:lnTo>
                    <a:lnTo>
                      <a:pt x="0" y="3013"/>
                    </a:lnTo>
                    <a:lnTo>
                      <a:pt x="108" y="2690"/>
                    </a:lnTo>
                    <a:lnTo>
                      <a:pt x="1184" y="646"/>
                    </a:lnTo>
                    <a:lnTo>
                      <a:pt x="139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8"/>
              <p:cNvSpPr/>
              <p:nvPr/>
            </p:nvSpPr>
            <p:spPr>
              <a:xfrm>
                <a:off x="4345225" y="2996000"/>
                <a:ext cx="914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4" extrusionOk="0">
                    <a:moveTo>
                      <a:pt x="1507" y="0"/>
                    </a:moveTo>
                    <a:lnTo>
                      <a:pt x="1399" y="108"/>
                    </a:lnTo>
                    <a:lnTo>
                      <a:pt x="1077" y="646"/>
                    </a:lnTo>
                    <a:lnTo>
                      <a:pt x="1" y="2797"/>
                    </a:lnTo>
                    <a:lnTo>
                      <a:pt x="1" y="3013"/>
                    </a:lnTo>
                    <a:lnTo>
                      <a:pt x="1" y="3335"/>
                    </a:lnTo>
                    <a:lnTo>
                      <a:pt x="216" y="3658"/>
                    </a:lnTo>
                    <a:lnTo>
                      <a:pt x="431" y="3873"/>
                    </a:lnTo>
                    <a:lnTo>
                      <a:pt x="754" y="4088"/>
                    </a:lnTo>
                    <a:lnTo>
                      <a:pt x="1184" y="4196"/>
                    </a:lnTo>
                    <a:lnTo>
                      <a:pt x="1615" y="4304"/>
                    </a:lnTo>
                    <a:lnTo>
                      <a:pt x="2045" y="4196"/>
                    </a:lnTo>
                    <a:lnTo>
                      <a:pt x="2152" y="4088"/>
                    </a:lnTo>
                    <a:lnTo>
                      <a:pt x="2260" y="3873"/>
                    </a:lnTo>
                    <a:lnTo>
                      <a:pt x="3659" y="1184"/>
                    </a:lnTo>
                    <a:lnTo>
                      <a:pt x="3659" y="1076"/>
                    </a:lnTo>
                    <a:lnTo>
                      <a:pt x="3551" y="968"/>
                    </a:lnTo>
                    <a:lnTo>
                      <a:pt x="3444" y="968"/>
                    </a:lnTo>
                    <a:lnTo>
                      <a:pt x="3336" y="1076"/>
                    </a:lnTo>
                    <a:lnTo>
                      <a:pt x="1937" y="3766"/>
                    </a:lnTo>
                    <a:lnTo>
                      <a:pt x="1830" y="3873"/>
                    </a:lnTo>
                    <a:lnTo>
                      <a:pt x="1292" y="3873"/>
                    </a:lnTo>
                    <a:lnTo>
                      <a:pt x="969" y="3766"/>
                    </a:lnTo>
                    <a:lnTo>
                      <a:pt x="539" y="3335"/>
                    </a:lnTo>
                    <a:lnTo>
                      <a:pt x="324" y="3228"/>
                    </a:lnTo>
                    <a:lnTo>
                      <a:pt x="324" y="3013"/>
                    </a:lnTo>
                    <a:lnTo>
                      <a:pt x="324" y="2905"/>
                    </a:lnTo>
                    <a:lnTo>
                      <a:pt x="1399" y="861"/>
                    </a:lnTo>
                    <a:lnTo>
                      <a:pt x="1722" y="215"/>
                    </a:lnTo>
                    <a:lnTo>
                      <a:pt x="1722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8"/>
              <p:cNvSpPr/>
              <p:nvPr/>
            </p:nvSpPr>
            <p:spPr>
              <a:xfrm>
                <a:off x="4377500" y="2987925"/>
                <a:ext cx="61900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1830" extrusionOk="0">
                    <a:moveTo>
                      <a:pt x="861" y="323"/>
                    </a:moveTo>
                    <a:lnTo>
                      <a:pt x="1077" y="431"/>
                    </a:lnTo>
                    <a:lnTo>
                      <a:pt x="1399" y="538"/>
                    </a:lnTo>
                    <a:lnTo>
                      <a:pt x="1722" y="646"/>
                    </a:lnTo>
                    <a:lnTo>
                      <a:pt x="1937" y="861"/>
                    </a:lnTo>
                    <a:lnTo>
                      <a:pt x="2045" y="1076"/>
                    </a:lnTo>
                    <a:lnTo>
                      <a:pt x="2045" y="1184"/>
                    </a:lnTo>
                    <a:lnTo>
                      <a:pt x="2045" y="1291"/>
                    </a:lnTo>
                    <a:lnTo>
                      <a:pt x="1937" y="1399"/>
                    </a:lnTo>
                    <a:lnTo>
                      <a:pt x="1615" y="1507"/>
                    </a:lnTo>
                    <a:lnTo>
                      <a:pt x="1399" y="1507"/>
                    </a:lnTo>
                    <a:lnTo>
                      <a:pt x="1077" y="1291"/>
                    </a:lnTo>
                    <a:lnTo>
                      <a:pt x="754" y="1184"/>
                    </a:lnTo>
                    <a:lnTo>
                      <a:pt x="539" y="969"/>
                    </a:lnTo>
                    <a:lnTo>
                      <a:pt x="431" y="754"/>
                    </a:lnTo>
                    <a:lnTo>
                      <a:pt x="431" y="646"/>
                    </a:lnTo>
                    <a:lnTo>
                      <a:pt x="431" y="538"/>
                    </a:lnTo>
                    <a:lnTo>
                      <a:pt x="539" y="431"/>
                    </a:lnTo>
                    <a:lnTo>
                      <a:pt x="861" y="323"/>
                    </a:lnTo>
                    <a:close/>
                    <a:moveTo>
                      <a:pt x="861" y="0"/>
                    </a:moveTo>
                    <a:lnTo>
                      <a:pt x="431" y="108"/>
                    </a:lnTo>
                    <a:lnTo>
                      <a:pt x="216" y="216"/>
                    </a:lnTo>
                    <a:lnTo>
                      <a:pt x="108" y="323"/>
                    </a:lnTo>
                    <a:lnTo>
                      <a:pt x="1" y="646"/>
                    </a:lnTo>
                    <a:lnTo>
                      <a:pt x="108" y="969"/>
                    </a:lnTo>
                    <a:lnTo>
                      <a:pt x="324" y="1184"/>
                    </a:lnTo>
                    <a:lnTo>
                      <a:pt x="539" y="1507"/>
                    </a:lnTo>
                    <a:lnTo>
                      <a:pt x="861" y="1614"/>
                    </a:lnTo>
                    <a:lnTo>
                      <a:pt x="1292" y="1829"/>
                    </a:lnTo>
                    <a:lnTo>
                      <a:pt x="2045" y="1829"/>
                    </a:lnTo>
                    <a:lnTo>
                      <a:pt x="2260" y="1722"/>
                    </a:lnTo>
                    <a:lnTo>
                      <a:pt x="2368" y="1507"/>
                    </a:lnTo>
                    <a:lnTo>
                      <a:pt x="2475" y="1184"/>
                    </a:lnTo>
                    <a:lnTo>
                      <a:pt x="2368" y="969"/>
                    </a:lnTo>
                    <a:lnTo>
                      <a:pt x="2260" y="646"/>
                    </a:lnTo>
                    <a:lnTo>
                      <a:pt x="1937" y="431"/>
                    </a:lnTo>
                    <a:lnTo>
                      <a:pt x="1615" y="216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8"/>
              <p:cNvSpPr/>
              <p:nvPr/>
            </p:nvSpPr>
            <p:spPr>
              <a:xfrm>
                <a:off x="4385575" y="2931450"/>
                <a:ext cx="80725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74" extrusionOk="0">
                    <a:moveTo>
                      <a:pt x="1292" y="0"/>
                    </a:moveTo>
                    <a:lnTo>
                      <a:pt x="1076" y="538"/>
                    </a:lnTo>
                    <a:lnTo>
                      <a:pt x="1" y="2690"/>
                    </a:lnTo>
                    <a:lnTo>
                      <a:pt x="1" y="2905"/>
                    </a:lnTo>
                    <a:lnTo>
                      <a:pt x="108" y="3228"/>
                    </a:lnTo>
                    <a:lnTo>
                      <a:pt x="323" y="3443"/>
                    </a:lnTo>
                    <a:lnTo>
                      <a:pt x="646" y="3658"/>
                    </a:lnTo>
                    <a:lnTo>
                      <a:pt x="1076" y="3873"/>
                    </a:lnTo>
                    <a:lnTo>
                      <a:pt x="1399" y="3873"/>
                    </a:lnTo>
                    <a:lnTo>
                      <a:pt x="1722" y="3766"/>
                    </a:lnTo>
                    <a:lnTo>
                      <a:pt x="1937" y="3658"/>
                    </a:lnTo>
                    <a:lnTo>
                      <a:pt x="3228" y="96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8"/>
              <p:cNvSpPr/>
              <p:nvPr/>
            </p:nvSpPr>
            <p:spPr>
              <a:xfrm>
                <a:off x="4385575" y="2931450"/>
                <a:ext cx="80725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874" fill="none" extrusionOk="0">
                    <a:moveTo>
                      <a:pt x="3228" y="968"/>
                    </a:moveTo>
                    <a:lnTo>
                      <a:pt x="1937" y="3658"/>
                    </a:lnTo>
                    <a:lnTo>
                      <a:pt x="1937" y="3658"/>
                    </a:lnTo>
                    <a:lnTo>
                      <a:pt x="1722" y="3766"/>
                    </a:lnTo>
                    <a:lnTo>
                      <a:pt x="1399" y="3873"/>
                    </a:lnTo>
                    <a:lnTo>
                      <a:pt x="1076" y="3873"/>
                    </a:lnTo>
                    <a:lnTo>
                      <a:pt x="646" y="3658"/>
                    </a:lnTo>
                    <a:lnTo>
                      <a:pt x="646" y="3658"/>
                    </a:lnTo>
                    <a:lnTo>
                      <a:pt x="323" y="3443"/>
                    </a:lnTo>
                    <a:lnTo>
                      <a:pt x="108" y="3228"/>
                    </a:lnTo>
                    <a:lnTo>
                      <a:pt x="1" y="2905"/>
                    </a:lnTo>
                    <a:lnTo>
                      <a:pt x="1" y="2690"/>
                    </a:lnTo>
                    <a:lnTo>
                      <a:pt x="1076" y="538"/>
                    </a:lnTo>
                    <a:lnTo>
                      <a:pt x="129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8"/>
              <p:cNvSpPr/>
              <p:nvPr/>
            </p:nvSpPr>
            <p:spPr>
              <a:xfrm>
                <a:off x="4380200" y="2926050"/>
                <a:ext cx="914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5" extrusionOk="0">
                    <a:moveTo>
                      <a:pt x="1507" y="1"/>
                    </a:moveTo>
                    <a:lnTo>
                      <a:pt x="1399" y="109"/>
                    </a:lnTo>
                    <a:lnTo>
                      <a:pt x="1076" y="646"/>
                    </a:lnTo>
                    <a:lnTo>
                      <a:pt x="0" y="2798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216" y="3659"/>
                    </a:lnTo>
                    <a:lnTo>
                      <a:pt x="431" y="3874"/>
                    </a:lnTo>
                    <a:lnTo>
                      <a:pt x="753" y="4089"/>
                    </a:lnTo>
                    <a:lnTo>
                      <a:pt x="1184" y="4197"/>
                    </a:lnTo>
                    <a:lnTo>
                      <a:pt x="1614" y="4304"/>
                    </a:lnTo>
                    <a:lnTo>
                      <a:pt x="2045" y="4197"/>
                    </a:lnTo>
                    <a:lnTo>
                      <a:pt x="2152" y="4089"/>
                    </a:lnTo>
                    <a:lnTo>
                      <a:pt x="2260" y="3874"/>
                    </a:lnTo>
                    <a:lnTo>
                      <a:pt x="3658" y="1184"/>
                    </a:lnTo>
                    <a:lnTo>
                      <a:pt x="3658" y="1077"/>
                    </a:lnTo>
                    <a:lnTo>
                      <a:pt x="3551" y="969"/>
                    </a:lnTo>
                    <a:lnTo>
                      <a:pt x="3443" y="969"/>
                    </a:lnTo>
                    <a:lnTo>
                      <a:pt x="3336" y="1077"/>
                    </a:lnTo>
                    <a:lnTo>
                      <a:pt x="1937" y="3766"/>
                    </a:lnTo>
                    <a:lnTo>
                      <a:pt x="1829" y="3874"/>
                    </a:lnTo>
                    <a:lnTo>
                      <a:pt x="1291" y="3874"/>
                    </a:lnTo>
                    <a:lnTo>
                      <a:pt x="969" y="3766"/>
                    </a:lnTo>
                    <a:lnTo>
                      <a:pt x="538" y="3444"/>
                    </a:lnTo>
                    <a:lnTo>
                      <a:pt x="431" y="3229"/>
                    </a:lnTo>
                    <a:lnTo>
                      <a:pt x="323" y="3013"/>
                    </a:lnTo>
                    <a:lnTo>
                      <a:pt x="323" y="2906"/>
                    </a:lnTo>
                    <a:lnTo>
                      <a:pt x="1399" y="862"/>
                    </a:lnTo>
                    <a:lnTo>
                      <a:pt x="1722" y="216"/>
                    </a:lnTo>
                    <a:lnTo>
                      <a:pt x="1722" y="109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8"/>
              <p:cNvSpPr/>
              <p:nvPr/>
            </p:nvSpPr>
            <p:spPr>
              <a:xfrm>
                <a:off x="4412475" y="2918000"/>
                <a:ext cx="61875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830" extrusionOk="0">
                    <a:moveTo>
                      <a:pt x="861" y="323"/>
                    </a:moveTo>
                    <a:lnTo>
                      <a:pt x="1184" y="431"/>
                    </a:lnTo>
                    <a:lnTo>
                      <a:pt x="1507" y="538"/>
                    </a:lnTo>
                    <a:lnTo>
                      <a:pt x="1722" y="646"/>
                    </a:lnTo>
                    <a:lnTo>
                      <a:pt x="1937" y="861"/>
                    </a:lnTo>
                    <a:lnTo>
                      <a:pt x="2045" y="1076"/>
                    </a:lnTo>
                    <a:lnTo>
                      <a:pt x="2045" y="1291"/>
                    </a:lnTo>
                    <a:lnTo>
                      <a:pt x="1937" y="1506"/>
                    </a:lnTo>
                    <a:lnTo>
                      <a:pt x="1399" y="1506"/>
                    </a:lnTo>
                    <a:lnTo>
                      <a:pt x="1076" y="1291"/>
                    </a:lnTo>
                    <a:lnTo>
                      <a:pt x="754" y="1184"/>
                    </a:lnTo>
                    <a:lnTo>
                      <a:pt x="538" y="968"/>
                    </a:lnTo>
                    <a:lnTo>
                      <a:pt x="431" y="753"/>
                    </a:lnTo>
                    <a:lnTo>
                      <a:pt x="431" y="646"/>
                    </a:lnTo>
                    <a:lnTo>
                      <a:pt x="431" y="538"/>
                    </a:lnTo>
                    <a:lnTo>
                      <a:pt x="538" y="431"/>
                    </a:lnTo>
                    <a:lnTo>
                      <a:pt x="861" y="323"/>
                    </a:lnTo>
                    <a:close/>
                    <a:moveTo>
                      <a:pt x="861" y="0"/>
                    </a:moveTo>
                    <a:lnTo>
                      <a:pt x="431" y="108"/>
                    </a:lnTo>
                    <a:lnTo>
                      <a:pt x="216" y="215"/>
                    </a:lnTo>
                    <a:lnTo>
                      <a:pt x="108" y="323"/>
                    </a:lnTo>
                    <a:lnTo>
                      <a:pt x="0" y="646"/>
                    </a:lnTo>
                    <a:lnTo>
                      <a:pt x="108" y="968"/>
                    </a:lnTo>
                    <a:lnTo>
                      <a:pt x="323" y="1184"/>
                    </a:lnTo>
                    <a:lnTo>
                      <a:pt x="538" y="1506"/>
                    </a:lnTo>
                    <a:lnTo>
                      <a:pt x="861" y="1722"/>
                    </a:lnTo>
                    <a:lnTo>
                      <a:pt x="1291" y="1829"/>
                    </a:lnTo>
                    <a:lnTo>
                      <a:pt x="2045" y="1829"/>
                    </a:lnTo>
                    <a:lnTo>
                      <a:pt x="2260" y="1722"/>
                    </a:lnTo>
                    <a:lnTo>
                      <a:pt x="2367" y="1506"/>
                    </a:lnTo>
                    <a:lnTo>
                      <a:pt x="2475" y="1291"/>
                    </a:lnTo>
                    <a:lnTo>
                      <a:pt x="2367" y="968"/>
                    </a:lnTo>
                    <a:lnTo>
                      <a:pt x="2260" y="646"/>
                    </a:lnTo>
                    <a:lnTo>
                      <a:pt x="1937" y="431"/>
                    </a:lnTo>
                    <a:lnTo>
                      <a:pt x="1614" y="215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8"/>
              <p:cNvSpPr/>
              <p:nvPr/>
            </p:nvSpPr>
            <p:spPr>
              <a:xfrm>
                <a:off x="4417850" y="2923375"/>
                <a:ext cx="511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507" extrusionOk="0">
                    <a:moveTo>
                      <a:pt x="216" y="0"/>
                    </a:moveTo>
                    <a:lnTo>
                      <a:pt x="108" y="216"/>
                    </a:lnTo>
                    <a:lnTo>
                      <a:pt x="1" y="538"/>
                    </a:lnTo>
                    <a:lnTo>
                      <a:pt x="108" y="753"/>
                    </a:lnTo>
                    <a:lnTo>
                      <a:pt x="431" y="1076"/>
                    </a:lnTo>
                    <a:lnTo>
                      <a:pt x="754" y="1291"/>
                    </a:lnTo>
                    <a:lnTo>
                      <a:pt x="1184" y="1399"/>
                    </a:lnTo>
                    <a:lnTo>
                      <a:pt x="1507" y="1507"/>
                    </a:lnTo>
                    <a:lnTo>
                      <a:pt x="1830" y="1399"/>
                    </a:lnTo>
                    <a:lnTo>
                      <a:pt x="2045" y="1184"/>
                    </a:lnTo>
                    <a:lnTo>
                      <a:pt x="2045" y="969"/>
                    </a:lnTo>
                    <a:lnTo>
                      <a:pt x="1937" y="646"/>
                    </a:lnTo>
                    <a:lnTo>
                      <a:pt x="1722" y="431"/>
                    </a:lnTo>
                    <a:lnTo>
                      <a:pt x="1292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8"/>
              <p:cNvSpPr/>
              <p:nvPr/>
            </p:nvSpPr>
            <p:spPr>
              <a:xfrm>
                <a:off x="4428600" y="2928750"/>
                <a:ext cx="323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969" extrusionOk="0">
                    <a:moveTo>
                      <a:pt x="109" y="1"/>
                    </a:moveTo>
                    <a:lnTo>
                      <a:pt x="1" y="108"/>
                    </a:lnTo>
                    <a:lnTo>
                      <a:pt x="1" y="323"/>
                    </a:lnTo>
                    <a:lnTo>
                      <a:pt x="109" y="431"/>
                    </a:lnTo>
                    <a:lnTo>
                      <a:pt x="431" y="754"/>
                    </a:lnTo>
                    <a:lnTo>
                      <a:pt x="969" y="969"/>
                    </a:lnTo>
                    <a:lnTo>
                      <a:pt x="1184" y="861"/>
                    </a:lnTo>
                    <a:lnTo>
                      <a:pt x="1292" y="754"/>
                    </a:lnTo>
                    <a:lnTo>
                      <a:pt x="1292" y="646"/>
                    </a:lnTo>
                    <a:lnTo>
                      <a:pt x="1184" y="431"/>
                    </a:lnTo>
                    <a:lnTo>
                      <a:pt x="754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8"/>
              <p:cNvSpPr/>
              <p:nvPr/>
            </p:nvSpPr>
            <p:spPr>
              <a:xfrm>
                <a:off x="4234950" y="3127775"/>
                <a:ext cx="430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7" extrusionOk="0">
                    <a:moveTo>
                      <a:pt x="1" y="1"/>
                    </a:moveTo>
                    <a:lnTo>
                      <a:pt x="431" y="3336"/>
                    </a:lnTo>
                    <a:lnTo>
                      <a:pt x="969" y="3229"/>
                    </a:lnTo>
                    <a:lnTo>
                      <a:pt x="1184" y="3229"/>
                    </a:lnTo>
                    <a:lnTo>
                      <a:pt x="1399" y="3013"/>
                    </a:lnTo>
                    <a:lnTo>
                      <a:pt x="1614" y="2691"/>
                    </a:lnTo>
                    <a:lnTo>
                      <a:pt x="1722" y="2153"/>
                    </a:lnTo>
                    <a:lnTo>
                      <a:pt x="1722" y="1400"/>
                    </a:lnTo>
                    <a:lnTo>
                      <a:pt x="1614" y="862"/>
                    </a:lnTo>
                    <a:lnTo>
                      <a:pt x="1292" y="324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8"/>
              <p:cNvSpPr/>
              <p:nvPr/>
            </p:nvSpPr>
            <p:spPr>
              <a:xfrm>
                <a:off x="4234950" y="3127775"/>
                <a:ext cx="430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7" fill="none" extrusionOk="0">
                    <a:moveTo>
                      <a:pt x="431" y="3336"/>
                    </a:moveTo>
                    <a:lnTo>
                      <a:pt x="969" y="3229"/>
                    </a:lnTo>
                    <a:lnTo>
                      <a:pt x="969" y="3229"/>
                    </a:lnTo>
                    <a:lnTo>
                      <a:pt x="1184" y="3229"/>
                    </a:lnTo>
                    <a:lnTo>
                      <a:pt x="1399" y="3013"/>
                    </a:lnTo>
                    <a:lnTo>
                      <a:pt x="1614" y="2691"/>
                    </a:lnTo>
                    <a:lnTo>
                      <a:pt x="1722" y="2153"/>
                    </a:lnTo>
                    <a:lnTo>
                      <a:pt x="1722" y="1400"/>
                    </a:lnTo>
                    <a:lnTo>
                      <a:pt x="1722" y="1400"/>
                    </a:lnTo>
                    <a:lnTo>
                      <a:pt x="1614" y="862"/>
                    </a:lnTo>
                    <a:lnTo>
                      <a:pt x="1292" y="324"/>
                    </a:lnTo>
                    <a:lnTo>
                      <a:pt x="969" y="1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43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8"/>
              <p:cNvSpPr/>
              <p:nvPr/>
            </p:nvSpPr>
            <p:spPr>
              <a:xfrm>
                <a:off x="4232275" y="3122400"/>
                <a:ext cx="5112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659" extrusionOk="0">
                    <a:moveTo>
                      <a:pt x="108" y="1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0" y="324"/>
                    </a:lnTo>
                    <a:lnTo>
                      <a:pt x="108" y="431"/>
                    </a:lnTo>
                    <a:lnTo>
                      <a:pt x="538" y="324"/>
                    </a:lnTo>
                    <a:lnTo>
                      <a:pt x="753" y="324"/>
                    </a:lnTo>
                    <a:lnTo>
                      <a:pt x="968" y="431"/>
                    </a:lnTo>
                    <a:lnTo>
                      <a:pt x="1291" y="646"/>
                    </a:lnTo>
                    <a:lnTo>
                      <a:pt x="1506" y="1077"/>
                    </a:lnTo>
                    <a:lnTo>
                      <a:pt x="1721" y="1722"/>
                    </a:lnTo>
                    <a:lnTo>
                      <a:pt x="1721" y="2045"/>
                    </a:lnTo>
                    <a:lnTo>
                      <a:pt x="1614" y="2583"/>
                    </a:lnTo>
                    <a:lnTo>
                      <a:pt x="1506" y="2906"/>
                    </a:lnTo>
                    <a:lnTo>
                      <a:pt x="1291" y="3228"/>
                    </a:lnTo>
                    <a:lnTo>
                      <a:pt x="1076" y="3228"/>
                    </a:lnTo>
                    <a:lnTo>
                      <a:pt x="538" y="3336"/>
                    </a:lnTo>
                    <a:lnTo>
                      <a:pt x="430" y="3444"/>
                    </a:lnTo>
                    <a:lnTo>
                      <a:pt x="430" y="3551"/>
                    </a:lnTo>
                    <a:lnTo>
                      <a:pt x="430" y="3659"/>
                    </a:lnTo>
                    <a:lnTo>
                      <a:pt x="1184" y="3659"/>
                    </a:lnTo>
                    <a:lnTo>
                      <a:pt x="1399" y="3551"/>
                    </a:lnTo>
                    <a:lnTo>
                      <a:pt x="1506" y="3444"/>
                    </a:lnTo>
                    <a:lnTo>
                      <a:pt x="1829" y="3121"/>
                    </a:lnTo>
                    <a:lnTo>
                      <a:pt x="2044" y="2583"/>
                    </a:lnTo>
                    <a:lnTo>
                      <a:pt x="2044" y="2045"/>
                    </a:lnTo>
                    <a:lnTo>
                      <a:pt x="2044" y="1615"/>
                    </a:lnTo>
                    <a:lnTo>
                      <a:pt x="1829" y="969"/>
                    </a:lnTo>
                    <a:lnTo>
                      <a:pt x="1614" y="431"/>
                    </a:lnTo>
                    <a:lnTo>
                      <a:pt x="1184" y="108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8"/>
              <p:cNvSpPr/>
              <p:nvPr/>
            </p:nvSpPr>
            <p:spPr>
              <a:xfrm>
                <a:off x="4213425" y="3127775"/>
                <a:ext cx="511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7" extrusionOk="0">
                    <a:moveTo>
                      <a:pt x="862" y="1"/>
                    </a:moveTo>
                    <a:lnTo>
                      <a:pt x="647" y="109"/>
                    </a:lnTo>
                    <a:lnTo>
                      <a:pt x="431" y="216"/>
                    </a:lnTo>
                    <a:lnTo>
                      <a:pt x="216" y="539"/>
                    </a:lnTo>
                    <a:lnTo>
                      <a:pt x="1" y="1184"/>
                    </a:lnTo>
                    <a:lnTo>
                      <a:pt x="109" y="1830"/>
                    </a:lnTo>
                    <a:lnTo>
                      <a:pt x="216" y="2475"/>
                    </a:lnTo>
                    <a:lnTo>
                      <a:pt x="539" y="2906"/>
                    </a:lnTo>
                    <a:lnTo>
                      <a:pt x="862" y="3229"/>
                    </a:lnTo>
                    <a:lnTo>
                      <a:pt x="1077" y="3336"/>
                    </a:lnTo>
                    <a:lnTo>
                      <a:pt x="1292" y="3336"/>
                    </a:lnTo>
                    <a:lnTo>
                      <a:pt x="1507" y="3229"/>
                    </a:lnTo>
                    <a:lnTo>
                      <a:pt x="1615" y="3121"/>
                    </a:lnTo>
                    <a:lnTo>
                      <a:pt x="1938" y="2798"/>
                    </a:lnTo>
                    <a:lnTo>
                      <a:pt x="2045" y="2153"/>
                    </a:lnTo>
                    <a:lnTo>
                      <a:pt x="2045" y="1507"/>
                    </a:lnTo>
                    <a:lnTo>
                      <a:pt x="1830" y="862"/>
                    </a:lnTo>
                    <a:lnTo>
                      <a:pt x="1615" y="431"/>
                    </a:lnTo>
                    <a:lnTo>
                      <a:pt x="1184" y="109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8"/>
              <p:cNvSpPr/>
              <p:nvPr/>
            </p:nvSpPr>
            <p:spPr>
              <a:xfrm>
                <a:off x="4210750" y="3122400"/>
                <a:ext cx="592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7" extrusionOk="0">
                    <a:moveTo>
                      <a:pt x="969" y="431"/>
                    </a:moveTo>
                    <a:lnTo>
                      <a:pt x="1291" y="539"/>
                    </a:lnTo>
                    <a:lnTo>
                      <a:pt x="1507" y="754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1937" y="2153"/>
                    </a:lnTo>
                    <a:lnTo>
                      <a:pt x="1937" y="2583"/>
                    </a:lnTo>
                    <a:lnTo>
                      <a:pt x="1722" y="3013"/>
                    </a:lnTo>
                    <a:lnTo>
                      <a:pt x="1614" y="3228"/>
                    </a:lnTo>
                    <a:lnTo>
                      <a:pt x="1291" y="3336"/>
                    </a:lnTo>
                    <a:lnTo>
                      <a:pt x="969" y="3228"/>
                    </a:lnTo>
                    <a:lnTo>
                      <a:pt x="754" y="3013"/>
                    </a:lnTo>
                    <a:lnTo>
                      <a:pt x="538" y="2583"/>
                    </a:lnTo>
                    <a:lnTo>
                      <a:pt x="323" y="2045"/>
                    </a:lnTo>
                    <a:lnTo>
                      <a:pt x="323" y="1615"/>
                    </a:lnTo>
                    <a:lnTo>
                      <a:pt x="323" y="1184"/>
                    </a:lnTo>
                    <a:lnTo>
                      <a:pt x="538" y="754"/>
                    </a:lnTo>
                    <a:lnTo>
                      <a:pt x="754" y="539"/>
                    </a:lnTo>
                    <a:lnTo>
                      <a:pt x="969" y="431"/>
                    </a:lnTo>
                    <a:close/>
                    <a:moveTo>
                      <a:pt x="861" y="1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6" y="539"/>
                    </a:lnTo>
                    <a:lnTo>
                      <a:pt x="0" y="1077"/>
                    </a:lnTo>
                    <a:lnTo>
                      <a:pt x="0" y="1615"/>
                    </a:lnTo>
                    <a:lnTo>
                      <a:pt x="0" y="2045"/>
                    </a:lnTo>
                    <a:lnTo>
                      <a:pt x="108" y="2690"/>
                    </a:lnTo>
                    <a:lnTo>
                      <a:pt x="431" y="3228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291" y="3766"/>
                    </a:lnTo>
                    <a:lnTo>
                      <a:pt x="1399" y="3766"/>
                    </a:lnTo>
                    <a:lnTo>
                      <a:pt x="1614" y="3659"/>
                    </a:lnTo>
                    <a:lnTo>
                      <a:pt x="1829" y="3551"/>
                    </a:lnTo>
                    <a:lnTo>
                      <a:pt x="2045" y="3228"/>
                    </a:lnTo>
                    <a:lnTo>
                      <a:pt x="2260" y="2690"/>
                    </a:lnTo>
                    <a:lnTo>
                      <a:pt x="2367" y="2153"/>
                    </a:lnTo>
                    <a:lnTo>
                      <a:pt x="2260" y="1722"/>
                    </a:lnTo>
                    <a:lnTo>
                      <a:pt x="2152" y="1077"/>
                    </a:lnTo>
                    <a:lnTo>
                      <a:pt x="1829" y="539"/>
                    </a:lnTo>
                    <a:lnTo>
                      <a:pt x="1507" y="216"/>
                    </a:lnTo>
                    <a:lnTo>
                      <a:pt x="1291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8"/>
              <p:cNvSpPr/>
              <p:nvPr/>
            </p:nvSpPr>
            <p:spPr>
              <a:xfrm>
                <a:off x="4240325" y="3125100"/>
                <a:ext cx="807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444" extrusionOk="0">
                    <a:moveTo>
                      <a:pt x="539" y="0"/>
                    </a:moveTo>
                    <a:lnTo>
                      <a:pt x="1" y="108"/>
                    </a:lnTo>
                    <a:lnTo>
                      <a:pt x="108" y="216"/>
                    </a:lnTo>
                    <a:lnTo>
                      <a:pt x="539" y="646"/>
                    </a:lnTo>
                    <a:lnTo>
                      <a:pt x="754" y="969"/>
                    </a:lnTo>
                    <a:lnTo>
                      <a:pt x="862" y="1399"/>
                    </a:lnTo>
                    <a:lnTo>
                      <a:pt x="969" y="1937"/>
                    </a:lnTo>
                    <a:lnTo>
                      <a:pt x="969" y="2475"/>
                    </a:lnTo>
                    <a:lnTo>
                      <a:pt x="754" y="2905"/>
                    </a:lnTo>
                    <a:lnTo>
                      <a:pt x="539" y="3228"/>
                    </a:lnTo>
                    <a:lnTo>
                      <a:pt x="342" y="3425"/>
                    </a:lnTo>
                    <a:lnTo>
                      <a:pt x="342" y="3425"/>
                    </a:lnTo>
                    <a:lnTo>
                      <a:pt x="969" y="3336"/>
                    </a:lnTo>
                    <a:lnTo>
                      <a:pt x="3228" y="3336"/>
                    </a:lnTo>
                    <a:lnTo>
                      <a:pt x="3228" y="0"/>
                    </a:lnTo>
                    <a:close/>
                    <a:moveTo>
                      <a:pt x="342" y="3425"/>
                    </a:moveTo>
                    <a:lnTo>
                      <a:pt x="216" y="3443"/>
                    </a:lnTo>
                    <a:lnTo>
                      <a:pt x="324" y="3443"/>
                    </a:lnTo>
                    <a:lnTo>
                      <a:pt x="342" y="3425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8"/>
              <p:cNvSpPr/>
              <p:nvPr/>
            </p:nvSpPr>
            <p:spPr>
              <a:xfrm>
                <a:off x="4310275" y="312510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extrusionOk="0">
                    <a:moveTo>
                      <a:pt x="0" y="0"/>
                    </a:moveTo>
                    <a:lnTo>
                      <a:pt x="430" y="3336"/>
                    </a:lnTo>
                    <a:lnTo>
                      <a:pt x="968" y="3228"/>
                    </a:lnTo>
                    <a:lnTo>
                      <a:pt x="1076" y="3228"/>
                    </a:lnTo>
                    <a:lnTo>
                      <a:pt x="1291" y="3120"/>
                    </a:lnTo>
                    <a:lnTo>
                      <a:pt x="1506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506" y="861"/>
                    </a:lnTo>
                    <a:lnTo>
                      <a:pt x="1291" y="323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8"/>
              <p:cNvSpPr/>
              <p:nvPr/>
            </p:nvSpPr>
            <p:spPr>
              <a:xfrm>
                <a:off x="4310275" y="312510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fill="none" extrusionOk="0">
                    <a:moveTo>
                      <a:pt x="430" y="3336"/>
                    </a:moveTo>
                    <a:lnTo>
                      <a:pt x="968" y="3228"/>
                    </a:lnTo>
                    <a:lnTo>
                      <a:pt x="968" y="3228"/>
                    </a:lnTo>
                    <a:lnTo>
                      <a:pt x="1076" y="3228"/>
                    </a:lnTo>
                    <a:lnTo>
                      <a:pt x="1291" y="3120"/>
                    </a:lnTo>
                    <a:lnTo>
                      <a:pt x="1506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506" y="861"/>
                    </a:lnTo>
                    <a:lnTo>
                      <a:pt x="1291" y="323"/>
                    </a:lnTo>
                    <a:lnTo>
                      <a:pt x="861" y="0"/>
                    </a:lnTo>
                    <a:lnTo>
                      <a:pt x="646" y="0"/>
                    </a:lnTo>
                    <a:lnTo>
                      <a:pt x="430" y="0"/>
                    </a:lnTo>
                    <a:lnTo>
                      <a:pt x="323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8"/>
              <p:cNvSpPr/>
              <p:nvPr/>
            </p:nvSpPr>
            <p:spPr>
              <a:xfrm>
                <a:off x="4304875" y="3119725"/>
                <a:ext cx="5382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659" extrusionOk="0">
                    <a:moveTo>
                      <a:pt x="109" y="0"/>
                    </a:moveTo>
                    <a:lnTo>
                      <a:pt x="1" y="108"/>
                    </a:lnTo>
                    <a:lnTo>
                      <a:pt x="1" y="215"/>
                    </a:lnTo>
                    <a:lnTo>
                      <a:pt x="109" y="323"/>
                    </a:lnTo>
                    <a:lnTo>
                      <a:pt x="216" y="431"/>
                    </a:lnTo>
                    <a:lnTo>
                      <a:pt x="539" y="323"/>
                    </a:lnTo>
                    <a:lnTo>
                      <a:pt x="754" y="323"/>
                    </a:lnTo>
                    <a:lnTo>
                      <a:pt x="1077" y="431"/>
                    </a:lnTo>
                    <a:lnTo>
                      <a:pt x="1292" y="753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044"/>
                    </a:lnTo>
                    <a:lnTo>
                      <a:pt x="1722" y="2582"/>
                    </a:lnTo>
                    <a:lnTo>
                      <a:pt x="1507" y="2905"/>
                    </a:lnTo>
                    <a:lnTo>
                      <a:pt x="1400" y="3228"/>
                    </a:lnTo>
                    <a:lnTo>
                      <a:pt x="1077" y="3335"/>
                    </a:lnTo>
                    <a:lnTo>
                      <a:pt x="646" y="3335"/>
                    </a:lnTo>
                    <a:lnTo>
                      <a:pt x="431" y="3443"/>
                    </a:lnTo>
                    <a:lnTo>
                      <a:pt x="431" y="3551"/>
                    </a:lnTo>
                    <a:lnTo>
                      <a:pt x="539" y="3658"/>
                    </a:lnTo>
                    <a:lnTo>
                      <a:pt x="1184" y="3658"/>
                    </a:lnTo>
                    <a:lnTo>
                      <a:pt x="1400" y="3551"/>
                    </a:lnTo>
                    <a:lnTo>
                      <a:pt x="1615" y="3443"/>
                    </a:lnTo>
                    <a:lnTo>
                      <a:pt x="1830" y="3120"/>
                    </a:lnTo>
                    <a:lnTo>
                      <a:pt x="2045" y="2582"/>
                    </a:lnTo>
                    <a:lnTo>
                      <a:pt x="2153" y="2044"/>
                    </a:lnTo>
                    <a:lnTo>
                      <a:pt x="2045" y="1614"/>
                    </a:lnTo>
                    <a:lnTo>
                      <a:pt x="1938" y="968"/>
                    </a:lnTo>
                    <a:lnTo>
                      <a:pt x="1615" y="431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8"/>
              <p:cNvSpPr/>
              <p:nvPr/>
            </p:nvSpPr>
            <p:spPr>
              <a:xfrm>
                <a:off x="4288750" y="3125100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754" y="0"/>
                    </a:moveTo>
                    <a:lnTo>
                      <a:pt x="538" y="108"/>
                    </a:lnTo>
                    <a:lnTo>
                      <a:pt x="323" y="216"/>
                    </a:lnTo>
                    <a:lnTo>
                      <a:pt x="108" y="538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108" y="2475"/>
                    </a:lnTo>
                    <a:lnTo>
                      <a:pt x="431" y="2905"/>
                    </a:lnTo>
                    <a:lnTo>
                      <a:pt x="754" y="3228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228"/>
                    </a:lnTo>
                    <a:lnTo>
                      <a:pt x="1507" y="3120"/>
                    </a:lnTo>
                    <a:lnTo>
                      <a:pt x="1829" y="2798"/>
                    </a:lnTo>
                    <a:lnTo>
                      <a:pt x="1937" y="2152"/>
                    </a:lnTo>
                    <a:lnTo>
                      <a:pt x="1937" y="1507"/>
                    </a:lnTo>
                    <a:lnTo>
                      <a:pt x="1829" y="861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8"/>
              <p:cNvSpPr/>
              <p:nvPr/>
            </p:nvSpPr>
            <p:spPr>
              <a:xfrm>
                <a:off x="4283375" y="3119725"/>
                <a:ext cx="592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6" extrusionOk="0">
                    <a:moveTo>
                      <a:pt x="1076" y="431"/>
                    </a:moveTo>
                    <a:lnTo>
                      <a:pt x="1291" y="538"/>
                    </a:lnTo>
                    <a:lnTo>
                      <a:pt x="1614" y="753"/>
                    </a:lnTo>
                    <a:lnTo>
                      <a:pt x="1829" y="1184"/>
                    </a:lnTo>
                    <a:lnTo>
                      <a:pt x="1937" y="1829"/>
                    </a:lnTo>
                    <a:lnTo>
                      <a:pt x="2044" y="2152"/>
                    </a:lnTo>
                    <a:lnTo>
                      <a:pt x="1937" y="2582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5"/>
                    </a:lnTo>
                    <a:lnTo>
                      <a:pt x="1291" y="3335"/>
                    </a:lnTo>
                    <a:lnTo>
                      <a:pt x="1076" y="3228"/>
                    </a:lnTo>
                    <a:lnTo>
                      <a:pt x="753" y="3013"/>
                    </a:lnTo>
                    <a:lnTo>
                      <a:pt x="538" y="2582"/>
                    </a:lnTo>
                    <a:lnTo>
                      <a:pt x="431" y="2044"/>
                    </a:lnTo>
                    <a:lnTo>
                      <a:pt x="323" y="1614"/>
                    </a:lnTo>
                    <a:lnTo>
                      <a:pt x="431" y="1184"/>
                    </a:lnTo>
                    <a:lnTo>
                      <a:pt x="538" y="753"/>
                    </a:lnTo>
                    <a:lnTo>
                      <a:pt x="753" y="538"/>
                    </a:lnTo>
                    <a:lnTo>
                      <a:pt x="969" y="431"/>
                    </a:lnTo>
                    <a:close/>
                    <a:moveTo>
                      <a:pt x="969" y="0"/>
                    </a:moveTo>
                    <a:lnTo>
                      <a:pt x="753" y="108"/>
                    </a:lnTo>
                    <a:lnTo>
                      <a:pt x="538" y="215"/>
                    </a:lnTo>
                    <a:lnTo>
                      <a:pt x="215" y="538"/>
                    </a:lnTo>
                    <a:lnTo>
                      <a:pt x="0" y="1076"/>
                    </a:lnTo>
                    <a:lnTo>
                      <a:pt x="0" y="1614"/>
                    </a:lnTo>
                    <a:lnTo>
                      <a:pt x="0" y="2044"/>
                    </a:lnTo>
                    <a:lnTo>
                      <a:pt x="215" y="2690"/>
                    </a:lnTo>
                    <a:lnTo>
                      <a:pt x="431" y="3228"/>
                    </a:lnTo>
                    <a:lnTo>
                      <a:pt x="861" y="3551"/>
                    </a:lnTo>
                    <a:lnTo>
                      <a:pt x="1076" y="3658"/>
                    </a:lnTo>
                    <a:lnTo>
                      <a:pt x="1291" y="3766"/>
                    </a:lnTo>
                    <a:lnTo>
                      <a:pt x="1399" y="3766"/>
                    </a:lnTo>
                    <a:lnTo>
                      <a:pt x="1614" y="3658"/>
                    </a:lnTo>
                    <a:lnTo>
                      <a:pt x="1829" y="3551"/>
                    </a:lnTo>
                    <a:lnTo>
                      <a:pt x="2152" y="3228"/>
                    </a:lnTo>
                    <a:lnTo>
                      <a:pt x="2260" y="2690"/>
                    </a:lnTo>
                    <a:lnTo>
                      <a:pt x="2367" y="2152"/>
                    </a:lnTo>
                    <a:lnTo>
                      <a:pt x="2367" y="1722"/>
                    </a:lnTo>
                    <a:lnTo>
                      <a:pt x="2152" y="1076"/>
                    </a:lnTo>
                    <a:lnTo>
                      <a:pt x="1937" y="538"/>
                    </a:lnTo>
                    <a:lnTo>
                      <a:pt x="1506" y="215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8"/>
              <p:cNvSpPr/>
              <p:nvPr/>
            </p:nvSpPr>
            <p:spPr>
              <a:xfrm>
                <a:off x="4404400" y="2893775"/>
                <a:ext cx="484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444" extrusionOk="0">
                    <a:moveTo>
                      <a:pt x="1" y="1"/>
                    </a:moveTo>
                    <a:lnTo>
                      <a:pt x="1" y="2260"/>
                    </a:lnTo>
                    <a:lnTo>
                      <a:pt x="1937" y="3444"/>
                    </a:lnTo>
                    <a:lnTo>
                      <a:pt x="1937" y="118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8"/>
              <p:cNvSpPr/>
              <p:nvPr/>
            </p:nvSpPr>
            <p:spPr>
              <a:xfrm>
                <a:off x="4399025" y="289110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431" y="431"/>
                    </a:moveTo>
                    <a:lnTo>
                      <a:pt x="1937" y="1399"/>
                    </a:lnTo>
                    <a:lnTo>
                      <a:pt x="1937" y="3146"/>
                    </a:lnTo>
                    <a:lnTo>
                      <a:pt x="431" y="2260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2367"/>
                    </a:lnTo>
                    <a:lnTo>
                      <a:pt x="108" y="2582"/>
                    </a:lnTo>
                    <a:lnTo>
                      <a:pt x="2045" y="3658"/>
                    </a:lnTo>
                    <a:lnTo>
                      <a:pt x="2260" y="3658"/>
                    </a:lnTo>
                    <a:lnTo>
                      <a:pt x="2260" y="3551"/>
                    </a:lnTo>
                    <a:lnTo>
                      <a:pt x="2367" y="1291"/>
                    </a:lnTo>
                    <a:lnTo>
                      <a:pt x="2260" y="1076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8"/>
              <p:cNvSpPr/>
              <p:nvPr/>
            </p:nvSpPr>
            <p:spPr>
              <a:xfrm>
                <a:off x="4404400" y="2866900"/>
                <a:ext cx="968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2260" extrusionOk="0">
                    <a:moveTo>
                      <a:pt x="1937" y="0"/>
                    </a:moveTo>
                    <a:lnTo>
                      <a:pt x="1" y="1076"/>
                    </a:lnTo>
                    <a:lnTo>
                      <a:pt x="1937" y="2259"/>
                    </a:lnTo>
                    <a:lnTo>
                      <a:pt x="3874" y="1076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8"/>
              <p:cNvSpPr/>
              <p:nvPr/>
            </p:nvSpPr>
            <p:spPr>
              <a:xfrm>
                <a:off x="4399025" y="2861500"/>
                <a:ext cx="1049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583" extrusionOk="0">
                    <a:moveTo>
                      <a:pt x="2152" y="431"/>
                    </a:moveTo>
                    <a:lnTo>
                      <a:pt x="3658" y="1292"/>
                    </a:lnTo>
                    <a:lnTo>
                      <a:pt x="2152" y="2260"/>
                    </a:lnTo>
                    <a:lnTo>
                      <a:pt x="598" y="1346"/>
                    </a:lnTo>
                    <a:lnTo>
                      <a:pt x="2152" y="431"/>
                    </a:lnTo>
                    <a:close/>
                    <a:moveTo>
                      <a:pt x="2045" y="1"/>
                    </a:moveTo>
                    <a:lnTo>
                      <a:pt x="108" y="1184"/>
                    </a:lnTo>
                    <a:lnTo>
                      <a:pt x="0" y="1292"/>
                    </a:lnTo>
                    <a:lnTo>
                      <a:pt x="108" y="1507"/>
                    </a:lnTo>
                    <a:lnTo>
                      <a:pt x="2045" y="2583"/>
                    </a:lnTo>
                    <a:lnTo>
                      <a:pt x="2260" y="2583"/>
                    </a:lnTo>
                    <a:lnTo>
                      <a:pt x="4196" y="1400"/>
                    </a:lnTo>
                    <a:lnTo>
                      <a:pt x="4196" y="1292"/>
                    </a:lnTo>
                    <a:lnTo>
                      <a:pt x="4196" y="1077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8"/>
              <p:cNvSpPr/>
              <p:nvPr/>
            </p:nvSpPr>
            <p:spPr>
              <a:xfrm>
                <a:off x="4452825" y="2893775"/>
                <a:ext cx="484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444" extrusionOk="0">
                    <a:moveTo>
                      <a:pt x="1937" y="1"/>
                    </a:moveTo>
                    <a:lnTo>
                      <a:pt x="0" y="1184"/>
                    </a:lnTo>
                    <a:lnTo>
                      <a:pt x="0" y="3444"/>
                    </a:lnTo>
                    <a:lnTo>
                      <a:pt x="1937" y="2260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8"/>
              <p:cNvSpPr/>
              <p:nvPr/>
            </p:nvSpPr>
            <p:spPr>
              <a:xfrm>
                <a:off x="4447450" y="2888400"/>
                <a:ext cx="565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767" extrusionOk="0">
                    <a:moveTo>
                      <a:pt x="1937" y="539"/>
                    </a:moveTo>
                    <a:lnTo>
                      <a:pt x="1937" y="2368"/>
                    </a:lnTo>
                    <a:lnTo>
                      <a:pt x="340" y="3307"/>
                    </a:lnTo>
                    <a:lnTo>
                      <a:pt x="340" y="3307"/>
                    </a:lnTo>
                    <a:lnTo>
                      <a:pt x="430" y="1507"/>
                    </a:lnTo>
                    <a:lnTo>
                      <a:pt x="1937" y="539"/>
                    </a:lnTo>
                    <a:close/>
                    <a:moveTo>
                      <a:pt x="2044" y="1"/>
                    </a:moveTo>
                    <a:lnTo>
                      <a:pt x="108" y="1184"/>
                    </a:lnTo>
                    <a:lnTo>
                      <a:pt x="0" y="1399"/>
                    </a:lnTo>
                    <a:lnTo>
                      <a:pt x="0" y="3659"/>
                    </a:lnTo>
                    <a:lnTo>
                      <a:pt x="108" y="3766"/>
                    </a:lnTo>
                    <a:lnTo>
                      <a:pt x="323" y="3766"/>
                    </a:lnTo>
                    <a:lnTo>
                      <a:pt x="2259" y="2583"/>
                    </a:lnTo>
                    <a:lnTo>
                      <a:pt x="2259" y="2475"/>
                    </a:lnTo>
                    <a:lnTo>
                      <a:pt x="2259" y="216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8"/>
              <p:cNvSpPr/>
              <p:nvPr/>
            </p:nvSpPr>
            <p:spPr>
              <a:xfrm>
                <a:off x="4458200" y="2915300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extrusionOk="0">
                    <a:moveTo>
                      <a:pt x="1076" y="1"/>
                    </a:moveTo>
                    <a:lnTo>
                      <a:pt x="753" y="108"/>
                    </a:lnTo>
                    <a:lnTo>
                      <a:pt x="431" y="323"/>
                    </a:lnTo>
                    <a:lnTo>
                      <a:pt x="216" y="646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722"/>
                    </a:lnTo>
                    <a:lnTo>
                      <a:pt x="216" y="1937"/>
                    </a:lnTo>
                    <a:lnTo>
                      <a:pt x="3013" y="3551"/>
                    </a:lnTo>
                    <a:lnTo>
                      <a:pt x="4089" y="1722"/>
                    </a:lnTo>
                    <a:lnTo>
                      <a:pt x="3443" y="1399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8"/>
              <p:cNvSpPr/>
              <p:nvPr/>
            </p:nvSpPr>
            <p:spPr>
              <a:xfrm>
                <a:off x="4458200" y="2915300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fill="none" extrusionOk="0">
                    <a:moveTo>
                      <a:pt x="3013" y="3551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0" y="1722"/>
                    </a:lnTo>
                    <a:lnTo>
                      <a:pt x="0" y="1399"/>
                    </a:lnTo>
                    <a:lnTo>
                      <a:pt x="0" y="1076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431" y="323"/>
                    </a:lnTo>
                    <a:lnTo>
                      <a:pt x="753" y="108"/>
                    </a:lnTo>
                    <a:lnTo>
                      <a:pt x="1076" y="1"/>
                    </a:lnTo>
                    <a:lnTo>
                      <a:pt x="1291" y="1"/>
                    </a:lnTo>
                    <a:lnTo>
                      <a:pt x="3443" y="1399"/>
                    </a:lnTo>
                    <a:lnTo>
                      <a:pt x="4089" y="172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8"/>
              <p:cNvSpPr/>
              <p:nvPr/>
            </p:nvSpPr>
            <p:spPr>
              <a:xfrm>
                <a:off x="4452825" y="2909925"/>
                <a:ext cx="11030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3982" extrusionOk="0">
                    <a:moveTo>
                      <a:pt x="1291" y="0"/>
                    </a:moveTo>
                    <a:lnTo>
                      <a:pt x="968" y="108"/>
                    </a:lnTo>
                    <a:lnTo>
                      <a:pt x="753" y="216"/>
                    </a:lnTo>
                    <a:lnTo>
                      <a:pt x="431" y="431"/>
                    </a:lnTo>
                    <a:lnTo>
                      <a:pt x="215" y="754"/>
                    </a:lnTo>
                    <a:lnTo>
                      <a:pt x="0" y="1184"/>
                    </a:lnTo>
                    <a:lnTo>
                      <a:pt x="0" y="1614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3120" y="3981"/>
                    </a:lnTo>
                    <a:lnTo>
                      <a:pt x="3228" y="3981"/>
                    </a:lnTo>
                    <a:lnTo>
                      <a:pt x="3335" y="3874"/>
                    </a:lnTo>
                    <a:lnTo>
                      <a:pt x="3335" y="3766"/>
                    </a:lnTo>
                    <a:lnTo>
                      <a:pt x="3228" y="3658"/>
                    </a:lnTo>
                    <a:lnTo>
                      <a:pt x="538" y="1937"/>
                    </a:lnTo>
                    <a:lnTo>
                      <a:pt x="431" y="1829"/>
                    </a:lnTo>
                    <a:lnTo>
                      <a:pt x="323" y="1614"/>
                    </a:lnTo>
                    <a:lnTo>
                      <a:pt x="431" y="1291"/>
                    </a:lnTo>
                    <a:lnTo>
                      <a:pt x="538" y="969"/>
                    </a:lnTo>
                    <a:lnTo>
                      <a:pt x="968" y="538"/>
                    </a:lnTo>
                    <a:lnTo>
                      <a:pt x="1291" y="431"/>
                    </a:lnTo>
                    <a:lnTo>
                      <a:pt x="1399" y="431"/>
                    </a:lnTo>
                    <a:lnTo>
                      <a:pt x="3551" y="1722"/>
                    </a:lnTo>
                    <a:lnTo>
                      <a:pt x="3658" y="1722"/>
                    </a:lnTo>
                    <a:lnTo>
                      <a:pt x="4196" y="2045"/>
                    </a:lnTo>
                    <a:lnTo>
                      <a:pt x="4411" y="2045"/>
                    </a:lnTo>
                    <a:lnTo>
                      <a:pt x="4411" y="1829"/>
                    </a:lnTo>
                    <a:lnTo>
                      <a:pt x="4411" y="1722"/>
                    </a:lnTo>
                    <a:lnTo>
                      <a:pt x="3766" y="1399"/>
                    </a:lnTo>
                    <a:lnTo>
                      <a:pt x="1614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8"/>
              <p:cNvSpPr/>
              <p:nvPr/>
            </p:nvSpPr>
            <p:spPr>
              <a:xfrm>
                <a:off x="4522750" y="2952950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399" y="324"/>
                    </a:moveTo>
                    <a:lnTo>
                      <a:pt x="1507" y="539"/>
                    </a:lnTo>
                    <a:lnTo>
                      <a:pt x="1614" y="754"/>
                    </a:lnTo>
                    <a:lnTo>
                      <a:pt x="1507" y="1077"/>
                    </a:lnTo>
                    <a:lnTo>
                      <a:pt x="1399" y="1399"/>
                    </a:lnTo>
                    <a:lnTo>
                      <a:pt x="969" y="1830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1" y="1830"/>
                    </a:lnTo>
                    <a:lnTo>
                      <a:pt x="323" y="1615"/>
                    </a:lnTo>
                    <a:lnTo>
                      <a:pt x="431" y="1292"/>
                    </a:lnTo>
                    <a:lnTo>
                      <a:pt x="538" y="969"/>
                    </a:lnTo>
                    <a:lnTo>
                      <a:pt x="969" y="539"/>
                    </a:lnTo>
                    <a:lnTo>
                      <a:pt x="1291" y="324"/>
                    </a:lnTo>
                    <a:close/>
                    <a:moveTo>
                      <a:pt x="969" y="1"/>
                    </a:moveTo>
                    <a:lnTo>
                      <a:pt x="754" y="216"/>
                    </a:lnTo>
                    <a:lnTo>
                      <a:pt x="538" y="431"/>
                    </a:lnTo>
                    <a:lnTo>
                      <a:pt x="216" y="754"/>
                    </a:lnTo>
                    <a:lnTo>
                      <a:pt x="108" y="1184"/>
                    </a:lnTo>
                    <a:lnTo>
                      <a:pt x="0" y="1615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646" y="2368"/>
                    </a:lnTo>
                    <a:lnTo>
                      <a:pt x="969" y="2260"/>
                    </a:lnTo>
                    <a:lnTo>
                      <a:pt x="1184" y="2153"/>
                    </a:lnTo>
                    <a:lnTo>
                      <a:pt x="1507" y="1830"/>
                    </a:lnTo>
                    <a:lnTo>
                      <a:pt x="1722" y="1615"/>
                    </a:lnTo>
                    <a:lnTo>
                      <a:pt x="1829" y="1184"/>
                    </a:lnTo>
                    <a:lnTo>
                      <a:pt x="1937" y="754"/>
                    </a:lnTo>
                    <a:lnTo>
                      <a:pt x="1829" y="324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8"/>
              <p:cNvSpPr/>
              <p:nvPr/>
            </p:nvSpPr>
            <p:spPr>
              <a:xfrm>
                <a:off x="4530825" y="295832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6" y="1"/>
                    </a:moveTo>
                    <a:lnTo>
                      <a:pt x="753" y="109"/>
                    </a:lnTo>
                    <a:lnTo>
                      <a:pt x="431" y="324"/>
                    </a:lnTo>
                    <a:lnTo>
                      <a:pt x="215" y="647"/>
                    </a:lnTo>
                    <a:lnTo>
                      <a:pt x="0" y="1077"/>
                    </a:lnTo>
                    <a:lnTo>
                      <a:pt x="0" y="1400"/>
                    </a:lnTo>
                    <a:lnTo>
                      <a:pt x="0" y="1722"/>
                    </a:lnTo>
                    <a:lnTo>
                      <a:pt x="215" y="1938"/>
                    </a:lnTo>
                    <a:lnTo>
                      <a:pt x="2797" y="3444"/>
                    </a:lnTo>
                    <a:lnTo>
                      <a:pt x="3873" y="1615"/>
                    </a:lnTo>
                    <a:lnTo>
                      <a:pt x="3335" y="1292"/>
                    </a:lnTo>
                    <a:lnTo>
                      <a:pt x="1291" y="109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8"/>
              <p:cNvSpPr/>
              <p:nvPr/>
            </p:nvSpPr>
            <p:spPr>
              <a:xfrm>
                <a:off x="4530825" y="295832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7" y="3444"/>
                    </a:moveTo>
                    <a:lnTo>
                      <a:pt x="215" y="1938"/>
                    </a:lnTo>
                    <a:lnTo>
                      <a:pt x="215" y="1938"/>
                    </a:lnTo>
                    <a:lnTo>
                      <a:pt x="0" y="1722"/>
                    </a:lnTo>
                    <a:lnTo>
                      <a:pt x="0" y="1400"/>
                    </a:lnTo>
                    <a:lnTo>
                      <a:pt x="0" y="1077"/>
                    </a:lnTo>
                    <a:lnTo>
                      <a:pt x="215" y="647"/>
                    </a:lnTo>
                    <a:lnTo>
                      <a:pt x="215" y="647"/>
                    </a:lnTo>
                    <a:lnTo>
                      <a:pt x="431" y="324"/>
                    </a:lnTo>
                    <a:lnTo>
                      <a:pt x="753" y="109"/>
                    </a:lnTo>
                    <a:lnTo>
                      <a:pt x="1076" y="1"/>
                    </a:lnTo>
                    <a:lnTo>
                      <a:pt x="1291" y="109"/>
                    </a:lnTo>
                    <a:lnTo>
                      <a:pt x="3335" y="1292"/>
                    </a:lnTo>
                    <a:lnTo>
                      <a:pt x="3873" y="161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8"/>
              <p:cNvSpPr/>
              <p:nvPr/>
            </p:nvSpPr>
            <p:spPr>
              <a:xfrm>
                <a:off x="4525450" y="2952950"/>
                <a:ext cx="1076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3874" extrusionOk="0">
                    <a:moveTo>
                      <a:pt x="1291" y="1"/>
                    </a:moveTo>
                    <a:lnTo>
                      <a:pt x="968" y="108"/>
                    </a:lnTo>
                    <a:lnTo>
                      <a:pt x="753" y="216"/>
                    </a:lnTo>
                    <a:lnTo>
                      <a:pt x="430" y="539"/>
                    </a:lnTo>
                    <a:lnTo>
                      <a:pt x="215" y="754"/>
                    </a:lnTo>
                    <a:lnTo>
                      <a:pt x="108" y="1184"/>
                    </a:lnTo>
                    <a:lnTo>
                      <a:pt x="0" y="1615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2905" y="3874"/>
                    </a:lnTo>
                    <a:lnTo>
                      <a:pt x="3012" y="3874"/>
                    </a:lnTo>
                    <a:lnTo>
                      <a:pt x="3120" y="3766"/>
                    </a:lnTo>
                    <a:lnTo>
                      <a:pt x="3228" y="3659"/>
                    </a:lnTo>
                    <a:lnTo>
                      <a:pt x="3120" y="3551"/>
                    </a:lnTo>
                    <a:lnTo>
                      <a:pt x="538" y="2045"/>
                    </a:lnTo>
                    <a:lnTo>
                      <a:pt x="430" y="1830"/>
                    </a:lnTo>
                    <a:lnTo>
                      <a:pt x="323" y="1615"/>
                    </a:lnTo>
                    <a:lnTo>
                      <a:pt x="430" y="1292"/>
                    </a:lnTo>
                    <a:lnTo>
                      <a:pt x="538" y="969"/>
                    </a:lnTo>
                    <a:lnTo>
                      <a:pt x="968" y="539"/>
                    </a:lnTo>
                    <a:lnTo>
                      <a:pt x="1291" y="431"/>
                    </a:lnTo>
                    <a:lnTo>
                      <a:pt x="1399" y="431"/>
                    </a:lnTo>
                    <a:lnTo>
                      <a:pt x="3443" y="1615"/>
                    </a:lnTo>
                    <a:lnTo>
                      <a:pt x="3981" y="1937"/>
                    </a:lnTo>
                    <a:lnTo>
                      <a:pt x="4304" y="1937"/>
                    </a:lnTo>
                    <a:lnTo>
                      <a:pt x="4304" y="1722"/>
                    </a:lnTo>
                    <a:lnTo>
                      <a:pt x="4196" y="1615"/>
                    </a:lnTo>
                    <a:lnTo>
                      <a:pt x="3658" y="1292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8"/>
              <p:cNvSpPr/>
              <p:nvPr/>
            </p:nvSpPr>
            <p:spPr>
              <a:xfrm>
                <a:off x="4590000" y="2993300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506" y="323"/>
                    </a:moveTo>
                    <a:lnTo>
                      <a:pt x="1614" y="431"/>
                    </a:lnTo>
                    <a:lnTo>
                      <a:pt x="1614" y="754"/>
                    </a:lnTo>
                    <a:lnTo>
                      <a:pt x="1614" y="1076"/>
                    </a:lnTo>
                    <a:lnTo>
                      <a:pt x="1399" y="1399"/>
                    </a:lnTo>
                    <a:lnTo>
                      <a:pt x="1076" y="1830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0" y="1830"/>
                    </a:lnTo>
                    <a:lnTo>
                      <a:pt x="430" y="1614"/>
                    </a:lnTo>
                    <a:lnTo>
                      <a:pt x="430" y="1292"/>
                    </a:lnTo>
                    <a:lnTo>
                      <a:pt x="646" y="861"/>
                    </a:lnTo>
                    <a:lnTo>
                      <a:pt x="968" y="431"/>
                    </a:lnTo>
                    <a:lnTo>
                      <a:pt x="1399" y="323"/>
                    </a:lnTo>
                    <a:close/>
                    <a:moveTo>
                      <a:pt x="1076" y="1"/>
                    </a:moveTo>
                    <a:lnTo>
                      <a:pt x="753" y="216"/>
                    </a:lnTo>
                    <a:lnTo>
                      <a:pt x="538" y="431"/>
                    </a:lnTo>
                    <a:lnTo>
                      <a:pt x="323" y="754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646" y="2368"/>
                    </a:lnTo>
                    <a:lnTo>
                      <a:pt x="968" y="2260"/>
                    </a:lnTo>
                    <a:lnTo>
                      <a:pt x="1291" y="2152"/>
                    </a:lnTo>
                    <a:lnTo>
                      <a:pt x="1506" y="1830"/>
                    </a:lnTo>
                    <a:lnTo>
                      <a:pt x="1722" y="1614"/>
                    </a:lnTo>
                    <a:lnTo>
                      <a:pt x="1937" y="1076"/>
                    </a:lnTo>
                    <a:lnTo>
                      <a:pt x="1937" y="754"/>
                    </a:lnTo>
                    <a:lnTo>
                      <a:pt x="1937" y="323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8"/>
              <p:cNvSpPr/>
              <p:nvPr/>
            </p:nvSpPr>
            <p:spPr>
              <a:xfrm>
                <a:off x="4598050" y="299867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7" y="1"/>
                    </a:moveTo>
                    <a:lnTo>
                      <a:pt x="754" y="108"/>
                    </a:lnTo>
                    <a:lnTo>
                      <a:pt x="431" y="324"/>
                    </a:lnTo>
                    <a:lnTo>
                      <a:pt x="216" y="646"/>
                    </a:lnTo>
                    <a:lnTo>
                      <a:pt x="1" y="1077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216" y="1937"/>
                    </a:lnTo>
                    <a:lnTo>
                      <a:pt x="2798" y="3444"/>
                    </a:lnTo>
                    <a:lnTo>
                      <a:pt x="3874" y="1507"/>
                    </a:lnTo>
                    <a:lnTo>
                      <a:pt x="3336" y="1184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8"/>
              <p:cNvSpPr/>
              <p:nvPr/>
            </p:nvSpPr>
            <p:spPr>
              <a:xfrm>
                <a:off x="4598050" y="299867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8" y="3444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" y="1722"/>
                    </a:lnTo>
                    <a:lnTo>
                      <a:pt x="1" y="1399"/>
                    </a:lnTo>
                    <a:lnTo>
                      <a:pt x="1" y="1077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431" y="324"/>
                    </a:lnTo>
                    <a:lnTo>
                      <a:pt x="754" y="108"/>
                    </a:lnTo>
                    <a:lnTo>
                      <a:pt x="1077" y="1"/>
                    </a:lnTo>
                    <a:lnTo>
                      <a:pt x="1292" y="1"/>
                    </a:lnTo>
                    <a:lnTo>
                      <a:pt x="3336" y="1184"/>
                    </a:lnTo>
                    <a:lnTo>
                      <a:pt x="3874" y="15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8"/>
              <p:cNvSpPr/>
              <p:nvPr/>
            </p:nvSpPr>
            <p:spPr>
              <a:xfrm>
                <a:off x="4592675" y="2993300"/>
                <a:ext cx="1076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767" extrusionOk="0">
                    <a:moveTo>
                      <a:pt x="1292" y="1"/>
                    </a:moveTo>
                    <a:lnTo>
                      <a:pt x="969" y="108"/>
                    </a:lnTo>
                    <a:lnTo>
                      <a:pt x="754" y="216"/>
                    </a:lnTo>
                    <a:lnTo>
                      <a:pt x="431" y="431"/>
                    </a:lnTo>
                    <a:lnTo>
                      <a:pt x="216" y="754"/>
                    </a:lnTo>
                    <a:lnTo>
                      <a:pt x="108" y="1184"/>
                    </a:lnTo>
                    <a:lnTo>
                      <a:pt x="1" y="1614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2906" y="3766"/>
                    </a:lnTo>
                    <a:lnTo>
                      <a:pt x="3121" y="3766"/>
                    </a:lnTo>
                    <a:lnTo>
                      <a:pt x="3228" y="3551"/>
                    </a:lnTo>
                    <a:lnTo>
                      <a:pt x="3121" y="3443"/>
                    </a:lnTo>
                    <a:lnTo>
                      <a:pt x="539" y="1937"/>
                    </a:lnTo>
                    <a:lnTo>
                      <a:pt x="431" y="1830"/>
                    </a:lnTo>
                    <a:lnTo>
                      <a:pt x="323" y="1614"/>
                    </a:lnTo>
                    <a:lnTo>
                      <a:pt x="431" y="1292"/>
                    </a:lnTo>
                    <a:lnTo>
                      <a:pt x="539" y="969"/>
                    </a:lnTo>
                    <a:lnTo>
                      <a:pt x="969" y="539"/>
                    </a:lnTo>
                    <a:lnTo>
                      <a:pt x="1292" y="323"/>
                    </a:lnTo>
                    <a:lnTo>
                      <a:pt x="1399" y="431"/>
                    </a:lnTo>
                    <a:lnTo>
                      <a:pt x="3443" y="1614"/>
                    </a:lnTo>
                    <a:lnTo>
                      <a:pt x="3981" y="1937"/>
                    </a:lnTo>
                    <a:lnTo>
                      <a:pt x="4197" y="1937"/>
                    </a:lnTo>
                    <a:lnTo>
                      <a:pt x="4304" y="1830"/>
                    </a:lnTo>
                    <a:lnTo>
                      <a:pt x="4304" y="1722"/>
                    </a:lnTo>
                    <a:lnTo>
                      <a:pt x="4197" y="1614"/>
                    </a:lnTo>
                    <a:lnTo>
                      <a:pt x="3659" y="1292"/>
                    </a:lnTo>
                    <a:lnTo>
                      <a:pt x="1615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8"/>
              <p:cNvSpPr/>
              <p:nvPr/>
            </p:nvSpPr>
            <p:spPr>
              <a:xfrm>
                <a:off x="4657225" y="3030950"/>
                <a:ext cx="484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368" extrusionOk="0">
                    <a:moveTo>
                      <a:pt x="1507" y="431"/>
                    </a:moveTo>
                    <a:lnTo>
                      <a:pt x="1615" y="539"/>
                    </a:lnTo>
                    <a:lnTo>
                      <a:pt x="1615" y="754"/>
                    </a:lnTo>
                    <a:lnTo>
                      <a:pt x="1615" y="1077"/>
                    </a:lnTo>
                    <a:lnTo>
                      <a:pt x="1399" y="1399"/>
                    </a:lnTo>
                    <a:lnTo>
                      <a:pt x="1077" y="1937"/>
                    </a:lnTo>
                    <a:lnTo>
                      <a:pt x="646" y="2045"/>
                    </a:lnTo>
                    <a:lnTo>
                      <a:pt x="539" y="2045"/>
                    </a:lnTo>
                    <a:lnTo>
                      <a:pt x="431" y="1937"/>
                    </a:lnTo>
                    <a:lnTo>
                      <a:pt x="431" y="1615"/>
                    </a:lnTo>
                    <a:lnTo>
                      <a:pt x="431" y="1292"/>
                    </a:lnTo>
                    <a:lnTo>
                      <a:pt x="646" y="969"/>
                    </a:lnTo>
                    <a:lnTo>
                      <a:pt x="969" y="539"/>
                    </a:lnTo>
                    <a:lnTo>
                      <a:pt x="1399" y="431"/>
                    </a:lnTo>
                    <a:close/>
                    <a:moveTo>
                      <a:pt x="1399" y="1"/>
                    </a:moveTo>
                    <a:lnTo>
                      <a:pt x="1077" y="108"/>
                    </a:lnTo>
                    <a:lnTo>
                      <a:pt x="754" y="216"/>
                    </a:lnTo>
                    <a:lnTo>
                      <a:pt x="539" y="539"/>
                    </a:lnTo>
                    <a:lnTo>
                      <a:pt x="324" y="754"/>
                    </a:lnTo>
                    <a:lnTo>
                      <a:pt x="108" y="1184"/>
                    </a:lnTo>
                    <a:lnTo>
                      <a:pt x="1" y="1615"/>
                    </a:lnTo>
                    <a:lnTo>
                      <a:pt x="108" y="2045"/>
                    </a:lnTo>
                    <a:lnTo>
                      <a:pt x="324" y="2368"/>
                    </a:lnTo>
                    <a:lnTo>
                      <a:pt x="969" y="2368"/>
                    </a:lnTo>
                    <a:lnTo>
                      <a:pt x="1292" y="2153"/>
                    </a:lnTo>
                    <a:lnTo>
                      <a:pt x="1507" y="1937"/>
                    </a:lnTo>
                    <a:lnTo>
                      <a:pt x="1722" y="1615"/>
                    </a:lnTo>
                    <a:lnTo>
                      <a:pt x="1937" y="1184"/>
                    </a:lnTo>
                    <a:lnTo>
                      <a:pt x="1937" y="754"/>
                    </a:lnTo>
                    <a:lnTo>
                      <a:pt x="1937" y="431"/>
                    </a:lnTo>
                    <a:lnTo>
                      <a:pt x="1615" y="108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8"/>
              <p:cNvSpPr/>
              <p:nvPr/>
            </p:nvSpPr>
            <p:spPr>
              <a:xfrm>
                <a:off x="4662600" y="3036350"/>
                <a:ext cx="4037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2045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09" y="1076"/>
                    </a:lnTo>
                    <a:lnTo>
                      <a:pt x="1" y="1399"/>
                    </a:lnTo>
                    <a:lnTo>
                      <a:pt x="109" y="1721"/>
                    </a:lnTo>
                    <a:lnTo>
                      <a:pt x="216" y="1937"/>
                    </a:lnTo>
                    <a:lnTo>
                      <a:pt x="539" y="2044"/>
                    </a:lnTo>
                    <a:lnTo>
                      <a:pt x="862" y="1937"/>
                    </a:lnTo>
                    <a:lnTo>
                      <a:pt x="1077" y="1721"/>
                    </a:lnTo>
                    <a:lnTo>
                      <a:pt x="1400" y="1291"/>
                    </a:lnTo>
                    <a:lnTo>
                      <a:pt x="1507" y="968"/>
                    </a:lnTo>
                    <a:lnTo>
                      <a:pt x="1615" y="538"/>
                    </a:lnTo>
                    <a:lnTo>
                      <a:pt x="1507" y="215"/>
                    </a:lnTo>
                    <a:lnTo>
                      <a:pt x="1400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8"/>
              <p:cNvSpPr/>
              <p:nvPr/>
            </p:nvSpPr>
            <p:spPr>
              <a:xfrm>
                <a:off x="4670675" y="3047100"/>
                <a:ext cx="242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184" extrusionOk="0">
                    <a:moveTo>
                      <a:pt x="539" y="0"/>
                    </a:moveTo>
                    <a:lnTo>
                      <a:pt x="216" y="431"/>
                    </a:lnTo>
                    <a:lnTo>
                      <a:pt x="1" y="861"/>
                    </a:lnTo>
                    <a:lnTo>
                      <a:pt x="108" y="1076"/>
                    </a:lnTo>
                    <a:lnTo>
                      <a:pt x="216" y="1184"/>
                    </a:lnTo>
                    <a:lnTo>
                      <a:pt x="539" y="1184"/>
                    </a:lnTo>
                    <a:lnTo>
                      <a:pt x="861" y="753"/>
                    </a:lnTo>
                    <a:lnTo>
                      <a:pt x="969" y="323"/>
                    </a:lnTo>
                    <a:lnTo>
                      <a:pt x="969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8"/>
              <p:cNvSpPr/>
              <p:nvPr/>
            </p:nvSpPr>
            <p:spPr>
              <a:xfrm>
                <a:off x="4657225" y="3030950"/>
                <a:ext cx="645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4" extrusionOk="0">
                    <a:moveTo>
                      <a:pt x="1399" y="1"/>
                    </a:moveTo>
                    <a:lnTo>
                      <a:pt x="1077" y="108"/>
                    </a:lnTo>
                    <a:lnTo>
                      <a:pt x="646" y="431"/>
                    </a:lnTo>
                    <a:lnTo>
                      <a:pt x="324" y="862"/>
                    </a:lnTo>
                    <a:lnTo>
                      <a:pt x="108" y="1399"/>
                    </a:lnTo>
                    <a:lnTo>
                      <a:pt x="1" y="1830"/>
                    </a:lnTo>
                    <a:lnTo>
                      <a:pt x="108" y="2260"/>
                    </a:lnTo>
                    <a:lnTo>
                      <a:pt x="324" y="2475"/>
                    </a:lnTo>
                    <a:lnTo>
                      <a:pt x="1184" y="3013"/>
                    </a:lnTo>
                    <a:lnTo>
                      <a:pt x="2583" y="539"/>
                    </a:lnTo>
                    <a:lnTo>
                      <a:pt x="1830" y="108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8"/>
              <p:cNvSpPr/>
              <p:nvPr/>
            </p:nvSpPr>
            <p:spPr>
              <a:xfrm>
                <a:off x="4657225" y="3030950"/>
                <a:ext cx="645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4" fill="none" extrusionOk="0">
                    <a:moveTo>
                      <a:pt x="1184" y="3013"/>
                    </a:moveTo>
                    <a:lnTo>
                      <a:pt x="324" y="2475"/>
                    </a:lnTo>
                    <a:lnTo>
                      <a:pt x="324" y="2475"/>
                    </a:lnTo>
                    <a:lnTo>
                      <a:pt x="108" y="2260"/>
                    </a:lnTo>
                    <a:lnTo>
                      <a:pt x="1" y="1830"/>
                    </a:lnTo>
                    <a:lnTo>
                      <a:pt x="108" y="1399"/>
                    </a:lnTo>
                    <a:lnTo>
                      <a:pt x="324" y="862"/>
                    </a:lnTo>
                    <a:lnTo>
                      <a:pt x="324" y="862"/>
                    </a:lnTo>
                    <a:lnTo>
                      <a:pt x="646" y="431"/>
                    </a:lnTo>
                    <a:lnTo>
                      <a:pt x="1077" y="108"/>
                    </a:lnTo>
                    <a:lnTo>
                      <a:pt x="1399" y="1"/>
                    </a:lnTo>
                    <a:lnTo>
                      <a:pt x="1830" y="1"/>
                    </a:lnTo>
                    <a:lnTo>
                      <a:pt x="1830" y="108"/>
                    </a:lnTo>
                    <a:lnTo>
                      <a:pt x="2583" y="53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8"/>
              <p:cNvSpPr/>
              <p:nvPr/>
            </p:nvSpPr>
            <p:spPr>
              <a:xfrm>
                <a:off x="4654550" y="3025575"/>
                <a:ext cx="726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3444" extrusionOk="0">
                    <a:moveTo>
                      <a:pt x="1614" y="1"/>
                    </a:moveTo>
                    <a:lnTo>
                      <a:pt x="1291" y="108"/>
                    </a:lnTo>
                    <a:lnTo>
                      <a:pt x="861" y="216"/>
                    </a:lnTo>
                    <a:lnTo>
                      <a:pt x="538" y="539"/>
                    </a:lnTo>
                    <a:lnTo>
                      <a:pt x="323" y="969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0" y="2475"/>
                    </a:lnTo>
                    <a:lnTo>
                      <a:pt x="215" y="2690"/>
                    </a:lnTo>
                    <a:lnTo>
                      <a:pt x="323" y="2905"/>
                    </a:lnTo>
                    <a:lnTo>
                      <a:pt x="1184" y="3443"/>
                    </a:lnTo>
                    <a:lnTo>
                      <a:pt x="1291" y="3443"/>
                    </a:lnTo>
                    <a:lnTo>
                      <a:pt x="1399" y="3336"/>
                    </a:lnTo>
                    <a:lnTo>
                      <a:pt x="1399" y="3228"/>
                    </a:lnTo>
                    <a:lnTo>
                      <a:pt x="1399" y="3121"/>
                    </a:lnTo>
                    <a:lnTo>
                      <a:pt x="538" y="2583"/>
                    </a:lnTo>
                    <a:lnTo>
                      <a:pt x="431" y="2368"/>
                    </a:lnTo>
                    <a:lnTo>
                      <a:pt x="323" y="2045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1" y="754"/>
                    </a:lnTo>
                    <a:lnTo>
                      <a:pt x="1076" y="539"/>
                    </a:lnTo>
                    <a:lnTo>
                      <a:pt x="1399" y="431"/>
                    </a:lnTo>
                    <a:lnTo>
                      <a:pt x="1614" y="323"/>
                    </a:lnTo>
                    <a:lnTo>
                      <a:pt x="1829" y="431"/>
                    </a:lnTo>
                    <a:lnTo>
                      <a:pt x="2582" y="969"/>
                    </a:lnTo>
                    <a:lnTo>
                      <a:pt x="2797" y="969"/>
                    </a:lnTo>
                    <a:lnTo>
                      <a:pt x="2905" y="861"/>
                    </a:lnTo>
                    <a:lnTo>
                      <a:pt x="2905" y="754"/>
                    </a:lnTo>
                    <a:lnTo>
                      <a:pt x="2797" y="646"/>
                    </a:lnTo>
                    <a:lnTo>
                      <a:pt x="2044" y="108"/>
                    </a:lnTo>
                    <a:lnTo>
                      <a:pt x="1937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8"/>
              <p:cNvSpPr/>
              <p:nvPr/>
            </p:nvSpPr>
            <p:spPr>
              <a:xfrm>
                <a:off x="4676050" y="3039025"/>
                <a:ext cx="5920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014" extrusionOk="0">
                    <a:moveTo>
                      <a:pt x="1615" y="323"/>
                    </a:moveTo>
                    <a:lnTo>
                      <a:pt x="1830" y="431"/>
                    </a:lnTo>
                    <a:lnTo>
                      <a:pt x="1937" y="646"/>
                    </a:lnTo>
                    <a:lnTo>
                      <a:pt x="2045" y="969"/>
                    </a:lnTo>
                    <a:lnTo>
                      <a:pt x="1937" y="1399"/>
                    </a:lnTo>
                    <a:lnTo>
                      <a:pt x="1722" y="1830"/>
                    </a:lnTo>
                    <a:lnTo>
                      <a:pt x="1507" y="2152"/>
                    </a:lnTo>
                    <a:lnTo>
                      <a:pt x="1292" y="2475"/>
                    </a:lnTo>
                    <a:lnTo>
                      <a:pt x="969" y="2583"/>
                    </a:lnTo>
                    <a:lnTo>
                      <a:pt x="539" y="2583"/>
                    </a:lnTo>
                    <a:lnTo>
                      <a:pt x="431" y="2367"/>
                    </a:lnTo>
                    <a:lnTo>
                      <a:pt x="324" y="2045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2" y="861"/>
                    </a:lnTo>
                    <a:lnTo>
                      <a:pt x="1077" y="539"/>
                    </a:lnTo>
                    <a:lnTo>
                      <a:pt x="1400" y="431"/>
                    </a:lnTo>
                    <a:lnTo>
                      <a:pt x="1615" y="323"/>
                    </a:lnTo>
                    <a:close/>
                    <a:moveTo>
                      <a:pt x="1615" y="1"/>
                    </a:moveTo>
                    <a:lnTo>
                      <a:pt x="1292" y="108"/>
                    </a:lnTo>
                    <a:lnTo>
                      <a:pt x="862" y="323"/>
                    </a:lnTo>
                    <a:lnTo>
                      <a:pt x="539" y="539"/>
                    </a:lnTo>
                    <a:lnTo>
                      <a:pt x="324" y="969"/>
                    </a:lnTo>
                    <a:lnTo>
                      <a:pt x="1" y="1507"/>
                    </a:lnTo>
                    <a:lnTo>
                      <a:pt x="1" y="2045"/>
                    </a:lnTo>
                    <a:lnTo>
                      <a:pt x="108" y="2583"/>
                    </a:lnTo>
                    <a:lnTo>
                      <a:pt x="216" y="2798"/>
                    </a:lnTo>
                    <a:lnTo>
                      <a:pt x="324" y="2905"/>
                    </a:lnTo>
                    <a:lnTo>
                      <a:pt x="754" y="3013"/>
                    </a:lnTo>
                    <a:lnTo>
                      <a:pt x="1077" y="2905"/>
                    </a:lnTo>
                    <a:lnTo>
                      <a:pt x="1507" y="2690"/>
                    </a:lnTo>
                    <a:lnTo>
                      <a:pt x="1830" y="2367"/>
                    </a:lnTo>
                    <a:lnTo>
                      <a:pt x="2045" y="2045"/>
                    </a:lnTo>
                    <a:lnTo>
                      <a:pt x="2368" y="1507"/>
                    </a:lnTo>
                    <a:lnTo>
                      <a:pt x="2368" y="969"/>
                    </a:lnTo>
                    <a:lnTo>
                      <a:pt x="2260" y="431"/>
                    </a:lnTo>
                    <a:lnTo>
                      <a:pt x="2153" y="216"/>
                    </a:lnTo>
                    <a:lnTo>
                      <a:pt x="2045" y="108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8"/>
              <p:cNvSpPr/>
              <p:nvPr/>
            </p:nvSpPr>
            <p:spPr>
              <a:xfrm>
                <a:off x="4678750" y="3044400"/>
                <a:ext cx="538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583" extrusionOk="0">
                    <a:moveTo>
                      <a:pt x="1507" y="1"/>
                    </a:moveTo>
                    <a:lnTo>
                      <a:pt x="1076" y="108"/>
                    </a:lnTo>
                    <a:lnTo>
                      <a:pt x="646" y="431"/>
                    </a:lnTo>
                    <a:lnTo>
                      <a:pt x="323" y="861"/>
                    </a:lnTo>
                    <a:lnTo>
                      <a:pt x="108" y="1399"/>
                    </a:lnTo>
                    <a:lnTo>
                      <a:pt x="0" y="1830"/>
                    </a:lnTo>
                    <a:lnTo>
                      <a:pt x="108" y="2260"/>
                    </a:lnTo>
                    <a:lnTo>
                      <a:pt x="323" y="2583"/>
                    </a:lnTo>
                    <a:lnTo>
                      <a:pt x="646" y="2583"/>
                    </a:lnTo>
                    <a:lnTo>
                      <a:pt x="1076" y="2475"/>
                    </a:lnTo>
                    <a:lnTo>
                      <a:pt x="1507" y="2152"/>
                    </a:lnTo>
                    <a:lnTo>
                      <a:pt x="1829" y="1722"/>
                    </a:lnTo>
                    <a:lnTo>
                      <a:pt x="2045" y="1184"/>
                    </a:lnTo>
                    <a:lnTo>
                      <a:pt x="2152" y="754"/>
                    </a:lnTo>
                    <a:lnTo>
                      <a:pt x="2045" y="324"/>
                    </a:lnTo>
                    <a:lnTo>
                      <a:pt x="182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8"/>
              <p:cNvSpPr/>
              <p:nvPr/>
            </p:nvSpPr>
            <p:spPr>
              <a:xfrm>
                <a:off x="4751375" y="3055175"/>
                <a:ext cx="861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5" extrusionOk="0">
                    <a:moveTo>
                      <a:pt x="0" y="0"/>
                    </a:moveTo>
                    <a:lnTo>
                      <a:pt x="0" y="753"/>
                    </a:lnTo>
                    <a:lnTo>
                      <a:pt x="3336" y="2905"/>
                    </a:lnTo>
                    <a:lnTo>
                      <a:pt x="3443" y="20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8"/>
              <p:cNvSpPr/>
              <p:nvPr/>
            </p:nvSpPr>
            <p:spPr>
              <a:xfrm>
                <a:off x="4746000" y="3049775"/>
                <a:ext cx="941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229" extrusionOk="0">
                    <a:moveTo>
                      <a:pt x="323" y="539"/>
                    </a:moveTo>
                    <a:lnTo>
                      <a:pt x="3443" y="2368"/>
                    </a:lnTo>
                    <a:lnTo>
                      <a:pt x="3443" y="2781"/>
                    </a:lnTo>
                    <a:lnTo>
                      <a:pt x="323" y="969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551" y="3229"/>
                    </a:lnTo>
                    <a:lnTo>
                      <a:pt x="3658" y="3229"/>
                    </a:lnTo>
                    <a:lnTo>
                      <a:pt x="3766" y="3121"/>
                    </a:lnTo>
                    <a:lnTo>
                      <a:pt x="3766" y="2260"/>
                    </a:lnTo>
                    <a:lnTo>
                      <a:pt x="3658" y="2153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8"/>
              <p:cNvSpPr/>
              <p:nvPr/>
            </p:nvSpPr>
            <p:spPr>
              <a:xfrm>
                <a:off x="4751375" y="3044400"/>
                <a:ext cx="1022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476" extrusionOk="0">
                    <a:moveTo>
                      <a:pt x="646" y="1"/>
                    </a:moveTo>
                    <a:lnTo>
                      <a:pt x="0" y="431"/>
                    </a:lnTo>
                    <a:lnTo>
                      <a:pt x="3443" y="2475"/>
                    </a:lnTo>
                    <a:lnTo>
                      <a:pt x="4089" y="2152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8"/>
              <p:cNvSpPr/>
              <p:nvPr/>
            </p:nvSpPr>
            <p:spPr>
              <a:xfrm>
                <a:off x="4746000" y="3041725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323"/>
                    </a:moveTo>
                    <a:lnTo>
                      <a:pt x="3873" y="2259"/>
                    </a:lnTo>
                    <a:lnTo>
                      <a:pt x="3658" y="2367"/>
                    </a:lnTo>
                    <a:lnTo>
                      <a:pt x="510" y="498"/>
                    </a:lnTo>
                    <a:lnTo>
                      <a:pt x="510" y="498"/>
                    </a:lnTo>
                    <a:lnTo>
                      <a:pt x="861" y="323"/>
                    </a:lnTo>
                    <a:close/>
                    <a:moveTo>
                      <a:pt x="753" y="0"/>
                    </a:move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646"/>
                    </a:lnTo>
                    <a:lnTo>
                      <a:pt x="3551" y="2797"/>
                    </a:lnTo>
                    <a:lnTo>
                      <a:pt x="3658" y="2797"/>
                    </a:lnTo>
                    <a:lnTo>
                      <a:pt x="4411" y="2367"/>
                    </a:lnTo>
                    <a:lnTo>
                      <a:pt x="4411" y="2259"/>
                    </a:lnTo>
                    <a:lnTo>
                      <a:pt x="4411" y="2044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8"/>
              <p:cNvSpPr/>
              <p:nvPr/>
            </p:nvSpPr>
            <p:spPr>
              <a:xfrm>
                <a:off x="4834750" y="3098200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754" y="0"/>
                    </a:moveTo>
                    <a:lnTo>
                      <a:pt x="108" y="323"/>
                    </a:lnTo>
                    <a:lnTo>
                      <a:pt x="1" y="1184"/>
                    </a:lnTo>
                    <a:lnTo>
                      <a:pt x="754" y="754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8"/>
              <p:cNvSpPr/>
              <p:nvPr/>
            </p:nvSpPr>
            <p:spPr>
              <a:xfrm>
                <a:off x="4832050" y="3092825"/>
                <a:ext cx="2425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507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4" y="1055"/>
                    </a:lnTo>
                    <a:lnTo>
                      <a:pt x="324" y="1055"/>
                    </a:lnTo>
                    <a:lnTo>
                      <a:pt x="324" y="646"/>
                    </a:lnTo>
                    <a:lnTo>
                      <a:pt x="646" y="538"/>
                    </a:lnTo>
                    <a:close/>
                    <a:moveTo>
                      <a:pt x="754" y="0"/>
                    </a:moveTo>
                    <a:lnTo>
                      <a:pt x="109" y="431"/>
                    </a:lnTo>
                    <a:lnTo>
                      <a:pt x="1" y="538"/>
                    </a:lnTo>
                    <a:lnTo>
                      <a:pt x="1" y="1399"/>
                    </a:lnTo>
                    <a:lnTo>
                      <a:pt x="109" y="1507"/>
                    </a:lnTo>
                    <a:lnTo>
                      <a:pt x="216" y="1507"/>
                    </a:lnTo>
                    <a:lnTo>
                      <a:pt x="969" y="1184"/>
                    </a:lnTo>
                    <a:lnTo>
                      <a:pt x="969" y="969"/>
                    </a:lnTo>
                    <a:lnTo>
                      <a:pt x="969" y="215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8"/>
              <p:cNvSpPr/>
              <p:nvPr/>
            </p:nvSpPr>
            <p:spPr>
              <a:xfrm>
                <a:off x="4732550" y="3065925"/>
                <a:ext cx="188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292" extrusionOk="0">
                    <a:moveTo>
                      <a:pt x="0" y="0"/>
                    </a:moveTo>
                    <a:lnTo>
                      <a:pt x="0" y="861"/>
                    </a:lnTo>
                    <a:lnTo>
                      <a:pt x="753" y="1291"/>
                    </a:lnTo>
                    <a:lnTo>
                      <a:pt x="753" y="4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8"/>
              <p:cNvSpPr/>
              <p:nvPr/>
            </p:nvSpPr>
            <p:spPr>
              <a:xfrm>
                <a:off x="4727175" y="3060550"/>
                <a:ext cx="296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615" extrusionOk="0">
                    <a:moveTo>
                      <a:pt x="430" y="538"/>
                    </a:moveTo>
                    <a:lnTo>
                      <a:pt x="753" y="753"/>
                    </a:lnTo>
                    <a:lnTo>
                      <a:pt x="753" y="1130"/>
                    </a:lnTo>
                    <a:lnTo>
                      <a:pt x="753" y="1130"/>
                    </a:lnTo>
                    <a:lnTo>
                      <a:pt x="430" y="969"/>
                    </a:lnTo>
                    <a:lnTo>
                      <a:pt x="430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1076"/>
                    </a:lnTo>
                    <a:lnTo>
                      <a:pt x="108" y="1184"/>
                    </a:lnTo>
                    <a:lnTo>
                      <a:pt x="861" y="1614"/>
                    </a:lnTo>
                    <a:lnTo>
                      <a:pt x="1076" y="1614"/>
                    </a:lnTo>
                    <a:lnTo>
                      <a:pt x="1183" y="1506"/>
                    </a:lnTo>
                    <a:lnTo>
                      <a:pt x="1183" y="646"/>
                    </a:lnTo>
                    <a:lnTo>
                      <a:pt x="1076" y="43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8"/>
              <p:cNvSpPr/>
              <p:nvPr/>
            </p:nvSpPr>
            <p:spPr>
              <a:xfrm>
                <a:off x="4732550" y="3055175"/>
                <a:ext cx="3497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861" extrusionOk="0">
                    <a:moveTo>
                      <a:pt x="646" y="0"/>
                    </a:moveTo>
                    <a:lnTo>
                      <a:pt x="0" y="430"/>
                    </a:lnTo>
                    <a:lnTo>
                      <a:pt x="753" y="861"/>
                    </a:lnTo>
                    <a:lnTo>
                      <a:pt x="1399" y="430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8"/>
              <p:cNvSpPr/>
              <p:nvPr/>
            </p:nvSpPr>
            <p:spPr>
              <a:xfrm>
                <a:off x="4727175" y="3052475"/>
                <a:ext cx="4572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829" h="1077" extrusionOk="0">
                    <a:moveTo>
                      <a:pt x="861" y="323"/>
                    </a:moveTo>
                    <a:lnTo>
                      <a:pt x="1291" y="538"/>
                    </a:lnTo>
                    <a:lnTo>
                      <a:pt x="968" y="754"/>
                    </a:lnTo>
                    <a:lnTo>
                      <a:pt x="578" y="493"/>
                    </a:lnTo>
                    <a:lnTo>
                      <a:pt x="578" y="493"/>
                    </a:lnTo>
                    <a:lnTo>
                      <a:pt x="861" y="323"/>
                    </a:lnTo>
                    <a:close/>
                    <a:moveTo>
                      <a:pt x="753" y="1"/>
                    </a:move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646"/>
                    </a:lnTo>
                    <a:lnTo>
                      <a:pt x="861" y="1076"/>
                    </a:lnTo>
                    <a:lnTo>
                      <a:pt x="1076" y="1076"/>
                    </a:lnTo>
                    <a:lnTo>
                      <a:pt x="1721" y="754"/>
                    </a:lnTo>
                    <a:lnTo>
                      <a:pt x="1829" y="538"/>
                    </a:lnTo>
                    <a:lnTo>
                      <a:pt x="1721" y="431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8"/>
              <p:cNvSpPr/>
              <p:nvPr/>
            </p:nvSpPr>
            <p:spPr>
              <a:xfrm>
                <a:off x="4751375" y="3065925"/>
                <a:ext cx="161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292" extrusionOk="0">
                    <a:moveTo>
                      <a:pt x="646" y="0"/>
                    </a:moveTo>
                    <a:lnTo>
                      <a:pt x="0" y="431"/>
                    </a:lnTo>
                    <a:lnTo>
                      <a:pt x="0" y="1291"/>
                    </a:lnTo>
                    <a:lnTo>
                      <a:pt x="646" y="86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8"/>
              <p:cNvSpPr/>
              <p:nvPr/>
            </p:nvSpPr>
            <p:spPr>
              <a:xfrm>
                <a:off x="4746000" y="3063225"/>
                <a:ext cx="26900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508" extrusionOk="0">
                    <a:moveTo>
                      <a:pt x="646" y="431"/>
                    </a:moveTo>
                    <a:lnTo>
                      <a:pt x="646" y="862"/>
                    </a:lnTo>
                    <a:lnTo>
                      <a:pt x="430" y="991"/>
                    </a:lnTo>
                    <a:lnTo>
                      <a:pt x="430" y="646"/>
                    </a:lnTo>
                    <a:lnTo>
                      <a:pt x="646" y="431"/>
                    </a:lnTo>
                    <a:close/>
                    <a:moveTo>
                      <a:pt x="753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0" y="1399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8" y="1077"/>
                    </a:lnTo>
                    <a:lnTo>
                      <a:pt x="1076" y="969"/>
                    </a:lnTo>
                    <a:lnTo>
                      <a:pt x="1076" y="108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8"/>
              <p:cNvSpPr/>
              <p:nvPr/>
            </p:nvSpPr>
            <p:spPr>
              <a:xfrm>
                <a:off x="4694875" y="3068625"/>
                <a:ext cx="377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937" extrusionOk="0">
                    <a:moveTo>
                      <a:pt x="1" y="0"/>
                    </a:moveTo>
                    <a:lnTo>
                      <a:pt x="1" y="1076"/>
                    </a:lnTo>
                    <a:lnTo>
                      <a:pt x="1507" y="1937"/>
                    </a:lnTo>
                    <a:lnTo>
                      <a:pt x="1507" y="8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8"/>
              <p:cNvSpPr/>
              <p:nvPr/>
            </p:nvSpPr>
            <p:spPr>
              <a:xfrm>
                <a:off x="4689500" y="3065925"/>
                <a:ext cx="484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260" extrusionOk="0">
                    <a:moveTo>
                      <a:pt x="431" y="431"/>
                    </a:moveTo>
                    <a:lnTo>
                      <a:pt x="1507" y="1076"/>
                    </a:lnTo>
                    <a:lnTo>
                      <a:pt x="1507" y="1763"/>
                    </a:lnTo>
                    <a:lnTo>
                      <a:pt x="431" y="1184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1184"/>
                    </a:lnTo>
                    <a:lnTo>
                      <a:pt x="108" y="1399"/>
                    </a:lnTo>
                    <a:lnTo>
                      <a:pt x="1615" y="2260"/>
                    </a:lnTo>
                    <a:lnTo>
                      <a:pt x="1830" y="2260"/>
                    </a:lnTo>
                    <a:lnTo>
                      <a:pt x="1937" y="2045"/>
                    </a:lnTo>
                    <a:lnTo>
                      <a:pt x="1937" y="969"/>
                    </a:lnTo>
                    <a:lnTo>
                      <a:pt x="1830" y="861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8"/>
              <p:cNvSpPr/>
              <p:nvPr/>
            </p:nvSpPr>
            <p:spPr>
              <a:xfrm>
                <a:off x="4694875" y="3055175"/>
                <a:ext cx="59200" cy="349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399" extrusionOk="0">
                    <a:moveTo>
                      <a:pt x="862" y="0"/>
                    </a:moveTo>
                    <a:lnTo>
                      <a:pt x="1" y="538"/>
                    </a:lnTo>
                    <a:lnTo>
                      <a:pt x="1507" y="1399"/>
                    </a:lnTo>
                    <a:lnTo>
                      <a:pt x="2368" y="861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8"/>
              <p:cNvSpPr/>
              <p:nvPr/>
            </p:nvSpPr>
            <p:spPr>
              <a:xfrm>
                <a:off x="4689500" y="30524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1077" y="323"/>
                    </a:moveTo>
                    <a:lnTo>
                      <a:pt x="2260" y="969"/>
                    </a:lnTo>
                    <a:lnTo>
                      <a:pt x="1722" y="1292"/>
                    </a:lnTo>
                    <a:lnTo>
                      <a:pt x="581" y="677"/>
                    </a:lnTo>
                    <a:lnTo>
                      <a:pt x="581" y="677"/>
                    </a:lnTo>
                    <a:lnTo>
                      <a:pt x="1077" y="323"/>
                    </a:lnTo>
                    <a:close/>
                    <a:moveTo>
                      <a:pt x="969" y="1"/>
                    </a:moveTo>
                    <a:lnTo>
                      <a:pt x="108" y="538"/>
                    </a:lnTo>
                    <a:lnTo>
                      <a:pt x="1" y="646"/>
                    </a:lnTo>
                    <a:lnTo>
                      <a:pt x="108" y="861"/>
                    </a:lnTo>
                    <a:lnTo>
                      <a:pt x="1615" y="1722"/>
                    </a:lnTo>
                    <a:lnTo>
                      <a:pt x="1830" y="1722"/>
                    </a:lnTo>
                    <a:lnTo>
                      <a:pt x="2690" y="1076"/>
                    </a:lnTo>
                    <a:lnTo>
                      <a:pt x="2798" y="969"/>
                    </a:lnTo>
                    <a:lnTo>
                      <a:pt x="2690" y="861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8"/>
              <p:cNvSpPr/>
              <p:nvPr/>
            </p:nvSpPr>
            <p:spPr>
              <a:xfrm>
                <a:off x="4732550" y="3076675"/>
                <a:ext cx="215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1615" extrusionOk="0">
                    <a:moveTo>
                      <a:pt x="861" y="1"/>
                    </a:moveTo>
                    <a:lnTo>
                      <a:pt x="0" y="539"/>
                    </a:lnTo>
                    <a:lnTo>
                      <a:pt x="0" y="1615"/>
                    </a:lnTo>
                    <a:lnTo>
                      <a:pt x="861" y="1077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8"/>
              <p:cNvSpPr/>
              <p:nvPr/>
            </p:nvSpPr>
            <p:spPr>
              <a:xfrm>
                <a:off x="4727175" y="3074000"/>
                <a:ext cx="323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937" extrusionOk="0">
                    <a:moveTo>
                      <a:pt x="968" y="431"/>
                    </a:moveTo>
                    <a:lnTo>
                      <a:pt x="968" y="1076"/>
                    </a:lnTo>
                    <a:lnTo>
                      <a:pt x="430" y="1412"/>
                    </a:lnTo>
                    <a:lnTo>
                      <a:pt x="430" y="1412"/>
                    </a:lnTo>
                    <a:lnTo>
                      <a:pt x="430" y="753"/>
                    </a:lnTo>
                    <a:lnTo>
                      <a:pt x="968" y="431"/>
                    </a:lnTo>
                    <a:close/>
                    <a:moveTo>
                      <a:pt x="1076" y="0"/>
                    </a:moveTo>
                    <a:lnTo>
                      <a:pt x="108" y="538"/>
                    </a:lnTo>
                    <a:lnTo>
                      <a:pt x="0" y="646"/>
                    </a:lnTo>
                    <a:lnTo>
                      <a:pt x="0" y="1722"/>
                    </a:lnTo>
                    <a:lnTo>
                      <a:pt x="108" y="1937"/>
                    </a:lnTo>
                    <a:lnTo>
                      <a:pt x="323" y="1937"/>
                    </a:lnTo>
                    <a:lnTo>
                      <a:pt x="1183" y="1399"/>
                    </a:lnTo>
                    <a:lnTo>
                      <a:pt x="1291" y="1184"/>
                    </a:lnTo>
                    <a:lnTo>
                      <a:pt x="1291" y="108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8"/>
              <p:cNvSpPr/>
              <p:nvPr/>
            </p:nvSpPr>
            <p:spPr>
              <a:xfrm>
                <a:off x="4692200" y="3087450"/>
                <a:ext cx="215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292" extrusionOk="0">
                    <a:moveTo>
                      <a:pt x="0" y="0"/>
                    </a:moveTo>
                    <a:lnTo>
                      <a:pt x="0" y="861"/>
                    </a:lnTo>
                    <a:lnTo>
                      <a:pt x="754" y="1291"/>
                    </a:lnTo>
                    <a:lnTo>
                      <a:pt x="861" y="5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8"/>
              <p:cNvSpPr/>
              <p:nvPr/>
            </p:nvSpPr>
            <p:spPr>
              <a:xfrm>
                <a:off x="4689500" y="3084750"/>
                <a:ext cx="269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615" extrusionOk="0">
                    <a:moveTo>
                      <a:pt x="324" y="431"/>
                    </a:moveTo>
                    <a:lnTo>
                      <a:pt x="754" y="754"/>
                    </a:lnTo>
                    <a:lnTo>
                      <a:pt x="754" y="1148"/>
                    </a:lnTo>
                    <a:lnTo>
                      <a:pt x="754" y="1148"/>
                    </a:lnTo>
                    <a:lnTo>
                      <a:pt x="324" y="861"/>
                    </a:lnTo>
                    <a:lnTo>
                      <a:pt x="324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969"/>
                    </a:lnTo>
                    <a:lnTo>
                      <a:pt x="108" y="1184"/>
                    </a:lnTo>
                    <a:lnTo>
                      <a:pt x="862" y="1614"/>
                    </a:lnTo>
                    <a:lnTo>
                      <a:pt x="969" y="1614"/>
                    </a:lnTo>
                    <a:lnTo>
                      <a:pt x="1077" y="1399"/>
                    </a:lnTo>
                    <a:lnTo>
                      <a:pt x="1077" y="646"/>
                    </a:lnTo>
                    <a:lnTo>
                      <a:pt x="969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8"/>
              <p:cNvSpPr/>
              <p:nvPr/>
            </p:nvSpPr>
            <p:spPr>
              <a:xfrm>
                <a:off x="4692200" y="3079375"/>
                <a:ext cx="3767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862" extrusionOk="0">
                    <a:moveTo>
                      <a:pt x="646" y="0"/>
                    </a:moveTo>
                    <a:lnTo>
                      <a:pt x="0" y="323"/>
                    </a:lnTo>
                    <a:lnTo>
                      <a:pt x="861" y="861"/>
                    </a:lnTo>
                    <a:lnTo>
                      <a:pt x="1507" y="43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8"/>
              <p:cNvSpPr/>
              <p:nvPr/>
            </p:nvSpPr>
            <p:spPr>
              <a:xfrm>
                <a:off x="4689500" y="3074000"/>
                <a:ext cx="430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184" extrusionOk="0">
                    <a:moveTo>
                      <a:pt x="862" y="431"/>
                    </a:moveTo>
                    <a:lnTo>
                      <a:pt x="1184" y="646"/>
                    </a:lnTo>
                    <a:lnTo>
                      <a:pt x="969" y="861"/>
                    </a:lnTo>
                    <a:lnTo>
                      <a:pt x="517" y="603"/>
                    </a:lnTo>
                    <a:lnTo>
                      <a:pt x="517" y="603"/>
                    </a:lnTo>
                    <a:lnTo>
                      <a:pt x="862" y="431"/>
                    </a:lnTo>
                    <a:close/>
                    <a:moveTo>
                      <a:pt x="754" y="0"/>
                    </a:moveTo>
                    <a:lnTo>
                      <a:pt x="108" y="431"/>
                    </a:lnTo>
                    <a:lnTo>
                      <a:pt x="1" y="646"/>
                    </a:lnTo>
                    <a:lnTo>
                      <a:pt x="108" y="753"/>
                    </a:lnTo>
                    <a:lnTo>
                      <a:pt x="862" y="1184"/>
                    </a:lnTo>
                    <a:lnTo>
                      <a:pt x="969" y="1184"/>
                    </a:lnTo>
                    <a:lnTo>
                      <a:pt x="1722" y="753"/>
                    </a:lnTo>
                    <a:lnTo>
                      <a:pt x="1722" y="646"/>
                    </a:lnTo>
                    <a:lnTo>
                      <a:pt x="1722" y="431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8"/>
              <p:cNvSpPr/>
              <p:nvPr/>
            </p:nvSpPr>
            <p:spPr>
              <a:xfrm>
                <a:off x="4711025" y="3090125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1184"/>
                    </a:lnTo>
                    <a:lnTo>
                      <a:pt x="754" y="754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8"/>
              <p:cNvSpPr/>
              <p:nvPr/>
            </p:nvSpPr>
            <p:spPr>
              <a:xfrm>
                <a:off x="4708325" y="3084750"/>
                <a:ext cx="242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615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4" y="1119"/>
                    </a:lnTo>
                    <a:lnTo>
                      <a:pt x="324" y="646"/>
                    </a:lnTo>
                    <a:lnTo>
                      <a:pt x="646" y="538"/>
                    </a:lnTo>
                    <a:close/>
                    <a:moveTo>
                      <a:pt x="754" y="1"/>
                    </a:moveTo>
                    <a:lnTo>
                      <a:pt x="109" y="431"/>
                    </a:lnTo>
                    <a:lnTo>
                      <a:pt x="1" y="538"/>
                    </a:lnTo>
                    <a:lnTo>
                      <a:pt x="1" y="1399"/>
                    </a:lnTo>
                    <a:lnTo>
                      <a:pt x="109" y="1614"/>
                    </a:lnTo>
                    <a:lnTo>
                      <a:pt x="216" y="1614"/>
                    </a:lnTo>
                    <a:lnTo>
                      <a:pt x="969" y="1184"/>
                    </a:lnTo>
                    <a:lnTo>
                      <a:pt x="969" y="969"/>
                    </a:lnTo>
                    <a:lnTo>
                      <a:pt x="969" y="216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8"/>
              <p:cNvSpPr/>
              <p:nvPr/>
            </p:nvSpPr>
            <p:spPr>
              <a:xfrm>
                <a:off x="4676050" y="3098200"/>
                <a:ext cx="861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6" extrusionOk="0">
                    <a:moveTo>
                      <a:pt x="1" y="0"/>
                    </a:moveTo>
                    <a:lnTo>
                      <a:pt x="1" y="861"/>
                    </a:lnTo>
                    <a:lnTo>
                      <a:pt x="3444" y="2905"/>
                    </a:lnTo>
                    <a:lnTo>
                      <a:pt x="3444" y="204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8"/>
              <p:cNvSpPr/>
              <p:nvPr/>
            </p:nvSpPr>
            <p:spPr>
              <a:xfrm>
                <a:off x="4673375" y="3095500"/>
                <a:ext cx="941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121" extrusionOk="0">
                    <a:moveTo>
                      <a:pt x="323" y="431"/>
                    </a:moveTo>
                    <a:lnTo>
                      <a:pt x="3443" y="2260"/>
                    </a:lnTo>
                    <a:lnTo>
                      <a:pt x="3443" y="2673"/>
                    </a:lnTo>
                    <a:lnTo>
                      <a:pt x="323" y="862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108" y="1077"/>
                    </a:lnTo>
                    <a:lnTo>
                      <a:pt x="3443" y="3121"/>
                    </a:lnTo>
                    <a:lnTo>
                      <a:pt x="3658" y="3121"/>
                    </a:lnTo>
                    <a:lnTo>
                      <a:pt x="3766" y="3013"/>
                    </a:lnTo>
                    <a:lnTo>
                      <a:pt x="3766" y="2153"/>
                    </a:lnTo>
                    <a:lnTo>
                      <a:pt x="3658" y="2045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8"/>
              <p:cNvSpPr/>
              <p:nvPr/>
            </p:nvSpPr>
            <p:spPr>
              <a:xfrm>
                <a:off x="4676050" y="3090125"/>
                <a:ext cx="1049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368" extrusionOk="0">
                    <a:moveTo>
                      <a:pt x="754" y="1"/>
                    </a:moveTo>
                    <a:lnTo>
                      <a:pt x="1" y="323"/>
                    </a:lnTo>
                    <a:lnTo>
                      <a:pt x="3444" y="2368"/>
                    </a:lnTo>
                    <a:lnTo>
                      <a:pt x="4197" y="2045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8"/>
              <p:cNvSpPr/>
              <p:nvPr/>
            </p:nvSpPr>
            <p:spPr>
              <a:xfrm>
                <a:off x="4673375" y="3084750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431"/>
                    </a:moveTo>
                    <a:lnTo>
                      <a:pt x="3873" y="2260"/>
                    </a:lnTo>
                    <a:lnTo>
                      <a:pt x="3551" y="2367"/>
                    </a:lnTo>
                    <a:lnTo>
                      <a:pt x="514" y="604"/>
                    </a:lnTo>
                    <a:lnTo>
                      <a:pt x="514" y="604"/>
                    </a:lnTo>
                    <a:lnTo>
                      <a:pt x="861" y="431"/>
                    </a:lnTo>
                    <a:close/>
                    <a:moveTo>
                      <a:pt x="753" y="1"/>
                    </a:moveTo>
                    <a:lnTo>
                      <a:pt x="108" y="431"/>
                    </a:lnTo>
                    <a:lnTo>
                      <a:pt x="0" y="538"/>
                    </a:lnTo>
                    <a:lnTo>
                      <a:pt x="108" y="754"/>
                    </a:lnTo>
                    <a:lnTo>
                      <a:pt x="3443" y="2798"/>
                    </a:lnTo>
                    <a:lnTo>
                      <a:pt x="3658" y="2798"/>
                    </a:lnTo>
                    <a:lnTo>
                      <a:pt x="4304" y="2367"/>
                    </a:lnTo>
                    <a:lnTo>
                      <a:pt x="4411" y="2260"/>
                    </a:lnTo>
                    <a:lnTo>
                      <a:pt x="4304" y="2045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8"/>
              <p:cNvSpPr/>
              <p:nvPr/>
            </p:nvSpPr>
            <p:spPr>
              <a:xfrm>
                <a:off x="4762125" y="3141225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754" y="1"/>
                    </a:moveTo>
                    <a:lnTo>
                      <a:pt x="1" y="324"/>
                    </a:lnTo>
                    <a:lnTo>
                      <a:pt x="1" y="1184"/>
                    </a:lnTo>
                    <a:lnTo>
                      <a:pt x="754" y="754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8"/>
              <p:cNvSpPr/>
              <p:nvPr/>
            </p:nvSpPr>
            <p:spPr>
              <a:xfrm>
                <a:off x="4759450" y="3135850"/>
                <a:ext cx="242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507" extrusionOk="0">
                    <a:moveTo>
                      <a:pt x="646" y="539"/>
                    </a:moveTo>
                    <a:lnTo>
                      <a:pt x="646" y="861"/>
                    </a:lnTo>
                    <a:lnTo>
                      <a:pt x="323" y="1023"/>
                    </a:lnTo>
                    <a:lnTo>
                      <a:pt x="323" y="646"/>
                    </a:lnTo>
                    <a:lnTo>
                      <a:pt x="646" y="539"/>
                    </a:lnTo>
                    <a:close/>
                    <a:moveTo>
                      <a:pt x="753" y="1"/>
                    </a:moveTo>
                    <a:lnTo>
                      <a:pt x="0" y="431"/>
                    </a:lnTo>
                    <a:lnTo>
                      <a:pt x="0" y="539"/>
                    </a:lnTo>
                    <a:lnTo>
                      <a:pt x="0" y="1399"/>
                    </a:lnTo>
                    <a:lnTo>
                      <a:pt x="0" y="1507"/>
                    </a:lnTo>
                    <a:lnTo>
                      <a:pt x="215" y="1507"/>
                    </a:lnTo>
                    <a:lnTo>
                      <a:pt x="861" y="1184"/>
                    </a:lnTo>
                    <a:lnTo>
                      <a:pt x="968" y="969"/>
                    </a:lnTo>
                    <a:lnTo>
                      <a:pt x="968" y="216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8"/>
              <p:cNvSpPr/>
              <p:nvPr/>
            </p:nvSpPr>
            <p:spPr>
              <a:xfrm>
                <a:off x="4030550" y="3369850"/>
                <a:ext cx="1667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014" extrusionOk="0">
                    <a:moveTo>
                      <a:pt x="0" y="1"/>
                    </a:moveTo>
                    <a:lnTo>
                      <a:pt x="0" y="754"/>
                    </a:lnTo>
                    <a:lnTo>
                      <a:pt x="0" y="1077"/>
                    </a:lnTo>
                    <a:lnTo>
                      <a:pt x="108" y="1507"/>
                    </a:lnTo>
                    <a:lnTo>
                      <a:pt x="215" y="1830"/>
                    </a:lnTo>
                    <a:lnTo>
                      <a:pt x="538" y="2152"/>
                    </a:lnTo>
                    <a:lnTo>
                      <a:pt x="968" y="2475"/>
                    </a:lnTo>
                    <a:lnTo>
                      <a:pt x="1506" y="2690"/>
                    </a:lnTo>
                    <a:lnTo>
                      <a:pt x="2044" y="2906"/>
                    </a:lnTo>
                    <a:lnTo>
                      <a:pt x="2690" y="3013"/>
                    </a:lnTo>
                    <a:lnTo>
                      <a:pt x="3981" y="3013"/>
                    </a:lnTo>
                    <a:lnTo>
                      <a:pt x="4626" y="2906"/>
                    </a:lnTo>
                    <a:lnTo>
                      <a:pt x="5164" y="2690"/>
                    </a:lnTo>
                    <a:lnTo>
                      <a:pt x="5702" y="2475"/>
                    </a:lnTo>
                    <a:lnTo>
                      <a:pt x="6133" y="2152"/>
                    </a:lnTo>
                    <a:lnTo>
                      <a:pt x="6455" y="1830"/>
                    </a:lnTo>
                    <a:lnTo>
                      <a:pt x="6670" y="1507"/>
                    </a:lnTo>
                    <a:lnTo>
                      <a:pt x="6670" y="1077"/>
                    </a:lnTo>
                    <a:lnTo>
                      <a:pt x="66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8"/>
              <p:cNvSpPr/>
              <p:nvPr/>
            </p:nvSpPr>
            <p:spPr>
              <a:xfrm>
                <a:off x="4030550" y="3369850"/>
                <a:ext cx="1667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014" fill="none" extrusionOk="0">
                    <a:moveTo>
                      <a:pt x="6670" y="1"/>
                    </a:moveTo>
                    <a:lnTo>
                      <a:pt x="6670" y="1077"/>
                    </a:lnTo>
                    <a:lnTo>
                      <a:pt x="6670" y="1077"/>
                    </a:lnTo>
                    <a:lnTo>
                      <a:pt x="6670" y="1507"/>
                    </a:lnTo>
                    <a:lnTo>
                      <a:pt x="6455" y="1830"/>
                    </a:lnTo>
                    <a:lnTo>
                      <a:pt x="6133" y="2152"/>
                    </a:lnTo>
                    <a:lnTo>
                      <a:pt x="5702" y="2475"/>
                    </a:lnTo>
                    <a:lnTo>
                      <a:pt x="5164" y="2690"/>
                    </a:lnTo>
                    <a:lnTo>
                      <a:pt x="4626" y="2906"/>
                    </a:lnTo>
                    <a:lnTo>
                      <a:pt x="3981" y="3013"/>
                    </a:lnTo>
                    <a:lnTo>
                      <a:pt x="3335" y="3013"/>
                    </a:lnTo>
                    <a:lnTo>
                      <a:pt x="3335" y="3013"/>
                    </a:lnTo>
                    <a:lnTo>
                      <a:pt x="2690" y="3013"/>
                    </a:lnTo>
                    <a:lnTo>
                      <a:pt x="2044" y="2906"/>
                    </a:lnTo>
                    <a:lnTo>
                      <a:pt x="1506" y="2690"/>
                    </a:lnTo>
                    <a:lnTo>
                      <a:pt x="968" y="2475"/>
                    </a:lnTo>
                    <a:lnTo>
                      <a:pt x="538" y="2152"/>
                    </a:lnTo>
                    <a:lnTo>
                      <a:pt x="215" y="1830"/>
                    </a:lnTo>
                    <a:lnTo>
                      <a:pt x="108" y="1507"/>
                    </a:lnTo>
                    <a:lnTo>
                      <a:pt x="0" y="1077"/>
                    </a:lnTo>
                    <a:lnTo>
                      <a:pt x="0" y="754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8"/>
              <p:cNvSpPr/>
              <p:nvPr/>
            </p:nvSpPr>
            <p:spPr>
              <a:xfrm>
                <a:off x="4025150" y="3364475"/>
                <a:ext cx="177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3444" extrusionOk="0">
                    <a:moveTo>
                      <a:pt x="216" y="1"/>
                    </a:moveTo>
                    <a:lnTo>
                      <a:pt x="109" y="108"/>
                    </a:lnTo>
                    <a:lnTo>
                      <a:pt x="1" y="216"/>
                    </a:lnTo>
                    <a:lnTo>
                      <a:pt x="1" y="969"/>
                    </a:lnTo>
                    <a:lnTo>
                      <a:pt x="1" y="1292"/>
                    </a:lnTo>
                    <a:lnTo>
                      <a:pt x="109" y="1722"/>
                    </a:lnTo>
                    <a:lnTo>
                      <a:pt x="324" y="2152"/>
                    </a:lnTo>
                    <a:lnTo>
                      <a:pt x="646" y="2475"/>
                    </a:lnTo>
                    <a:lnTo>
                      <a:pt x="1077" y="2798"/>
                    </a:lnTo>
                    <a:lnTo>
                      <a:pt x="1615" y="3121"/>
                    </a:lnTo>
                    <a:lnTo>
                      <a:pt x="2153" y="3228"/>
                    </a:lnTo>
                    <a:lnTo>
                      <a:pt x="2798" y="3443"/>
                    </a:lnTo>
                    <a:lnTo>
                      <a:pt x="4197" y="3443"/>
                    </a:lnTo>
                    <a:lnTo>
                      <a:pt x="4842" y="3228"/>
                    </a:lnTo>
                    <a:lnTo>
                      <a:pt x="5488" y="3121"/>
                    </a:lnTo>
                    <a:lnTo>
                      <a:pt x="6026" y="2798"/>
                    </a:lnTo>
                    <a:lnTo>
                      <a:pt x="6456" y="2475"/>
                    </a:lnTo>
                    <a:lnTo>
                      <a:pt x="6779" y="2152"/>
                    </a:lnTo>
                    <a:lnTo>
                      <a:pt x="6994" y="1722"/>
                    </a:lnTo>
                    <a:lnTo>
                      <a:pt x="7102" y="1292"/>
                    </a:lnTo>
                    <a:lnTo>
                      <a:pt x="7102" y="216"/>
                    </a:lnTo>
                    <a:lnTo>
                      <a:pt x="6994" y="108"/>
                    </a:lnTo>
                    <a:lnTo>
                      <a:pt x="6886" y="1"/>
                    </a:lnTo>
                    <a:lnTo>
                      <a:pt x="6779" y="108"/>
                    </a:lnTo>
                    <a:lnTo>
                      <a:pt x="6671" y="216"/>
                    </a:lnTo>
                    <a:lnTo>
                      <a:pt x="6671" y="1292"/>
                    </a:lnTo>
                    <a:lnTo>
                      <a:pt x="6671" y="1614"/>
                    </a:lnTo>
                    <a:lnTo>
                      <a:pt x="6456" y="1937"/>
                    </a:lnTo>
                    <a:lnTo>
                      <a:pt x="6026" y="2367"/>
                    </a:lnTo>
                    <a:lnTo>
                      <a:pt x="5380" y="2798"/>
                    </a:lnTo>
                    <a:lnTo>
                      <a:pt x="4520" y="3013"/>
                    </a:lnTo>
                    <a:lnTo>
                      <a:pt x="3551" y="3121"/>
                    </a:lnTo>
                    <a:lnTo>
                      <a:pt x="2906" y="3013"/>
                    </a:lnTo>
                    <a:lnTo>
                      <a:pt x="2260" y="2905"/>
                    </a:lnTo>
                    <a:lnTo>
                      <a:pt x="1722" y="2798"/>
                    </a:lnTo>
                    <a:lnTo>
                      <a:pt x="1292" y="2475"/>
                    </a:lnTo>
                    <a:lnTo>
                      <a:pt x="862" y="2260"/>
                    </a:lnTo>
                    <a:lnTo>
                      <a:pt x="646" y="1937"/>
                    </a:lnTo>
                    <a:lnTo>
                      <a:pt x="431" y="1614"/>
                    </a:lnTo>
                    <a:lnTo>
                      <a:pt x="431" y="1292"/>
                    </a:lnTo>
                    <a:lnTo>
                      <a:pt x="431" y="969"/>
                    </a:lnTo>
                    <a:lnTo>
                      <a:pt x="431" y="216"/>
                    </a:lnTo>
                    <a:lnTo>
                      <a:pt x="324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8"/>
              <p:cNvSpPr/>
              <p:nvPr/>
            </p:nvSpPr>
            <p:spPr>
              <a:xfrm>
                <a:off x="4030550" y="3316075"/>
                <a:ext cx="16677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981" extrusionOk="0">
                    <a:moveTo>
                      <a:pt x="2690" y="0"/>
                    </a:moveTo>
                    <a:lnTo>
                      <a:pt x="2044" y="108"/>
                    </a:lnTo>
                    <a:lnTo>
                      <a:pt x="1399" y="323"/>
                    </a:lnTo>
                    <a:lnTo>
                      <a:pt x="968" y="538"/>
                    </a:lnTo>
                    <a:lnTo>
                      <a:pt x="538" y="861"/>
                    </a:lnTo>
                    <a:lnTo>
                      <a:pt x="215" y="1183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0" y="2367"/>
                    </a:lnTo>
                    <a:lnTo>
                      <a:pt x="215" y="2797"/>
                    </a:lnTo>
                    <a:lnTo>
                      <a:pt x="538" y="3120"/>
                    </a:lnTo>
                    <a:lnTo>
                      <a:pt x="968" y="3443"/>
                    </a:lnTo>
                    <a:lnTo>
                      <a:pt x="1399" y="3658"/>
                    </a:lnTo>
                    <a:lnTo>
                      <a:pt x="2044" y="3766"/>
                    </a:lnTo>
                    <a:lnTo>
                      <a:pt x="2690" y="3981"/>
                    </a:lnTo>
                    <a:lnTo>
                      <a:pt x="3981" y="3981"/>
                    </a:lnTo>
                    <a:lnTo>
                      <a:pt x="4626" y="3766"/>
                    </a:lnTo>
                    <a:lnTo>
                      <a:pt x="5164" y="3658"/>
                    </a:lnTo>
                    <a:lnTo>
                      <a:pt x="5702" y="3443"/>
                    </a:lnTo>
                    <a:lnTo>
                      <a:pt x="6133" y="3120"/>
                    </a:lnTo>
                    <a:lnTo>
                      <a:pt x="6455" y="2797"/>
                    </a:lnTo>
                    <a:lnTo>
                      <a:pt x="6670" y="2367"/>
                    </a:lnTo>
                    <a:lnTo>
                      <a:pt x="6670" y="1937"/>
                    </a:lnTo>
                    <a:lnTo>
                      <a:pt x="6670" y="1614"/>
                    </a:lnTo>
                    <a:lnTo>
                      <a:pt x="6455" y="1183"/>
                    </a:lnTo>
                    <a:lnTo>
                      <a:pt x="6133" y="861"/>
                    </a:lnTo>
                    <a:lnTo>
                      <a:pt x="5702" y="538"/>
                    </a:lnTo>
                    <a:lnTo>
                      <a:pt x="5164" y="323"/>
                    </a:lnTo>
                    <a:lnTo>
                      <a:pt x="4626" y="108"/>
                    </a:lnTo>
                    <a:lnTo>
                      <a:pt x="3981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8"/>
              <p:cNvSpPr/>
              <p:nvPr/>
            </p:nvSpPr>
            <p:spPr>
              <a:xfrm>
                <a:off x="4025150" y="3310675"/>
                <a:ext cx="17755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412" extrusionOk="0">
                    <a:moveTo>
                      <a:pt x="4197" y="431"/>
                    </a:moveTo>
                    <a:lnTo>
                      <a:pt x="4842" y="539"/>
                    </a:lnTo>
                    <a:lnTo>
                      <a:pt x="5380" y="754"/>
                    </a:lnTo>
                    <a:lnTo>
                      <a:pt x="5811" y="969"/>
                    </a:lnTo>
                    <a:lnTo>
                      <a:pt x="6241" y="1184"/>
                    </a:lnTo>
                    <a:lnTo>
                      <a:pt x="6456" y="1507"/>
                    </a:lnTo>
                    <a:lnTo>
                      <a:pt x="6671" y="1830"/>
                    </a:lnTo>
                    <a:lnTo>
                      <a:pt x="6671" y="2153"/>
                    </a:lnTo>
                    <a:lnTo>
                      <a:pt x="6671" y="2583"/>
                    </a:lnTo>
                    <a:lnTo>
                      <a:pt x="6456" y="2906"/>
                    </a:lnTo>
                    <a:lnTo>
                      <a:pt x="6026" y="3336"/>
                    </a:lnTo>
                    <a:lnTo>
                      <a:pt x="5380" y="3659"/>
                    </a:lnTo>
                    <a:lnTo>
                      <a:pt x="4520" y="3874"/>
                    </a:lnTo>
                    <a:lnTo>
                      <a:pt x="3551" y="3982"/>
                    </a:lnTo>
                    <a:lnTo>
                      <a:pt x="2906" y="3982"/>
                    </a:lnTo>
                    <a:lnTo>
                      <a:pt x="2260" y="3874"/>
                    </a:lnTo>
                    <a:lnTo>
                      <a:pt x="1722" y="3659"/>
                    </a:lnTo>
                    <a:lnTo>
                      <a:pt x="1292" y="3444"/>
                    </a:lnTo>
                    <a:lnTo>
                      <a:pt x="862" y="3228"/>
                    </a:lnTo>
                    <a:lnTo>
                      <a:pt x="539" y="2906"/>
                    </a:lnTo>
                    <a:lnTo>
                      <a:pt x="431" y="2583"/>
                    </a:lnTo>
                    <a:lnTo>
                      <a:pt x="324" y="2153"/>
                    </a:lnTo>
                    <a:lnTo>
                      <a:pt x="431" y="1830"/>
                    </a:lnTo>
                    <a:lnTo>
                      <a:pt x="539" y="1507"/>
                    </a:lnTo>
                    <a:lnTo>
                      <a:pt x="1077" y="1077"/>
                    </a:lnTo>
                    <a:lnTo>
                      <a:pt x="1722" y="754"/>
                    </a:lnTo>
                    <a:lnTo>
                      <a:pt x="2583" y="539"/>
                    </a:lnTo>
                    <a:lnTo>
                      <a:pt x="3551" y="431"/>
                    </a:lnTo>
                    <a:close/>
                    <a:moveTo>
                      <a:pt x="3551" y="1"/>
                    </a:moveTo>
                    <a:lnTo>
                      <a:pt x="2798" y="108"/>
                    </a:lnTo>
                    <a:lnTo>
                      <a:pt x="2153" y="216"/>
                    </a:lnTo>
                    <a:lnTo>
                      <a:pt x="1615" y="431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4" y="1292"/>
                    </a:lnTo>
                    <a:lnTo>
                      <a:pt x="109" y="1722"/>
                    </a:lnTo>
                    <a:lnTo>
                      <a:pt x="1" y="2153"/>
                    </a:lnTo>
                    <a:lnTo>
                      <a:pt x="109" y="2690"/>
                    </a:lnTo>
                    <a:lnTo>
                      <a:pt x="324" y="3121"/>
                    </a:lnTo>
                    <a:lnTo>
                      <a:pt x="862" y="3659"/>
                    </a:lnTo>
                    <a:lnTo>
                      <a:pt x="1615" y="3982"/>
                    </a:lnTo>
                    <a:lnTo>
                      <a:pt x="2475" y="4304"/>
                    </a:lnTo>
                    <a:lnTo>
                      <a:pt x="3551" y="4412"/>
                    </a:lnTo>
                    <a:lnTo>
                      <a:pt x="4197" y="4304"/>
                    </a:lnTo>
                    <a:lnTo>
                      <a:pt x="4842" y="4197"/>
                    </a:lnTo>
                    <a:lnTo>
                      <a:pt x="5488" y="3982"/>
                    </a:lnTo>
                    <a:lnTo>
                      <a:pt x="6026" y="3766"/>
                    </a:lnTo>
                    <a:lnTo>
                      <a:pt x="6456" y="3444"/>
                    </a:lnTo>
                    <a:lnTo>
                      <a:pt x="6779" y="3121"/>
                    </a:lnTo>
                    <a:lnTo>
                      <a:pt x="6994" y="2690"/>
                    </a:lnTo>
                    <a:lnTo>
                      <a:pt x="7102" y="2153"/>
                    </a:lnTo>
                    <a:lnTo>
                      <a:pt x="6994" y="1722"/>
                    </a:lnTo>
                    <a:lnTo>
                      <a:pt x="6779" y="1292"/>
                    </a:lnTo>
                    <a:lnTo>
                      <a:pt x="6241" y="754"/>
                    </a:lnTo>
                    <a:lnTo>
                      <a:pt x="5488" y="431"/>
                    </a:lnTo>
                    <a:lnTo>
                      <a:pt x="4520" y="108"/>
                    </a:lnTo>
                    <a:lnTo>
                      <a:pt x="35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8"/>
              <p:cNvSpPr/>
              <p:nvPr/>
            </p:nvSpPr>
            <p:spPr>
              <a:xfrm>
                <a:off x="4054750" y="3286475"/>
                <a:ext cx="592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4304" extrusionOk="0">
                    <a:moveTo>
                      <a:pt x="0" y="1"/>
                    </a:moveTo>
                    <a:lnTo>
                      <a:pt x="0" y="2905"/>
                    </a:lnTo>
                    <a:lnTo>
                      <a:pt x="2367" y="4304"/>
                    </a:lnTo>
                    <a:lnTo>
                      <a:pt x="2367" y="15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8"/>
              <p:cNvSpPr/>
              <p:nvPr/>
            </p:nvSpPr>
            <p:spPr>
              <a:xfrm>
                <a:off x="4049375" y="3283775"/>
                <a:ext cx="69950" cy="11570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628" extrusionOk="0">
                    <a:moveTo>
                      <a:pt x="323" y="431"/>
                    </a:moveTo>
                    <a:lnTo>
                      <a:pt x="2367" y="1615"/>
                    </a:lnTo>
                    <a:lnTo>
                      <a:pt x="2367" y="4114"/>
                    </a:lnTo>
                    <a:lnTo>
                      <a:pt x="323" y="2906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9"/>
                    </a:lnTo>
                    <a:lnTo>
                      <a:pt x="0" y="3013"/>
                    </a:lnTo>
                    <a:lnTo>
                      <a:pt x="108" y="3121"/>
                    </a:lnTo>
                    <a:lnTo>
                      <a:pt x="2475" y="4627"/>
                    </a:lnTo>
                    <a:lnTo>
                      <a:pt x="2690" y="4627"/>
                    </a:lnTo>
                    <a:lnTo>
                      <a:pt x="2797" y="4412"/>
                    </a:lnTo>
                    <a:lnTo>
                      <a:pt x="2797" y="1615"/>
                    </a:lnTo>
                    <a:lnTo>
                      <a:pt x="2690" y="1400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8"/>
              <p:cNvSpPr/>
              <p:nvPr/>
            </p:nvSpPr>
            <p:spPr>
              <a:xfrm>
                <a:off x="4054750" y="3251500"/>
                <a:ext cx="1183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2906" extrusionOk="0">
                    <a:moveTo>
                      <a:pt x="2367" y="1"/>
                    </a:moveTo>
                    <a:lnTo>
                      <a:pt x="0" y="1400"/>
                    </a:lnTo>
                    <a:lnTo>
                      <a:pt x="2367" y="2906"/>
                    </a:lnTo>
                    <a:lnTo>
                      <a:pt x="4734" y="1400"/>
                    </a:lnTo>
                    <a:lnTo>
                      <a:pt x="23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8"/>
              <p:cNvSpPr/>
              <p:nvPr/>
            </p:nvSpPr>
            <p:spPr>
              <a:xfrm>
                <a:off x="4049375" y="3246125"/>
                <a:ext cx="1291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229" extrusionOk="0">
                    <a:moveTo>
                      <a:pt x="2582" y="431"/>
                    </a:moveTo>
                    <a:lnTo>
                      <a:pt x="4626" y="1615"/>
                    </a:lnTo>
                    <a:lnTo>
                      <a:pt x="2582" y="2906"/>
                    </a:lnTo>
                    <a:lnTo>
                      <a:pt x="537" y="1697"/>
                    </a:lnTo>
                    <a:lnTo>
                      <a:pt x="537" y="1697"/>
                    </a:lnTo>
                    <a:lnTo>
                      <a:pt x="2582" y="431"/>
                    </a:lnTo>
                    <a:close/>
                    <a:moveTo>
                      <a:pt x="2475" y="1"/>
                    </a:moveTo>
                    <a:lnTo>
                      <a:pt x="108" y="1507"/>
                    </a:lnTo>
                    <a:lnTo>
                      <a:pt x="0" y="1615"/>
                    </a:lnTo>
                    <a:lnTo>
                      <a:pt x="108" y="1830"/>
                    </a:lnTo>
                    <a:lnTo>
                      <a:pt x="2475" y="3228"/>
                    </a:lnTo>
                    <a:lnTo>
                      <a:pt x="2690" y="3228"/>
                    </a:lnTo>
                    <a:lnTo>
                      <a:pt x="5057" y="1722"/>
                    </a:lnTo>
                    <a:lnTo>
                      <a:pt x="5164" y="1615"/>
                    </a:lnTo>
                    <a:lnTo>
                      <a:pt x="5057" y="1399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8"/>
              <p:cNvSpPr/>
              <p:nvPr/>
            </p:nvSpPr>
            <p:spPr>
              <a:xfrm>
                <a:off x="4113925" y="3286475"/>
                <a:ext cx="592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4304" extrusionOk="0">
                    <a:moveTo>
                      <a:pt x="2367" y="1"/>
                    </a:moveTo>
                    <a:lnTo>
                      <a:pt x="0" y="1507"/>
                    </a:lnTo>
                    <a:lnTo>
                      <a:pt x="0" y="4304"/>
                    </a:lnTo>
                    <a:lnTo>
                      <a:pt x="2367" y="2798"/>
                    </a:lnTo>
                    <a:lnTo>
                      <a:pt x="23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8"/>
              <p:cNvSpPr/>
              <p:nvPr/>
            </p:nvSpPr>
            <p:spPr>
              <a:xfrm>
                <a:off x="4108550" y="3281100"/>
                <a:ext cx="69950" cy="1183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735" extrusionOk="0">
                    <a:moveTo>
                      <a:pt x="2475" y="538"/>
                    </a:moveTo>
                    <a:lnTo>
                      <a:pt x="2475" y="2905"/>
                    </a:lnTo>
                    <a:lnTo>
                      <a:pt x="430" y="4206"/>
                    </a:lnTo>
                    <a:lnTo>
                      <a:pt x="430" y="4206"/>
                    </a:lnTo>
                    <a:lnTo>
                      <a:pt x="430" y="1722"/>
                    </a:lnTo>
                    <a:lnTo>
                      <a:pt x="2475" y="538"/>
                    </a:lnTo>
                    <a:close/>
                    <a:moveTo>
                      <a:pt x="2582" y="0"/>
                    </a:moveTo>
                    <a:lnTo>
                      <a:pt x="108" y="1507"/>
                    </a:lnTo>
                    <a:lnTo>
                      <a:pt x="0" y="1614"/>
                    </a:lnTo>
                    <a:lnTo>
                      <a:pt x="0" y="4519"/>
                    </a:lnTo>
                    <a:lnTo>
                      <a:pt x="108" y="4734"/>
                    </a:lnTo>
                    <a:lnTo>
                      <a:pt x="323" y="4734"/>
                    </a:lnTo>
                    <a:lnTo>
                      <a:pt x="2690" y="3228"/>
                    </a:lnTo>
                    <a:lnTo>
                      <a:pt x="2797" y="3013"/>
                    </a:lnTo>
                    <a:lnTo>
                      <a:pt x="2797" y="216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8"/>
              <p:cNvSpPr/>
              <p:nvPr/>
            </p:nvSpPr>
            <p:spPr>
              <a:xfrm>
                <a:off x="4092400" y="32165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extrusionOk="0">
                    <a:moveTo>
                      <a:pt x="431" y="0"/>
                    </a:moveTo>
                    <a:lnTo>
                      <a:pt x="1" y="108"/>
                    </a:lnTo>
                    <a:lnTo>
                      <a:pt x="53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399" y="3120"/>
                    </a:lnTo>
                    <a:lnTo>
                      <a:pt x="1614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614" y="861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8"/>
              <p:cNvSpPr/>
              <p:nvPr/>
            </p:nvSpPr>
            <p:spPr>
              <a:xfrm>
                <a:off x="4092400" y="32165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fill="none" extrusionOk="0">
                    <a:moveTo>
                      <a:pt x="539" y="3335"/>
                    </a:moveTo>
                    <a:lnTo>
                      <a:pt x="96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399" y="3120"/>
                    </a:lnTo>
                    <a:lnTo>
                      <a:pt x="1614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4" y="861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431" y="0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8"/>
              <p:cNvSpPr/>
              <p:nvPr/>
            </p:nvSpPr>
            <p:spPr>
              <a:xfrm>
                <a:off x="4089725" y="3211175"/>
                <a:ext cx="511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766" extrusionOk="0">
                    <a:moveTo>
                      <a:pt x="538" y="0"/>
                    </a:moveTo>
                    <a:lnTo>
                      <a:pt x="538" y="108"/>
                    </a:lnTo>
                    <a:lnTo>
                      <a:pt x="108" y="108"/>
                    </a:lnTo>
                    <a:lnTo>
                      <a:pt x="0" y="215"/>
                    </a:lnTo>
                    <a:lnTo>
                      <a:pt x="0" y="323"/>
                    </a:lnTo>
                    <a:lnTo>
                      <a:pt x="0" y="430"/>
                    </a:lnTo>
                    <a:lnTo>
                      <a:pt x="753" y="430"/>
                    </a:lnTo>
                    <a:lnTo>
                      <a:pt x="1076" y="538"/>
                    </a:lnTo>
                    <a:lnTo>
                      <a:pt x="1291" y="753"/>
                    </a:lnTo>
                    <a:lnTo>
                      <a:pt x="1506" y="1184"/>
                    </a:lnTo>
                    <a:lnTo>
                      <a:pt x="1721" y="1722"/>
                    </a:lnTo>
                    <a:lnTo>
                      <a:pt x="1721" y="2152"/>
                    </a:lnTo>
                    <a:lnTo>
                      <a:pt x="1614" y="2582"/>
                    </a:lnTo>
                    <a:lnTo>
                      <a:pt x="1506" y="3013"/>
                    </a:lnTo>
                    <a:lnTo>
                      <a:pt x="1291" y="3228"/>
                    </a:lnTo>
                    <a:lnTo>
                      <a:pt x="1076" y="3335"/>
                    </a:lnTo>
                    <a:lnTo>
                      <a:pt x="538" y="3443"/>
                    </a:lnTo>
                    <a:lnTo>
                      <a:pt x="430" y="3443"/>
                    </a:lnTo>
                    <a:lnTo>
                      <a:pt x="430" y="3658"/>
                    </a:lnTo>
                    <a:lnTo>
                      <a:pt x="430" y="3766"/>
                    </a:lnTo>
                    <a:lnTo>
                      <a:pt x="646" y="3766"/>
                    </a:lnTo>
                    <a:lnTo>
                      <a:pt x="1183" y="3658"/>
                    </a:lnTo>
                    <a:lnTo>
                      <a:pt x="1399" y="3658"/>
                    </a:lnTo>
                    <a:lnTo>
                      <a:pt x="1506" y="3550"/>
                    </a:lnTo>
                    <a:lnTo>
                      <a:pt x="1829" y="3120"/>
                    </a:lnTo>
                    <a:lnTo>
                      <a:pt x="2044" y="2690"/>
                    </a:lnTo>
                    <a:lnTo>
                      <a:pt x="2044" y="2152"/>
                    </a:lnTo>
                    <a:lnTo>
                      <a:pt x="2044" y="1722"/>
                    </a:lnTo>
                    <a:lnTo>
                      <a:pt x="1937" y="1076"/>
                    </a:lnTo>
                    <a:lnTo>
                      <a:pt x="1614" y="538"/>
                    </a:lnTo>
                    <a:lnTo>
                      <a:pt x="1183" y="215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8"/>
              <p:cNvSpPr/>
              <p:nvPr/>
            </p:nvSpPr>
            <p:spPr>
              <a:xfrm>
                <a:off x="4070875" y="3219225"/>
                <a:ext cx="511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7" extrusionOk="0">
                    <a:moveTo>
                      <a:pt x="646" y="1"/>
                    </a:moveTo>
                    <a:lnTo>
                      <a:pt x="431" y="108"/>
                    </a:lnTo>
                    <a:lnTo>
                      <a:pt x="216" y="539"/>
                    </a:lnTo>
                    <a:lnTo>
                      <a:pt x="1" y="1077"/>
                    </a:lnTo>
                    <a:lnTo>
                      <a:pt x="108" y="1722"/>
                    </a:lnTo>
                    <a:lnTo>
                      <a:pt x="216" y="2368"/>
                    </a:lnTo>
                    <a:lnTo>
                      <a:pt x="539" y="2906"/>
                    </a:lnTo>
                    <a:lnTo>
                      <a:pt x="862" y="3228"/>
                    </a:lnTo>
                    <a:lnTo>
                      <a:pt x="1077" y="3228"/>
                    </a:lnTo>
                    <a:lnTo>
                      <a:pt x="1292" y="3336"/>
                    </a:lnTo>
                    <a:lnTo>
                      <a:pt x="1507" y="3228"/>
                    </a:lnTo>
                    <a:lnTo>
                      <a:pt x="1615" y="3121"/>
                    </a:lnTo>
                    <a:lnTo>
                      <a:pt x="1937" y="2691"/>
                    </a:lnTo>
                    <a:lnTo>
                      <a:pt x="2045" y="2153"/>
                    </a:lnTo>
                    <a:lnTo>
                      <a:pt x="2045" y="1507"/>
                    </a:lnTo>
                    <a:lnTo>
                      <a:pt x="1830" y="862"/>
                    </a:lnTo>
                    <a:lnTo>
                      <a:pt x="1615" y="324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8"/>
              <p:cNvSpPr/>
              <p:nvPr/>
            </p:nvSpPr>
            <p:spPr>
              <a:xfrm>
                <a:off x="4068200" y="321385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969" y="323"/>
                    </a:moveTo>
                    <a:lnTo>
                      <a:pt x="1291" y="431"/>
                    </a:lnTo>
                    <a:lnTo>
                      <a:pt x="1614" y="754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1937" y="2045"/>
                    </a:lnTo>
                    <a:lnTo>
                      <a:pt x="1937" y="2583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6"/>
                    </a:lnTo>
                    <a:lnTo>
                      <a:pt x="1291" y="3336"/>
                    </a:lnTo>
                    <a:lnTo>
                      <a:pt x="969" y="3228"/>
                    </a:lnTo>
                    <a:lnTo>
                      <a:pt x="753" y="2906"/>
                    </a:lnTo>
                    <a:lnTo>
                      <a:pt x="538" y="2475"/>
                    </a:lnTo>
                    <a:lnTo>
                      <a:pt x="323" y="1937"/>
                    </a:lnTo>
                    <a:lnTo>
                      <a:pt x="323" y="1615"/>
                    </a:lnTo>
                    <a:lnTo>
                      <a:pt x="431" y="1077"/>
                    </a:lnTo>
                    <a:lnTo>
                      <a:pt x="538" y="754"/>
                    </a:lnTo>
                    <a:lnTo>
                      <a:pt x="753" y="431"/>
                    </a:lnTo>
                    <a:lnTo>
                      <a:pt x="969" y="323"/>
                    </a:lnTo>
                    <a:close/>
                    <a:moveTo>
                      <a:pt x="861" y="1"/>
                    </a:moveTo>
                    <a:lnTo>
                      <a:pt x="646" y="108"/>
                    </a:lnTo>
                    <a:lnTo>
                      <a:pt x="538" y="216"/>
                    </a:lnTo>
                    <a:lnTo>
                      <a:pt x="215" y="539"/>
                    </a:lnTo>
                    <a:lnTo>
                      <a:pt x="0" y="969"/>
                    </a:lnTo>
                    <a:lnTo>
                      <a:pt x="0" y="1615"/>
                    </a:lnTo>
                    <a:lnTo>
                      <a:pt x="0" y="2045"/>
                    </a:lnTo>
                    <a:lnTo>
                      <a:pt x="108" y="2690"/>
                    </a:lnTo>
                    <a:lnTo>
                      <a:pt x="431" y="3121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614" y="3659"/>
                    </a:lnTo>
                    <a:lnTo>
                      <a:pt x="1829" y="3551"/>
                    </a:lnTo>
                    <a:lnTo>
                      <a:pt x="2152" y="3121"/>
                    </a:lnTo>
                    <a:lnTo>
                      <a:pt x="2260" y="2690"/>
                    </a:lnTo>
                    <a:lnTo>
                      <a:pt x="2367" y="2045"/>
                    </a:lnTo>
                    <a:lnTo>
                      <a:pt x="2260" y="1722"/>
                    </a:lnTo>
                    <a:lnTo>
                      <a:pt x="2152" y="1077"/>
                    </a:lnTo>
                    <a:lnTo>
                      <a:pt x="1829" y="539"/>
                    </a:lnTo>
                    <a:lnTo>
                      <a:pt x="1507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8"/>
              <p:cNvSpPr/>
              <p:nvPr/>
            </p:nvSpPr>
            <p:spPr>
              <a:xfrm>
                <a:off x="4097775" y="3213850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1"/>
                    </a:moveTo>
                    <a:lnTo>
                      <a:pt x="539" y="108"/>
                    </a:lnTo>
                    <a:lnTo>
                      <a:pt x="1" y="108"/>
                    </a:lnTo>
                    <a:lnTo>
                      <a:pt x="216" y="323"/>
                    </a:lnTo>
                    <a:lnTo>
                      <a:pt x="539" y="754"/>
                    </a:lnTo>
                    <a:lnTo>
                      <a:pt x="754" y="1077"/>
                    </a:lnTo>
                    <a:lnTo>
                      <a:pt x="861" y="1507"/>
                    </a:lnTo>
                    <a:lnTo>
                      <a:pt x="969" y="2045"/>
                    </a:lnTo>
                    <a:lnTo>
                      <a:pt x="969" y="2583"/>
                    </a:lnTo>
                    <a:lnTo>
                      <a:pt x="754" y="3013"/>
                    </a:lnTo>
                    <a:lnTo>
                      <a:pt x="539" y="3228"/>
                    </a:lnTo>
                    <a:lnTo>
                      <a:pt x="324" y="3443"/>
                    </a:lnTo>
                    <a:lnTo>
                      <a:pt x="969" y="3443"/>
                    </a:lnTo>
                    <a:lnTo>
                      <a:pt x="3228" y="3336"/>
                    </a:lnTo>
                    <a:lnTo>
                      <a:pt x="333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8"/>
              <p:cNvSpPr/>
              <p:nvPr/>
            </p:nvSpPr>
            <p:spPr>
              <a:xfrm>
                <a:off x="4167725" y="32138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extrusionOk="0">
                    <a:moveTo>
                      <a:pt x="323" y="1"/>
                    </a:moveTo>
                    <a:lnTo>
                      <a:pt x="0" y="108"/>
                    </a:lnTo>
                    <a:lnTo>
                      <a:pt x="430" y="3336"/>
                    </a:lnTo>
                    <a:lnTo>
                      <a:pt x="968" y="3336"/>
                    </a:lnTo>
                    <a:lnTo>
                      <a:pt x="1183" y="3228"/>
                    </a:lnTo>
                    <a:lnTo>
                      <a:pt x="1291" y="3121"/>
                    </a:lnTo>
                    <a:lnTo>
                      <a:pt x="1614" y="2690"/>
                    </a:lnTo>
                    <a:lnTo>
                      <a:pt x="1721" y="2152"/>
                    </a:lnTo>
                    <a:lnTo>
                      <a:pt x="1721" y="1507"/>
                    </a:lnTo>
                    <a:lnTo>
                      <a:pt x="1506" y="861"/>
                    </a:lnTo>
                    <a:lnTo>
                      <a:pt x="1291" y="431"/>
                    </a:lnTo>
                    <a:lnTo>
                      <a:pt x="861" y="108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8"/>
              <p:cNvSpPr/>
              <p:nvPr/>
            </p:nvSpPr>
            <p:spPr>
              <a:xfrm>
                <a:off x="4167725" y="32138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fill="none" extrusionOk="0">
                    <a:moveTo>
                      <a:pt x="430" y="3336"/>
                    </a:moveTo>
                    <a:lnTo>
                      <a:pt x="968" y="3336"/>
                    </a:lnTo>
                    <a:lnTo>
                      <a:pt x="968" y="3336"/>
                    </a:lnTo>
                    <a:lnTo>
                      <a:pt x="1183" y="3228"/>
                    </a:lnTo>
                    <a:lnTo>
                      <a:pt x="1291" y="3121"/>
                    </a:lnTo>
                    <a:lnTo>
                      <a:pt x="1614" y="2690"/>
                    </a:lnTo>
                    <a:lnTo>
                      <a:pt x="1721" y="2152"/>
                    </a:lnTo>
                    <a:lnTo>
                      <a:pt x="1721" y="1507"/>
                    </a:lnTo>
                    <a:lnTo>
                      <a:pt x="1721" y="1507"/>
                    </a:lnTo>
                    <a:lnTo>
                      <a:pt x="1506" y="861"/>
                    </a:lnTo>
                    <a:lnTo>
                      <a:pt x="1291" y="431"/>
                    </a:lnTo>
                    <a:lnTo>
                      <a:pt x="861" y="108"/>
                    </a:lnTo>
                    <a:lnTo>
                      <a:pt x="646" y="1"/>
                    </a:lnTo>
                    <a:lnTo>
                      <a:pt x="538" y="1"/>
                    </a:lnTo>
                    <a:lnTo>
                      <a:pt x="323" y="1"/>
                    </a:lnTo>
                    <a:lnTo>
                      <a:pt x="0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8"/>
              <p:cNvSpPr/>
              <p:nvPr/>
            </p:nvSpPr>
            <p:spPr>
              <a:xfrm>
                <a:off x="4162325" y="3208475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646" y="1"/>
                    </a:moveTo>
                    <a:lnTo>
                      <a:pt x="539" y="108"/>
                    </a:lnTo>
                    <a:lnTo>
                      <a:pt x="108" y="108"/>
                    </a:lnTo>
                    <a:lnTo>
                      <a:pt x="1" y="216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754" y="431"/>
                    </a:lnTo>
                    <a:lnTo>
                      <a:pt x="1077" y="538"/>
                    </a:lnTo>
                    <a:lnTo>
                      <a:pt x="1399" y="754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152"/>
                    </a:lnTo>
                    <a:lnTo>
                      <a:pt x="1722" y="2583"/>
                    </a:lnTo>
                    <a:lnTo>
                      <a:pt x="1507" y="3013"/>
                    </a:lnTo>
                    <a:lnTo>
                      <a:pt x="1399" y="3228"/>
                    </a:lnTo>
                    <a:lnTo>
                      <a:pt x="1077" y="3336"/>
                    </a:lnTo>
                    <a:lnTo>
                      <a:pt x="1086" y="3355"/>
                    </a:lnTo>
                    <a:lnTo>
                      <a:pt x="1086" y="3355"/>
                    </a:lnTo>
                    <a:lnTo>
                      <a:pt x="646" y="3443"/>
                    </a:lnTo>
                    <a:lnTo>
                      <a:pt x="539" y="3443"/>
                    </a:lnTo>
                    <a:lnTo>
                      <a:pt x="431" y="3658"/>
                    </a:lnTo>
                    <a:lnTo>
                      <a:pt x="539" y="3766"/>
                    </a:lnTo>
                    <a:lnTo>
                      <a:pt x="646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5" y="3551"/>
                    </a:lnTo>
                    <a:lnTo>
                      <a:pt x="1830" y="3121"/>
                    </a:lnTo>
                    <a:lnTo>
                      <a:pt x="2045" y="2690"/>
                    </a:lnTo>
                    <a:lnTo>
                      <a:pt x="2153" y="2152"/>
                    </a:lnTo>
                    <a:lnTo>
                      <a:pt x="2045" y="1722"/>
                    </a:lnTo>
                    <a:lnTo>
                      <a:pt x="1937" y="1076"/>
                    </a:lnTo>
                    <a:lnTo>
                      <a:pt x="1615" y="538"/>
                    </a:lnTo>
                    <a:lnTo>
                      <a:pt x="1292" y="216"/>
                    </a:lnTo>
                    <a:lnTo>
                      <a:pt x="1077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8"/>
              <p:cNvSpPr/>
              <p:nvPr/>
            </p:nvSpPr>
            <p:spPr>
              <a:xfrm>
                <a:off x="4146200" y="3216550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538" y="0"/>
                    </a:moveTo>
                    <a:lnTo>
                      <a:pt x="431" y="108"/>
                    </a:lnTo>
                    <a:lnTo>
                      <a:pt x="108" y="538"/>
                    </a:lnTo>
                    <a:lnTo>
                      <a:pt x="0" y="1076"/>
                    </a:lnTo>
                    <a:lnTo>
                      <a:pt x="0" y="1722"/>
                    </a:lnTo>
                    <a:lnTo>
                      <a:pt x="108" y="2367"/>
                    </a:lnTo>
                    <a:lnTo>
                      <a:pt x="431" y="2905"/>
                    </a:lnTo>
                    <a:lnTo>
                      <a:pt x="753" y="3228"/>
                    </a:lnTo>
                    <a:lnTo>
                      <a:pt x="969" y="3228"/>
                    </a:lnTo>
                    <a:lnTo>
                      <a:pt x="1184" y="3335"/>
                    </a:lnTo>
                    <a:lnTo>
                      <a:pt x="1399" y="3228"/>
                    </a:lnTo>
                    <a:lnTo>
                      <a:pt x="1507" y="3120"/>
                    </a:lnTo>
                    <a:lnTo>
                      <a:pt x="1829" y="2690"/>
                    </a:lnTo>
                    <a:lnTo>
                      <a:pt x="1937" y="2152"/>
                    </a:lnTo>
                    <a:lnTo>
                      <a:pt x="1937" y="1507"/>
                    </a:lnTo>
                    <a:lnTo>
                      <a:pt x="1829" y="861"/>
                    </a:lnTo>
                    <a:lnTo>
                      <a:pt x="1507" y="323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8"/>
              <p:cNvSpPr/>
              <p:nvPr/>
            </p:nvSpPr>
            <p:spPr>
              <a:xfrm>
                <a:off x="4140825" y="321117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6" y="323"/>
                    </a:moveTo>
                    <a:lnTo>
                      <a:pt x="1291" y="430"/>
                    </a:lnTo>
                    <a:lnTo>
                      <a:pt x="1614" y="753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2044" y="2044"/>
                    </a:lnTo>
                    <a:lnTo>
                      <a:pt x="1937" y="2582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5"/>
                    </a:lnTo>
                    <a:lnTo>
                      <a:pt x="1291" y="3335"/>
                    </a:lnTo>
                    <a:lnTo>
                      <a:pt x="1076" y="3228"/>
                    </a:lnTo>
                    <a:lnTo>
                      <a:pt x="753" y="3013"/>
                    </a:lnTo>
                    <a:lnTo>
                      <a:pt x="538" y="2475"/>
                    </a:lnTo>
                    <a:lnTo>
                      <a:pt x="431" y="1937"/>
                    </a:lnTo>
                    <a:lnTo>
                      <a:pt x="323" y="1614"/>
                    </a:lnTo>
                    <a:lnTo>
                      <a:pt x="431" y="1076"/>
                    </a:lnTo>
                    <a:lnTo>
                      <a:pt x="538" y="753"/>
                    </a:lnTo>
                    <a:lnTo>
                      <a:pt x="753" y="430"/>
                    </a:lnTo>
                    <a:lnTo>
                      <a:pt x="968" y="323"/>
                    </a:lnTo>
                    <a:close/>
                    <a:moveTo>
                      <a:pt x="968" y="0"/>
                    </a:moveTo>
                    <a:lnTo>
                      <a:pt x="753" y="108"/>
                    </a:lnTo>
                    <a:lnTo>
                      <a:pt x="538" y="215"/>
                    </a:lnTo>
                    <a:lnTo>
                      <a:pt x="215" y="538"/>
                    </a:lnTo>
                    <a:lnTo>
                      <a:pt x="108" y="1076"/>
                    </a:lnTo>
                    <a:lnTo>
                      <a:pt x="0" y="1614"/>
                    </a:lnTo>
                    <a:lnTo>
                      <a:pt x="0" y="2044"/>
                    </a:lnTo>
                    <a:lnTo>
                      <a:pt x="215" y="2690"/>
                    </a:lnTo>
                    <a:lnTo>
                      <a:pt x="431" y="3228"/>
                    </a:lnTo>
                    <a:lnTo>
                      <a:pt x="861" y="3550"/>
                    </a:lnTo>
                    <a:lnTo>
                      <a:pt x="1076" y="3658"/>
                    </a:lnTo>
                    <a:lnTo>
                      <a:pt x="1614" y="3658"/>
                    </a:lnTo>
                    <a:lnTo>
                      <a:pt x="1829" y="3550"/>
                    </a:lnTo>
                    <a:lnTo>
                      <a:pt x="2152" y="3120"/>
                    </a:lnTo>
                    <a:lnTo>
                      <a:pt x="2259" y="2690"/>
                    </a:lnTo>
                    <a:lnTo>
                      <a:pt x="2367" y="2044"/>
                    </a:lnTo>
                    <a:lnTo>
                      <a:pt x="2367" y="1722"/>
                    </a:lnTo>
                    <a:lnTo>
                      <a:pt x="2152" y="1076"/>
                    </a:lnTo>
                    <a:lnTo>
                      <a:pt x="1937" y="538"/>
                    </a:lnTo>
                    <a:lnTo>
                      <a:pt x="1506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8"/>
              <p:cNvSpPr/>
              <p:nvPr/>
            </p:nvSpPr>
            <p:spPr>
              <a:xfrm>
                <a:off x="4127375" y="31789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extrusionOk="0">
                    <a:moveTo>
                      <a:pt x="1506" y="0"/>
                    </a:moveTo>
                    <a:lnTo>
                      <a:pt x="1184" y="646"/>
                    </a:lnTo>
                    <a:lnTo>
                      <a:pt x="0" y="2905"/>
                    </a:lnTo>
                    <a:lnTo>
                      <a:pt x="0" y="3120"/>
                    </a:lnTo>
                    <a:lnTo>
                      <a:pt x="108" y="3443"/>
                    </a:lnTo>
                    <a:lnTo>
                      <a:pt x="323" y="3658"/>
                    </a:lnTo>
                    <a:lnTo>
                      <a:pt x="646" y="3981"/>
                    </a:lnTo>
                    <a:lnTo>
                      <a:pt x="1076" y="4088"/>
                    </a:lnTo>
                    <a:lnTo>
                      <a:pt x="1722" y="4088"/>
                    </a:lnTo>
                    <a:lnTo>
                      <a:pt x="1937" y="3873"/>
                    </a:lnTo>
                    <a:lnTo>
                      <a:pt x="3443" y="96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8"/>
              <p:cNvSpPr/>
              <p:nvPr/>
            </p:nvSpPr>
            <p:spPr>
              <a:xfrm>
                <a:off x="4127375" y="31789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fill="none" extrusionOk="0">
                    <a:moveTo>
                      <a:pt x="3443" y="968"/>
                    </a:moveTo>
                    <a:lnTo>
                      <a:pt x="1937" y="3873"/>
                    </a:lnTo>
                    <a:lnTo>
                      <a:pt x="1937" y="3873"/>
                    </a:lnTo>
                    <a:lnTo>
                      <a:pt x="1722" y="4088"/>
                    </a:lnTo>
                    <a:lnTo>
                      <a:pt x="1399" y="4088"/>
                    </a:lnTo>
                    <a:lnTo>
                      <a:pt x="1076" y="4088"/>
                    </a:lnTo>
                    <a:lnTo>
                      <a:pt x="646" y="3981"/>
                    </a:lnTo>
                    <a:lnTo>
                      <a:pt x="646" y="3981"/>
                    </a:lnTo>
                    <a:lnTo>
                      <a:pt x="323" y="3658"/>
                    </a:lnTo>
                    <a:lnTo>
                      <a:pt x="108" y="3443"/>
                    </a:lnTo>
                    <a:lnTo>
                      <a:pt x="0" y="3120"/>
                    </a:lnTo>
                    <a:lnTo>
                      <a:pt x="0" y="2905"/>
                    </a:lnTo>
                    <a:lnTo>
                      <a:pt x="1184" y="646"/>
                    </a:lnTo>
                    <a:lnTo>
                      <a:pt x="1506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8"/>
              <p:cNvSpPr/>
              <p:nvPr/>
            </p:nvSpPr>
            <p:spPr>
              <a:xfrm>
                <a:off x="4122000" y="3173500"/>
                <a:ext cx="94150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4520" extrusionOk="0">
                    <a:moveTo>
                      <a:pt x="1614" y="1"/>
                    </a:moveTo>
                    <a:lnTo>
                      <a:pt x="1506" y="109"/>
                    </a:lnTo>
                    <a:lnTo>
                      <a:pt x="1184" y="754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0" y="3551"/>
                    </a:lnTo>
                    <a:lnTo>
                      <a:pt x="215" y="3874"/>
                    </a:lnTo>
                    <a:lnTo>
                      <a:pt x="430" y="4089"/>
                    </a:lnTo>
                    <a:lnTo>
                      <a:pt x="753" y="4304"/>
                    </a:lnTo>
                    <a:lnTo>
                      <a:pt x="1184" y="4520"/>
                    </a:lnTo>
                    <a:lnTo>
                      <a:pt x="1614" y="4520"/>
                    </a:lnTo>
                    <a:lnTo>
                      <a:pt x="2044" y="4412"/>
                    </a:lnTo>
                    <a:lnTo>
                      <a:pt x="2152" y="4304"/>
                    </a:lnTo>
                    <a:lnTo>
                      <a:pt x="2367" y="4197"/>
                    </a:lnTo>
                    <a:lnTo>
                      <a:pt x="3766" y="1292"/>
                    </a:lnTo>
                    <a:lnTo>
                      <a:pt x="3766" y="1184"/>
                    </a:lnTo>
                    <a:lnTo>
                      <a:pt x="3658" y="1077"/>
                    </a:lnTo>
                    <a:lnTo>
                      <a:pt x="3550" y="969"/>
                    </a:lnTo>
                    <a:lnTo>
                      <a:pt x="3443" y="1077"/>
                    </a:lnTo>
                    <a:lnTo>
                      <a:pt x="1937" y="3982"/>
                    </a:lnTo>
                    <a:lnTo>
                      <a:pt x="1829" y="4089"/>
                    </a:lnTo>
                    <a:lnTo>
                      <a:pt x="1614" y="4197"/>
                    </a:lnTo>
                    <a:lnTo>
                      <a:pt x="1291" y="4089"/>
                    </a:lnTo>
                    <a:lnTo>
                      <a:pt x="968" y="3982"/>
                    </a:lnTo>
                    <a:lnTo>
                      <a:pt x="538" y="3659"/>
                    </a:lnTo>
                    <a:lnTo>
                      <a:pt x="430" y="3444"/>
                    </a:lnTo>
                    <a:lnTo>
                      <a:pt x="323" y="3336"/>
                    </a:lnTo>
                    <a:lnTo>
                      <a:pt x="323" y="3229"/>
                    </a:lnTo>
                    <a:lnTo>
                      <a:pt x="1506" y="862"/>
                    </a:lnTo>
                    <a:lnTo>
                      <a:pt x="1829" y="324"/>
                    </a:lnTo>
                    <a:lnTo>
                      <a:pt x="1829" y="109"/>
                    </a:lnTo>
                    <a:lnTo>
                      <a:pt x="172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8"/>
              <p:cNvSpPr/>
              <p:nvPr/>
            </p:nvSpPr>
            <p:spPr>
              <a:xfrm>
                <a:off x="4159650" y="3165450"/>
                <a:ext cx="592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937" extrusionOk="0">
                    <a:moveTo>
                      <a:pt x="1076" y="431"/>
                    </a:moveTo>
                    <a:lnTo>
                      <a:pt x="1399" y="538"/>
                    </a:lnTo>
                    <a:lnTo>
                      <a:pt x="1614" y="753"/>
                    </a:lnTo>
                    <a:lnTo>
                      <a:pt x="1829" y="968"/>
                    </a:lnTo>
                    <a:lnTo>
                      <a:pt x="1937" y="1076"/>
                    </a:lnTo>
                    <a:lnTo>
                      <a:pt x="2044" y="1291"/>
                    </a:lnTo>
                    <a:lnTo>
                      <a:pt x="1937" y="1399"/>
                    </a:lnTo>
                    <a:lnTo>
                      <a:pt x="1829" y="1506"/>
                    </a:lnTo>
                    <a:lnTo>
                      <a:pt x="1291" y="1506"/>
                    </a:lnTo>
                    <a:lnTo>
                      <a:pt x="969" y="1399"/>
                    </a:lnTo>
                    <a:lnTo>
                      <a:pt x="646" y="1184"/>
                    </a:lnTo>
                    <a:lnTo>
                      <a:pt x="538" y="1076"/>
                    </a:lnTo>
                    <a:lnTo>
                      <a:pt x="323" y="861"/>
                    </a:lnTo>
                    <a:lnTo>
                      <a:pt x="323" y="646"/>
                    </a:lnTo>
                    <a:lnTo>
                      <a:pt x="323" y="538"/>
                    </a:lnTo>
                    <a:lnTo>
                      <a:pt x="431" y="431"/>
                    </a:lnTo>
                    <a:close/>
                    <a:moveTo>
                      <a:pt x="753" y="0"/>
                    </a:moveTo>
                    <a:lnTo>
                      <a:pt x="323" y="108"/>
                    </a:lnTo>
                    <a:lnTo>
                      <a:pt x="108" y="215"/>
                    </a:lnTo>
                    <a:lnTo>
                      <a:pt x="0" y="431"/>
                    </a:lnTo>
                    <a:lnTo>
                      <a:pt x="0" y="646"/>
                    </a:lnTo>
                    <a:lnTo>
                      <a:pt x="0" y="968"/>
                    </a:lnTo>
                    <a:lnTo>
                      <a:pt x="215" y="1291"/>
                    </a:lnTo>
                    <a:lnTo>
                      <a:pt x="431" y="1506"/>
                    </a:lnTo>
                    <a:lnTo>
                      <a:pt x="753" y="1722"/>
                    </a:lnTo>
                    <a:lnTo>
                      <a:pt x="1184" y="1829"/>
                    </a:lnTo>
                    <a:lnTo>
                      <a:pt x="1614" y="1937"/>
                    </a:lnTo>
                    <a:lnTo>
                      <a:pt x="2044" y="1829"/>
                    </a:lnTo>
                    <a:lnTo>
                      <a:pt x="2152" y="1722"/>
                    </a:lnTo>
                    <a:lnTo>
                      <a:pt x="2260" y="1506"/>
                    </a:lnTo>
                    <a:lnTo>
                      <a:pt x="2367" y="1291"/>
                    </a:lnTo>
                    <a:lnTo>
                      <a:pt x="2260" y="968"/>
                    </a:lnTo>
                    <a:lnTo>
                      <a:pt x="2152" y="753"/>
                    </a:lnTo>
                    <a:lnTo>
                      <a:pt x="1829" y="431"/>
                    </a:lnTo>
                    <a:lnTo>
                      <a:pt x="1506" y="215"/>
                    </a:lnTo>
                    <a:lnTo>
                      <a:pt x="1184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8"/>
              <p:cNvSpPr/>
              <p:nvPr/>
            </p:nvSpPr>
            <p:spPr>
              <a:xfrm>
                <a:off x="4165025" y="3108950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extrusionOk="0">
                    <a:moveTo>
                      <a:pt x="1399" y="1"/>
                    </a:moveTo>
                    <a:lnTo>
                      <a:pt x="1076" y="539"/>
                    </a:lnTo>
                    <a:lnTo>
                      <a:pt x="0" y="2691"/>
                    </a:lnTo>
                    <a:lnTo>
                      <a:pt x="0" y="2906"/>
                    </a:lnTo>
                    <a:lnTo>
                      <a:pt x="108" y="3228"/>
                    </a:lnTo>
                    <a:lnTo>
                      <a:pt x="323" y="3444"/>
                    </a:lnTo>
                    <a:lnTo>
                      <a:pt x="754" y="3766"/>
                    </a:lnTo>
                    <a:lnTo>
                      <a:pt x="1076" y="3874"/>
                    </a:lnTo>
                    <a:lnTo>
                      <a:pt x="1829" y="3874"/>
                    </a:lnTo>
                    <a:lnTo>
                      <a:pt x="1937" y="3659"/>
                    </a:lnTo>
                    <a:lnTo>
                      <a:pt x="3336" y="969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8"/>
              <p:cNvSpPr/>
              <p:nvPr/>
            </p:nvSpPr>
            <p:spPr>
              <a:xfrm>
                <a:off x="4165025" y="3108950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fill="none" extrusionOk="0">
                    <a:moveTo>
                      <a:pt x="3336" y="969"/>
                    </a:moveTo>
                    <a:lnTo>
                      <a:pt x="1937" y="3659"/>
                    </a:lnTo>
                    <a:lnTo>
                      <a:pt x="1937" y="3659"/>
                    </a:lnTo>
                    <a:lnTo>
                      <a:pt x="1829" y="3874"/>
                    </a:lnTo>
                    <a:lnTo>
                      <a:pt x="1507" y="3874"/>
                    </a:lnTo>
                    <a:lnTo>
                      <a:pt x="1076" y="3874"/>
                    </a:lnTo>
                    <a:lnTo>
                      <a:pt x="754" y="3766"/>
                    </a:lnTo>
                    <a:lnTo>
                      <a:pt x="754" y="3766"/>
                    </a:lnTo>
                    <a:lnTo>
                      <a:pt x="323" y="3444"/>
                    </a:lnTo>
                    <a:lnTo>
                      <a:pt x="108" y="3228"/>
                    </a:lnTo>
                    <a:lnTo>
                      <a:pt x="0" y="2906"/>
                    </a:lnTo>
                    <a:lnTo>
                      <a:pt x="0" y="2691"/>
                    </a:lnTo>
                    <a:lnTo>
                      <a:pt x="1076" y="539"/>
                    </a:lnTo>
                    <a:lnTo>
                      <a:pt x="139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8"/>
              <p:cNvSpPr/>
              <p:nvPr/>
            </p:nvSpPr>
            <p:spPr>
              <a:xfrm>
                <a:off x="4159650" y="3103575"/>
                <a:ext cx="914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5" extrusionOk="0">
                    <a:moveTo>
                      <a:pt x="1506" y="1"/>
                    </a:moveTo>
                    <a:lnTo>
                      <a:pt x="1399" y="108"/>
                    </a:lnTo>
                    <a:lnTo>
                      <a:pt x="1076" y="754"/>
                    </a:lnTo>
                    <a:lnTo>
                      <a:pt x="108" y="2798"/>
                    </a:lnTo>
                    <a:lnTo>
                      <a:pt x="0" y="3013"/>
                    </a:lnTo>
                    <a:lnTo>
                      <a:pt x="108" y="3336"/>
                    </a:lnTo>
                    <a:lnTo>
                      <a:pt x="215" y="3659"/>
                    </a:lnTo>
                    <a:lnTo>
                      <a:pt x="538" y="3874"/>
                    </a:lnTo>
                    <a:lnTo>
                      <a:pt x="861" y="4089"/>
                    </a:lnTo>
                    <a:lnTo>
                      <a:pt x="1291" y="4197"/>
                    </a:lnTo>
                    <a:lnTo>
                      <a:pt x="1614" y="4304"/>
                    </a:lnTo>
                    <a:lnTo>
                      <a:pt x="2044" y="4197"/>
                    </a:lnTo>
                    <a:lnTo>
                      <a:pt x="2260" y="4089"/>
                    </a:lnTo>
                    <a:lnTo>
                      <a:pt x="2367" y="3981"/>
                    </a:lnTo>
                    <a:lnTo>
                      <a:pt x="3658" y="1292"/>
                    </a:lnTo>
                    <a:lnTo>
                      <a:pt x="3658" y="1077"/>
                    </a:lnTo>
                    <a:lnTo>
                      <a:pt x="3658" y="969"/>
                    </a:lnTo>
                    <a:lnTo>
                      <a:pt x="3443" y="969"/>
                    </a:lnTo>
                    <a:lnTo>
                      <a:pt x="3335" y="1077"/>
                    </a:lnTo>
                    <a:lnTo>
                      <a:pt x="2044" y="3766"/>
                    </a:lnTo>
                    <a:lnTo>
                      <a:pt x="1937" y="3874"/>
                    </a:lnTo>
                    <a:lnTo>
                      <a:pt x="1614" y="3981"/>
                    </a:lnTo>
                    <a:lnTo>
                      <a:pt x="1291" y="3874"/>
                    </a:lnTo>
                    <a:lnTo>
                      <a:pt x="969" y="3766"/>
                    </a:lnTo>
                    <a:lnTo>
                      <a:pt x="538" y="3443"/>
                    </a:lnTo>
                    <a:lnTo>
                      <a:pt x="431" y="3228"/>
                    </a:lnTo>
                    <a:lnTo>
                      <a:pt x="431" y="3013"/>
                    </a:lnTo>
                    <a:lnTo>
                      <a:pt x="431" y="2906"/>
                    </a:lnTo>
                    <a:lnTo>
                      <a:pt x="1506" y="861"/>
                    </a:lnTo>
                    <a:lnTo>
                      <a:pt x="1722" y="323"/>
                    </a:lnTo>
                    <a:lnTo>
                      <a:pt x="1722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8"/>
              <p:cNvSpPr/>
              <p:nvPr/>
            </p:nvSpPr>
            <p:spPr>
              <a:xfrm>
                <a:off x="4194600" y="3095500"/>
                <a:ext cx="592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938" extrusionOk="0">
                    <a:moveTo>
                      <a:pt x="1077" y="431"/>
                    </a:moveTo>
                    <a:lnTo>
                      <a:pt x="1400" y="539"/>
                    </a:lnTo>
                    <a:lnTo>
                      <a:pt x="1615" y="754"/>
                    </a:lnTo>
                    <a:lnTo>
                      <a:pt x="1830" y="862"/>
                    </a:lnTo>
                    <a:lnTo>
                      <a:pt x="1937" y="1077"/>
                    </a:lnTo>
                    <a:lnTo>
                      <a:pt x="2045" y="1292"/>
                    </a:lnTo>
                    <a:lnTo>
                      <a:pt x="2045" y="1400"/>
                    </a:lnTo>
                    <a:lnTo>
                      <a:pt x="1830" y="1507"/>
                    </a:lnTo>
                    <a:lnTo>
                      <a:pt x="1292" y="1507"/>
                    </a:lnTo>
                    <a:lnTo>
                      <a:pt x="969" y="1400"/>
                    </a:lnTo>
                    <a:lnTo>
                      <a:pt x="754" y="1184"/>
                    </a:lnTo>
                    <a:lnTo>
                      <a:pt x="539" y="969"/>
                    </a:lnTo>
                    <a:lnTo>
                      <a:pt x="431" y="754"/>
                    </a:lnTo>
                    <a:lnTo>
                      <a:pt x="324" y="646"/>
                    </a:lnTo>
                    <a:lnTo>
                      <a:pt x="324" y="539"/>
                    </a:lnTo>
                    <a:lnTo>
                      <a:pt x="539" y="431"/>
                    </a:lnTo>
                    <a:close/>
                    <a:moveTo>
                      <a:pt x="754" y="1"/>
                    </a:moveTo>
                    <a:lnTo>
                      <a:pt x="324" y="108"/>
                    </a:lnTo>
                    <a:lnTo>
                      <a:pt x="216" y="216"/>
                    </a:lnTo>
                    <a:lnTo>
                      <a:pt x="1" y="431"/>
                    </a:lnTo>
                    <a:lnTo>
                      <a:pt x="1" y="646"/>
                    </a:lnTo>
                    <a:lnTo>
                      <a:pt x="1" y="969"/>
                    </a:lnTo>
                    <a:lnTo>
                      <a:pt x="216" y="1184"/>
                    </a:lnTo>
                    <a:lnTo>
                      <a:pt x="539" y="1507"/>
                    </a:lnTo>
                    <a:lnTo>
                      <a:pt x="862" y="1722"/>
                    </a:lnTo>
                    <a:lnTo>
                      <a:pt x="1184" y="1830"/>
                    </a:lnTo>
                    <a:lnTo>
                      <a:pt x="1615" y="1937"/>
                    </a:lnTo>
                    <a:lnTo>
                      <a:pt x="2045" y="1830"/>
                    </a:lnTo>
                    <a:lnTo>
                      <a:pt x="2153" y="1722"/>
                    </a:lnTo>
                    <a:lnTo>
                      <a:pt x="2368" y="1507"/>
                    </a:lnTo>
                    <a:lnTo>
                      <a:pt x="2368" y="1292"/>
                    </a:lnTo>
                    <a:lnTo>
                      <a:pt x="2368" y="969"/>
                    </a:lnTo>
                    <a:lnTo>
                      <a:pt x="2153" y="646"/>
                    </a:lnTo>
                    <a:lnTo>
                      <a:pt x="1937" y="431"/>
                    </a:lnTo>
                    <a:lnTo>
                      <a:pt x="1615" y="216"/>
                    </a:lnTo>
                    <a:lnTo>
                      <a:pt x="1184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8"/>
              <p:cNvSpPr/>
              <p:nvPr/>
            </p:nvSpPr>
            <p:spPr>
              <a:xfrm>
                <a:off x="4200000" y="3039025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extrusionOk="0">
                    <a:moveTo>
                      <a:pt x="1399" y="1"/>
                    </a:moveTo>
                    <a:lnTo>
                      <a:pt x="1076" y="539"/>
                    </a:lnTo>
                    <a:lnTo>
                      <a:pt x="0" y="2690"/>
                    </a:lnTo>
                    <a:lnTo>
                      <a:pt x="0" y="2905"/>
                    </a:lnTo>
                    <a:lnTo>
                      <a:pt x="108" y="3228"/>
                    </a:lnTo>
                    <a:lnTo>
                      <a:pt x="323" y="3443"/>
                    </a:lnTo>
                    <a:lnTo>
                      <a:pt x="753" y="3766"/>
                    </a:lnTo>
                    <a:lnTo>
                      <a:pt x="1076" y="3874"/>
                    </a:lnTo>
                    <a:lnTo>
                      <a:pt x="1829" y="3874"/>
                    </a:lnTo>
                    <a:lnTo>
                      <a:pt x="1937" y="3659"/>
                    </a:lnTo>
                    <a:lnTo>
                      <a:pt x="3335" y="969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8"/>
              <p:cNvSpPr/>
              <p:nvPr/>
            </p:nvSpPr>
            <p:spPr>
              <a:xfrm>
                <a:off x="4200000" y="3039025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fill="none" extrusionOk="0">
                    <a:moveTo>
                      <a:pt x="3335" y="969"/>
                    </a:moveTo>
                    <a:lnTo>
                      <a:pt x="1937" y="3659"/>
                    </a:lnTo>
                    <a:lnTo>
                      <a:pt x="1937" y="3659"/>
                    </a:lnTo>
                    <a:lnTo>
                      <a:pt x="1829" y="3874"/>
                    </a:lnTo>
                    <a:lnTo>
                      <a:pt x="1506" y="3874"/>
                    </a:lnTo>
                    <a:lnTo>
                      <a:pt x="1076" y="3874"/>
                    </a:lnTo>
                    <a:lnTo>
                      <a:pt x="753" y="3766"/>
                    </a:lnTo>
                    <a:lnTo>
                      <a:pt x="753" y="3766"/>
                    </a:lnTo>
                    <a:lnTo>
                      <a:pt x="323" y="3443"/>
                    </a:lnTo>
                    <a:lnTo>
                      <a:pt x="108" y="3228"/>
                    </a:lnTo>
                    <a:lnTo>
                      <a:pt x="0" y="2905"/>
                    </a:lnTo>
                    <a:lnTo>
                      <a:pt x="0" y="2690"/>
                    </a:lnTo>
                    <a:lnTo>
                      <a:pt x="1076" y="539"/>
                    </a:lnTo>
                    <a:lnTo>
                      <a:pt x="139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8"/>
              <p:cNvSpPr/>
              <p:nvPr/>
            </p:nvSpPr>
            <p:spPr>
              <a:xfrm>
                <a:off x="4194600" y="3033650"/>
                <a:ext cx="941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4304" extrusionOk="0">
                    <a:moveTo>
                      <a:pt x="1507" y="0"/>
                    </a:moveTo>
                    <a:lnTo>
                      <a:pt x="1400" y="108"/>
                    </a:lnTo>
                    <a:lnTo>
                      <a:pt x="1184" y="754"/>
                    </a:lnTo>
                    <a:lnTo>
                      <a:pt x="108" y="2798"/>
                    </a:lnTo>
                    <a:lnTo>
                      <a:pt x="1" y="3120"/>
                    </a:lnTo>
                    <a:lnTo>
                      <a:pt x="108" y="3336"/>
                    </a:lnTo>
                    <a:lnTo>
                      <a:pt x="216" y="3658"/>
                    </a:lnTo>
                    <a:lnTo>
                      <a:pt x="539" y="3874"/>
                    </a:lnTo>
                    <a:lnTo>
                      <a:pt x="862" y="4089"/>
                    </a:lnTo>
                    <a:lnTo>
                      <a:pt x="1292" y="4304"/>
                    </a:lnTo>
                    <a:lnTo>
                      <a:pt x="1615" y="4304"/>
                    </a:lnTo>
                    <a:lnTo>
                      <a:pt x="2045" y="4196"/>
                    </a:lnTo>
                    <a:lnTo>
                      <a:pt x="2260" y="4089"/>
                    </a:lnTo>
                    <a:lnTo>
                      <a:pt x="2368" y="3981"/>
                    </a:lnTo>
                    <a:lnTo>
                      <a:pt x="3659" y="1291"/>
                    </a:lnTo>
                    <a:lnTo>
                      <a:pt x="3766" y="1076"/>
                    </a:lnTo>
                    <a:lnTo>
                      <a:pt x="3659" y="969"/>
                    </a:lnTo>
                    <a:lnTo>
                      <a:pt x="3444" y="969"/>
                    </a:lnTo>
                    <a:lnTo>
                      <a:pt x="3336" y="1076"/>
                    </a:lnTo>
                    <a:lnTo>
                      <a:pt x="2045" y="3766"/>
                    </a:lnTo>
                    <a:lnTo>
                      <a:pt x="1937" y="3874"/>
                    </a:lnTo>
                    <a:lnTo>
                      <a:pt x="1615" y="3981"/>
                    </a:lnTo>
                    <a:lnTo>
                      <a:pt x="1292" y="3874"/>
                    </a:lnTo>
                    <a:lnTo>
                      <a:pt x="969" y="3766"/>
                    </a:lnTo>
                    <a:lnTo>
                      <a:pt x="539" y="3443"/>
                    </a:lnTo>
                    <a:lnTo>
                      <a:pt x="431" y="3228"/>
                    </a:lnTo>
                    <a:lnTo>
                      <a:pt x="431" y="3120"/>
                    </a:lnTo>
                    <a:lnTo>
                      <a:pt x="431" y="3013"/>
                    </a:lnTo>
                    <a:lnTo>
                      <a:pt x="1507" y="861"/>
                    </a:lnTo>
                    <a:lnTo>
                      <a:pt x="1722" y="323"/>
                    </a:lnTo>
                    <a:lnTo>
                      <a:pt x="1830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8"/>
              <p:cNvSpPr/>
              <p:nvPr/>
            </p:nvSpPr>
            <p:spPr>
              <a:xfrm>
                <a:off x="4229575" y="3025575"/>
                <a:ext cx="592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938" extrusionOk="0">
                    <a:moveTo>
                      <a:pt x="1076" y="431"/>
                    </a:moveTo>
                    <a:lnTo>
                      <a:pt x="1399" y="539"/>
                    </a:lnTo>
                    <a:lnTo>
                      <a:pt x="1722" y="754"/>
                    </a:lnTo>
                    <a:lnTo>
                      <a:pt x="1829" y="861"/>
                    </a:lnTo>
                    <a:lnTo>
                      <a:pt x="2045" y="1077"/>
                    </a:lnTo>
                    <a:lnTo>
                      <a:pt x="2045" y="1292"/>
                    </a:lnTo>
                    <a:lnTo>
                      <a:pt x="2045" y="1399"/>
                    </a:lnTo>
                    <a:lnTo>
                      <a:pt x="1829" y="1507"/>
                    </a:lnTo>
                    <a:lnTo>
                      <a:pt x="1292" y="1507"/>
                    </a:lnTo>
                    <a:lnTo>
                      <a:pt x="969" y="1399"/>
                    </a:lnTo>
                    <a:lnTo>
                      <a:pt x="754" y="1184"/>
                    </a:lnTo>
                    <a:lnTo>
                      <a:pt x="538" y="969"/>
                    </a:lnTo>
                    <a:lnTo>
                      <a:pt x="431" y="861"/>
                    </a:lnTo>
                    <a:lnTo>
                      <a:pt x="323" y="646"/>
                    </a:lnTo>
                    <a:lnTo>
                      <a:pt x="431" y="539"/>
                    </a:lnTo>
                    <a:lnTo>
                      <a:pt x="538" y="431"/>
                    </a:lnTo>
                    <a:close/>
                    <a:moveTo>
                      <a:pt x="754" y="1"/>
                    </a:moveTo>
                    <a:lnTo>
                      <a:pt x="323" y="108"/>
                    </a:ln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08" y="969"/>
                    </a:lnTo>
                    <a:lnTo>
                      <a:pt x="216" y="1292"/>
                    </a:lnTo>
                    <a:lnTo>
                      <a:pt x="538" y="1507"/>
                    </a:lnTo>
                    <a:lnTo>
                      <a:pt x="861" y="1722"/>
                    </a:lnTo>
                    <a:lnTo>
                      <a:pt x="1184" y="1830"/>
                    </a:lnTo>
                    <a:lnTo>
                      <a:pt x="1614" y="1937"/>
                    </a:lnTo>
                    <a:lnTo>
                      <a:pt x="2045" y="1830"/>
                    </a:lnTo>
                    <a:lnTo>
                      <a:pt x="2260" y="1722"/>
                    </a:lnTo>
                    <a:lnTo>
                      <a:pt x="2367" y="1507"/>
                    </a:lnTo>
                    <a:lnTo>
                      <a:pt x="2367" y="1292"/>
                    </a:lnTo>
                    <a:lnTo>
                      <a:pt x="2367" y="969"/>
                    </a:lnTo>
                    <a:lnTo>
                      <a:pt x="2152" y="646"/>
                    </a:lnTo>
                    <a:lnTo>
                      <a:pt x="1937" y="431"/>
                    </a:lnTo>
                    <a:lnTo>
                      <a:pt x="1614" y="216"/>
                    </a:lnTo>
                    <a:lnTo>
                      <a:pt x="1184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8"/>
              <p:cNvSpPr/>
              <p:nvPr/>
            </p:nvSpPr>
            <p:spPr>
              <a:xfrm>
                <a:off x="4234950" y="3030950"/>
                <a:ext cx="5112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508" extrusionOk="0">
                    <a:moveTo>
                      <a:pt x="539" y="1"/>
                    </a:moveTo>
                    <a:lnTo>
                      <a:pt x="216" y="108"/>
                    </a:lnTo>
                    <a:lnTo>
                      <a:pt x="1" y="216"/>
                    </a:lnTo>
                    <a:lnTo>
                      <a:pt x="1" y="539"/>
                    </a:lnTo>
                    <a:lnTo>
                      <a:pt x="108" y="754"/>
                    </a:lnTo>
                    <a:lnTo>
                      <a:pt x="323" y="1077"/>
                    </a:lnTo>
                    <a:lnTo>
                      <a:pt x="646" y="1292"/>
                    </a:lnTo>
                    <a:lnTo>
                      <a:pt x="1077" y="1507"/>
                    </a:lnTo>
                    <a:lnTo>
                      <a:pt x="1507" y="1507"/>
                    </a:lnTo>
                    <a:lnTo>
                      <a:pt x="1722" y="1399"/>
                    </a:lnTo>
                    <a:lnTo>
                      <a:pt x="1937" y="1184"/>
                    </a:lnTo>
                    <a:lnTo>
                      <a:pt x="2045" y="969"/>
                    </a:lnTo>
                    <a:lnTo>
                      <a:pt x="1830" y="646"/>
                    </a:lnTo>
                    <a:lnTo>
                      <a:pt x="1614" y="431"/>
                    </a:lnTo>
                    <a:lnTo>
                      <a:pt x="1292" y="216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8"/>
              <p:cNvSpPr/>
              <p:nvPr/>
            </p:nvSpPr>
            <p:spPr>
              <a:xfrm>
                <a:off x="4243025" y="3036350"/>
                <a:ext cx="323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969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215"/>
                    </a:lnTo>
                    <a:lnTo>
                      <a:pt x="0" y="323"/>
                    </a:lnTo>
                    <a:lnTo>
                      <a:pt x="108" y="538"/>
                    </a:lnTo>
                    <a:lnTo>
                      <a:pt x="538" y="861"/>
                    </a:lnTo>
                    <a:lnTo>
                      <a:pt x="969" y="968"/>
                    </a:lnTo>
                    <a:lnTo>
                      <a:pt x="1184" y="861"/>
                    </a:lnTo>
                    <a:lnTo>
                      <a:pt x="1291" y="753"/>
                    </a:lnTo>
                    <a:lnTo>
                      <a:pt x="1291" y="646"/>
                    </a:lnTo>
                    <a:lnTo>
                      <a:pt x="1291" y="430"/>
                    </a:lnTo>
                    <a:lnTo>
                      <a:pt x="861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8"/>
              <p:cNvSpPr/>
              <p:nvPr/>
            </p:nvSpPr>
            <p:spPr>
              <a:xfrm>
                <a:off x="4052050" y="32353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0"/>
                    </a:moveTo>
                    <a:lnTo>
                      <a:pt x="431" y="3336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292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507" y="861"/>
                    </a:lnTo>
                    <a:lnTo>
                      <a:pt x="1292" y="323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8"/>
              <p:cNvSpPr/>
              <p:nvPr/>
            </p:nvSpPr>
            <p:spPr>
              <a:xfrm>
                <a:off x="4052050" y="32353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6"/>
                    </a:moveTo>
                    <a:lnTo>
                      <a:pt x="969" y="3228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292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507" y="861"/>
                    </a:lnTo>
                    <a:lnTo>
                      <a:pt x="1292" y="323"/>
                    </a:lnTo>
                    <a:lnTo>
                      <a:pt x="861" y="0"/>
                    </a:lnTo>
                    <a:lnTo>
                      <a:pt x="646" y="0"/>
                    </a:lnTo>
                    <a:lnTo>
                      <a:pt x="539" y="0"/>
                    </a:lnTo>
                    <a:lnTo>
                      <a:pt x="324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8"/>
              <p:cNvSpPr/>
              <p:nvPr/>
            </p:nvSpPr>
            <p:spPr>
              <a:xfrm>
                <a:off x="4046675" y="3230000"/>
                <a:ext cx="538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6" extrusionOk="0">
                    <a:moveTo>
                      <a:pt x="539" y="0"/>
                    </a:moveTo>
                    <a:lnTo>
                      <a:pt x="108" y="108"/>
                    </a:ln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539" y="431"/>
                    </a:lnTo>
                    <a:lnTo>
                      <a:pt x="754" y="323"/>
                    </a:lnTo>
                    <a:lnTo>
                      <a:pt x="1076" y="431"/>
                    </a:lnTo>
                    <a:lnTo>
                      <a:pt x="1399" y="753"/>
                    </a:lnTo>
                    <a:lnTo>
                      <a:pt x="1614" y="1184"/>
                    </a:lnTo>
                    <a:lnTo>
                      <a:pt x="1722" y="1722"/>
                    </a:lnTo>
                    <a:lnTo>
                      <a:pt x="1722" y="2044"/>
                    </a:lnTo>
                    <a:lnTo>
                      <a:pt x="1722" y="2582"/>
                    </a:lnTo>
                    <a:lnTo>
                      <a:pt x="1614" y="2905"/>
                    </a:lnTo>
                    <a:lnTo>
                      <a:pt x="1399" y="3228"/>
                    </a:lnTo>
                    <a:lnTo>
                      <a:pt x="1184" y="3335"/>
                    </a:lnTo>
                    <a:lnTo>
                      <a:pt x="646" y="3335"/>
                    </a:lnTo>
                    <a:lnTo>
                      <a:pt x="539" y="3443"/>
                    </a:lnTo>
                    <a:lnTo>
                      <a:pt x="431" y="3551"/>
                    </a:lnTo>
                    <a:lnTo>
                      <a:pt x="539" y="3658"/>
                    </a:lnTo>
                    <a:lnTo>
                      <a:pt x="646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4" y="3443"/>
                    </a:lnTo>
                    <a:lnTo>
                      <a:pt x="1937" y="3120"/>
                    </a:lnTo>
                    <a:lnTo>
                      <a:pt x="2045" y="2690"/>
                    </a:lnTo>
                    <a:lnTo>
                      <a:pt x="2152" y="2044"/>
                    </a:lnTo>
                    <a:lnTo>
                      <a:pt x="2045" y="1722"/>
                    </a:lnTo>
                    <a:lnTo>
                      <a:pt x="1937" y="1076"/>
                    </a:lnTo>
                    <a:lnTo>
                      <a:pt x="1614" y="538"/>
                    </a:lnTo>
                    <a:lnTo>
                      <a:pt x="1292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8"/>
              <p:cNvSpPr/>
              <p:nvPr/>
            </p:nvSpPr>
            <p:spPr>
              <a:xfrm>
                <a:off x="4030550" y="3235375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753" y="0"/>
                    </a:moveTo>
                    <a:lnTo>
                      <a:pt x="538" y="108"/>
                    </a:lnTo>
                    <a:lnTo>
                      <a:pt x="430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215" y="2475"/>
                    </a:lnTo>
                    <a:lnTo>
                      <a:pt x="430" y="3013"/>
                    </a:lnTo>
                    <a:lnTo>
                      <a:pt x="753" y="3228"/>
                    </a:lnTo>
                    <a:lnTo>
                      <a:pt x="968" y="3336"/>
                    </a:lnTo>
                    <a:lnTo>
                      <a:pt x="1399" y="3336"/>
                    </a:lnTo>
                    <a:lnTo>
                      <a:pt x="1614" y="3120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614"/>
                    </a:lnTo>
                    <a:lnTo>
                      <a:pt x="1829" y="969"/>
                    </a:lnTo>
                    <a:lnTo>
                      <a:pt x="1506" y="431"/>
                    </a:lnTo>
                    <a:lnTo>
                      <a:pt x="1184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8"/>
              <p:cNvSpPr/>
              <p:nvPr/>
            </p:nvSpPr>
            <p:spPr>
              <a:xfrm>
                <a:off x="4025150" y="323267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7" y="324"/>
                    </a:moveTo>
                    <a:lnTo>
                      <a:pt x="1292" y="431"/>
                    </a:lnTo>
                    <a:lnTo>
                      <a:pt x="1615" y="646"/>
                    </a:lnTo>
                    <a:lnTo>
                      <a:pt x="1830" y="1077"/>
                    </a:lnTo>
                    <a:lnTo>
                      <a:pt x="2045" y="1722"/>
                    </a:lnTo>
                    <a:lnTo>
                      <a:pt x="2045" y="2045"/>
                    </a:lnTo>
                    <a:lnTo>
                      <a:pt x="1937" y="2583"/>
                    </a:lnTo>
                    <a:lnTo>
                      <a:pt x="1830" y="2906"/>
                    </a:lnTo>
                    <a:lnTo>
                      <a:pt x="1615" y="3228"/>
                    </a:lnTo>
                    <a:lnTo>
                      <a:pt x="1400" y="3228"/>
                    </a:lnTo>
                    <a:lnTo>
                      <a:pt x="1292" y="3336"/>
                    </a:lnTo>
                    <a:lnTo>
                      <a:pt x="1077" y="3228"/>
                    </a:lnTo>
                    <a:lnTo>
                      <a:pt x="754" y="2906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324" y="1507"/>
                    </a:lnTo>
                    <a:lnTo>
                      <a:pt x="431" y="1077"/>
                    </a:lnTo>
                    <a:lnTo>
                      <a:pt x="539" y="646"/>
                    </a:lnTo>
                    <a:lnTo>
                      <a:pt x="754" y="431"/>
                    </a:lnTo>
                    <a:lnTo>
                      <a:pt x="969" y="324"/>
                    </a:lnTo>
                    <a:close/>
                    <a:moveTo>
                      <a:pt x="754" y="1"/>
                    </a:moveTo>
                    <a:lnTo>
                      <a:pt x="539" y="108"/>
                    </a:lnTo>
                    <a:lnTo>
                      <a:pt x="216" y="539"/>
                    </a:lnTo>
                    <a:lnTo>
                      <a:pt x="109" y="969"/>
                    </a:lnTo>
                    <a:lnTo>
                      <a:pt x="1" y="1507"/>
                    </a:lnTo>
                    <a:lnTo>
                      <a:pt x="1" y="1937"/>
                    </a:lnTo>
                    <a:lnTo>
                      <a:pt x="216" y="2583"/>
                    </a:lnTo>
                    <a:lnTo>
                      <a:pt x="431" y="3121"/>
                    </a:lnTo>
                    <a:lnTo>
                      <a:pt x="862" y="3551"/>
                    </a:lnTo>
                    <a:lnTo>
                      <a:pt x="1077" y="3659"/>
                    </a:lnTo>
                    <a:lnTo>
                      <a:pt x="1400" y="3659"/>
                    </a:lnTo>
                    <a:lnTo>
                      <a:pt x="1615" y="3551"/>
                    </a:lnTo>
                    <a:lnTo>
                      <a:pt x="1830" y="3444"/>
                    </a:lnTo>
                    <a:lnTo>
                      <a:pt x="2153" y="3121"/>
                    </a:lnTo>
                    <a:lnTo>
                      <a:pt x="2368" y="2583"/>
                    </a:lnTo>
                    <a:lnTo>
                      <a:pt x="2368" y="2045"/>
                    </a:lnTo>
                    <a:lnTo>
                      <a:pt x="2368" y="1615"/>
                    </a:lnTo>
                    <a:lnTo>
                      <a:pt x="2153" y="969"/>
                    </a:lnTo>
                    <a:lnTo>
                      <a:pt x="1937" y="431"/>
                    </a:lnTo>
                    <a:lnTo>
                      <a:pt x="1507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8"/>
              <p:cNvSpPr/>
              <p:nvPr/>
            </p:nvSpPr>
            <p:spPr>
              <a:xfrm>
                <a:off x="4054750" y="3232675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1"/>
                    </a:moveTo>
                    <a:lnTo>
                      <a:pt x="538" y="108"/>
                    </a:lnTo>
                    <a:lnTo>
                      <a:pt x="0" y="108"/>
                    </a:lnTo>
                    <a:lnTo>
                      <a:pt x="216" y="216"/>
                    </a:lnTo>
                    <a:lnTo>
                      <a:pt x="646" y="646"/>
                    </a:lnTo>
                    <a:lnTo>
                      <a:pt x="753" y="1077"/>
                    </a:lnTo>
                    <a:lnTo>
                      <a:pt x="969" y="1399"/>
                    </a:lnTo>
                    <a:lnTo>
                      <a:pt x="969" y="1937"/>
                    </a:lnTo>
                    <a:lnTo>
                      <a:pt x="969" y="2583"/>
                    </a:lnTo>
                    <a:lnTo>
                      <a:pt x="753" y="2906"/>
                    </a:lnTo>
                    <a:lnTo>
                      <a:pt x="538" y="3228"/>
                    </a:lnTo>
                    <a:lnTo>
                      <a:pt x="323" y="3444"/>
                    </a:lnTo>
                    <a:lnTo>
                      <a:pt x="969" y="3336"/>
                    </a:lnTo>
                    <a:lnTo>
                      <a:pt x="3228" y="3336"/>
                    </a:lnTo>
                    <a:lnTo>
                      <a:pt x="333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8"/>
              <p:cNvSpPr/>
              <p:nvPr/>
            </p:nvSpPr>
            <p:spPr>
              <a:xfrm>
                <a:off x="4124675" y="32326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1"/>
                    </a:moveTo>
                    <a:lnTo>
                      <a:pt x="431" y="3336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399" y="3121"/>
                    </a:lnTo>
                    <a:lnTo>
                      <a:pt x="1614" y="2690"/>
                    </a:lnTo>
                    <a:lnTo>
                      <a:pt x="1722" y="2153"/>
                    </a:lnTo>
                    <a:lnTo>
                      <a:pt x="1722" y="1507"/>
                    </a:lnTo>
                    <a:lnTo>
                      <a:pt x="1614" y="862"/>
                    </a:lnTo>
                    <a:lnTo>
                      <a:pt x="1292" y="324"/>
                    </a:lnTo>
                    <a:lnTo>
                      <a:pt x="96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8"/>
              <p:cNvSpPr/>
              <p:nvPr/>
            </p:nvSpPr>
            <p:spPr>
              <a:xfrm>
                <a:off x="4124675" y="323267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6"/>
                    </a:moveTo>
                    <a:lnTo>
                      <a:pt x="969" y="3228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399" y="3121"/>
                    </a:lnTo>
                    <a:lnTo>
                      <a:pt x="1614" y="2690"/>
                    </a:lnTo>
                    <a:lnTo>
                      <a:pt x="1722" y="2153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4" y="862"/>
                    </a:lnTo>
                    <a:lnTo>
                      <a:pt x="1292" y="324"/>
                    </a:lnTo>
                    <a:lnTo>
                      <a:pt x="969" y="108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323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8"/>
              <p:cNvSpPr/>
              <p:nvPr/>
            </p:nvSpPr>
            <p:spPr>
              <a:xfrm>
                <a:off x="4119300" y="3227300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538" y="1"/>
                    </a:moveTo>
                    <a:lnTo>
                      <a:pt x="216" y="108"/>
                    </a:lnTo>
                    <a:lnTo>
                      <a:pt x="108" y="108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754" y="431"/>
                    </a:lnTo>
                    <a:lnTo>
                      <a:pt x="754" y="323"/>
                    </a:lnTo>
                    <a:lnTo>
                      <a:pt x="861" y="323"/>
                    </a:lnTo>
                    <a:lnTo>
                      <a:pt x="1076" y="431"/>
                    </a:lnTo>
                    <a:lnTo>
                      <a:pt x="1399" y="754"/>
                    </a:lnTo>
                    <a:lnTo>
                      <a:pt x="1614" y="1184"/>
                    </a:lnTo>
                    <a:lnTo>
                      <a:pt x="1722" y="1722"/>
                    </a:lnTo>
                    <a:lnTo>
                      <a:pt x="1829" y="2045"/>
                    </a:lnTo>
                    <a:lnTo>
                      <a:pt x="1722" y="2583"/>
                    </a:lnTo>
                    <a:lnTo>
                      <a:pt x="1614" y="2905"/>
                    </a:lnTo>
                    <a:lnTo>
                      <a:pt x="1399" y="3228"/>
                    </a:lnTo>
                    <a:lnTo>
                      <a:pt x="1184" y="3336"/>
                    </a:lnTo>
                    <a:lnTo>
                      <a:pt x="646" y="3336"/>
                    </a:lnTo>
                    <a:lnTo>
                      <a:pt x="538" y="3443"/>
                    </a:lnTo>
                    <a:lnTo>
                      <a:pt x="538" y="3551"/>
                    </a:lnTo>
                    <a:lnTo>
                      <a:pt x="538" y="3659"/>
                    </a:lnTo>
                    <a:lnTo>
                      <a:pt x="646" y="3766"/>
                    </a:lnTo>
                    <a:lnTo>
                      <a:pt x="1184" y="3659"/>
                    </a:lnTo>
                    <a:lnTo>
                      <a:pt x="1399" y="3659"/>
                    </a:lnTo>
                    <a:lnTo>
                      <a:pt x="1614" y="3443"/>
                    </a:lnTo>
                    <a:lnTo>
                      <a:pt x="1937" y="3121"/>
                    </a:lnTo>
                    <a:lnTo>
                      <a:pt x="2152" y="2690"/>
                    </a:lnTo>
                    <a:lnTo>
                      <a:pt x="2152" y="2045"/>
                    </a:lnTo>
                    <a:lnTo>
                      <a:pt x="2152" y="1722"/>
                    </a:lnTo>
                    <a:lnTo>
                      <a:pt x="1937" y="1077"/>
                    </a:lnTo>
                    <a:lnTo>
                      <a:pt x="1722" y="539"/>
                    </a:lnTo>
                    <a:lnTo>
                      <a:pt x="1292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8"/>
              <p:cNvSpPr/>
              <p:nvPr/>
            </p:nvSpPr>
            <p:spPr>
              <a:xfrm>
                <a:off x="4103150" y="3232675"/>
                <a:ext cx="511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6" extrusionOk="0">
                    <a:moveTo>
                      <a:pt x="754" y="1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6" y="646"/>
                    </a:lnTo>
                    <a:lnTo>
                      <a:pt x="1" y="1184"/>
                    </a:lnTo>
                    <a:lnTo>
                      <a:pt x="1" y="1830"/>
                    </a:lnTo>
                    <a:lnTo>
                      <a:pt x="216" y="2475"/>
                    </a:lnTo>
                    <a:lnTo>
                      <a:pt x="431" y="3013"/>
                    </a:lnTo>
                    <a:lnTo>
                      <a:pt x="862" y="3228"/>
                    </a:lnTo>
                    <a:lnTo>
                      <a:pt x="1077" y="3336"/>
                    </a:lnTo>
                    <a:lnTo>
                      <a:pt x="1400" y="3336"/>
                    </a:lnTo>
                    <a:lnTo>
                      <a:pt x="1615" y="3228"/>
                    </a:lnTo>
                    <a:lnTo>
                      <a:pt x="1830" y="2798"/>
                    </a:lnTo>
                    <a:lnTo>
                      <a:pt x="2045" y="2260"/>
                    </a:lnTo>
                    <a:lnTo>
                      <a:pt x="2045" y="1615"/>
                    </a:lnTo>
                    <a:lnTo>
                      <a:pt x="1830" y="969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8"/>
              <p:cNvSpPr/>
              <p:nvPr/>
            </p:nvSpPr>
            <p:spPr>
              <a:xfrm>
                <a:off x="4097775" y="323000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7" y="323"/>
                    </a:moveTo>
                    <a:lnTo>
                      <a:pt x="1399" y="431"/>
                    </a:lnTo>
                    <a:lnTo>
                      <a:pt x="1615" y="646"/>
                    </a:lnTo>
                    <a:lnTo>
                      <a:pt x="1937" y="1184"/>
                    </a:lnTo>
                    <a:lnTo>
                      <a:pt x="2045" y="1722"/>
                    </a:lnTo>
                    <a:lnTo>
                      <a:pt x="2045" y="2044"/>
                    </a:lnTo>
                    <a:lnTo>
                      <a:pt x="2045" y="2582"/>
                    </a:lnTo>
                    <a:lnTo>
                      <a:pt x="1830" y="2905"/>
                    </a:lnTo>
                    <a:lnTo>
                      <a:pt x="1615" y="3228"/>
                    </a:lnTo>
                    <a:lnTo>
                      <a:pt x="1399" y="3335"/>
                    </a:lnTo>
                    <a:lnTo>
                      <a:pt x="1077" y="3228"/>
                    </a:lnTo>
                    <a:lnTo>
                      <a:pt x="861" y="2905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431" y="1614"/>
                    </a:lnTo>
                    <a:lnTo>
                      <a:pt x="431" y="1076"/>
                    </a:lnTo>
                    <a:lnTo>
                      <a:pt x="646" y="646"/>
                    </a:lnTo>
                    <a:lnTo>
                      <a:pt x="754" y="431"/>
                    </a:lnTo>
                    <a:lnTo>
                      <a:pt x="1077" y="323"/>
                    </a:lnTo>
                    <a:close/>
                    <a:moveTo>
                      <a:pt x="754" y="0"/>
                    </a:moveTo>
                    <a:lnTo>
                      <a:pt x="539" y="108"/>
                    </a:lnTo>
                    <a:lnTo>
                      <a:pt x="324" y="538"/>
                    </a:lnTo>
                    <a:lnTo>
                      <a:pt x="108" y="969"/>
                    </a:lnTo>
                    <a:lnTo>
                      <a:pt x="1" y="1614"/>
                    </a:lnTo>
                    <a:lnTo>
                      <a:pt x="108" y="1937"/>
                    </a:lnTo>
                    <a:lnTo>
                      <a:pt x="216" y="2582"/>
                    </a:lnTo>
                    <a:lnTo>
                      <a:pt x="539" y="3120"/>
                    </a:lnTo>
                    <a:lnTo>
                      <a:pt x="861" y="3551"/>
                    </a:lnTo>
                    <a:lnTo>
                      <a:pt x="1184" y="3658"/>
                    </a:lnTo>
                    <a:lnTo>
                      <a:pt x="1507" y="3658"/>
                    </a:lnTo>
                    <a:lnTo>
                      <a:pt x="1722" y="3551"/>
                    </a:lnTo>
                    <a:lnTo>
                      <a:pt x="1937" y="3443"/>
                    </a:lnTo>
                    <a:lnTo>
                      <a:pt x="2153" y="3120"/>
                    </a:lnTo>
                    <a:lnTo>
                      <a:pt x="2368" y="2582"/>
                    </a:lnTo>
                    <a:lnTo>
                      <a:pt x="2368" y="2044"/>
                    </a:lnTo>
                    <a:lnTo>
                      <a:pt x="2368" y="1614"/>
                    </a:lnTo>
                    <a:lnTo>
                      <a:pt x="2260" y="969"/>
                    </a:lnTo>
                    <a:lnTo>
                      <a:pt x="1937" y="431"/>
                    </a:lnTo>
                    <a:lnTo>
                      <a:pt x="1507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8"/>
              <p:cNvSpPr/>
              <p:nvPr/>
            </p:nvSpPr>
            <p:spPr>
              <a:xfrm>
                <a:off x="4221500" y="3001375"/>
                <a:ext cx="457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444" extrusionOk="0">
                    <a:moveTo>
                      <a:pt x="1" y="0"/>
                    </a:moveTo>
                    <a:lnTo>
                      <a:pt x="1" y="2367"/>
                    </a:lnTo>
                    <a:lnTo>
                      <a:pt x="1830" y="3443"/>
                    </a:lnTo>
                    <a:lnTo>
                      <a:pt x="1830" y="11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8"/>
              <p:cNvSpPr/>
              <p:nvPr/>
            </p:nvSpPr>
            <p:spPr>
              <a:xfrm>
                <a:off x="4216125" y="2998675"/>
                <a:ext cx="565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659" extrusionOk="0">
                    <a:moveTo>
                      <a:pt x="323" y="431"/>
                    </a:moveTo>
                    <a:lnTo>
                      <a:pt x="1937" y="1399"/>
                    </a:lnTo>
                    <a:lnTo>
                      <a:pt x="1937" y="3317"/>
                    </a:lnTo>
                    <a:lnTo>
                      <a:pt x="323" y="2368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2475"/>
                    </a:lnTo>
                    <a:lnTo>
                      <a:pt x="108" y="2583"/>
                    </a:lnTo>
                    <a:lnTo>
                      <a:pt x="1937" y="3659"/>
                    </a:lnTo>
                    <a:lnTo>
                      <a:pt x="2152" y="3659"/>
                    </a:lnTo>
                    <a:lnTo>
                      <a:pt x="2260" y="3551"/>
                    </a:lnTo>
                    <a:lnTo>
                      <a:pt x="2260" y="1292"/>
                    </a:lnTo>
                    <a:lnTo>
                      <a:pt x="2152" y="107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8"/>
              <p:cNvSpPr/>
              <p:nvPr/>
            </p:nvSpPr>
            <p:spPr>
              <a:xfrm>
                <a:off x="4221500" y="2974475"/>
                <a:ext cx="941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2260" extrusionOk="0">
                    <a:moveTo>
                      <a:pt x="1830" y="1"/>
                    </a:moveTo>
                    <a:lnTo>
                      <a:pt x="1" y="1076"/>
                    </a:lnTo>
                    <a:lnTo>
                      <a:pt x="1830" y="2260"/>
                    </a:lnTo>
                    <a:lnTo>
                      <a:pt x="3766" y="1076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8"/>
              <p:cNvSpPr/>
              <p:nvPr/>
            </p:nvSpPr>
            <p:spPr>
              <a:xfrm>
                <a:off x="4216125" y="2969100"/>
                <a:ext cx="1049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583" extrusionOk="0">
                    <a:moveTo>
                      <a:pt x="2045" y="431"/>
                    </a:moveTo>
                    <a:lnTo>
                      <a:pt x="3659" y="1291"/>
                    </a:lnTo>
                    <a:lnTo>
                      <a:pt x="2045" y="2260"/>
                    </a:lnTo>
                    <a:lnTo>
                      <a:pt x="582" y="1345"/>
                    </a:lnTo>
                    <a:lnTo>
                      <a:pt x="2045" y="431"/>
                    </a:lnTo>
                    <a:close/>
                    <a:moveTo>
                      <a:pt x="1937" y="0"/>
                    </a:moveTo>
                    <a:lnTo>
                      <a:pt x="108" y="1184"/>
                    </a:lnTo>
                    <a:lnTo>
                      <a:pt x="1" y="1291"/>
                    </a:lnTo>
                    <a:lnTo>
                      <a:pt x="108" y="1507"/>
                    </a:lnTo>
                    <a:lnTo>
                      <a:pt x="2045" y="2582"/>
                    </a:lnTo>
                    <a:lnTo>
                      <a:pt x="2152" y="2582"/>
                    </a:lnTo>
                    <a:lnTo>
                      <a:pt x="4089" y="1507"/>
                    </a:lnTo>
                    <a:lnTo>
                      <a:pt x="4196" y="1291"/>
                    </a:lnTo>
                    <a:lnTo>
                      <a:pt x="4089" y="1184"/>
                    </a:lnTo>
                    <a:lnTo>
                      <a:pt x="21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8"/>
              <p:cNvSpPr/>
              <p:nvPr/>
            </p:nvSpPr>
            <p:spPr>
              <a:xfrm>
                <a:off x="4267225" y="3001375"/>
                <a:ext cx="484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444" extrusionOk="0">
                    <a:moveTo>
                      <a:pt x="1937" y="0"/>
                    </a:moveTo>
                    <a:lnTo>
                      <a:pt x="1" y="1184"/>
                    </a:lnTo>
                    <a:lnTo>
                      <a:pt x="1" y="3443"/>
                    </a:lnTo>
                    <a:lnTo>
                      <a:pt x="1937" y="2260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8"/>
              <p:cNvSpPr/>
              <p:nvPr/>
            </p:nvSpPr>
            <p:spPr>
              <a:xfrm>
                <a:off x="4264550" y="2998675"/>
                <a:ext cx="565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659" extrusionOk="0">
                    <a:moveTo>
                      <a:pt x="1829" y="431"/>
                    </a:moveTo>
                    <a:lnTo>
                      <a:pt x="1829" y="2260"/>
                    </a:lnTo>
                    <a:lnTo>
                      <a:pt x="323" y="3235"/>
                    </a:lnTo>
                    <a:lnTo>
                      <a:pt x="323" y="3235"/>
                    </a:lnTo>
                    <a:lnTo>
                      <a:pt x="323" y="1399"/>
                    </a:lnTo>
                    <a:lnTo>
                      <a:pt x="1829" y="431"/>
                    </a:lnTo>
                    <a:close/>
                    <a:moveTo>
                      <a:pt x="1937" y="1"/>
                    </a:moveTo>
                    <a:lnTo>
                      <a:pt x="108" y="1077"/>
                    </a:lnTo>
                    <a:lnTo>
                      <a:pt x="0" y="1292"/>
                    </a:lnTo>
                    <a:lnTo>
                      <a:pt x="0" y="3551"/>
                    </a:lnTo>
                    <a:lnTo>
                      <a:pt x="0" y="3659"/>
                    </a:lnTo>
                    <a:lnTo>
                      <a:pt x="215" y="3659"/>
                    </a:lnTo>
                    <a:lnTo>
                      <a:pt x="2152" y="2583"/>
                    </a:lnTo>
                    <a:lnTo>
                      <a:pt x="2259" y="2368"/>
                    </a:lnTo>
                    <a:lnTo>
                      <a:pt x="2259" y="108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8"/>
              <p:cNvSpPr/>
              <p:nvPr/>
            </p:nvSpPr>
            <p:spPr>
              <a:xfrm>
                <a:off x="4272600" y="3022900"/>
                <a:ext cx="10225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551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08" y="1076"/>
                    </a:lnTo>
                    <a:lnTo>
                      <a:pt x="1" y="1399"/>
                    </a:lnTo>
                    <a:lnTo>
                      <a:pt x="108" y="1721"/>
                    </a:lnTo>
                    <a:lnTo>
                      <a:pt x="216" y="1937"/>
                    </a:lnTo>
                    <a:lnTo>
                      <a:pt x="3013" y="3550"/>
                    </a:lnTo>
                    <a:lnTo>
                      <a:pt x="4089" y="1721"/>
                    </a:lnTo>
                    <a:lnTo>
                      <a:pt x="3551" y="1399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8"/>
              <p:cNvSpPr/>
              <p:nvPr/>
            </p:nvSpPr>
            <p:spPr>
              <a:xfrm>
                <a:off x="4272600" y="3022900"/>
                <a:ext cx="10225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551" fill="none" extrusionOk="0">
                    <a:moveTo>
                      <a:pt x="3013" y="3550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08" y="1721"/>
                    </a:lnTo>
                    <a:lnTo>
                      <a:pt x="1" y="1399"/>
                    </a:lnTo>
                    <a:lnTo>
                      <a:pt x="108" y="1076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539" y="323"/>
                    </a:lnTo>
                    <a:lnTo>
                      <a:pt x="754" y="108"/>
                    </a:lnTo>
                    <a:lnTo>
                      <a:pt x="1077" y="0"/>
                    </a:lnTo>
                    <a:lnTo>
                      <a:pt x="1292" y="108"/>
                    </a:lnTo>
                    <a:lnTo>
                      <a:pt x="3551" y="1399"/>
                    </a:lnTo>
                    <a:lnTo>
                      <a:pt x="4089" y="172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8"/>
              <p:cNvSpPr/>
              <p:nvPr/>
            </p:nvSpPr>
            <p:spPr>
              <a:xfrm>
                <a:off x="4267225" y="3020200"/>
                <a:ext cx="1130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3874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539" y="431"/>
                    </a:lnTo>
                    <a:lnTo>
                      <a:pt x="323" y="646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3121" y="3874"/>
                    </a:lnTo>
                    <a:lnTo>
                      <a:pt x="3228" y="3874"/>
                    </a:lnTo>
                    <a:lnTo>
                      <a:pt x="3336" y="3766"/>
                    </a:lnTo>
                    <a:lnTo>
                      <a:pt x="3444" y="3658"/>
                    </a:lnTo>
                    <a:lnTo>
                      <a:pt x="3336" y="3551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431" y="1507"/>
                    </a:lnTo>
                    <a:lnTo>
                      <a:pt x="431" y="1184"/>
                    </a:lnTo>
                    <a:lnTo>
                      <a:pt x="646" y="861"/>
                    </a:lnTo>
                    <a:lnTo>
                      <a:pt x="969" y="431"/>
                    </a:lnTo>
                    <a:lnTo>
                      <a:pt x="1292" y="323"/>
                    </a:lnTo>
                    <a:lnTo>
                      <a:pt x="1507" y="323"/>
                    </a:lnTo>
                    <a:lnTo>
                      <a:pt x="3659" y="1614"/>
                    </a:lnTo>
                    <a:lnTo>
                      <a:pt x="4197" y="2045"/>
                    </a:lnTo>
                    <a:lnTo>
                      <a:pt x="4412" y="2045"/>
                    </a:lnTo>
                    <a:lnTo>
                      <a:pt x="4519" y="1937"/>
                    </a:lnTo>
                    <a:lnTo>
                      <a:pt x="4519" y="1829"/>
                    </a:lnTo>
                    <a:lnTo>
                      <a:pt x="4412" y="1722"/>
                    </a:lnTo>
                    <a:lnTo>
                      <a:pt x="3874" y="1292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8"/>
              <p:cNvSpPr/>
              <p:nvPr/>
            </p:nvSpPr>
            <p:spPr>
              <a:xfrm>
                <a:off x="4339850" y="3060550"/>
                <a:ext cx="484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368" extrusionOk="0">
                    <a:moveTo>
                      <a:pt x="1292" y="323"/>
                    </a:moveTo>
                    <a:lnTo>
                      <a:pt x="1399" y="431"/>
                    </a:lnTo>
                    <a:lnTo>
                      <a:pt x="1507" y="538"/>
                    </a:lnTo>
                    <a:lnTo>
                      <a:pt x="1507" y="753"/>
                    </a:lnTo>
                    <a:lnTo>
                      <a:pt x="1507" y="1076"/>
                    </a:lnTo>
                    <a:lnTo>
                      <a:pt x="1292" y="1399"/>
                    </a:lnTo>
                    <a:lnTo>
                      <a:pt x="969" y="1829"/>
                    </a:lnTo>
                    <a:lnTo>
                      <a:pt x="539" y="2044"/>
                    </a:lnTo>
                    <a:lnTo>
                      <a:pt x="431" y="1937"/>
                    </a:lnTo>
                    <a:lnTo>
                      <a:pt x="323" y="1829"/>
                    </a:lnTo>
                    <a:lnTo>
                      <a:pt x="323" y="1614"/>
                    </a:lnTo>
                    <a:lnTo>
                      <a:pt x="323" y="1291"/>
                    </a:lnTo>
                    <a:lnTo>
                      <a:pt x="539" y="969"/>
                    </a:lnTo>
                    <a:lnTo>
                      <a:pt x="861" y="538"/>
                    </a:lnTo>
                    <a:lnTo>
                      <a:pt x="1292" y="323"/>
                    </a:lnTo>
                    <a:close/>
                    <a:moveTo>
                      <a:pt x="1292" y="0"/>
                    </a:moveTo>
                    <a:lnTo>
                      <a:pt x="969" y="108"/>
                    </a:lnTo>
                    <a:lnTo>
                      <a:pt x="646" y="215"/>
                    </a:lnTo>
                    <a:lnTo>
                      <a:pt x="431" y="431"/>
                    </a:lnTo>
                    <a:lnTo>
                      <a:pt x="216" y="753"/>
                    </a:lnTo>
                    <a:lnTo>
                      <a:pt x="1" y="1184"/>
                    </a:lnTo>
                    <a:lnTo>
                      <a:pt x="1" y="1614"/>
                    </a:lnTo>
                    <a:lnTo>
                      <a:pt x="1" y="2044"/>
                    </a:lnTo>
                    <a:lnTo>
                      <a:pt x="323" y="2260"/>
                    </a:lnTo>
                    <a:lnTo>
                      <a:pt x="539" y="2367"/>
                    </a:lnTo>
                    <a:lnTo>
                      <a:pt x="861" y="2260"/>
                    </a:lnTo>
                    <a:lnTo>
                      <a:pt x="1184" y="2152"/>
                    </a:lnTo>
                    <a:lnTo>
                      <a:pt x="1399" y="1937"/>
                    </a:lnTo>
                    <a:lnTo>
                      <a:pt x="1614" y="1614"/>
                    </a:lnTo>
                    <a:lnTo>
                      <a:pt x="1830" y="1184"/>
                    </a:lnTo>
                    <a:lnTo>
                      <a:pt x="1937" y="753"/>
                    </a:lnTo>
                    <a:lnTo>
                      <a:pt x="1830" y="323"/>
                    </a:lnTo>
                    <a:lnTo>
                      <a:pt x="1614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8"/>
              <p:cNvSpPr/>
              <p:nvPr/>
            </p:nvSpPr>
            <p:spPr>
              <a:xfrm>
                <a:off x="4345225" y="3065925"/>
                <a:ext cx="99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444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08" y="1076"/>
                    </a:lnTo>
                    <a:lnTo>
                      <a:pt x="1" y="1507"/>
                    </a:lnTo>
                    <a:lnTo>
                      <a:pt x="108" y="1722"/>
                    </a:lnTo>
                    <a:lnTo>
                      <a:pt x="216" y="1937"/>
                    </a:lnTo>
                    <a:lnTo>
                      <a:pt x="2798" y="3443"/>
                    </a:lnTo>
                    <a:lnTo>
                      <a:pt x="3981" y="1614"/>
                    </a:lnTo>
                    <a:lnTo>
                      <a:pt x="3336" y="1291"/>
                    </a:lnTo>
                    <a:lnTo>
                      <a:pt x="1399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8"/>
              <p:cNvSpPr/>
              <p:nvPr/>
            </p:nvSpPr>
            <p:spPr>
              <a:xfrm>
                <a:off x="4345225" y="3065925"/>
                <a:ext cx="99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444" fill="none" extrusionOk="0">
                    <a:moveTo>
                      <a:pt x="2798" y="3443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08" y="1722"/>
                    </a:lnTo>
                    <a:lnTo>
                      <a:pt x="1" y="1507"/>
                    </a:lnTo>
                    <a:lnTo>
                      <a:pt x="108" y="1076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539" y="323"/>
                    </a:lnTo>
                    <a:lnTo>
                      <a:pt x="754" y="108"/>
                    </a:lnTo>
                    <a:lnTo>
                      <a:pt x="1077" y="0"/>
                    </a:lnTo>
                    <a:lnTo>
                      <a:pt x="1399" y="108"/>
                    </a:lnTo>
                    <a:lnTo>
                      <a:pt x="3336" y="1291"/>
                    </a:lnTo>
                    <a:lnTo>
                      <a:pt x="3981" y="16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8"/>
              <p:cNvSpPr/>
              <p:nvPr/>
            </p:nvSpPr>
            <p:spPr>
              <a:xfrm>
                <a:off x="4339850" y="3063225"/>
                <a:ext cx="1076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767" extrusionOk="0">
                    <a:moveTo>
                      <a:pt x="1076" y="1"/>
                    </a:moveTo>
                    <a:lnTo>
                      <a:pt x="754" y="216"/>
                    </a:lnTo>
                    <a:lnTo>
                      <a:pt x="539" y="431"/>
                    </a:lnTo>
                    <a:lnTo>
                      <a:pt x="323" y="754"/>
                    </a:lnTo>
                    <a:lnTo>
                      <a:pt x="108" y="1184"/>
                    </a:lnTo>
                    <a:lnTo>
                      <a:pt x="1" y="1615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3013" y="3766"/>
                    </a:lnTo>
                    <a:lnTo>
                      <a:pt x="3121" y="3766"/>
                    </a:lnTo>
                    <a:lnTo>
                      <a:pt x="3228" y="3659"/>
                    </a:lnTo>
                    <a:lnTo>
                      <a:pt x="3228" y="3551"/>
                    </a:lnTo>
                    <a:lnTo>
                      <a:pt x="3121" y="3444"/>
                    </a:lnTo>
                    <a:lnTo>
                      <a:pt x="539" y="1937"/>
                    </a:lnTo>
                    <a:lnTo>
                      <a:pt x="431" y="1830"/>
                    </a:lnTo>
                    <a:lnTo>
                      <a:pt x="431" y="1615"/>
                    </a:lnTo>
                    <a:lnTo>
                      <a:pt x="431" y="1292"/>
                    </a:lnTo>
                    <a:lnTo>
                      <a:pt x="646" y="862"/>
                    </a:lnTo>
                    <a:lnTo>
                      <a:pt x="969" y="431"/>
                    </a:lnTo>
                    <a:lnTo>
                      <a:pt x="1292" y="324"/>
                    </a:lnTo>
                    <a:lnTo>
                      <a:pt x="1507" y="324"/>
                    </a:lnTo>
                    <a:lnTo>
                      <a:pt x="3443" y="1507"/>
                    </a:lnTo>
                    <a:lnTo>
                      <a:pt x="4089" y="1830"/>
                    </a:lnTo>
                    <a:lnTo>
                      <a:pt x="4196" y="1937"/>
                    </a:lnTo>
                    <a:lnTo>
                      <a:pt x="4304" y="1830"/>
                    </a:lnTo>
                    <a:lnTo>
                      <a:pt x="4304" y="1722"/>
                    </a:lnTo>
                    <a:lnTo>
                      <a:pt x="4196" y="1507"/>
                    </a:lnTo>
                    <a:lnTo>
                      <a:pt x="3659" y="1184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8"/>
              <p:cNvSpPr/>
              <p:nvPr/>
            </p:nvSpPr>
            <p:spPr>
              <a:xfrm>
                <a:off x="4407100" y="3100900"/>
                <a:ext cx="48425" cy="59175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7" extrusionOk="0">
                    <a:moveTo>
                      <a:pt x="1291" y="323"/>
                    </a:moveTo>
                    <a:lnTo>
                      <a:pt x="1399" y="430"/>
                    </a:lnTo>
                    <a:lnTo>
                      <a:pt x="1506" y="538"/>
                    </a:lnTo>
                    <a:lnTo>
                      <a:pt x="1614" y="753"/>
                    </a:lnTo>
                    <a:lnTo>
                      <a:pt x="1506" y="1076"/>
                    </a:lnTo>
                    <a:lnTo>
                      <a:pt x="1399" y="1399"/>
                    </a:lnTo>
                    <a:lnTo>
                      <a:pt x="969" y="1829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1" y="1829"/>
                    </a:lnTo>
                    <a:lnTo>
                      <a:pt x="323" y="1614"/>
                    </a:lnTo>
                    <a:lnTo>
                      <a:pt x="431" y="1291"/>
                    </a:lnTo>
                    <a:lnTo>
                      <a:pt x="538" y="968"/>
                    </a:lnTo>
                    <a:lnTo>
                      <a:pt x="969" y="538"/>
                    </a:lnTo>
                    <a:lnTo>
                      <a:pt x="1291" y="323"/>
                    </a:lnTo>
                    <a:close/>
                    <a:moveTo>
                      <a:pt x="969" y="0"/>
                    </a:moveTo>
                    <a:lnTo>
                      <a:pt x="753" y="215"/>
                    </a:lnTo>
                    <a:lnTo>
                      <a:pt x="431" y="430"/>
                    </a:lnTo>
                    <a:lnTo>
                      <a:pt x="215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323" y="2259"/>
                    </a:lnTo>
                    <a:lnTo>
                      <a:pt x="646" y="2367"/>
                    </a:lnTo>
                    <a:lnTo>
                      <a:pt x="861" y="2259"/>
                    </a:lnTo>
                    <a:lnTo>
                      <a:pt x="1184" y="2152"/>
                    </a:lnTo>
                    <a:lnTo>
                      <a:pt x="1399" y="1937"/>
                    </a:lnTo>
                    <a:lnTo>
                      <a:pt x="1722" y="1614"/>
                    </a:lnTo>
                    <a:lnTo>
                      <a:pt x="1829" y="1184"/>
                    </a:lnTo>
                    <a:lnTo>
                      <a:pt x="1937" y="753"/>
                    </a:lnTo>
                    <a:lnTo>
                      <a:pt x="1829" y="323"/>
                    </a:lnTo>
                    <a:lnTo>
                      <a:pt x="1614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8"/>
              <p:cNvSpPr/>
              <p:nvPr/>
            </p:nvSpPr>
            <p:spPr>
              <a:xfrm>
                <a:off x="4412475" y="3106275"/>
                <a:ext cx="99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444" extrusionOk="0">
                    <a:moveTo>
                      <a:pt x="1076" y="0"/>
                    </a:moveTo>
                    <a:lnTo>
                      <a:pt x="754" y="108"/>
                    </a:lnTo>
                    <a:lnTo>
                      <a:pt x="538" y="323"/>
                    </a:lnTo>
                    <a:lnTo>
                      <a:pt x="216" y="646"/>
                    </a:lnTo>
                    <a:lnTo>
                      <a:pt x="108" y="1076"/>
                    </a:lnTo>
                    <a:lnTo>
                      <a:pt x="0" y="1399"/>
                    </a:lnTo>
                    <a:lnTo>
                      <a:pt x="108" y="1722"/>
                    </a:lnTo>
                    <a:lnTo>
                      <a:pt x="216" y="1937"/>
                    </a:lnTo>
                    <a:lnTo>
                      <a:pt x="2798" y="3443"/>
                    </a:lnTo>
                    <a:lnTo>
                      <a:pt x="3981" y="1614"/>
                    </a:lnTo>
                    <a:lnTo>
                      <a:pt x="3336" y="1184"/>
                    </a:lnTo>
                    <a:lnTo>
                      <a:pt x="1399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8"/>
              <p:cNvSpPr/>
              <p:nvPr/>
            </p:nvSpPr>
            <p:spPr>
              <a:xfrm>
                <a:off x="4412475" y="3106275"/>
                <a:ext cx="995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444" fill="none" extrusionOk="0">
                    <a:moveTo>
                      <a:pt x="2798" y="3443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08" y="1722"/>
                    </a:lnTo>
                    <a:lnTo>
                      <a:pt x="0" y="1399"/>
                    </a:lnTo>
                    <a:lnTo>
                      <a:pt x="108" y="1076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538" y="323"/>
                    </a:lnTo>
                    <a:lnTo>
                      <a:pt x="754" y="108"/>
                    </a:lnTo>
                    <a:lnTo>
                      <a:pt x="1076" y="0"/>
                    </a:lnTo>
                    <a:lnTo>
                      <a:pt x="1399" y="108"/>
                    </a:lnTo>
                    <a:lnTo>
                      <a:pt x="3336" y="1184"/>
                    </a:lnTo>
                    <a:lnTo>
                      <a:pt x="3981" y="16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8"/>
              <p:cNvSpPr/>
              <p:nvPr/>
            </p:nvSpPr>
            <p:spPr>
              <a:xfrm>
                <a:off x="4407100" y="3100900"/>
                <a:ext cx="1076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3874" extrusionOk="0">
                    <a:moveTo>
                      <a:pt x="1399" y="0"/>
                    </a:moveTo>
                    <a:lnTo>
                      <a:pt x="1076" y="108"/>
                    </a:lnTo>
                    <a:lnTo>
                      <a:pt x="753" y="215"/>
                    </a:lnTo>
                    <a:lnTo>
                      <a:pt x="538" y="430"/>
                    </a:lnTo>
                    <a:lnTo>
                      <a:pt x="323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2044"/>
                    </a:lnTo>
                    <a:lnTo>
                      <a:pt x="323" y="2259"/>
                    </a:lnTo>
                    <a:lnTo>
                      <a:pt x="3013" y="3873"/>
                    </a:lnTo>
                    <a:lnTo>
                      <a:pt x="3120" y="3873"/>
                    </a:lnTo>
                    <a:lnTo>
                      <a:pt x="3228" y="3766"/>
                    </a:lnTo>
                    <a:lnTo>
                      <a:pt x="3228" y="3658"/>
                    </a:lnTo>
                    <a:lnTo>
                      <a:pt x="3120" y="3550"/>
                    </a:lnTo>
                    <a:lnTo>
                      <a:pt x="538" y="2044"/>
                    </a:lnTo>
                    <a:lnTo>
                      <a:pt x="431" y="1829"/>
                    </a:lnTo>
                    <a:lnTo>
                      <a:pt x="431" y="1614"/>
                    </a:lnTo>
                    <a:lnTo>
                      <a:pt x="431" y="1291"/>
                    </a:lnTo>
                    <a:lnTo>
                      <a:pt x="646" y="968"/>
                    </a:lnTo>
                    <a:lnTo>
                      <a:pt x="969" y="538"/>
                    </a:lnTo>
                    <a:lnTo>
                      <a:pt x="1399" y="430"/>
                    </a:lnTo>
                    <a:lnTo>
                      <a:pt x="1506" y="430"/>
                    </a:lnTo>
                    <a:lnTo>
                      <a:pt x="3443" y="1614"/>
                    </a:lnTo>
                    <a:lnTo>
                      <a:pt x="4089" y="1937"/>
                    </a:lnTo>
                    <a:lnTo>
                      <a:pt x="4304" y="1937"/>
                    </a:lnTo>
                    <a:lnTo>
                      <a:pt x="4304" y="1721"/>
                    </a:lnTo>
                    <a:lnTo>
                      <a:pt x="4304" y="1614"/>
                    </a:lnTo>
                    <a:lnTo>
                      <a:pt x="3658" y="1291"/>
                    </a:lnTo>
                    <a:lnTo>
                      <a:pt x="1614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8"/>
              <p:cNvSpPr/>
              <p:nvPr/>
            </p:nvSpPr>
            <p:spPr>
              <a:xfrm>
                <a:off x="4474325" y="3141225"/>
                <a:ext cx="484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368" extrusionOk="0">
                    <a:moveTo>
                      <a:pt x="1400" y="324"/>
                    </a:moveTo>
                    <a:lnTo>
                      <a:pt x="1507" y="431"/>
                    </a:lnTo>
                    <a:lnTo>
                      <a:pt x="1615" y="754"/>
                    </a:lnTo>
                    <a:lnTo>
                      <a:pt x="1507" y="969"/>
                    </a:lnTo>
                    <a:lnTo>
                      <a:pt x="1400" y="1400"/>
                    </a:lnTo>
                    <a:lnTo>
                      <a:pt x="969" y="1830"/>
                    </a:lnTo>
                    <a:lnTo>
                      <a:pt x="646" y="1937"/>
                    </a:lnTo>
                    <a:lnTo>
                      <a:pt x="539" y="1937"/>
                    </a:lnTo>
                    <a:lnTo>
                      <a:pt x="431" y="1830"/>
                    </a:lnTo>
                    <a:lnTo>
                      <a:pt x="324" y="1615"/>
                    </a:lnTo>
                    <a:lnTo>
                      <a:pt x="431" y="1292"/>
                    </a:lnTo>
                    <a:lnTo>
                      <a:pt x="539" y="862"/>
                    </a:lnTo>
                    <a:lnTo>
                      <a:pt x="969" y="431"/>
                    </a:lnTo>
                    <a:lnTo>
                      <a:pt x="1292" y="324"/>
                    </a:lnTo>
                    <a:close/>
                    <a:moveTo>
                      <a:pt x="969" y="1"/>
                    </a:moveTo>
                    <a:lnTo>
                      <a:pt x="754" y="216"/>
                    </a:lnTo>
                    <a:lnTo>
                      <a:pt x="431" y="431"/>
                    </a:lnTo>
                    <a:lnTo>
                      <a:pt x="216" y="754"/>
                    </a:lnTo>
                    <a:lnTo>
                      <a:pt x="108" y="1184"/>
                    </a:lnTo>
                    <a:lnTo>
                      <a:pt x="1" y="1615"/>
                    </a:lnTo>
                    <a:lnTo>
                      <a:pt x="108" y="1937"/>
                    </a:lnTo>
                    <a:lnTo>
                      <a:pt x="324" y="2260"/>
                    </a:lnTo>
                    <a:lnTo>
                      <a:pt x="646" y="2368"/>
                    </a:lnTo>
                    <a:lnTo>
                      <a:pt x="969" y="2260"/>
                    </a:lnTo>
                    <a:lnTo>
                      <a:pt x="1184" y="2153"/>
                    </a:lnTo>
                    <a:lnTo>
                      <a:pt x="1507" y="1830"/>
                    </a:lnTo>
                    <a:lnTo>
                      <a:pt x="1722" y="1507"/>
                    </a:lnTo>
                    <a:lnTo>
                      <a:pt x="1830" y="1077"/>
                    </a:lnTo>
                    <a:lnTo>
                      <a:pt x="1937" y="754"/>
                    </a:lnTo>
                    <a:lnTo>
                      <a:pt x="1830" y="324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8"/>
              <p:cNvSpPr/>
              <p:nvPr/>
            </p:nvSpPr>
            <p:spPr>
              <a:xfrm>
                <a:off x="4479725" y="3143925"/>
                <a:ext cx="3767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045" extrusionOk="0">
                    <a:moveTo>
                      <a:pt x="1076" y="0"/>
                    </a:moveTo>
                    <a:lnTo>
                      <a:pt x="753" y="108"/>
                    </a:lnTo>
                    <a:lnTo>
                      <a:pt x="430" y="323"/>
                    </a:lnTo>
                    <a:lnTo>
                      <a:pt x="215" y="754"/>
                    </a:lnTo>
                    <a:lnTo>
                      <a:pt x="0" y="1076"/>
                    </a:lnTo>
                    <a:lnTo>
                      <a:pt x="0" y="1507"/>
                    </a:lnTo>
                    <a:lnTo>
                      <a:pt x="0" y="1722"/>
                    </a:lnTo>
                    <a:lnTo>
                      <a:pt x="215" y="1937"/>
                    </a:lnTo>
                    <a:lnTo>
                      <a:pt x="430" y="2045"/>
                    </a:lnTo>
                    <a:lnTo>
                      <a:pt x="753" y="1937"/>
                    </a:lnTo>
                    <a:lnTo>
                      <a:pt x="1076" y="1722"/>
                    </a:lnTo>
                    <a:lnTo>
                      <a:pt x="1291" y="1399"/>
                    </a:lnTo>
                    <a:lnTo>
                      <a:pt x="1506" y="969"/>
                    </a:lnTo>
                    <a:lnTo>
                      <a:pt x="1506" y="646"/>
                    </a:lnTo>
                    <a:lnTo>
                      <a:pt x="1506" y="323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8"/>
              <p:cNvSpPr/>
              <p:nvPr/>
            </p:nvSpPr>
            <p:spPr>
              <a:xfrm>
                <a:off x="4487775" y="3154675"/>
                <a:ext cx="242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292" extrusionOk="0">
                    <a:moveTo>
                      <a:pt x="646" y="1"/>
                    </a:moveTo>
                    <a:lnTo>
                      <a:pt x="539" y="108"/>
                    </a:lnTo>
                    <a:lnTo>
                      <a:pt x="108" y="431"/>
                    </a:lnTo>
                    <a:lnTo>
                      <a:pt x="1" y="969"/>
                    </a:lnTo>
                    <a:lnTo>
                      <a:pt x="1" y="1077"/>
                    </a:lnTo>
                    <a:lnTo>
                      <a:pt x="108" y="1184"/>
                    </a:lnTo>
                    <a:lnTo>
                      <a:pt x="216" y="1292"/>
                    </a:lnTo>
                    <a:lnTo>
                      <a:pt x="431" y="1184"/>
                    </a:lnTo>
                    <a:lnTo>
                      <a:pt x="754" y="862"/>
                    </a:lnTo>
                    <a:lnTo>
                      <a:pt x="969" y="324"/>
                    </a:lnTo>
                    <a:lnTo>
                      <a:pt x="969" y="108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8"/>
              <p:cNvSpPr/>
              <p:nvPr/>
            </p:nvSpPr>
            <p:spPr>
              <a:xfrm>
                <a:off x="4474325" y="3138550"/>
                <a:ext cx="645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3" extrusionOk="0">
                    <a:moveTo>
                      <a:pt x="1400" y="0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324" y="861"/>
                    </a:lnTo>
                    <a:lnTo>
                      <a:pt x="1" y="1399"/>
                    </a:lnTo>
                    <a:lnTo>
                      <a:pt x="1" y="1829"/>
                    </a:lnTo>
                    <a:lnTo>
                      <a:pt x="108" y="2260"/>
                    </a:lnTo>
                    <a:lnTo>
                      <a:pt x="324" y="2475"/>
                    </a:lnTo>
                    <a:lnTo>
                      <a:pt x="1077" y="3013"/>
                    </a:lnTo>
                    <a:lnTo>
                      <a:pt x="2583" y="538"/>
                    </a:lnTo>
                    <a:lnTo>
                      <a:pt x="1830" y="108"/>
                    </a:lnTo>
                    <a:lnTo>
                      <a:pt x="1722" y="108"/>
                    </a:lnTo>
                    <a:lnTo>
                      <a:pt x="1400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8"/>
              <p:cNvSpPr/>
              <p:nvPr/>
            </p:nvSpPr>
            <p:spPr>
              <a:xfrm>
                <a:off x="4474325" y="3138550"/>
                <a:ext cx="645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3" fill="none" extrusionOk="0">
                    <a:moveTo>
                      <a:pt x="1077" y="3013"/>
                    </a:moveTo>
                    <a:lnTo>
                      <a:pt x="324" y="2475"/>
                    </a:lnTo>
                    <a:lnTo>
                      <a:pt x="324" y="2475"/>
                    </a:lnTo>
                    <a:lnTo>
                      <a:pt x="108" y="2260"/>
                    </a:lnTo>
                    <a:lnTo>
                      <a:pt x="1" y="1829"/>
                    </a:lnTo>
                    <a:lnTo>
                      <a:pt x="1" y="1399"/>
                    </a:lnTo>
                    <a:lnTo>
                      <a:pt x="324" y="861"/>
                    </a:lnTo>
                    <a:lnTo>
                      <a:pt x="324" y="861"/>
                    </a:lnTo>
                    <a:lnTo>
                      <a:pt x="646" y="431"/>
                    </a:lnTo>
                    <a:lnTo>
                      <a:pt x="969" y="108"/>
                    </a:lnTo>
                    <a:lnTo>
                      <a:pt x="1400" y="0"/>
                    </a:lnTo>
                    <a:lnTo>
                      <a:pt x="1722" y="108"/>
                    </a:lnTo>
                    <a:lnTo>
                      <a:pt x="1830" y="108"/>
                    </a:lnTo>
                    <a:lnTo>
                      <a:pt x="2583" y="5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8"/>
              <p:cNvSpPr/>
              <p:nvPr/>
            </p:nvSpPr>
            <p:spPr>
              <a:xfrm>
                <a:off x="4468950" y="3133175"/>
                <a:ext cx="7265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3443" extrusionOk="0">
                    <a:moveTo>
                      <a:pt x="1615" y="0"/>
                    </a:moveTo>
                    <a:lnTo>
                      <a:pt x="1292" y="108"/>
                    </a:lnTo>
                    <a:lnTo>
                      <a:pt x="969" y="323"/>
                    </a:lnTo>
                    <a:lnTo>
                      <a:pt x="646" y="538"/>
                    </a:lnTo>
                    <a:lnTo>
                      <a:pt x="323" y="968"/>
                    </a:lnTo>
                    <a:lnTo>
                      <a:pt x="108" y="1506"/>
                    </a:lnTo>
                    <a:lnTo>
                      <a:pt x="1" y="2044"/>
                    </a:lnTo>
                    <a:lnTo>
                      <a:pt x="108" y="2582"/>
                    </a:lnTo>
                    <a:lnTo>
                      <a:pt x="216" y="2797"/>
                    </a:lnTo>
                    <a:lnTo>
                      <a:pt x="431" y="2905"/>
                    </a:lnTo>
                    <a:lnTo>
                      <a:pt x="1184" y="3443"/>
                    </a:lnTo>
                    <a:lnTo>
                      <a:pt x="1399" y="3443"/>
                    </a:lnTo>
                    <a:lnTo>
                      <a:pt x="1507" y="3335"/>
                    </a:lnTo>
                    <a:lnTo>
                      <a:pt x="1507" y="3228"/>
                    </a:lnTo>
                    <a:lnTo>
                      <a:pt x="1399" y="3120"/>
                    </a:lnTo>
                    <a:lnTo>
                      <a:pt x="646" y="2582"/>
                    </a:lnTo>
                    <a:lnTo>
                      <a:pt x="539" y="2582"/>
                    </a:lnTo>
                    <a:lnTo>
                      <a:pt x="431" y="2367"/>
                    </a:lnTo>
                    <a:lnTo>
                      <a:pt x="431" y="2044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1" y="861"/>
                    </a:lnTo>
                    <a:lnTo>
                      <a:pt x="1184" y="538"/>
                    </a:lnTo>
                    <a:lnTo>
                      <a:pt x="1399" y="430"/>
                    </a:lnTo>
                    <a:lnTo>
                      <a:pt x="1830" y="430"/>
                    </a:lnTo>
                    <a:lnTo>
                      <a:pt x="2690" y="968"/>
                    </a:lnTo>
                    <a:lnTo>
                      <a:pt x="2798" y="968"/>
                    </a:lnTo>
                    <a:lnTo>
                      <a:pt x="2906" y="861"/>
                    </a:lnTo>
                    <a:lnTo>
                      <a:pt x="2906" y="753"/>
                    </a:lnTo>
                    <a:lnTo>
                      <a:pt x="2906" y="646"/>
                    </a:lnTo>
                    <a:lnTo>
                      <a:pt x="2045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8"/>
              <p:cNvSpPr/>
              <p:nvPr/>
            </p:nvSpPr>
            <p:spPr>
              <a:xfrm>
                <a:off x="4490475" y="3146625"/>
                <a:ext cx="618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013" extrusionOk="0">
                    <a:moveTo>
                      <a:pt x="1829" y="430"/>
                    </a:moveTo>
                    <a:lnTo>
                      <a:pt x="2045" y="646"/>
                    </a:lnTo>
                    <a:lnTo>
                      <a:pt x="2045" y="968"/>
                    </a:lnTo>
                    <a:lnTo>
                      <a:pt x="2045" y="1399"/>
                    </a:lnTo>
                    <a:lnTo>
                      <a:pt x="1829" y="1829"/>
                    </a:lnTo>
                    <a:lnTo>
                      <a:pt x="1614" y="2152"/>
                    </a:lnTo>
                    <a:lnTo>
                      <a:pt x="1291" y="2475"/>
                    </a:lnTo>
                    <a:lnTo>
                      <a:pt x="969" y="2582"/>
                    </a:lnTo>
                    <a:lnTo>
                      <a:pt x="754" y="2690"/>
                    </a:lnTo>
                    <a:lnTo>
                      <a:pt x="646" y="2582"/>
                    </a:lnTo>
                    <a:lnTo>
                      <a:pt x="431" y="2475"/>
                    </a:lnTo>
                    <a:lnTo>
                      <a:pt x="431" y="2152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1" y="861"/>
                    </a:lnTo>
                    <a:lnTo>
                      <a:pt x="1184" y="646"/>
                    </a:lnTo>
                    <a:lnTo>
                      <a:pt x="1399" y="430"/>
                    </a:lnTo>
                    <a:close/>
                    <a:moveTo>
                      <a:pt x="1722" y="0"/>
                    </a:moveTo>
                    <a:lnTo>
                      <a:pt x="1291" y="108"/>
                    </a:lnTo>
                    <a:lnTo>
                      <a:pt x="969" y="323"/>
                    </a:lnTo>
                    <a:lnTo>
                      <a:pt x="646" y="646"/>
                    </a:lnTo>
                    <a:lnTo>
                      <a:pt x="323" y="968"/>
                    </a:lnTo>
                    <a:lnTo>
                      <a:pt x="108" y="1614"/>
                    </a:lnTo>
                    <a:lnTo>
                      <a:pt x="0" y="2152"/>
                    </a:lnTo>
                    <a:lnTo>
                      <a:pt x="108" y="2582"/>
                    </a:lnTo>
                    <a:lnTo>
                      <a:pt x="216" y="2797"/>
                    </a:lnTo>
                    <a:lnTo>
                      <a:pt x="431" y="2905"/>
                    </a:lnTo>
                    <a:lnTo>
                      <a:pt x="754" y="3012"/>
                    </a:lnTo>
                    <a:lnTo>
                      <a:pt x="1184" y="2905"/>
                    </a:lnTo>
                    <a:lnTo>
                      <a:pt x="1507" y="2797"/>
                    </a:lnTo>
                    <a:lnTo>
                      <a:pt x="1829" y="2475"/>
                    </a:lnTo>
                    <a:lnTo>
                      <a:pt x="2152" y="2044"/>
                    </a:lnTo>
                    <a:lnTo>
                      <a:pt x="2367" y="1506"/>
                    </a:lnTo>
                    <a:lnTo>
                      <a:pt x="2475" y="968"/>
                    </a:lnTo>
                    <a:lnTo>
                      <a:pt x="2367" y="430"/>
                    </a:lnTo>
                    <a:lnTo>
                      <a:pt x="2260" y="323"/>
                    </a:lnTo>
                    <a:lnTo>
                      <a:pt x="2045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8"/>
              <p:cNvSpPr/>
              <p:nvPr/>
            </p:nvSpPr>
            <p:spPr>
              <a:xfrm>
                <a:off x="4495850" y="3152000"/>
                <a:ext cx="511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583" extrusionOk="0">
                    <a:moveTo>
                      <a:pt x="1399" y="0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323" y="861"/>
                    </a:lnTo>
                    <a:lnTo>
                      <a:pt x="108" y="1399"/>
                    </a:lnTo>
                    <a:lnTo>
                      <a:pt x="1" y="1937"/>
                    </a:lnTo>
                    <a:lnTo>
                      <a:pt x="108" y="2260"/>
                    </a:lnTo>
                    <a:lnTo>
                      <a:pt x="323" y="2582"/>
                    </a:lnTo>
                    <a:lnTo>
                      <a:pt x="646" y="2582"/>
                    </a:lnTo>
                    <a:lnTo>
                      <a:pt x="969" y="2475"/>
                    </a:lnTo>
                    <a:lnTo>
                      <a:pt x="1399" y="2152"/>
                    </a:lnTo>
                    <a:lnTo>
                      <a:pt x="1722" y="1722"/>
                    </a:lnTo>
                    <a:lnTo>
                      <a:pt x="1937" y="1184"/>
                    </a:lnTo>
                    <a:lnTo>
                      <a:pt x="2045" y="753"/>
                    </a:lnTo>
                    <a:lnTo>
                      <a:pt x="1937" y="323"/>
                    </a:lnTo>
                    <a:lnTo>
                      <a:pt x="1722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8"/>
              <p:cNvSpPr/>
              <p:nvPr/>
            </p:nvSpPr>
            <p:spPr>
              <a:xfrm>
                <a:off x="4565775" y="3162750"/>
                <a:ext cx="861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6" extrusionOk="0">
                    <a:moveTo>
                      <a:pt x="1" y="1"/>
                    </a:moveTo>
                    <a:lnTo>
                      <a:pt x="1" y="861"/>
                    </a:lnTo>
                    <a:lnTo>
                      <a:pt x="3444" y="2905"/>
                    </a:lnTo>
                    <a:lnTo>
                      <a:pt x="3444" y="204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8"/>
              <p:cNvSpPr/>
              <p:nvPr/>
            </p:nvSpPr>
            <p:spPr>
              <a:xfrm>
                <a:off x="4560400" y="3160050"/>
                <a:ext cx="968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229" extrusionOk="0">
                    <a:moveTo>
                      <a:pt x="431" y="431"/>
                    </a:moveTo>
                    <a:lnTo>
                      <a:pt x="3443" y="2260"/>
                    </a:lnTo>
                    <a:lnTo>
                      <a:pt x="3443" y="2708"/>
                    </a:lnTo>
                    <a:lnTo>
                      <a:pt x="3443" y="2708"/>
                    </a:lnTo>
                    <a:lnTo>
                      <a:pt x="431" y="862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9"/>
                    </a:lnTo>
                    <a:lnTo>
                      <a:pt x="1" y="969"/>
                    </a:lnTo>
                    <a:lnTo>
                      <a:pt x="108" y="1077"/>
                    </a:lnTo>
                    <a:lnTo>
                      <a:pt x="3551" y="3121"/>
                    </a:lnTo>
                    <a:lnTo>
                      <a:pt x="3766" y="3229"/>
                    </a:lnTo>
                    <a:lnTo>
                      <a:pt x="3874" y="3013"/>
                    </a:lnTo>
                    <a:lnTo>
                      <a:pt x="3874" y="2153"/>
                    </a:lnTo>
                    <a:lnTo>
                      <a:pt x="3766" y="2045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8"/>
              <p:cNvSpPr/>
              <p:nvPr/>
            </p:nvSpPr>
            <p:spPr>
              <a:xfrm>
                <a:off x="4565775" y="3154675"/>
                <a:ext cx="1022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2368" extrusionOk="0">
                    <a:moveTo>
                      <a:pt x="646" y="1"/>
                    </a:moveTo>
                    <a:lnTo>
                      <a:pt x="1" y="324"/>
                    </a:lnTo>
                    <a:lnTo>
                      <a:pt x="3444" y="2368"/>
                    </a:lnTo>
                    <a:lnTo>
                      <a:pt x="4089" y="2045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8"/>
              <p:cNvSpPr/>
              <p:nvPr/>
            </p:nvSpPr>
            <p:spPr>
              <a:xfrm>
                <a:off x="4560400" y="3149300"/>
                <a:ext cx="1130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2798" extrusionOk="0">
                    <a:moveTo>
                      <a:pt x="861" y="431"/>
                    </a:moveTo>
                    <a:lnTo>
                      <a:pt x="3981" y="2260"/>
                    </a:lnTo>
                    <a:lnTo>
                      <a:pt x="3659" y="2368"/>
                    </a:lnTo>
                    <a:lnTo>
                      <a:pt x="597" y="590"/>
                    </a:lnTo>
                    <a:lnTo>
                      <a:pt x="597" y="590"/>
                    </a:lnTo>
                    <a:lnTo>
                      <a:pt x="861" y="431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539"/>
                    </a:lnTo>
                    <a:lnTo>
                      <a:pt x="108" y="754"/>
                    </a:lnTo>
                    <a:lnTo>
                      <a:pt x="3551" y="2798"/>
                    </a:lnTo>
                    <a:lnTo>
                      <a:pt x="3766" y="2798"/>
                    </a:lnTo>
                    <a:lnTo>
                      <a:pt x="4412" y="2368"/>
                    </a:lnTo>
                    <a:lnTo>
                      <a:pt x="4519" y="2260"/>
                    </a:lnTo>
                    <a:lnTo>
                      <a:pt x="4412" y="2045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8"/>
              <p:cNvSpPr/>
              <p:nvPr/>
            </p:nvSpPr>
            <p:spPr>
              <a:xfrm>
                <a:off x="4651850" y="3205775"/>
                <a:ext cx="1617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5" extrusionOk="0">
                    <a:moveTo>
                      <a:pt x="646" y="1"/>
                    </a:moveTo>
                    <a:lnTo>
                      <a:pt x="1" y="324"/>
                    </a:lnTo>
                    <a:lnTo>
                      <a:pt x="1" y="1184"/>
                    </a:lnTo>
                    <a:lnTo>
                      <a:pt x="646" y="754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8"/>
              <p:cNvSpPr/>
              <p:nvPr/>
            </p:nvSpPr>
            <p:spPr>
              <a:xfrm>
                <a:off x="4646475" y="3200400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646" y="539"/>
                    </a:moveTo>
                    <a:lnTo>
                      <a:pt x="646" y="861"/>
                    </a:lnTo>
                    <a:lnTo>
                      <a:pt x="431" y="1034"/>
                    </a:lnTo>
                    <a:lnTo>
                      <a:pt x="431" y="646"/>
                    </a:lnTo>
                    <a:lnTo>
                      <a:pt x="646" y="539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0" y="1399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9" y="1184"/>
                    </a:lnTo>
                    <a:lnTo>
                      <a:pt x="1076" y="969"/>
                    </a:lnTo>
                    <a:lnTo>
                      <a:pt x="1076" y="216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8"/>
              <p:cNvSpPr/>
              <p:nvPr/>
            </p:nvSpPr>
            <p:spPr>
              <a:xfrm>
                <a:off x="4546950" y="3173500"/>
                <a:ext cx="215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292" extrusionOk="0">
                    <a:moveTo>
                      <a:pt x="1" y="1"/>
                    </a:moveTo>
                    <a:lnTo>
                      <a:pt x="1" y="862"/>
                    </a:lnTo>
                    <a:lnTo>
                      <a:pt x="754" y="1292"/>
                    </a:lnTo>
                    <a:lnTo>
                      <a:pt x="861" y="4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8"/>
              <p:cNvSpPr/>
              <p:nvPr/>
            </p:nvSpPr>
            <p:spPr>
              <a:xfrm>
                <a:off x="4544275" y="3170825"/>
                <a:ext cx="269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507" extrusionOk="0">
                    <a:moveTo>
                      <a:pt x="323" y="431"/>
                    </a:moveTo>
                    <a:lnTo>
                      <a:pt x="753" y="646"/>
                    </a:lnTo>
                    <a:lnTo>
                      <a:pt x="753" y="1076"/>
                    </a:lnTo>
                    <a:lnTo>
                      <a:pt x="323" y="861"/>
                    </a:lnTo>
                    <a:lnTo>
                      <a:pt x="323" y="431"/>
                    </a:lnTo>
                    <a:close/>
                    <a:moveTo>
                      <a:pt x="0" y="0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0" y="1076"/>
                    </a:lnTo>
                    <a:lnTo>
                      <a:pt x="861" y="1507"/>
                    </a:lnTo>
                    <a:lnTo>
                      <a:pt x="968" y="1507"/>
                    </a:lnTo>
                    <a:lnTo>
                      <a:pt x="1076" y="1399"/>
                    </a:lnTo>
                    <a:lnTo>
                      <a:pt x="1076" y="538"/>
                    </a:lnTo>
                    <a:lnTo>
                      <a:pt x="968" y="431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8"/>
              <p:cNvSpPr/>
              <p:nvPr/>
            </p:nvSpPr>
            <p:spPr>
              <a:xfrm>
                <a:off x="4546950" y="3165450"/>
                <a:ext cx="3767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754" extrusionOk="0">
                    <a:moveTo>
                      <a:pt x="646" y="0"/>
                    </a:moveTo>
                    <a:lnTo>
                      <a:pt x="1" y="323"/>
                    </a:lnTo>
                    <a:lnTo>
                      <a:pt x="861" y="753"/>
                    </a:lnTo>
                    <a:lnTo>
                      <a:pt x="1507" y="43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8"/>
              <p:cNvSpPr/>
              <p:nvPr/>
            </p:nvSpPr>
            <p:spPr>
              <a:xfrm>
                <a:off x="4544275" y="3160050"/>
                <a:ext cx="430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185" extrusionOk="0">
                    <a:moveTo>
                      <a:pt x="753" y="431"/>
                    </a:moveTo>
                    <a:lnTo>
                      <a:pt x="1184" y="647"/>
                    </a:lnTo>
                    <a:lnTo>
                      <a:pt x="861" y="754"/>
                    </a:lnTo>
                    <a:lnTo>
                      <a:pt x="509" y="578"/>
                    </a:lnTo>
                    <a:lnTo>
                      <a:pt x="753" y="431"/>
                    </a:lnTo>
                    <a:close/>
                    <a:moveTo>
                      <a:pt x="753" y="1"/>
                    </a:moveTo>
                    <a:lnTo>
                      <a:pt x="0" y="431"/>
                    </a:lnTo>
                    <a:lnTo>
                      <a:pt x="0" y="539"/>
                    </a:lnTo>
                    <a:lnTo>
                      <a:pt x="0" y="754"/>
                    </a:lnTo>
                    <a:lnTo>
                      <a:pt x="861" y="1184"/>
                    </a:lnTo>
                    <a:lnTo>
                      <a:pt x="968" y="1184"/>
                    </a:lnTo>
                    <a:lnTo>
                      <a:pt x="1722" y="754"/>
                    </a:lnTo>
                    <a:lnTo>
                      <a:pt x="1722" y="647"/>
                    </a:lnTo>
                    <a:lnTo>
                      <a:pt x="1614" y="431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8"/>
              <p:cNvSpPr/>
              <p:nvPr/>
            </p:nvSpPr>
            <p:spPr>
              <a:xfrm>
                <a:off x="4565775" y="3176200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754" y="1"/>
                    </a:moveTo>
                    <a:lnTo>
                      <a:pt x="108" y="323"/>
                    </a:lnTo>
                    <a:lnTo>
                      <a:pt x="1" y="1184"/>
                    </a:lnTo>
                    <a:lnTo>
                      <a:pt x="1" y="1184"/>
                    </a:lnTo>
                    <a:lnTo>
                      <a:pt x="754" y="754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8"/>
              <p:cNvSpPr/>
              <p:nvPr/>
            </p:nvSpPr>
            <p:spPr>
              <a:xfrm>
                <a:off x="4563100" y="3170825"/>
                <a:ext cx="242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507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3" y="1055"/>
                    </a:lnTo>
                    <a:lnTo>
                      <a:pt x="323" y="646"/>
                    </a:lnTo>
                    <a:lnTo>
                      <a:pt x="646" y="538"/>
                    </a:lnTo>
                    <a:close/>
                    <a:moveTo>
                      <a:pt x="753" y="0"/>
                    </a:moveTo>
                    <a:lnTo>
                      <a:pt x="108" y="431"/>
                    </a:lnTo>
                    <a:lnTo>
                      <a:pt x="0" y="538"/>
                    </a:lnTo>
                    <a:lnTo>
                      <a:pt x="0" y="1399"/>
                    </a:lnTo>
                    <a:lnTo>
                      <a:pt x="108" y="1507"/>
                    </a:lnTo>
                    <a:lnTo>
                      <a:pt x="215" y="1507"/>
                    </a:lnTo>
                    <a:lnTo>
                      <a:pt x="969" y="1184"/>
                    </a:lnTo>
                    <a:lnTo>
                      <a:pt x="969" y="969"/>
                    </a:lnTo>
                    <a:lnTo>
                      <a:pt x="969" y="21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8"/>
              <p:cNvSpPr/>
              <p:nvPr/>
            </p:nvSpPr>
            <p:spPr>
              <a:xfrm>
                <a:off x="4509300" y="3178900"/>
                <a:ext cx="3767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937" extrusionOk="0">
                    <a:moveTo>
                      <a:pt x="1" y="0"/>
                    </a:moveTo>
                    <a:lnTo>
                      <a:pt x="1" y="1076"/>
                    </a:lnTo>
                    <a:lnTo>
                      <a:pt x="1507" y="1937"/>
                    </a:lnTo>
                    <a:lnTo>
                      <a:pt x="1507" y="75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8"/>
              <p:cNvSpPr/>
              <p:nvPr/>
            </p:nvSpPr>
            <p:spPr>
              <a:xfrm>
                <a:off x="4506600" y="3173500"/>
                <a:ext cx="45750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2261" extrusionOk="0">
                    <a:moveTo>
                      <a:pt x="324" y="539"/>
                    </a:moveTo>
                    <a:lnTo>
                      <a:pt x="1507" y="1077"/>
                    </a:lnTo>
                    <a:lnTo>
                      <a:pt x="1507" y="1822"/>
                    </a:lnTo>
                    <a:lnTo>
                      <a:pt x="1507" y="1822"/>
                    </a:lnTo>
                    <a:lnTo>
                      <a:pt x="324" y="1184"/>
                    </a:lnTo>
                    <a:lnTo>
                      <a:pt x="324" y="539"/>
                    </a:lnTo>
                    <a:close/>
                    <a:moveTo>
                      <a:pt x="109" y="1"/>
                    </a:moveTo>
                    <a:lnTo>
                      <a:pt x="1" y="216"/>
                    </a:lnTo>
                    <a:lnTo>
                      <a:pt x="1" y="1292"/>
                    </a:lnTo>
                    <a:lnTo>
                      <a:pt x="109" y="1400"/>
                    </a:lnTo>
                    <a:lnTo>
                      <a:pt x="1507" y="2260"/>
                    </a:lnTo>
                    <a:lnTo>
                      <a:pt x="1722" y="2260"/>
                    </a:lnTo>
                    <a:lnTo>
                      <a:pt x="1830" y="2153"/>
                    </a:lnTo>
                    <a:lnTo>
                      <a:pt x="1830" y="969"/>
                    </a:lnTo>
                    <a:lnTo>
                      <a:pt x="1722" y="862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8"/>
              <p:cNvSpPr/>
              <p:nvPr/>
            </p:nvSpPr>
            <p:spPr>
              <a:xfrm>
                <a:off x="4509300" y="3165450"/>
                <a:ext cx="6187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292" extrusionOk="0">
                    <a:moveTo>
                      <a:pt x="969" y="0"/>
                    </a:moveTo>
                    <a:lnTo>
                      <a:pt x="1" y="538"/>
                    </a:lnTo>
                    <a:lnTo>
                      <a:pt x="1507" y="1291"/>
                    </a:lnTo>
                    <a:lnTo>
                      <a:pt x="2475" y="753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8"/>
              <p:cNvSpPr/>
              <p:nvPr/>
            </p:nvSpPr>
            <p:spPr>
              <a:xfrm>
                <a:off x="4506600" y="3160050"/>
                <a:ext cx="69975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3" extrusionOk="0">
                    <a:moveTo>
                      <a:pt x="1077" y="324"/>
                    </a:moveTo>
                    <a:lnTo>
                      <a:pt x="2153" y="969"/>
                    </a:lnTo>
                    <a:lnTo>
                      <a:pt x="1615" y="1292"/>
                    </a:lnTo>
                    <a:lnTo>
                      <a:pt x="494" y="688"/>
                    </a:lnTo>
                    <a:lnTo>
                      <a:pt x="494" y="688"/>
                    </a:lnTo>
                    <a:lnTo>
                      <a:pt x="1077" y="324"/>
                    </a:lnTo>
                    <a:close/>
                    <a:moveTo>
                      <a:pt x="969" y="1"/>
                    </a:moveTo>
                    <a:lnTo>
                      <a:pt x="109" y="539"/>
                    </a:lnTo>
                    <a:lnTo>
                      <a:pt x="1" y="754"/>
                    </a:lnTo>
                    <a:lnTo>
                      <a:pt x="109" y="862"/>
                    </a:lnTo>
                    <a:lnTo>
                      <a:pt x="1615" y="1722"/>
                    </a:lnTo>
                    <a:lnTo>
                      <a:pt x="1722" y="1722"/>
                    </a:lnTo>
                    <a:lnTo>
                      <a:pt x="2691" y="1184"/>
                    </a:lnTo>
                    <a:lnTo>
                      <a:pt x="2798" y="969"/>
                    </a:lnTo>
                    <a:lnTo>
                      <a:pt x="2691" y="862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8"/>
              <p:cNvSpPr/>
              <p:nvPr/>
            </p:nvSpPr>
            <p:spPr>
              <a:xfrm>
                <a:off x="4546950" y="3184275"/>
                <a:ext cx="2422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722" extrusionOk="0">
                    <a:moveTo>
                      <a:pt x="969" y="0"/>
                    </a:moveTo>
                    <a:lnTo>
                      <a:pt x="1" y="538"/>
                    </a:lnTo>
                    <a:lnTo>
                      <a:pt x="1" y="1722"/>
                    </a:lnTo>
                    <a:lnTo>
                      <a:pt x="969" y="107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8"/>
              <p:cNvSpPr/>
              <p:nvPr/>
            </p:nvSpPr>
            <p:spPr>
              <a:xfrm>
                <a:off x="4544275" y="3181575"/>
                <a:ext cx="323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938" extrusionOk="0">
                    <a:moveTo>
                      <a:pt x="861" y="431"/>
                    </a:moveTo>
                    <a:lnTo>
                      <a:pt x="861" y="1077"/>
                    </a:lnTo>
                    <a:lnTo>
                      <a:pt x="323" y="1413"/>
                    </a:lnTo>
                    <a:lnTo>
                      <a:pt x="323" y="754"/>
                    </a:lnTo>
                    <a:lnTo>
                      <a:pt x="861" y="431"/>
                    </a:lnTo>
                    <a:close/>
                    <a:moveTo>
                      <a:pt x="968" y="1"/>
                    </a:moveTo>
                    <a:lnTo>
                      <a:pt x="0" y="539"/>
                    </a:lnTo>
                    <a:lnTo>
                      <a:pt x="0" y="646"/>
                    </a:lnTo>
                    <a:lnTo>
                      <a:pt x="0" y="1830"/>
                    </a:lnTo>
                    <a:lnTo>
                      <a:pt x="0" y="1937"/>
                    </a:lnTo>
                    <a:lnTo>
                      <a:pt x="215" y="1937"/>
                    </a:lnTo>
                    <a:lnTo>
                      <a:pt x="1184" y="1399"/>
                    </a:lnTo>
                    <a:lnTo>
                      <a:pt x="1291" y="1184"/>
                    </a:lnTo>
                    <a:lnTo>
                      <a:pt x="1291" y="108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8"/>
              <p:cNvSpPr/>
              <p:nvPr/>
            </p:nvSpPr>
            <p:spPr>
              <a:xfrm>
                <a:off x="4509300" y="3197725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1" y="0"/>
                    </a:moveTo>
                    <a:lnTo>
                      <a:pt x="1" y="753"/>
                    </a:lnTo>
                    <a:lnTo>
                      <a:pt x="754" y="1184"/>
                    </a:lnTo>
                    <a:lnTo>
                      <a:pt x="754" y="43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8"/>
              <p:cNvSpPr/>
              <p:nvPr/>
            </p:nvSpPr>
            <p:spPr>
              <a:xfrm>
                <a:off x="4503925" y="3192350"/>
                <a:ext cx="29600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614" extrusionOk="0">
                    <a:moveTo>
                      <a:pt x="431" y="538"/>
                    </a:moveTo>
                    <a:lnTo>
                      <a:pt x="753" y="753"/>
                    </a:lnTo>
                    <a:lnTo>
                      <a:pt x="753" y="1076"/>
                    </a:lnTo>
                    <a:lnTo>
                      <a:pt x="431" y="861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968"/>
                    </a:lnTo>
                    <a:lnTo>
                      <a:pt x="108" y="1183"/>
                    </a:lnTo>
                    <a:lnTo>
                      <a:pt x="861" y="1614"/>
                    </a:lnTo>
                    <a:lnTo>
                      <a:pt x="1076" y="1614"/>
                    </a:lnTo>
                    <a:lnTo>
                      <a:pt x="1184" y="1399"/>
                    </a:lnTo>
                    <a:lnTo>
                      <a:pt x="1184" y="646"/>
                    </a:lnTo>
                    <a:lnTo>
                      <a:pt x="1076" y="430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8"/>
              <p:cNvSpPr/>
              <p:nvPr/>
            </p:nvSpPr>
            <p:spPr>
              <a:xfrm>
                <a:off x="4509300" y="3186950"/>
                <a:ext cx="3500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862" extrusionOk="0">
                    <a:moveTo>
                      <a:pt x="646" y="1"/>
                    </a:moveTo>
                    <a:lnTo>
                      <a:pt x="1" y="431"/>
                    </a:lnTo>
                    <a:lnTo>
                      <a:pt x="754" y="862"/>
                    </a:lnTo>
                    <a:lnTo>
                      <a:pt x="1399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8"/>
              <p:cNvSpPr/>
              <p:nvPr/>
            </p:nvSpPr>
            <p:spPr>
              <a:xfrm>
                <a:off x="4503925" y="3184275"/>
                <a:ext cx="457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077" extrusionOk="0">
                    <a:moveTo>
                      <a:pt x="861" y="323"/>
                    </a:moveTo>
                    <a:lnTo>
                      <a:pt x="1291" y="538"/>
                    </a:lnTo>
                    <a:lnTo>
                      <a:pt x="969" y="753"/>
                    </a:lnTo>
                    <a:lnTo>
                      <a:pt x="578" y="493"/>
                    </a:lnTo>
                    <a:lnTo>
                      <a:pt x="578" y="493"/>
                    </a:lnTo>
                    <a:lnTo>
                      <a:pt x="861" y="323"/>
                    </a:lnTo>
                    <a:close/>
                    <a:moveTo>
                      <a:pt x="753" y="0"/>
                    </a:move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646"/>
                    </a:lnTo>
                    <a:lnTo>
                      <a:pt x="861" y="1076"/>
                    </a:lnTo>
                    <a:lnTo>
                      <a:pt x="1076" y="1076"/>
                    </a:lnTo>
                    <a:lnTo>
                      <a:pt x="1722" y="753"/>
                    </a:lnTo>
                    <a:lnTo>
                      <a:pt x="1829" y="538"/>
                    </a:lnTo>
                    <a:lnTo>
                      <a:pt x="1722" y="431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8"/>
              <p:cNvSpPr/>
              <p:nvPr/>
            </p:nvSpPr>
            <p:spPr>
              <a:xfrm>
                <a:off x="4528125" y="3197725"/>
                <a:ext cx="161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4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1" y="1184"/>
                    </a:lnTo>
                    <a:lnTo>
                      <a:pt x="646" y="86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8"/>
              <p:cNvSpPr/>
              <p:nvPr/>
            </p:nvSpPr>
            <p:spPr>
              <a:xfrm>
                <a:off x="4522750" y="3195025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754" y="431"/>
                    </a:moveTo>
                    <a:lnTo>
                      <a:pt x="754" y="861"/>
                    </a:lnTo>
                    <a:lnTo>
                      <a:pt x="431" y="1023"/>
                    </a:lnTo>
                    <a:lnTo>
                      <a:pt x="431" y="1023"/>
                    </a:lnTo>
                    <a:lnTo>
                      <a:pt x="431" y="646"/>
                    </a:lnTo>
                    <a:lnTo>
                      <a:pt x="754" y="431"/>
                    </a:lnTo>
                    <a:close/>
                    <a:moveTo>
                      <a:pt x="754" y="1"/>
                    </a:moveTo>
                    <a:lnTo>
                      <a:pt x="108" y="323"/>
                    </a:lnTo>
                    <a:lnTo>
                      <a:pt x="0" y="539"/>
                    </a:lnTo>
                    <a:lnTo>
                      <a:pt x="0" y="1292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9" y="1076"/>
                    </a:lnTo>
                    <a:lnTo>
                      <a:pt x="1076" y="969"/>
                    </a:lnTo>
                    <a:lnTo>
                      <a:pt x="1076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8"/>
              <p:cNvSpPr/>
              <p:nvPr/>
            </p:nvSpPr>
            <p:spPr>
              <a:xfrm>
                <a:off x="4493175" y="3205775"/>
                <a:ext cx="860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2906" extrusionOk="0">
                    <a:moveTo>
                      <a:pt x="0" y="1"/>
                    </a:moveTo>
                    <a:lnTo>
                      <a:pt x="0" y="862"/>
                    </a:lnTo>
                    <a:lnTo>
                      <a:pt x="3443" y="2906"/>
                    </a:lnTo>
                    <a:lnTo>
                      <a:pt x="3443" y="215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8"/>
              <p:cNvSpPr/>
              <p:nvPr/>
            </p:nvSpPr>
            <p:spPr>
              <a:xfrm>
                <a:off x="4487775" y="3203100"/>
                <a:ext cx="96850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228" extrusionOk="0">
                    <a:moveTo>
                      <a:pt x="431" y="431"/>
                    </a:moveTo>
                    <a:lnTo>
                      <a:pt x="3444" y="2367"/>
                    </a:lnTo>
                    <a:lnTo>
                      <a:pt x="3444" y="2707"/>
                    </a:lnTo>
                    <a:lnTo>
                      <a:pt x="3444" y="2707"/>
                    </a:lnTo>
                    <a:lnTo>
                      <a:pt x="431" y="861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969"/>
                    </a:lnTo>
                    <a:lnTo>
                      <a:pt x="108" y="1076"/>
                    </a:lnTo>
                    <a:lnTo>
                      <a:pt x="3551" y="3228"/>
                    </a:lnTo>
                    <a:lnTo>
                      <a:pt x="3766" y="3228"/>
                    </a:lnTo>
                    <a:lnTo>
                      <a:pt x="3766" y="3013"/>
                    </a:lnTo>
                    <a:lnTo>
                      <a:pt x="3874" y="2260"/>
                    </a:lnTo>
                    <a:lnTo>
                      <a:pt x="3766" y="2045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8"/>
              <p:cNvSpPr/>
              <p:nvPr/>
            </p:nvSpPr>
            <p:spPr>
              <a:xfrm>
                <a:off x="4493175" y="3197725"/>
                <a:ext cx="1022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475" extrusionOk="0">
                    <a:moveTo>
                      <a:pt x="646" y="0"/>
                    </a:moveTo>
                    <a:lnTo>
                      <a:pt x="0" y="323"/>
                    </a:lnTo>
                    <a:lnTo>
                      <a:pt x="3443" y="2475"/>
                    </a:lnTo>
                    <a:lnTo>
                      <a:pt x="4088" y="2044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8"/>
              <p:cNvSpPr/>
              <p:nvPr/>
            </p:nvSpPr>
            <p:spPr>
              <a:xfrm>
                <a:off x="4487775" y="3192350"/>
                <a:ext cx="1130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2798" extrusionOk="0">
                    <a:moveTo>
                      <a:pt x="862" y="430"/>
                    </a:moveTo>
                    <a:lnTo>
                      <a:pt x="3982" y="2259"/>
                    </a:lnTo>
                    <a:lnTo>
                      <a:pt x="3659" y="2475"/>
                    </a:lnTo>
                    <a:lnTo>
                      <a:pt x="590" y="593"/>
                    </a:lnTo>
                    <a:lnTo>
                      <a:pt x="862" y="430"/>
                    </a:lnTo>
                    <a:close/>
                    <a:moveTo>
                      <a:pt x="754" y="0"/>
                    </a:moveTo>
                    <a:lnTo>
                      <a:pt x="108" y="430"/>
                    </a:lnTo>
                    <a:lnTo>
                      <a:pt x="1" y="538"/>
                    </a:lnTo>
                    <a:lnTo>
                      <a:pt x="108" y="753"/>
                    </a:lnTo>
                    <a:lnTo>
                      <a:pt x="3551" y="2797"/>
                    </a:lnTo>
                    <a:lnTo>
                      <a:pt x="3766" y="2797"/>
                    </a:lnTo>
                    <a:lnTo>
                      <a:pt x="4412" y="2367"/>
                    </a:lnTo>
                    <a:lnTo>
                      <a:pt x="4519" y="2259"/>
                    </a:lnTo>
                    <a:lnTo>
                      <a:pt x="4412" y="2152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8"/>
              <p:cNvSpPr/>
              <p:nvPr/>
            </p:nvSpPr>
            <p:spPr>
              <a:xfrm>
                <a:off x="4579225" y="3248825"/>
                <a:ext cx="161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4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1" y="1184"/>
                    </a:lnTo>
                    <a:lnTo>
                      <a:pt x="646" y="86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8"/>
              <p:cNvSpPr/>
              <p:nvPr/>
            </p:nvSpPr>
            <p:spPr>
              <a:xfrm>
                <a:off x="4573850" y="3246125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646" y="431"/>
                    </a:moveTo>
                    <a:lnTo>
                      <a:pt x="646" y="861"/>
                    </a:lnTo>
                    <a:lnTo>
                      <a:pt x="367" y="1029"/>
                    </a:lnTo>
                    <a:lnTo>
                      <a:pt x="367" y="1029"/>
                    </a:lnTo>
                    <a:lnTo>
                      <a:pt x="431" y="646"/>
                    </a:lnTo>
                    <a:lnTo>
                      <a:pt x="646" y="431"/>
                    </a:lnTo>
                    <a:close/>
                    <a:moveTo>
                      <a:pt x="754" y="1"/>
                    </a:moveTo>
                    <a:lnTo>
                      <a:pt x="108" y="324"/>
                    </a:lnTo>
                    <a:lnTo>
                      <a:pt x="1" y="539"/>
                    </a:lnTo>
                    <a:lnTo>
                      <a:pt x="1" y="1292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9" y="1077"/>
                    </a:lnTo>
                    <a:lnTo>
                      <a:pt x="1076" y="969"/>
                    </a:lnTo>
                    <a:lnTo>
                      <a:pt x="1076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8"/>
              <p:cNvSpPr/>
              <p:nvPr/>
            </p:nvSpPr>
            <p:spPr>
              <a:xfrm>
                <a:off x="4977300" y="29879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1" y="0"/>
                    </a:moveTo>
                    <a:lnTo>
                      <a:pt x="1" y="3981"/>
                    </a:lnTo>
                    <a:lnTo>
                      <a:pt x="108" y="4304"/>
                    </a:lnTo>
                    <a:lnTo>
                      <a:pt x="216" y="4519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614" y="5380"/>
                    </a:lnTo>
                    <a:lnTo>
                      <a:pt x="2583" y="5487"/>
                    </a:lnTo>
                    <a:lnTo>
                      <a:pt x="3659" y="5380"/>
                    </a:lnTo>
                    <a:lnTo>
                      <a:pt x="4089" y="5272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4950" y="4519"/>
                    </a:lnTo>
                    <a:lnTo>
                      <a:pt x="5165" y="4304"/>
                    </a:lnTo>
                    <a:lnTo>
                      <a:pt x="5165" y="3981"/>
                    </a:lnTo>
                    <a:lnTo>
                      <a:pt x="5165" y="3766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8"/>
              <p:cNvSpPr/>
              <p:nvPr/>
            </p:nvSpPr>
            <p:spPr>
              <a:xfrm>
                <a:off x="4977300" y="29879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1" y="0"/>
                    </a:moveTo>
                    <a:lnTo>
                      <a:pt x="1" y="3981"/>
                    </a:lnTo>
                    <a:lnTo>
                      <a:pt x="1" y="3981"/>
                    </a:lnTo>
                    <a:lnTo>
                      <a:pt x="108" y="4304"/>
                    </a:lnTo>
                    <a:lnTo>
                      <a:pt x="216" y="4519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614" y="5380"/>
                    </a:lnTo>
                    <a:lnTo>
                      <a:pt x="2583" y="5487"/>
                    </a:lnTo>
                    <a:lnTo>
                      <a:pt x="2583" y="5487"/>
                    </a:lnTo>
                    <a:lnTo>
                      <a:pt x="3659" y="5380"/>
                    </a:lnTo>
                    <a:lnTo>
                      <a:pt x="4089" y="5272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4950" y="4519"/>
                    </a:lnTo>
                    <a:lnTo>
                      <a:pt x="5165" y="4304"/>
                    </a:lnTo>
                    <a:lnTo>
                      <a:pt x="5165" y="3981"/>
                    </a:lnTo>
                    <a:lnTo>
                      <a:pt x="5165" y="3766"/>
                    </a:lnTo>
                    <a:lnTo>
                      <a:pt x="516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8"/>
              <p:cNvSpPr/>
              <p:nvPr/>
            </p:nvSpPr>
            <p:spPr>
              <a:xfrm>
                <a:off x="4971925" y="2985225"/>
                <a:ext cx="139875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5811" extrusionOk="0">
                    <a:moveTo>
                      <a:pt x="108" y="1"/>
                    </a:moveTo>
                    <a:lnTo>
                      <a:pt x="108" y="108"/>
                    </a:lnTo>
                    <a:lnTo>
                      <a:pt x="0" y="4089"/>
                    </a:lnTo>
                    <a:lnTo>
                      <a:pt x="108" y="4412"/>
                    </a:lnTo>
                    <a:lnTo>
                      <a:pt x="323" y="4735"/>
                    </a:lnTo>
                    <a:lnTo>
                      <a:pt x="754" y="5165"/>
                    </a:lnTo>
                    <a:lnTo>
                      <a:pt x="1291" y="5488"/>
                    </a:lnTo>
                    <a:lnTo>
                      <a:pt x="2045" y="5703"/>
                    </a:lnTo>
                    <a:lnTo>
                      <a:pt x="2798" y="5811"/>
                    </a:lnTo>
                    <a:lnTo>
                      <a:pt x="3336" y="5703"/>
                    </a:lnTo>
                    <a:lnTo>
                      <a:pt x="3874" y="5703"/>
                    </a:lnTo>
                    <a:lnTo>
                      <a:pt x="4304" y="5488"/>
                    </a:lnTo>
                    <a:lnTo>
                      <a:pt x="4734" y="5273"/>
                    </a:lnTo>
                    <a:lnTo>
                      <a:pt x="5057" y="5057"/>
                    </a:lnTo>
                    <a:lnTo>
                      <a:pt x="5380" y="4735"/>
                    </a:lnTo>
                    <a:lnTo>
                      <a:pt x="5487" y="4412"/>
                    </a:lnTo>
                    <a:lnTo>
                      <a:pt x="5595" y="4089"/>
                    </a:lnTo>
                    <a:lnTo>
                      <a:pt x="5595" y="3874"/>
                    </a:lnTo>
                    <a:lnTo>
                      <a:pt x="5595" y="108"/>
                    </a:lnTo>
                    <a:lnTo>
                      <a:pt x="5487" y="1"/>
                    </a:lnTo>
                    <a:lnTo>
                      <a:pt x="5272" y="1"/>
                    </a:lnTo>
                    <a:lnTo>
                      <a:pt x="5272" y="108"/>
                    </a:lnTo>
                    <a:lnTo>
                      <a:pt x="5272" y="3766"/>
                    </a:lnTo>
                    <a:lnTo>
                      <a:pt x="5165" y="4089"/>
                    </a:lnTo>
                    <a:lnTo>
                      <a:pt x="5165" y="4304"/>
                    </a:lnTo>
                    <a:lnTo>
                      <a:pt x="5057" y="4519"/>
                    </a:lnTo>
                    <a:lnTo>
                      <a:pt x="4842" y="4735"/>
                    </a:lnTo>
                    <a:lnTo>
                      <a:pt x="4519" y="4950"/>
                    </a:lnTo>
                    <a:lnTo>
                      <a:pt x="3766" y="5273"/>
                    </a:lnTo>
                    <a:lnTo>
                      <a:pt x="2798" y="5380"/>
                    </a:lnTo>
                    <a:lnTo>
                      <a:pt x="1829" y="5273"/>
                    </a:lnTo>
                    <a:lnTo>
                      <a:pt x="1076" y="4950"/>
                    </a:lnTo>
                    <a:lnTo>
                      <a:pt x="754" y="4735"/>
                    </a:lnTo>
                    <a:lnTo>
                      <a:pt x="538" y="4519"/>
                    </a:lnTo>
                    <a:lnTo>
                      <a:pt x="431" y="4304"/>
                    </a:lnTo>
                    <a:lnTo>
                      <a:pt x="431" y="4089"/>
                    </a:lnTo>
                    <a:lnTo>
                      <a:pt x="431" y="108"/>
                    </a:ln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8"/>
              <p:cNvSpPr/>
              <p:nvPr/>
            </p:nvSpPr>
            <p:spPr>
              <a:xfrm>
                <a:off x="4977300" y="2947575"/>
                <a:ext cx="1291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014" extrusionOk="0">
                    <a:moveTo>
                      <a:pt x="2583" y="1"/>
                    </a:moveTo>
                    <a:lnTo>
                      <a:pt x="1614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08" y="1830"/>
                    </a:lnTo>
                    <a:lnTo>
                      <a:pt x="216" y="2152"/>
                    </a:lnTo>
                    <a:lnTo>
                      <a:pt x="431" y="2368"/>
                    </a:lnTo>
                    <a:lnTo>
                      <a:pt x="754" y="2583"/>
                    </a:lnTo>
                    <a:lnTo>
                      <a:pt x="1614" y="2905"/>
                    </a:lnTo>
                    <a:lnTo>
                      <a:pt x="2583" y="3013"/>
                    </a:lnTo>
                    <a:lnTo>
                      <a:pt x="3659" y="2905"/>
                    </a:lnTo>
                    <a:lnTo>
                      <a:pt x="4412" y="2583"/>
                    </a:lnTo>
                    <a:lnTo>
                      <a:pt x="4734" y="2368"/>
                    </a:lnTo>
                    <a:lnTo>
                      <a:pt x="5057" y="2152"/>
                    </a:lnTo>
                    <a:lnTo>
                      <a:pt x="5165" y="1830"/>
                    </a:lnTo>
                    <a:lnTo>
                      <a:pt x="5165" y="1507"/>
                    </a:lnTo>
                    <a:lnTo>
                      <a:pt x="5165" y="1184"/>
                    </a:lnTo>
                    <a:lnTo>
                      <a:pt x="5057" y="969"/>
                    </a:lnTo>
                    <a:lnTo>
                      <a:pt x="4734" y="646"/>
                    </a:lnTo>
                    <a:lnTo>
                      <a:pt x="4412" y="431"/>
                    </a:lnTo>
                    <a:lnTo>
                      <a:pt x="3659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8"/>
              <p:cNvSpPr/>
              <p:nvPr/>
            </p:nvSpPr>
            <p:spPr>
              <a:xfrm>
                <a:off x="4971925" y="2942200"/>
                <a:ext cx="1398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3444" extrusionOk="0">
                    <a:moveTo>
                      <a:pt x="2798" y="431"/>
                    </a:moveTo>
                    <a:lnTo>
                      <a:pt x="3766" y="538"/>
                    </a:lnTo>
                    <a:lnTo>
                      <a:pt x="4627" y="861"/>
                    </a:lnTo>
                    <a:lnTo>
                      <a:pt x="4842" y="1076"/>
                    </a:lnTo>
                    <a:lnTo>
                      <a:pt x="5057" y="1292"/>
                    </a:lnTo>
                    <a:lnTo>
                      <a:pt x="5165" y="1507"/>
                    </a:lnTo>
                    <a:lnTo>
                      <a:pt x="5272" y="1722"/>
                    </a:lnTo>
                    <a:lnTo>
                      <a:pt x="5165" y="2045"/>
                    </a:lnTo>
                    <a:lnTo>
                      <a:pt x="5057" y="2260"/>
                    </a:lnTo>
                    <a:lnTo>
                      <a:pt x="4734" y="2583"/>
                    </a:lnTo>
                    <a:lnTo>
                      <a:pt x="4196" y="2798"/>
                    </a:lnTo>
                    <a:lnTo>
                      <a:pt x="3551" y="3013"/>
                    </a:lnTo>
                    <a:lnTo>
                      <a:pt x="2798" y="3120"/>
                    </a:lnTo>
                    <a:lnTo>
                      <a:pt x="1829" y="3013"/>
                    </a:lnTo>
                    <a:lnTo>
                      <a:pt x="1076" y="2690"/>
                    </a:lnTo>
                    <a:lnTo>
                      <a:pt x="754" y="2475"/>
                    </a:lnTo>
                    <a:lnTo>
                      <a:pt x="538" y="2260"/>
                    </a:lnTo>
                    <a:lnTo>
                      <a:pt x="431" y="2045"/>
                    </a:lnTo>
                    <a:lnTo>
                      <a:pt x="431" y="1722"/>
                    </a:lnTo>
                    <a:lnTo>
                      <a:pt x="431" y="1507"/>
                    </a:lnTo>
                    <a:lnTo>
                      <a:pt x="538" y="1292"/>
                    </a:lnTo>
                    <a:lnTo>
                      <a:pt x="969" y="969"/>
                    </a:lnTo>
                    <a:lnTo>
                      <a:pt x="1399" y="646"/>
                    </a:lnTo>
                    <a:lnTo>
                      <a:pt x="2045" y="431"/>
                    </a:lnTo>
                    <a:close/>
                    <a:moveTo>
                      <a:pt x="2798" y="0"/>
                    </a:moveTo>
                    <a:lnTo>
                      <a:pt x="2260" y="108"/>
                    </a:lnTo>
                    <a:lnTo>
                      <a:pt x="1829" y="108"/>
                    </a:lnTo>
                    <a:lnTo>
                      <a:pt x="1291" y="323"/>
                    </a:lnTo>
                    <a:lnTo>
                      <a:pt x="861" y="538"/>
                    </a:lnTo>
                    <a:lnTo>
                      <a:pt x="538" y="754"/>
                    </a:lnTo>
                    <a:lnTo>
                      <a:pt x="323" y="1076"/>
                    </a:lnTo>
                    <a:lnTo>
                      <a:pt x="108" y="1399"/>
                    </a:lnTo>
                    <a:lnTo>
                      <a:pt x="0" y="1722"/>
                    </a:lnTo>
                    <a:lnTo>
                      <a:pt x="108" y="2152"/>
                    </a:lnTo>
                    <a:lnTo>
                      <a:pt x="323" y="2475"/>
                    </a:lnTo>
                    <a:lnTo>
                      <a:pt x="754" y="2905"/>
                    </a:lnTo>
                    <a:lnTo>
                      <a:pt x="1291" y="3228"/>
                    </a:lnTo>
                    <a:lnTo>
                      <a:pt x="2045" y="3336"/>
                    </a:lnTo>
                    <a:lnTo>
                      <a:pt x="2798" y="3443"/>
                    </a:lnTo>
                    <a:lnTo>
                      <a:pt x="3336" y="3443"/>
                    </a:lnTo>
                    <a:lnTo>
                      <a:pt x="3874" y="3336"/>
                    </a:lnTo>
                    <a:lnTo>
                      <a:pt x="4304" y="3228"/>
                    </a:lnTo>
                    <a:lnTo>
                      <a:pt x="4734" y="3013"/>
                    </a:lnTo>
                    <a:lnTo>
                      <a:pt x="5057" y="2690"/>
                    </a:lnTo>
                    <a:lnTo>
                      <a:pt x="5380" y="2475"/>
                    </a:lnTo>
                    <a:lnTo>
                      <a:pt x="5595" y="2152"/>
                    </a:lnTo>
                    <a:lnTo>
                      <a:pt x="5595" y="1722"/>
                    </a:lnTo>
                    <a:lnTo>
                      <a:pt x="5595" y="1399"/>
                    </a:lnTo>
                    <a:lnTo>
                      <a:pt x="5380" y="1076"/>
                    </a:lnTo>
                    <a:lnTo>
                      <a:pt x="4949" y="646"/>
                    </a:lnTo>
                    <a:lnTo>
                      <a:pt x="4304" y="323"/>
                    </a:lnTo>
                    <a:lnTo>
                      <a:pt x="3658" y="108"/>
                    </a:lnTo>
                    <a:lnTo>
                      <a:pt x="27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8"/>
              <p:cNvSpPr/>
              <p:nvPr/>
            </p:nvSpPr>
            <p:spPr>
              <a:xfrm>
                <a:off x="4724475" y="28319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108" y="0"/>
                    </a:moveTo>
                    <a:lnTo>
                      <a:pt x="0" y="3981"/>
                    </a:lnTo>
                    <a:lnTo>
                      <a:pt x="108" y="4304"/>
                    </a:lnTo>
                    <a:lnTo>
                      <a:pt x="216" y="4519"/>
                    </a:lnTo>
                    <a:lnTo>
                      <a:pt x="538" y="4842"/>
                    </a:lnTo>
                    <a:lnTo>
                      <a:pt x="754" y="5057"/>
                    </a:lnTo>
                    <a:lnTo>
                      <a:pt x="1614" y="5380"/>
                    </a:lnTo>
                    <a:lnTo>
                      <a:pt x="2690" y="5487"/>
                    </a:lnTo>
                    <a:lnTo>
                      <a:pt x="3658" y="5380"/>
                    </a:lnTo>
                    <a:lnTo>
                      <a:pt x="4089" y="5272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5057" y="4519"/>
                    </a:lnTo>
                    <a:lnTo>
                      <a:pt x="5165" y="4304"/>
                    </a:lnTo>
                    <a:lnTo>
                      <a:pt x="5165" y="3981"/>
                    </a:lnTo>
                    <a:lnTo>
                      <a:pt x="5165" y="3766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8"/>
              <p:cNvSpPr/>
              <p:nvPr/>
            </p:nvSpPr>
            <p:spPr>
              <a:xfrm>
                <a:off x="4724475" y="28319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108" y="0"/>
                    </a:moveTo>
                    <a:lnTo>
                      <a:pt x="0" y="3981"/>
                    </a:lnTo>
                    <a:lnTo>
                      <a:pt x="0" y="3981"/>
                    </a:lnTo>
                    <a:lnTo>
                      <a:pt x="108" y="4304"/>
                    </a:lnTo>
                    <a:lnTo>
                      <a:pt x="216" y="4519"/>
                    </a:lnTo>
                    <a:lnTo>
                      <a:pt x="538" y="4842"/>
                    </a:lnTo>
                    <a:lnTo>
                      <a:pt x="754" y="5057"/>
                    </a:lnTo>
                    <a:lnTo>
                      <a:pt x="1614" y="5380"/>
                    </a:lnTo>
                    <a:lnTo>
                      <a:pt x="2690" y="5487"/>
                    </a:lnTo>
                    <a:lnTo>
                      <a:pt x="2690" y="5487"/>
                    </a:lnTo>
                    <a:lnTo>
                      <a:pt x="3658" y="5380"/>
                    </a:lnTo>
                    <a:lnTo>
                      <a:pt x="4089" y="5272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5057" y="4519"/>
                    </a:lnTo>
                    <a:lnTo>
                      <a:pt x="5165" y="4304"/>
                    </a:lnTo>
                    <a:lnTo>
                      <a:pt x="5165" y="3981"/>
                    </a:lnTo>
                    <a:lnTo>
                      <a:pt x="5165" y="3766"/>
                    </a:lnTo>
                    <a:lnTo>
                      <a:pt x="516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8"/>
              <p:cNvSpPr/>
              <p:nvPr/>
            </p:nvSpPr>
            <p:spPr>
              <a:xfrm>
                <a:off x="4721775" y="2829225"/>
                <a:ext cx="1372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1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1" y="4089"/>
                    </a:lnTo>
                    <a:lnTo>
                      <a:pt x="1" y="4412"/>
                    </a:lnTo>
                    <a:lnTo>
                      <a:pt x="216" y="4735"/>
                    </a:lnTo>
                    <a:lnTo>
                      <a:pt x="646" y="5165"/>
                    </a:lnTo>
                    <a:lnTo>
                      <a:pt x="1184" y="5488"/>
                    </a:lnTo>
                    <a:lnTo>
                      <a:pt x="1937" y="5703"/>
                    </a:lnTo>
                    <a:lnTo>
                      <a:pt x="2798" y="5811"/>
                    </a:lnTo>
                    <a:lnTo>
                      <a:pt x="3336" y="5811"/>
                    </a:lnTo>
                    <a:lnTo>
                      <a:pt x="3766" y="5703"/>
                    </a:lnTo>
                    <a:lnTo>
                      <a:pt x="4304" y="5488"/>
                    </a:lnTo>
                    <a:lnTo>
                      <a:pt x="4627" y="5273"/>
                    </a:lnTo>
                    <a:lnTo>
                      <a:pt x="4950" y="5057"/>
                    </a:lnTo>
                    <a:lnTo>
                      <a:pt x="5273" y="4735"/>
                    </a:lnTo>
                    <a:lnTo>
                      <a:pt x="5380" y="4412"/>
                    </a:lnTo>
                    <a:lnTo>
                      <a:pt x="5488" y="4089"/>
                    </a:lnTo>
                    <a:lnTo>
                      <a:pt x="5488" y="3874"/>
                    </a:lnTo>
                    <a:lnTo>
                      <a:pt x="5488" y="108"/>
                    </a:lnTo>
                    <a:lnTo>
                      <a:pt x="5488" y="1"/>
                    </a:lnTo>
                    <a:lnTo>
                      <a:pt x="5165" y="1"/>
                    </a:lnTo>
                    <a:lnTo>
                      <a:pt x="5165" y="108"/>
                    </a:lnTo>
                    <a:lnTo>
                      <a:pt x="5165" y="3874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50" y="4519"/>
                    </a:lnTo>
                    <a:lnTo>
                      <a:pt x="4735" y="4842"/>
                    </a:lnTo>
                    <a:lnTo>
                      <a:pt x="4520" y="4950"/>
                    </a:lnTo>
                    <a:lnTo>
                      <a:pt x="3659" y="5273"/>
                    </a:lnTo>
                    <a:lnTo>
                      <a:pt x="2798" y="5380"/>
                    </a:lnTo>
                    <a:lnTo>
                      <a:pt x="1830" y="5273"/>
                    </a:lnTo>
                    <a:lnTo>
                      <a:pt x="969" y="4950"/>
                    </a:lnTo>
                    <a:lnTo>
                      <a:pt x="754" y="4842"/>
                    </a:lnTo>
                    <a:lnTo>
                      <a:pt x="539" y="4519"/>
                    </a:lnTo>
                    <a:lnTo>
                      <a:pt x="324" y="4304"/>
                    </a:lnTo>
                    <a:lnTo>
                      <a:pt x="324" y="4089"/>
                    </a:lnTo>
                    <a:lnTo>
                      <a:pt x="324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8"/>
              <p:cNvSpPr/>
              <p:nvPr/>
            </p:nvSpPr>
            <p:spPr>
              <a:xfrm>
                <a:off x="4724475" y="2791575"/>
                <a:ext cx="1318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3121" extrusionOk="0">
                    <a:moveTo>
                      <a:pt x="2690" y="1"/>
                    </a:moveTo>
                    <a:lnTo>
                      <a:pt x="1614" y="108"/>
                    </a:lnTo>
                    <a:lnTo>
                      <a:pt x="754" y="431"/>
                    </a:lnTo>
                    <a:lnTo>
                      <a:pt x="538" y="646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0" y="1507"/>
                    </a:lnTo>
                    <a:lnTo>
                      <a:pt x="108" y="1830"/>
                    </a:lnTo>
                    <a:lnTo>
                      <a:pt x="216" y="2152"/>
                    </a:lnTo>
                    <a:lnTo>
                      <a:pt x="538" y="2368"/>
                    </a:lnTo>
                    <a:lnTo>
                      <a:pt x="754" y="2583"/>
                    </a:lnTo>
                    <a:lnTo>
                      <a:pt x="1614" y="2905"/>
                    </a:lnTo>
                    <a:lnTo>
                      <a:pt x="2690" y="3121"/>
                    </a:lnTo>
                    <a:lnTo>
                      <a:pt x="3658" y="2905"/>
                    </a:lnTo>
                    <a:lnTo>
                      <a:pt x="4519" y="2583"/>
                    </a:lnTo>
                    <a:lnTo>
                      <a:pt x="4842" y="2368"/>
                    </a:lnTo>
                    <a:lnTo>
                      <a:pt x="5057" y="2152"/>
                    </a:lnTo>
                    <a:lnTo>
                      <a:pt x="5165" y="1830"/>
                    </a:lnTo>
                    <a:lnTo>
                      <a:pt x="5272" y="1507"/>
                    </a:lnTo>
                    <a:lnTo>
                      <a:pt x="5165" y="1184"/>
                    </a:lnTo>
                    <a:lnTo>
                      <a:pt x="5057" y="969"/>
                    </a:lnTo>
                    <a:lnTo>
                      <a:pt x="4842" y="646"/>
                    </a:lnTo>
                    <a:lnTo>
                      <a:pt x="4519" y="431"/>
                    </a:lnTo>
                    <a:lnTo>
                      <a:pt x="3658" y="108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8"/>
              <p:cNvSpPr/>
              <p:nvPr/>
            </p:nvSpPr>
            <p:spPr>
              <a:xfrm>
                <a:off x="4721775" y="2786200"/>
                <a:ext cx="1372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444" extrusionOk="0">
                    <a:moveTo>
                      <a:pt x="2798" y="431"/>
                    </a:moveTo>
                    <a:lnTo>
                      <a:pt x="3766" y="538"/>
                    </a:lnTo>
                    <a:lnTo>
                      <a:pt x="4520" y="861"/>
                    </a:lnTo>
                    <a:lnTo>
                      <a:pt x="4735" y="1076"/>
                    </a:lnTo>
                    <a:lnTo>
                      <a:pt x="4950" y="1291"/>
                    </a:lnTo>
                    <a:lnTo>
                      <a:pt x="5165" y="1507"/>
                    </a:lnTo>
                    <a:lnTo>
                      <a:pt x="5165" y="1722"/>
                    </a:lnTo>
                    <a:lnTo>
                      <a:pt x="5165" y="2045"/>
                    </a:lnTo>
                    <a:lnTo>
                      <a:pt x="4950" y="2260"/>
                    </a:lnTo>
                    <a:lnTo>
                      <a:pt x="4627" y="2583"/>
                    </a:lnTo>
                    <a:lnTo>
                      <a:pt x="4089" y="2905"/>
                    </a:lnTo>
                    <a:lnTo>
                      <a:pt x="3444" y="3013"/>
                    </a:lnTo>
                    <a:lnTo>
                      <a:pt x="2798" y="3120"/>
                    </a:lnTo>
                    <a:lnTo>
                      <a:pt x="1830" y="3013"/>
                    </a:lnTo>
                    <a:lnTo>
                      <a:pt x="969" y="2690"/>
                    </a:lnTo>
                    <a:lnTo>
                      <a:pt x="754" y="2475"/>
                    </a:lnTo>
                    <a:lnTo>
                      <a:pt x="539" y="2260"/>
                    </a:lnTo>
                    <a:lnTo>
                      <a:pt x="324" y="2045"/>
                    </a:lnTo>
                    <a:lnTo>
                      <a:pt x="324" y="1722"/>
                    </a:lnTo>
                    <a:lnTo>
                      <a:pt x="324" y="1507"/>
                    </a:lnTo>
                    <a:lnTo>
                      <a:pt x="539" y="1291"/>
                    </a:lnTo>
                    <a:lnTo>
                      <a:pt x="862" y="969"/>
                    </a:lnTo>
                    <a:lnTo>
                      <a:pt x="1399" y="646"/>
                    </a:lnTo>
                    <a:lnTo>
                      <a:pt x="2045" y="431"/>
                    </a:lnTo>
                    <a:close/>
                    <a:moveTo>
                      <a:pt x="2798" y="0"/>
                    </a:moveTo>
                    <a:lnTo>
                      <a:pt x="2153" y="108"/>
                    </a:lnTo>
                    <a:lnTo>
                      <a:pt x="1722" y="216"/>
                    </a:lnTo>
                    <a:lnTo>
                      <a:pt x="1184" y="323"/>
                    </a:lnTo>
                    <a:lnTo>
                      <a:pt x="862" y="538"/>
                    </a:lnTo>
                    <a:lnTo>
                      <a:pt x="431" y="754"/>
                    </a:lnTo>
                    <a:lnTo>
                      <a:pt x="216" y="1076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1" y="2152"/>
                    </a:lnTo>
                    <a:lnTo>
                      <a:pt x="216" y="2475"/>
                    </a:lnTo>
                    <a:lnTo>
                      <a:pt x="646" y="2905"/>
                    </a:lnTo>
                    <a:lnTo>
                      <a:pt x="1184" y="3228"/>
                    </a:lnTo>
                    <a:lnTo>
                      <a:pt x="1937" y="3443"/>
                    </a:lnTo>
                    <a:lnTo>
                      <a:pt x="3336" y="3443"/>
                    </a:lnTo>
                    <a:lnTo>
                      <a:pt x="3766" y="3336"/>
                    </a:lnTo>
                    <a:lnTo>
                      <a:pt x="4304" y="3228"/>
                    </a:lnTo>
                    <a:lnTo>
                      <a:pt x="4627" y="3013"/>
                    </a:lnTo>
                    <a:lnTo>
                      <a:pt x="5057" y="2798"/>
                    </a:lnTo>
                    <a:lnTo>
                      <a:pt x="5273" y="2475"/>
                    </a:lnTo>
                    <a:lnTo>
                      <a:pt x="5488" y="2152"/>
                    </a:lnTo>
                    <a:lnTo>
                      <a:pt x="5488" y="1722"/>
                    </a:lnTo>
                    <a:lnTo>
                      <a:pt x="5488" y="1399"/>
                    </a:lnTo>
                    <a:lnTo>
                      <a:pt x="5273" y="1076"/>
                    </a:lnTo>
                    <a:lnTo>
                      <a:pt x="4842" y="646"/>
                    </a:lnTo>
                    <a:lnTo>
                      <a:pt x="4304" y="323"/>
                    </a:lnTo>
                    <a:lnTo>
                      <a:pt x="3551" y="108"/>
                    </a:lnTo>
                    <a:lnTo>
                      <a:pt x="27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8"/>
              <p:cNvSpPr/>
              <p:nvPr/>
            </p:nvSpPr>
            <p:spPr>
              <a:xfrm>
                <a:off x="4474325" y="2684000"/>
                <a:ext cx="1291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5488" extrusionOk="0">
                    <a:moveTo>
                      <a:pt x="1" y="0"/>
                    </a:moveTo>
                    <a:lnTo>
                      <a:pt x="1" y="3981"/>
                    </a:lnTo>
                    <a:lnTo>
                      <a:pt x="1" y="4304"/>
                    </a:lnTo>
                    <a:lnTo>
                      <a:pt x="216" y="4519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507" y="5379"/>
                    </a:lnTo>
                    <a:lnTo>
                      <a:pt x="2583" y="5487"/>
                    </a:lnTo>
                    <a:lnTo>
                      <a:pt x="3551" y="5379"/>
                    </a:lnTo>
                    <a:lnTo>
                      <a:pt x="3982" y="5272"/>
                    </a:lnTo>
                    <a:lnTo>
                      <a:pt x="4412" y="5057"/>
                    </a:lnTo>
                    <a:lnTo>
                      <a:pt x="4735" y="4842"/>
                    </a:lnTo>
                    <a:lnTo>
                      <a:pt x="4950" y="4519"/>
                    </a:lnTo>
                    <a:lnTo>
                      <a:pt x="5057" y="4304"/>
                    </a:lnTo>
                    <a:lnTo>
                      <a:pt x="5165" y="3981"/>
                    </a:lnTo>
                    <a:lnTo>
                      <a:pt x="5165" y="3658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8"/>
              <p:cNvSpPr/>
              <p:nvPr/>
            </p:nvSpPr>
            <p:spPr>
              <a:xfrm>
                <a:off x="4474325" y="2684000"/>
                <a:ext cx="1291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5488" fill="none" extrusionOk="0">
                    <a:moveTo>
                      <a:pt x="1" y="0"/>
                    </a:moveTo>
                    <a:lnTo>
                      <a:pt x="1" y="3981"/>
                    </a:lnTo>
                    <a:lnTo>
                      <a:pt x="1" y="3981"/>
                    </a:lnTo>
                    <a:lnTo>
                      <a:pt x="1" y="4304"/>
                    </a:lnTo>
                    <a:lnTo>
                      <a:pt x="216" y="4519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507" y="5379"/>
                    </a:lnTo>
                    <a:lnTo>
                      <a:pt x="2583" y="5487"/>
                    </a:lnTo>
                    <a:lnTo>
                      <a:pt x="2583" y="5487"/>
                    </a:lnTo>
                    <a:lnTo>
                      <a:pt x="3551" y="5379"/>
                    </a:lnTo>
                    <a:lnTo>
                      <a:pt x="3982" y="5272"/>
                    </a:lnTo>
                    <a:lnTo>
                      <a:pt x="4412" y="5057"/>
                    </a:lnTo>
                    <a:lnTo>
                      <a:pt x="4735" y="4842"/>
                    </a:lnTo>
                    <a:lnTo>
                      <a:pt x="4950" y="4519"/>
                    </a:lnTo>
                    <a:lnTo>
                      <a:pt x="5057" y="4304"/>
                    </a:lnTo>
                    <a:lnTo>
                      <a:pt x="5165" y="3981"/>
                    </a:lnTo>
                    <a:lnTo>
                      <a:pt x="5165" y="3658"/>
                    </a:lnTo>
                    <a:lnTo>
                      <a:pt x="516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8"/>
              <p:cNvSpPr/>
              <p:nvPr/>
            </p:nvSpPr>
            <p:spPr>
              <a:xfrm>
                <a:off x="4468950" y="2681300"/>
                <a:ext cx="1372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1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4089"/>
                    </a:lnTo>
                    <a:lnTo>
                      <a:pt x="108" y="4412"/>
                    </a:lnTo>
                    <a:lnTo>
                      <a:pt x="216" y="4734"/>
                    </a:lnTo>
                    <a:lnTo>
                      <a:pt x="646" y="5165"/>
                    </a:lnTo>
                    <a:lnTo>
                      <a:pt x="1292" y="5487"/>
                    </a:lnTo>
                    <a:lnTo>
                      <a:pt x="1937" y="5703"/>
                    </a:lnTo>
                    <a:lnTo>
                      <a:pt x="2798" y="5810"/>
                    </a:lnTo>
                    <a:lnTo>
                      <a:pt x="3336" y="5703"/>
                    </a:lnTo>
                    <a:lnTo>
                      <a:pt x="3874" y="5703"/>
                    </a:lnTo>
                    <a:lnTo>
                      <a:pt x="4304" y="5487"/>
                    </a:lnTo>
                    <a:lnTo>
                      <a:pt x="4735" y="5272"/>
                    </a:lnTo>
                    <a:lnTo>
                      <a:pt x="5057" y="5057"/>
                    </a:lnTo>
                    <a:lnTo>
                      <a:pt x="5272" y="4734"/>
                    </a:lnTo>
                    <a:lnTo>
                      <a:pt x="5488" y="4412"/>
                    </a:lnTo>
                    <a:lnTo>
                      <a:pt x="5488" y="4089"/>
                    </a:lnTo>
                    <a:lnTo>
                      <a:pt x="5488" y="3874"/>
                    </a:lnTo>
                    <a:lnTo>
                      <a:pt x="5488" y="3766"/>
                    </a:lnTo>
                    <a:lnTo>
                      <a:pt x="5488" y="108"/>
                    </a:lnTo>
                    <a:lnTo>
                      <a:pt x="5488" y="1"/>
                    </a:lnTo>
                    <a:lnTo>
                      <a:pt x="5272" y="1"/>
                    </a:lnTo>
                    <a:lnTo>
                      <a:pt x="5165" y="108"/>
                    </a:lnTo>
                    <a:lnTo>
                      <a:pt x="5165" y="3766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50" y="4519"/>
                    </a:lnTo>
                    <a:lnTo>
                      <a:pt x="4735" y="4734"/>
                    </a:lnTo>
                    <a:lnTo>
                      <a:pt x="4519" y="4950"/>
                    </a:lnTo>
                    <a:lnTo>
                      <a:pt x="3766" y="5272"/>
                    </a:lnTo>
                    <a:lnTo>
                      <a:pt x="2798" y="5380"/>
                    </a:lnTo>
                    <a:lnTo>
                      <a:pt x="1830" y="5272"/>
                    </a:lnTo>
                    <a:lnTo>
                      <a:pt x="1077" y="4950"/>
                    </a:lnTo>
                    <a:lnTo>
                      <a:pt x="754" y="4734"/>
                    </a:lnTo>
                    <a:lnTo>
                      <a:pt x="539" y="4519"/>
                    </a:lnTo>
                    <a:lnTo>
                      <a:pt x="431" y="4304"/>
                    </a:lnTo>
                    <a:lnTo>
                      <a:pt x="323" y="4089"/>
                    </a:lnTo>
                    <a:lnTo>
                      <a:pt x="323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8"/>
              <p:cNvSpPr/>
              <p:nvPr/>
            </p:nvSpPr>
            <p:spPr>
              <a:xfrm>
                <a:off x="4474325" y="2643650"/>
                <a:ext cx="1291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013" extrusionOk="0">
                    <a:moveTo>
                      <a:pt x="2583" y="0"/>
                    </a:moveTo>
                    <a:lnTo>
                      <a:pt x="1507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" y="1184"/>
                    </a:lnTo>
                    <a:lnTo>
                      <a:pt x="1" y="1507"/>
                    </a:lnTo>
                    <a:lnTo>
                      <a:pt x="1" y="1829"/>
                    </a:lnTo>
                    <a:lnTo>
                      <a:pt x="216" y="2152"/>
                    </a:lnTo>
                    <a:lnTo>
                      <a:pt x="431" y="2367"/>
                    </a:lnTo>
                    <a:lnTo>
                      <a:pt x="754" y="2582"/>
                    </a:lnTo>
                    <a:lnTo>
                      <a:pt x="1507" y="2905"/>
                    </a:lnTo>
                    <a:lnTo>
                      <a:pt x="2583" y="3013"/>
                    </a:lnTo>
                    <a:lnTo>
                      <a:pt x="3551" y="2905"/>
                    </a:lnTo>
                    <a:lnTo>
                      <a:pt x="4412" y="2582"/>
                    </a:lnTo>
                    <a:lnTo>
                      <a:pt x="4735" y="2367"/>
                    </a:lnTo>
                    <a:lnTo>
                      <a:pt x="4950" y="2152"/>
                    </a:lnTo>
                    <a:lnTo>
                      <a:pt x="5057" y="1829"/>
                    </a:lnTo>
                    <a:lnTo>
                      <a:pt x="5165" y="1507"/>
                    </a:lnTo>
                    <a:lnTo>
                      <a:pt x="5057" y="1184"/>
                    </a:lnTo>
                    <a:lnTo>
                      <a:pt x="4950" y="969"/>
                    </a:lnTo>
                    <a:lnTo>
                      <a:pt x="4735" y="646"/>
                    </a:lnTo>
                    <a:lnTo>
                      <a:pt x="4412" y="431"/>
                    </a:lnTo>
                    <a:lnTo>
                      <a:pt x="3551" y="108"/>
                    </a:lnTo>
                    <a:lnTo>
                      <a:pt x="258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8"/>
              <p:cNvSpPr/>
              <p:nvPr/>
            </p:nvSpPr>
            <p:spPr>
              <a:xfrm>
                <a:off x="4468950" y="2638275"/>
                <a:ext cx="13990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443" extrusionOk="0">
                    <a:moveTo>
                      <a:pt x="2798" y="431"/>
                    </a:moveTo>
                    <a:lnTo>
                      <a:pt x="3766" y="538"/>
                    </a:lnTo>
                    <a:lnTo>
                      <a:pt x="4519" y="861"/>
                    </a:lnTo>
                    <a:lnTo>
                      <a:pt x="4842" y="968"/>
                    </a:lnTo>
                    <a:lnTo>
                      <a:pt x="5057" y="1291"/>
                    </a:lnTo>
                    <a:lnTo>
                      <a:pt x="5165" y="1506"/>
                    </a:lnTo>
                    <a:lnTo>
                      <a:pt x="5165" y="1722"/>
                    </a:lnTo>
                    <a:lnTo>
                      <a:pt x="5165" y="1937"/>
                    </a:lnTo>
                    <a:lnTo>
                      <a:pt x="5057" y="2260"/>
                    </a:lnTo>
                    <a:lnTo>
                      <a:pt x="4627" y="2582"/>
                    </a:lnTo>
                    <a:lnTo>
                      <a:pt x="4197" y="2797"/>
                    </a:lnTo>
                    <a:lnTo>
                      <a:pt x="3551" y="3013"/>
                    </a:lnTo>
                    <a:lnTo>
                      <a:pt x="2798" y="3120"/>
                    </a:lnTo>
                    <a:lnTo>
                      <a:pt x="1830" y="3013"/>
                    </a:lnTo>
                    <a:lnTo>
                      <a:pt x="1077" y="2690"/>
                    </a:lnTo>
                    <a:lnTo>
                      <a:pt x="754" y="2475"/>
                    </a:lnTo>
                    <a:lnTo>
                      <a:pt x="539" y="2260"/>
                    </a:lnTo>
                    <a:lnTo>
                      <a:pt x="431" y="1937"/>
                    </a:lnTo>
                    <a:lnTo>
                      <a:pt x="323" y="1722"/>
                    </a:lnTo>
                    <a:lnTo>
                      <a:pt x="431" y="1506"/>
                    </a:lnTo>
                    <a:lnTo>
                      <a:pt x="539" y="1291"/>
                    </a:lnTo>
                    <a:lnTo>
                      <a:pt x="861" y="861"/>
                    </a:lnTo>
                    <a:lnTo>
                      <a:pt x="1399" y="646"/>
                    </a:lnTo>
                    <a:lnTo>
                      <a:pt x="2045" y="431"/>
                    </a:lnTo>
                    <a:close/>
                    <a:moveTo>
                      <a:pt x="2798" y="0"/>
                    </a:moveTo>
                    <a:lnTo>
                      <a:pt x="2260" y="108"/>
                    </a:lnTo>
                    <a:lnTo>
                      <a:pt x="1722" y="108"/>
                    </a:lnTo>
                    <a:lnTo>
                      <a:pt x="1292" y="323"/>
                    </a:lnTo>
                    <a:lnTo>
                      <a:pt x="861" y="538"/>
                    </a:lnTo>
                    <a:lnTo>
                      <a:pt x="539" y="753"/>
                    </a:lnTo>
                    <a:lnTo>
                      <a:pt x="216" y="1076"/>
                    </a:lnTo>
                    <a:lnTo>
                      <a:pt x="108" y="1399"/>
                    </a:lnTo>
                    <a:lnTo>
                      <a:pt x="1" y="1722"/>
                    </a:lnTo>
                    <a:lnTo>
                      <a:pt x="108" y="2152"/>
                    </a:lnTo>
                    <a:lnTo>
                      <a:pt x="216" y="2475"/>
                    </a:lnTo>
                    <a:lnTo>
                      <a:pt x="646" y="2905"/>
                    </a:lnTo>
                    <a:lnTo>
                      <a:pt x="1292" y="3228"/>
                    </a:lnTo>
                    <a:lnTo>
                      <a:pt x="1937" y="3335"/>
                    </a:lnTo>
                    <a:lnTo>
                      <a:pt x="2798" y="3443"/>
                    </a:lnTo>
                    <a:lnTo>
                      <a:pt x="3336" y="3443"/>
                    </a:lnTo>
                    <a:lnTo>
                      <a:pt x="3874" y="3335"/>
                    </a:lnTo>
                    <a:lnTo>
                      <a:pt x="4304" y="3228"/>
                    </a:lnTo>
                    <a:lnTo>
                      <a:pt x="4735" y="3013"/>
                    </a:lnTo>
                    <a:lnTo>
                      <a:pt x="5057" y="2690"/>
                    </a:lnTo>
                    <a:lnTo>
                      <a:pt x="5272" y="2475"/>
                    </a:lnTo>
                    <a:lnTo>
                      <a:pt x="5488" y="2152"/>
                    </a:lnTo>
                    <a:lnTo>
                      <a:pt x="5595" y="1722"/>
                    </a:lnTo>
                    <a:lnTo>
                      <a:pt x="5488" y="1399"/>
                    </a:lnTo>
                    <a:lnTo>
                      <a:pt x="5272" y="1076"/>
                    </a:lnTo>
                    <a:lnTo>
                      <a:pt x="4842" y="646"/>
                    </a:lnTo>
                    <a:lnTo>
                      <a:pt x="4304" y="323"/>
                    </a:lnTo>
                    <a:lnTo>
                      <a:pt x="3551" y="108"/>
                    </a:lnTo>
                    <a:lnTo>
                      <a:pt x="27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8"/>
              <p:cNvSpPr/>
              <p:nvPr/>
            </p:nvSpPr>
            <p:spPr>
              <a:xfrm>
                <a:off x="4339850" y="2423100"/>
                <a:ext cx="1089350" cy="640150"/>
              </a:xfrm>
              <a:custGeom>
                <a:avLst/>
                <a:gdLst/>
                <a:ahLst/>
                <a:cxnLst/>
                <a:rect l="l" t="t" r="r" b="b"/>
                <a:pathLst>
                  <a:path w="43574" h="25606" extrusionOk="0">
                    <a:moveTo>
                      <a:pt x="8607" y="0"/>
                    </a:moveTo>
                    <a:lnTo>
                      <a:pt x="1" y="5057"/>
                    </a:lnTo>
                    <a:lnTo>
                      <a:pt x="34966" y="25606"/>
                    </a:lnTo>
                    <a:lnTo>
                      <a:pt x="43573" y="20549"/>
                    </a:lnTo>
                    <a:lnTo>
                      <a:pt x="86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8"/>
              <p:cNvSpPr/>
              <p:nvPr/>
            </p:nvSpPr>
            <p:spPr>
              <a:xfrm>
                <a:off x="4334475" y="2417725"/>
                <a:ext cx="1100100" cy="650925"/>
              </a:xfrm>
              <a:custGeom>
                <a:avLst/>
                <a:gdLst/>
                <a:ahLst/>
                <a:cxnLst/>
                <a:rect l="l" t="t" r="r" b="b"/>
                <a:pathLst>
                  <a:path w="44004" h="26037" extrusionOk="0">
                    <a:moveTo>
                      <a:pt x="8822" y="430"/>
                    </a:moveTo>
                    <a:lnTo>
                      <a:pt x="43513" y="20711"/>
                    </a:lnTo>
                    <a:lnTo>
                      <a:pt x="43513" y="20711"/>
                    </a:lnTo>
                    <a:lnTo>
                      <a:pt x="35181" y="25606"/>
                    </a:lnTo>
                    <a:lnTo>
                      <a:pt x="538" y="5272"/>
                    </a:lnTo>
                    <a:lnTo>
                      <a:pt x="8822" y="430"/>
                    </a:lnTo>
                    <a:close/>
                    <a:moveTo>
                      <a:pt x="8715" y="0"/>
                    </a:moveTo>
                    <a:lnTo>
                      <a:pt x="108" y="5057"/>
                    </a:lnTo>
                    <a:lnTo>
                      <a:pt x="0" y="5272"/>
                    </a:lnTo>
                    <a:lnTo>
                      <a:pt x="108" y="5379"/>
                    </a:lnTo>
                    <a:lnTo>
                      <a:pt x="35074" y="26036"/>
                    </a:lnTo>
                    <a:lnTo>
                      <a:pt x="35181" y="26036"/>
                    </a:lnTo>
                    <a:lnTo>
                      <a:pt x="43896" y="20872"/>
                    </a:lnTo>
                    <a:lnTo>
                      <a:pt x="44003" y="20764"/>
                    </a:lnTo>
                    <a:lnTo>
                      <a:pt x="43896" y="20549"/>
                    </a:lnTo>
                    <a:lnTo>
                      <a:pt x="89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8"/>
              <p:cNvSpPr/>
              <p:nvPr/>
            </p:nvSpPr>
            <p:spPr>
              <a:xfrm>
                <a:off x="4337150" y="2549500"/>
                <a:ext cx="876875" cy="602525"/>
              </a:xfrm>
              <a:custGeom>
                <a:avLst/>
                <a:gdLst/>
                <a:ahLst/>
                <a:cxnLst/>
                <a:rect l="l" t="t" r="r" b="b"/>
                <a:pathLst>
                  <a:path w="35075" h="24101" extrusionOk="0">
                    <a:moveTo>
                      <a:pt x="109" y="1"/>
                    </a:moveTo>
                    <a:lnTo>
                      <a:pt x="1" y="3444"/>
                    </a:lnTo>
                    <a:lnTo>
                      <a:pt x="35074" y="24100"/>
                    </a:lnTo>
                    <a:lnTo>
                      <a:pt x="35074" y="2055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8"/>
              <p:cNvSpPr/>
              <p:nvPr/>
            </p:nvSpPr>
            <p:spPr>
              <a:xfrm>
                <a:off x="4334475" y="2544125"/>
                <a:ext cx="882225" cy="610575"/>
              </a:xfrm>
              <a:custGeom>
                <a:avLst/>
                <a:gdLst/>
                <a:ahLst/>
                <a:cxnLst/>
                <a:rect l="l" t="t" r="r" b="b"/>
                <a:pathLst>
                  <a:path w="35289" h="24423" extrusionOk="0">
                    <a:moveTo>
                      <a:pt x="323" y="539"/>
                    </a:moveTo>
                    <a:lnTo>
                      <a:pt x="34966" y="20917"/>
                    </a:lnTo>
                    <a:lnTo>
                      <a:pt x="34966" y="20917"/>
                    </a:lnTo>
                    <a:lnTo>
                      <a:pt x="34966" y="23992"/>
                    </a:lnTo>
                    <a:lnTo>
                      <a:pt x="323" y="3551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3659"/>
                    </a:lnTo>
                    <a:lnTo>
                      <a:pt x="108" y="3874"/>
                    </a:lnTo>
                    <a:lnTo>
                      <a:pt x="35074" y="24423"/>
                    </a:lnTo>
                    <a:lnTo>
                      <a:pt x="35181" y="24423"/>
                    </a:lnTo>
                    <a:lnTo>
                      <a:pt x="35289" y="24315"/>
                    </a:lnTo>
                    <a:lnTo>
                      <a:pt x="35289" y="20765"/>
                    </a:lnTo>
                    <a:lnTo>
                      <a:pt x="35181" y="20657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8"/>
              <p:cNvSpPr/>
              <p:nvPr/>
            </p:nvSpPr>
            <p:spPr>
              <a:xfrm>
                <a:off x="5214000" y="2936825"/>
                <a:ext cx="215200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8" extrusionOk="0">
                    <a:moveTo>
                      <a:pt x="8607" y="0"/>
                    </a:moveTo>
                    <a:lnTo>
                      <a:pt x="0" y="5057"/>
                    </a:lnTo>
                    <a:lnTo>
                      <a:pt x="0" y="8607"/>
                    </a:lnTo>
                    <a:lnTo>
                      <a:pt x="8607" y="3335"/>
                    </a:lnTo>
                    <a:lnTo>
                      <a:pt x="8607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8"/>
              <p:cNvSpPr/>
              <p:nvPr/>
            </p:nvSpPr>
            <p:spPr>
              <a:xfrm>
                <a:off x="5208625" y="2931450"/>
                <a:ext cx="225950" cy="223250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8930" extrusionOk="0">
                    <a:moveTo>
                      <a:pt x="8715" y="449"/>
                    </a:moveTo>
                    <a:lnTo>
                      <a:pt x="8715" y="3443"/>
                    </a:lnTo>
                    <a:lnTo>
                      <a:pt x="323" y="8499"/>
                    </a:lnTo>
                    <a:lnTo>
                      <a:pt x="323" y="5379"/>
                    </a:lnTo>
                    <a:lnTo>
                      <a:pt x="8715" y="449"/>
                    </a:lnTo>
                    <a:close/>
                    <a:moveTo>
                      <a:pt x="8822" y="0"/>
                    </a:moveTo>
                    <a:lnTo>
                      <a:pt x="108" y="5164"/>
                    </a:lnTo>
                    <a:lnTo>
                      <a:pt x="0" y="5272"/>
                    </a:lnTo>
                    <a:lnTo>
                      <a:pt x="0" y="8822"/>
                    </a:lnTo>
                    <a:lnTo>
                      <a:pt x="108" y="8930"/>
                    </a:lnTo>
                    <a:lnTo>
                      <a:pt x="215" y="8930"/>
                    </a:lnTo>
                    <a:lnTo>
                      <a:pt x="8930" y="3658"/>
                    </a:lnTo>
                    <a:lnTo>
                      <a:pt x="9037" y="3550"/>
                    </a:lnTo>
                    <a:lnTo>
                      <a:pt x="9037" y="215"/>
                    </a:lnTo>
                    <a:lnTo>
                      <a:pt x="89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8"/>
              <p:cNvSpPr/>
              <p:nvPr/>
            </p:nvSpPr>
            <p:spPr>
              <a:xfrm>
                <a:off x="4382875" y="2549500"/>
                <a:ext cx="8203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19044" extrusionOk="0">
                    <a:moveTo>
                      <a:pt x="109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9" y="324"/>
                    </a:lnTo>
                    <a:lnTo>
                      <a:pt x="32600" y="19044"/>
                    </a:lnTo>
                    <a:lnTo>
                      <a:pt x="32707" y="19044"/>
                    </a:lnTo>
                    <a:lnTo>
                      <a:pt x="32815" y="18936"/>
                    </a:lnTo>
                    <a:lnTo>
                      <a:pt x="32815" y="18828"/>
                    </a:lnTo>
                    <a:lnTo>
                      <a:pt x="32707" y="1872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8"/>
              <p:cNvSpPr/>
              <p:nvPr/>
            </p:nvSpPr>
            <p:spPr>
              <a:xfrm>
                <a:off x="4382875" y="2549500"/>
                <a:ext cx="8203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19044" fill="none" extrusionOk="0">
                    <a:moveTo>
                      <a:pt x="32707" y="18721"/>
                    </a:moveTo>
                    <a:lnTo>
                      <a:pt x="216" y="1"/>
                    </a:lnTo>
                    <a:lnTo>
                      <a:pt x="216" y="1"/>
                    </a:lnTo>
                    <a:lnTo>
                      <a:pt x="109" y="1"/>
                    </a:lnTo>
                    <a:lnTo>
                      <a:pt x="1" y="108"/>
                    </a:lnTo>
                    <a:lnTo>
                      <a:pt x="1" y="108"/>
                    </a:lnTo>
                    <a:lnTo>
                      <a:pt x="1" y="216"/>
                    </a:lnTo>
                    <a:lnTo>
                      <a:pt x="109" y="324"/>
                    </a:lnTo>
                    <a:lnTo>
                      <a:pt x="32600" y="19044"/>
                    </a:lnTo>
                    <a:lnTo>
                      <a:pt x="32600" y="19044"/>
                    </a:lnTo>
                    <a:lnTo>
                      <a:pt x="32707" y="19044"/>
                    </a:lnTo>
                    <a:lnTo>
                      <a:pt x="32815" y="18936"/>
                    </a:lnTo>
                    <a:lnTo>
                      <a:pt x="32815" y="18936"/>
                    </a:lnTo>
                    <a:lnTo>
                      <a:pt x="32815" y="18828"/>
                    </a:lnTo>
                    <a:lnTo>
                      <a:pt x="32707" y="1872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8"/>
              <p:cNvSpPr/>
              <p:nvPr/>
            </p:nvSpPr>
            <p:spPr>
              <a:xfrm>
                <a:off x="4546950" y="2452675"/>
                <a:ext cx="1049000" cy="613275"/>
              </a:xfrm>
              <a:custGeom>
                <a:avLst/>
                <a:gdLst/>
                <a:ahLst/>
                <a:cxnLst/>
                <a:rect l="l" t="t" r="r" b="b"/>
                <a:pathLst>
                  <a:path w="41960" h="24531" extrusionOk="0">
                    <a:moveTo>
                      <a:pt x="216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41744" y="24530"/>
                    </a:lnTo>
                    <a:lnTo>
                      <a:pt x="41960" y="24530"/>
                    </a:lnTo>
                    <a:lnTo>
                      <a:pt x="41960" y="24315"/>
                    </a:lnTo>
                    <a:lnTo>
                      <a:pt x="41852" y="242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8"/>
              <p:cNvSpPr/>
              <p:nvPr/>
            </p:nvSpPr>
            <p:spPr>
              <a:xfrm>
                <a:off x="4546950" y="2452675"/>
                <a:ext cx="1049000" cy="613275"/>
              </a:xfrm>
              <a:custGeom>
                <a:avLst/>
                <a:gdLst/>
                <a:ahLst/>
                <a:cxnLst/>
                <a:rect l="l" t="t" r="r" b="b"/>
                <a:pathLst>
                  <a:path w="41960" h="24531" fill="none" extrusionOk="0">
                    <a:moveTo>
                      <a:pt x="41852" y="24208"/>
                    </a:moveTo>
                    <a:lnTo>
                      <a:pt x="323" y="1"/>
                    </a:lnTo>
                    <a:lnTo>
                      <a:pt x="323" y="1"/>
                    </a:lnTo>
                    <a:lnTo>
                      <a:pt x="216" y="1"/>
                    </a:lnTo>
                    <a:lnTo>
                      <a:pt x="1" y="108"/>
                    </a:ln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41744" y="24530"/>
                    </a:lnTo>
                    <a:lnTo>
                      <a:pt x="41744" y="24530"/>
                    </a:lnTo>
                    <a:lnTo>
                      <a:pt x="41852" y="24530"/>
                    </a:lnTo>
                    <a:lnTo>
                      <a:pt x="41960" y="24530"/>
                    </a:lnTo>
                    <a:lnTo>
                      <a:pt x="41960" y="24530"/>
                    </a:lnTo>
                    <a:lnTo>
                      <a:pt x="41960" y="24315"/>
                    </a:lnTo>
                    <a:lnTo>
                      <a:pt x="41852" y="242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8"/>
              <p:cNvSpPr/>
              <p:nvPr/>
            </p:nvSpPr>
            <p:spPr>
              <a:xfrm>
                <a:off x="5036475" y="2985225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292" y="1"/>
                    </a:moveTo>
                    <a:lnTo>
                      <a:pt x="754" y="108"/>
                    </a:lnTo>
                    <a:lnTo>
                      <a:pt x="323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216" y="2153"/>
                    </a:lnTo>
                    <a:lnTo>
                      <a:pt x="538" y="2583"/>
                    </a:lnTo>
                    <a:lnTo>
                      <a:pt x="1076" y="2906"/>
                    </a:lnTo>
                    <a:lnTo>
                      <a:pt x="1614" y="3013"/>
                    </a:lnTo>
                    <a:lnTo>
                      <a:pt x="2152" y="2906"/>
                    </a:lnTo>
                    <a:lnTo>
                      <a:pt x="2583" y="2583"/>
                    </a:lnTo>
                    <a:lnTo>
                      <a:pt x="2798" y="2153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260" y="431"/>
                    </a:lnTo>
                    <a:lnTo>
                      <a:pt x="1829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8"/>
              <p:cNvSpPr/>
              <p:nvPr/>
            </p:nvSpPr>
            <p:spPr>
              <a:xfrm>
                <a:off x="4832050" y="2866900"/>
                <a:ext cx="699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013" extrusionOk="0">
                    <a:moveTo>
                      <a:pt x="1292" y="0"/>
                    </a:moveTo>
                    <a:lnTo>
                      <a:pt x="754" y="108"/>
                    </a:lnTo>
                    <a:lnTo>
                      <a:pt x="324" y="430"/>
                    </a:lnTo>
                    <a:lnTo>
                      <a:pt x="109" y="861"/>
                    </a:lnTo>
                    <a:lnTo>
                      <a:pt x="1" y="1506"/>
                    </a:lnTo>
                    <a:lnTo>
                      <a:pt x="216" y="2044"/>
                    </a:lnTo>
                    <a:lnTo>
                      <a:pt x="539" y="2582"/>
                    </a:lnTo>
                    <a:lnTo>
                      <a:pt x="1077" y="2905"/>
                    </a:lnTo>
                    <a:lnTo>
                      <a:pt x="1615" y="3012"/>
                    </a:lnTo>
                    <a:lnTo>
                      <a:pt x="2153" y="2905"/>
                    </a:lnTo>
                    <a:lnTo>
                      <a:pt x="2583" y="2582"/>
                    </a:lnTo>
                    <a:lnTo>
                      <a:pt x="2798" y="2044"/>
                    </a:lnTo>
                    <a:lnTo>
                      <a:pt x="2798" y="1506"/>
                    </a:lnTo>
                    <a:lnTo>
                      <a:pt x="2691" y="861"/>
                    </a:lnTo>
                    <a:lnTo>
                      <a:pt x="2260" y="430"/>
                    </a:lnTo>
                    <a:lnTo>
                      <a:pt x="1830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8"/>
              <p:cNvSpPr/>
              <p:nvPr/>
            </p:nvSpPr>
            <p:spPr>
              <a:xfrm>
                <a:off x="4627650" y="274585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291" y="1"/>
                    </a:moveTo>
                    <a:lnTo>
                      <a:pt x="753" y="108"/>
                    </a:lnTo>
                    <a:lnTo>
                      <a:pt x="323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216" y="2152"/>
                    </a:lnTo>
                    <a:lnTo>
                      <a:pt x="538" y="2583"/>
                    </a:lnTo>
                    <a:lnTo>
                      <a:pt x="1076" y="2905"/>
                    </a:lnTo>
                    <a:lnTo>
                      <a:pt x="1614" y="3013"/>
                    </a:lnTo>
                    <a:lnTo>
                      <a:pt x="2152" y="2905"/>
                    </a:lnTo>
                    <a:lnTo>
                      <a:pt x="2582" y="2583"/>
                    </a:lnTo>
                    <a:lnTo>
                      <a:pt x="2798" y="2152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260" y="431"/>
                    </a:lnTo>
                    <a:lnTo>
                      <a:pt x="1829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8"/>
              <p:cNvSpPr/>
              <p:nvPr/>
            </p:nvSpPr>
            <p:spPr>
              <a:xfrm>
                <a:off x="4423225" y="262750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8" y="862"/>
                    </a:lnTo>
                    <a:lnTo>
                      <a:pt x="1" y="1507"/>
                    </a:lnTo>
                    <a:lnTo>
                      <a:pt x="216" y="2045"/>
                    </a:lnTo>
                    <a:lnTo>
                      <a:pt x="539" y="2583"/>
                    </a:lnTo>
                    <a:lnTo>
                      <a:pt x="969" y="2906"/>
                    </a:lnTo>
                    <a:lnTo>
                      <a:pt x="1615" y="3013"/>
                    </a:lnTo>
                    <a:lnTo>
                      <a:pt x="2152" y="2906"/>
                    </a:lnTo>
                    <a:lnTo>
                      <a:pt x="2475" y="2583"/>
                    </a:lnTo>
                    <a:lnTo>
                      <a:pt x="2798" y="2045"/>
                    </a:lnTo>
                    <a:lnTo>
                      <a:pt x="2798" y="1507"/>
                    </a:lnTo>
                    <a:lnTo>
                      <a:pt x="2690" y="862"/>
                    </a:lnTo>
                    <a:lnTo>
                      <a:pt x="2260" y="431"/>
                    </a:lnTo>
                    <a:lnTo>
                      <a:pt x="1830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8"/>
              <p:cNvSpPr/>
              <p:nvPr/>
            </p:nvSpPr>
            <p:spPr>
              <a:xfrm>
                <a:off x="5031100" y="2979850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1507" y="431"/>
                    </a:moveTo>
                    <a:lnTo>
                      <a:pt x="1937" y="539"/>
                    </a:lnTo>
                    <a:lnTo>
                      <a:pt x="2367" y="754"/>
                    </a:lnTo>
                    <a:lnTo>
                      <a:pt x="2690" y="1184"/>
                    </a:lnTo>
                    <a:lnTo>
                      <a:pt x="2905" y="1722"/>
                    </a:lnTo>
                    <a:lnTo>
                      <a:pt x="2905" y="1937"/>
                    </a:lnTo>
                    <a:lnTo>
                      <a:pt x="2798" y="2368"/>
                    </a:lnTo>
                    <a:lnTo>
                      <a:pt x="2582" y="2690"/>
                    </a:lnTo>
                    <a:lnTo>
                      <a:pt x="2260" y="3013"/>
                    </a:lnTo>
                    <a:lnTo>
                      <a:pt x="1291" y="3013"/>
                    </a:lnTo>
                    <a:lnTo>
                      <a:pt x="861" y="2690"/>
                    </a:lnTo>
                    <a:lnTo>
                      <a:pt x="538" y="2260"/>
                    </a:lnTo>
                    <a:lnTo>
                      <a:pt x="431" y="1722"/>
                    </a:lnTo>
                    <a:lnTo>
                      <a:pt x="431" y="1614"/>
                    </a:lnTo>
                    <a:lnTo>
                      <a:pt x="538" y="1077"/>
                    </a:lnTo>
                    <a:lnTo>
                      <a:pt x="753" y="754"/>
                    </a:lnTo>
                    <a:lnTo>
                      <a:pt x="1076" y="539"/>
                    </a:lnTo>
                    <a:lnTo>
                      <a:pt x="1507" y="431"/>
                    </a:lnTo>
                    <a:close/>
                    <a:moveTo>
                      <a:pt x="1507" y="1"/>
                    </a:moveTo>
                    <a:lnTo>
                      <a:pt x="861" y="216"/>
                    </a:lnTo>
                    <a:lnTo>
                      <a:pt x="431" y="539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0" y="1722"/>
                    </a:lnTo>
                    <a:lnTo>
                      <a:pt x="215" y="2368"/>
                    </a:lnTo>
                    <a:lnTo>
                      <a:pt x="646" y="2906"/>
                    </a:lnTo>
                    <a:lnTo>
                      <a:pt x="1184" y="3336"/>
                    </a:lnTo>
                    <a:lnTo>
                      <a:pt x="1507" y="3443"/>
                    </a:lnTo>
                    <a:lnTo>
                      <a:pt x="1829" y="3443"/>
                    </a:lnTo>
                    <a:lnTo>
                      <a:pt x="2367" y="3336"/>
                    </a:lnTo>
                    <a:lnTo>
                      <a:pt x="2798" y="3013"/>
                    </a:lnTo>
                    <a:lnTo>
                      <a:pt x="3120" y="2475"/>
                    </a:lnTo>
                    <a:lnTo>
                      <a:pt x="3228" y="1937"/>
                    </a:lnTo>
                    <a:lnTo>
                      <a:pt x="3228" y="1722"/>
                    </a:lnTo>
                    <a:lnTo>
                      <a:pt x="3013" y="1077"/>
                    </a:lnTo>
                    <a:lnTo>
                      <a:pt x="2690" y="539"/>
                    </a:lnTo>
                    <a:lnTo>
                      <a:pt x="2152" y="216"/>
                    </a:lnTo>
                    <a:lnTo>
                      <a:pt x="1829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8"/>
              <p:cNvSpPr/>
              <p:nvPr/>
            </p:nvSpPr>
            <p:spPr>
              <a:xfrm>
                <a:off x="4826675" y="2861500"/>
                <a:ext cx="807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7" extrusionOk="0">
                    <a:moveTo>
                      <a:pt x="1507" y="324"/>
                    </a:moveTo>
                    <a:lnTo>
                      <a:pt x="1937" y="431"/>
                    </a:lnTo>
                    <a:lnTo>
                      <a:pt x="2368" y="754"/>
                    </a:lnTo>
                    <a:lnTo>
                      <a:pt x="2690" y="1184"/>
                    </a:lnTo>
                    <a:lnTo>
                      <a:pt x="2906" y="1722"/>
                    </a:lnTo>
                    <a:lnTo>
                      <a:pt x="2906" y="1830"/>
                    </a:lnTo>
                    <a:lnTo>
                      <a:pt x="2798" y="2368"/>
                    </a:lnTo>
                    <a:lnTo>
                      <a:pt x="2583" y="2691"/>
                    </a:lnTo>
                    <a:lnTo>
                      <a:pt x="2260" y="2906"/>
                    </a:lnTo>
                    <a:lnTo>
                      <a:pt x="1830" y="3013"/>
                    </a:lnTo>
                    <a:lnTo>
                      <a:pt x="1292" y="2906"/>
                    </a:lnTo>
                    <a:lnTo>
                      <a:pt x="861" y="2583"/>
                    </a:lnTo>
                    <a:lnTo>
                      <a:pt x="539" y="2153"/>
                    </a:lnTo>
                    <a:lnTo>
                      <a:pt x="431" y="1615"/>
                    </a:lnTo>
                    <a:lnTo>
                      <a:pt x="431" y="1507"/>
                    </a:lnTo>
                    <a:lnTo>
                      <a:pt x="539" y="1077"/>
                    </a:lnTo>
                    <a:lnTo>
                      <a:pt x="754" y="646"/>
                    </a:lnTo>
                    <a:lnTo>
                      <a:pt x="1077" y="431"/>
                    </a:lnTo>
                    <a:lnTo>
                      <a:pt x="1507" y="324"/>
                    </a:lnTo>
                    <a:close/>
                    <a:moveTo>
                      <a:pt x="1507" y="1"/>
                    </a:moveTo>
                    <a:lnTo>
                      <a:pt x="861" y="108"/>
                    </a:lnTo>
                    <a:lnTo>
                      <a:pt x="431" y="431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1722"/>
                    </a:lnTo>
                    <a:lnTo>
                      <a:pt x="216" y="2368"/>
                    </a:lnTo>
                    <a:lnTo>
                      <a:pt x="646" y="2906"/>
                    </a:lnTo>
                    <a:lnTo>
                      <a:pt x="1184" y="3228"/>
                    </a:lnTo>
                    <a:lnTo>
                      <a:pt x="1507" y="3336"/>
                    </a:lnTo>
                    <a:lnTo>
                      <a:pt x="1830" y="3336"/>
                    </a:lnTo>
                    <a:lnTo>
                      <a:pt x="2368" y="3228"/>
                    </a:lnTo>
                    <a:lnTo>
                      <a:pt x="2798" y="2906"/>
                    </a:lnTo>
                    <a:lnTo>
                      <a:pt x="3121" y="2475"/>
                    </a:lnTo>
                    <a:lnTo>
                      <a:pt x="3228" y="1830"/>
                    </a:lnTo>
                    <a:lnTo>
                      <a:pt x="3228" y="1615"/>
                    </a:lnTo>
                    <a:lnTo>
                      <a:pt x="3013" y="969"/>
                    </a:lnTo>
                    <a:lnTo>
                      <a:pt x="2690" y="539"/>
                    </a:lnTo>
                    <a:lnTo>
                      <a:pt x="2152" y="108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8"/>
              <p:cNvSpPr/>
              <p:nvPr/>
            </p:nvSpPr>
            <p:spPr>
              <a:xfrm>
                <a:off x="4622275" y="2740475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1506" y="431"/>
                    </a:moveTo>
                    <a:lnTo>
                      <a:pt x="1937" y="538"/>
                    </a:lnTo>
                    <a:lnTo>
                      <a:pt x="2367" y="861"/>
                    </a:lnTo>
                    <a:lnTo>
                      <a:pt x="2690" y="1292"/>
                    </a:lnTo>
                    <a:lnTo>
                      <a:pt x="2905" y="1722"/>
                    </a:lnTo>
                    <a:lnTo>
                      <a:pt x="2905" y="1937"/>
                    </a:lnTo>
                    <a:lnTo>
                      <a:pt x="2797" y="2367"/>
                    </a:lnTo>
                    <a:lnTo>
                      <a:pt x="2582" y="2690"/>
                    </a:lnTo>
                    <a:lnTo>
                      <a:pt x="2259" y="3013"/>
                    </a:lnTo>
                    <a:lnTo>
                      <a:pt x="1829" y="3120"/>
                    </a:lnTo>
                    <a:lnTo>
                      <a:pt x="1291" y="3013"/>
                    </a:lnTo>
                    <a:lnTo>
                      <a:pt x="861" y="2690"/>
                    </a:lnTo>
                    <a:lnTo>
                      <a:pt x="538" y="2260"/>
                    </a:lnTo>
                    <a:lnTo>
                      <a:pt x="431" y="1722"/>
                    </a:lnTo>
                    <a:lnTo>
                      <a:pt x="431" y="1614"/>
                    </a:lnTo>
                    <a:lnTo>
                      <a:pt x="538" y="1076"/>
                    </a:lnTo>
                    <a:lnTo>
                      <a:pt x="753" y="754"/>
                    </a:lnTo>
                    <a:lnTo>
                      <a:pt x="1076" y="538"/>
                    </a:lnTo>
                    <a:lnTo>
                      <a:pt x="1506" y="431"/>
                    </a:lnTo>
                    <a:close/>
                    <a:moveTo>
                      <a:pt x="1506" y="0"/>
                    </a:moveTo>
                    <a:lnTo>
                      <a:pt x="861" y="216"/>
                    </a:lnTo>
                    <a:lnTo>
                      <a:pt x="431" y="538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0" y="1722"/>
                    </a:lnTo>
                    <a:lnTo>
                      <a:pt x="215" y="2367"/>
                    </a:lnTo>
                    <a:lnTo>
                      <a:pt x="646" y="2905"/>
                    </a:lnTo>
                    <a:lnTo>
                      <a:pt x="1184" y="3336"/>
                    </a:lnTo>
                    <a:lnTo>
                      <a:pt x="1506" y="3443"/>
                    </a:lnTo>
                    <a:lnTo>
                      <a:pt x="1829" y="3443"/>
                    </a:lnTo>
                    <a:lnTo>
                      <a:pt x="2367" y="3336"/>
                    </a:lnTo>
                    <a:lnTo>
                      <a:pt x="2797" y="3013"/>
                    </a:lnTo>
                    <a:lnTo>
                      <a:pt x="3120" y="2475"/>
                    </a:lnTo>
                    <a:lnTo>
                      <a:pt x="3228" y="1937"/>
                    </a:lnTo>
                    <a:lnTo>
                      <a:pt x="3228" y="1722"/>
                    </a:lnTo>
                    <a:lnTo>
                      <a:pt x="3013" y="1076"/>
                    </a:lnTo>
                    <a:lnTo>
                      <a:pt x="2690" y="538"/>
                    </a:lnTo>
                    <a:lnTo>
                      <a:pt x="2152" y="216"/>
                    </a:lnTo>
                    <a:lnTo>
                      <a:pt x="1829" y="10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8"/>
              <p:cNvSpPr/>
              <p:nvPr/>
            </p:nvSpPr>
            <p:spPr>
              <a:xfrm>
                <a:off x="4417850" y="2622125"/>
                <a:ext cx="807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6" extrusionOk="0">
                    <a:moveTo>
                      <a:pt x="1507" y="323"/>
                    </a:moveTo>
                    <a:lnTo>
                      <a:pt x="1937" y="431"/>
                    </a:lnTo>
                    <a:lnTo>
                      <a:pt x="2367" y="754"/>
                    </a:lnTo>
                    <a:lnTo>
                      <a:pt x="2690" y="1184"/>
                    </a:lnTo>
                    <a:lnTo>
                      <a:pt x="2905" y="1722"/>
                    </a:lnTo>
                    <a:lnTo>
                      <a:pt x="2905" y="1830"/>
                    </a:lnTo>
                    <a:lnTo>
                      <a:pt x="2798" y="2368"/>
                    </a:lnTo>
                    <a:lnTo>
                      <a:pt x="2583" y="2690"/>
                    </a:lnTo>
                    <a:lnTo>
                      <a:pt x="2260" y="2906"/>
                    </a:lnTo>
                    <a:lnTo>
                      <a:pt x="1830" y="3013"/>
                    </a:lnTo>
                    <a:lnTo>
                      <a:pt x="1292" y="2906"/>
                    </a:lnTo>
                    <a:lnTo>
                      <a:pt x="861" y="2583"/>
                    </a:lnTo>
                    <a:lnTo>
                      <a:pt x="539" y="2152"/>
                    </a:lnTo>
                    <a:lnTo>
                      <a:pt x="431" y="1722"/>
                    </a:lnTo>
                    <a:lnTo>
                      <a:pt x="431" y="1507"/>
                    </a:lnTo>
                    <a:lnTo>
                      <a:pt x="539" y="1077"/>
                    </a:lnTo>
                    <a:lnTo>
                      <a:pt x="754" y="646"/>
                    </a:lnTo>
                    <a:lnTo>
                      <a:pt x="1076" y="431"/>
                    </a:lnTo>
                    <a:lnTo>
                      <a:pt x="1507" y="323"/>
                    </a:lnTo>
                    <a:close/>
                    <a:moveTo>
                      <a:pt x="1507" y="1"/>
                    </a:moveTo>
                    <a:lnTo>
                      <a:pt x="861" y="108"/>
                    </a:lnTo>
                    <a:lnTo>
                      <a:pt x="431" y="431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1722"/>
                    </a:lnTo>
                    <a:lnTo>
                      <a:pt x="216" y="2368"/>
                    </a:lnTo>
                    <a:lnTo>
                      <a:pt x="646" y="2906"/>
                    </a:lnTo>
                    <a:lnTo>
                      <a:pt x="1184" y="3228"/>
                    </a:lnTo>
                    <a:lnTo>
                      <a:pt x="1507" y="3336"/>
                    </a:lnTo>
                    <a:lnTo>
                      <a:pt x="1830" y="3336"/>
                    </a:lnTo>
                    <a:lnTo>
                      <a:pt x="2367" y="3228"/>
                    </a:lnTo>
                    <a:lnTo>
                      <a:pt x="2798" y="2906"/>
                    </a:lnTo>
                    <a:lnTo>
                      <a:pt x="3121" y="2475"/>
                    </a:lnTo>
                    <a:lnTo>
                      <a:pt x="3228" y="1830"/>
                    </a:lnTo>
                    <a:lnTo>
                      <a:pt x="3228" y="1722"/>
                    </a:lnTo>
                    <a:lnTo>
                      <a:pt x="3013" y="1077"/>
                    </a:lnTo>
                    <a:lnTo>
                      <a:pt x="2690" y="539"/>
                    </a:lnTo>
                    <a:lnTo>
                      <a:pt x="2152" y="108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8"/>
              <p:cNvSpPr/>
              <p:nvPr/>
            </p:nvSpPr>
            <p:spPr>
              <a:xfrm>
                <a:off x="4643775" y="2541450"/>
                <a:ext cx="72650" cy="1371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487" extrusionOk="0">
                    <a:moveTo>
                      <a:pt x="2906" y="0"/>
                    </a:moveTo>
                    <a:lnTo>
                      <a:pt x="1" y="1829"/>
                    </a:lnTo>
                    <a:lnTo>
                      <a:pt x="1" y="5487"/>
                    </a:lnTo>
                    <a:lnTo>
                      <a:pt x="2906" y="3873"/>
                    </a:lnTo>
                    <a:lnTo>
                      <a:pt x="290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8"/>
              <p:cNvSpPr/>
              <p:nvPr/>
            </p:nvSpPr>
            <p:spPr>
              <a:xfrm>
                <a:off x="4638400" y="2536050"/>
                <a:ext cx="834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9" extrusionOk="0">
                    <a:moveTo>
                      <a:pt x="2906" y="539"/>
                    </a:moveTo>
                    <a:lnTo>
                      <a:pt x="2906" y="3982"/>
                    </a:lnTo>
                    <a:lnTo>
                      <a:pt x="423" y="5414"/>
                    </a:lnTo>
                    <a:lnTo>
                      <a:pt x="423" y="5414"/>
                    </a:lnTo>
                    <a:lnTo>
                      <a:pt x="323" y="2045"/>
                    </a:lnTo>
                    <a:lnTo>
                      <a:pt x="2906" y="539"/>
                    </a:lnTo>
                    <a:close/>
                    <a:moveTo>
                      <a:pt x="3013" y="1"/>
                    </a:moveTo>
                    <a:lnTo>
                      <a:pt x="108" y="1830"/>
                    </a:lnTo>
                    <a:lnTo>
                      <a:pt x="1" y="2045"/>
                    </a:lnTo>
                    <a:lnTo>
                      <a:pt x="108" y="5703"/>
                    </a:lnTo>
                    <a:lnTo>
                      <a:pt x="108" y="5918"/>
                    </a:lnTo>
                    <a:lnTo>
                      <a:pt x="323" y="5918"/>
                    </a:lnTo>
                    <a:lnTo>
                      <a:pt x="3228" y="4197"/>
                    </a:lnTo>
                    <a:lnTo>
                      <a:pt x="3336" y="3982"/>
                    </a:lnTo>
                    <a:lnTo>
                      <a:pt x="3228" y="216"/>
                    </a:lnTo>
                    <a:lnTo>
                      <a:pt x="32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8"/>
              <p:cNvSpPr/>
              <p:nvPr/>
            </p:nvSpPr>
            <p:spPr>
              <a:xfrm>
                <a:off x="4482400" y="2490325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1" y="1"/>
                    </a:moveTo>
                    <a:lnTo>
                      <a:pt x="108" y="3766"/>
                    </a:lnTo>
                    <a:lnTo>
                      <a:pt x="6456" y="7532"/>
                    </a:lnTo>
                    <a:lnTo>
                      <a:pt x="6456" y="376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8"/>
              <p:cNvSpPr/>
              <p:nvPr/>
            </p:nvSpPr>
            <p:spPr>
              <a:xfrm>
                <a:off x="4477025" y="2487650"/>
                <a:ext cx="1721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7855" extrusionOk="0">
                    <a:moveTo>
                      <a:pt x="431" y="431"/>
                    </a:moveTo>
                    <a:lnTo>
                      <a:pt x="6456" y="3919"/>
                    </a:lnTo>
                    <a:lnTo>
                      <a:pt x="6456" y="3919"/>
                    </a:lnTo>
                    <a:lnTo>
                      <a:pt x="6456" y="7316"/>
                    </a:lnTo>
                    <a:lnTo>
                      <a:pt x="431" y="3766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108" y="3873"/>
                    </a:lnTo>
                    <a:lnTo>
                      <a:pt x="216" y="4089"/>
                    </a:lnTo>
                    <a:lnTo>
                      <a:pt x="6563" y="7854"/>
                    </a:lnTo>
                    <a:lnTo>
                      <a:pt x="6778" y="7854"/>
                    </a:lnTo>
                    <a:lnTo>
                      <a:pt x="6886" y="7639"/>
                    </a:lnTo>
                    <a:lnTo>
                      <a:pt x="6778" y="3873"/>
                    </a:lnTo>
                    <a:lnTo>
                      <a:pt x="6778" y="365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8"/>
              <p:cNvSpPr/>
              <p:nvPr/>
            </p:nvSpPr>
            <p:spPr>
              <a:xfrm>
                <a:off x="4482400" y="24473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3013" y="1"/>
                    </a:moveTo>
                    <a:lnTo>
                      <a:pt x="1" y="1722"/>
                    </a:lnTo>
                    <a:lnTo>
                      <a:pt x="6456" y="5487"/>
                    </a:lnTo>
                    <a:lnTo>
                      <a:pt x="9361" y="3766"/>
                    </a:lnTo>
                    <a:lnTo>
                      <a:pt x="6133" y="1830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8"/>
              <p:cNvSpPr/>
              <p:nvPr/>
            </p:nvSpPr>
            <p:spPr>
              <a:xfrm>
                <a:off x="4477025" y="2441925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3226" y="389"/>
                    </a:moveTo>
                    <a:lnTo>
                      <a:pt x="6241" y="2260"/>
                    </a:lnTo>
                    <a:lnTo>
                      <a:pt x="8392" y="3551"/>
                    </a:lnTo>
                    <a:lnTo>
                      <a:pt x="9131" y="3973"/>
                    </a:lnTo>
                    <a:lnTo>
                      <a:pt x="6671" y="5487"/>
                    </a:lnTo>
                    <a:lnTo>
                      <a:pt x="646" y="1937"/>
                    </a:lnTo>
                    <a:lnTo>
                      <a:pt x="3226" y="389"/>
                    </a:lnTo>
                    <a:close/>
                    <a:moveTo>
                      <a:pt x="3120" y="0"/>
                    </a:moveTo>
                    <a:lnTo>
                      <a:pt x="108" y="1829"/>
                    </a:lnTo>
                    <a:lnTo>
                      <a:pt x="0" y="1937"/>
                    </a:lnTo>
                    <a:lnTo>
                      <a:pt x="108" y="2152"/>
                    </a:lnTo>
                    <a:lnTo>
                      <a:pt x="6563" y="5810"/>
                    </a:lnTo>
                    <a:lnTo>
                      <a:pt x="6778" y="5810"/>
                    </a:lnTo>
                    <a:lnTo>
                      <a:pt x="9683" y="4089"/>
                    </a:lnTo>
                    <a:lnTo>
                      <a:pt x="9683" y="3981"/>
                    </a:lnTo>
                    <a:lnTo>
                      <a:pt x="9683" y="3874"/>
                    </a:lnTo>
                    <a:lnTo>
                      <a:pt x="9683" y="3766"/>
                    </a:lnTo>
                    <a:lnTo>
                      <a:pt x="9576" y="3766"/>
                    </a:lnTo>
                    <a:lnTo>
                      <a:pt x="9253" y="3551"/>
                    </a:lnTo>
                    <a:lnTo>
                      <a:pt x="5703" y="1507"/>
                    </a:lnTo>
                    <a:lnTo>
                      <a:pt x="3981" y="431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8"/>
              <p:cNvSpPr/>
              <p:nvPr/>
            </p:nvSpPr>
            <p:spPr>
              <a:xfrm>
                <a:off x="4541575" y="2479575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2152" y="1"/>
                    </a:moveTo>
                    <a:lnTo>
                      <a:pt x="1" y="1292"/>
                    </a:lnTo>
                    <a:lnTo>
                      <a:pt x="754" y="1722"/>
                    </a:lnTo>
                    <a:lnTo>
                      <a:pt x="2798" y="431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8"/>
              <p:cNvSpPr/>
              <p:nvPr/>
            </p:nvSpPr>
            <p:spPr>
              <a:xfrm>
                <a:off x="4498550" y="2530675"/>
                <a:ext cx="672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121" extrusionOk="0">
                    <a:moveTo>
                      <a:pt x="0" y="1"/>
                    </a:moveTo>
                    <a:lnTo>
                      <a:pt x="0" y="1615"/>
                    </a:lnTo>
                    <a:lnTo>
                      <a:pt x="2690" y="3121"/>
                    </a:lnTo>
                    <a:lnTo>
                      <a:pt x="2690" y="15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8"/>
              <p:cNvSpPr/>
              <p:nvPr/>
            </p:nvSpPr>
            <p:spPr>
              <a:xfrm>
                <a:off x="4915450" y="2697450"/>
                <a:ext cx="726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5488" extrusionOk="0">
                    <a:moveTo>
                      <a:pt x="2905" y="0"/>
                    </a:moveTo>
                    <a:lnTo>
                      <a:pt x="0" y="1829"/>
                    </a:lnTo>
                    <a:lnTo>
                      <a:pt x="0" y="5487"/>
                    </a:lnTo>
                    <a:lnTo>
                      <a:pt x="2905" y="3873"/>
                    </a:lnTo>
                    <a:lnTo>
                      <a:pt x="2905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8"/>
              <p:cNvSpPr/>
              <p:nvPr/>
            </p:nvSpPr>
            <p:spPr>
              <a:xfrm>
                <a:off x="4910050" y="2692050"/>
                <a:ext cx="83425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5919" extrusionOk="0">
                    <a:moveTo>
                      <a:pt x="2906" y="539"/>
                    </a:moveTo>
                    <a:lnTo>
                      <a:pt x="2906" y="3982"/>
                    </a:lnTo>
                    <a:lnTo>
                      <a:pt x="423" y="5414"/>
                    </a:lnTo>
                    <a:lnTo>
                      <a:pt x="423" y="5414"/>
                    </a:lnTo>
                    <a:lnTo>
                      <a:pt x="324" y="2045"/>
                    </a:lnTo>
                    <a:lnTo>
                      <a:pt x="2906" y="539"/>
                    </a:lnTo>
                    <a:close/>
                    <a:moveTo>
                      <a:pt x="3013" y="1"/>
                    </a:moveTo>
                    <a:lnTo>
                      <a:pt x="109" y="1830"/>
                    </a:lnTo>
                    <a:lnTo>
                      <a:pt x="1" y="2045"/>
                    </a:lnTo>
                    <a:lnTo>
                      <a:pt x="109" y="5703"/>
                    </a:lnTo>
                    <a:lnTo>
                      <a:pt x="109" y="5918"/>
                    </a:lnTo>
                    <a:lnTo>
                      <a:pt x="324" y="5918"/>
                    </a:lnTo>
                    <a:lnTo>
                      <a:pt x="3229" y="4197"/>
                    </a:lnTo>
                    <a:lnTo>
                      <a:pt x="3336" y="3982"/>
                    </a:lnTo>
                    <a:lnTo>
                      <a:pt x="3336" y="216"/>
                    </a:lnTo>
                    <a:lnTo>
                      <a:pt x="322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8"/>
              <p:cNvSpPr/>
              <p:nvPr/>
            </p:nvSpPr>
            <p:spPr>
              <a:xfrm>
                <a:off x="4754050" y="2646325"/>
                <a:ext cx="161425" cy="18832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7533" extrusionOk="0">
                    <a:moveTo>
                      <a:pt x="1" y="1"/>
                    </a:moveTo>
                    <a:lnTo>
                      <a:pt x="108" y="3766"/>
                    </a:lnTo>
                    <a:lnTo>
                      <a:pt x="6456" y="7532"/>
                    </a:lnTo>
                    <a:lnTo>
                      <a:pt x="6456" y="376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8"/>
              <p:cNvSpPr/>
              <p:nvPr/>
            </p:nvSpPr>
            <p:spPr>
              <a:xfrm>
                <a:off x="4748675" y="2643650"/>
                <a:ext cx="1721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7855" extrusionOk="0">
                    <a:moveTo>
                      <a:pt x="431" y="431"/>
                    </a:moveTo>
                    <a:lnTo>
                      <a:pt x="6457" y="3920"/>
                    </a:lnTo>
                    <a:lnTo>
                      <a:pt x="6457" y="3920"/>
                    </a:lnTo>
                    <a:lnTo>
                      <a:pt x="6564" y="7316"/>
                    </a:lnTo>
                    <a:lnTo>
                      <a:pt x="431" y="3766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08" y="3873"/>
                    </a:lnTo>
                    <a:lnTo>
                      <a:pt x="216" y="4089"/>
                    </a:lnTo>
                    <a:lnTo>
                      <a:pt x="6564" y="7854"/>
                    </a:lnTo>
                    <a:lnTo>
                      <a:pt x="6779" y="7854"/>
                    </a:lnTo>
                    <a:lnTo>
                      <a:pt x="6886" y="7639"/>
                    </a:lnTo>
                    <a:lnTo>
                      <a:pt x="6779" y="3873"/>
                    </a:lnTo>
                    <a:lnTo>
                      <a:pt x="6779" y="365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8"/>
              <p:cNvSpPr/>
              <p:nvPr/>
            </p:nvSpPr>
            <p:spPr>
              <a:xfrm>
                <a:off x="4754050" y="26033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3013" y="1"/>
                    </a:moveTo>
                    <a:lnTo>
                      <a:pt x="1" y="1722"/>
                    </a:lnTo>
                    <a:lnTo>
                      <a:pt x="6456" y="5487"/>
                    </a:lnTo>
                    <a:lnTo>
                      <a:pt x="9361" y="3766"/>
                    </a:lnTo>
                    <a:lnTo>
                      <a:pt x="6133" y="1830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8"/>
              <p:cNvSpPr/>
              <p:nvPr/>
            </p:nvSpPr>
            <p:spPr>
              <a:xfrm>
                <a:off x="4748675" y="2597925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3227" y="389"/>
                    </a:moveTo>
                    <a:lnTo>
                      <a:pt x="6241" y="2260"/>
                    </a:lnTo>
                    <a:lnTo>
                      <a:pt x="8392" y="3551"/>
                    </a:lnTo>
                    <a:lnTo>
                      <a:pt x="9132" y="3973"/>
                    </a:lnTo>
                    <a:lnTo>
                      <a:pt x="9132" y="3973"/>
                    </a:lnTo>
                    <a:lnTo>
                      <a:pt x="6671" y="5487"/>
                    </a:lnTo>
                    <a:lnTo>
                      <a:pt x="646" y="1937"/>
                    </a:lnTo>
                    <a:lnTo>
                      <a:pt x="3227" y="389"/>
                    </a:lnTo>
                    <a:close/>
                    <a:moveTo>
                      <a:pt x="3121" y="0"/>
                    </a:moveTo>
                    <a:lnTo>
                      <a:pt x="108" y="1829"/>
                    </a:lnTo>
                    <a:lnTo>
                      <a:pt x="1" y="1937"/>
                    </a:lnTo>
                    <a:lnTo>
                      <a:pt x="108" y="2152"/>
                    </a:lnTo>
                    <a:lnTo>
                      <a:pt x="6564" y="5810"/>
                    </a:lnTo>
                    <a:lnTo>
                      <a:pt x="6779" y="5810"/>
                    </a:lnTo>
                    <a:lnTo>
                      <a:pt x="9684" y="4089"/>
                    </a:lnTo>
                    <a:lnTo>
                      <a:pt x="9684" y="3981"/>
                    </a:lnTo>
                    <a:lnTo>
                      <a:pt x="9684" y="3874"/>
                    </a:lnTo>
                    <a:lnTo>
                      <a:pt x="9684" y="3766"/>
                    </a:lnTo>
                    <a:lnTo>
                      <a:pt x="9576" y="3766"/>
                    </a:lnTo>
                    <a:lnTo>
                      <a:pt x="9253" y="3551"/>
                    </a:lnTo>
                    <a:lnTo>
                      <a:pt x="5703" y="1507"/>
                    </a:lnTo>
                    <a:lnTo>
                      <a:pt x="3981" y="431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8"/>
              <p:cNvSpPr/>
              <p:nvPr/>
            </p:nvSpPr>
            <p:spPr>
              <a:xfrm>
                <a:off x="4813225" y="26355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2153" y="1"/>
                    </a:moveTo>
                    <a:lnTo>
                      <a:pt x="1" y="1292"/>
                    </a:lnTo>
                    <a:lnTo>
                      <a:pt x="754" y="1722"/>
                    </a:lnTo>
                    <a:lnTo>
                      <a:pt x="2798" y="431"/>
                    </a:lnTo>
                    <a:lnTo>
                      <a:pt x="21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8"/>
              <p:cNvSpPr/>
              <p:nvPr/>
            </p:nvSpPr>
            <p:spPr>
              <a:xfrm>
                <a:off x="4770200" y="2686675"/>
                <a:ext cx="672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121" extrusionOk="0">
                    <a:moveTo>
                      <a:pt x="0" y="1"/>
                    </a:moveTo>
                    <a:lnTo>
                      <a:pt x="0" y="1615"/>
                    </a:lnTo>
                    <a:lnTo>
                      <a:pt x="2690" y="3121"/>
                    </a:lnTo>
                    <a:lnTo>
                      <a:pt x="2690" y="15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8"/>
              <p:cNvSpPr/>
              <p:nvPr/>
            </p:nvSpPr>
            <p:spPr>
              <a:xfrm>
                <a:off x="5189775" y="2853450"/>
                <a:ext cx="72650" cy="1398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595" extrusionOk="0">
                    <a:moveTo>
                      <a:pt x="2906" y="0"/>
                    </a:moveTo>
                    <a:lnTo>
                      <a:pt x="1" y="1829"/>
                    </a:lnTo>
                    <a:lnTo>
                      <a:pt x="1" y="5595"/>
                    </a:lnTo>
                    <a:lnTo>
                      <a:pt x="2906" y="3873"/>
                    </a:lnTo>
                    <a:lnTo>
                      <a:pt x="290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8"/>
              <p:cNvSpPr/>
              <p:nvPr/>
            </p:nvSpPr>
            <p:spPr>
              <a:xfrm>
                <a:off x="5184400" y="2850750"/>
                <a:ext cx="834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8" extrusionOk="0">
                    <a:moveTo>
                      <a:pt x="2906" y="431"/>
                    </a:moveTo>
                    <a:lnTo>
                      <a:pt x="3013" y="3874"/>
                    </a:lnTo>
                    <a:lnTo>
                      <a:pt x="424" y="5467"/>
                    </a:lnTo>
                    <a:lnTo>
                      <a:pt x="324" y="2045"/>
                    </a:lnTo>
                    <a:lnTo>
                      <a:pt x="2906" y="431"/>
                    </a:lnTo>
                    <a:close/>
                    <a:moveTo>
                      <a:pt x="3013" y="1"/>
                    </a:moveTo>
                    <a:lnTo>
                      <a:pt x="108" y="1830"/>
                    </a:lnTo>
                    <a:lnTo>
                      <a:pt x="1" y="1937"/>
                    </a:lnTo>
                    <a:lnTo>
                      <a:pt x="108" y="5703"/>
                    </a:lnTo>
                    <a:lnTo>
                      <a:pt x="216" y="5918"/>
                    </a:lnTo>
                    <a:lnTo>
                      <a:pt x="324" y="5810"/>
                    </a:lnTo>
                    <a:lnTo>
                      <a:pt x="3228" y="4196"/>
                    </a:lnTo>
                    <a:lnTo>
                      <a:pt x="3336" y="3981"/>
                    </a:lnTo>
                    <a:lnTo>
                      <a:pt x="3336" y="108"/>
                    </a:lnTo>
                    <a:lnTo>
                      <a:pt x="32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8"/>
              <p:cNvSpPr/>
              <p:nvPr/>
            </p:nvSpPr>
            <p:spPr>
              <a:xfrm>
                <a:off x="5028400" y="2805025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1" y="1"/>
                    </a:moveTo>
                    <a:lnTo>
                      <a:pt x="108" y="3766"/>
                    </a:lnTo>
                    <a:lnTo>
                      <a:pt x="6456" y="7532"/>
                    </a:lnTo>
                    <a:lnTo>
                      <a:pt x="6456" y="365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8"/>
              <p:cNvSpPr/>
              <p:nvPr/>
            </p:nvSpPr>
            <p:spPr>
              <a:xfrm>
                <a:off x="5025725" y="2799650"/>
                <a:ext cx="1694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855" extrusionOk="0">
                    <a:moveTo>
                      <a:pt x="323" y="538"/>
                    </a:moveTo>
                    <a:lnTo>
                      <a:pt x="6352" y="4029"/>
                    </a:lnTo>
                    <a:lnTo>
                      <a:pt x="6352" y="4029"/>
                    </a:lnTo>
                    <a:lnTo>
                      <a:pt x="6455" y="7424"/>
                    </a:lnTo>
                    <a:lnTo>
                      <a:pt x="323" y="3874"/>
                    </a:lnTo>
                    <a:lnTo>
                      <a:pt x="323" y="538"/>
                    </a:lnTo>
                    <a:close/>
                    <a:moveTo>
                      <a:pt x="108" y="0"/>
                    </a:moveTo>
                    <a:lnTo>
                      <a:pt x="0" y="216"/>
                    </a:lnTo>
                    <a:lnTo>
                      <a:pt x="0" y="3981"/>
                    </a:lnTo>
                    <a:lnTo>
                      <a:pt x="108" y="4089"/>
                    </a:lnTo>
                    <a:lnTo>
                      <a:pt x="6563" y="7854"/>
                    </a:lnTo>
                    <a:lnTo>
                      <a:pt x="6671" y="7854"/>
                    </a:lnTo>
                    <a:lnTo>
                      <a:pt x="6778" y="7747"/>
                    </a:lnTo>
                    <a:lnTo>
                      <a:pt x="6778" y="3874"/>
                    </a:lnTo>
                    <a:lnTo>
                      <a:pt x="6671" y="3766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8"/>
              <p:cNvSpPr/>
              <p:nvPr/>
            </p:nvSpPr>
            <p:spPr>
              <a:xfrm>
                <a:off x="5028400" y="27593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3013" y="1"/>
                    </a:moveTo>
                    <a:lnTo>
                      <a:pt x="1" y="1830"/>
                    </a:lnTo>
                    <a:lnTo>
                      <a:pt x="6456" y="5488"/>
                    </a:lnTo>
                    <a:lnTo>
                      <a:pt x="9361" y="3766"/>
                    </a:lnTo>
                    <a:lnTo>
                      <a:pt x="6133" y="1937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8"/>
              <p:cNvSpPr/>
              <p:nvPr/>
            </p:nvSpPr>
            <p:spPr>
              <a:xfrm>
                <a:off x="5025725" y="2756625"/>
                <a:ext cx="242075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9683" h="5810" extrusionOk="0">
                    <a:moveTo>
                      <a:pt x="3121" y="387"/>
                    </a:moveTo>
                    <a:lnTo>
                      <a:pt x="6133" y="2152"/>
                    </a:lnTo>
                    <a:lnTo>
                      <a:pt x="8392" y="3443"/>
                    </a:lnTo>
                    <a:lnTo>
                      <a:pt x="9037" y="3873"/>
                    </a:lnTo>
                    <a:lnTo>
                      <a:pt x="9110" y="3910"/>
                    </a:lnTo>
                    <a:lnTo>
                      <a:pt x="9110" y="3910"/>
                    </a:lnTo>
                    <a:lnTo>
                      <a:pt x="6563" y="5379"/>
                    </a:lnTo>
                    <a:lnTo>
                      <a:pt x="538" y="1937"/>
                    </a:lnTo>
                    <a:lnTo>
                      <a:pt x="3121" y="387"/>
                    </a:lnTo>
                    <a:close/>
                    <a:moveTo>
                      <a:pt x="3013" y="0"/>
                    </a:moveTo>
                    <a:lnTo>
                      <a:pt x="108" y="1721"/>
                    </a:lnTo>
                    <a:lnTo>
                      <a:pt x="0" y="1937"/>
                    </a:lnTo>
                    <a:lnTo>
                      <a:pt x="108" y="2044"/>
                    </a:lnTo>
                    <a:lnTo>
                      <a:pt x="6455" y="5810"/>
                    </a:lnTo>
                    <a:lnTo>
                      <a:pt x="6671" y="5810"/>
                    </a:lnTo>
                    <a:lnTo>
                      <a:pt x="9575" y="4088"/>
                    </a:lnTo>
                    <a:lnTo>
                      <a:pt x="9683" y="3981"/>
                    </a:lnTo>
                    <a:lnTo>
                      <a:pt x="9683" y="3873"/>
                    </a:lnTo>
                    <a:lnTo>
                      <a:pt x="9575" y="3766"/>
                    </a:lnTo>
                    <a:lnTo>
                      <a:pt x="9145" y="3550"/>
                    </a:lnTo>
                    <a:lnTo>
                      <a:pt x="5595" y="1399"/>
                    </a:lnTo>
                    <a:lnTo>
                      <a:pt x="3981" y="430"/>
                    </a:lnTo>
                    <a:lnTo>
                      <a:pt x="322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8"/>
              <p:cNvSpPr/>
              <p:nvPr/>
            </p:nvSpPr>
            <p:spPr>
              <a:xfrm>
                <a:off x="5087575" y="2791575"/>
                <a:ext cx="72650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3" extrusionOk="0">
                    <a:moveTo>
                      <a:pt x="2152" y="1"/>
                    </a:moveTo>
                    <a:lnTo>
                      <a:pt x="1" y="1292"/>
                    </a:lnTo>
                    <a:lnTo>
                      <a:pt x="754" y="1722"/>
                    </a:lnTo>
                    <a:lnTo>
                      <a:pt x="2905" y="431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8"/>
              <p:cNvSpPr/>
              <p:nvPr/>
            </p:nvSpPr>
            <p:spPr>
              <a:xfrm>
                <a:off x="5044550" y="2842675"/>
                <a:ext cx="672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121" extrusionOk="0">
                    <a:moveTo>
                      <a:pt x="0" y="1"/>
                    </a:moveTo>
                    <a:lnTo>
                      <a:pt x="0" y="1615"/>
                    </a:lnTo>
                    <a:lnTo>
                      <a:pt x="2690" y="3121"/>
                    </a:lnTo>
                    <a:lnTo>
                      <a:pt x="2690" y="16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8"/>
              <p:cNvSpPr/>
              <p:nvPr/>
            </p:nvSpPr>
            <p:spPr>
              <a:xfrm>
                <a:off x="4872400" y="3498950"/>
                <a:ext cx="12912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381" extrusionOk="0">
                    <a:moveTo>
                      <a:pt x="1" y="1"/>
                    </a:moveTo>
                    <a:lnTo>
                      <a:pt x="1" y="3659"/>
                    </a:lnTo>
                    <a:lnTo>
                      <a:pt x="1" y="3874"/>
                    </a:lnTo>
                    <a:lnTo>
                      <a:pt x="1" y="4197"/>
                    </a:lnTo>
                    <a:lnTo>
                      <a:pt x="216" y="4520"/>
                    </a:lnTo>
                    <a:lnTo>
                      <a:pt x="431" y="4735"/>
                    </a:lnTo>
                    <a:lnTo>
                      <a:pt x="754" y="4950"/>
                    </a:lnTo>
                    <a:lnTo>
                      <a:pt x="1077" y="5165"/>
                    </a:lnTo>
                    <a:lnTo>
                      <a:pt x="1507" y="5273"/>
                    </a:lnTo>
                    <a:lnTo>
                      <a:pt x="2583" y="5380"/>
                    </a:lnTo>
                    <a:lnTo>
                      <a:pt x="3551" y="5273"/>
                    </a:lnTo>
                    <a:lnTo>
                      <a:pt x="4412" y="4950"/>
                    </a:lnTo>
                    <a:lnTo>
                      <a:pt x="4735" y="4735"/>
                    </a:lnTo>
                    <a:lnTo>
                      <a:pt x="4950" y="4520"/>
                    </a:lnTo>
                    <a:lnTo>
                      <a:pt x="5057" y="4197"/>
                    </a:lnTo>
                    <a:lnTo>
                      <a:pt x="5165" y="3874"/>
                    </a:lnTo>
                    <a:lnTo>
                      <a:pt x="5165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8"/>
              <p:cNvSpPr/>
              <p:nvPr/>
            </p:nvSpPr>
            <p:spPr>
              <a:xfrm>
                <a:off x="4872400" y="3498950"/>
                <a:ext cx="12912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381" fill="none" extrusionOk="0">
                    <a:moveTo>
                      <a:pt x="5165" y="1"/>
                    </a:moveTo>
                    <a:lnTo>
                      <a:pt x="5165" y="3874"/>
                    </a:lnTo>
                    <a:lnTo>
                      <a:pt x="5165" y="3874"/>
                    </a:lnTo>
                    <a:lnTo>
                      <a:pt x="5057" y="4197"/>
                    </a:lnTo>
                    <a:lnTo>
                      <a:pt x="4950" y="4520"/>
                    </a:lnTo>
                    <a:lnTo>
                      <a:pt x="4735" y="4735"/>
                    </a:lnTo>
                    <a:lnTo>
                      <a:pt x="4412" y="4950"/>
                    </a:lnTo>
                    <a:lnTo>
                      <a:pt x="3551" y="5273"/>
                    </a:lnTo>
                    <a:lnTo>
                      <a:pt x="2583" y="5380"/>
                    </a:lnTo>
                    <a:lnTo>
                      <a:pt x="2583" y="5380"/>
                    </a:lnTo>
                    <a:lnTo>
                      <a:pt x="1507" y="5273"/>
                    </a:lnTo>
                    <a:lnTo>
                      <a:pt x="1077" y="5165"/>
                    </a:lnTo>
                    <a:lnTo>
                      <a:pt x="754" y="4950"/>
                    </a:lnTo>
                    <a:lnTo>
                      <a:pt x="431" y="4735"/>
                    </a:lnTo>
                    <a:lnTo>
                      <a:pt x="216" y="4520"/>
                    </a:lnTo>
                    <a:lnTo>
                      <a:pt x="1" y="4197"/>
                    </a:lnTo>
                    <a:lnTo>
                      <a:pt x="1" y="3874"/>
                    </a:lnTo>
                    <a:lnTo>
                      <a:pt x="1" y="3659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8"/>
              <p:cNvSpPr/>
              <p:nvPr/>
            </p:nvSpPr>
            <p:spPr>
              <a:xfrm>
                <a:off x="4867025" y="3493575"/>
                <a:ext cx="1399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5811" extrusionOk="0">
                    <a:moveTo>
                      <a:pt x="108" y="1"/>
                    </a:moveTo>
                    <a:lnTo>
                      <a:pt x="1" y="216"/>
                    </a:lnTo>
                    <a:lnTo>
                      <a:pt x="1" y="3874"/>
                    </a:lnTo>
                    <a:lnTo>
                      <a:pt x="1" y="4089"/>
                    </a:lnTo>
                    <a:lnTo>
                      <a:pt x="108" y="4519"/>
                    </a:lnTo>
                    <a:lnTo>
                      <a:pt x="216" y="4842"/>
                    </a:lnTo>
                    <a:lnTo>
                      <a:pt x="538" y="5057"/>
                    </a:lnTo>
                    <a:lnTo>
                      <a:pt x="861" y="5380"/>
                    </a:lnTo>
                    <a:lnTo>
                      <a:pt x="1292" y="5488"/>
                    </a:lnTo>
                    <a:lnTo>
                      <a:pt x="1722" y="5703"/>
                    </a:lnTo>
                    <a:lnTo>
                      <a:pt x="2260" y="5810"/>
                    </a:lnTo>
                    <a:lnTo>
                      <a:pt x="3336" y="5810"/>
                    </a:lnTo>
                    <a:lnTo>
                      <a:pt x="3766" y="5703"/>
                    </a:lnTo>
                    <a:lnTo>
                      <a:pt x="4304" y="5488"/>
                    </a:lnTo>
                    <a:lnTo>
                      <a:pt x="4734" y="5380"/>
                    </a:lnTo>
                    <a:lnTo>
                      <a:pt x="5057" y="5057"/>
                    </a:lnTo>
                    <a:lnTo>
                      <a:pt x="5272" y="4842"/>
                    </a:lnTo>
                    <a:lnTo>
                      <a:pt x="5487" y="4519"/>
                    </a:lnTo>
                    <a:lnTo>
                      <a:pt x="5595" y="4089"/>
                    </a:lnTo>
                    <a:lnTo>
                      <a:pt x="5487" y="216"/>
                    </a:lnTo>
                    <a:lnTo>
                      <a:pt x="5487" y="1"/>
                    </a:lnTo>
                    <a:lnTo>
                      <a:pt x="5165" y="1"/>
                    </a:lnTo>
                    <a:lnTo>
                      <a:pt x="5165" y="216"/>
                    </a:lnTo>
                    <a:lnTo>
                      <a:pt x="5165" y="4089"/>
                    </a:lnTo>
                    <a:lnTo>
                      <a:pt x="5165" y="4304"/>
                    </a:lnTo>
                    <a:lnTo>
                      <a:pt x="5057" y="4627"/>
                    </a:lnTo>
                    <a:lnTo>
                      <a:pt x="4627" y="4950"/>
                    </a:lnTo>
                    <a:lnTo>
                      <a:pt x="4196" y="5165"/>
                    </a:lnTo>
                    <a:lnTo>
                      <a:pt x="3551" y="5380"/>
                    </a:lnTo>
                    <a:lnTo>
                      <a:pt x="2798" y="5488"/>
                    </a:lnTo>
                    <a:lnTo>
                      <a:pt x="1830" y="5380"/>
                    </a:lnTo>
                    <a:lnTo>
                      <a:pt x="1076" y="5057"/>
                    </a:lnTo>
                    <a:lnTo>
                      <a:pt x="754" y="4842"/>
                    </a:lnTo>
                    <a:lnTo>
                      <a:pt x="538" y="4627"/>
                    </a:lnTo>
                    <a:lnTo>
                      <a:pt x="431" y="4304"/>
                    </a:lnTo>
                    <a:lnTo>
                      <a:pt x="431" y="4089"/>
                    </a:lnTo>
                    <a:lnTo>
                      <a:pt x="323" y="3874"/>
                    </a:lnTo>
                    <a:lnTo>
                      <a:pt x="323" y="21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8"/>
              <p:cNvSpPr/>
              <p:nvPr/>
            </p:nvSpPr>
            <p:spPr>
              <a:xfrm>
                <a:off x="4872400" y="3455925"/>
                <a:ext cx="1291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121" extrusionOk="0">
                    <a:moveTo>
                      <a:pt x="2583" y="1"/>
                    </a:moveTo>
                    <a:lnTo>
                      <a:pt x="1507" y="108"/>
                    </a:lnTo>
                    <a:lnTo>
                      <a:pt x="754" y="431"/>
                    </a:lnTo>
                    <a:lnTo>
                      <a:pt x="431" y="754"/>
                    </a:lnTo>
                    <a:lnTo>
                      <a:pt x="108" y="969"/>
                    </a:lnTo>
                    <a:lnTo>
                      <a:pt x="1" y="1292"/>
                    </a:lnTo>
                    <a:lnTo>
                      <a:pt x="1" y="1614"/>
                    </a:lnTo>
                    <a:lnTo>
                      <a:pt x="1" y="1829"/>
                    </a:lnTo>
                    <a:lnTo>
                      <a:pt x="108" y="2152"/>
                    </a:lnTo>
                    <a:lnTo>
                      <a:pt x="431" y="2367"/>
                    </a:lnTo>
                    <a:lnTo>
                      <a:pt x="754" y="2690"/>
                    </a:lnTo>
                    <a:lnTo>
                      <a:pt x="1507" y="3013"/>
                    </a:lnTo>
                    <a:lnTo>
                      <a:pt x="2583" y="3121"/>
                    </a:lnTo>
                    <a:lnTo>
                      <a:pt x="3551" y="3013"/>
                    </a:lnTo>
                    <a:lnTo>
                      <a:pt x="4412" y="2690"/>
                    </a:lnTo>
                    <a:lnTo>
                      <a:pt x="4735" y="2367"/>
                    </a:lnTo>
                    <a:lnTo>
                      <a:pt x="4950" y="2152"/>
                    </a:lnTo>
                    <a:lnTo>
                      <a:pt x="5057" y="1829"/>
                    </a:lnTo>
                    <a:lnTo>
                      <a:pt x="5165" y="1614"/>
                    </a:lnTo>
                    <a:lnTo>
                      <a:pt x="5057" y="1292"/>
                    </a:lnTo>
                    <a:lnTo>
                      <a:pt x="4950" y="969"/>
                    </a:lnTo>
                    <a:lnTo>
                      <a:pt x="4735" y="754"/>
                    </a:lnTo>
                    <a:lnTo>
                      <a:pt x="4412" y="431"/>
                    </a:lnTo>
                    <a:lnTo>
                      <a:pt x="3551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8"/>
              <p:cNvSpPr/>
              <p:nvPr/>
            </p:nvSpPr>
            <p:spPr>
              <a:xfrm>
                <a:off x="4867025" y="3453225"/>
                <a:ext cx="13990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337" extrusionOk="0">
                    <a:moveTo>
                      <a:pt x="2798" y="324"/>
                    </a:moveTo>
                    <a:lnTo>
                      <a:pt x="3766" y="431"/>
                    </a:lnTo>
                    <a:lnTo>
                      <a:pt x="4519" y="754"/>
                    </a:lnTo>
                    <a:lnTo>
                      <a:pt x="4842" y="969"/>
                    </a:lnTo>
                    <a:lnTo>
                      <a:pt x="5057" y="1184"/>
                    </a:lnTo>
                    <a:lnTo>
                      <a:pt x="5165" y="1400"/>
                    </a:lnTo>
                    <a:lnTo>
                      <a:pt x="5165" y="1722"/>
                    </a:lnTo>
                    <a:lnTo>
                      <a:pt x="5165" y="1937"/>
                    </a:lnTo>
                    <a:lnTo>
                      <a:pt x="5057" y="2153"/>
                    </a:lnTo>
                    <a:lnTo>
                      <a:pt x="4627" y="2475"/>
                    </a:lnTo>
                    <a:lnTo>
                      <a:pt x="4196" y="2798"/>
                    </a:lnTo>
                    <a:lnTo>
                      <a:pt x="3551" y="2906"/>
                    </a:lnTo>
                    <a:lnTo>
                      <a:pt x="2798" y="3013"/>
                    </a:lnTo>
                    <a:lnTo>
                      <a:pt x="1830" y="2906"/>
                    </a:lnTo>
                    <a:lnTo>
                      <a:pt x="969" y="2583"/>
                    </a:lnTo>
                    <a:lnTo>
                      <a:pt x="754" y="2368"/>
                    </a:lnTo>
                    <a:lnTo>
                      <a:pt x="538" y="2153"/>
                    </a:lnTo>
                    <a:lnTo>
                      <a:pt x="431" y="1937"/>
                    </a:lnTo>
                    <a:lnTo>
                      <a:pt x="323" y="1722"/>
                    </a:lnTo>
                    <a:lnTo>
                      <a:pt x="431" y="1400"/>
                    </a:lnTo>
                    <a:lnTo>
                      <a:pt x="538" y="1184"/>
                    </a:lnTo>
                    <a:lnTo>
                      <a:pt x="861" y="862"/>
                    </a:lnTo>
                    <a:lnTo>
                      <a:pt x="1399" y="539"/>
                    </a:lnTo>
                    <a:lnTo>
                      <a:pt x="2045" y="431"/>
                    </a:lnTo>
                    <a:lnTo>
                      <a:pt x="2798" y="324"/>
                    </a:lnTo>
                    <a:close/>
                    <a:moveTo>
                      <a:pt x="2260" y="1"/>
                    </a:moveTo>
                    <a:lnTo>
                      <a:pt x="1722" y="109"/>
                    </a:lnTo>
                    <a:lnTo>
                      <a:pt x="1292" y="216"/>
                    </a:lnTo>
                    <a:lnTo>
                      <a:pt x="861" y="431"/>
                    </a:lnTo>
                    <a:lnTo>
                      <a:pt x="538" y="646"/>
                    </a:lnTo>
                    <a:lnTo>
                      <a:pt x="216" y="969"/>
                    </a:lnTo>
                    <a:lnTo>
                      <a:pt x="1" y="1292"/>
                    </a:lnTo>
                    <a:lnTo>
                      <a:pt x="1" y="1722"/>
                    </a:lnTo>
                    <a:lnTo>
                      <a:pt x="1" y="2045"/>
                    </a:lnTo>
                    <a:lnTo>
                      <a:pt x="216" y="2368"/>
                    </a:lnTo>
                    <a:lnTo>
                      <a:pt x="646" y="2798"/>
                    </a:lnTo>
                    <a:lnTo>
                      <a:pt x="1292" y="3121"/>
                    </a:lnTo>
                    <a:lnTo>
                      <a:pt x="1937" y="3336"/>
                    </a:lnTo>
                    <a:lnTo>
                      <a:pt x="3336" y="3336"/>
                    </a:lnTo>
                    <a:lnTo>
                      <a:pt x="3766" y="3229"/>
                    </a:lnTo>
                    <a:lnTo>
                      <a:pt x="4304" y="3121"/>
                    </a:lnTo>
                    <a:lnTo>
                      <a:pt x="4734" y="2906"/>
                    </a:lnTo>
                    <a:lnTo>
                      <a:pt x="5057" y="2691"/>
                    </a:lnTo>
                    <a:lnTo>
                      <a:pt x="5272" y="2368"/>
                    </a:lnTo>
                    <a:lnTo>
                      <a:pt x="5487" y="2045"/>
                    </a:lnTo>
                    <a:lnTo>
                      <a:pt x="5595" y="1722"/>
                    </a:lnTo>
                    <a:lnTo>
                      <a:pt x="5487" y="1292"/>
                    </a:lnTo>
                    <a:lnTo>
                      <a:pt x="5272" y="969"/>
                    </a:lnTo>
                    <a:lnTo>
                      <a:pt x="4842" y="539"/>
                    </a:lnTo>
                    <a:lnTo>
                      <a:pt x="4304" y="216"/>
                    </a:lnTo>
                    <a:lnTo>
                      <a:pt x="35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8"/>
              <p:cNvSpPr/>
              <p:nvPr/>
            </p:nvSpPr>
            <p:spPr>
              <a:xfrm>
                <a:off x="5122550" y="3342950"/>
                <a:ext cx="1318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381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108" y="3874"/>
                    </a:lnTo>
                    <a:lnTo>
                      <a:pt x="108" y="4197"/>
                    </a:lnTo>
                    <a:lnTo>
                      <a:pt x="215" y="4520"/>
                    </a:lnTo>
                    <a:lnTo>
                      <a:pt x="538" y="4735"/>
                    </a:lnTo>
                    <a:lnTo>
                      <a:pt x="861" y="4950"/>
                    </a:lnTo>
                    <a:lnTo>
                      <a:pt x="1184" y="5165"/>
                    </a:lnTo>
                    <a:lnTo>
                      <a:pt x="1614" y="5273"/>
                    </a:lnTo>
                    <a:lnTo>
                      <a:pt x="2582" y="5380"/>
                    </a:lnTo>
                    <a:lnTo>
                      <a:pt x="3658" y="5273"/>
                    </a:lnTo>
                    <a:lnTo>
                      <a:pt x="4519" y="4950"/>
                    </a:lnTo>
                    <a:lnTo>
                      <a:pt x="4734" y="4735"/>
                    </a:lnTo>
                    <a:lnTo>
                      <a:pt x="5057" y="4520"/>
                    </a:lnTo>
                    <a:lnTo>
                      <a:pt x="5164" y="4197"/>
                    </a:lnTo>
                    <a:lnTo>
                      <a:pt x="5272" y="3874"/>
                    </a:lnTo>
                    <a:lnTo>
                      <a:pt x="51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8"/>
              <p:cNvSpPr/>
              <p:nvPr/>
            </p:nvSpPr>
            <p:spPr>
              <a:xfrm>
                <a:off x="5122550" y="3342950"/>
                <a:ext cx="1318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381" fill="none" extrusionOk="0">
                    <a:moveTo>
                      <a:pt x="5164" y="1"/>
                    </a:moveTo>
                    <a:lnTo>
                      <a:pt x="5272" y="3874"/>
                    </a:lnTo>
                    <a:lnTo>
                      <a:pt x="5272" y="3874"/>
                    </a:lnTo>
                    <a:lnTo>
                      <a:pt x="5164" y="4197"/>
                    </a:lnTo>
                    <a:lnTo>
                      <a:pt x="5057" y="4520"/>
                    </a:lnTo>
                    <a:lnTo>
                      <a:pt x="4734" y="4735"/>
                    </a:lnTo>
                    <a:lnTo>
                      <a:pt x="4519" y="4950"/>
                    </a:lnTo>
                    <a:lnTo>
                      <a:pt x="3658" y="5273"/>
                    </a:lnTo>
                    <a:lnTo>
                      <a:pt x="2582" y="5380"/>
                    </a:lnTo>
                    <a:lnTo>
                      <a:pt x="2582" y="5380"/>
                    </a:lnTo>
                    <a:lnTo>
                      <a:pt x="1614" y="5273"/>
                    </a:lnTo>
                    <a:lnTo>
                      <a:pt x="1184" y="5165"/>
                    </a:lnTo>
                    <a:lnTo>
                      <a:pt x="861" y="4950"/>
                    </a:lnTo>
                    <a:lnTo>
                      <a:pt x="538" y="4735"/>
                    </a:lnTo>
                    <a:lnTo>
                      <a:pt x="215" y="4520"/>
                    </a:lnTo>
                    <a:lnTo>
                      <a:pt x="108" y="4197"/>
                    </a:lnTo>
                    <a:lnTo>
                      <a:pt x="108" y="3874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8"/>
              <p:cNvSpPr/>
              <p:nvPr/>
            </p:nvSpPr>
            <p:spPr>
              <a:xfrm>
                <a:off x="5119850" y="3337575"/>
                <a:ext cx="1372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1" extrusionOk="0">
                    <a:moveTo>
                      <a:pt x="1" y="1"/>
                    </a:moveTo>
                    <a:lnTo>
                      <a:pt x="1" y="216"/>
                    </a:lnTo>
                    <a:lnTo>
                      <a:pt x="1" y="3874"/>
                    </a:lnTo>
                    <a:lnTo>
                      <a:pt x="1" y="4089"/>
                    </a:lnTo>
                    <a:lnTo>
                      <a:pt x="1" y="4519"/>
                    </a:lnTo>
                    <a:lnTo>
                      <a:pt x="216" y="4842"/>
                    </a:lnTo>
                    <a:lnTo>
                      <a:pt x="539" y="5057"/>
                    </a:lnTo>
                    <a:lnTo>
                      <a:pt x="861" y="5380"/>
                    </a:lnTo>
                    <a:lnTo>
                      <a:pt x="1184" y="5595"/>
                    </a:lnTo>
                    <a:lnTo>
                      <a:pt x="1722" y="5703"/>
                    </a:lnTo>
                    <a:lnTo>
                      <a:pt x="2152" y="5810"/>
                    </a:lnTo>
                    <a:lnTo>
                      <a:pt x="3336" y="5810"/>
                    </a:lnTo>
                    <a:lnTo>
                      <a:pt x="3766" y="5703"/>
                    </a:lnTo>
                    <a:lnTo>
                      <a:pt x="4304" y="5595"/>
                    </a:lnTo>
                    <a:lnTo>
                      <a:pt x="4627" y="5380"/>
                    </a:lnTo>
                    <a:lnTo>
                      <a:pt x="5057" y="5057"/>
                    </a:lnTo>
                    <a:lnTo>
                      <a:pt x="5272" y="4842"/>
                    </a:lnTo>
                    <a:lnTo>
                      <a:pt x="5488" y="4519"/>
                    </a:lnTo>
                    <a:lnTo>
                      <a:pt x="5488" y="4089"/>
                    </a:lnTo>
                    <a:lnTo>
                      <a:pt x="5488" y="216"/>
                    </a:lnTo>
                    <a:lnTo>
                      <a:pt x="5488" y="108"/>
                    </a:lnTo>
                    <a:lnTo>
                      <a:pt x="5272" y="1"/>
                    </a:lnTo>
                    <a:lnTo>
                      <a:pt x="5165" y="108"/>
                    </a:lnTo>
                    <a:lnTo>
                      <a:pt x="5165" y="216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50" y="4627"/>
                    </a:lnTo>
                    <a:lnTo>
                      <a:pt x="4627" y="4950"/>
                    </a:lnTo>
                    <a:lnTo>
                      <a:pt x="4089" y="5165"/>
                    </a:lnTo>
                    <a:lnTo>
                      <a:pt x="3443" y="5380"/>
                    </a:lnTo>
                    <a:lnTo>
                      <a:pt x="2690" y="5488"/>
                    </a:lnTo>
                    <a:lnTo>
                      <a:pt x="1722" y="5380"/>
                    </a:lnTo>
                    <a:lnTo>
                      <a:pt x="969" y="5057"/>
                    </a:lnTo>
                    <a:lnTo>
                      <a:pt x="754" y="4842"/>
                    </a:lnTo>
                    <a:lnTo>
                      <a:pt x="539" y="4627"/>
                    </a:lnTo>
                    <a:lnTo>
                      <a:pt x="431" y="4412"/>
                    </a:lnTo>
                    <a:lnTo>
                      <a:pt x="323" y="4089"/>
                    </a:lnTo>
                    <a:lnTo>
                      <a:pt x="323" y="3874"/>
                    </a:lnTo>
                    <a:lnTo>
                      <a:pt x="323" y="21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8"/>
              <p:cNvSpPr/>
              <p:nvPr/>
            </p:nvSpPr>
            <p:spPr>
              <a:xfrm>
                <a:off x="5122550" y="3299925"/>
                <a:ext cx="1318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3121" extrusionOk="0">
                    <a:moveTo>
                      <a:pt x="2582" y="0"/>
                    </a:moveTo>
                    <a:lnTo>
                      <a:pt x="1614" y="108"/>
                    </a:lnTo>
                    <a:lnTo>
                      <a:pt x="753" y="538"/>
                    </a:lnTo>
                    <a:lnTo>
                      <a:pt x="431" y="754"/>
                    </a:lnTo>
                    <a:lnTo>
                      <a:pt x="215" y="969"/>
                    </a:lnTo>
                    <a:lnTo>
                      <a:pt x="108" y="1292"/>
                    </a:lnTo>
                    <a:lnTo>
                      <a:pt x="0" y="1614"/>
                    </a:lnTo>
                    <a:lnTo>
                      <a:pt x="108" y="1829"/>
                    </a:lnTo>
                    <a:lnTo>
                      <a:pt x="215" y="2152"/>
                    </a:lnTo>
                    <a:lnTo>
                      <a:pt x="431" y="2475"/>
                    </a:lnTo>
                    <a:lnTo>
                      <a:pt x="753" y="2690"/>
                    </a:lnTo>
                    <a:lnTo>
                      <a:pt x="1614" y="3013"/>
                    </a:lnTo>
                    <a:lnTo>
                      <a:pt x="2582" y="3120"/>
                    </a:lnTo>
                    <a:lnTo>
                      <a:pt x="3658" y="3013"/>
                    </a:lnTo>
                    <a:lnTo>
                      <a:pt x="4519" y="2690"/>
                    </a:lnTo>
                    <a:lnTo>
                      <a:pt x="4734" y="2475"/>
                    </a:lnTo>
                    <a:lnTo>
                      <a:pt x="5057" y="2152"/>
                    </a:lnTo>
                    <a:lnTo>
                      <a:pt x="5164" y="1829"/>
                    </a:lnTo>
                    <a:lnTo>
                      <a:pt x="5272" y="1614"/>
                    </a:lnTo>
                    <a:lnTo>
                      <a:pt x="5164" y="1292"/>
                    </a:lnTo>
                    <a:lnTo>
                      <a:pt x="5057" y="969"/>
                    </a:lnTo>
                    <a:lnTo>
                      <a:pt x="4734" y="754"/>
                    </a:lnTo>
                    <a:lnTo>
                      <a:pt x="4519" y="538"/>
                    </a:lnTo>
                    <a:lnTo>
                      <a:pt x="3658" y="108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8"/>
              <p:cNvSpPr/>
              <p:nvPr/>
            </p:nvSpPr>
            <p:spPr>
              <a:xfrm>
                <a:off x="5119850" y="3297225"/>
                <a:ext cx="1372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444" extrusionOk="0">
                    <a:moveTo>
                      <a:pt x="2690" y="324"/>
                    </a:moveTo>
                    <a:lnTo>
                      <a:pt x="3659" y="431"/>
                    </a:lnTo>
                    <a:lnTo>
                      <a:pt x="4519" y="754"/>
                    </a:lnTo>
                    <a:lnTo>
                      <a:pt x="4734" y="969"/>
                    </a:lnTo>
                    <a:lnTo>
                      <a:pt x="4950" y="1184"/>
                    </a:lnTo>
                    <a:lnTo>
                      <a:pt x="5057" y="1400"/>
                    </a:lnTo>
                    <a:lnTo>
                      <a:pt x="5165" y="1722"/>
                    </a:lnTo>
                    <a:lnTo>
                      <a:pt x="5057" y="1937"/>
                    </a:lnTo>
                    <a:lnTo>
                      <a:pt x="4950" y="2153"/>
                    </a:lnTo>
                    <a:lnTo>
                      <a:pt x="4627" y="2475"/>
                    </a:lnTo>
                    <a:lnTo>
                      <a:pt x="4089" y="2798"/>
                    </a:lnTo>
                    <a:lnTo>
                      <a:pt x="3443" y="3013"/>
                    </a:lnTo>
                    <a:lnTo>
                      <a:pt x="2690" y="3013"/>
                    </a:lnTo>
                    <a:lnTo>
                      <a:pt x="1722" y="2906"/>
                    </a:lnTo>
                    <a:lnTo>
                      <a:pt x="969" y="2583"/>
                    </a:lnTo>
                    <a:lnTo>
                      <a:pt x="754" y="2368"/>
                    </a:lnTo>
                    <a:lnTo>
                      <a:pt x="539" y="2153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323" y="1400"/>
                    </a:lnTo>
                    <a:lnTo>
                      <a:pt x="539" y="1184"/>
                    </a:lnTo>
                    <a:lnTo>
                      <a:pt x="861" y="862"/>
                    </a:lnTo>
                    <a:lnTo>
                      <a:pt x="1399" y="539"/>
                    </a:lnTo>
                    <a:lnTo>
                      <a:pt x="2045" y="431"/>
                    </a:lnTo>
                    <a:lnTo>
                      <a:pt x="2690" y="324"/>
                    </a:lnTo>
                    <a:close/>
                    <a:moveTo>
                      <a:pt x="2152" y="1"/>
                    </a:moveTo>
                    <a:lnTo>
                      <a:pt x="1722" y="108"/>
                    </a:lnTo>
                    <a:lnTo>
                      <a:pt x="1184" y="216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" y="1292"/>
                    </a:lnTo>
                    <a:lnTo>
                      <a:pt x="1" y="1722"/>
                    </a:lnTo>
                    <a:lnTo>
                      <a:pt x="1" y="2045"/>
                    </a:lnTo>
                    <a:lnTo>
                      <a:pt x="216" y="2368"/>
                    </a:lnTo>
                    <a:lnTo>
                      <a:pt x="646" y="2798"/>
                    </a:lnTo>
                    <a:lnTo>
                      <a:pt x="1184" y="3121"/>
                    </a:lnTo>
                    <a:lnTo>
                      <a:pt x="1937" y="3336"/>
                    </a:lnTo>
                    <a:lnTo>
                      <a:pt x="2690" y="3444"/>
                    </a:lnTo>
                    <a:lnTo>
                      <a:pt x="3336" y="3336"/>
                    </a:lnTo>
                    <a:lnTo>
                      <a:pt x="3766" y="3228"/>
                    </a:lnTo>
                    <a:lnTo>
                      <a:pt x="4304" y="3121"/>
                    </a:lnTo>
                    <a:lnTo>
                      <a:pt x="4627" y="2906"/>
                    </a:lnTo>
                    <a:lnTo>
                      <a:pt x="5057" y="2691"/>
                    </a:lnTo>
                    <a:lnTo>
                      <a:pt x="5272" y="2368"/>
                    </a:lnTo>
                    <a:lnTo>
                      <a:pt x="5488" y="2045"/>
                    </a:lnTo>
                    <a:lnTo>
                      <a:pt x="5488" y="1722"/>
                    </a:lnTo>
                    <a:lnTo>
                      <a:pt x="5488" y="1292"/>
                    </a:lnTo>
                    <a:lnTo>
                      <a:pt x="5272" y="969"/>
                    </a:lnTo>
                    <a:lnTo>
                      <a:pt x="4842" y="539"/>
                    </a:lnTo>
                    <a:lnTo>
                      <a:pt x="4304" y="216"/>
                    </a:lnTo>
                    <a:lnTo>
                      <a:pt x="35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8"/>
              <p:cNvSpPr/>
              <p:nvPr/>
            </p:nvSpPr>
            <p:spPr>
              <a:xfrm>
                <a:off x="5375375" y="3195025"/>
                <a:ext cx="12912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380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874"/>
                    </a:lnTo>
                    <a:lnTo>
                      <a:pt x="108" y="4196"/>
                    </a:lnTo>
                    <a:lnTo>
                      <a:pt x="216" y="4519"/>
                    </a:lnTo>
                    <a:lnTo>
                      <a:pt x="431" y="4734"/>
                    </a:lnTo>
                    <a:lnTo>
                      <a:pt x="754" y="4950"/>
                    </a:lnTo>
                    <a:lnTo>
                      <a:pt x="1184" y="5165"/>
                    </a:lnTo>
                    <a:lnTo>
                      <a:pt x="1614" y="5272"/>
                    </a:lnTo>
                    <a:lnTo>
                      <a:pt x="2582" y="5380"/>
                    </a:lnTo>
                    <a:lnTo>
                      <a:pt x="3658" y="5272"/>
                    </a:lnTo>
                    <a:lnTo>
                      <a:pt x="4411" y="4950"/>
                    </a:lnTo>
                    <a:lnTo>
                      <a:pt x="4734" y="4734"/>
                    </a:lnTo>
                    <a:lnTo>
                      <a:pt x="4949" y="4519"/>
                    </a:lnTo>
                    <a:lnTo>
                      <a:pt x="5165" y="4196"/>
                    </a:lnTo>
                    <a:lnTo>
                      <a:pt x="5165" y="3874"/>
                    </a:lnTo>
                    <a:lnTo>
                      <a:pt x="5165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8"/>
              <p:cNvSpPr/>
              <p:nvPr/>
            </p:nvSpPr>
            <p:spPr>
              <a:xfrm>
                <a:off x="5375375" y="3195025"/>
                <a:ext cx="12912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380" fill="none" extrusionOk="0">
                    <a:moveTo>
                      <a:pt x="5165" y="1"/>
                    </a:moveTo>
                    <a:lnTo>
                      <a:pt x="5165" y="3874"/>
                    </a:lnTo>
                    <a:lnTo>
                      <a:pt x="5165" y="3874"/>
                    </a:lnTo>
                    <a:lnTo>
                      <a:pt x="5165" y="4196"/>
                    </a:lnTo>
                    <a:lnTo>
                      <a:pt x="4949" y="4519"/>
                    </a:lnTo>
                    <a:lnTo>
                      <a:pt x="4734" y="4734"/>
                    </a:lnTo>
                    <a:lnTo>
                      <a:pt x="4411" y="4950"/>
                    </a:lnTo>
                    <a:lnTo>
                      <a:pt x="3658" y="5272"/>
                    </a:lnTo>
                    <a:lnTo>
                      <a:pt x="2582" y="5380"/>
                    </a:lnTo>
                    <a:lnTo>
                      <a:pt x="2582" y="5380"/>
                    </a:lnTo>
                    <a:lnTo>
                      <a:pt x="1614" y="5272"/>
                    </a:lnTo>
                    <a:lnTo>
                      <a:pt x="1184" y="5165"/>
                    </a:lnTo>
                    <a:lnTo>
                      <a:pt x="754" y="4950"/>
                    </a:lnTo>
                    <a:lnTo>
                      <a:pt x="431" y="4734"/>
                    </a:lnTo>
                    <a:lnTo>
                      <a:pt x="216" y="4519"/>
                    </a:lnTo>
                    <a:lnTo>
                      <a:pt x="108" y="4196"/>
                    </a:lnTo>
                    <a:lnTo>
                      <a:pt x="0" y="3874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8"/>
              <p:cNvSpPr/>
              <p:nvPr/>
            </p:nvSpPr>
            <p:spPr>
              <a:xfrm>
                <a:off x="5372675" y="3189650"/>
                <a:ext cx="1372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1" extrusionOk="0">
                    <a:moveTo>
                      <a:pt x="1" y="0"/>
                    </a:moveTo>
                    <a:lnTo>
                      <a:pt x="1" y="216"/>
                    </a:lnTo>
                    <a:lnTo>
                      <a:pt x="1" y="3874"/>
                    </a:lnTo>
                    <a:lnTo>
                      <a:pt x="1" y="4089"/>
                    </a:lnTo>
                    <a:lnTo>
                      <a:pt x="1" y="4411"/>
                    </a:lnTo>
                    <a:lnTo>
                      <a:pt x="216" y="4842"/>
                    </a:lnTo>
                    <a:lnTo>
                      <a:pt x="431" y="5057"/>
                    </a:lnTo>
                    <a:lnTo>
                      <a:pt x="754" y="5380"/>
                    </a:lnTo>
                    <a:lnTo>
                      <a:pt x="1184" y="5487"/>
                    </a:lnTo>
                    <a:lnTo>
                      <a:pt x="1615" y="5703"/>
                    </a:lnTo>
                    <a:lnTo>
                      <a:pt x="2153" y="5810"/>
                    </a:lnTo>
                    <a:lnTo>
                      <a:pt x="3228" y="5810"/>
                    </a:lnTo>
                    <a:lnTo>
                      <a:pt x="3766" y="5703"/>
                    </a:lnTo>
                    <a:lnTo>
                      <a:pt x="4197" y="5487"/>
                    </a:lnTo>
                    <a:lnTo>
                      <a:pt x="4627" y="5380"/>
                    </a:lnTo>
                    <a:lnTo>
                      <a:pt x="4950" y="5057"/>
                    </a:lnTo>
                    <a:lnTo>
                      <a:pt x="5273" y="4842"/>
                    </a:lnTo>
                    <a:lnTo>
                      <a:pt x="5380" y="4411"/>
                    </a:lnTo>
                    <a:lnTo>
                      <a:pt x="5488" y="4089"/>
                    </a:lnTo>
                    <a:lnTo>
                      <a:pt x="5488" y="216"/>
                    </a:lnTo>
                    <a:lnTo>
                      <a:pt x="5380" y="0"/>
                    </a:lnTo>
                    <a:lnTo>
                      <a:pt x="5165" y="0"/>
                    </a:lnTo>
                    <a:lnTo>
                      <a:pt x="5165" y="216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50" y="4627"/>
                    </a:lnTo>
                    <a:lnTo>
                      <a:pt x="4627" y="4949"/>
                    </a:lnTo>
                    <a:lnTo>
                      <a:pt x="4089" y="5165"/>
                    </a:lnTo>
                    <a:lnTo>
                      <a:pt x="3444" y="5380"/>
                    </a:lnTo>
                    <a:lnTo>
                      <a:pt x="2690" y="5487"/>
                    </a:lnTo>
                    <a:lnTo>
                      <a:pt x="1722" y="5272"/>
                    </a:lnTo>
                    <a:lnTo>
                      <a:pt x="969" y="5057"/>
                    </a:lnTo>
                    <a:lnTo>
                      <a:pt x="754" y="4842"/>
                    </a:lnTo>
                    <a:lnTo>
                      <a:pt x="539" y="4627"/>
                    </a:lnTo>
                    <a:lnTo>
                      <a:pt x="324" y="4304"/>
                    </a:lnTo>
                    <a:lnTo>
                      <a:pt x="324" y="4089"/>
                    </a:lnTo>
                    <a:lnTo>
                      <a:pt x="324" y="3874"/>
                    </a:lnTo>
                    <a:lnTo>
                      <a:pt x="324" y="216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8"/>
              <p:cNvSpPr/>
              <p:nvPr/>
            </p:nvSpPr>
            <p:spPr>
              <a:xfrm>
                <a:off x="5375375" y="3152000"/>
                <a:ext cx="1291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121" extrusionOk="0">
                    <a:moveTo>
                      <a:pt x="2582" y="0"/>
                    </a:moveTo>
                    <a:lnTo>
                      <a:pt x="1614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08" y="1291"/>
                    </a:lnTo>
                    <a:lnTo>
                      <a:pt x="0" y="1506"/>
                    </a:lnTo>
                    <a:lnTo>
                      <a:pt x="108" y="1829"/>
                    </a:lnTo>
                    <a:lnTo>
                      <a:pt x="216" y="2152"/>
                    </a:lnTo>
                    <a:lnTo>
                      <a:pt x="431" y="2367"/>
                    </a:lnTo>
                    <a:lnTo>
                      <a:pt x="754" y="2690"/>
                    </a:lnTo>
                    <a:lnTo>
                      <a:pt x="1614" y="3013"/>
                    </a:lnTo>
                    <a:lnTo>
                      <a:pt x="2582" y="3120"/>
                    </a:lnTo>
                    <a:lnTo>
                      <a:pt x="3658" y="3013"/>
                    </a:lnTo>
                    <a:lnTo>
                      <a:pt x="4411" y="2690"/>
                    </a:lnTo>
                    <a:lnTo>
                      <a:pt x="4734" y="2367"/>
                    </a:lnTo>
                    <a:lnTo>
                      <a:pt x="4949" y="2152"/>
                    </a:lnTo>
                    <a:lnTo>
                      <a:pt x="5165" y="1829"/>
                    </a:lnTo>
                    <a:lnTo>
                      <a:pt x="5165" y="1506"/>
                    </a:lnTo>
                    <a:lnTo>
                      <a:pt x="5165" y="1291"/>
                    </a:lnTo>
                    <a:lnTo>
                      <a:pt x="4949" y="969"/>
                    </a:lnTo>
                    <a:lnTo>
                      <a:pt x="4734" y="646"/>
                    </a:lnTo>
                    <a:lnTo>
                      <a:pt x="4411" y="431"/>
                    </a:lnTo>
                    <a:lnTo>
                      <a:pt x="3658" y="108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8"/>
              <p:cNvSpPr/>
              <p:nvPr/>
            </p:nvSpPr>
            <p:spPr>
              <a:xfrm>
                <a:off x="5370000" y="3146625"/>
                <a:ext cx="1398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3443" extrusionOk="0">
                    <a:moveTo>
                      <a:pt x="2797" y="430"/>
                    </a:moveTo>
                    <a:lnTo>
                      <a:pt x="3766" y="538"/>
                    </a:lnTo>
                    <a:lnTo>
                      <a:pt x="4519" y="861"/>
                    </a:lnTo>
                    <a:lnTo>
                      <a:pt x="4842" y="1076"/>
                    </a:lnTo>
                    <a:lnTo>
                      <a:pt x="5057" y="1291"/>
                    </a:lnTo>
                    <a:lnTo>
                      <a:pt x="5164" y="1506"/>
                    </a:lnTo>
                    <a:lnTo>
                      <a:pt x="5272" y="1721"/>
                    </a:lnTo>
                    <a:lnTo>
                      <a:pt x="5164" y="2044"/>
                    </a:lnTo>
                    <a:lnTo>
                      <a:pt x="5057" y="2259"/>
                    </a:lnTo>
                    <a:lnTo>
                      <a:pt x="4734" y="2582"/>
                    </a:lnTo>
                    <a:lnTo>
                      <a:pt x="4196" y="2905"/>
                    </a:lnTo>
                    <a:lnTo>
                      <a:pt x="3551" y="3012"/>
                    </a:lnTo>
                    <a:lnTo>
                      <a:pt x="2797" y="3120"/>
                    </a:lnTo>
                    <a:lnTo>
                      <a:pt x="1829" y="3012"/>
                    </a:lnTo>
                    <a:lnTo>
                      <a:pt x="1076" y="2690"/>
                    </a:lnTo>
                    <a:lnTo>
                      <a:pt x="753" y="2475"/>
                    </a:lnTo>
                    <a:lnTo>
                      <a:pt x="538" y="2259"/>
                    </a:lnTo>
                    <a:lnTo>
                      <a:pt x="431" y="2044"/>
                    </a:lnTo>
                    <a:lnTo>
                      <a:pt x="431" y="1721"/>
                    </a:lnTo>
                    <a:lnTo>
                      <a:pt x="431" y="1506"/>
                    </a:lnTo>
                    <a:lnTo>
                      <a:pt x="538" y="1291"/>
                    </a:lnTo>
                    <a:lnTo>
                      <a:pt x="969" y="968"/>
                    </a:lnTo>
                    <a:lnTo>
                      <a:pt x="1399" y="646"/>
                    </a:lnTo>
                    <a:lnTo>
                      <a:pt x="2044" y="538"/>
                    </a:lnTo>
                    <a:lnTo>
                      <a:pt x="2797" y="430"/>
                    </a:lnTo>
                    <a:close/>
                    <a:moveTo>
                      <a:pt x="2797" y="0"/>
                    </a:moveTo>
                    <a:lnTo>
                      <a:pt x="2260" y="108"/>
                    </a:lnTo>
                    <a:lnTo>
                      <a:pt x="1722" y="215"/>
                    </a:lnTo>
                    <a:lnTo>
                      <a:pt x="1291" y="323"/>
                    </a:lnTo>
                    <a:lnTo>
                      <a:pt x="861" y="538"/>
                    </a:lnTo>
                    <a:lnTo>
                      <a:pt x="538" y="753"/>
                    </a:lnTo>
                    <a:lnTo>
                      <a:pt x="323" y="1076"/>
                    </a:lnTo>
                    <a:lnTo>
                      <a:pt x="108" y="1399"/>
                    </a:lnTo>
                    <a:lnTo>
                      <a:pt x="0" y="1721"/>
                    </a:lnTo>
                    <a:lnTo>
                      <a:pt x="108" y="2152"/>
                    </a:lnTo>
                    <a:lnTo>
                      <a:pt x="323" y="2475"/>
                    </a:lnTo>
                    <a:lnTo>
                      <a:pt x="753" y="2905"/>
                    </a:lnTo>
                    <a:lnTo>
                      <a:pt x="1291" y="3228"/>
                    </a:lnTo>
                    <a:lnTo>
                      <a:pt x="2044" y="3443"/>
                    </a:lnTo>
                    <a:lnTo>
                      <a:pt x="3335" y="3443"/>
                    </a:lnTo>
                    <a:lnTo>
                      <a:pt x="3873" y="3335"/>
                    </a:lnTo>
                    <a:lnTo>
                      <a:pt x="4304" y="3228"/>
                    </a:lnTo>
                    <a:lnTo>
                      <a:pt x="4734" y="3012"/>
                    </a:lnTo>
                    <a:lnTo>
                      <a:pt x="5057" y="2797"/>
                    </a:lnTo>
                    <a:lnTo>
                      <a:pt x="5380" y="2475"/>
                    </a:lnTo>
                    <a:lnTo>
                      <a:pt x="5487" y="2152"/>
                    </a:lnTo>
                    <a:lnTo>
                      <a:pt x="5595" y="1721"/>
                    </a:lnTo>
                    <a:lnTo>
                      <a:pt x="5487" y="1399"/>
                    </a:lnTo>
                    <a:lnTo>
                      <a:pt x="5380" y="1076"/>
                    </a:lnTo>
                    <a:lnTo>
                      <a:pt x="4949" y="646"/>
                    </a:lnTo>
                    <a:lnTo>
                      <a:pt x="4304" y="323"/>
                    </a:lnTo>
                    <a:lnTo>
                      <a:pt x="3658" y="108"/>
                    </a:lnTo>
                    <a:lnTo>
                      <a:pt x="279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8"/>
              <p:cNvSpPr/>
              <p:nvPr/>
            </p:nvSpPr>
            <p:spPr>
              <a:xfrm>
                <a:off x="4474325" y="2931450"/>
                <a:ext cx="11646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46586" h="27435" extrusionOk="0">
                    <a:moveTo>
                      <a:pt x="37979" y="0"/>
                    </a:moveTo>
                    <a:lnTo>
                      <a:pt x="1" y="22271"/>
                    </a:lnTo>
                    <a:lnTo>
                      <a:pt x="8715" y="27435"/>
                    </a:lnTo>
                    <a:lnTo>
                      <a:pt x="46586" y="5057"/>
                    </a:lnTo>
                    <a:lnTo>
                      <a:pt x="37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8"/>
              <p:cNvSpPr/>
              <p:nvPr/>
            </p:nvSpPr>
            <p:spPr>
              <a:xfrm>
                <a:off x="4468950" y="2928750"/>
                <a:ext cx="1175425" cy="691275"/>
              </a:xfrm>
              <a:custGeom>
                <a:avLst/>
                <a:gdLst/>
                <a:ahLst/>
                <a:cxnLst/>
                <a:rect l="l" t="t" r="r" b="b"/>
                <a:pathLst>
                  <a:path w="47017" h="27651" extrusionOk="0">
                    <a:moveTo>
                      <a:pt x="38086" y="1"/>
                    </a:moveTo>
                    <a:lnTo>
                      <a:pt x="37979" y="216"/>
                    </a:lnTo>
                    <a:lnTo>
                      <a:pt x="38086" y="323"/>
                    </a:lnTo>
                    <a:lnTo>
                      <a:pt x="46478" y="5165"/>
                    </a:lnTo>
                    <a:lnTo>
                      <a:pt x="8930" y="27328"/>
                    </a:lnTo>
                    <a:lnTo>
                      <a:pt x="539" y="22379"/>
                    </a:lnTo>
                    <a:lnTo>
                      <a:pt x="29587" y="5380"/>
                    </a:lnTo>
                    <a:lnTo>
                      <a:pt x="29695" y="5272"/>
                    </a:lnTo>
                    <a:lnTo>
                      <a:pt x="29587" y="5165"/>
                    </a:lnTo>
                    <a:lnTo>
                      <a:pt x="29479" y="5057"/>
                    </a:lnTo>
                    <a:lnTo>
                      <a:pt x="29372" y="5057"/>
                    </a:lnTo>
                    <a:lnTo>
                      <a:pt x="108" y="22163"/>
                    </a:lnTo>
                    <a:lnTo>
                      <a:pt x="1" y="22379"/>
                    </a:lnTo>
                    <a:lnTo>
                      <a:pt x="108" y="22486"/>
                    </a:lnTo>
                    <a:lnTo>
                      <a:pt x="8823" y="27650"/>
                    </a:lnTo>
                    <a:lnTo>
                      <a:pt x="9038" y="27650"/>
                    </a:lnTo>
                    <a:lnTo>
                      <a:pt x="46908" y="5380"/>
                    </a:lnTo>
                    <a:lnTo>
                      <a:pt x="47016" y="5165"/>
                    </a:lnTo>
                    <a:lnTo>
                      <a:pt x="46908" y="5057"/>
                    </a:lnTo>
                    <a:lnTo>
                      <a:pt x="3830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8"/>
              <p:cNvSpPr/>
              <p:nvPr/>
            </p:nvSpPr>
            <p:spPr>
              <a:xfrm>
                <a:off x="4692200" y="3057850"/>
                <a:ext cx="949475" cy="645550"/>
              </a:xfrm>
              <a:custGeom>
                <a:avLst/>
                <a:gdLst/>
                <a:ahLst/>
                <a:cxnLst/>
                <a:rect l="l" t="t" r="r" b="b"/>
                <a:pathLst>
                  <a:path w="37979" h="25822" extrusionOk="0">
                    <a:moveTo>
                      <a:pt x="37871" y="1"/>
                    </a:moveTo>
                    <a:lnTo>
                      <a:pt x="0" y="22379"/>
                    </a:lnTo>
                    <a:lnTo>
                      <a:pt x="0" y="25821"/>
                    </a:lnTo>
                    <a:lnTo>
                      <a:pt x="37978" y="3551"/>
                    </a:lnTo>
                    <a:lnTo>
                      <a:pt x="3787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8"/>
              <p:cNvSpPr/>
              <p:nvPr/>
            </p:nvSpPr>
            <p:spPr>
              <a:xfrm>
                <a:off x="4686825" y="3055175"/>
                <a:ext cx="957550" cy="650925"/>
              </a:xfrm>
              <a:custGeom>
                <a:avLst/>
                <a:gdLst/>
                <a:ahLst/>
                <a:cxnLst/>
                <a:rect l="l" t="t" r="r" b="b"/>
                <a:pathLst>
                  <a:path w="38302" h="26037" extrusionOk="0">
                    <a:moveTo>
                      <a:pt x="37978" y="430"/>
                    </a:moveTo>
                    <a:lnTo>
                      <a:pt x="37978" y="3550"/>
                    </a:lnTo>
                    <a:lnTo>
                      <a:pt x="431" y="25606"/>
                    </a:lnTo>
                    <a:lnTo>
                      <a:pt x="431" y="22530"/>
                    </a:lnTo>
                    <a:lnTo>
                      <a:pt x="37978" y="430"/>
                    </a:lnTo>
                    <a:close/>
                    <a:moveTo>
                      <a:pt x="38086" y="0"/>
                    </a:moveTo>
                    <a:lnTo>
                      <a:pt x="108" y="22271"/>
                    </a:lnTo>
                    <a:lnTo>
                      <a:pt x="0" y="22486"/>
                    </a:lnTo>
                    <a:lnTo>
                      <a:pt x="0" y="25928"/>
                    </a:lnTo>
                    <a:lnTo>
                      <a:pt x="108" y="26036"/>
                    </a:lnTo>
                    <a:lnTo>
                      <a:pt x="323" y="26036"/>
                    </a:lnTo>
                    <a:lnTo>
                      <a:pt x="38193" y="3766"/>
                    </a:lnTo>
                    <a:lnTo>
                      <a:pt x="38301" y="3658"/>
                    </a:lnTo>
                    <a:lnTo>
                      <a:pt x="38301" y="108"/>
                    </a:lnTo>
                    <a:lnTo>
                      <a:pt x="3819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8"/>
              <p:cNvSpPr/>
              <p:nvPr/>
            </p:nvSpPr>
            <p:spPr>
              <a:xfrm>
                <a:off x="4474325" y="3488200"/>
                <a:ext cx="217900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8716" h="8608" extrusionOk="0">
                    <a:moveTo>
                      <a:pt x="1" y="1"/>
                    </a:moveTo>
                    <a:lnTo>
                      <a:pt x="1" y="3336"/>
                    </a:lnTo>
                    <a:lnTo>
                      <a:pt x="8715" y="8607"/>
                    </a:lnTo>
                    <a:lnTo>
                      <a:pt x="8715" y="516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8"/>
              <p:cNvSpPr/>
              <p:nvPr/>
            </p:nvSpPr>
            <p:spPr>
              <a:xfrm>
                <a:off x="4468950" y="3482825"/>
                <a:ext cx="228650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9146" h="8931" extrusionOk="0">
                    <a:moveTo>
                      <a:pt x="431" y="517"/>
                    </a:moveTo>
                    <a:lnTo>
                      <a:pt x="8715" y="5487"/>
                    </a:lnTo>
                    <a:lnTo>
                      <a:pt x="8715" y="8500"/>
                    </a:lnTo>
                    <a:lnTo>
                      <a:pt x="431" y="3443"/>
                    </a:lnTo>
                    <a:lnTo>
                      <a:pt x="431" y="517"/>
                    </a:lnTo>
                    <a:close/>
                    <a:moveTo>
                      <a:pt x="108" y="0"/>
                    </a:moveTo>
                    <a:lnTo>
                      <a:pt x="1" y="216"/>
                    </a:lnTo>
                    <a:lnTo>
                      <a:pt x="1" y="3551"/>
                    </a:lnTo>
                    <a:lnTo>
                      <a:pt x="108" y="3766"/>
                    </a:lnTo>
                    <a:lnTo>
                      <a:pt x="8823" y="8930"/>
                    </a:lnTo>
                    <a:lnTo>
                      <a:pt x="9038" y="8930"/>
                    </a:lnTo>
                    <a:lnTo>
                      <a:pt x="9146" y="8822"/>
                    </a:lnTo>
                    <a:lnTo>
                      <a:pt x="9146" y="5380"/>
                    </a:lnTo>
                    <a:lnTo>
                      <a:pt x="9038" y="5165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8"/>
              <p:cNvSpPr/>
              <p:nvPr/>
            </p:nvSpPr>
            <p:spPr>
              <a:xfrm>
                <a:off x="4697575" y="3057850"/>
                <a:ext cx="898375" cy="521825"/>
              </a:xfrm>
              <a:custGeom>
                <a:avLst/>
                <a:gdLst/>
                <a:ahLst/>
                <a:cxnLst/>
                <a:rect l="l" t="t" r="r" b="b"/>
                <a:pathLst>
                  <a:path w="35935" h="20873" extrusionOk="0">
                    <a:moveTo>
                      <a:pt x="35719" y="1"/>
                    </a:moveTo>
                    <a:lnTo>
                      <a:pt x="108" y="20550"/>
                    </a:lnTo>
                    <a:lnTo>
                      <a:pt x="1" y="20657"/>
                    </a:lnTo>
                    <a:lnTo>
                      <a:pt x="1" y="20872"/>
                    </a:lnTo>
                    <a:lnTo>
                      <a:pt x="323" y="20872"/>
                    </a:lnTo>
                    <a:lnTo>
                      <a:pt x="35827" y="323"/>
                    </a:lnTo>
                    <a:lnTo>
                      <a:pt x="35935" y="216"/>
                    </a:lnTo>
                    <a:lnTo>
                      <a:pt x="35935" y="108"/>
                    </a:lnTo>
                    <a:lnTo>
                      <a:pt x="35827" y="1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8"/>
              <p:cNvSpPr/>
              <p:nvPr/>
            </p:nvSpPr>
            <p:spPr>
              <a:xfrm>
                <a:off x="4697575" y="3057850"/>
                <a:ext cx="898375" cy="521825"/>
              </a:xfrm>
              <a:custGeom>
                <a:avLst/>
                <a:gdLst/>
                <a:ahLst/>
                <a:cxnLst/>
                <a:rect l="l" t="t" r="r" b="b"/>
                <a:pathLst>
                  <a:path w="35935" h="20873" fill="none" extrusionOk="0">
                    <a:moveTo>
                      <a:pt x="323" y="20872"/>
                    </a:moveTo>
                    <a:lnTo>
                      <a:pt x="35827" y="323"/>
                    </a:lnTo>
                    <a:lnTo>
                      <a:pt x="35827" y="323"/>
                    </a:lnTo>
                    <a:lnTo>
                      <a:pt x="35935" y="216"/>
                    </a:lnTo>
                    <a:lnTo>
                      <a:pt x="35935" y="108"/>
                    </a:lnTo>
                    <a:lnTo>
                      <a:pt x="35935" y="108"/>
                    </a:lnTo>
                    <a:lnTo>
                      <a:pt x="35827" y="1"/>
                    </a:lnTo>
                    <a:lnTo>
                      <a:pt x="35719" y="1"/>
                    </a:lnTo>
                    <a:lnTo>
                      <a:pt x="108" y="20550"/>
                    </a:lnTo>
                    <a:lnTo>
                      <a:pt x="108" y="20550"/>
                    </a:lnTo>
                    <a:lnTo>
                      <a:pt x="1" y="20657"/>
                    </a:lnTo>
                    <a:lnTo>
                      <a:pt x="1" y="20872"/>
                    </a:lnTo>
                    <a:lnTo>
                      <a:pt x="1" y="20872"/>
                    </a:lnTo>
                    <a:lnTo>
                      <a:pt x="108" y="20872"/>
                    </a:lnTo>
                    <a:lnTo>
                      <a:pt x="323" y="2087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8"/>
              <p:cNvSpPr/>
              <p:nvPr/>
            </p:nvSpPr>
            <p:spPr>
              <a:xfrm>
                <a:off x="4533500" y="3060550"/>
                <a:ext cx="715475" cy="424975"/>
              </a:xfrm>
              <a:custGeom>
                <a:avLst/>
                <a:gdLst/>
                <a:ahLst/>
                <a:cxnLst/>
                <a:rect l="l" t="t" r="r" b="b"/>
                <a:pathLst>
                  <a:path w="28619" h="16999" extrusionOk="0">
                    <a:moveTo>
                      <a:pt x="28511" y="0"/>
                    </a:moveTo>
                    <a:lnTo>
                      <a:pt x="28404" y="108"/>
                    </a:lnTo>
                    <a:lnTo>
                      <a:pt x="108" y="16676"/>
                    </a:lnTo>
                    <a:lnTo>
                      <a:pt x="1" y="16784"/>
                    </a:lnTo>
                    <a:lnTo>
                      <a:pt x="1" y="16891"/>
                    </a:lnTo>
                    <a:lnTo>
                      <a:pt x="108" y="16999"/>
                    </a:lnTo>
                    <a:lnTo>
                      <a:pt x="216" y="16999"/>
                    </a:lnTo>
                    <a:lnTo>
                      <a:pt x="28619" y="431"/>
                    </a:lnTo>
                    <a:lnTo>
                      <a:pt x="28619" y="323"/>
                    </a:lnTo>
                    <a:lnTo>
                      <a:pt x="28619" y="108"/>
                    </a:lnTo>
                    <a:lnTo>
                      <a:pt x="28511" y="0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8"/>
              <p:cNvSpPr/>
              <p:nvPr/>
            </p:nvSpPr>
            <p:spPr>
              <a:xfrm>
                <a:off x="4533500" y="3060550"/>
                <a:ext cx="715475" cy="424975"/>
              </a:xfrm>
              <a:custGeom>
                <a:avLst/>
                <a:gdLst/>
                <a:ahLst/>
                <a:cxnLst/>
                <a:rect l="l" t="t" r="r" b="b"/>
                <a:pathLst>
                  <a:path w="28619" h="16999" fill="none" extrusionOk="0">
                    <a:moveTo>
                      <a:pt x="216" y="16999"/>
                    </a:moveTo>
                    <a:lnTo>
                      <a:pt x="28619" y="431"/>
                    </a:lnTo>
                    <a:lnTo>
                      <a:pt x="28619" y="431"/>
                    </a:lnTo>
                    <a:lnTo>
                      <a:pt x="28619" y="323"/>
                    </a:lnTo>
                    <a:lnTo>
                      <a:pt x="28619" y="108"/>
                    </a:lnTo>
                    <a:lnTo>
                      <a:pt x="28619" y="108"/>
                    </a:lnTo>
                    <a:lnTo>
                      <a:pt x="28511" y="0"/>
                    </a:lnTo>
                    <a:lnTo>
                      <a:pt x="28404" y="108"/>
                    </a:lnTo>
                    <a:lnTo>
                      <a:pt x="108" y="16676"/>
                    </a:lnTo>
                    <a:lnTo>
                      <a:pt x="108" y="16676"/>
                    </a:lnTo>
                    <a:lnTo>
                      <a:pt x="1" y="16784"/>
                    </a:lnTo>
                    <a:lnTo>
                      <a:pt x="1" y="16891"/>
                    </a:lnTo>
                    <a:lnTo>
                      <a:pt x="1" y="16891"/>
                    </a:lnTo>
                    <a:lnTo>
                      <a:pt x="108" y="16999"/>
                    </a:lnTo>
                    <a:lnTo>
                      <a:pt x="216" y="169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8"/>
              <p:cNvSpPr/>
              <p:nvPr/>
            </p:nvSpPr>
            <p:spPr>
              <a:xfrm>
                <a:off x="4872400" y="3493575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7" y="1"/>
                    </a:moveTo>
                    <a:lnTo>
                      <a:pt x="969" y="216"/>
                    </a:lnTo>
                    <a:lnTo>
                      <a:pt x="539" y="539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2152"/>
                    </a:lnTo>
                    <a:lnTo>
                      <a:pt x="216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3" y="2152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539"/>
                    </a:lnTo>
                    <a:lnTo>
                      <a:pt x="2045" y="216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8"/>
              <p:cNvSpPr/>
              <p:nvPr/>
            </p:nvSpPr>
            <p:spPr>
              <a:xfrm>
                <a:off x="5076825" y="3375225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7" y="1"/>
                    </a:moveTo>
                    <a:lnTo>
                      <a:pt x="969" y="108"/>
                    </a:lnTo>
                    <a:lnTo>
                      <a:pt x="538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215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2" y="2045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431"/>
                    </a:lnTo>
                    <a:lnTo>
                      <a:pt x="2044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8"/>
              <p:cNvSpPr/>
              <p:nvPr/>
            </p:nvSpPr>
            <p:spPr>
              <a:xfrm>
                <a:off x="5281225" y="3254200"/>
                <a:ext cx="699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121" extrusionOk="0">
                    <a:moveTo>
                      <a:pt x="1507" y="1"/>
                    </a:moveTo>
                    <a:lnTo>
                      <a:pt x="969" y="216"/>
                    </a:lnTo>
                    <a:lnTo>
                      <a:pt x="539" y="538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2152"/>
                    </a:lnTo>
                    <a:lnTo>
                      <a:pt x="216" y="2583"/>
                    </a:lnTo>
                    <a:lnTo>
                      <a:pt x="646" y="2905"/>
                    </a:lnTo>
                    <a:lnTo>
                      <a:pt x="1184" y="3121"/>
                    </a:lnTo>
                    <a:lnTo>
                      <a:pt x="1722" y="2905"/>
                    </a:lnTo>
                    <a:lnTo>
                      <a:pt x="2260" y="2583"/>
                    </a:lnTo>
                    <a:lnTo>
                      <a:pt x="2583" y="2152"/>
                    </a:lnTo>
                    <a:lnTo>
                      <a:pt x="2798" y="1507"/>
                    </a:lnTo>
                    <a:lnTo>
                      <a:pt x="2691" y="969"/>
                    </a:lnTo>
                    <a:lnTo>
                      <a:pt x="2475" y="538"/>
                    </a:lnTo>
                    <a:lnTo>
                      <a:pt x="2045" y="216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8"/>
              <p:cNvSpPr/>
              <p:nvPr/>
            </p:nvSpPr>
            <p:spPr>
              <a:xfrm>
                <a:off x="5485650" y="313585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7" y="1"/>
                    </a:moveTo>
                    <a:lnTo>
                      <a:pt x="969" y="108"/>
                    </a:lnTo>
                    <a:lnTo>
                      <a:pt x="538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216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3" y="2045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431"/>
                    </a:lnTo>
                    <a:lnTo>
                      <a:pt x="2045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8"/>
              <p:cNvSpPr/>
              <p:nvPr/>
            </p:nvSpPr>
            <p:spPr>
              <a:xfrm>
                <a:off x="4867025" y="3490900"/>
                <a:ext cx="807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6" extrusionOk="0">
                    <a:moveTo>
                      <a:pt x="1722" y="323"/>
                    </a:moveTo>
                    <a:lnTo>
                      <a:pt x="2152" y="430"/>
                    </a:lnTo>
                    <a:lnTo>
                      <a:pt x="2475" y="646"/>
                    </a:lnTo>
                    <a:lnTo>
                      <a:pt x="2690" y="1076"/>
                    </a:lnTo>
                    <a:lnTo>
                      <a:pt x="2798" y="1506"/>
                    </a:lnTo>
                    <a:lnTo>
                      <a:pt x="2798" y="1614"/>
                    </a:lnTo>
                    <a:lnTo>
                      <a:pt x="2690" y="2152"/>
                    </a:lnTo>
                    <a:lnTo>
                      <a:pt x="2367" y="2582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2905"/>
                    </a:lnTo>
                    <a:lnTo>
                      <a:pt x="646" y="2690"/>
                    </a:lnTo>
                    <a:lnTo>
                      <a:pt x="431" y="2259"/>
                    </a:lnTo>
                    <a:lnTo>
                      <a:pt x="323" y="1829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3"/>
                    </a:lnTo>
                    <a:lnTo>
                      <a:pt x="1292" y="430"/>
                    </a:lnTo>
                    <a:lnTo>
                      <a:pt x="1722" y="323"/>
                    </a:lnTo>
                    <a:close/>
                    <a:moveTo>
                      <a:pt x="1399" y="0"/>
                    </a:moveTo>
                    <a:lnTo>
                      <a:pt x="1076" y="108"/>
                    </a:lnTo>
                    <a:lnTo>
                      <a:pt x="538" y="430"/>
                    </a:lnTo>
                    <a:lnTo>
                      <a:pt x="216" y="968"/>
                    </a:lnTo>
                    <a:lnTo>
                      <a:pt x="1" y="1614"/>
                    </a:lnTo>
                    <a:lnTo>
                      <a:pt x="1" y="1829"/>
                    </a:lnTo>
                    <a:lnTo>
                      <a:pt x="108" y="2475"/>
                    </a:lnTo>
                    <a:lnTo>
                      <a:pt x="431" y="2905"/>
                    </a:lnTo>
                    <a:lnTo>
                      <a:pt x="861" y="3228"/>
                    </a:lnTo>
                    <a:lnTo>
                      <a:pt x="1399" y="3335"/>
                    </a:lnTo>
                    <a:lnTo>
                      <a:pt x="1722" y="3335"/>
                    </a:lnTo>
                    <a:lnTo>
                      <a:pt x="2045" y="3228"/>
                    </a:lnTo>
                    <a:lnTo>
                      <a:pt x="2583" y="2905"/>
                    </a:lnTo>
                    <a:lnTo>
                      <a:pt x="3013" y="2367"/>
                    </a:lnTo>
                    <a:lnTo>
                      <a:pt x="3121" y="1722"/>
                    </a:lnTo>
                    <a:lnTo>
                      <a:pt x="3228" y="1506"/>
                    </a:lnTo>
                    <a:lnTo>
                      <a:pt x="3121" y="861"/>
                    </a:lnTo>
                    <a:lnTo>
                      <a:pt x="2798" y="430"/>
                    </a:lnTo>
                    <a:lnTo>
                      <a:pt x="2367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8"/>
              <p:cNvSpPr/>
              <p:nvPr/>
            </p:nvSpPr>
            <p:spPr>
              <a:xfrm>
                <a:off x="5071450" y="3369850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2152" y="431"/>
                    </a:moveTo>
                    <a:lnTo>
                      <a:pt x="2475" y="754"/>
                    </a:lnTo>
                    <a:lnTo>
                      <a:pt x="2690" y="1077"/>
                    </a:lnTo>
                    <a:lnTo>
                      <a:pt x="2797" y="1507"/>
                    </a:lnTo>
                    <a:lnTo>
                      <a:pt x="2797" y="1722"/>
                    </a:lnTo>
                    <a:lnTo>
                      <a:pt x="2690" y="2260"/>
                    </a:lnTo>
                    <a:lnTo>
                      <a:pt x="2367" y="2690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8" y="2906"/>
                    </a:lnTo>
                    <a:lnTo>
                      <a:pt x="646" y="2690"/>
                    </a:lnTo>
                    <a:lnTo>
                      <a:pt x="430" y="2368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4"/>
                    </a:lnTo>
                    <a:lnTo>
                      <a:pt x="1291" y="539"/>
                    </a:lnTo>
                    <a:lnTo>
                      <a:pt x="1722" y="431"/>
                    </a:lnTo>
                    <a:close/>
                    <a:moveTo>
                      <a:pt x="1722" y="1"/>
                    </a:moveTo>
                    <a:lnTo>
                      <a:pt x="1399" y="108"/>
                    </a:lnTo>
                    <a:lnTo>
                      <a:pt x="1076" y="108"/>
                    </a:lnTo>
                    <a:lnTo>
                      <a:pt x="538" y="539"/>
                    </a:lnTo>
                    <a:lnTo>
                      <a:pt x="215" y="1077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108" y="2475"/>
                    </a:lnTo>
                    <a:lnTo>
                      <a:pt x="430" y="3013"/>
                    </a:lnTo>
                    <a:lnTo>
                      <a:pt x="861" y="3336"/>
                    </a:lnTo>
                    <a:lnTo>
                      <a:pt x="1399" y="3444"/>
                    </a:lnTo>
                    <a:lnTo>
                      <a:pt x="1722" y="3336"/>
                    </a:lnTo>
                    <a:lnTo>
                      <a:pt x="2044" y="3228"/>
                    </a:lnTo>
                    <a:lnTo>
                      <a:pt x="2582" y="2906"/>
                    </a:lnTo>
                    <a:lnTo>
                      <a:pt x="3013" y="2368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0" y="969"/>
                    </a:lnTo>
                    <a:lnTo>
                      <a:pt x="2797" y="431"/>
                    </a:lnTo>
                    <a:lnTo>
                      <a:pt x="2367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8"/>
              <p:cNvSpPr/>
              <p:nvPr/>
            </p:nvSpPr>
            <p:spPr>
              <a:xfrm>
                <a:off x="5275850" y="3251500"/>
                <a:ext cx="807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7" extrusionOk="0">
                    <a:moveTo>
                      <a:pt x="1722" y="324"/>
                    </a:move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1077"/>
                    </a:lnTo>
                    <a:lnTo>
                      <a:pt x="2798" y="1507"/>
                    </a:lnTo>
                    <a:lnTo>
                      <a:pt x="2798" y="1615"/>
                    </a:lnTo>
                    <a:lnTo>
                      <a:pt x="2690" y="2153"/>
                    </a:lnTo>
                    <a:lnTo>
                      <a:pt x="2368" y="2583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9" y="2906"/>
                    </a:lnTo>
                    <a:lnTo>
                      <a:pt x="646" y="2691"/>
                    </a:lnTo>
                    <a:lnTo>
                      <a:pt x="431" y="2260"/>
                    </a:lnTo>
                    <a:lnTo>
                      <a:pt x="323" y="1830"/>
                    </a:lnTo>
                    <a:lnTo>
                      <a:pt x="323" y="1722"/>
                    </a:lnTo>
                    <a:lnTo>
                      <a:pt x="539" y="1184"/>
                    </a:lnTo>
                    <a:lnTo>
                      <a:pt x="861" y="754"/>
                    </a:lnTo>
                    <a:lnTo>
                      <a:pt x="1292" y="431"/>
                    </a:lnTo>
                    <a:lnTo>
                      <a:pt x="1722" y="324"/>
                    </a:lnTo>
                    <a:close/>
                    <a:moveTo>
                      <a:pt x="1399" y="1"/>
                    </a:moveTo>
                    <a:lnTo>
                      <a:pt x="1077" y="109"/>
                    </a:lnTo>
                    <a:lnTo>
                      <a:pt x="539" y="431"/>
                    </a:lnTo>
                    <a:lnTo>
                      <a:pt x="216" y="969"/>
                    </a:lnTo>
                    <a:lnTo>
                      <a:pt x="1" y="1615"/>
                    </a:lnTo>
                    <a:lnTo>
                      <a:pt x="1" y="1830"/>
                    </a:lnTo>
                    <a:lnTo>
                      <a:pt x="108" y="2475"/>
                    </a:lnTo>
                    <a:lnTo>
                      <a:pt x="431" y="2906"/>
                    </a:lnTo>
                    <a:lnTo>
                      <a:pt x="861" y="3229"/>
                    </a:lnTo>
                    <a:lnTo>
                      <a:pt x="1399" y="3336"/>
                    </a:lnTo>
                    <a:lnTo>
                      <a:pt x="1722" y="3336"/>
                    </a:lnTo>
                    <a:lnTo>
                      <a:pt x="2045" y="3229"/>
                    </a:lnTo>
                    <a:lnTo>
                      <a:pt x="2583" y="2906"/>
                    </a:lnTo>
                    <a:lnTo>
                      <a:pt x="3013" y="2368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1" y="862"/>
                    </a:lnTo>
                    <a:lnTo>
                      <a:pt x="2798" y="431"/>
                    </a:lnTo>
                    <a:lnTo>
                      <a:pt x="2368" y="109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8"/>
              <p:cNvSpPr/>
              <p:nvPr/>
            </p:nvSpPr>
            <p:spPr>
              <a:xfrm>
                <a:off x="5480275" y="3130475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1722" y="431"/>
                    </a:moveTo>
                    <a:lnTo>
                      <a:pt x="2152" y="538"/>
                    </a:lnTo>
                    <a:lnTo>
                      <a:pt x="2475" y="754"/>
                    </a:lnTo>
                    <a:lnTo>
                      <a:pt x="2690" y="1076"/>
                    </a:lnTo>
                    <a:lnTo>
                      <a:pt x="2798" y="1507"/>
                    </a:lnTo>
                    <a:lnTo>
                      <a:pt x="2798" y="1722"/>
                    </a:lnTo>
                    <a:lnTo>
                      <a:pt x="2690" y="2260"/>
                    </a:lnTo>
                    <a:lnTo>
                      <a:pt x="2367" y="2690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3013"/>
                    </a:lnTo>
                    <a:lnTo>
                      <a:pt x="646" y="2690"/>
                    </a:lnTo>
                    <a:lnTo>
                      <a:pt x="431" y="2367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4"/>
                    </a:lnTo>
                    <a:lnTo>
                      <a:pt x="1291" y="538"/>
                    </a:lnTo>
                    <a:lnTo>
                      <a:pt x="1722" y="431"/>
                    </a:lnTo>
                    <a:close/>
                    <a:moveTo>
                      <a:pt x="1722" y="1"/>
                    </a:moveTo>
                    <a:lnTo>
                      <a:pt x="1399" y="108"/>
                    </a:lnTo>
                    <a:lnTo>
                      <a:pt x="1076" y="216"/>
                    </a:lnTo>
                    <a:lnTo>
                      <a:pt x="538" y="538"/>
                    </a:lnTo>
                    <a:lnTo>
                      <a:pt x="215" y="1076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861" y="3336"/>
                    </a:lnTo>
                    <a:lnTo>
                      <a:pt x="1399" y="3443"/>
                    </a:lnTo>
                    <a:lnTo>
                      <a:pt x="1722" y="3336"/>
                    </a:lnTo>
                    <a:lnTo>
                      <a:pt x="2044" y="3228"/>
                    </a:lnTo>
                    <a:lnTo>
                      <a:pt x="2582" y="2905"/>
                    </a:lnTo>
                    <a:lnTo>
                      <a:pt x="3013" y="2367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0" y="969"/>
                    </a:lnTo>
                    <a:lnTo>
                      <a:pt x="2798" y="431"/>
                    </a:lnTo>
                    <a:lnTo>
                      <a:pt x="2367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8"/>
              <p:cNvSpPr/>
              <p:nvPr/>
            </p:nvSpPr>
            <p:spPr>
              <a:xfrm>
                <a:off x="5214000" y="3063225"/>
                <a:ext cx="7265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596" extrusionOk="0">
                    <a:moveTo>
                      <a:pt x="0" y="1"/>
                    </a:moveTo>
                    <a:lnTo>
                      <a:pt x="0" y="3874"/>
                    </a:lnTo>
                    <a:lnTo>
                      <a:pt x="2905" y="5595"/>
                    </a:lnTo>
                    <a:lnTo>
                      <a:pt x="2905" y="183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8"/>
              <p:cNvSpPr/>
              <p:nvPr/>
            </p:nvSpPr>
            <p:spPr>
              <a:xfrm>
                <a:off x="5208625" y="3060550"/>
                <a:ext cx="834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810" extrusionOk="0">
                    <a:moveTo>
                      <a:pt x="430" y="431"/>
                    </a:moveTo>
                    <a:lnTo>
                      <a:pt x="3012" y="2044"/>
                    </a:lnTo>
                    <a:lnTo>
                      <a:pt x="2914" y="5402"/>
                    </a:lnTo>
                    <a:lnTo>
                      <a:pt x="2914" y="5402"/>
                    </a:lnTo>
                    <a:lnTo>
                      <a:pt x="430" y="3873"/>
                    </a:lnTo>
                    <a:lnTo>
                      <a:pt x="430" y="431"/>
                    </a:lnTo>
                    <a:close/>
                    <a:moveTo>
                      <a:pt x="108" y="0"/>
                    </a:moveTo>
                    <a:lnTo>
                      <a:pt x="108" y="108"/>
                    </a:lnTo>
                    <a:lnTo>
                      <a:pt x="0" y="3981"/>
                    </a:lnTo>
                    <a:lnTo>
                      <a:pt x="108" y="4089"/>
                    </a:lnTo>
                    <a:lnTo>
                      <a:pt x="3012" y="5810"/>
                    </a:lnTo>
                    <a:lnTo>
                      <a:pt x="3228" y="5810"/>
                    </a:lnTo>
                    <a:lnTo>
                      <a:pt x="3228" y="5702"/>
                    </a:lnTo>
                    <a:lnTo>
                      <a:pt x="3335" y="1937"/>
                    </a:lnTo>
                    <a:lnTo>
                      <a:pt x="3228" y="1829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8"/>
              <p:cNvSpPr/>
              <p:nvPr/>
            </p:nvSpPr>
            <p:spPr>
              <a:xfrm>
                <a:off x="5286625" y="3014825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6455" y="0"/>
                    </a:moveTo>
                    <a:lnTo>
                      <a:pt x="0" y="3658"/>
                    </a:lnTo>
                    <a:lnTo>
                      <a:pt x="0" y="7531"/>
                    </a:lnTo>
                    <a:lnTo>
                      <a:pt x="6455" y="3766"/>
                    </a:lnTo>
                    <a:lnTo>
                      <a:pt x="645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8"/>
              <p:cNvSpPr/>
              <p:nvPr/>
            </p:nvSpPr>
            <p:spPr>
              <a:xfrm>
                <a:off x="5281225" y="3009450"/>
                <a:ext cx="172175" cy="196350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7854" extrusionOk="0">
                    <a:moveTo>
                      <a:pt x="6456" y="538"/>
                    </a:moveTo>
                    <a:lnTo>
                      <a:pt x="6456" y="3873"/>
                    </a:lnTo>
                    <a:lnTo>
                      <a:pt x="431" y="7424"/>
                    </a:lnTo>
                    <a:lnTo>
                      <a:pt x="431" y="4026"/>
                    </a:lnTo>
                    <a:lnTo>
                      <a:pt x="6456" y="538"/>
                    </a:lnTo>
                    <a:close/>
                    <a:moveTo>
                      <a:pt x="6564" y="0"/>
                    </a:moveTo>
                    <a:lnTo>
                      <a:pt x="108" y="3766"/>
                    </a:lnTo>
                    <a:lnTo>
                      <a:pt x="108" y="3873"/>
                    </a:lnTo>
                    <a:lnTo>
                      <a:pt x="1" y="7746"/>
                    </a:lnTo>
                    <a:lnTo>
                      <a:pt x="108" y="7854"/>
                    </a:lnTo>
                    <a:lnTo>
                      <a:pt x="324" y="7854"/>
                    </a:lnTo>
                    <a:lnTo>
                      <a:pt x="6671" y="4088"/>
                    </a:lnTo>
                    <a:lnTo>
                      <a:pt x="6779" y="3981"/>
                    </a:lnTo>
                    <a:lnTo>
                      <a:pt x="6886" y="215"/>
                    </a:lnTo>
                    <a:lnTo>
                      <a:pt x="677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8"/>
              <p:cNvSpPr/>
              <p:nvPr/>
            </p:nvSpPr>
            <p:spPr>
              <a:xfrm>
                <a:off x="5214000" y="29691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8" y="0"/>
                    </a:moveTo>
                    <a:lnTo>
                      <a:pt x="3228" y="1937"/>
                    </a:lnTo>
                    <a:lnTo>
                      <a:pt x="0" y="3766"/>
                    </a:lnTo>
                    <a:lnTo>
                      <a:pt x="2905" y="5487"/>
                    </a:lnTo>
                    <a:lnTo>
                      <a:pt x="9360" y="1829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8"/>
              <p:cNvSpPr/>
              <p:nvPr/>
            </p:nvSpPr>
            <p:spPr>
              <a:xfrm>
                <a:off x="5211300" y="2966400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6458" y="387"/>
                    </a:moveTo>
                    <a:lnTo>
                      <a:pt x="9145" y="1937"/>
                    </a:lnTo>
                    <a:lnTo>
                      <a:pt x="3013" y="5380"/>
                    </a:lnTo>
                    <a:lnTo>
                      <a:pt x="494" y="3927"/>
                    </a:lnTo>
                    <a:lnTo>
                      <a:pt x="494" y="3927"/>
                    </a:lnTo>
                    <a:lnTo>
                      <a:pt x="1507" y="3336"/>
                    </a:lnTo>
                    <a:lnTo>
                      <a:pt x="6458" y="387"/>
                    </a:lnTo>
                    <a:close/>
                    <a:moveTo>
                      <a:pt x="6348" y="1"/>
                    </a:moveTo>
                    <a:lnTo>
                      <a:pt x="5380" y="539"/>
                    </a:lnTo>
                    <a:lnTo>
                      <a:pt x="2045" y="2583"/>
                    </a:lnTo>
                    <a:lnTo>
                      <a:pt x="646" y="3444"/>
                    </a:lnTo>
                    <a:lnTo>
                      <a:pt x="216" y="3659"/>
                    </a:lnTo>
                    <a:lnTo>
                      <a:pt x="108" y="3659"/>
                    </a:lnTo>
                    <a:lnTo>
                      <a:pt x="1" y="3766"/>
                    </a:lnTo>
                    <a:lnTo>
                      <a:pt x="1" y="3874"/>
                    </a:lnTo>
                    <a:lnTo>
                      <a:pt x="1" y="3981"/>
                    </a:lnTo>
                    <a:lnTo>
                      <a:pt x="1" y="4089"/>
                    </a:lnTo>
                    <a:lnTo>
                      <a:pt x="2905" y="5810"/>
                    </a:lnTo>
                    <a:lnTo>
                      <a:pt x="3121" y="5810"/>
                    </a:lnTo>
                    <a:lnTo>
                      <a:pt x="9576" y="2045"/>
                    </a:lnTo>
                    <a:lnTo>
                      <a:pt x="9683" y="1937"/>
                    </a:lnTo>
                    <a:lnTo>
                      <a:pt x="9576" y="1722"/>
                    </a:lnTo>
                    <a:lnTo>
                      <a:pt x="656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8"/>
              <p:cNvSpPr/>
              <p:nvPr/>
            </p:nvSpPr>
            <p:spPr>
              <a:xfrm>
                <a:off x="5318900" y="3001375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646" y="0"/>
                    </a:moveTo>
                    <a:lnTo>
                      <a:pt x="0" y="431"/>
                    </a:lnTo>
                    <a:lnTo>
                      <a:pt x="2044" y="1722"/>
                    </a:lnTo>
                    <a:lnTo>
                      <a:pt x="2797" y="129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8"/>
              <p:cNvSpPr/>
              <p:nvPr/>
            </p:nvSpPr>
            <p:spPr>
              <a:xfrm>
                <a:off x="5364625" y="3052475"/>
                <a:ext cx="672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121" extrusionOk="0">
                    <a:moveTo>
                      <a:pt x="2690" y="1"/>
                    </a:moveTo>
                    <a:lnTo>
                      <a:pt x="0" y="1614"/>
                    </a:lnTo>
                    <a:lnTo>
                      <a:pt x="0" y="3121"/>
                    </a:lnTo>
                    <a:lnTo>
                      <a:pt x="2690" y="1614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8"/>
              <p:cNvSpPr/>
              <p:nvPr/>
            </p:nvSpPr>
            <p:spPr>
              <a:xfrm>
                <a:off x="4942325" y="3219225"/>
                <a:ext cx="72650" cy="1399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596" extrusionOk="0">
                    <a:moveTo>
                      <a:pt x="1" y="1"/>
                    </a:moveTo>
                    <a:lnTo>
                      <a:pt x="1" y="3874"/>
                    </a:lnTo>
                    <a:lnTo>
                      <a:pt x="2906" y="5595"/>
                    </a:lnTo>
                    <a:lnTo>
                      <a:pt x="2906" y="183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8"/>
              <p:cNvSpPr/>
              <p:nvPr/>
            </p:nvSpPr>
            <p:spPr>
              <a:xfrm>
                <a:off x="4936950" y="3216550"/>
                <a:ext cx="834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810" extrusionOk="0">
                    <a:moveTo>
                      <a:pt x="431" y="431"/>
                    </a:moveTo>
                    <a:lnTo>
                      <a:pt x="3013" y="2044"/>
                    </a:lnTo>
                    <a:lnTo>
                      <a:pt x="2914" y="5402"/>
                    </a:lnTo>
                    <a:lnTo>
                      <a:pt x="431" y="3873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08" y="108"/>
                    </a:lnTo>
                    <a:lnTo>
                      <a:pt x="1" y="3981"/>
                    </a:lnTo>
                    <a:lnTo>
                      <a:pt x="108" y="4089"/>
                    </a:lnTo>
                    <a:lnTo>
                      <a:pt x="3013" y="5810"/>
                    </a:lnTo>
                    <a:lnTo>
                      <a:pt x="3228" y="5810"/>
                    </a:lnTo>
                    <a:lnTo>
                      <a:pt x="3228" y="5702"/>
                    </a:lnTo>
                    <a:lnTo>
                      <a:pt x="3336" y="1937"/>
                    </a:lnTo>
                    <a:lnTo>
                      <a:pt x="3228" y="1829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8"/>
              <p:cNvSpPr/>
              <p:nvPr/>
            </p:nvSpPr>
            <p:spPr>
              <a:xfrm>
                <a:off x="5014950" y="3170825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6456" y="0"/>
                    </a:moveTo>
                    <a:lnTo>
                      <a:pt x="1" y="3658"/>
                    </a:lnTo>
                    <a:lnTo>
                      <a:pt x="1" y="7531"/>
                    </a:lnTo>
                    <a:lnTo>
                      <a:pt x="6348" y="3766"/>
                    </a:lnTo>
                    <a:lnTo>
                      <a:pt x="645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8"/>
              <p:cNvSpPr/>
              <p:nvPr/>
            </p:nvSpPr>
            <p:spPr>
              <a:xfrm>
                <a:off x="5009575" y="3165450"/>
                <a:ext cx="172175" cy="196350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7854" extrusionOk="0">
                    <a:moveTo>
                      <a:pt x="6456" y="538"/>
                    </a:moveTo>
                    <a:lnTo>
                      <a:pt x="6456" y="3873"/>
                    </a:lnTo>
                    <a:lnTo>
                      <a:pt x="431" y="7424"/>
                    </a:lnTo>
                    <a:lnTo>
                      <a:pt x="431" y="4026"/>
                    </a:lnTo>
                    <a:lnTo>
                      <a:pt x="431" y="4026"/>
                    </a:lnTo>
                    <a:lnTo>
                      <a:pt x="6456" y="538"/>
                    </a:lnTo>
                    <a:close/>
                    <a:moveTo>
                      <a:pt x="6563" y="0"/>
                    </a:moveTo>
                    <a:lnTo>
                      <a:pt x="108" y="3766"/>
                    </a:lnTo>
                    <a:lnTo>
                      <a:pt x="108" y="3873"/>
                    </a:lnTo>
                    <a:lnTo>
                      <a:pt x="1" y="7746"/>
                    </a:lnTo>
                    <a:lnTo>
                      <a:pt x="108" y="7854"/>
                    </a:lnTo>
                    <a:lnTo>
                      <a:pt x="323" y="7854"/>
                    </a:lnTo>
                    <a:lnTo>
                      <a:pt x="6671" y="4088"/>
                    </a:lnTo>
                    <a:lnTo>
                      <a:pt x="6779" y="3981"/>
                    </a:lnTo>
                    <a:lnTo>
                      <a:pt x="6886" y="215"/>
                    </a:lnTo>
                    <a:lnTo>
                      <a:pt x="677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8"/>
              <p:cNvSpPr/>
              <p:nvPr/>
            </p:nvSpPr>
            <p:spPr>
              <a:xfrm>
                <a:off x="4942325" y="3125100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9" y="0"/>
                    </a:moveTo>
                    <a:lnTo>
                      <a:pt x="3229" y="1937"/>
                    </a:lnTo>
                    <a:lnTo>
                      <a:pt x="1" y="3766"/>
                    </a:lnTo>
                    <a:lnTo>
                      <a:pt x="2906" y="5487"/>
                    </a:lnTo>
                    <a:lnTo>
                      <a:pt x="9361" y="1829"/>
                    </a:lnTo>
                    <a:lnTo>
                      <a:pt x="63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8"/>
              <p:cNvSpPr/>
              <p:nvPr/>
            </p:nvSpPr>
            <p:spPr>
              <a:xfrm>
                <a:off x="4939650" y="3122400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6455" y="388"/>
                    </a:moveTo>
                    <a:lnTo>
                      <a:pt x="9038" y="1937"/>
                    </a:lnTo>
                    <a:lnTo>
                      <a:pt x="3013" y="5380"/>
                    </a:lnTo>
                    <a:lnTo>
                      <a:pt x="494" y="3927"/>
                    </a:lnTo>
                    <a:lnTo>
                      <a:pt x="494" y="3927"/>
                    </a:lnTo>
                    <a:lnTo>
                      <a:pt x="1507" y="3336"/>
                    </a:lnTo>
                    <a:lnTo>
                      <a:pt x="6455" y="388"/>
                    </a:lnTo>
                    <a:close/>
                    <a:moveTo>
                      <a:pt x="6348" y="1"/>
                    </a:moveTo>
                    <a:lnTo>
                      <a:pt x="5380" y="539"/>
                    </a:lnTo>
                    <a:lnTo>
                      <a:pt x="2045" y="2583"/>
                    </a:lnTo>
                    <a:lnTo>
                      <a:pt x="646" y="3444"/>
                    </a:lnTo>
                    <a:lnTo>
                      <a:pt x="216" y="3659"/>
                    </a:lnTo>
                    <a:lnTo>
                      <a:pt x="108" y="3659"/>
                    </a:lnTo>
                    <a:lnTo>
                      <a:pt x="0" y="3766"/>
                    </a:lnTo>
                    <a:lnTo>
                      <a:pt x="0" y="3874"/>
                    </a:lnTo>
                    <a:lnTo>
                      <a:pt x="0" y="3981"/>
                    </a:lnTo>
                    <a:lnTo>
                      <a:pt x="0" y="4089"/>
                    </a:lnTo>
                    <a:lnTo>
                      <a:pt x="2905" y="5810"/>
                    </a:lnTo>
                    <a:lnTo>
                      <a:pt x="3120" y="5810"/>
                    </a:lnTo>
                    <a:lnTo>
                      <a:pt x="9576" y="2045"/>
                    </a:lnTo>
                    <a:lnTo>
                      <a:pt x="9683" y="1937"/>
                    </a:lnTo>
                    <a:lnTo>
                      <a:pt x="9576" y="1722"/>
                    </a:lnTo>
                    <a:lnTo>
                      <a:pt x="656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8"/>
              <p:cNvSpPr/>
              <p:nvPr/>
            </p:nvSpPr>
            <p:spPr>
              <a:xfrm>
                <a:off x="5047225" y="31573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2045" y="1722"/>
                    </a:lnTo>
                    <a:lnTo>
                      <a:pt x="2798" y="129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8"/>
              <p:cNvSpPr/>
              <p:nvPr/>
            </p:nvSpPr>
            <p:spPr>
              <a:xfrm>
                <a:off x="5092950" y="3208475"/>
                <a:ext cx="672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121" extrusionOk="0">
                    <a:moveTo>
                      <a:pt x="2690" y="1"/>
                    </a:moveTo>
                    <a:lnTo>
                      <a:pt x="1" y="1614"/>
                    </a:lnTo>
                    <a:lnTo>
                      <a:pt x="1" y="3121"/>
                    </a:lnTo>
                    <a:lnTo>
                      <a:pt x="2690" y="1614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8"/>
              <p:cNvSpPr/>
              <p:nvPr/>
            </p:nvSpPr>
            <p:spPr>
              <a:xfrm>
                <a:off x="4668000" y="3377925"/>
                <a:ext cx="72625" cy="139875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5595" extrusionOk="0">
                    <a:moveTo>
                      <a:pt x="0" y="0"/>
                    </a:moveTo>
                    <a:lnTo>
                      <a:pt x="0" y="3874"/>
                    </a:lnTo>
                    <a:lnTo>
                      <a:pt x="2905" y="5595"/>
                    </a:lnTo>
                    <a:lnTo>
                      <a:pt x="2905" y="18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8"/>
              <p:cNvSpPr/>
              <p:nvPr/>
            </p:nvSpPr>
            <p:spPr>
              <a:xfrm>
                <a:off x="4662600" y="3372550"/>
                <a:ext cx="8342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5918" extrusionOk="0">
                    <a:moveTo>
                      <a:pt x="431" y="538"/>
                    </a:moveTo>
                    <a:lnTo>
                      <a:pt x="3013" y="2152"/>
                    </a:lnTo>
                    <a:lnTo>
                      <a:pt x="2913" y="5475"/>
                    </a:lnTo>
                    <a:lnTo>
                      <a:pt x="2913" y="5475"/>
                    </a:lnTo>
                    <a:lnTo>
                      <a:pt x="324" y="3981"/>
                    </a:lnTo>
                    <a:lnTo>
                      <a:pt x="431" y="538"/>
                    </a:lnTo>
                    <a:close/>
                    <a:moveTo>
                      <a:pt x="109" y="0"/>
                    </a:moveTo>
                    <a:lnTo>
                      <a:pt x="1" y="215"/>
                    </a:lnTo>
                    <a:lnTo>
                      <a:pt x="1" y="4089"/>
                    </a:lnTo>
                    <a:lnTo>
                      <a:pt x="109" y="4196"/>
                    </a:lnTo>
                    <a:lnTo>
                      <a:pt x="3013" y="5918"/>
                    </a:lnTo>
                    <a:lnTo>
                      <a:pt x="3121" y="5918"/>
                    </a:lnTo>
                    <a:lnTo>
                      <a:pt x="3229" y="5810"/>
                    </a:lnTo>
                    <a:lnTo>
                      <a:pt x="3336" y="2044"/>
                    </a:lnTo>
                    <a:lnTo>
                      <a:pt x="3229" y="1829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8"/>
              <p:cNvSpPr/>
              <p:nvPr/>
            </p:nvSpPr>
            <p:spPr>
              <a:xfrm>
                <a:off x="4740600" y="3326825"/>
                <a:ext cx="161425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7639" extrusionOk="0">
                    <a:moveTo>
                      <a:pt x="6456" y="0"/>
                    </a:moveTo>
                    <a:lnTo>
                      <a:pt x="1" y="3766"/>
                    </a:lnTo>
                    <a:lnTo>
                      <a:pt x="1" y="7639"/>
                    </a:lnTo>
                    <a:lnTo>
                      <a:pt x="6349" y="3766"/>
                    </a:lnTo>
                    <a:lnTo>
                      <a:pt x="645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8"/>
              <p:cNvSpPr/>
              <p:nvPr/>
            </p:nvSpPr>
            <p:spPr>
              <a:xfrm>
                <a:off x="4735225" y="3324125"/>
                <a:ext cx="1694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855" extrusionOk="0">
                    <a:moveTo>
                      <a:pt x="6456" y="431"/>
                    </a:moveTo>
                    <a:lnTo>
                      <a:pt x="6456" y="3766"/>
                    </a:lnTo>
                    <a:lnTo>
                      <a:pt x="324" y="7424"/>
                    </a:lnTo>
                    <a:lnTo>
                      <a:pt x="430" y="3920"/>
                    </a:lnTo>
                    <a:lnTo>
                      <a:pt x="430" y="3920"/>
                    </a:lnTo>
                    <a:lnTo>
                      <a:pt x="6456" y="431"/>
                    </a:lnTo>
                    <a:close/>
                    <a:moveTo>
                      <a:pt x="6564" y="1"/>
                    </a:moveTo>
                    <a:lnTo>
                      <a:pt x="108" y="3659"/>
                    </a:lnTo>
                    <a:lnTo>
                      <a:pt x="1" y="3874"/>
                    </a:lnTo>
                    <a:lnTo>
                      <a:pt x="1" y="7747"/>
                    </a:lnTo>
                    <a:lnTo>
                      <a:pt x="108" y="7855"/>
                    </a:lnTo>
                    <a:lnTo>
                      <a:pt x="216" y="7855"/>
                    </a:lnTo>
                    <a:lnTo>
                      <a:pt x="6671" y="4089"/>
                    </a:lnTo>
                    <a:lnTo>
                      <a:pt x="6779" y="3874"/>
                    </a:lnTo>
                    <a:lnTo>
                      <a:pt x="6779" y="108"/>
                    </a:lnTo>
                    <a:lnTo>
                      <a:pt x="677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8"/>
              <p:cNvSpPr/>
              <p:nvPr/>
            </p:nvSpPr>
            <p:spPr>
              <a:xfrm>
                <a:off x="4668000" y="3283775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8" y="1"/>
                    </a:moveTo>
                    <a:lnTo>
                      <a:pt x="3228" y="1830"/>
                    </a:lnTo>
                    <a:lnTo>
                      <a:pt x="0" y="3766"/>
                    </a:lnTo>
                    <a:lnTo>
                      <a:pt x="2905" y="5488"/>
                    </a:lnTo>
                    <a:lnTo>
                      <a:pt x="9360" y="1722"/>
                    </a:lnTo>
                    <a:lnTo>
                      <a:pt x="63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8"/>
              <p:cNvSpPr/>
              <p:nvPr/>
            </p:nvSpPr>
            <p:spPr>
              <a:xfrm>
                <a:off x="4662600" y="3281100"/>
                <a:ext cx="24210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703" extrusionOk="0">
                    <a:moveTo>
                      <a:pt x="6564" y="280"/>
                    </a:moveTo>
                    <a:lnTo>
                      <a:pt x="9146" y="1829"/>
                    </a:lnTo>
                    <a:lnTo>
                      <a:pt x="3121" y="5380"/>
                    </a:lnTo>
                    <a:lnTo>
                      <a:pt x="602" y="3829"/>
                    </a:lnTo>
                    <a:lnTo>
                      <a:pt x="1507" y="3336"/>
                    </a:lnTo>
                    <a:lnTo>
                      <a:pt x="6564" y="280"/>
                    </a:lnTo>
                    <a:close/>
                    <a:moveTo>
                      <a:pt x="6456" y="0"/>
                    </a:moveTo>
                    <a:lnTo>
                      <a:pt x="5488" y="538"/>
                    </a:lnTo>
                    <a:lnTo>
                      <a:pt x="2153" y="2475"/>
                    </a:lnTo>
                    <a:lnTo>
                      <a:pt x="754" y="3336"/>
                    </a:lnTo>
                    <a:lnTo>
                      <a:pt x="324" y="3551"/>
                    </a:lnTo>
                    <a:lnTo>
                      <a:pt x="216" y="3658"/>
                    </a:lnTo>
                    <a:lnTo>
                      <a:pt x="109" y="3658"/>
                    </a:lnTo>
                    <a:lnTo>
                      <a:pt x="1" y="3766"/>
                    </a:lnTo>
                    <a:lnTo>
                      <a:pt x="1" y="3873"/>
                    </a:lnTo>
                    <a:lnTo>
                      <a:pt x="109" y="3981"/>
                    </a:lnTo>
                    <a:lnTo>
                      <a:pt x="3013" y="5702"/>
                    </a:lnTo>
                    <a:lnTo>
                      <a:pt x="3229" y="5702"/>
                    </a:lnTo>
                    <a:lnTo>
                      <a:pt x="9684" y="2045"/>
                    </a:lnTo>
                    <a:lnTo>
                      <a:pt x="9684" y="1829"/>
                    </a:lnTo>
                    <a:lnTo>
                      <a:pt x="9684" y="1722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8"/>
              <p:cNvSpPr/>
              <p:nvPr/>
            </p:nvSpPr>
            <p:spPr>
              <a:xfrm>
                <a:off x="4772900" y="3316075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646" y="0"/>
                    </a:moveTo>
                    <a:lnTo>
                      <a:pt x="0" y="430"/>
                    </a:lnTo>
                    <a:lnTo>
                      <a:pt x="2044" y="1721"/>
                    </a:lnTo>
                    <a:lnTo>
                      <a:pt x="2797" y="129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8"/>
              <p:cNvSpPr/>
              <p:nvPr/>
            </p:nvSpPr>
            <p:spPr>
              <a:xfrm>
                <a:off x="4694875" y="33644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647" y="1"/>
                    </a:moveTo>
                    <a:lnTo>
                      <a:pt x="1" y="431"/>
                    </a:lnTo>
                    <a:lnTo>
                      <a:pt x="2045" y="1722"/>
                    </a:lnTo>
                    <a:lnTo>
                      <a:pt x="2798" y="1292"/>
                    </a:lnTo>
                    <a:lnTo>
                      <a:pt x="64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8"/>
              <p:cNvSpPr/>
              <p:nvPr/>
            </p:nvSpPr>
            <p:spPr>
              <a:xfrm>
                <a:off x="4794400" y="3302625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646" y="0"/>
                    </a:moveTo>
                    <a:lnTo>
                      <a:pt x="1" y="430"/>
                    </a:lnTo>
                    <a:lnTo>
                      <a:pt x="2045" y="1721"/>
                    </a:lnTo>
                    <a:lnTo>
                      <a:pt x="2798" y="129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8"/>
              <p:cNvSpPr/>
              <p:nvPr/>
            </p:nvSpPr>
            <p:spPr>
              <a:xfrm>
                <a:off x="4821300" y="3297225"/>
                <a:ext cx="161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2" extrusionOk="0">
                    <a:moveTo>
                      <a:pt x="108" y="1"/>
                    </a:moveTo>
                    <a:lnTo>
                      <a:pt x="1" y="216"/>
                    </a:lnTo>
                    <a:lnTo>
                      <a:pt x="108" y="324"/>
                    </a:lnTo>
                    <a:lnTo>
                      <a:pt x="323" y="431"/>
                    </a:lnTo>
                    <a:lnTo>
                      <a:pt x="539" y="431"/>
                    </a:lnTo>
                    <a:lnTo>
                      <a:pt x="646" y="216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8"/>
              <p:cNvSpPr/>
              <p:nvPr/>
            </p:nvSpPr>
            <p:spPr>
              <a:xfrm>
                <a:off x="4840125" y="3308000"/>
                <a:ext cx="1617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1" extrusionOk="0">
                    <a:moveTo>
                      <a:pt x="108" y="0"/>
                    </a:moveTo>
                    <a:lnTo>
                      <a:pt x="1" y="215"/>
                    </a:lnTo>
                    <a:lnTo>
                      <a:pt x="108" y="431"/>
                    </a:lnTo>
                    <a:lnTo>
                      <a:pt x="539" y="431"/>
                    </a:lnTo>
                    <a:lnTo>
                      <a:pt x="646" y="215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8"/>
              <p:cNvSpPr/>
              <p:nvPr/>
            </p:nvSpPr>
            <p:spPr>
              <a:xfrm>
                <a:off x="4858950" y="3318750"/>
                <a:ext cx="161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539" extrusionOk="0">
                    <a:moveTo>
                      <a:pt x="324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08" y="431"/>
                    </a:lnTo>
                    <a:lnTo>
                      <a:pt x="324" y="539"/>
                    </a:lnTo>
                    <a:lnTo>
                      <a:pt x="539" y="431"/>
                    </a:lnTo>
                    <a:lnTo>
                      <a:pt x="646" y="216"/>
                    </a:lnTo>
                    <a:lnTo>
                      <a:pt x="539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8"/>
              <p:cNvSpPr/>
              <p:nvPr/>
            </p:nvSpPr>
            <p:spPr>
              <a:xfrm>
                <a:off x="4818600" y="3367175"/>
                <a:ext cx="672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121" extrusionOk="0">
                    <a:moveTo>
                      <a:pt x="2691" y="0"/>
                    </a:moveTo>
                    <a:lnTo>
                      <a:pt x="1" y="1614"/>
                    </a:lnTo>
                    <a:lnTo>
                      <a:pt x="1" y="3120"/>
                    </a:lnTo>
                    <a:lnTo>
                      <a:pt x="2691" y="1614"/>
                    </a:lnTo>
                    <a:lnTo>
                      <a:pt x="26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8"/>
              <p:cNvSpPr/>
              <p:nvPr/>
            </p:nvSpPr>
            <p:spPr>
              <a:xfrm>
                <a:off x="4310275" y="3348350"/>
                <a:ext cx="320075" cy="470700"/>
              </a:xfrm>
              <a:custGeom>
                <a:avLst/>
                <a:gdLst/>
                <a:ahLst/>
                <a:cxnLst/>
                <a:rect l="l" t="t" r="r" b="b"/>
                <a:pathLst>
                  <a:path w="12803" h="18828" extrusionOk="0">
                    <a:moveTo>
                      <a:pt x="0" y="0"/>
                    </a:moveTo>
                    <a:lnTo>
                      <a:pt x="0" y="11297"/>
                    </a:lnTo>
                    <a:lnTo>
                      <a:pt x="12803" y="18828"/>
                    </a:lnTo>
                    <a:lnTo>
                      <a:pt x="12803" y="75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8"/>
              <p:cNvSpPr/>
              <p:nvPr/>
            </p:nvSpPr>
            <p:spPr>
              <a:xfrm>
                <a:off x="4304875" y="3345650"/>
                <a:ext cx="3308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13235" h="19044" extrusionOk="0">
                    <a:moveTo>
                      <a:pt x="431" y="431"/>
                    </a:moveTo>
                    <a:lnTo>
                      <a:pt x="12805" y="7791"/>
                    </a:lnTo>
                    <a:lnTo>
                      <a:pt x="12805" y="7791"/>
                    </a:lnTo>
                    <a:lnTo>
                      <a:pt x="12911" y="18613"/>
                    </a:lnTo>
                    <a:lnTo>
                      <a:pt x="431" y="11297"/>
                    </a:lnTo>
                    <a:lnTo>
                      <a:pt x="431" y="431"/>
                    </a:lnTo>
                    <a:close/>
                    <a:moveTo>
                      <a:pt x="109" y="0"/>
                    </a:moveTo>
                    <a:lnTo>
                      <a:pt x="1" y="108"/>
                    </a:lnTo>
                    <a:lnTo>
                      <a:pt x="1" y="11405"/>
                    </a:lnTo>
                    <a:lnTo>
                      <a:pt x="109" y="11620"/>
                    </a:lnTo>
                    <a:lnTo>
                      <a:pt x="13019" y="19043"/>
                    </a:lnTo>
                    <a:lnTo>
                      <a:pt x="13127" y="19043"/>
                    </a:lnTo>
                    <a:lnTo>
                      <a:pt x="13234" y="18936"/>
                    </a:lnTo>
                    <a:lnTo>
                      <a:pt x="13234" y="7639"/>
                    </a:lnTo>
                    <a:lnTo>
                      <a:pt x="13127" y="7532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8"/>
              <p:cNvSpPr/>
              <p:nvPr/>
            </p:nvSpPr>
            <p:spPr>
              <a:xfrm>
                <a:off x="4390950" y="3439775"/>
                <a:ext cx="215200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501" extrusionOk="0">
                    <a:moveTo>
                      <a:pt x="1" y="1"/>
                    </a:moveTo>
                    <a:lnTo>
                      <a:pt x="1" y="3336"/>
                    </a:lnTo>
                    <a:lnTo>
                      <a:pt x="1" y="3444"/>
                    </a:lnTo>
                    <a:lnTo>
                      <a:pt x="8608" y="8500"/>
                    </a:lnTo>
                    <a:lnTo>
                      <a:pt x="8608" y="52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8"/>
              <p:cNvSpPr/>
              <p:nvPr/>
            </p:nvSpPr>
            <p:spPr>
              <a:xfrm>
                <a:off x="4390950" y="3439775"/>
                <a:ext cx="215200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501" fill="none" extrusionOk="0">
                    <a:moveTo>
                      <a:pt x="1" y="3336"/>
                    </a:moveTo>
                    <a:lnTo>
                      <a:pt x="1" y="1"/>
                    </a:lnTo>
                    <a:lnTo>
                      <a:pt x="8608" y="5273"/>
                    </a:lnTo>
                    <a:lnTo>
                      <a:pt x="8608" y="8500"/>
                    </a:lnTo>
                    <a:lnTo>
                      <a:pt x="1" y="344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8"/>
              <p:cNvSpPr/>
              <p:nvPr/>
            </p:nvSpPr>
            <p:spPr>
              <a:xfrm>
                <a:off x="4385575" y="3437100"/>
                <a:ext cx="225950" cy="217875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8715" extrusionOk="0">
                    <a:moveTo>
                      <a:pt x="431" y="431"/>
                    </a:moveTo>
                    <a:lnTo>
                      <a:pt x="8607" y="5487"/>
                    </a:lnTo>
                    <a:lnTo>
                      <a:pt x="8607" y="8285"/>
                    </a:lnTo>
                    <a:lnTo>
                      <a:pt x="431" y="3400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3443"/>
                    </a:lnTo>
                    <a:lnTo>
                      <a:pt x="1" y="3551"/>
                    </a:lnTo>
                    <a:lnTo>
                      <a:pt x="108" y="3658"/>
                    </a:lnTo>
                    <a:lnTo>
                      <a:pt x="8715" y="8715"/>
                    </a:lnTo>
                    <a:lnTo>
                      <a:pt x="8930" y="8715"/>
                    </a:lnTo>
                    <a:lnTo>
                      <a:pt x="9038" y="8607"/>
                    </a:lnTo>
                    <a:lnTo>
                      <a:pt x="9038" y="5380"/>
                    </a:lnTo>
                    <a:lnTo>
                      <a:pt x="8930" y="5165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8"/>
              <p:cNvSpPr/>
              <p:nvPr/>
            </p:nvSpPr>
            <p:spPr>
              <a:xfrm>
                <a:off x="4304875" y="3039025"/>
                <a:ext cx="847275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891" h="20120" extrusionOk="0">
                    <a:moveTo>
                      <a:pt x="20980" y="431"/>
                    </a:moveTo>
                    <a:lnTo>
                      <a:pt x="33353" y="7639"/>
                    </a:lnTo>
                    <a:lnTo>
                      <a:pt x="13019" y="19689"/>
                    </a:lnTo>
                    <a:lnTo>
                      <a:pt x="599" y="12426"/>
                    </a:lnTo>
                    <a:lnTo>
                      <a:pt x="599" y="12426"/>
                    </a:lnTo>
                    <a:lnTo>
                      <a:pt x="20980" y="431"/>
                    </a:lnTo>
                    <a:close/>
                    <a:moveTo>
                      <a:pt x="20873" y="1"/>
                    </a:moveTo>
                    <a:lnTo>
                      <a:pt x="109" y="12265"/>
                    </a:lnTo>
                    <a:lnTo>
                      <a:pt x="1" y="12373"/>
                    </a:lnTo>
                    <a:lnTo>
                      <a:pt x="109" y="12588"/>
                    </a:lnTo>
                    <a:lnTo>
                      <a:pt x="12911" y="20119"/>
                    </a:lnTo>
                    <a:lnTo>
                      <a:pt x="13127" y="20119"/>
                    </a:lnTo>
                    <a:lnTo>
                      <a:pt x="33783" y="7854"/>
                    </a:lnTo>
                    <a:lnTo>
                      <a:pt x="33891" y="7639"/>
                    </a:lnTo>
                    <a:lnTo>
                      <a:pt x="33783" y="7532"/>
                    </a:lnTo>
                    <a:lnTo>
                      <a:pt x="2108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8"/>
              <p:cNvSpPr/>
              <p:nvPr/>
            </p:nvSpPr>
            <p:spPr>
              <a:xfrm>
                <a:off x="4630325" y="3230000"/>
                <a:ext cx="519150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20766" h="23562" extrusionOk="0">
                    <a:moveTo>
                      <a:pt x="20765" y="0"/>
                    </a:moveTo>
                    <a:lnTo>
                      <a:pt x="1" y="12265"/>
                    </a:lnTo>
                    <a:lnTo>
                      <a:pt x="109" y="23562"/>
                    </a:lnTo>
                    <a:lnTo>
                      <a:pt x="20765" y="11297"/>
                    </a:lnTo>
                    <a:lnTo>
                      <a:pt x="207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8"/>
              <p:cNvSpPr/>
              <p:nvPr/>
            </p:nvSpPr>
            <p:spPr>
              <a:xfrm>
                <a:off x="4630325" y="3230000"/>
                <a:ext cx="519150" cy="589050"/>
              </a:xfrm>
              <a:custGeom>
                <a:avLst/>
                <a:gdLst/>
                <a:ahLst/>
                <a:cxnLst/>
                <a:rect l="l" t="t" r="r" b="b"/>
                <a:pathLst>
                  <a:path w="20766" h="23562" extrusionOk="0">
                    <a:moveTo>
                      <a:pt x="20765" y="0"/>
                    </a:moveTo>
                    <a:lnTo>
                      <a:pt x="1" y="12265"/>
                    </a:lnTo>
                    <a:lnTo>
                      <a:pt x="109" y="23562"/>
                    </a:lnTo>
                    <a:lnTo>
                      <a:pt x="20765" y="11297"/>
                    </a:lnTo>
                    <a:lnTo>
                      <a:pt x="20765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8"/>
              <p:cNvSpPr/>
              <p:nvPr/>
            </p:nvSpPr>
            <p:spPr>
              <a:xfrm>
                <a:off x="4627650" y="3227300"/>
                <a:ext cx="527200" cy="594450"/>
              </a:xfrm>
              <a:custGeom>
                <a:avLst/>
                <a:gdLst/>
                <a:ahLst/>
                <a:cxnLst/>
                <a:rect l="l" t="t" r="r" b="b"/>
                <a:pathLst>
                  <a:path w="21088" h="23778" extrusionOk="0">
                    <a:moveTo>
                      <a:pt x="20657" y="513"/>
                    </a:moveTo>
                    <a:lnTo>
                      <a:pt x="20657" y="11297"/>
                    </a:lnTo>
                    <a:lnTo>
                      <a:pt x="323" y="23347"/>
                    </a:lnTo>
                    <a:lnTo>
                      <a:pt x="323" y="12481"/>
                    </a:lnTo>
                    <a:lnTo>
                      <a:pt x="20657" y="513"/>
                    </a:lnTo>
                    <a:close/>
                    <a:moveTo>
                      <a:pt x="20765" y="1"/>
                    </a:moveTo>
                    <a:lnTo>
                      <a:pt x="0" y="12266"/>
                    </a:lnTo>
                    <a:lnTo>
                      <a:pt x="0" y="12373"/>
                    </a:lnTo>
                    <a:lnTo>
                      <a:pt x="0" y="23670"/>
                    </a:lnTo>
                    <a:lnTo>
                      <a:pt x="108" y="23777"/>
                    </a:lnTo>
                    <a:lnTo>
                      <a:pt x="323" y="23777"/>
                    </a:lnTo>
                    <a:lnTo>
                      <a:pt x="20980" y="11620"/>
                    </a:lnTo>
                    <a:lnTo>
                      <a:pt x="21087" y="11405"/>
                    </a:lnTo>
                    <a:lnTo>
                      <a:pt x="21087" y="108"/>
                    </a:lnTo>
                    <a:lnTo>
                      <a:pt x="2098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8"/>
              <p:cNvSpPr/>
              <p:nvPr/>
            </p:nvSpPr>
            <p:spPr>
              <a:xfrm>
                <a:off x="4665300" y="3638825"/>
                <a:ext cx="457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5488" extrusionOk="0">
                    <a:moveTo>
                      <a:pt x="1830" y="0"/>
                    </a:moveTo>
                    <a:lnTo>
                      <a:pt x="1" y="1076"/>
                    </a:lnTo>
                    <a:lnTo>
                      <a:pt x="1" y="5487"/>
                    </a:lnTo>
                    <a:lnTo>
                      <a:pt x="1830" y="4411"/>
                    </a:lnTo>
                    <a:lnTo>
                      <a:pt x="183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8"/>
              <p:cNvSpPr/>
              <p:nvPr/>
            </p:nvSpPr>
            <p:spPr>
              <a:xfrm>
                <a:off x="4665300" y="3520475"/>
                <a:ext cx="4575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5380" extrusionOk="0">
                    <a:moveTo>
                      <a:pt x="1830" y="1"/>
                    </a:moveTo>
                    <a:lnTo>
                      <a:pt x="1" y="1076"/>
                    </a:lnTo>
                    <a:lnTo>
                      <a:pt x="1" y="5380"/>
                    </a:lnTo>
                    <a:lnTo>
                      <a:pt x="1830" y="4304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8"/>
              <p:cNvSpPr/>
              <p:nvPr/>
            </p:nvSpPr>
            <p:spPr>
              <a:xfrm>
                <a:off x="4880475" y="3423650"/>
                <a:ext cx="158725" cy="217875"/>
              </a:xfrm>
              <a:custGeom>
                <a:avLst/>
                <a:gdLst/>
                <a:ahLst/>
                <a:cxnLst/>
                <a:rect l="l" t="t" r="r" b="b"/>
                <a:pathLst>
                  <a:path w="6349" h="8715" extrusionOk="0">
                    <a:moveTo>
                      <a:pt x="6348" y="0"/>
                    </a:moveTo>
                    <a:lnTo>
                      <a:pt x="0" y="3766"/>
                    </a:lnTo>
                    <a:lnTo>
                      <a:pt x="0" y="8715"/>
                    </a:lnTo>
                    <a:lnTo>
                      <a:pt x="6348" y="4949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8"/>
              <p:cNvSpPr/>
              <p:nvPr/>
            </p:nvSpPr>
            <p:spPr>
              <a:xfrm>
                <a:off x="4880475" y="3423650"/>
                <a:ext cx="158725" cy="217875"/>
              </a:xfrm>
              <a:custGeom>
                <a:avLst/>
                <a:gdLst/>
                <a:ahLst/>
                <a:cxnLst/>
                <a:rect l="l" t="t" r="r" b="b"/>
                <a:pathLst>
                  <a:path w="6349" h="8715" fill="none" extrusionOk="0">
                    <a:moveTo>
                      <a:pt x="6348" y="4949"/>
                    </a:moveTo>
                    <a:lnTo>
                      <a:pt x="6348" y="0"/>
                    </a:lnTo>
                    <a:lnTo>
                      <a:pt x="0" y="3766"/>
                    </a:lnTo>
                    <a:lnTo>
                      <a:pt x="0" y="871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8"/>
              <p:cNvSpPr/>
              <p:nvPr/>
            </p:nvSpPr>
            <p:spPr>
              <a:xfrm>
                <a:off x="4877775" y="3420950"/>
                <a:ext cx="166800" cy="225975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9039" extrusionOk="0">
                    <a:moveTo>
                      <a:pt x="6348" y="1"/>
                    </a:moveTo>
                    <a:lnTo>
                      <a:pt x="108" y="3659"/>
                    </a:lnTo>
                    <a:lnTo>
                      <a:pt x="1" y="3874"/>
                    </a:lnTo>
                    <a:lnTo>
                      <a:pt x="1" y="8823"/>
                    </a:lnTo>
                    <a:lnTo>
                      <a:pt x="1" y="8931"/>
                    </a:lnTo>
                    <a:lnTo>
                      <a:pt x="108" y="9038"/>
                    </a:lnTo>
                    <a:lnTo>
                      <a:pt x="324" y="8931"/>
                    </a:lnTo>
                    <a:lnTo>
                      <a:pt x="324" y="8823"/>
                    </a:lnTo>
                    <a:lnTo>
                      <a:pt x="324" y="3982"/>
                    </a:lnTo>
                    <a:lnTo>
                      <a:pt x="6241" y="431"/>
                    </a:lnTo>
                    <a:lnTo>
                      <a:pt x="6241" y="5057"/>
                    </a:lnTo>
                    <a:lnTo>
                      <a:pt x="6348" y="5273"/>
                    </a:lnTo>
                    <a:lnTo>
                      <a:pt x="6564" y="5273"/>
                    </a:lnTo>
                    <a:lnTo>
                      <a:pt x="6671" y="5057"/>
                    </a:lnTo>
                    <a:lnTo>
                      <a:pt x="6671" y="108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8"/>
              <p:cNvSpPr/>
              <p:nvPr/>
            </p:nvSpPr>
            <p:spPr>
              <a:xfrm>
                <a:off x="4829375" y="3394075"/>
                <a:ext cx="209825" cy="247450"/>
              </a:xfrm>
              <a:custGeom>
                <a:avLst/>
                <a:gdLst/>
                <a:ahLst/>
                <a:cxnLst/>
                <a:rect l="l" t="t" r="r" b="b"/>
                <a:pathLst>
                  <a:path w="8393" h="9898" extrusionOk="0">
                    <a:moveTo>
                      <a:pt x="6348" y="0"/>
                    </a:moveTo>
                    <a:lnTo>
                      <a:pt x="0" y="3658"/>
                    </a:lnTo>
                    <a:lnTo>
                      <a:pt x="0" y="8177"/>
                    </a:lnTo>
                    <a:lnTo>
                      <a:pt x="2044" y="9898"/>
                    </a:lnTo>
                    <a:lnTo>
                      <a:pt x="2044" y="4949"/>
                    </a:lnTo>
                    <a:lnTo>
                      <a:pt x="8392" y="1183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8"/>
              <p:cNvSpPr/>
              <p:nvPr/>
            </p:nvSpPr>
            <p:spPr>
              <a:xfrm>
                <a:off x="4829375" y="3394075"/>
                <a:ext cx="209825" cy="247450"/>
              </a:xfrm>
              <a:custGeom>
                <a:avLst/>
                <a:gdLst/>
                <a:ahLst/>
                <a:cxnLst/>
                <a:rect l="l" t="t" r="r" b="b"/>
                <a:pathLst>
                  <a:path w="8393" h="9898" fill="none" extrusionOk="0">
                    <a:moveTo>
                      <a:pt x="0" y="8177"/>
                    </a:moveTo>
                    <a:lnTo>
                      <a:pt x="0" y="3658"/>
                    </a:lnTo>
                    <a:lnTo>
                      <a:pt x="6348" y="0"/>
                    </a:lnTo>
                    <a:lnTo>
                      <a:pt x="8392" y="1183"/>
                    </a:lnTo>
                    <a:lnTo>
                      <a:pt x="2044" y="4949"/>
                    </a:lnTo>
                    <a:lnTo>
                      <a:pt x="2044" y="989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8"/>
              <p:cNvSpPr/>
              <p:nvPr/>
            </p:nvSpPr>
            <p:spPr>
              <a:xfrm>
                <a:off x="4826675" y="3388675"/>
                <a:ext cx="217900" cy="258250"/>
              </a:xfrm>
              <a:custGeom>
                <a:avLst/>
                <a:gdLst/>
                <a:ahLst/>
                <a:cxnLst/>
                <a:rect l="l" t="t" r="r" b="b"/>
                <a:pathLst>
                  <a:path w="8716" h="10330" extrusionOk="0">
                    <a:moveTo>
                      <a:pt x="6456" y="431"/>
                    </a:moveTo>
                    <a:lnTo>
                      <a:pt x="8177" y="1399"/>
                    </a:lnTo>
                    <a:lnTo>
                      <a:pt x="2152" y="4950"/>
                    </a:lnTo>
                    <a:lnTo>
                      <a:pt x="2045" y="5165"/>
                    </a:lnTo>
                    <a:lnTo>
                      <a:pt x="2045" y="9779"/>
                    </a:lnTo>
                    <a:lnTo>
                      <a:pt x="324" y="8823"/>
                    </a:lnTo>
                    <a:lnTo>
                      <a:pt x="324" y="3982"/>
                    </a:lnTo>
                    <a:lnTo>
                      <a:pt x="6456" y="431"/>
                    </a:lnTo>
                    <a:close/>
                    <a:moveTo>
                      <a:pt x="6348" y="1"/>
                    </a:moveTo>
                    <a:lnTo>
                      <a:pt x="1" y="3766"/>
                    </a:lnTo>
                    <a:lnTo>
                      <a:pt x="1" y="3874"/>
                    </a:lnTo>
                    <a:lnTo>
                      <a:pt x="1" y="8931"/>
                    </a:lnTo>
                    <a:lnTo>
                      <a:pt x="1" y="9038"/>
                    </a:lnTo>
                    <a:lnTo>
                      <a:pt x="2045" y="10222"/>
                    </a:lnTo>
                    <a:lnTo>
                      <a:pt x="2152" y="10329"/>
                    </a:lnTo>
                    <a:lnTo>
                      <a:pt x="2368" y="10222"/>
                    </a:lnTo>
                    <a:lnTo>
                      <a:pt x="2368" y="10114"/>
                    </a:lnTo>
                    <a:lnTo>
                      <a:pt x="2368" y="5273"/>
                    </a:lnTo>
                    <a:lnTo>
                      <a:pt x="8608" y="1615"/>
                    </a:lnTo>
                    <a:lnTo>
                      <a:pt x="8715" y="1399"/>
                    </a:lnTo>
                    <a:lnTo>
                      <a:pt x="8608" y="1292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8"/>
              <p:cNvSpPr/>
              <p:nvPr/>
            </p:nvSpPr>
            <p:spPr>
              <a:xfrm>
                <a:off x="4877775" y="3544675"/>
                <a:ext cx="166800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4090" extrusionOk="0">
                    <a:moveTo>
                      <a:pt x="6348" y="1"/>
                    </a:moveTo>
                    <a:lnTo>
                      <a:pt x="108" y="3659"/>
                    </a:lnTo>
                    <a:lnTo>
                      <a:pt x="1" y="3874"/>
                    </a:lnTo>
                    <a:lnTo>
                      <a:pt x="1" y="3982"/>
                    </a:lnTo>
                    <a:lnTo>
                      <a:pt x="108" y="4089"/>
                    </a:lnTo>
                    <a:lnTo>
                      <a:pt x="216" y="3982"/>
                    </a:lnTo>
                    <a:lnTo>
                      <a:pt x="6564" y="324"/>
                    </a:lnTo>
                    <a:lnTo>
                      <a:pt x="6671" y="216"/>
                    </a:lnTo>
                    <a:lnTo>
                      <a:pt x="6671" y="108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8"/>
              <p:cNvSpPr/>
              <p:nvPr/>
            </p:nvSpPr>
            <p:spPr>
              <a:xfrm>
                <a:off x="4877775" y="3544675"/>
                <a:ext cx="166800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4090" fill="none" extrusionOk="0">
                    <a:moveTo>
                      <a:pt x="216" y="3982"/>
                    </a:moveTo>
                    <a:lnTo>
                      <a:pt x="6564" y="324"/>
                    </a:lnTo>
                    <a:lnTo>
                      <a:pt x="6564" y="324"/>
                    </a:lnTo>
                    <a:lnTo>
                      <a:pt x="6671" y="216"/>
                    </a:lnTo>
                    <a:lnTo>
                      <a:pt x="6671" y="108"/>
                    </a:lnTo>
                    <a:lnTo>
                      <a:pt x="6671" y="108"/>
                    </a:lnTo>
                    <a:lnTo>
                      <a:pt x="6564" y="1"/>
                    </a:lnTo>
                    <a:lnTo>
                      <a:pt x="6348" y="1"/>
                    </a:lnTo>
                    <a:lnTo>
                      <a:pt x="108" y="3659"/>
                    </a:lnTo>
                    <a:lnTo>
                      <a:pt x="108" y="3659"/>
                    </a:lnTo>
                    <a:lnTo>
                      <a:pt x="1" y="3874"/>
                    </a:lnTo>
                    <a:lnTo>
                      <a:pt x="1" y="3982"/>
                    </a:lnTo>
                    <a:lnTo>
                      <a:pt x="1" y="3982"/>
                    </a:lnTo>
                    <a:lnTo>
                      <a:pt x="108" y="4089"/>
                    </a:lnTo>
                    <a:lnTo>
                      <a:pt x="216" y="398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8"/>
              <p:cNvSpPr/>
              <p:nvPr/>
            </p:nvSpPr>
            <p:spPr>
              <a:xfrm>
                <a:off x="4829375" y="3394075"/>
                <a:ext cx="209825" cy="123725"/>
              </a:xfrm>
              <a:custGeom>
                <a:avLst/>
                <a:gdLst/>
                <a:ahLst/>
                <a:cxnLst/>
                <a:rect l="l" t="t" r="r" b="b"/>
                <a:pathLst>
                  <a:path w="8393" h="4949" extrusionOk="0">
                    <a:moveTo>
                      <a:pt x="6348" y="0"/>
                    </a:moveTo>
                    <a:lnTo>
                      <a:pt x="0" y="3658"/>
                    </a:lnTo>
                    <a:lnTo>
                      <a:pt x="2044" y="4949"/>
                    </a:lnTo>
                    <a:lnTo>
                      <a:pt x="8392" y="1183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8"/>
              <p:cNvSpPr/>
              <p:nvPr/>
            </p:nvSpPr>
            <p:spPr>
              <a:xfrm>
                <a:off x="4826675" y="3388675"/>
                <a:ext cx="217900" cy="131825"/>
              </a:xfrm>
              <a:custGeom>
                <a:avLst/>
                <a:gdLst/>
                <a:ahLst/>
                <a:cxnLst/>
                <a:rect l="l" t="t" r="r" b="b"/>
                <a:pathLst>
                  <a:path w="8716" h="5273" extrusionOk="0">
                    <a:moveTo>
                      <a:pt x="6456" y="431"/>
                    </a:moveTo>
                    <a:lnTo>
                      <a:pt x="8177" y="1399"/>
                    </a:lnTo>
                    <a:lnTo>
                      <a:pt x="2208" y="4917"/>
                    </a:lnTo>
                    <a:lnTo>
                      <a:pt x="2208" y="4917"/>
                    </a:lnTo>
                    <a:lnTo>
                      <a:pt x="539" y="3874"/>
                    </a:lnTo>
                    <a:lnTo>
                      <a:pt x="6456" y="431"/>
                    </a:lnTo>
                    <a:close/>
                    <a:moveTo>
                      <a:pt x="6348" y="1"/>
                    </a:moveTo>
                    <a:lnTo>
                      <a:pt x="1" y="3766"/>
                    </a:lnTo>
                    <a:lnTo>
                      <a:pt x="1" y="3874"/>
                    </a:lnTo>
                    <a:lnTo>
                      <a:pt x="1" y="4089"/>
                    </a:lnTo>
                    <a:lnTo>
                      <a:pt x="2152" y="5273"/>
                    </a:lnTo>
                    <a:lnTo>
                      <a:pt x="2260" y="5273"/>
                    </a:lnTo>
                    <a:lnTo>
                      <a:pt x="8608" y="1615"/>
                    </a:lnTo>
                    <a:lnTo>
                      <a:pt x="8715" y="1399"/>
                    </a:lnTo>
                    <a:lnTo>
                      <a:pt x="8608" y="1292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8"/>
              <p:cNvSpPr/>
              <p:nvPr/>
            </p:nvSpPr>
            <p:spPr>
              <a:xfrm>
                <a:off x="4899300" y="3445175"/>
                <a:ext cx="129125" cy="1721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6886" extrusionOk="0">
                    <a:moveTo>
                      <a:pt x="5165" y="0"/>
                    </a:moveTo>
                    <a:lnTo>
                      <a:pt x="1" y="3013"/>
                    </a:lnTo>
                    <a:lnTo>
                      <a:pt x="1" y="6886"/>
                    </a:lnTo>
                    <a:lnTo>
                      <a:pt x="5165" y="3873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8"/>
              <p:cNvSpPr/>
              <p:nvPr/>
            </p:nvSpPr>
            <p:spPr>
              <a:xfrm>
                <a:off x="4893925" y="3442475"/>
                <a:ext cx="139875" cy="18022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7209" extrusionOk="0">
                    <a:moveTo>
                      <a:pt x="5165" y="431"/>
                    </a:moveTo>
                    <a:lnTo>
                      <a:pt x="5165" y="3874"/>
                    </a:lnTo>
                    <a:lnTo>
                      <a:pt x="431" y="6671"/>
                    </a:lnTo>
                    <a:lnTo>
                      <a:pt x="431" y="3271"/>
                    </a:lnTo>
                    <a:lnTo>
                      <a:pt x="5165" y="431"/>
                    </a:lnTo>
                    <a:close/>
                    <a:moveTo>
                      <a:pt x="5272" y="1"/>
                    </a:moveTo>
                    <a:lnTo>
                      <a:pt x="108" y="3013"/>
                    </a:lnTo>
                    <a:lnTo>
                      <a:pt x="0" y="3121"/>
                    </a:lnTo>
                    <a:lnTo>
                      <a:pt x="0" y="6994"/>
                    </a:lnTo>
                    <a:lnTo>
                      <a:pt x="108" y="7209"/>
                    </a:lnTo>
                    <a:lnTo>
                      <a:pt x="323" y="7209"/>
                    </a:lnTo>
                    <a:lnTo>
                      <a:pt x="5487" y="4196"/>
                    </a:lnTo>
                    <a:lnTo>
                      <a:pt x="5595" y="3981"/>
                    </a:lnTo>
                    <a:lnTo>
                      <a:pt x="5595" y="108"/>
                    </a:lnTo>
                    <a:lnTo>
                      <a:pt x="548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8"/>
              <p:cNvSpPr/>
              <p:nvPr/>
            </p:nvSpPr>
            <p:spPr>
              <a:xfrm>
                <a:off x="4912750" y="3515100"/>
                <a:ext cx="296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3444" extrusionOk="0">
                    <a:moveTo>
                      <a:pt x="1184" y="0"/>
                    </a:moveTo>
                    <a:lnTo>
                      <a:pt x="1" y="646"/>
                    </a:lnTo>
                    <a:lnTo>
                      <a:pt x="1" y="3443"/>
                    </a:lnTo>
                    <a:lnTo>
                      <a:pt x="1184" y="279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8"/>
              <p:cNvSpPr/>
              <p:nvPr/>
            </p:nvSpPr>
            <p:spPr>
              <a:xfrm>
                <a:off x="4950400" y="3485500"/>
                <a:ext cx="32300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3552" extrusionOk="0">
                    <a:moveTo>
                      <a:pt x="1292" y="1"/>
                    </a:moveTo>
                    <a:lnTo>
                      <a:pt x="1" y="754"/>
                    </a:lnTo>
                    <a:lnTo>
                      <a:pt x="1" y="3551"/>
                    </a:lnTo>
                    <a:lnTo>
                      <a:pt x="1292" y="279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8"/>
              <p:cNvSpPr/>
              <p:nvPr/>
            </p:nvSpPr>
            <p:spPr>
              <a:xfrm>
                <a:off x="4990750" y="3464000"/>
                <a:ext cx="2960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3551" extrusionOk="0">
                    <a:moveTo>
                      <a:pt x="1184" y="0"/>
                    </a:moveTo>
                    <a:lnTo>
                      <a:pt x="1" y="646"/>
                    </a:lnTo>
                    <a:lnTo>
                      <a:pt x="1" y="3551"/>
                    </a:lnTo>
                    <a:lnTo>
                      <a:pt x="1184" y="279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8"/>
              <p:cNvSpPr/>
              <p:nvPr/>
            </p:nvSpPr>
            <p:spPr>
              <a:xfrm>
                <a:off x="4912750" y="3515100"/>
                <a:ext cx="296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3444" extrusionOk="0">
                    <a:moveTo>
                      <a:pt x="1184" y="0"/>
                    </a:moveTo>
                    <a:lnTo>
                      <a:pt x="1" y="646"/>
                    </a:lnTo>
                    <a:lnTo>
                      <a:pt x="1" y="3443"/>
                    </a:lnTo>
                    <a:lnTo>
                      <a:pt x="1184" y="279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8"/>
              <p:cNvSpPr/>
              <p:nvPr/>
            </p:nvSpPr>
            <p:spPr>
              <a:xfrm>
                <a:off x="4912750" y="3509725"/>
                <a:ext cx="2960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3443" extrusionOk="0">
                    <a:moveTo>
                      <a:pt x="1184" y="0"/>
                    </a:moveTo>
                    <a:lnTo>
                      <a:pt x="1" y="646"/>
                    </a:lnTo>
                    <a:lnTo>
                      <a:pt x="1" y="3443"/>
                    </a:lnTo>
                    <a:lnTo>
                      <a:pt x="1184" y="2797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824000" y="3039025"/>
                <a:ext cx="10775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9684" extrusionOk="0">
                    <a:moveTo>
                      <a:pt x="215" y="1"/>
                    </a:moveTo>
                    <a:lnTo>
                      <a:pt x="108" y="108"/>
                    </a:lnTo>
                    <a:lnTo>
                      <a:pt x="0" y="216"/>
                    </a:lnTo>
                    <a:lnTo>
                      <a:pt x="0" y="9468"/>
                    </a:lnTo>
                    <a:lnTo>
                      <a:pt x="108" y="9683"/>
                    </a:lnTo>
                    <a:lnTo>
                      <a:pt x="323" y="9683"/>
                    </a:lnTo>
                    <a:lnTo>
                      <a:pt x="431" y="9468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8"/>
              <p:cNvSpPr/>
              <p:nvPr/>
            </p:nvSpPr>
            <p:spPr>
              <a:xfrm>
                <a:off x="4824000" y="3039025"/>
                <a:ext cx="10775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9684" fill="none" extrusionOk="0">
                    <a:moveTo>
                      <a:pt x="0" y="216"/>
                    </a:moveTo>
                    <a:lnTo>
                      <a:pt x="0" y="9468"/>
                    </a:lnTo>
                    <a:lnTo>
                      <a:pt x="0" y="9468"/>
                    </a:lnTo>
                    <a:lnTo>
                      <a:pt x="108" y="9683"/>
                    </a:lnTo>
                    <a:lnTo>
                      <a:pt x="215" y="9683"/>
                    </a:lnTo>
                    <a:lnTo>
                      <a:pt x="215" y="9683"/>
                    </a:lnTo>
                    <a:lnTo>
                      <a:pt x="323" y="9683"/>
                    </a:lnTo>
                    <a:lnTo>
                      <a:pt x="431" y="9468"/>
                    </a:lnTo>
                    <a:lnTo>
                      <a:pt x="431" y="216"/>
                    </a:lnTo>
                    <a:lnTo>
                      <a:pt x="431" y="216"/>
                    </a:lnTo>
                    <a:lnTo>
                      <a:pt x="323" y="108"/>
                    </a:lnTo>
                    <a:lnTo>
                      <a:pt x="215" y="1"/>
                    </a:lnTo>
                    <a:lnTo>
                      <a:pt x="215" y="1"/>
                    </a:lnTo>
                    <a:lnTo>
                      <a:pt x="108" y="108"/>
                    </a:lnTo>
                    <a:lnTo>
                      <a:pt x="0" y="21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8"/>
              <p:cNvSpPr/>
              <p:nvPr/>
            </p:nvSpPr>
            <p:spPr>
              <a:xfrm>
                <a:off x="3839575" y="409067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982"/>
                    </a:lnTo>
                    <a:lnTo>
                      <a:pt x="0" y="4304"/>
                    </a:lnTo>
                    <a:lnTo>
                      <a:pt x="216" y="4520"/>
                    </a:lnTo>
                    <a:lnTo>
                      <a:pt x="431" y="4842"/>
                    </a:lnTo>
                    <a:lnTo>
                      <a:pt x="754" y="5057"/>
                    </a:lnTo>
                    <a:lnTo>
                      <a:pt x="1076" y="5273"/>
                    </a:lnTo>
                    <a:lnTo>
                      <a:pt x="1507" y="5380"/>
                    </a:lnTo>
                    <a:lnTo>
                      <a:pt x="2583" y="5488"/>
                    </a:lnTo>
                    <a:lnTo>
                      <a:pt x="3551" y="5380"/>
                    </a:lnTo>
                    <a:lnTo>
                      <a:pt x="4412" y="5057"/>
                    </a:lnTo>
                    <a:lnTo>
                      <a:pt x="4734" y="4842"/>
                    </a:lnTo>
                    <a:lnTo>
                      <a:pt x="4949" y="4520"/>
                    </a:lnTo>
                    <a:lnTo>
                      <a:pt x="5057" y="4304"/>
                    </a:lnTo>
                    <a:lnTo>
                      <a:pt x="5165" y="3982"/>
                    </a:lnTo>
                    <a:lnTo>
                      <a:pt x="5165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3839575" y="409067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165" y="1"/>
                    </a:moveTo>
                    <a:lnTo>
                      <a:pt x="5165" y="3982"/>
                    </a:lnTo>
                    <a:lnTo>
                      <a:pt x="5165" y="3982"/>
                    </a:lnTo>
                    <a:lnTo>
                      <a:pt x="5057" y="4304"/>
                    </a:lnTo>
                    <a:lnTo>
                      <a:pt x="4949" y="4520"/>
                    </a:lnTo>
                    <a:lnTo>
                      <a:pt x="4734" y="4842"/>
                    </a:lnTo>
                    <a:lnTo>
                      <a:pt x="4412" y="5057"/>
                    </a:lnTo>
                    <a:lnTo>
                      <a:pt x="3551" y="5380"/>
                    </a:lnTo>
                    <a:lnTo>
                      <a:pt x="2583" y="5488"/>
                    </a:lnTo>
                    <a:lnTo>
                      <a:pt x="2583" y="5488"/>
                    </a:lnTo>
                    <a:lnTo>
                      <a:pt x="1507" y="5380"/>
                    </a:lnTo>
                    <a:lnTo>
                      <a:pt x="1076" y="5273"/>
                    </a:lnTo>
                    <a:lnTo>
                      <a:pt x="754" y="5057"/>
                    </a:lnTo>
                    <a:lnTo>
                      <a:pt x="431" y="4842"/>
                    </a:lnTo>
                    <a:lnTo>
                      <a:pt x="216" y="4520"/>
                    </a:lnTo>
                    <a:lnTo>
                      <a:pt x="0" y="4304"/>
                    </a:lnTo>
                    <a:lnTo>
                      <a:pt x="0" y="3982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8"/>
              <p:cNvSpPr/>
              <p:nvPr/>
            </p:nvSpPr>
            <p:spPr>
              <a:xfrm>
                <a:off x="3834200" y="4088000"/>
                <a:ext cx="1372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0" extrusionOk="0">
                    <a:moveTo>
                      <a:pt x="0" y="0"/>
                    </a:moveTo>
                    <a:lnTo>
                      <a:pt x="0" y="108"/>
                    </a:lnTo>
                    <a:lnTo>
                      <a:pt x="0" y="3766"/>
                    </a:lnTo>
                    <a:lnTo>
                      <a:pt x="0" y="3873"/>
                    </a:lnTo>
                    <a:lnTo>
                      <a:pt x="0" y="4089"/>
                    </a:lnTo>
                    <a:lnTo>
                      <a:pt x="108" y="4411"/>
                    </a:lnTo>
                    <a:lnTo>
                      <a:pt x="215" y="4734"/>
                    </a:lnTo>
                    <a:lnTo>
                      <a:pt x="538" y="5057"/>
                    </a:lnTo>
                    <a:lnTo>
                      <a:pt x="861" y="5272"/>
                    </a:lnTo>
                    <a:lnTo>
                      <a:pt x="1291" y="5487"/>
                    </a:lnTo>
                    <a:lnTo>
                      <a:pt x="1722" y="5702"/>
                    </a:lnTo>
                    <a:lnTo>
                      <a:pt x="2260" y="5702"/>
                    </a:lnTo>
                    <a:lnTo>
                      <a:pt x="2798" y="5810"/>
                    </a:lnTo>
                    <a:lnTo>
                      <a:pt x="3335" y="5702"/>
                    </a:lnTo>
                    <a:lnTo>
                      <a:pt x="3766" y="5702"/>
                    </a:lnTo>
                    <a:lnTo>
                      <a:pt x="4304" y="5487"/>
                    </a:lnTo>
                    <a:lnTo>
                      <a:pt x="4734" y="5272"/>
                    </a:lnTo>
                    <a:lnTo>
                      <a:pt x="5057" y="5057"/>
                    </a:lnTo>
                    <a:lnTo>
                      <a:pt x="5272" y="4734"/>
                    </a:lnTo>
                    <a:lnTo>
                      <a:pt x="5487" y="4411"/>
                    </a:lnTo>
                    <a:lnTo>
                      <a:pt x="5487" y="4089"/>
                    </a:lnTo>
                    <a:lnTo>
                      <a:pt x="5487" y="108"/>
                    </a:lnTo>
                    <a:lnTo>
                      <a:pt x="5487" y="0"/>
                    </a:lnTo>
                    <a:lnTo>
                      <a:pt x="5164" y="0"/>
                    </a:lnTo>
                    <a:lnTo>
                      <a:pt x="5164" y="108"/>
                    </a:lnTo>
                    <a:lnTo>
                      <a:pt x="5164" y="4089"/>
                    </a:lnTo>
                    <a:lnTo>
                      <a:pt x="5164" y="4304"/>
                    </a:lnTo>
                    <a:lnTo>
                      <a:pt x="4949" y="4519"/>
                    </a:lnTo>
                    <a:lnTo>
                      <a:pt x="4627" y="4842"/>
                    </a:lnTo>
                    <a:lnTo>
                      <a:pt x="4089" y="5164"/>
                    </a:lnTo>
                    <a:lnTo>
                      <a:pt x="3443" y="5380"/>
                    </a:lnTo>
                    <a:lnTo>
                      <a:pt x="2798" y="5380"/>
                    </a:lnTo>
                    <a:lnTo>
                      <a:pt x="1829" y="5272"/>
                    </a:lnTo>
                    <a:lnTo>
                      <a:pt x="1076" y="4949"/>
                    </a:lnTo>
                    <a:lnTo>
                      <a:pt x="753" y="4734"/>
                    </a:lnTo>
                    <a:lnTo>
                      <a:pt x="538" y="4519"/>
                    </a:lnTo>
                    <a:lnTo>
                      <a:pt x="431" y="4304"/>
                    </a:lnTo>
                    <a:lnTo>
                      <a:pt x="323" y="4089"/>
                    </a:lnTo>
                    <a:lnTo>
                      <a:pt x="323" y="3766"/>
                    </a:lnTo>
                    <a:lnTo>
                      <a:pt x="323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8"/>
              <p:cNvSpPr/>
              <p:nvPr/>
            </p:nvSpPr>
            <p:spPr>
              <a:xfrm>
                <a:off x="3836875" y="4050350"/>
                <a:ext cx="13182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3013" extrusionOk="0">
                    <a:moveTo>
                      <a:pt x="2691" y="0"/>
                    </a:moveTo>
                    <a:lnTo>
                      <a:pt x="1615" y="108"/>
                    </a:lnTo>
                    <a:lnTo>
                      <a:pt x="862" y="430"/>
                    </a:lnTo>
                    <a:lnTo>
                      <a:pt x="539" y="646"/>
                    </a:lnTo>
                    <a:lnTo>
                      <a:pt x="216" y="968"/>
                    </a:lnTo>
                    <a:lnTo>
                      <a:pt x="108" y="1184"/>
                    </a:lnTo>
                    <a:lnTo>
                      <a:pt x="1" y="1506"/>
                    </a:lnTo>
                    <a:lnTo>
                      <a:pt x="108" y="1829"/>
                    </a:lnTo>
                    <a:lnTo>
                      <a:pt x="216" y="2152"/>
                    </a:lnTo>
                    <a:lnTo>
                      <a:pt x="539" y="2367"/>
                    </a:lnTo>
                    <a:lnTo>
                      <a:pt x="862" y="2582"/>
                    </a:lnTo>
                    <a:lnTo>
                      <a:pt x="1615" y="2905"/>
                    </a:lnTo>
                    <a:lnTo>
                      <a:pt x="2691" y="3013"/>
                    </a:lnTo>
                    <a:lnTo>
                      <a:pt x="3659" y="2905"/>
                    </a:lnTo>
                    <a:lnTo>
                      <a:pt x="4520" y="2582"/>
                    </a:lnTo>
                    <a:lnTo>
                      <a:pt x="4842" y="2367"/>
                    </a:lnTo>
                    <a:lnTo>
                      <a:pt x="5057" y="2152"/>
                    </a:lnTo>
                    <a:lnTo>
                      <a:pt x="5165" y="1829"/>
                    </a:lnTo>
                    <a:lnTo>
                      <a:pt x="5273" y="1506"/>
                    </a:lnTo>
                    <a:lnTo>
                      <a:pt x="5165" y="1184"/>
                    </a:lnTo>
                    <a:lnTo>
                      <a:pt x="5057" y="968"/>
                    </a:lnTo>
                    <a:lnTo>
                      <a:pt x="4842" y="646"/>
                    </a:lnTo>
                    <a:lnTo>
                      <a:pt x="4520" y="430"/>
                    </a:lnTo>
                    <a:lnTo>
                      <a:pt x="3659" y="108"/>
                    </a:lnTo>
                    <a:lnTo>
                      <a:pt x="26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8"/>
              <p:cNvSpPr/>
              <p:nvPr/>
            </p:nvSpPr>
            <p:spPr>
              <a:xfrm>
                <a:off x="3834200" y="4044950"/>
                <a:ext cx="1372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444" extrusionOk="0">
                    <a:moveTo>
                      <a:pt x="2798" y="431"/>
                    </a:moveTo>
                    <a:lnTo>
                      <a:pt x="3766" y="539"/>
                    </a:lnTo>
                    <a:lnTo>
                      <a:pt x="4519" y="862"/>
                    </a:lnTo>
                    <a:lnTo>
                      <a:pt x="4842" y="969"/>
                    </a:lnTo>
                    <a:lnTo>
                      <a:pt x="4949" y="1292"/>
                    </a:lnTo>
                    <a:lnTo>
                      <a:pt x="5164" y="1507"/>
                    </a:lnTo>
                    <a:lnTo>
                      <a:pt x="5164" y="1722"/>
                    </a:lnTo>
                    <a:lnTo>
                      <a:pt x="5164" y="1938"/>
                    </a:lnTo>
                    <a:lnTo>
                      <a:pt x="4949" y="2260"/>
                    </a:lnTo>
                    <a:lnTo>
                      <a:pt x="4627" y="2583"/>
                    </a:lnTo>
                    <a:lnTo>
                      <a:pt x="4089" y="2798"/>
                    </a:lnTo>
                    <a:lnTo>
                      <a:pt x="3443" y="3013"/>
                    </a:lnTo>
                    <a:lnTo>
                      <a:pt x="2798" y="3121"/>
                    </a:lnTo>
                    <a:lnTo>
                      <a:pt x="1829" y="3013"/>
                    </a:lnTo>
                    <a:lnTo>
                      <a:pt x="969" y="2691"/>
                    </a:lnTo>
                    <a:lnTo>
                      <a:pt x="753" y="2475"/>
                    </a:lnTo>
                    <a:lnTo>
                      <a:pt x="538" y="2260"/>
                    </a:lnTo>
                    <a:lnTo>
                      <a:pt x="431" y="1938"/>
                    </a:lnTo>
                    <a:lnTo>
                      <a:pt x="323" y="1722"/>
                    </a:lnTo>
                    <a:lnTo>
                      <a:pt x="431" y="1507"/>
                    </a:lnTo>
                    <a:lnTo>
                      <a:pt x="538" y="1292"/>
                    </a:lnTo>
                    <a:lnTo>
                      <a:pt x="861" y="862"/>
                    </a:lnTo>
                    <a:lnTo>
                      <a:pt x="1399" y="646"/>
                    </a:lnTo>
                    <a:lnTo>
                      <a:pt x="2044" y="431"/>
                    </a:lnTo>
                    <a:close/>
                    <a:moveTo>
                      <a:pt x="2798" y="1"/>
                    </a:moveTo>
                    <a:lnTo>
                      <a:pt x="2260" y="109"/>
                    </a:lnTo>
                    <a:lnTo>
                      <a:pt x="1722" y="109"/>
                    </a:lnTo>
                    <a:lnTo>
                      <a:pt x="1184" y="324"/>
                    </a:lnTo>
                    <a:lnTo>
                      <a:pt x="861" y="539"/>
                    </a:lnTo>
                    <a:lnTo>
                      <a:pt x="431" y="754"/>
                    </a:lnTo>
                    <a:lnTo>
                      <a:pt x="215" y="1077"/>
                    </a:lnTo>
                    <a:lnTo>
                      <a:pt x="0" y="1400"/>
                    </a:lnTo>
                    <a:lnTo>
                      <a:pt x="0" y="1722"/>
                    </a:lnTo>
                    <a:lnTo>
                      <a:pt x="0" y="2153"/>
                    </a:lnTo>
                    <a:lnTo>
                      <a:pt x="215" y="2475"/>
                    </a:lnTo>
                    <a:lnTo>
                      <a:pt x="646" y="2906"/>
                    </a:lnTo>
                    <a:lnTo>
                      <a:pt x="1184" y="3229"/>
                    </a:lnTo>
                    <a:lnTo>
                      <a:pt x="1937" y="3336"/>
                    </a:lnTo>
                    <a:lnTo>
                      <a:pt x="2798" y="3444"/>
                    </a:lnTo>
                    <a:lnTo>
                      <a:pt x="3335" y="3444"/>
                    </a:lnTo>
                    <a:lnTo>
                      <a:pt x="3766" y="3336"/>
                    </a:lnTo>
                    <a:lnTo>
                      <a:pt x="4304" y="3229"/>
                    </a:lnTo>
                    <a:lnTo>
                      <a:pt x="4734" y="3013"/>
                    </a:lnTo>
                    <a:lnTo>
                      <a:pt x="5057" y="2691"/>
                    </a:lnTo>
                    <a:lnTo>
                      <a:pt x="5272" y="2475"/>
                    </a:lnTo>
                    <a:lnTo>
                      <a:pt x="5487" y="2153"/>
                    </a:lnTo>
                    <a:lnTo>
                      <a:pt x="5487" y="1722"/>
                    </a:lnTo>
                    <a:lnTo>
                      <a:pt x="5487" y="1400"/>
                    </a:lnTo>
                    <a:lnTo>
                      <a:pt x="5272" y="1077"/>
                    </a:lnTo>
                    <a:lnTo>
                      <a:pt x="4842" y="646"/>
                    </a:lnTo>
                    <a:lnTo>
                      <a:pt x="4304" y="324"/>
                    </a:lnTo>
                    <a:lnTo>
                      <a:pt x="3551" y="109"/>
                    </a:lnTo>
                    <a:lnTo>
                      <a:pt x="279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8"/>
              <p:cNvSpPr/>
              <p:nvPr/>
            </p:nvSpPr>
            <p:spPr>
              <a:xfrm>
                <a:off x="4089725" y="3934675"/>
                <a:ext cx="13180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488" extrusionOk="0">
                    <a:moveTo>
                      <a:pt x="0" y="1"/>
                    </a:moveTo>
                    <a:lnTo>
                      <a:pt x="0" y="3766"/>
                    </a:lnTo>
                    <a:lnTo>
                      <a:pt x="108" y="3982"/>
                    </a:lnTo>
                    <a:lnTo>
                      <a:pt x="108" y="4304"/>
                    </a:lnTo>
                    <a:lnTo>
                      <a:pt x="215" y="4520"/>
                    </a:lnTo>
                    <a:lnTo>
                      <a:pt x="538" y="4842"/>
                    </a:lnTo>
                    <a:lnTo>
                      <a:pt x="753" y="5057"/>
                    </a:lnTo>
                    <a:lnTo>
                      <a:pt x="1183" y="5273"/>
                    </a:lnTo>
                    <a:lnTo>
                      <a:pt x="1614" y="5380"/>
                    </a:lnTo>
                    <a:lnTo>
                      <a:pt x="2582" y="5488"/>
                    </a:lnTo>
                    <a:lnTo>
                      <a:pt x="3658" y="5380"/>
                    </a:lnTo>
                    <a:lnTo>
                      <a:pt x="4411" y="5057"/>
                    </a:lnTo>
                    <a:lnTo>
                      <a:pt x="4734" y="4842"/>
                    </a:lnTo>
                    <a:lnTo>
                      <a:pt x="5057" y="4520"/>
                    </a:lnTo>
                    <a:lnTo>
                      <a:pt x="5164" y="4304"/>
                    </a:lnTo>
                    <a:lnTo>
                      <a:pt x="5272" y="3982"/>
                    </a:lnTo>
                    <a:lnTo>
                      <a:pt x="51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8"/>
              <p:cNvSpPr/>
              <p:nvPr/>
            </p:nvSpPr>
            <p:spPr>
              <a:xfrm>
                <a:off x="4089725" y="3934675"/>
                <a:ext cx="13180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488" fill="none" extrusionOk="0">
                    <a:moveTo>
                      <a:pt x="5164" y="1"/>
                    </a:moveTo>
                    <a:lnTo>
                      <a:pt x="5272" y="3982"/>
                    </a:lnTo>
                    <a:lnTo>
                      <a:pt x="5272" y="3982"/>
                    </a:lnTo>
                    <a:lnTo>
                      <a:pt x="5164" y="4304"/>
                    </a:lnTo>
                    <a:lnTo>
                      <a:pt x="5057" y="4520"/>
                    </a:lnTo>
                    <a:lnTo>
                      <a:pt x="4734" y="4842"/>
                    </a:lnTo>
                    <a:lnTo>
                      <a:pt x="4411" y="5057"/>
                    </a:lnTo>
                    <a:lnTo>
                      <a:pt x="3658" y="5380"/>
                    </a:lnTo>
                    <a:lnTo>
                      <a:pt x="2582" y="5488"/>
                    </a:lnTo>
                    <a:lnTo>
                      <a:pt x="2582" y="5488"/>
                    </a:lnTo>
                    <a:lnTo>
                      <a:pt x="1614" y="5380"/>
                    </a:lnTo>
                    <a:lnTo>
                      <a:pt x="1183" y="5273"/>
                    </a:lnTo>
                    <a:lnTo>
                      <a:pt x="753" y="5057"/>
                    </a:lnTo>
                    <a:lnTo>
                      <a:pt x="538" y="4842"/>
                    </a:lnTo>
                    <a:lnTo>
                      <a:pt x="215" y="4520"/>
                    </a:lnTo>
                    <a:lnTo>
                      <a:pt x="108" y="4304"/>
                    </a:lnTo>
                    <a:lnTo>
                      <a:pt x="108" y="3982"/>
                    </a:lnTo>
                    <a:lnTo>
                      <a:pt x="0" y="3766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8"/>
              <p:cNvSpPr/>
              <p:nvPr/>
            </p:nvSpPr>
            <p:spPr>
              <a:xfrm>
                <a:off x="4087025" y="3932000"/>
                <a:ext cx="1372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0" extrusionOk="0">
                    <a:moveTo>
                      <a:pt x="0" y="0"/>
                    </a:moveTo>
                    <a:lnTo>
                      <a:pt x="0" y="108"/>
                    </a:lnTo>
                    <a:lnTo>
                      <a:pt x="0" y="3873"/>
                    </a:lnTo>
                    <a:lnTo>
                      <a:pt x="0" y="4089"/>
                    </a:lnTo>
                    <a:lnTo>
                      <a:pt x="0" y="4411"/>
                    </a:lnTo>
                    <a:lnTo>
                      <a:pt x="216" y="4734"/>
                    </a:lnTo>
                    <a:lnTo>
                      <a:pt x="431" y="5057"/>
                    </a:lnTo>
                    <a:lnTo>
                      <a:pt x="861" y="5272"/>
                    </a:lnTo>
                    <a:lnTo>
                      <a:pt x="1184" y="5487"/>
                    </a:lnTo>
                    <a:lnTo>
                      <a:pt x="1722" y="5702"/>
                    </a:lnTo>
                    <a:lnTo>
                      <a:pt x="2152" y="5702"/>
                    </a:lnTo>
                    <a:lnTo>
                      <a:pt x="2690" y="5810"/>
                    </a:lnTo>
                    <a:lnTo>
                      <a:pt x="3228" y="5702"/>
                    </a:lnTo>
                    <a:lnTo>
                      <a:pt x="3766" y="5702"/>
                    </a:lnTo>
                    <a:lnTo>
                      <a:pt x="4304" y="5487"/>
                    </a:lnTo>
                    <a:lnTo>
                      <a:pt x="4627" y="5272"/>
                    </a:lnTo>
                    <a:lnTo>
                      <a:pt x="5057" y="5057"/>
                    </a:lnTo>
                    <a:lnTo>
                      <a:pt x="5272" y="4734"/>
                    </a:lnTo>
                    <a:lnTo>
                      <a:pt x="5487" y="4411"/>
                    </a:lnTo>
                    <a:lnTo>
                      <a:pt x="5487" y="4089"/>
                    </a:lnTo>
                    <a:lnTo>
                      <a:pt x="5487" y="108"/>
                    </a:lnTo>
                    <a:lnTo>
                      <a:pt x="5487" y="0"/>
                    </a:lnTo>
                    <a:lnTo>
                      <a:pt x="5165" y="0"/>
                    </a:lnTo>
                    <a:lnTo>
                      <a:pt x="5165" y="108"/>
                    </a:lnTo>
                    <a:lnTo>
                      <a:pt x="5165" y="4089"/>
                    </a:lnTo>
                    <a:lnTo>
                      <a:pt x="5057" y="4304"/>
                    </a:lnTo>
                    <a:lnTo>
                      <a:pt x="4949" y="4519"/>
                    </a:lnTo>
                    <a:lnTo>
                      <a:pt x="4627" y="4949"/>
                    </a:lnTo>
                    <a:lnTo>
                      <a:pt x="4089" y="5164"/>
                    </a:lnTo>
                    <a:lnTo>
                      <a:pt x="3443" y="5380"/>
                    </a:lnTo>
                    <a:lnTo>
                      <a:pt x="2690" y="5380"/>
                    </a:lnTo>
                    <a:lnTo>
                      <a:pt x="1722" y="5272"/>
                    </a:lnTo>
                    <a:lnTo>
                      <a:pt x="969" y="4949"/>
                    </a:lnTo>
                    <a:lnTo>
                      <a:pt x="754" y="4842"/>
                    </a:lnTo>
                    <a:lnTo>
                      <a:pt x="538" y="4519"/>
                    </a:lnTo>
                    <a:lnTo>
                      <a:pt x="431" y="4304"/>
                    </a:lnTo>
                    <a:lnTo>
                      <a:pt x="323" y="4089"/>
                    </a:lnTo>
                    <a:lnTo>
                      <a:pt x="323" y="3766"/>
                    </a:lnTo>
                    <a:lnTo>
                      <a:pt x="323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8"/>
              <p:cNvSpPr/>
              <p:nvPr/>
            </p:nvSpPr>
            <p:spPr>
              <a:xfrm>
                <a:off x="4089725" y="3894350"/>
                <a:ext cx="13180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3013" extrusionOk="0">
                    <a:moveTo>
                      <a:pt x="2582" y="0"/>
                    </a:moveTo>
                    <a:lnTo>
                      <a:pt x="1614" y="108"/>
                    </a:lnTo>
                    <a:lnTo>
                      <a:pt x="753" y="430"/>
                    </a:lnTo>
                    <a:lnTo>
                      <a:pt x="430" y="646"/>
                    </a:lnTo>
                    <a:lnTo>
                      <a:pt x="215" y="968"/>
                    </a:lnTo>
                    <a:lnTo>
                      <a:pt x="108" y="1184"/>
                    </a:lnTo>
                    <a:lnTo>
                      <a:pt x="0" y="1506"/>
                    </a:lnTo>
                    <a:lnTo>
                      <a:pt x="108" y="1829"/>
                    </a:lnTo>
                    <a:lnTo>
                      <a:pt x="215" y="2152"/>
                    </a:lnTo>
                    <a:lnTo>
                      <a:pt x="430" y="2367"/>
                    </a:lnTo>
                    <a:lnTo>
                      <a:pt x="753" y="2582"/>
                    </a:lnTo>
                    <a:lnTo>
                      <a:pt x="1614" y="2905"/>
                    </a:lnTo>
                    <a:lnTo>
                      <a:pt x="2582" y="3013"/>
                    </a:lnTo>
                    <a:lnTo>
                      <a:pt x="3658" y="2905"/>
                    </a:lnTo>
                    <a:lnTo>
                      <a:pt x="4411" y="2582"/>
                    </a:lnTo>
                    <a:lnTo>
                      <a:pt x="4734" y="2367"/>
                    </a:lnTo>
                    <a:lnTo>
                      <a:pt x="5057" y="2152"/>
                    </a:lnTo>
                    <a:lnTo>
                      <a:pt x="5164" y="1829"/>
                    </a:lnTo>
                    <a:lnTo>
                      <a:pt x="5272" y="1506"/>
                    </a:lnTo>
                    <a:lnTo>
                      <a:pt x="5164" y="1184"/>
                    </a:lnTo>
                    <a:lnTo>
                      <a:pt x="5057" y="968"/>
                    </a:lnTo>
                    <a:lnTo>
                      <a:pt x="4734" y="646"/>
                    </a:lnTo>
                    <a:lnTo>
                      <a:pt x="4411" y="430"/>
                    </a:lnTo>
                    <a:lnTo>
                      <a:pt x="3658" y="108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8"/>
              <p:cNvSpPr/>
              <p:nvPr/>
            </p:nvSpPr>
            <p:spPr>
              <a:xfrm>
                <a:off x="4087025" y="3888950"/>
                <a:ext cx="1372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444" extrusionOk="0">
                    <a:moveTo>
                      <a:pt x="2690" y="431"/>
                    </a:moveTo>
                    <a:lnTo>
                      <a:pt x="3658" y="539"/>
                    </a:lnTo>
                    <a:lnTo>
                      <a:pt x="4519" y="862"/>
                    </a:lnTo>
                    <a:lnTo>
                      <a:pt x="4734" y="1077"/>
                    </a:lnTo>
                    <a:lnTo>
                      <a:pt x="4949" y="1292"/>
                    </a:lnTo>
                    <a:lnTo>
                      <a:pt x="5057" y="1507"/>
                    </a:lnTo>
                    <a:lnTo>
                      <a:pt x="5165" y="1722"/>
                    </a:lnTo>
                    <a:lnTo>
                      <a:pt x="5057" y="2045"/>
                    </a:lnTo>
                    <a:lnTo>
                      <a:pt x="4949" y="2260"/>
                    </a:lnTo>
                    <a:lnTo>
                      <a:pt x="4627" y="2583"/>
                    </a:lnTo>
                    <a:lnTo>
                      <a:pt x="4089" y="2798"/>
                    </a:lnTo>
                    <a:lnTo>
                      <a:pt x="3443" y="3013"/>
                    </a:lnTo>
                    <a:lnTo>
                      <a:pt x="2690" y="3121"/>
                    </a:lnTo>
                    <a:lnTo>
                      <a:pt x="1722" y="3013"/>
                    </a:lnTo>
                    <a:lnTo>
                      <a:pt x="969" y="2691"/>
                    </a:lnTo>
                    <a:lnTo>
                      <a:pt x="646" y="2475"/>
                    </a:lnTo>
                    <a:lnTo>
                      <a:pt x="538" y="2260"/>
                    </a:lnTo>
                    <a:lnTo>
                      <a:pt x="323" y="2045"/>
                    </a:lnTo>
                    <a:lnTo>
                      <a:pt x="323" y="1722"/>
                    </a:lnTo>
                    <a:lnTo>
                      <a:pt x="323" y="1507"/>
                    </a:lnTo>
                    <a:lnTo>
                      <a:pt x="538" y="1292"/>
                    </a:lnTo>
                    <a:lnTo>
                      <a:pt x="861" y="969"/>
                    </a:lnTo>
                    <a:lnTo>
                      <a:pt x="1399" y="646"/>
                    </a:lnTo>
                    <a:lnTo>
                      <a:pt x="1937" y="431"/>
                    </a:lnTo>
                    <a:close/>
                    <a:moveTo>
                      <a:pt x="2690" y="1"/>
                    </a:moveTo>
                    <a:lnTo>
                      <a:pt x="2152" y="109"/>
                    </a:lnTo>
                    <a:lnTo>
                      <a:pt x="1722" y="109"/>
                    </a:lnTo>
                    <a:lnTo>
                      <a:pt x="1184" y="324"/>
                    </a:lnTo>
                    <a:lnTo>
                      <a:pt x="754" y="539"/>
                    </a:lnTo>
                    <a:lnTo>
                      <a:pt x="431" y="754"/>
                    </a:lnTo>
                    <a:lnTo>
                      <a:pt x="216" y="1077"/>
                    </a:lnTo>
                    <a:lnTo>
                      <a:pt x="0" y="1400"/>
                    </a:lnTo>
                    <a:lnTo>
                      <a:pt x="0" y="1722"/>
                    </a:lnTo>
                    <a:lnTo>
                      <a:pt x="0" y="2153"/>
                    </a:lnTo>
                    <a:lnTo>
                      <a:pt x="216" y="2475"/>
                    </a:lnTo>
                    <a:lnTo>
                      <a:pt x="646" y="2906"/>
                    </a:lnTo>
                    <a:lnTo>
                      <a:pt x="1184" y="3229"/>
                    </a:lnTo>
                    <a:lnTo>
                      <a:pt x="1937" y="3444"/>
                    </a:lnTo>
                    <a:lnTo>
                      <a:pt x="3228" y="3444"/>
                    </a:lnTo>
                    <a:lnTo>
                      <a:pt x="3766" y="3336"/>
                    </a:lnTo>
                    <a:lnTo>
                      <a:pt x="4304" y="3229"/>
                    </a:lnTo>
                    <a:lnTo>
                      <a:pt x="4627" y="3013"/>
                    </a:lnTo>
                    <a:lnTo>
                      <a:pt x="5057" y="2691"/>
                    </a:lnTo>
                    <a:lnTo>
                      <a:pt x="5272" y="2475"/>
                    </a:lnTo>
                    <a:lnTo>
                      <a:pt x="5487" y="2153"/>
                    </a:lnTo>
                    <a:lnTo>
                      <a:pt x="5487" y="1722"/>
                    </a:lnTo>
                    <a:lnTo>
                      <a:pt x="5487" y="1400"/>
                    </a:lnTo>
                    <a:lnTo>
                      <a:pt x="5272" y="1077"/>
                    </a:lnTo>
                    <a:lnTo>
                      <a:pt x="4842" y="646"/>
                    </a:lnTo>
                    <a:lnTo>
                      <a:pt x="4304" y="324"/>
                    </a:lnTo>
                    <a:lnTo>
                      <a:pt x="3551" y="109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8"/>
              <p:cNvSpPr/>
              <p:nvPr/>
            </p:nvSpPr>
            <p:spPr>
              <a:xfrm>
                <a:off x="4342550" y="3786750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981"/>
                    </a:lnTo>
                    <a:lnTo>
                      <a:pt x="108" y="4304"/>
                    </a:lnTo>
                    <a:lnTo>
                      <a:pt x="215" y="4519"/>
                    </a:lnTo>
                    <a:lnTo>
                      <a:pt x="431" y="4842"/>
                    </a:lnTo>
                    <a:lnTo>
                      <a:pt x="753" y="5057"/>
                    </a:lnTo>
                    <a:lnTo>
                      <a:pt x="1184" y="5165"/>
                    </a:lnTo>
                    <a:lnTo>
                      <a:pt x="1614" y="5380"/>
                    </a:lnTo>
                    <a:lnTo>
                      <a:pt x="2582" y="5488"/>
                    </a:lnTo>
                    <a:lnTo>
                      <a:pt x="3658" y="5380"/>
                    </a:lnTo>
                    <a:lnTo>
                      <a:pt x="4411" y="5057"/>
                    </a:lnTo>
                    <a:lnTo>
                      <a:pt x="4734" y="4842"/>
                    </a:lnTo>
                    <a:lnTo>
                      <a:pt x="4949" y="4519"/>
                    </a:lnTo>
                    <a:lnTo>
                      <a:pt x="5164" y="4304"/>
                    </a:lnTo>
                    <a:lnTo>
                      <a:pt x="5164" y="3981"/>
                    </a:lnTo>
                    <a:lnTo>
                      <a:pt x="51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8"/>
              <p:cNvSpPr/>
              <p:nvPr/>
            </p:nvSpPr>
            <p:spPr>
              <a:xfrm>
                <a:off x="4342550" y="3786750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164" y="1"/>
                    </a:moveTo>
                    <a:lnTo>
                      <a:pt x="5164" y="3981"/>
                    </a:lnTo>
                    <a:lnTo>
                      <a:pt x="5164" y="3981"/>
                    </a:lnTo>
                    <a:lnTo>
                      <a:pt x="5164" y="4304"/>
                    </a:lnTo>
                    <a:lnTo>
                      <a:pt x="4949" y="4519"/>
                    </a:lnTo>
                    <a:lnTo>
                      <a:pt x="4734" y="4842"/>
                    </a:lnTo>
                    <a:lnTo>
                      <a:pt x="4411" y="5057"/>
                    </a:lnTo>
                    <a:lnTo>
                      <a:pt x="3658" y="5380"/>
                    </a:lnTo>
                    <a:lnTo>
                      <a:pt x="2582" y="5488"/>
                    </a:lnTo>
                    <a:lnTo>
                      <a:pt x="2582" y="5488"/>
                    </a:lnTo>
                    <a:lnTo>
                      <a:pt x="1614" y="5380"/>
                    </a:lnTo>
                    <a:lnTo>
                      <a:pt x="1184" y="5165"/>
                    </a:lnTo>
                    <a:lnTo>
                      <a:pt x="753" y="5057"/>
                    </a:lnTo>
                    <a:lnTo>
                      <a:pt x="431" y="4842"/>
                    </a:lnTo>
                    <a:lnTo>
                      <a:pt x="215" y="4519"/>
                    </a:lnTo>
                    <a:lnTo>
                      <a:pt x="108" y="4304"/>
                    </a:lnTo>
                    <a:lnTo>
                      <a:pt x="0" y="3981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8"/>
              <p:cNvSpPr/>
              <p:nvPr/>
            </p:nvSpPr>
            <p:spPr>
              <a:xfrm>
                <a:off x="4339850" y="3781375"/>
                <a:ext cx="1372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918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" y="3874"/>
                    </a:lnTo>
                    <a:lnTo>
                      <a:pt x="1" y="4196"/>
                    </a:lnTo>
                    <a:lnTo>
                      <a:pt x="1" y="4519"/>
                    </a:lnTo>
                    <a:lnTo>
                      <a:pt x="216" y="4842"/>
                    </a:lnTo>
                    <a:lnTo>
                      <a:pt x="431" y="5165"/>
                    </a:lnTo>
                    <a:lnTo>
                      <a:pt x="754" y="5380"/>
                    </a:lnTo>
                    <a:lnTo>
                      <a:pt x="1184" y="5595"/>
                    </a:lnTo>
                    <a:lnTo>
                      <a:pt x="1614" y="5703"/>
                    </a:lnTo>
                    <a:lnTo>
                      <a:pt x="2152" y="5810"/>
                    </a:lnTo>
                    <a:lnTo>
                      <a:pt x="2690" y="5918"/>
                    </a:lnTo>
                    <a:lnTo>
                      <a:pt x="3228" y="5810"/>
                    </a:lnTo>
                    <a:lnTo>
                      <a:pt x="3766" y="5703"/>
                    </a:lnTo>
                    <a:lnTo>
                      <a:pt x="4196" y="5595"/>
                    </a:lnTo>
                    <a:lnTo>
                      <a:pt x="4627" y="5380"/>
                    </a:lnTo>
                    <a:lnTo>
                      <a:pt x="4950" y="5165"/>
                    </a:lnTo>
                    <a:lnTo>
                      <a:pt x="5272" y="4842"/>
                    </a:lnTo>
                    <a:lnTo>
                      <a:pt x="5380" y="4519"/>
                    </a:lnTo>
                    <a:lnTo>
                      <a:pt x="5487" y="4196"/>
                    </a:lnTo>
                    <a:lnTo>
                      <a:pt x="5487" y="216"/>
                    </a:lnTo>
                    <a:lnTo>
                      <a:pt x="5380" y="108"/>
                    </a:lnTo>
                    <a:lnTo>
                      <a:pt x="5165" y="108"/>
                    </a:lnTo>
                    <a:lnTo>
                      <a:pt x="5057" y="216"/>
                    </a:lnTo>
                    <a:lnTo>
                      <a:pt x="5165" y="4196"/>
                    </a:lnTo>
                    <a:lnTo>
                      <a:pt x="5057" y="4412"/>
                    </a:lnTo>
                    <a:lnTo>
                      <a:pt x="4950" y="4627"/>
                    </a:lnTo>
                    <a:lnTo>
                      <a:pt x="4627" y="4949"/>
                    </a:lnTo>
                    <a:lnTo>
                      <a:pt x="4089" y="5272"/>
                    </a:lnTo>
                    <a:lnTo>
                      <a:pt x="3443" y="5487"/>
                    </a:lnTo>
                    <a:lnTo>
                      <a:pt x="2690" y="5487"/>
                    </a:lnTo>
                    <a:lnTo>
                      <a:pt x="1722" y="5380"/>
                    </a:lnTo>
                    <a:lnTo>
                      <a:pt x="969" y="5057"/>
                    </a:lnTo>
                    <a:lnTo>
                      <a:pt x="646" y="4842"/>
                    </a:lnTo>
                    <a:lnTo>
                      <a:pt x="539" y="4627"/>
                    </a:lnTo>
                    <a:lnTo>
                      <a:pt x="323" y="4412"/>
                    </a:lnTo>
                    <a:lnTo>
                      <a:pt x="323" y="4196"/>
                    </a:lnTo>
                    <a:lnTo>
                      <a:pt x="323" y="3874"/>
                    </a:lnTo>
                    <a:lnTo>
                      <a:pt x="323" y="216"/>
                    </a:lnTo>
                    <a:lnTo>
                      <a:pt x="216" y="10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8"/>
              <p:cNvSpPr/>
              <p:nvPr/>
            </p:nvSpPr>
            <p:spPr>
              <a:xfrm>
                <a:off x="4342550" y="3746400"/>
                <a:ext cx="1291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014" extrusionOk="0">
                    <a:moveTo>
                      <a:pt x="2582" y="1"/>
                    </a:moveTo>
                    <a:lnTo>
                      <a:pt x="1614" y="108"/>
                    </a:lnTo>
                    <a:lnTo>
                      <a:pt x="753" y="431"/>
                    </a:lnTo>
                    <a:lnTo>
                      <a:pt x="431" y="646"/>
                    </a:lnTo>
                    <a:lnTo>
                      <a:pt x="215" y="969"/>
                    </a:lnTo>
                    <a:lnTo>
                      <a:pt x="0" y="1184"/>
                    </a:lnTo>
                    <a:lnTo>
                      <a:pt x="0" y="1507"/>
                    </a:lnTo>
                    <a:lnTo>
                      <a:pt x="0" y="1830"/>
                    </a:lnTo>
                    <a:lnTo>
                      <a:pt x="215" y="2153"/>
                    </a:lnTo>
                    <a:lnTo>
                      <a:pt x="431" y="2368"/>
                    </a:lnTo>
                    <a:lnTo>
                      <a:pt x="753" y="2583"/>
                    </a:lnTo>
                    <a:lnTo>
                      <a:pt x="1614" y="2906"/>
                    </a:lnTo>
                    <a:lnTo>
                      <a:pt x="2582" y="3013"/>
                    </a:lnTo>
                    <a:lnTo>
                      <a:pt x="3658" y="2906"/>
                    </a:lnTo>
                    <a:lnTo>
                      <a:pt x="4411" y="2583"/>
                    </a:lnTo>
                    <a:lnTo>
                      <a:pt x="4734" y="2368"/>
                    </a:lnTo>
                    <a:lnTo>
                      <a:pt x="4949" y="2153"/>
                    </a:lnTo>
                    <a:lnTo>
                      <a:pt x="5164" y="1830"/>
                    </a:lnTo>
                    <a:lnTo>
                      <a:pt x="5164" y="1507"/>
                    </a:lnTo>
                    <a:lnTo>
                      <a:pt x="5164" y="1184"/>
                    </a:lnTo>
                    <a:lnTo>
                      <a:pt x="4949" y="969"/>
                    </a:lnTo>
                    <a:lnTo>
                      <a:pt x="4734" y="646"/>
                    </a:lnTo>
                    <a:lnTo>
                      <a:pt x="4411" y="431"/>
                    </a:lnTo>
                    <a:lnTo>
                      <a:pt x="3658" y="108"/>
                    </a:lnTo>
                    <a:lnTo>
                      <a:pt x="258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8"/>
              <p:cNvSpPr/>
              <p:nvPr/>
            </p:nvSpPr>
            <p:spPr>
              <a:xfrm>
                <a:off x="4337150" y="3741025"/>
                <a:ext cx="1399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444" extrusionOk="0">
                    <a:moveTo>
                      <a:pt x="2798" y="431"/>
                    </a:moveTo>
                    <a:lnTo>
                      <a:pt x="3767" y="539"/>
                    </a:lnTo>
                    <a:lnTo>
                      <a:pt x="4520" y="754"/>
                    </a:lnTo>
                    <a:lnTo>
                      <a:pt x="4842" y="969"/>
                    </a:lnTo>
                    <a:lnTo>
                      <a:pt x="5058" y="1292"/>
                    </a:lnTo>
                    <a:lnTo>
                      <a:pt x="5165" y="1507"/>
                    </a:lnTo>
                    <a:lnTo>
                      <a:pt x="5273" y="1722"/>
                    </a:lnTo>
                    <a:lnTo>
                      <a:pt x="5165" y="1937"/>
                    </a:lnTo>
                    <a:lnTo>
                      <a:pt x="5058" y="2260"/>
                    </a:lnTo>
                    <a:lnTo>
                      <a:pt x="4735" y="2583"/>
                    </a:lnTo>
                    <a:lnTo>
                      <a:pt x="4197" y="2798"/>
                    </a:lnTo>
                    <a:lnTo>
                      <a:pt x="3551" y="3013"/>
                    </a:lnTo>
                    <a:lnTo>
                      <a:pt x="2798" y="3121"/>
                    </a:lnTo>
                    <a:lnTo>
                      <a:pt x="1830" y="3013"/>
                    </a:lnTo>
                    <a:lnTo>
                      <a:pt x="1077" y="2690"/>
                    </a:lnTo>
                    <a:lnTo>
                      <a:pt x="754" y="2475"/>
                    </a:lnTo>
                    <a:lnTo>
                      <a:pt x="539" y="2260"/>
                    </a:lnTo>
                    <a:lnTo>
                      <a:pt x="431" y="1937"/>
                    </a:lnTo>
                    <a:lnTo>
                      <a:pt x="431" y="1722"/>
                    </a:lnTo>
                    <a:lnTo>
                      <a:pt x="431" y="1507"/>
                    </a:lnTo>
                    <a:lnTo>
                      <a:pt x="539" y="1292"/>
                    </a:lnTo>
                    <a:lnTo>
                      <a:pt x="862" y="861"/>
                    </a:lnTo>
                    <a:lnTo>
                      <a:pt x="1400" y="646"/>
                    </a:lnTo>
                    <a:lnTo>
                      <a:pt x="2045" y="431"/>
                    </a:lnTo>
                    <a:close/>
                    <a:moveTo>
                      <a:pt x="2260" y="1"/>
                    </a:moveTo>
                    <a:lnTo>
                      <a:pt x="1722" y="108"/>
                    </a:lnTo>
                    <a:lnTo>
                      <a:pt x="1292" y="323"/>
                    </a:lnTo>
                    <a:lnTo>
                      <a:pt x="862" y="539"/>
                    </a:lnTo>
                    <a:lnTo>
                      <a:pt x="539" y="754"/>
                    </a:lnTo>
                    <a:lnTo>
                      <a:pt x="324" y="1077"/>
                    </a:lnTo>
                    <a:lnTo>
                      <a:pt x="109" y="1399"/>
                    </a:lnTo>
                    <a:lnTo>
                      <a:pt x="1" y="1722"/>
                    </a:lnTo>
                    <a:lnTo>
                      <a:pt x="109" y="2152"/>
                    </a:lnTo>
                    <a:lnTo>
                      <a:pt x="324" y="2475"/>
                    </a:lnTo>
                    <a:lnTo>
                      <a:pt x="754" y="2906"/>
                    </a:lnTo>
                    <a:lnTo>
                      <a:pt x="1292" y="3121"/>
                    </a:lnTo>
                    <a:lnTo>
                      <a:pt x="2045" y="3336"/>
                    </a:lnTo>
                    <a:lnTo>
                      <a:pt x="2798" y="3443"/>
                    </a:lnTo>
                    <a:lnTo>
                      <a:pt x="3336" y="3443"/>
                    </a:lnTo>
                    <a:lnTo>
                      <a:pt x="3874" y="3336"/>
                    </a:lnTo>
                    <a:lnTo>
                      <a:pt x="4304" y="3121"/>
                    </a:lnTo>
                    <a:lnTo>
                      <a:pt x="4735" y="3013"/>
                    </a:lnTo>
                    <a:lnTo>
                      <a:pt x="5058" y="2690"/>
                    </a:lnTo>
                    <a:lnTo>
                      <a:pt x="5380" y="2475"/>
                    </a:lnTo>
                    <a:lnTo>
                      <a:pt x="5488" y="2152"/>
                    </a:lnTo>
                    <a:lnTo>
                      <a:pt x="5595" y="1722"/>
                    </a:lnTo>
                    <a:lnTo>
                      <a:pt x="5488" y="1399"/>
                    </a:lnTo>
                    <a:lnTo>
                      <a:pt x="5380" y="1077"/>
                    </a:lnTo>
                    <a:lnTo>
                      <a:pt x="4950" y="646"/>
                    </a:lnTo>
                    <a:lnTo>
                      <a:pt x="4304" y="323"/>
                    </a:lnTo>
                    <a:lnTo>
                      <a:pt x="3659" y="108"/>
                    </a:lnTo>
                    <a:lnTo>
                      <a:pt x="279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8"/>
              <p:cNvSpPr/>
              <p:nvPr/>
            </p:nvSpPr>
            <p:spPr>
              <a:xfrm>
                <a:off x="3516825" y="3525850"/>
                <a:ext cx="1089325" cy="640175"/>
              </a:xfrm>
              <a:custGeom>
                <a:avLst/>
                <a:gdLst/>
                <a:ahLst/>
                <a:cxnLst/>
                <a:rect l="l" t="t" r="r" b="b"/>
                <a:pathLst>
                  <a:path w="43573" h="25607" extrusionOk="0">
                    <a:moveTo>
                      <a:pt x="34966" y="1"/>
                    </a:moveTo>
                    <a:lnTo>
                      <a:pt x="0" y="20550"/>
                    </a:lnTo>
                    <a:lnTo>
                      <a:pt x="8607" y="25606"/>
                    </a:lnTo>
                    <a:lnTo>
                      <a:pt x="43573" y="5057"/>
                    </a:lnTo>
                    <a:lnTo>
                      <a:pt x="349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8"/>
              <p:cNvSpPr/>
              <p:nvPr/>
            </p:nvSpPr>
            <p:spPr>
              <a:xfrm>
                <a:off x="3511425" y="3520475"/>
                <a:ext cx="1100100" cy="650925"/>
              </a:xfrm>
              <a:custGeom>
                <a:avLst/>
                <a:gdLst/>
                <a:ahLst/>
                <a:cxnLst/>
                <a:rect l="l" t="t" r="r" b="b"/>
                <a:pathLst>
                  <a:path w="44004" h="26037" extrusionOk="0">
                    <a:moveTo>
                      <a:pt x="35182" y="431"/>
                    </a:moveTo>
                    <a:lnTo>
                      <a:pt x="43466" y="5272"/>
                    </a:lnTo>
                    <a:lnTo>
                      <a:pt x="8823" y="25606"/>
                    </a:lnTo>
                    <a:lnTo>
                      <a:pt x="491" y="20711"/>
                    </a:lnTo>
                    <a:lnTo>
                      <a:pt x="491" y="20711"/>
                    </a:lnTo>
                    <a:lnTo>
                      <a:pt x="35182" y="431"/>
                    </a:lnTo>
                    <a:close/>
                    <a:moveTo>
                      <a:pt x="35074" y="1"/>
                    </a:moveTo>
                    <a:lnTo>
                      <a:pt x="108" y="20550"/>
                    </a:lnTo>
                    <a:lnTo>
                      <a:pt x="1" y="20765"/>
                    </a:lnTo>
                    <a:lnTo>
                      <a:pt x="108" y="20872"/>
                    </a:lnTo>
                    <a:lnTo>
                      <a:pt x="8823" y="26037"/>
                    </a:lnTo>
                    <a:lnTo>
                      <a:pt x="8931" y="26037"/>
                    </a:lnTo>
                    <a:lnTo>
                      <a:pt x="43896" y="5380"/>
                    </a:lnTo>
                    <a:lnTo>
                      <a:pt x="44004" y="5272"/>
                    </a:lnTo>
                    <a:lnTo>
                      <a:pt x="43896" y="5057"/>
                    </a:lnTo>
                    <a:lnTo>
                      <a:pt x="3528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8"/>
              <p:cNvSpPr/>
              <p:nvPr/>
            </p:nvSpPr>
            <p:spPr>
              <a:xfrm>
                <a:off x="3731975" y="3652275"/>
                <a:ext cx="876875" cy="602500"/>
              </a:xfrm>
              <a:custGeom>
                <a:avLst/>
                <a:gdLst/>
                <a:ahLst/>
                <a:cxnLst/>
                <a:rect l="l" t="t" r="r" b="b"/>
                <a:pathLst>
                  <a:path w="35075" h="24100" extrusionOk="0">
                    <a:moveTo>
                      <a:pt x="34967" y="0"/>
                    </a:moveTo>
                    <a:lnTo>
                      <a:pt x="1" y="20549"/>
                    </a:lnTo>
                    <a:lnTo>
                      <a:pt x="1" y="24100"/>
                    </a:lnTo>
                    <a:lnTo>
                      <a:pt x="35074" y="3443"/>
                    </a:lnTo>
                    <a:lnTo>
                      <a:pt x="34967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8"/>
              <p:cNvSpPr/>
              <p:nvPr/>
            </p:nvSpPr>
            <p:spPr>
              <a:xfrm>
                <a:off x="3729300" y="3646900"/>
                <a:ext cx="882225" cy="610575"/>
              </a:xfrm>
              <a:custGeom>
                <a:avLst/>
                <a:gdLst/>
                <a:ahLst/>
                <a:cxnLst/>
                <a:rect l="l" t="t" r="r" b="b"/>
                <a:pathLst>
                  <a:path w="35289" h="24423" extrusionOk="0">
                    <a:moveTo>
                      <a:pt x="34966" y="538"/>
                    </a:moveTo>
                    <a:lnTo>
                      <a:pt x="34966" y="3551"/>
                    </a:lnTo>
                    <a:lnTo>
                      <a:pt x="323" y="23992"/>
                    </a:lnTo>
                    <a:lnTo>
                      <a:pt x="323" y="20916"/>
                    </a:lnTo>
                    <a:lnTo>
                      <a:pt x="323" y="20916"/>
                    </a:lnTo>
                    <a:lnTo>
                      <a:pt x="34966" y="538"/>
                    </a:lnTo>
                    <a:close/>
                    <a:moveTo>
                      <a:pt x="35074" y="0"/>
                    </a:moveTo>
                    <a:lnTo>
                      <a:pt x="108" y="20657"/>
                    </a:lnTo>
                    <a:lnTo>
                      <a:pt x="0" y="20764"/>
                    </a:lnTo>
                    <a:lnTo>
                      <a:pt x="0" y="24315"/>
                    </a:lnTo>
                    <a:lnTo>
                      <a:pt x="108" y="24422"/>
                    </a:lnTo>
                    <a:lnTo>
                      <a:pt x="216" y="24422"/>
                    </a:lnTo>
                    <a:lnTo>
                      <a:pt x="35181" y="3873"/>
                    </a:lnTo>
                    <a:lnTo>
                      <a:pt x="35289" y="3658"/>
                    </a:lnTo>
                    <a:lnTo>
                      <a:pt x="35289" y="215"/>
                    </a:lnTo>
                    <a:lnTo>
                      <a:pt x="3518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8"/>
              <p:cNvSpPr/>
              <p:nvPr/>
            </p:nvSpPr>
            <p:spPr>
              <a:xfrm>
                <a:off x="3516825" y="4039575"/>
                <a:ext cx="215175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8607" h="8608" extrusionOk="0">
                    <a:moveTo>
                      <a:pt x="0" y="1"/>
                    </a:moveTo>
                    <a:lnTo>
                      <a:pt x="0" y="3336"/>
                    </a:lnTo>
                    <a:lnTo>
                      <a:pt x="8607" y="8608"/>
                    </a:lnTo>
                    <a:lnTo>
                      <a:pt x="8607" y="505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8"/>
              <p:cNvSpPr/>
              <p:nvPr/>
            </p:nvSpPr>
            <p:spPr>
              <a:xfrm>
                <a:off x="3511425" y="4034200"/>
                <a:ext cx="225975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9039" h="8931" extrusionOk="0">
                    <a:moveTo>
                      <a:pt x="324" y="450"/>
                    </a:moveTo>
                    <a:lnTo>
                      <a:pt x="8715" y="5380"/>
                    </a:lnTo>
                    <a:lnTo>
                      <a:pt x="8715" y="8500"/>
                    </a:lnTo>
                    <a:lnTo>
                      <a:pt x="324" y="3443"/>
                    </a:lnTo>
                    <a:lnTo>
                      <a:pt x="324" y="450"/>
                    </a:lnTo>
                    <a:close/>
                    <a:moveTo>
                      <a:pt x="108" y="1"/>
                    </a:moveTo>
                    <a:lnTo>
                      <a:pt x="1" y="216"/>
                    </a:lnTo>
                    <a:lnTo>
                      <a:pt x="1" y="3551"/>
                    </a:lnTo>
                    <a:lnTo>
                      <a:pt x="108" y="3659"/>
                    </a:lnTo>
                    <a:lnTo>
                      <a:pt x="8823" y="8930"/>
                    </a:lnTo>
                    <a:lnTo>
                      <a:pt x="8931" y="8930"/>
                    </a:lnTo>
                    <a:lnTo>
                      <a:pt x="9038" y="8823"/>
                    </a:lnTo>
                    <a:lnTo>
                      <a:pt x="9038" y="5272"/>
                    </a:lnTo>
                    <a:lnTo>
                      <a:pt x="8931" y="516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8"/>
              <p:cNvSpPr/>
              <p:nvPr/>
            </p:nvSpPr>
            <p:spPr>
              <a:xfrm>
                <a:off x="3742750" y="3652275"/>
                <a:ext cx="8203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19044" extrusionOk="0">
                    <a:moveTo>
                      <a:pt x="32599" y="0"/>
                    </a:moveTo>
                    <a:lnTo>
                      <a:pt x="108" y="18720"/>
                    </a:lnTo>
                    <a:lnTo>
                      <a:pt x="0" y="18828"/>
                    </a:lnTo>
                    <a:lnTo>
                      <a:pt x="0" y="18936"/>
                    </a:lnTo>
                    <a:lnTo>
                      <a:pt x="108" y="19043"/>
                    </a:lnTo>
                    <a:lnTo>
                      <a:pt x="216" y="19043"/>
                    </a:lnTo>
                    <a:lnTo>
                      <a:pt x="32707" y="323"/>
                    </a:lnTo>
                    <a:lnTo>
                      <a:pt x="32814" y="215"/>
                    </a:lnTo>
                    <a:lnTo>
                      <a:pt x="32814" y="108"/>
                    </a:lnTo>
                    <a:lnTo>
                      <a:pt x="32707" y="0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8"/>
              <p:cNvSpPr/>
              <p:nvPr/>
            </p:nvSpPr>
            <p:spPr>
              <a:xfrm>
                <a:off x="3742750" y="3652275"/>
                <a:ext cx="820375" cy="476100"/>
              </a:xfrm>
              <a:custGeom>
                <a:avLst/>
                <a:gdLst/>
                <a:ahLst/>
                <a:cxnLst/>
                <a:rect l="l" t="t" r="r" b="b"/>
                <a:pathLst>
                  <a:path w="32815" h="19044" fill="none" extrusionOk="0">
                    <a:moveTo>
                      <a:pt x="216" y="19043"/>
                    </a:moveTo>
                    <a:lnTo>
                      <a:pt x="32707" y="323"/>
                    </a:lnTo>
                    <a:lnTo>
                      <a:pt x="32707" y="323"/>
                    </a:lnTo>
                    <a:lnTo>
                      <a:pt x="32814" y="215"/>
                    </a:lnTo>
                    <a:lnTo>
                      <a:pt x="32814" y="108"/>
                    </a:lnTo>
                    <a:lnTo>
                      <a:pt x="32814" y="108"/>
                    </a:lnTo>
                    <a:lnTo>
                      <a:pt x="32707" y="0"/>
                    </a:lnTo>
                    <a:lnTo>
                      <a:pt x="32599" y="0"/>
                    </a:lnTo>
                    <a:lnTo>
                      <a:pt x="108" y="18720"/>
                    </a:lnTo>
                    <a:lnTo>
                      <a:pt x="108" y="18720"/>
                    </a:lnTo>
                    <a:lnTo>
                      <a:pt x="0" y="18828"/>
                    </a:lnTo>
                    <a:lnTo>
                      <a:pt x="0" y="18936"/>
                    </a:lnTo>
                    <a:lnTo>
                      <a:pt x="0" y="18936"/>
                    </a:lnTo>
                    <a:lnTo>
                      <a:pt x="108" y="19043"/>
                    </a:lnTo>
                    <a:lnTo>
                      <a:pt x="216" y="1904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8"/>
              <p:cNvSpPr/>
              <p:nvPr/>
            </p:nvSpPr>
            <p:spPr>
              <a:xfrm>
                <a:off x="3575975" y="3555450"/>
                <a:ext cx="823075" cy="476075"/>
              </a:xfrm>
              <a:custGeom>
                <a:avLst/>
                <a:gdLst/>
                <a:ahLst/>
                <a:cxnLst/>
                <a:rect l="l" t="t" r="r" b="b"/>
                <a:pathLst>
                  <a:path w="32923" h="19043" extrusionOk="0">
                    <a:moveTo>
                      <a:pt x="32600" y="0"/>
                    </a:moveTo>
                    <a:lnTo>
                      <a:pt x="109" y="18720"/>
                    </a:lnTo>
                    <a:lnTo>
                      <a:pt x="1" y="18828"/>
                    </a:lnTo>
                    <a:lnTo>
                      <a:pt x="109" y="18935"/>
                    </a:lnTo>
                    <a:lnTo>
                      <a:pt x="216" y="19043"/>
                    </a:lnTo>
                    <a:lnTo>
                      <a:pt x="324" y="19043"/>
                    </a:lnTo>
                    <a:lnTo>
                      <a:pt x="32815" y="323"/>
                    </a:lnTo>
                    <a:lnTo>
                      <a:pt x="32922" y="215"/>
                    </a:lnTo>
                    <a:lnTo>
                      <a:pt x="32815" y="108"/>
                    </a:lnTo>
                    <a:lnTo>
                      <a:pt x="32707" y="0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8"/>
              <p:cNvSpPr/>
              <p:nvPr/>
            </p:nvSpPr>
            <p:spPr>
              <a:xfrm>
                <a:off x="3575975" y="3555450"/>
                <a:ext cx="823075" cy="476075"/>
              </a:xfrm>
              <a:custGeom>
                <a:avLst/>
                <a:gdLst/>
                <a:ahLst/>
                <a:cxnLst/>
                <a:rect l="l" t="t" r="r" b="b"/>
                <a:pathLst>
                  <a:path w="32923" h="19043" fill="none" extrusionOk="0">
                    <a:moveTo>
                      <a:pt x="324" y="19043"/>
                    </a:moveTo>
                    <a:lnTo>
                      <a:pt x="32815" y="323"/>
                    </a:lnTo>
                    <a:lnTo>
                      <a:pt x="32815" y="323"/>
                    </a:lnTo>
                    <a:lnTo>
                      <a:pt x="32922" y="215"/>
                    </a:lnTo>
                    <a:lnTo>
                      <a:pt x="32815" y="108"/>
                    </a:lnTo>
                    <a:lnTo>
                      <a:pt x="32815" y="108"/>
                    </a:lnTo>
                    <a:lnTo>
                      <a:pt x="32707" y="0"/>
                    </a:lnTo>
                    <a:lnTo>
                      <a:pt x="32600" y="0"/>
                    </a:lnTo>
                    <a:lnTo>
                      <a:pt x="109" y="18720"/>
                    </a:lnTo>
                    <a:lnTo>
                      <a:pt x="109" y="18720"/>
                    </a:lnTo>
                    <a:lnTo>
                      <a:pt x="1" y="18828"/>
                    </a:lnTo>
                    <a:lnTo>
                      <a:pt x="109" y="18935"/>
                    </a:lnTo>
                    <a:lnTo>
                      <a:pt x="109" y="18935"/>
                    </a:lnTo>
                    <a:lnTo>
                      <a:pt x="216" y="19043"/>
                    </a:lnTo>
                    <a:lnTo>
                      <a:pt x="324" y="1904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8"/>
              <p:cNvSpPr/>
              <p:nvPr/>
            </p:nvSpPr>
            <p:spPr>
              <a:xfrm>
                <a:off x="3839575" y="4088000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7" y="0"/>
                    </a:moveTo>
                    <a:lnTo>
                      <a:pt x="969" y="108"/>
                    </a:lnTo>
                    <a:lnTo>
                      <a:pt x="431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2152"/>
                    </a:lnTo>
                    <a:lnTo>
                      <a:pt x="216" y="2582"/>
                    </a:lnTo>
                    <a:lnTo>
                      <a:pt x="646" y="2905"/>
                    </a:lnTo>
                    <a:lnTo>
                      <a:pt x="1184" y="3013"/>
                    </a:lnTo>
                    <a:lnTo>
                      <a:pt x="1722" y="2905"/>
                    </a:lnTo>
                    <a:lnTo>
                      <a:pt x="2260" y="2582"/>
                    </a:lnTo>
                    <a:lnTo>
                      <a:pt x="2583" y="2152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431"/>
                    </a:lnTo>
                    <a:lnTo>
                      <a:pt x="2045" y="108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8"/>
              <p:cNvSpPr/>
              <p:nvPr/>
            </p:nvSpPr>
            <p:spPr>
              <a:xfrm>
                <a:off x="4044000" y="3969650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6" y="1"/>
                    </a:moveTo>
                    <a:lnTo>
                      <a:pt x="968" y="108"/>
                    </a:lnTo>
                    <a:lnTo>
                      <a:pt x="538" y="431"/>
                    </a:lnTo>
                    <a:lnTo>
                      <a:pt x="108" y="861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215" y="2583"/>
                    </a:lnTo>
                    <a:lnTo>
                      <a:pt x="646" y="2905"/>
                    </a:lnTo>
                    <a:lnTo>
                      <a:pt x="1183" y="3013"/>
                    </a:lnTo>
                    <a:lnTo>
                      <a:pt x="1721" y="2905"/>
                    </a:lnTo>
                    <a:lnTo>
                      <a:pt x="2259" y="2583"/>
                    </a:lnTo>
                    <a:lnTo>
                      <a:pt x="2582" y="2045"/>
                    </a:lnTo>
                    <a:lnTo>
                      <a:pt x="2797" y="1507"/>
                    </a:lnTo>
                    <a:lnTo>
                      <a:pt x="2690" y="861"/>
                    </a:lnTo>
                    <a:lnTo>
                      <a:pt x="2475" y="431"/>
                    </a:lnTo>
                    <a:lnTo>
                      <a:pt x="2044" y="108"/>
                    </a:lnTo>
                    <a:lnTo>
                      <a:pt x="150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8"/>
              <p:cNvSpPr/>
              <p:nvPr/>
            </p:nvSpPr>
            <p:spPr>
              <a:xfrm>
                <a:off x="4248400" y="3848625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7" y="0"/>
                    </a:moveTo>
                    <a:lnTo>
                      <a:pt x="969" y="108"/>
                    </a:lnTo>
                    <a:lnTo>
                      <a:pt x="539" y="430"/>
                    </a:lnTo>
                    <a:lnTo>
                      <a:pt x="108" y="968"/>
                    </a:lnTo>
                    <a:lnTo>
                      <a:pt x="1" y="1506"/>
                    </a:lnTo>
                    <a:lnTo>
                      <a:pt x="1" y="2152"/>
                    </a:lnTo>
                    <a:lnTo>
                      <a:pt x="216" y="2582"/>
                    </a:lnTo>
                    <a:lnTo>
                      <a:pt x="646" y="2905"/>
                    </a:lnTo>
                    <a:lnTo>
                      <a:pt x="1184" y="3013"/>
                    </a:lnTo>
                    <a:lnTo>
                      <a:pt x="1722" y="2905"/>
                    </a:lnTo>
                    <a:lnTo>
                      <a:pt x="2260" y="2582"/>
                    </a:lnTo>
                    <a:lnTo>
                      <a:pt x="2583" y="2152"/>
                    </a:lnTo>
                    <a:lnTo>
                      <a:pt x="2798" y="1506"/>
                    </a:lnTo>
                    <a:lnTo>
                      <a:pt x="2690" y="968"/>
                    </a:lnTo>
                    <a:lnTo>
                      <a:pt x="2475" y="430"/>
                    </a:lnTo>
                    <a:lnTo>
                      <a:pt x="2045" y="108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8"/>
              <p:cNvSpPr/>
              <p:nvPr/>
            </p:nvSpPr>
            <p:spPr>
              <a:xfrm>
                <a:off x="4452825" y="3730275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6" y="0"/>
                    </a:moveTo>
                    <a:lnTo>
                      <a:pt x="968" y="108"/>
                    </a:lnTo>
                    <a:lnTo>
                      <a:pt x="538" y="431"/>
                    </a:lnTo>
                    <a:lnTo>
                      <a:pt x="108" y="861"/>
                    </a:lnTo>
                    <a:lnTo>
                      <a:pt x="0" y="1507"/>
                    </a:lnTo>
                    <a:lnTo>
                      <a:pt x="0" y="2044"/>
                    </a:lnTo>
                    <a:lnTo>
                      <a:pt x="215" y="2582"/>
                    </a:lnTo>
                    <a:lnTo>
                      <a:pt x="646" y="2905"/>
                    </a:lnTo>
                    <a:lnTo>
                      <a:pt x="1184" y="3013"/>
                    </a:lnTo>
                    <a:lnTo>
                      <a:pt x="1722" y="2905"/>
                    </a:lnTo>
                    <a:lnTo>
                      <a:pt x="2260" y="2582"/>
                    </a:lnTo>
                    <a:lnTo>
                      <a:pt x="2582" y="2044"/>
                    </a:lnTo>
                    <a:lnTo>
                      <a:pt x="2797" y="1507"/>
                    </a:lnTo>
                    <a:lnTo>
                      <a:pt x="2690" y="861"/>
                    </a:lnTo>
                    <a:lnTo>
                      <a:pt x="2475" y="431"/>
                    </a:lnTo>
                    <a:lnTo>
                      <a:pt x="2044" y="10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8"/>
              <p:cNvSpPr/>
              <p:nvPr/>
            </p:nvSpPr>
            <p:spPr>
              <a:xfrm>
                <a:off x="3834200" y="4082625"/>
                <a:ext cx="8070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3" extrusionOk="0">
                    <a:moveTo>
                      <a:pt x="1722" y="431"/>
                    </a:moveTo>
                    <a:lnTo>
                      <a:pt x="2152" y="538"/>
                    </a:lnTo>
                    <a:lnTo>
                      <a:pt x="2475" y="753"/>
                    </a:lnTo>
                    <a:lnTo>
                      <a:pt x="2690" y="1076"/>
                    </a:lnTo>
                    <a:lnTo>
                      <a:pt x="2798" y="1506"/>
                    </a:lnTo>
                    <a:lnTo>
                      <a:pt x="2798" y="1722"/>
                    </a:lnTo>
                    <a:lnTo>
                      <a:pt x="2690" y="2259"/>
                    </a:lnTo>
                    <a:lnTo>
                      <a:pt x="2367" y="2690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3013"/>
                    </a:lnTo>
                    <a:lnTo>
                      <a:pt x="646" y="2690"/>
                    </a:lnTo>
                    <a:lnTo>
                      <a:pt x="431" y="2367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3"/>
                    </a:lnTo>
                    <a:lnTo>
                      <a:pt x="1291" y="538"/>
                    </a:lnTo>
                    <a:lnTo>
                      <a:pt x="1722" y="431"/>
                    </a:lnTo>
                    <a:close/>
                    <a:moveTo>
                      <a:pt x="1722" y="0"/>
                    </a:moveTo>
                    <a:lnTo>
                      <a:pt x="1399" y="108"/>
                    </a:lnTo>
                    <a:lnTo>
                      <a:pt x="1076" y="215"/>
                    </a:lnTo>
                    <a:lnTo>
                      <a:pt x="538" y="538"/>
                    </a:lnTo>
                    <a:lnTo>
                      <a:pt x="215" y="1076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861" y="3335"/>
                    </a:lnTo>
                    <a:lnTo>
                      <a:pt x="1399" y="3443"/>
                    </a:lnTo>
                    <a:lnTo>
                      <a:pt x="1722" y="3335"/>
                    </a:lnTo>
                    <a:lnTo>
                      <a:pt x="2044" y="3335"/>
                    </a:lnTo>
                    <a:lnTo>
                      <a:pt x="2582" y="2905"/>
                    </a:lnTo>
                    <a:lnTo>
                      <a:pt x="3013" y="2367"/>
                    </a:lnTo>
                    <a:lnTo>
                      <a:pt x="3120" y="1722"/>
                    </a:lnTo>
                    <a:lnTo>
                      <a:pt x="3228" y="1506"/>
                    </a:lnTo>
                    <a:lnTo>
                      <a:pt x="3120" y="968"/>
                    </a:lnTo>
                    <a:lnTo>
                      <a:pt x="2798" y="431"/>
                    </a:lnTo>
                    <a:lnTo>
                      <a:pt x="2260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8"/>
              <p:cNvSpPr/>
              <p:nvPr/>
            </p:nvSpPr>
            <p:spPr>
              <a:xfrm>
                <a:off x="4038600" y="3964275"/>
                <a:ext cx="807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6" extrusionOk="0">
                    <a:moveTo>
                      <a:pt x="1722" y="323"/>
                    </a:moveTo>
                    <a:lnTo>
                      <a:pt x="2153" y="431"/>
                    </a:lnTo>
                    <a:lnTo>
                      <a:pt x="2475" y="646"/>
                    </a:lnTo>
                    <a:lnTo>
                      <a:pt x="2691" y="1076"/>
                    </a:lnTo>
                    <a:lnTo>
                      <a:pt x="2798" y="1507"/>
                    </a:lnTo>
                    <a:lnTo>
                      <a:pt x="2798" y="1614"/>
                    </a:lnTo>
                    <a:lnTo>
                      <a:pt x="2691" y="2152"/>
                    </a:lnTo>
                    <a:lnTo>
                      <a:pt x="2368" y="2582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2905"/>
                    </a:lnTo>
                    <a:lnTo>
                      <a:pt x="646" y="2690"/>
                    </a:lnTo>
                    <a:lnTo>
                      <a:pt x="431" y="2367"/>
                    </a:lnTo>
                    <a:lnTo>
                      <a:pt x="324" y="1829"/>
                    </a:lnTo>
                    <a:lnTo>
                      <a:pt x="324" y="1722"/>
                    </a:lnTo>
                    <a:lnTo>
                      <a:pt x="539" y="1184"/>
                    </a:lnTo>
                    <a:lnTo>
                      <a:pt x="862" y="753"/>
                    </a:lnTo>
                    <a:lnTo>
                      <a:pt x="1292" y="431"/>
                    </a:lnTo>
                    <a:lnTo>
                      <a:pt x="1722" y="323"/>
                    </a:lnTo>
                    <a:close/>
                    <a:moveTo>
                      <a:pt x="1399" y="0"/>
                    </a:moveTo>
                    <a:lnTo>
                      <a:pt x="1077" y="108"/>
                    </a:lnTo>
                    <a:lnTo>
                      <a:pt x="539" y="431"/>
                    </a:lnTo>
                    <a:lnTo>
                      <a:pt x="216" y="969"/>
                    </a:lnTo>
                    <a:lnTo>
                      <a:pt x="1" y="1614"/>
                    </a:lnTo>
                    <a:lnTo>
                      <a:pt x="1" y="1829"/>
                    </a:lnTo>
                    <a:lnTo>
                      <a:pt x="108" y="2475"/>
                    </a:lnTo>
                    <a:lnTo>
                      <a:pt x="431" y="2905"/>
                    </a:lnTo>
                    <a:lnTo>
                      <a:pt x="862" y="3228"/>
                    </a:lnTo>
                    <a:lnTo>
                      <a:pt x="1399" y="3336"/>
                    </a:lnTo>
                    <a:lnTo>
                      <a:pt x="1722" y="3336"/>
                    </a:lnTo>
                    <a:lnTo>
                      <a:pt x="2045" y="3228"/>
                    </a:lnTo>
                    <a:lnTo>
                      <a:pt x="2583" y="2905"/>
                    </a:lnTo>
                    <a:lnTo>
                      <a:pt x="3013" y="2367"/>
                    </a:lnTo>
                    <a:lnTo>
                      <a:pt x="3121" y="1722"/>
                    </a:lnTo>
                    <a:lnTo>
                      <a:pt x="3228" y="1507"/>
                    </a:lnTo>
                    <a:lnTo>
                      <a:pt x="3121" y="969"/>
                    </a:lnTo>
                    <a:lnTo>
                      <a:pt x="2798" y="431"/>
                    </a:lnTo>
                    <a:lnTo>
                      <a:pt x="2368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8"/>
              <p:cNvSpPr/>
              <p:nvPr/>
            </p:nvSpPr>
            <p:spPr>
              <a:xfrm>
                <a:off x="4243025" y="3843225"/>
                <a:ext cx="807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444" extrusionOk="0">
                    <a:moveTo>
                      <a:pt x="1722" y="431"/>
                    </a:moveTo>
                    <a:lnTo>
                      <a:pt x="2152" y="539"/>
                    </a:lnTo>
                    <a:lnTo>
                      <a:pt x="2475" y="754"/>
                    </a:lnTo>
                    <a:lnTo>
                      <a:pt x="2690" y="1077"/>
                    </a:lnTo>
                    <a:lnTo>
                      <a:pt x="2798" y="1615"/>
                    </a:lnTo>
                    <a:lnTo>
                      <a:pt x="2798" y="1722"/>
                    </a:lnTo>
                    <a:lnTo>
                      <a:pt x="2690" y="2260"/>
                    </a:lnTo>
                    <a:lnTo>
                      <a:pt x="2367" y="2691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9" y="3013"/>
                    </a:lnTo>
                    <a:lnTo>
                      <a:pt x="646" y="2691"/>
                    </a:lnTo>
                    <a:lnTo>
                      <a:pt x="431" y="2368"/>
                    </a:lnTo>
                    <a:lnTo>
                      <a:pt x="323" y="1938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4"/>
                    </a:lnTo>
                    <a:lnTo>
                      <a:pt x="1291" y="539"/>
                    </a:lnTo>
                    <a:lnTo>
                      <a:pt x="1722" y="431"/>
                    </a:lnTo>
                    <a:close/>
                    <a:moveTo>
                      <a:pt x="1722" y="1"/>
                    </a:moveTo>
                    <a:lnTo>
                      <a:pt x="1399" y="109"/>
                    </a:lnTo>
                    <a:lnTo>
                      <a:pt x="1076" y="216"/>
                    </a:lnTo>
                    <a:lnTo>
                      <a:pt x="538" y="539"/>
                    </a:lnTo>
                    <a:lnTo>
                      <a:pt x="216" y="1077"/>
                    </a:lnTo>
                    <a:lnTo>
                      <a:pt x="0" y="1722"/>
                    </a:lnTo>
                    <a:lnTo>
                      <a:pt x="0" y="1938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861" y="3336"/>
                    </a:lnTo>
                    <a:lnTo>
                      <a:pt x="1399" y="3444"/>
                    </a:lnTo>
                    <a:lnTo>
                      <a:pt x="1722" y="3444"/>
                    </a:lnTo>
                    <a:lnTo>
                      <a:pt x="2045" y="3336"/>
                    </a:lnTo>
                    <a:lnTo>
                      <a:pt x="2583" y="2906"/>
                    </a:lnTo>
                    <a:lnTo>
                      <a:pt x="3013" y="2368"/>
                    </a:lnTo>
                    <a:lnTo>
                      <a:pt x="3120" y="1722"/>
                    </a:lnTo>
                    <a:lnTo>
                      <a:pt x="3228" y="1615"/>
                    </a:lnTo>
                    <a:lnTo>
                      <a:pt x="3120" y="969"/>
                    </a:lnTo>
                    <a:lnTo>
                      <a:pt x="2798" y="539"/>
                    </a:lnTo>
                    <a:lnTo>
                      <a:pt x="2367" y="21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8"/>
              <p:cNvSpPr/>
              <p:nvPr/>
            </p:nvSpPr>
            <p:spPr>
              <a:xfrm>
                <a:off x="4447450" y="3724900"/>
                <a:ext cx="807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36" extrusionOk="0">
                    <a:moveTo>
                      <a:pt x="1721" y="323"/>
                    </a:move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1076"/>
                    </a:lnTo>
                    <a:lnTo>
                      <a:pt x="2797" y="1506"/>
                    </a:lnTo>
                    <a:lnTo>
                      <a:pt x="2797" y="1614"/>
                    </a:lnTo>
                    <a:lnTo>
                      <a:pt x="2690" y="2152"/>
                    </a:lnTo>
                    <a:lnTo>
                      <a:pt x="2367" y="2582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8" y="2905"/>
                    </a:lnTo>
                    <a:lnTo>
                      <a:pt x="646" y="2690"/>
                    </a:lnTo>
                    <a:lnTo>
                      <a:pt x="430" y="2367"/>
                    </a:lnTo>
                    <a:lnTo>
                      <a:pt x="323" y="1829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3"/>
                    </a:lnTo>
                    <a:lnTo>
                      <a:pt x="1291" y="431"/>
                    </a:lnTo>
                    <a:lnTo>
                      <a:pt x="1721" y="323"/>
                    </a:lnTo>
                    <a:close/>
                    <a:moveTo>
                      <a:pt x="1399" y="0"/>
                    </a:moveTo>
                    <a:lnTo>
                      <a:pt x="1076" y="108"/>
                    </a:lnTo>
                    <a:lnTo>
                      <a:pt x="538" y="538"/>
                    </a:lnTo>
                    <a:lnTo>
                      <a:pt x="215" y="968"/>
                    </a:lnTo>
                    <a:lnTo>
                      <a:pt x="0" y="1614"/>
                    </a:lnTo>
                    <a:lnTo>
                      <a:pt x="0" y="1829"/>
                    </a:lnTo>
                    <a:lnTo>
                      <a:pt x="108" y="2475"/>
                    </a:lnTo>
                    <a:lnTo>
                      <a:pt x="430" y="2905"/>
                    </a:lnTo>
                    <a:lnTo>
                      <a:pt x="861" y="3228"/>
                    </a:lnTo>
                    <a:lnTo>
                      <a:pt x="1399" y="3335"/>
                    </a:lnTo>
                    <a:lnTo>
                      <a:pt x="1721" y="3335"/>
                    </a:lnTo>
                    <a:lnTo>
                      <a:pt x="2044" y="3228"/>
                    </a:lnTo>
                    <a:lnTo>
                      <a:pt x="2582" y="2905"/>
                    </a:lnTo>
                    <a:lnTo>
                      <a:pt x="3012" y="2367"/>
                    </a:lnTo>
                    <a:lnTo>
                      <a:pt x="3120" y="1722"/>
                    </a:lnTo>
                    <a:lnTo>
                      <a:pt x="3228" y="1506"/>
                    </a:lnTo>
                    <a:lnTo>
                      <a:pt x="3120" y="968"/>
                    </a:lnTo>
                    <a:lnTo>
                      <a:pt x="2797" y="431"/>
                    </a:lnTo>
                    <a:lnTo>
                      <a:pt x="2367" y="108"/>
                    </a:lnTo>
                    <a:lnTo>
                      <a:pt x="172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8"/>
              <p:cNvSpPr/>
              <p:nvPr/>
            </p:nvSpPr>
            <p:spPr>
              <a:xfrm>
                <a:off x="4229575" y="3641500"/>
                <a:ext cx="726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488" extrusionOk="0">
                    <a:moveTo>
                      <a:pt x="1" y="1"/>
                    </a:moveTo>
                    <a:lnTo>
                      <a:pt x="1" y="3874"/>
                    </a:lnTo>
                    <a:lnTo>
                      <a:pt x="2798" y="5488"/>
                    </a:lnTo>
                    <a:lnTo>
                      <a:pt x="2905" y="183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8"/>
              <p:cNvSpPr/>
              <p:nvPr/>
            </p:nvSpPr>
            <p:spPr>
              <a:xfrm>
                <a:off x="4224200" y="3636125"/>
                <a:ext cx="834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9" extrusionOk="0">
                    <a:moveTo>
                      <a:pt x="431" y="539"/>
                    </a:moveTo>
                    <a:lnTo>
                      <a:pt x="2905" y="2045"/>
                    </a:lnTo>
                    <a:lnTo>
                      <a:pt x="2905" y="5471"/>
                    </a:lnTo>
                    <a:lnTo>
                      <a:pt x="323" y="3982"/>
                    </a:lnTo>
                    <a:lnTo>
                      <a:pt x="431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4089"/>
                    </a:lnTo>
                    <a:lnTo>
                      <a:pt x="108" y="4197"/>
                    </a:lnTo>
                    <a:lnTo>
                      <a:pt x="3013" y="5918"/>
                    </a:lnTo>
                    <a:lnTo>
                      <a:pt x="3120" y="5918"/>
                    </a:lnTo>
                    <a:lnTo>
                      <a:pt x="3228" y="5810"/>
                    </a:lnTo>
                    <a:lnTo>
                      <a:pt x="3336" y="2045"/>
                    </a:lnTo>
                    <a:lnTo>
                      <a:pt x="3228" y="1830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8"/>
              <p:cNvSpPr/>
              <p:nvPr/>
            </p:nvSpPr>
            <p:spPr>
              <a:xfrm>
                <a:off x="4299500" y="3590400"/>
                <a:ext cx="1641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7532" extrusionOk="0">
                    <a:moveTo>
                      <a:pt x="6564" y="1"/>
                    </a:moveTo>
                    <a:lnTo>
                      <a:pt x="108" y="3766"/>
                    </a:lnTo>
                    <a:lnTo>
                      <a:pt x="1" y="7532"/>
                    </a:lnTo>
                    <a:lnTo>
                      <a:pt x="6456" y="3766"/>
                    </a:lnTo>
                    <a:lnTo>
                      <a:pt x="65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8"/>
              <p:cNvSpPr/>
              <p:nvPr/>
            </p:nvSpPr>
            <p:spPr>
              <a:xfrm>
                <a:off x="4296825" y="3587725"/>
                <a:ext cx="1694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855" extrusionOk="0">
                    <a:moveTo>
                      <a:pt x="6455" y="431"/>
                    </a:moveTo>
                    <a:lnTo>
                      <a:pt x="6455" y="3766"/>
                    </a:lnTo>
                    <a:lnTo>
                      <a:pt x="323" y="7316"/>
                    </a:lnTo>
                    <a:lnTo>
                      <a:pt x="323" y="7316"/>
                    </a:lnTo>
                    <a:lnTo>
                      <a:pt x="429" y="3919"/>
                    </a:lnTo>
                    <a:lnTo>
                      <a:pt x="429" y="3919"/>
                    </a:lnTo>
                    <a:lnTo>
                      <a:pt x="6455" y="431"/>
                    </a:lnTo>
                    <a:close/>
                    <a:moveTo>
                      <a:pt x="6563" y="0"/>
                    </a:moveTo>
                    <a:lnTo>
                      <a:pt x="108" y="3658"/>
                    </a:lnTo>
                    <a:lnTo>
                      <a:pt x="0" y="3873"/>
                    </a:lnTo>
                    <a:lnTo>
                      <a:pt x="0" y="7639"/>
                    </a:lnTo>
                    <a:lnTo>
                      <a:pt x="108" y="7854"/>
                    </a:lnTo>
                    <a:lnTo>
                      <a:pt x="215" y="7854"/>
                    </a:lnTo>
                    <a:lnTo>
                      <a:pt x="6671" y="4089"/>
                    </a:lnTo>
                    <a:lnTo>
                      <a:pt x="6778" y="3873"/>
                    </a:lnTo>
                    <a:lnTo>
                      <a:pt x="6778" y="108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8"/>
              <p:cNvSpPr/>
              <p:nvPr/>
            </p:nvSpPr>
            <p:spPr>
              <a:xfrm>
                <a:off x="4229575" y="3547375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8" y="0"/>
                    </a:moveTo>
                    <a:lnTo>
                      <a:pt x="3228" y="1829"/>
                    </a:lnTo>
                    <a:lnTo>
                      <a:pt x="1" y="3766"/>
                    </a:lnTo>
                    <a:lnTo>
                      <a:pt x="2905" y="5487"/>
                    </a:lnTo>
                    <a:lnTo>
                      <a:pt x="9361" y="1722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8"/>
              <p:cNvSpPr/>
              <p:nvPr/>
            </p:nvSpPr>
            <p:spPr>
              <a:xfrm>
                <a:off x="4224200" y="3542000"/>
                <a:ext cx="2421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0" extrusionOk="0">
                    <a:moveTo>
                      <a:pt x="6563" y="388"/>
                    </a:moveTo>
                    <a:lnTo>
                      <a:pt x="9145" y="1937"/>
                    </a:lnTo>
                    <a:lnTo>
                      <a:pt x="3120" y="5487"/>
                    </a:lnTo>
                    <a:lnTo>
                      <a:pt x="601" y="3937"/>
                    </a:lnTo>
                    <a:lnTo>
                      <a:pt x="601" y="3937"/>
                    </a:lnTo>
                    <a:lnTo>
                      <a:pt x="1507" y="3443"/>
                    </a:lnTo>
                    <a:lnTo>
                      <a:pt x="6563" y="388"/>
                    </a:lnTo>
                    <a:close/>
                    <a:moveTo>
                      <a:pt x="6456" y="0"/>
                    </a:moveTo>
                    <a:lnTo>
                      <a:pt x="5487" y="646"/>
                    </a:lnTo>
                    <a:lnTo>
                      <a:pt x="2152" y="2582"/>
                    </a:lnTo>
                    <a:lnTo>
                      <a:pt x="753" y="3443"/>
                    </a:lnTo>
                    <a:lnTo>
                      <a:pt x="323" y="3658"/>
                    </a:lnTo>
                    <a:lnTo>
                      <a:pt x="216" y="3766"/>
                    </a:lnTo>
                    <a:lnTo>
                      <a:pt x="108" y="3766"/>
                    </a:lnTo>
                    <a:lnTo>
                      <a:pt x="0" y="3873"/>
                    </a:lnTo>
                    <a:lnTo>
                      <a:pt x="0" y="3981"/>
                    </a:lnTo>
                    <a:lnTo>
                      <a:pt x="108" y="4089"/>
                    </a:lnTo>
                    <a:lnTo>
                      <a:pt x="3013" y="5810"/>
                    </a:lnTo>
                    <a:lnTo>
                      <a:pt x="3228" y="5810"/>
                    </a:lnTo>
                    <a:lnTo>
                      <a:pt x="9576" y="2152"/>
                    </a:lnTo>
                    <a:lnTo>
                      <a:pt x="9683" y="1937"/>
                    </a:lnTo>
                    <a:lnTo>
                      <a:pt x="9576" y="1829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8"/>
              <p:cNvSpPr/>
              <p:nvPr/>
            </p:nvSpPr>
            <p:spPr>
              <a:xfrm>
                <a:off x="4331775" y="3579650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1"/>
                    </a:lnTo>
                    <a:lnTo>
                      <a:pt x="2153" y="1722"/>
                    </a:lnTo>
                    <a:lnTo>
                      <a:pt x="2906" y="1292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8"/>
              <p:cNvSpPr/>
              <p:nvPr/>
            </p:nvSpPr>
            <p:spPr>
              <a:xfrm>
                <a:off x="4253775" y="3628075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2153" y="1721"/>
                    </a:lnTo>
                    <a:lnTo>
                      <a:pt x="2906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8"/>
              <p:cNvSpPr/>
              <p:nvPr/>
            </p:nvSpPr>
            <p:spPr>
              <a:xfrm>
                <a:off x="4356000" y="3566200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646" y="1"/>
                    </a:moveTo>
                    <a:lnTo>
                      <a:pt x="0" y="431"/>
                    </a:lnTo>
                    <a:lnTo>
                      <a:pt x="2044" y="1722"/>
                    </a:lnTo>
                    <a:lnTo>
                      <a:pt x="2797" y="1292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8"/>
              <p:cNvSpPr/>
              <p:nvPr/>
            </p:nvSpPr>
            <p:spPr>
              <a:xfrm>
                <a:off x="4382875" y="3560825"/>
                <a:ext cx="1617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1" extrusionOk="0">
                    <a:moveTo>
                      <a:pt x="109" y="0"/>
                    </a:moveTo>
                    <a:lnTo>
                      <a:pt x="1" y="216"/>
                    </a:lnTo>
                    <a:lnTo>
                      <a:pt x="109" y="323"/>
                    </a:lnTo>
                    <a:lnTo>
                      <a:pt x="324" y="431"/>
                    </a:lnTo>
                    <a:lnTo>
                      <a:pt x="539" y="323"/>
                    </a:lnTo>
                    <a:lnTo>
                      <a:pt x="646" y="216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8"/>
              <p:cNvSpPr/>
              <p:nvPr/>
            </p:nvSpPr>
            <p:spPr>
              <a:xfrm>
                <a:off x="4401725" y="3571575"/>
                <a:ext cx="16150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432" extrusionOk="0">
                    <a:moveTo>
                      <a:pt x="108" y="1"/>
                    </a:moveTo>
                    <a:lnTo>
                      <a:pt x="0" y="216"/>
                    </a:lnTo>
                    <a:lnTo>
                      <a:pt x="0" y="431"/>
                    </a:lnTo>
                    <a:lnTo>
                      <a:pt x="538" y="431"/>
                    </a:lnTo>
                    <a:lnTo>
                      <a:pt x="646" y="216"/>
                    </a:lnTo>
                    <a:lnTo>
                      <a:pt x="53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8"/>
              <p:cNvSpPr/>
              <p:nvPr/>
            </p:nvSpPr>
            <p:spPr>
              <a:xfrm>
                <a:off x="4420550" y="3582350"/>
                <a:ext cx="161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538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215"/>
                    </a:lnTo>
                    <a:lnTo>
                      <a:pt x="108" y="430"/>
                    </a:lnTo>
                    <a:lnTo>
                      <a:pt x="323" y="538"/>
                    </a:lnTo>
                    <a:lnTo>
                      <a:pt x="538" y="430"/>
                    </a:lnTo>
                    <a:lnTo>
                      <a:pt x="646" y="215"/>
                    </a:lnTo>
                    <a:lnTo>
                      <a:pt x="538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8"/>
              <p:cNvSpPr/>
              <p:nvPr/>
            </p:nvSpPr>
            <p:spPr>
              <a:xfrm>
                <a:off x="4380200" y="3630750"/>
                <a:ext cx="672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121" extrusionOk="0">
                    <a:moveTo>
                      <a:pt x="2690" y="1"/>
                    </a:moveTo>
                    <a:lnTo>
                      <a:pt x="0" y="1614"/>
                    </a:lnTo>
                    <a:lnTo>
                      <a:pt x="0" y="3121"/>
                    </a:lnTo>
                    <a:lnTo>
                      <a:pt x="2690" y="1614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8"/>
              <p:cNvSpPr/>
              <p:nvPr/>
            </p:nvSpPr>
            <p:spPr>
              <a:xfrm>
                <a:off x="3957925" y="3797500"/>
                <a:ext cx="726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5488" extrusionOk="0">
                    <a:moveTo>
                      <a:pt x="0" y="1"/>
                    </a:moveTo>
                    <a:lnTo>
                      <a:pt x="0" y="3874"/>
                    </a:lnTo>
                    <a:lnTo>
                      <a:pt x="2798" y="5488"/>
                    </a:lnTo>
                    <a:lnTo>
                      <a:pt x="2905" y="183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8"/>
              <p:cNvSpPr/>
              <p:nvPr/>
            </p:nvSpPr>
            <p:spPr>
              <a:xfrm>
                <a:off x="3952550" y="3792125"/>
                <a:ext cx="834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9" extrusionOk="0">
                    <a:moveTo>
                      <a:pt x="430" y="539"/>
                    </a:moveTo>
                    <a:lnTo>
                      <a:pt x="2905" y="2045"/>
                    </a:lnTo>
                    <a:lnTo>
                      <a:pt x="2905" y="5471"/>
                    </a:lnTo>
                    <a:lnTo>
                      <a:pt x="2905" y="5471"/>
                    </a:lnTo>
                    <a:lnTo>
                      <a:pt x="323" y="3982"/>
                    </a:lnTo>
                    <a:lnTo>
                      <a:pt x="430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4089"/>
                    </a:lnTo>
                    <a:lnTo>
                      <a:pt x="108" y="4197"/>
                    </a:lnTo>
                    <a:lnTo>
                      <a:pt x="3013" y="5918"/>
                    </a:lnTo>
                    <a:lnTo>
                      <a:pt x="3120" y="5918"/>
                    </a:lnTo>
                    <a:lnTo>
                      <a:pt x="3228" y="5810"/>
                    </a:lnTo>
                    <a:lnTo>
                      <a:pt x="3335" y="2045"/>
                    </a:lnTo>
                    <a:lnTo>
                      <a:pt x="3228" y="1830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8"/>
              <p:cNvSpPr/>
              <p:nvPr/>
            </p:nvSpPr>
            <p:spPr>
              <a:xfrm>
                <a:off x="4027850" y="3746400"/>
                <a:ext cx="1641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7532" extrusionOk="0">
                    <a:moveTo>
                      <a:pt x="6563" y="1"/>
                    </a:moveTo>
                    <a:lnTo>
                      <a:pt x="108" y="3766"/>
                    </a:lnTo>
                    <a:lnTo>
                      <a:pt x="1" y="7532"/>
                    </a:lnTo>
                    <a:lnTo>
                      <a:pt x="6456" y="3766"/>
                    </a:lnTo>
                    <a:lnTo>
                      <a:pt x="6563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8"/>
              <p:cNvSpPr/>
              <p:nvPr/>
            </p:nvSpPr>
            <p:spPr>
              <a:xfrm>
                <a:off x="4025150" y="3743725"/>
                <a:ext cx="1694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855" extrusionOk="0">
                    <a:moveTo>
                      <a:pt x="6456" y="431"/>
                    </a:moveTo>
                    <a:lnTo>
                      <a:pt x="6349" y="3766"/>
                    </a:lnTo>
                    <a:lnTo>
                      <a:pt x="324" y="7316"/>
                    </a:lnTo>
                    <a:lnTo>
                      <a:pt x="430" y="3920"/>
                    </a:lnTo>
                    <a:lnTo>
                      <a:pt x="430" y="3920"/>
                    </a:lnTo>
                    <a:lnTo>
                      <a:pt x="6456" y="431"/>
                    </a:lnTo>
                    <a:close/>
                    <a:moveTo>
                      <a:pt x="6564" y="0"/>
                    </a:moveTo>
                    <a:lnTo>
                      <a:pt x="109" y="3658"/>
                    </a:lnTo>
                    <a:lnTo>
                      <a:pt x="1" y="3873"/>
                    </a:lnTo>
                    <a:lnTo>
                      <a:pt x="1" y="7639"/>
                    </a:lnTo>
                    <a:lnTo>
                      <a:pt x="109" y="7854"/>
                    </a:lnTo>
                    <a:lnTo>
                      <a:pt x="216" y="7854"/>
                    </a:lnTo>
                    <a:lnTo>
                      <a:pt x="6671" y="4089"/>
                    </a:lnTo>
                    <a:lnTo>
                      <a:pt x="6779" y="3873"/>
                    </a:lnTo>
                    <a:lnTo>
                      <a:pt x="6779" y="108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8"/>
              <p:cNvSpPr/>
              <p:nvPr/>
            </p:nvSpPr>
            <p:spPr>
              <a:xfrm>
                <a:off x="3957925" y="3703375"/>
                <a:ext cx="2340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361" h="5488" extrusionOk="0">
                    <a:moveTo>
                      <a:pt x="6348" y="0"/>
                    </a:moveTo>
                    <a:lnTo>
                      <a:pt x="3228" y="1829"/>
                    </a:lnTo>
                    <a:lnTo>
                      <a:pt x="0" y="3766"/>
                    </a:lnTo>
                    <a:lnTo>
                      <a:pt x="2905" y="5487"/>
                    </a:lnTo>
                    <a:lnTo>
                      <a:pt x="9360" y="1722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8"/>
              <p:cNvSpPr/>
              <p:nvPr/>
            </p:nvSpPr>
            <p:spPr>
              <a:xfrm>
                <a:off x="3952550" y="3698000"/>
                <a:ext cx="242075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9683" h="5810" extrusionOk="0">
                    <a:moveTo>
                      <a:pt x="6563" y="388"/>
                    </a:moveTo>
                    <a:lnTo>
                      <a:pt x="9145" y="1937"/>
                    </a:lnTo>
                    <a:lnTo>
                      <a:pt x="3120" y="5487"/>
                    </a:lnTo>
                    <a:lnTo>
                      <a:pt x="601" y="3937"/>
                    </a:lnTo>
                    <a:lnTo>
                      <a:pt x="1506" y="3443"/>
                    </a:lnTo>
                    <a:lnTo>
                      <a:pt x="6563" y="388"/>
                    </a:lnTo>
                    <a:close/>
                    <a:moveTo>
                      <a:pt x="6455" y="0"/>
                    </a:moveTo>
                    <a:lnTo>
                      <a:pt x="5487" y="646"/>
                    </a:lnTo>
                    <a:lnTo>
                      <a:pt x="2152" y="2582"/>
                    </a:lnTo>
                    <a:lnTo>
                      <a:pt x="753" y="3443"/>
                    </a:lnTo>
                    <a:lnTo>
                      <a:pt x="323" y="3658"/>
                    </a:lnTo>
                    <a:lnTo>
                      <a:pt x="215" y="3766"/>
                    </a:lnTo>
                    <a:lnTo>
                      <a:pt x="108" y="3766"/>
                    </a:lnTo>
                    <a:lnTo>
                      <a:pt x="0" y="3873"/>
                    </a:lnTo>
                    <a:lnTo>
                      <a:pt x="0" y="3981"/>
                    </a:lnTo>
                    <a:lnTo>
                      <a:pt x="108" y="4089"/>
                    </a:lnTo>
                    <a:lnTo>
                      <a:pt x="3013" y="5810"/>
                    </a:lnTo>
                    <a:lnTo>
                      <a:pt x="3228" y="5810"/>
                    </a:lnTo>
                    <a:lnTo>
                      <a:pt x="9575" y="2152"/>
                    </a:lnTo>
                    <a:lnTo>
                      <a:pt x="9683" y="1937"/>
                    </a:lnTo>
                    <a:lnTo>
                      <a:pt x="9575" y="1829"/>
                    </a:lnTo>
                    <a:lnTo>
                      <a:pt x="667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8"/>
              <p:cNvSpPr/>
              <p:nvPr/>
            </p:nvSpPr>
            <p:spPr>
              <a:xfrm>
                <a:off x="4060125" y="3735650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1"/>
                    </a:moveTo>
                    <a:lnTo>
                      <a:pt x="1" y="431"/>
                    </a:lnTo>
                    <a:lnTo>
                      <a:pt x="2152" y="1722"/>
                    </a:lnTo>
                    <a:lnTo>
                      <a:pt x="2905" y="1292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8"/>
              <p:cNvSpPr/>
              <p:nvPr/>
            </p:nvSpPr>
            <p:spPr>
              <a:xfrm>
                <a:off x="3982125" y="3784075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2152" y="1721"/>
                    </a:lnTo>
                    <a:lnTo>
                      <a:pt x="2905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8"/>
              <p:cNvSpPr/>
              <p:nvPr/>
            </p:nvSpPr>
            <p:spPr>
              <a:xfrm>
                <a:off x="4084325" y="3722200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646" y="1"/>
                    </a:moveTo>
                    <a:lnTo>
                      <a:pt x="1" y="431"/>
                    </a:lnTo>
                    <a:lnTo>
                      <a:pt x="2045" y="1722"/>
                    </a:lnTo>
                    <a:lnTo>
                      <a:pt x="2798" y="1292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8"/>
              <p:cNvSpPr/>
              <p:nvPr/>
            </p:nvSpPr>
            <p:spPr>
              <a:xfrm>
                <a:off x="4111225" y="3716825"/>
                <a:ext cx="1617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1" extrusionOk="0">
                    <a:moveTo>
                      <a:pt x="108" y="0"/>
                    </a:moveTo>
                    <a:lnTo>
                      <a:pt x="1" y="216"/>
                    </a:lnTo>
                    <a:lnTo>
                      <a:pt x="108" y="323"/>
                    </a:lnTo>
                    <a:lnTo>
                      <a:pt x="323" y="431"/>
                    </a:lnTo>
                    <a:lnTo>
                      <a:pt x="539" y="323"/>
                    </a:lnTo>
                    <a:lnTo>
                      <a:pt x="646" y="216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8"/>
              <p:cNvSpPr/>
              <p:nvPr/>
            </p:nvSpPr>
            <p:spPr>
              <a:xfrm>
                <a:off x="4130050" y="3727575"/>
                <a:ext cx="1617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432" extrusionOk="0">
                    <a:moveTo>
                      <a:pt x="1" y="1"/>
                    </a:moveTo>
                    <a:lnTo>
                      <a:pt x="1" y="216"/>
                    </a:lnTo>
                    <a:lnTo>
                      <a:pt x="1" y="431"/>
                    </a:lnTo>
                    <a:lnTo>
                      <a:pt x="539" y="431"/>
                    </a:lnTo>
                    <a:lnTo>
                      <a:pt x="646" y="216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8"/>
              <p:cNvSpPr/>
              <p:nvPr/>
            </p:nvSpPr>
            <p:spPr>
              <a:xfrm>
                <a:off x="4148875" y="3738350"/>
                <a:ext cx="161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539" extrusionOk="0">
                    <a:moveTo>
                      <a:pt x="324" y="0"/>
                    </a:moveTo>
                    <a:lnTo>
                      <a:pt x="109" y="108"/>
                    </a:lnTo>
                    <a:lnTo>
                      <a:pt x="1" y="215"/>
                    </a:lnTo>
                    <a:lnTo>
                      <a:pt x="109" y="430"/>
                    </a:lnTo>
                    <a:lnTo>
                      <a:pt x="324" y="538"/>
                    </a:lnTo>
                    <a:lnTo>
                      <a:pt x="539" y="430"/>
                    </a:lnTo>
                    <a:lnTo>
                      <a:pt x="646" y="215"/>
                    </a:lnTo>
                    <a:lnTo>
                      <a:pt x="539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8"/>
              <p:cNvSpPr/>
              <p:nvPr/>
            </p:nvSpPr>
            <p:spPr>
              <a:xfrm>
                <a:off x="4108550" y="3786750"/>
                <a:ext cx="672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121" extrusionOk="0">
                    <a:moveTo>
                      <a:pt x="2690" y="1"/>
                    </a:moveTo>
                    <a:lnTo>
                      <a:pt x="0" y="1614"/>
                    </a:lnTo>
                    <a:lnTo>
                      <a:pt x="0" y="3121"/>
                    </a:lnTo>
                    <a:lnTo>
                      <a:pt x="2690" y="1614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8"/>
              <p:cNvSpPr/>
              <p:nvPr/>
            </p:nvSpPr>
            <p:spPr>
              <a:xfrm>
                <a:off x="3680875" y="3953525"/>
                <a:ext cx="75350" cy="139875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5595" extrusionOk="0">
                    <a:moveTo>
                      <a:pt x="108" y="0"/>
                    </a:moveTo>
                    <a:lnTo>
                      <a:pt x="1" y="3873"/>
                    </a:lnTo>
                    <a:lnTo>
                      <a:pt x="2906" y="5595"/>
                    </a:lnTo>
                    <a:lnTo>
                      <a:pt x="3013" y="182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8"/>
              <p:cNvSpPr/>
              <p:nvPr/>
            </p:nvSpPr>
            <p:spPr>
              <a:xfrm>
                <a:off x="3678200" y="3950825"/>
                <a:ext cx="834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8" extrusionOk="0">
                    <a:moveTo>
                      <a:pt x="323" y="431"/>
                    </a:moveTo>
                    <a:lnTo>
                      <a:pt x="2905" y="2045"/>
                    </a:lnTo>
                    <a:lnTo>
                      <a:pt x="2905" y="5463"/>
                    </a:lnTo>
                    <a:lnTo>
                      <a:pt x="2905" y="5463"/>
                    </a:lnTo>
                    <a:lnTo>
                      <a:pt x="323" y="3874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3981"/>
                    </a:lnTo>
                    <a:lnTo>
                      <a:pt x="0" y="4196"/>
                    </a:lnTo>
                    <a:lnTo>
                      <a:pt x="2905" y="5918"/>
                    </a:lnTo>
                    <a:lnTo>
                      <a:pt x="3120" y="5918"/>
                    </a:lnTo>
                    <a:lnTo>
                      <a:pt x="3228" y="5703"/>
                    </a:lnTo>
                    <a:lnTo>
                      <a:pt x="3335" y="1937"/>
                    </a:lnTo>
                    <a:lnTo>
                      <a:pt x="3228" y="1829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8"/>
              <p:cNvSpPr/>
              <p:nvPr/>
            </p:nvSpPr>
            <p:spPr>
              <a:xfrm>
                <a:off x="3753500" y="3905100"/>
                <a:ext cx="1614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532" extrusionOk="0">
                    <a:moveTo>
                      <a:pt x="6456" y="0"/>
                    </a:moveTo>
                    <a:lnTo>
                      <a:pt x="108" y="3658"/>
                    </a:lnTo>
                    <a:lnTo>
                      <a:pt x="1" y="7532"/>
                    </a:lnTo>
                    <a:lnTo>
                      <a:pt x="6456" y="3766"/>
                    </a:lnTo>
                    <a:lnTo>
                      <a:pt x="645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8"/>
              <p:cNvSpPr/>
              <p:nvPr/>
            </p:nvSpPr>
            <p:spPr>
              <a:xfrm>
                <a:off x="3750825" y="3899725"/>
                <a:ext cx="169475" cy="1990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7962" extrusionOk="0">
                    <a:moveTo>
                      <a:pt x="6455" y="538"/>
                    </a:moveTo>
                    <a:lnTo>
                      <a:pt x="6348" y="3873"/>
                    </a:lnTo>
                    <a:lnTo>
                      <a:pt x="323" y="7424"/>
                    </a:lnTo>
                    <a:lnTo>
                      <a:pt x="323" y="4089"/>
                    </a:lnTo>
                    <a:lnTo>
                      <a:pt x="6455" y="538"/>
                    </a:lnTo>
                    <a:close/>
                    <a:moveTo>
                      <a:pt x="6455" y="0"/>
                    </a:moveTo>
                    <a:lnTo>
                      <a:pt x="108" y="3766"/>
                    </a:lnTo>
                    <a:lnTo>
                      <a:pt x="0" y="3873"/>
                    </a:lnTo>
                    <a:lnTo>
                      <a:pt x="0" y="7747"/>
                    </a:lnTo>
                    <a:lnTo>
                      <a:pt x="0" y="7962"/>
                    </a:lnTo>
                    <a:lnTo>
                      <a:pt x="215" y="7962"/>
                    </a:lnTo>
                    <a:lnTo>
                      <a:pt x="6670" y="4089"/>
                    </a:lnTo>
                    <a:lnTo>
                      <a:pt x="6778" y="3981"/>
                    </a:lnTo>
                    <a:lnTo>
                      <a:pt x="6778" y="215"/>
                    </a:lnTo>
                    <a:lnTo>
                      <a:pt x="667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8"/>
              <p:cNvSpPr/>
              <p:nvPr/>
            </p:nvSpPr>
            <p:spPr>
              <a:xfrm>
                <a:off x="3683575" y="3859375"/>
                <a:ext cx="2313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253" h="5488" extrusionOk="0">
                    <a:moveTo>
                      <a:pt x="6348" y="0"/>
                    </a:moveTo>
                    <a:lnTo>
                      <a:pt x="3120" y="1937"/>
                    </a:lnTo>
                    <a:lnTo>
                      <a:pt x="0" y="3766"/>
                    </a:lnTo>
                    <a:lnTo>
                      <a:pt x="2905" y="5487"/>
                    </a:lnTo>
                    <a:lnTo>
                      <a:pt x="9253" y="1829"/>
                    </a:lnTo>
                    <a:lnTo>
                      <a:pt x="63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8"/>
              <p:cNvSpPr/>
              <p:nvPr/>
            </p:nvSpPr>
            <p:spPr>
              <a:xfrm>
                <a:off x="3678200" y="3856675"/>
                <a:ext cx="2421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811" extrusionOk="0">
                    <a:moveTo>
                      <a:pt x="6562" y="387"/>
                    </a:moveTo>
                    <a:lnTo>
                      <a:pt x="9145" y="1937"/>
                    </a:lnTo>
                    <a:lnTo>
                      <a:pt x="3120" y="5380"/>
                    </a:lnTo>
                    <a:lnTo>
                      <a:pt x="589" y="3920"/>
                    </a:lnTo>
                    <a:lnTo>
                      <a:pt x="589" y="3920"/>
                    </a:lnTo>
                    <a:lnTo>
                      <a:pt x="1506" y="3336"/>
                    </a:lnTo>
                    <a:lnTo>
                      <a:pt x="6562" y="387"/>
                    </a:lnTo>
                    <a:close/>
                    <a:moveTo>
                      <a:pt x="6455" y="1"/>
                    </a:moveTo>
                    <a:lnTo>
                      <a:pt x="5487" y="539"/>
                    </a:lnTo>
                    <a:lnTo>
                      <a:pt x="2152" y="2583"/>
                    </a:lnTo>
                    <a:lnTo>
                      <a:pt x="753" y="3444"/>
                    </a:lnTo>
                    <a:lnTo>
                      <a:pt x="323" y="3659"/>
                    </a:lnTo>
                    <a:lnTo>
                      <a:pt x="108" y="3766"/>
                    </a:lnTo>
                    <a:lnTo>
                      <a:pt x="0" y="3874"/>
                    </a:lnTo>
                    <a:lnTo>
                      <a:pt x="0" y="3982"/>
                    </a:lnTo>
                    <a:lnTo>
                      <a:pt x="108" y="4089"/>
                    </a:lnTo>
                    <a:lnTo>
                      <a:pt x="3013" y="5811"/>
                    </a:lnTo>
                    <a:lnTo>
                      <a:pt x="3228" y="5811"/>
                    </a:lnTo>
                    <a:lnTo>
                      <a:pt x="9575" y="2045"/>
                    </a:lnTo>
                    <a:lnTo>
                      <a:pt x="9683" y="1937"/>
                    </a:lnTo>
                    <a:lnTo>
                      <a:pt x="9575" y="1722"/>
                    </a:lnTo>
                    <a:lnTo>
                      <a:pt x="667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8"/>
              <p:cNvSpPr/>
              <p:nvPr/>
            </p:nvSpPr>
            <p:spPr>
              <a:xfrm>
                <a:off x="3785775" y="3891650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1"/>
                    </a:moveTo>
                    <a:lnTo>
                      <a:pt x="1" y="431"/>
                    </a:lnTo>
                    <a:lnTo>
                      <a:pt x="2152" y="1722"/>
                    </a:lnTo>
                    <a:lnTo>
                      <a:pt x="2906" y="1292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8"/>
              <p:cNvSpPr/>
              <p:nvPr/>
            </p:nvSpPr>
            <p:spPr>
              <a:xfrm>
                <a:off x="3707775" y="3940075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2152" y="1721"/>
                    </a:lnTo>
                    <a:lnTo>
                      <a:pt x="2906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8"/>
              <p:cNvSpPr/>
              <p:nvPr/>
            </p:nvSpPr>
            <p:spPr>
              <a:xfrm>
                <a:off x="3807300" y="3880900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0" y="431"/>
                    </a:lnTo>
                    <a:lnTo>
                      <a:pt x="2152" y="1722"/>
                    </a:lnTo>
                    <a:lnTo>
                      <a:pt x="2905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8"/>
              <p:cNvSpPr/>
              <p:nvPr/>
            </p:nvSpPr>
            <p:spPr>
              <a:xfrm>
                <a:off x="3836875" y="3872825"/>
                <a:ext cx="161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539" extrusionOk="0">
                    <a:moveTo>
                      <a:pt x="324" y="0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08" y="431"/>
                    </a:lnTo>
                    <a:lnTo>
                      <a:pt x="324" y="538"/>
                    </a:lnTo>
                    <a:lnTo>
                      <a:pt x="539" y="431"/>
                    </a:lnTo>
                    <a:lnTo>
                      <a:pt x="646" y="216"/>
                    </a:lnTo>
                    <a:lnTo>
                      <a:pt x="539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8"/>
              <p:cNvSpPr/>
              <p:nvPr/>
            </p:nvSpPr>
            <p:spPr>
              <a:xfrm>
                <a:off x="3853025" y="3883575"/>
                <a:ext cx="161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539" extrusionOk="0">
                    <a:moveTo>
                      <a:pt x="323" y="1"/>
                    </a:moveTo>
                    <a:lnTo>
                      <a:pt x="108" y="108"/>
                    </a:lnTo>
                    <a:lnTo>
                      <a:pt x="0" y="324"/>
                    </a:lnTo>
                    <a:lnTo>
                      <a:pt x="108" y="431"/>
                    </a:lnTo>
                    <a:lnTo>
                      <a:pt x="323" y="539"/>
                    </a:lnTo>
                    <a:lnTo>
                      <a:pt x="538" y="431"/>
                    </a:lnTo>
                    <a:lnTo>
                      <a:pt x="646" y="324"/>
                    </a:lnTo>
                    <a:lnTo>
                      <a:pt x="646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8"/>
              <p:cNvSpPr/>
              <p:nvPr/>
            </p:nvSpPr>
            <p:spPr>
              <a:xfrm>
                <a:off x="3874550" y="3894350"/>
                <a:ext cx="161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539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323"/>
                    </a:lnTo>
                    <a:lnTo>
                      <a:pt x="108" y="430"/>
                    </a:lnTo>
                    <a:lnTo>
                      <a:pt x="323" y="538"/>
                    </a:lnTo>
                    <a:lnTo>
                      <a:pt x="538" y="430"/>
                    </a:lnTo>
                    <a:lnTo>
                      <a:pt x="646" y="323"/>
                    </a:lnTo>
                    <a:lnTo>
                      <a:pt x="538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8"/>
              <p:cNvSpPr/>
              <p:nvPr/>
            </p:nvSpPr>
            <p:spPr>
              <a:xfrm>
                <a:off x="3834200" y="3945450"/>
                <a:ext cx="672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3013" extrusionOk="0">
                    <a:moveTo>
                      <a:pt x="2690" y="0"/>
                    </a:moveTo>
                    <a:lnTo>
                      <a:pt x="0" y="1506"/>
                    </a:lnTo>
                    <a:lnTo>
                      <a:pt x="0" y="3013"/>
                    </a:lnTo>
                    <a:lnTo>
                      <a:pt x="2690" y="1506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8"/>
              <p:cNvSpPr/>
              <p:nvPr/>
            </p:nvSpPr>
            <p:spPr>
              <a:xfrm>
                <a:off x="3097225" y="3375225"/>
                <a:ext cx="812300" cy="589075"/>
              </a:xfrm>
              <a:custGeom>
                <a:avLst/>
                <a:gdLst/>
                <a:ahLst/>
                <a:cxnLst/>
                <a:rect l="l" t="t" r="r" b="b"/>
                <a:pathLst>
                  <a:path w="32492" h="23563" extrusionOk="0">
                    <a:moveTo>
                      <a:pt x="32492" y="1"/>
                    </a:moveTo>
                    <a:lnTo>
                      <a:pt x="1" y="19366"/>
                    </a:lnTo>
                    <a:lnTo>
                      <a:pt x="1" y="23562"/>
                    </a:lnTo>
                    <a:lnTo>
                      <a:pt x="32492" y="4304"/>
                    </a:lnTo>
                    <a:lnTo>
                      <a:pt x="324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8"/>
              <p:cNvSpPr/>
              <p:nvPr/>
            </p:nvSpPr>
            <p:spPr>
              <a:xfrm>
                <a:off x="3094525" y="3369850"/>
                <a:ext cx="817700" cy="599825"/>
              </a:xfrm>
              <a:custGeom>
                <a:avLst/>
                <a:gdLst/>
                <a:ahLst/>
                <a:cxnLst/>
                <a:rect l="l" t="t" r="r" b="b"/>
                <a:pathLst>
                  <a:path w="32708" h="23993" extrusionOk="0">
                    <a:moveTo>
                      <a:pt x="32385" y="539"/>
                    </a:moveTo>
                    <a:lnTo>
                      <a:pt x="32385" y="4412"/>
                    </a:lnTo>
                    <a:lnTo>
                      <a:pt x="324" y="23541"/>
                    </a:lnTo>
                    <a:lnTo>
                      <a:pt x="324" y="23541"/>
                    </a:lnTo>
                    <a:lnTo>
                      <a:pt x="324" y="19689"/>
                    </a:lnTo>
                    <a:lnTo>
                      <a:pt x="32385" y="539"/>
                    </a:lnTo>
                    <a:close/>
                    <a:moveTo>
                      <a:pt x="32492" y="1"/>
                    </a:moveTo>
                    <a:lnTo>
                      <a:pt x="109" y="19366"/>
                    </a:lnTo>
                    <a:lnTo>
                      <a:pt x="1" y="19581"/>
                    </a:lnTo>
                    <a:lnTo>
                      <a:pt x="1" y="23777"/>
                    </a:lnTo>
                    <a:lnTo>
                      <a:pt x="109" y="23993"/>
                    </a:lnTo>
                    <a:lnTo>
                      <a:pt x="216" y="23993"/>
                    </a:lnTo>
                    <a:lnTo>
                      <a:pt x="32707" y="4735"/>
                    </a:lnTo>
                    <a:lnTo>
                      <a:pt x="32707" y="4519"/>
                    </a:lnTo>
                    <a:lnTo>
                      <a:pt x="32707" y="216"/>
                    </a:lnTo>
                    <a:lnTo>
                      <a:pt x="327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8"/>
              <p:cNvSpPr/>
              <p:nvPr/>
            </p:nvSpPr>
            <p:spPr>
              <a:xfrm>
                <a:off x="3008475" y="3802900"/>
                <a:ext cx="887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6456" extrusionOk="0">
                    <a:moveTo>
                      <a:pt x="0" y="0"/>
                    </a:moveTo>
                    <a:lnTo>
                      <a:pt x="0" y="4304"/>
                    </a:lnTo>
                    <a:lnTo>
                      <a:pt x="3551" y="6455"/>
                    </a:lnTo>
                    <a:lnTo>
                      <a:pt x="3551" y="22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8"/>
              <p:cNvSpPr/>
              <p:nvPr/>
            </p:nvSpPr>
            <p:spPr>
              <a:xfrm>
                <a:off x="3035375" y="3821725"/>
                <a:ext cx="34975" cy="1264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5057" extrusionOk="0">
                    <a:moveTo>
                      <a:pt x="0" y="0"/>
                    </a:moveTo>
                    <a:lnTo>
                      <a:pt x="108" y="4304"/>
                    </a:lnTo>
                    <a:lnTo>
                      <a:pt x="1399" y="5057"/>
                    </a:lnTo>
                    <a:lnTo>
                      <a:pt x="1399" y="7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8"/>
              <p:cNvSpPr/>
              <p:nvPr/>
            </p:nvSpPr>
            <p:spPr>
              <a:xfrm>
                <a:off x="3003100" y="3800200"/>
                <a:ext cx="9952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6779" extrusionOk="0">
                    <a:moveTo>
                      <a:pt x="323" y="431"/>
                    </a:moveTo>
                    <a:lnTo>
                      <a:pt x="3658" y="2411"/>
                    </a:lnTo>
                    <a:lnTo>
                      <a:pt x="3658" y="2411"/>
                    </a:lnTo>
                    <a:lnTo>
                      <a:pt x="3658" y="6241"/>
                    </a:lnTo>
                    <a:lnTo>
                      <a:pt x="323" y="4304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4412"/>
                    </a:lnTo>
                    <a:lnTo>
                      <a:pt x="108" y="4627"/>
                    </a:lnTo>
                    <a:lnTo>
                      <a:pt x="3766" y="6779"/>
                    </a:lnTo>
                    <a:lnTo>
                      <a:pt x="3873" y="6779"/>
                    </a:lnTo>
                    <a:lnTo>
                      <a:pt x="3981" y="6563"/>
                    </a:lnTo>
                    <a:lnTo>
                      <a:pt x="3981" y="2367"/>
                    </a:lnTo>
                    <a:lnTo>
                      <a:pt x="3873" y="2152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8"/>
              <p:cNvSpPr/>
              <p:nvPr/>
            </p:nvSpPr>
            <p:spPr>
              <a:xfrm>
                <a:off x="3008475" y="3321450"/>
                <a:ext cx="901050" cy="537950"/>
              </a:xfrm>
              <a:custGeom>
                <a:avLst/>
                <a:gdLst/>
                <a:ahLst/>
                <a:cxnLst/>
                <a:rect l="l" t="t" r="r" b="b"/>
                <a:pathLst>
                  <a:path w="36042" h="21518" extrusionOk="0">
                    <a:moveTo>
                      <a:pt x="32384" y="0"/>
                    </a:moveTo>
                    <a:lnTo>
                      <a:pt x="0" y="19258"/>
                    </a:lnTo>
                    <a:lnTo>
                      <a:pt x="3551" y="21517"/>
                    </a:lnTo>
                    <a:lnTo>
                      <a:pt x="36042" y="2152"/>
                    </a:lnTo>
                    <a:lnTo>
                      <a:pt x="3238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8"/>
              <p:cNvSpPr/>
              <p:nvPr/>
            </p:nvSpPr>
            <p:spPr>
              <a:xfrm>
                <a:off x="3035375" y="3337575"/>
                <a:ext cx="841875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5" h="20120" extrusionOk="0">
                    <a:moveTo>
                      <a:pt x="32384" y="1"/>
                    </a:moveTo>
                    <a:lnTo>
                      <a:pt x="0" y="19366"/>
                    </a:lnTo>
                    <a:lnTo>
                      <a:pt x="1399" y="20119"/>
                    </a:lnTo>
                    <a:lnTo>
                      <a:pt x="33675" y="754"/>
                    </a:lnTo>
                    <a:lnTo>
                      <a:pt x="323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8"/>
              <p:cNvSpPr/>
              <p:nvPr/>
            </p:nvSpPr>
            <p:spPr>
              <a:xfrm>
                <a:off x="3035375" y="3337575"/>
                <a:ext cx="841875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5" h="20120" extrusionOk="0">
                    <a:moveTo>
                      <a:pt x="32384" y="1"/>
                    </a:moveTo>
                    <a:lnTo>
                      <a:pt x="0" y="19366"/>
                    </a:lnTo>
                    <a:lnTo>
                      <a:pt x="1399" y="20119"/>
                    </a:lnTo>
                    <a:lnTo>
                      <a:pt x="33675" y="754"/>
                    </a:lnTo>
                    <a:lnTo>
                      <a:pt x="323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8"/>
              <p:cNvSpPr/>
              <p:nvPr/>
            </p:nvSpPr>
            <p:spPr>
              <a:xfrm>
                <a:off x="3003100" y="3318750"/>
                <a:ext cx="909125" cy="543350"/>
              </a:xfrm>
              <a:custGeom>
                <a:avLst/>
                <a:gdLst/>
                <a:ahLst/>
                <a:cxnLst/>
                <a:rect l="l" t="t" r="r" b="b"/>
                <a:pathLst>
                  <a:path w="36365" h="21734" extrusionOk="0">
                    <a:moveTo>
                      <a:pt x="32599" y="323"/>
                    </a:moveTo>
                    <a:lnTo>
                      <a:pt x="35826" y="2260"/>
                    </a:lnTo>
                    <a:lnTo>
                      <a:pt x="3766" y="21410"/>
                    </a:lnTo>
                    <a:lnTo>
                      <a:pt x="587" y="19424"/>
                    </a:lnTo>
                    <a:lnTo>
                      <a:pt x="587" y="19424"/>
                    </a:lnTo>
                    <a:lnTo>
                      <a:pt x="32599" y="323"/>
                    </a:lnTo>
                    <a:close/>
                    <a:moveTo>
                      <a:pt x="32491" y="1"/>
                    </a:moveTo>
                    <a:lnTo>
                      <a:pt x="108" y="19259"/>
                    </a:lnTo>
                    <a:lnTo>
                      <a:pt x="0" y="19366"/>
                    </a:lnTo>
                    <a:lnTo>
                      <a:pt x="108" y="19581"/>
                    </a:lnTo>
                    <a:lnTo>
                      <a:pt x="3766" y="21733"/>
                    </a:lnTo>
                    <a:lnTo>
                      <a:pt x="3873" y="21733"/>
                    </a:lnTo>
                    <a:lnTo>
                      <a:pt x="36364" y="2367"/>
                    </a:lnTo>
                    <a:lnTo>
                      <a:pt x="36364" y="2260"/>
                    </a:lnTo>
                    <a:lnTo>
                      <a:pt x="36364" y="2045"/>
                    </a:lnTo>
                    <a:lnTo>
                      <a:pt x="3270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8"/>
              <p:cNvSpPr/>
              <p:nvPr/>
            </p:nvSpPr>
            <p:spPr>
              <a:xfrm>
                <a:off x="3274750" y="3477450"/>
                <a:ext cx="812300" cy="591750"/>
              </a:xfrm>
              <a:custGeom>
                <a:avLst/>
                <a:gdLst/>
                <a:ahLst/>
                <a:cxnLst/>
                <a:rect l="l" t="t" r="r" b="b"/>
                <a:pathLst>
                  <a:path w="32492" h="23670" extrusionOk="0">
                    <a:moveTo>
                      <a:pt x="32491" y="0"/>
                    </a:moveTo>
                    <a:lnTo>
                      <a:pt x="0" y="19366"/>
                    </a:lnTo>
                    <a:lnTo>
                      <a:pt x="0" y="23669"/>
                    </a:lnTo>
                    <a:lnTo>
                      <a:pt x="32491" y="4411"/>
                    </a:lnTo>
                    <a:lnTo>
                      <a:pt x="324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8"/>
              <p:cNvSpPr/>
              <p:nvPr/>
            </p:nvSpPr>
            <p:spPr>
              <a:xfrm>
                <a:off x="3272050" y="3474750"/>
                <a:ext cx="81767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23885" extrusionOk="0">
                    <a:moveTo>
                      <a:pt x="32384" y="431"/>
                    </a:moveTo>
                    <a:lnTo>
                      <a:pt x="32384" y="4412"/>
                    </a:lnTo>
                    <a:lnTo>
                      <a:pt x="323" y="23371"/>
                    </a:lnTo>
                    <a:lnTo>
                      <a:pt x="323" y="23371"/>
                    </a:lnTo>
                    <a:lnTo>
                      <a:pt x="323" y="19581"/>
                    </a:lnTo>
                    <a:lnTo>
                      <a:pt x="32384" y="431"/>
                    </a:lnTo>
                    <a:close/>
                    <a:moveTo>
                      <a:pt x="32492" y="1"/>
                    </a:moveTo>
                    <a:lnTo>
                      <a:pt x="1" y="19366"/>
                    </a:lnTo>
                    <a:lnTo>
                      <a:pt x="1" y="19474"/>
                    </a:lnTo>
                    <a:lnTo>
                      <a:pt x="1" y="23777"/>
                    </a:lnTo>
                    <a:lnTo>
                      <a:pt x="1" y="23885"/>
                    </a:lnTo>
                    <a:lnTo>
                      <a:pt x="216" y="23885"/>
                    </a:lnTo>
                    <a:lnTo>
                      <a:pt x="32599" y="4627"/>
                    </a:lnTo>
                    <a:lnTo>
                      <a:pt x="32707" y="4519"/>
                    </a:lnTo>
                    <a:lnTo>
                      <a:pt x="32707" y="108"/>
                    </a:lnTo>
                    <a:lnTo>
                      <a:pt x="325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8"/>
              <p:cNvSpPr/>
              <p:nvPr/>
            </p:nvSpPr>
            <p:spPr>
              <a:xfrm>
                <a:off x="3185975" y="3907800"/>
                <a:ext cx="88800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3552" h="6456" extrusionOk="0">
                    <a:moveTo>
                      <a:pt x="1" y="0"/>
                    </a:moveTo>
                    <a:lnTo>
                      <a:pt x="1" y="4303"/>
                    </a:lnTo>
                    <a:lnTo>
                      <a:pt x="3551" y="6455"/>
                    </a:lnTo>
                    <a:lnTo>
                      <a:pt x="3551" y="215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8"/>
              <p:cNvSpPr/>
              <p:nvPr/>
            </p:nvSpPr>
            <p:spPr>
              <a:xfrm>
                <a:off x="3212875" y="3923925"/>
                <a:ext cx="3500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058" extrusionOk="0">
                    <a:moveTo>
                      <a:pt x="1" y="1"/>
                    </a:moveTo>
                    <a:lnTo>
                      <a:pt x="108" y="4304"/>
                    </a:lnTo>
                    <a:lnTo>
                      <a:pt x="1399" y="5057"/>
                    </a:lnTo>
                    <a:lnTo>
                      <a:pt x="1399" y="8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8"/>
              <p:cNvSpPr/>
              <p:nvPr/>
            </p:nvSpPr>
            <p:spPr>
              <a:xfrm>
                <a:off x="3180600" y="3902400"/>
                <a:ext cx="99550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779" extrusionOk="0">
                    <a:moveTo>
                      <a:pt x="324" y="539"/>
                    </a:moveTo>
                    <a:lnTo>
                      <a:pt x="3659" y="2583"/>
                    </a:lnTo>
                    <a:lnTo>
                      <a:pt x="3659" y="6348"/>
                    </a:lnTo>
                    <a:lnTo>
                      <a:pt x="324" y="4412"/>
                    </a:lnTo>
                    <a:lnTo>
                      <a:pt x="324" y="539"/>
                    </a:lnTo>
                    <a:close/>
                    <a:moveTo>
                      <a:pt x="108" y="1"/>
                    </a:moveTo>
                    <a:lnTo>
                      <a:pt x="1" y="216"/>
                    </a:lnTo>
                    <a:lnTo>
                      <a:pt x="1" y="4519"/>
                    </a:lnTo>
                    <a:lnTo>
                      <a:pt x="108" y="4627"/>
                    </a:lnTo>
                    <a:lnTo>
                      <a:pt x="3659" y="6779"/>
                    </a:lnTo>
                    <a:lnTo>
                      <a:pt x="3874" y="6779"/>
                    </a:lnTo>
                    <a:lnTo>
                      <a:pt x="3981" y="6671"/>
                    </a:lnTo>
                    <a:lnTo>
                      <a:pt x="3981" y="2368"/>
                    </a:lnTo>
                    <a:lnTo>
                      <a:pt x="3874" y="2260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8"/>
              <p:cNvSpPr/>
              <p:nvPr/>
            </p:nvSpPr>
            <p:spPr>
              <a:xfrm>
                <a:off x="3185975" y="3426350"/>
                <a:ext cx="901075" cy="535250"/>
              </a:xfrm>
              <a:custGeom>
                <a:avLst/>
                <a:gdLst/>
                <a:ahLst/>
                <a:cxnLst/>
                <a:rect l="l" t="t" r="r" b="b"/>
                <a:pathLst>
                  <a:path w="36043" h="21410" extrusionOk="0">
                    <a:moveTo>
                      <a:pt x="32384" y="0"/>
                    </a:moveTo>
                    <a:lnTo>
                      <a:pt x="1" y="19258"/>
                    </a:lnTo>
                    <a:lnTo>
                      <a:pt x="3551" y="21410"/>
                    </a:lnTo>
                    <a:lnTo>
                      <a:pt x="36042" y="2044"/>
                    </a:lnTo>
                    <a:lnTo>
                      <a:pt x="3238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8"/>
              <p:cNvSpPr/>
              <p:nvPr/>
            </p:nvSpPr>
            <p:spPr>
              <a:xfrm>
                <a:off x="3212875" y="3442475"/>
                <a:ext cx="8419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20" extrusionOk="0">
                    <a:moveTo>
                      <a:pt x="32384" y="1"/>
                    </a:moveTo>
                    <a:lnTo>
                      <a:pt x="1" y="19259"/>
                    </a:lnTo>
                    <a:lnTo>
                      <a:pt x="1399" y="20119"/>
                    </a:lnTo>
                    <a:lnTo>
                      <a:pt x="33675" y="754"/>
                    </a:lnTo>
                    <a:lnTo>
                      <a:pt x="323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8"/>
              <p:cNvSpPr/>
              <p:nvPr/>
            </p:nvSpPr>
            <p:spPr>
              <a:xfrm>
                <a:off x="3212875" y="3442475"/>
                <a:ext cx="841900" cy="503000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20120" extrusionOk="0">
                    <a:moveTo>
                      <a:pt x="32384" y="1"/>
                    </a:moveTo>
                    <a:lnTo>
                      <a:pt x="1" y="19259"/>
                    </a:lnTo>
                    <a:lnTo>
                      <a:pt x="1399" y="20119"/>
                    </a:lnTo>
                    <a:lnTo>
                      <a:pt x="33675" y="754"/>
                    </a:lnTo>
                    <a:lnTo>
                      <a:pt x="323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8"/>
              <p:cNvSpPr/>
              <p:nvPr/>
            </p:nvSpPr>
            <p:spPr>
              <a:xfrm>
                <a:off x="3180600" y="3423650"/>
                <a:ext cx="909125" cy="543325"/>
              </a:xfrm>
              <a:custGeom>
                <a:avLst/>
                <a:gdLst/>
                <a:ahLst/>
                <a:cxnLst/>
                <a:rect l="l" t="t" r="r" b="b"/>
                <a:pathLst>
                  <a:path w="36365" h="21733" extrusionOk="0">
                    <a:moveTo>
                      <a:pt x="32599" y="323"/>
                    </a:moveTo>
                    <a:lnTo>
                      <a:pt x="35827" y="2260"/>
                    </a:lnTo>
                    <a:lnTo>
                      <a:pt x="3766" y="21303"/>
                    </a:lnTo>
                    <a:lnTo>
                      <a:pt x="485" y="19314"/>
                    </a:lnTo>
                    <a:lnTo>
                      <a:pt x="485" y="19314"/>
                    </a:lnTo>
                    <a:lnTo>
                      <a:pt x="32599" y="323"/>
                    </a:lnTo>
                    <a:close/>
                    <a:moveTo>
                      <a:pt x="32492" y="0"/>
                    </a:moveTo>
                    <a:lnTo>
                      <a:pt x="108" y="19151"/>
                    </a:lnTo>
                    <a:lnTo>
                      <a:pt x="1" y="19366"/>
                    </a:lnTo>
                    <a:lnTo>
                      <a:pt x="108" y="19474"/>
                    </a:lnTo>
                    <a:lnTo>
                      <a:pt x="3659" y="21733"/>
                    </a:lnTo>
                    <a:lnTo>
                      <a:pt x="3874" y="21733"/>
                    </a:lnTo>
                    <a:lnTo>
                      <a:pt x="36257" y="2367"/>
                    </a:lnTo>
                    <a:lnTo>
                      <a:pt x="36365" y="2152"/>
                    </a:lnTo>
                    <a:lnTo>
                      <a:pt x="36257" y="2045"/>
                    </a:lnTo>
                    <a:lnTo>
                      <a:pt x="325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8"/>
              <p:cNvSpPr/>
              <p:nvPr/>
            </p:nvSpPr>
            <p:spPr>
              <a:xfrm>
                <a:off x="2871300" y="3620000"/>
                <a:ext cx="1667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013" extrusionOk="0">
                    <a:moveTo>
                      <a:pt x="0" y="0"/>
                    </a:moveTo>
                    <a:lnTo>
                      <a:pt x="0" y="753"/>
                    </a:lnTo>
                    <a:lnTo>
                      <a:pt x="0" y="1076"/>
                    </a:lnTo>
                    <a:lnTo>
                      <a:pt x="0" y="1506"/>
                    </a:lnTo>
                    <a:lnTo>
                      <a:pt x="215" y="1829"/>
                    </a:lnTo>
                    <a:lnTo>
                      <a:pt x="538" y="2152"/>
                    </a:lnTo>
                    <a:lnTo>
                      <a:pt x="969" y="2475"/>
                    </a:lnTo>
                    <a:lnTo>
                      <a:pt x="1399" y="2690"/>
                    </a:lnTo>
                    <a:lnTo>
                      <a:pt x="1937" y="2905"/>
                    </a:lnTo>
                    <a:lnTo>
                      <a:pt x="2582" y="3013"/>
                    </a:lnTo>
                    <a:lnTo>
                      <a:pt x="3981" y="3013"/>
                    </a:lnTo>
                    <a:lnTo>
                      <a:pt x="4627" y="2905"/>
                    </a:lnTo>
                    <a:lnTo>
                      <a:pt x="5164" y="2690"/>
                    </a:lnTo>
                    <a:lnTo>
                      <a:pt x="5702" y="2475"/>
                    </a:lnTo>
                    <a:lnTo>
                      <a:pt x="6133" y="2152"/>
                    </a:lnTo>
                    <a:lnTo>
                      <a:pt x="6348" y="1829"/>
                    </a:lnTo>
                    <a:lnTo>
                      <a:pt x="6563" y="1506"/>
                    </a:lnTo>
                    <a:lnTo>
                      <a:pt x="6671" y="1076"/>
                    </a:lnTo>
                    <a:lnTo>
                      <a:pt x="667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8"/>
              <p:cNvSpPr/>
              <p:nvPr/>
            </p:nvSpPr>
            <p:spPr>
              <a:xfrm>
                <a:off x="2871300" y="3620000"/>
                <a:ext cx="1667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3013" fill="none" extrusionOk="0">
                    <a:moveTo>
                      <a:pt x="6671" y="0"/>
                    </a:moveTo>
                    <a:lnTo>
                      <a:pt x="6671" y="1076"/>
                    </a:lnTo>
                    <a:lnTo>
                      <a:pt x="6671" y="1076"/>
                    </a:lnTo>
                    <a:lnTo>
                      <a:pt x="6563" y="1506"/>
                    </a:lnTo>
                    <a:lnTo>
                      <a:pt x="6348" y="1829"/>
                    </a:lnTo>
                    <a:lnTo>
                      <a:pt x="6133" y="2152"/>
                    </a:lnTo>
                    <a:lnTo>
                      <a:pt x="5702" y="2475"/>
                    </a:lnTo>
                    <a:lnTo>
                      <a:pt x="5164" y="2690"/>
                    </a:lnTo>
                    <a:lnTo>
                      <a:pt x="4627" y="2905"/>
                    </a:lnTo>
                    <a:lnTo>
                      <a:pt x="3981" y="3013"/>
                    </a:lnTo>
                    <a:lnTo>
                      <a:pt x="3335" y="3013"/>
                    </a:lnTo>
                    <a:lnTo>
                      <a:pt x="3335" y="3013"/>
                    </a:lnTo>
                    <a:lnTo>
                      <a:pt x="2582" y="3013"/>
                    </a:lnTo>
                    <a:lnTo>
                      <a:pt x="1937" y="2905"/>
                    </a:lnTo>
                    <a:lnTo>
                      <a:pt x="1399" y="2690"/>
                    </a:lnTo>
                    <a:lnTo>
                      <a:pt x="969" y="2475"/>
                    </a:lnTo>
                    <a:lnTo>
                      <a:pt x="538" y="2152"/>
                    </a:lnTo>
                    <a:lnTo>
                      <a:pt x="215" y="1829"/>
                    </a:lnTo>
                    <a:lnTo>
                      <a:pt x="0" y="1506"/>
                    </a:lnTo>
                    <a:lnTo>
                      <a:pt x="0" y="1076"/>
                    </a:lnTo>
                    <a:lnTo>
                      <a:pt x="0" y="75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8"/>
              <p:cNvSpPr/>
              <p:nvPr/>
            </p:nvSpPr>
            <p:spPr>
              <a:xfrm>
                <a:off x="2865925" y="3614625"/>
                <a:ext cx="17752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7101" h="3443" extrusionOk="0">
                    <a:moveTo>
                      <a:pt x="215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968"/>
                    </a:lnTo>
                    <a:lnTo>
                      <a:pt x="0" y="1291"/>
                    </a:lnTo>
                    <a:lnTo>
                      <a:pt x="108" y="1721"/>
                    </a:lnTo>
                    <a:lnTo>
                      <a:pt x="323" y="2152"/>
                    </a:lnTo>
                    <a:lnTo>
                      <a:pt x="646" y="2475"/>
                    </a:lnTo>
                    <a:lnTo>
                      <a:pt x="1076" y="2797"/>
                    </a:lnTo>
                    <a:lnTo>
                      <a:pt x="1614" y="3120"/>
                    </a:lnTo>
                    <a:lnTo>
                      <a:pt x="2152" y="3335"/>
                    </a:lnTo>
                    <a:lnTo>
                      <a:pt x="2797" y="3443"/>
                    </a:lnTo>
                    <a:lnTo>
                      <a:pt x="4196" y="3443"/>
                    </a:lnTo>
                    <a:lnTo>
                      <a:pt x="4842" y="3335"/>
                    </a:lnTo>
                    <a:lnTo>
                      <a:pt x="5487" y="3120"/>
                    </a:lnTo>
                    <a:lnTo>
                      <a:pt x="6025" y="2797"/>
                    </a:lnTo>
                    <a:lnTo>
                      <a:pt x="6455" y="2475"/>
                    </a:lnTo>
                    <a:lnTo>
                      <a:pt x="6778" y="2152"/>
                    </a:lnTo>
                    <a:lnTo>
                      <a:pt x="6993" y="1721"/>
                    </a:lnTo>
                    <a:lnTo>
                      <a:pt x="7101" y="1291"/>
                    </a:lnTo>
                    <a:lnTo>
                      <a:pt x="6993" y="215"/>
                    </a:lnTo>
                    <a:lnTo>
                      <a:pt x="6993" y="108"/>
                    </a:lnTo>
                    <a:lnTo>
                      <a:pt x="6886" y="0"/>
                    </a:lnTo>
                    <a:lnTo>
                      <a:pt x="6670" y="108"/>
                    </a:lnTo>
                    <a:lnTo>
                      <a:pt x="6670" y="215"/>
                    </a:lnTo>
                    <a:lnTo>
                      <a:pt x="6670" y="1291"/>
                    </a:lnTo>
                    <a:lnTo>
                      <a:pt x="6670" y="1614"/>
                    </a:lnTo>
                    <a:lnTo>
                      <a:pt x="6455" y="1937"/>
                    </a:lnTo>
                    <a:lnTo>
                      <a:pt x="6025" y="2367"/>
                    </a:lnTo>
                    <a:lnTo>
                      <a:pt x="5272" y="2797"/>
                    </a:lnTo>
                    <a:lnTo>
                      <a:pt x="4519" y="3013"/>
                    </a:lnTo>
                    <a:lnTo>
                      <a:pt x="3550" y="3120"/>
                    </a:lnTo>
                    <a:lnTo>
                      <a:pt x="2905" y="3013"/>
                    </a:lnTo>
                    <a:lnTo>
                      <a:pt x="2259" y="2905"/>
                    </a:lnTo>
                    <a:lnTo>
                      <a:pt x="1721" y="2797"/>
                    </a:lnTo>
                    <a:lnTo>
                      <a:pt x="1291" y="2475"/>
                    </a:lnTo>
                    <a:lnTo>
                      <a:pt x="861" y="2259"/>
                    </a:lnTo>
                    <a:lnTo>
                      <a:pt x="646" y="1937"/>
                    </a:lnTo>
                    <a:lnTo>
                      <a:pt x="430" y="1614"/>
                    </a:lnTo>
                    <a:lnTo>
                      <a:pt x="323" y="1291"/>
                    </a:lnTo>
                    <a:lnTo>
                      <a:pt x="323" y="968"/>
                    </a:lnTo>
                    <a:lnTo>
                      <a:pt x="323" y="215"/>
                    </a:lnTo>
                    <a:lnTo>
                      <a:pt x="323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8"/>
              <p:cNvSpPr/>
              <p:nvPr/>
            </p:nvSpPr>
            <p:spPr>
              <a:xfrm>
                <a:off x="2868600" y="3566200"/>
                <a:ext cx="169475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982" extrusionOk="0">
                    <a:moveTo>
                      <a:pt x="2690" y="1"/>
                    </a:moveTo>
                    <a:lnTo>
                      <a:pt x="2045" y="216"/>
                    </a:lnTo>
                    <a:lnTo>
                      <a:pt x="1507" y="323"/>
                    </a:lnTo>
                    <a:lnTo>
                      <a:pt x="969" y="538"/>
                    </a:lnTo>
                    <a:lnTo>
                      <a:pt x="646" y="861"/>
                    </a:lnTo>
                    <a:lnTo>
                      <a:pt x="323" y="1184"/>
                    </a:lnTo>
                    <a:lnTo>
                      <a:pt x="108" y="1614"/>
                    </a:lnTo>
                    <a:lnTo>
                      <a:pt x="1" y="2045"/>
                    </a:lnTo>
                    <a:lnTo>
                      <a:pt x="108" y="2367"/>
                    </a:lnTo>
                    <a:lnTo>
                      <a:pt x="323" y="2798"/>
                    </a:lnTo>
                    <a:lnTo>
                      <a:pt x="646" y="3121"/>
                    </a:lnTo>
                    <a:lnTo>
                      <a:pt x="969" y="3443"/>
                    </a:lnTo>
                    <a:lnTo>
                      <a:pt x="1507" y="3658"/>
                    </a:lnTo>
                    <a:lnTo>
                      <a:pt x="2045" y="3874"/>
                    </a:lnTo>
                    <a:lnTo>
                      <a:pt x="2690" y="3981"/>
                    </a:lnTo>
                    <a:lnTo>
                      <a:pt x="4089" y="3981"/>
                    </a:lnTo>
                    <a:lnTo>
                      <a:pt x="4735" y="3874"/>
                    </a:lnTo>
                    <a:lnTo>
                      <a:pt x="5272" y="3658"/>
                    </a:lnTo>
                    <a:lnTo>
                      <a:pt x="5810" y="3443"/>
                    </a:lnTo>
                    <a:lnTo>
                      <a:pt x="6241" y="3121"/>
                    </a:lnTo>
                    <a:lnTo>
                      <a:pt x="6456" y="2798"/>
                    </a:lnTo>
                    <a:lnTo>
                      <a:pt x="6671" y="2367"/>
                    </a:lnTo>
                    <a:lnTo>
                      <a:pt x="6779" y="2045"/>
                    </a:lnTo>
                    <a:lnTo>
                      <a:pt x="6671" y="1614"/>
                    </a:lnTo>
                    <a:lnTo>
                      <a:pt x="6456" y="1184"/>
                    </a:lnTo>
                    <a:lnTo>
                      <a:pt x="6241" y="861"/>
                    </a:lnTo>
                    <a:lnTo>
                      <a:pt x="5810" y="538"/>
                    </a:lnTo>
                    <a:lnTo>
                      <a:pt x="5272" y="323"/>
                    </a:lnTo>
                    <a:lnTo>
                      <a:pt x="4735" y="216"/>
                    </a:lnTo>
                    <a:lnTo>
                      <a:pt x="408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8"/>
              <p:cNvSpPr/>
              <p:nvPr/>
            </p:nvSpPr>
            <p:spPr>
              <a:xfrm>
                <a:off x="2865925" y="3560825"/>
                <a:ext cx="1775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7101" h="4412" extrusionOk="0">
                    <a:moveTo>
                      <a:pt x="4196" y="431"/>
                    </a:moveTo>
                    <a:lnTo>
                      <a:pt x="4734" y="538"/>
                    </a:lnTo>
                    <a:lnTo>
                      <a:pt x="5272" y="753"/>
                    </a:lnTo>
                    <a:lnTo>
                      <a:pt x="5810" y="969"/>
                    </a:lnTo>
                    <a:lnTo>
                      <a:pt x="6133" y="1184"/>
                    </a:lnTo>
                    <a:lnTo>
                      <a:pt x="6455" y="1507"/>
                    </a:lnTo>
                    <a:lnTo>
                      <a:pt x="6670" y="1829"/>
                    </a:lnTo>
                    <a:lnTo>
                      <a:pt x="6670" y="2260"/>
                    </a:lnTo>
                    <a:lnTo>
                      <a:pt x="6670" y="2582"/>
                    </a:lnTo>
                    <a:lnTo>
                      <a:pt x="6455" y="2905"/>
                    </a:lnTo>
                    <a:lnTo>
                      <a:pt x="6025" y="3336"/>
                    </a:lnTo>
                    <a:lnTo>
                      <a:pt x="5272" y="3658"/>
                    </a:lnTo>
                    <a:lnTo>
                      <a:pt x="4519" y="3873"/>
                    </a:lnTo>
                    <a:lnTo>
                      <a:pt x="3550" y="3981"/>
                    </a:lnTo>
                    <a:lnTo>
                      <a:pt x="2797" y="3981"/>
                    </a:lnTo>
                    <a:lnTo>
                      <a:pt x="2259" y="3873"/>
                    </a:lnTo>
                    <a:lnTo>
                      <a:pt x="1721" y="3658"/>
                    </a:lnTo>
                    <a:lnTo>
                      <a:pt x="1184" y="3443"/>
                    </a:lnTo>
                    <a:lnTo>
                      <a:pt x="861" y="3228"/>
                    </a:lnTo>
                    <a:lnTo>
                      <a:pt x="538" y="2905"/>
                    </a:lnTo>
                    <a:lnTo>
                      <a:pt x="430" y="2582"/>
                    </a:lnTo>
                    <a:lnTo>
                      <a:pt x="323" y="2260"/>
                    </a:lnTo>
                    <a:lnTo>
                      <a:pt x="430" y="1829"/>
                    </a:lnTo>
                    <a:lnTo>
                      <a:pt x="538" y="1507"/>
                    </a:lnTo>
                    <a:lnTo>
                      <a:pt x="968" y="1076"/>
                    </a:lnTo>
                    <a:lnTo>
                      <a:pt x="1721" y="753"/>
                    </a:lnTo>
                    <a:lnTo>
                      <a:pt x="2582" y="538"/>
                    </a:lnTo>
                    <a:lnTo>
                      <a:pt x="3550" y="431"/>
                    </a:lnTo>
                    <a:close/>
                    <a:moveTo>
                      <a:pt x="3550" y="0"/>
                    </a:moveTo>
                    <a:lnTo>
                      <a:pt x="2797" y="108"/>
                    </a:lnTo>
                    <a:lnTo>
                      <a:pt x="2152" y="216"/>
                    </a:lnTo>
                    <a:lnTo>
                      <a:pt x="1506" y="431"/>
                    </a:lnTo>
                    <a:lnTo>
                      <a:pt x="1076" y="646"/>
                    </a:lnTo>
                    <a:lnTo>
                      <a:pt x="646" y="969"/>
                    </a:lnTo>
                    <a:lnTo>
                      <a:pt x="215" y="1291"/>
                    </a:lnTo>
                    <a:lnTo>
                      <a:pt x="0" y="1722"/>
                    </a:lnTo>
                    <a:lnTo>
                      <a:pt x="0" y="2260"/>
                    </a:lnTo>
                    <a:lnTo>
                      <a:pt x="0" y="2690"/>
                    </a:lnTo>
                    <a:lnTo>
                      <a:pt x="215" y="3120"/>
                    </a:lnTo>
                    <a:lnTo>
                      <a:pt x="753" y="3658"/>
                    </a:lnTo>
                    <a:lnTo>
                      <a:pt x="1506" y="3981"/>
                    </a:lnTo>
                    <a:lnTo>
                      <a:pt x="2475" y="4304"/>
                    </a:lnTo>
                    <a:lnTo>
                      <a:pt x="3550" y="4411"/>
                    </a:lnTo>
                    <a:lnTo>
                      <a:pt x="4196" y="4304"/>
                    </a:lnTo>
                    <a:lnTo>
                      <a:pt x="4842" y="4196"/>
                    </a:lnTo>
                    <a:lnTo>
                      <a:pt x="5487" y="3981"/>
                    </a:lnTo>
                    <a:lnTo>
                      <a:pt x="6025" y="3766"/>
                    </a:lnTo>
                    <a:lnTo>
                      <a:pt x="6455" y="3443"/>
                    </a:lnTo>
                    <a:lnTo>
                      <a:pt x="6778" y="3120"/>
                    </a:lnTo>
                    <a:lnTo>
                      <a:pt x="6993" y="2690"/>
                    </a:lnTo>
                    <a:lnTo>
                      <a:pt x="7101" y="2260"/>
                    </a:lnTo>
                    <a:lnTo>
                      <a:pt x="6993" y="1722"/>
                    </a:lnTo>
                    <a:lnTo>
                      <a:pt x="6778" y="1291"/>
                    </a:lnTo>
                    <a:lnTo>
                      <a:pt x="6240" y="753"/>
                    </a:lnTo>
                    <a:lnTo>
                      <a:pt x="5487" y="431"/>
                    </a:lnTo>
                    <a:lnTo>
                      <a:pt x="4519" y="108"/>
                    </a:lnTo>
                    <a:lnTo>
                      <a:pt x="355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8"/>
              <p:cNvSpPr/>
              <p:nvPr/>
            </p:nvSpPr>
            <p:spPr>
              <a:xfrm>
                <a:off x="2892800" y="3536625"/>
                <a:ext cx="619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4304" extrusionOk="0">
                    <a:moveTo>
                      <a:pt x="1" y="0"/>
                    </a:moveTo>
                    <a:lnTo>
                      <a:pt x="1" y="2905"/>
                    </a:lnTo>
                    <a:lnTo>
                      <a:pt x="2475" y="4304"/>
                    </a:lnTo>
                    <a:lnTo>
                      <a:pt x="2475" y="15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8"/>
              <p:cNvSpPr/>
              <p:nvPr/>
            </p:nvSpPr>
            <p:spPr>
              <a:xfrm>
                <a:off x="2890125" y="3533925"/>
                <a:ext cx="699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627" extrusionOk="0">
                    <a:moveTo>
                      <a:pt x="323" y="431"/>
                    </a:moveTo>
                    <a:lnTo>
                      <a:pt x="2367" y="1722"/>
                    </a:lnTo>
                    <a:lnTo>
                      <a:pt x="2367" y="4171"/>
                    </a:lnTo>
                    <a:lnTo>
                      <a:pt x="2367" y="4171"/>
                    </a:lnTo>
                    <a:lnTo>
                      <a:pt x="323" y="2905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3013"/>
                    </a:lnTo>
                    <a:lnTo>
                      <a:pt x="0" y="3121"/>
                    </a:lnTo>
                    <a:lnTo>
                      <a:pt x="2475" y="4627"/>
                    </a:lnTo>
                    <a:lnTo>
                      <a:pt x="2582" y="4627"/>
                    </a:lnTo>
                    <a:lnTo>
                      <a:pt x="2690" y="4412"/>
                    </a:lnTo>
                    <a:lnTo>
                      <a:pt x="2798" y="1614"/>
                    </a:lnTo>
                    <a:lnTo>
                      <a:pt x="2690" y="1399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8"/>
              <p:cNvSpPr/>
              <p:nvPr/>
            </p:nvSpPr>
            <p:spPr>
              <a:xfrm>
                <a:off x="2892800" y="3501650"/>
                <a:ext cx="1210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2906" extrusionOk="0">
                    <a:moveTo>
                      <a:pt x="2475" y="0"/>
                    </a:moveTo>
                    <a:lnTo>
                      <a:pt x="1" y="1399"/>
                    </a:lnTo>
                    <a:lnTo>
                      <a:pt x="2475" y="2905"/>
                    </a:lnTo>
                    <a:lnTo>
                      <a:pt x="4842" y="1399"/>
                    </a:lnTo>
                    <a:lnTo>
                      <a:pt x="247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8"/>
              <p:cNvSpPr/>
              <p:nvPr/>
            </p:nvSpPr>
            <p:spPr>
              <a:xfrm>
                <a:off x="2890125" y="3496275"/>
                <a:ext cx="129125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228" extrusionOk="0">
                    <a:moveTo>
                      <a:pt x="2582" y="431"/>
                    </a:moveTo>
                    <a:lnTo>
                      <a:pt x="4627" y="1614"/>
                    </a:lnTo>
                    <a:lnTo>
                      <a:pt x="2582" y="2905"/>
                    </a:lnTo>
                    <a:lnTo>
                      <a:pt x="489" y="1668"/>
                    </a:lnTo>
                    <a:lnTo>
                      <a:pt x="2582" y="431"/>
                    </a:lnTo>
                    <a:close/>
                    <a:moveTo>
                      <a:pt x="2475" y="0"/>
                    </a:moveTo>
                    <a:lnTo>
                      <a:pt x="0" y="1507"/>
                    </a:lnTo>
                    <a:lnTo>
                      <a:pt x="0" y="1614"/>
                    </a:lnTo>
                    <a:lnTo>
                      <a:pt x="108" y="1829"/>
                    </a:lnTo>
                    <a:lnTo>
                      <a:pt x="2475" y="3228"/>
                    </a:lnTo>
                    <a:lnTo>
                      <a:pt x="2690" y="3228"/>
                    </a:lnTo>
                    <a:lnTo>
                      <a:pt x="5057" y="1722"/>
                    </a:lnTo>
                    <a:lnTo>
                      <a:pt x="5165" y="1614"/>
                    </a:lnTo>
                    <a:lnTo>
                      <a:pt x="5057" y="1399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8"/>
              <p:cNvSpPr/>
              <p:nvPr/>
            </p:nvSpPr>
            <p:spPr>
              <a:xfrm>
                <a:off x="2954675" y="3536625"/>
                <a:ext cx="59200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4304" extrusionOk="0">
                    <a:moveTo>
                      <a:pt x="2367" y="0"/>
                    </a:moveTo>
                    <a:lnTo>
                      <a:pt x="0" y="1506"/>
                    </a:lnTo>
                    <a:lnTo>
                      <a:pt x="0" y="4304"/>
                    </a:lnTo>
                    <a:lnTo>
                      <a:pt x="2367" y="2797"/>
                    </a:lnTo>
                    <a:lnTo>
                      <a:pt x="236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8"/>
              <p:cNvSpPr/>
              <p:nvPr/>
            </p:nvSpPr>
            <p:spPr>
              <a:xfrm>
                <a:off x="2949300" y="3531225"/>
                <a:ext cx="69950" cy="1183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735" extrusionOk="0">
                    <a:moveTo>
                      <a:pt x="2475" y="539"/>
                    </a:moveTo>
                    <a:lnTo>
                      <a:pt x="2475" y="2906"/>
                    </a:lnTo>
                    <a:lnTo>
                      <a:pt x="333" y="4269"/>
                    </a:lnTo>
                    <a:lnTo>
                      <a:pt x="333" y="4269"/>
                    </a:lnTo>
                    <a:lnTo>
                      <a:pt x="431" y="1830"/>
                    </a:lnTo>
                    <a:lnTo>
                      <a:pt x="2475" y="539"/>
                    </a:lnTo>
                    <a:close/>
                    <a:moveTo>
                      <a:pt x="2475" y="1"/>
                    </a:moveTo>
                    <a:lnTo>
                      <a:pt x="108" y="1507"/>
                    </a:lnTo>
                    <a:lnTo>
                      <a:pt x="0" y="1722"/>
                    </a:lnTo>
                    <a:lnTo>
                      <a:pt x="0" y="4520"/>
                    </a:lnTo>
                    <a:lnTo>
                      <a:pt x="108" y="4735"/>
                    </a:lnTo>
                    <a:lnTo>
                      <a:pt x="215" y="4735"/>
                    </a:lnTo>
                    <a:lnTo>
                      <a:pt x="2690" y="3229"/>
                    </a:lnTo>
                    <a:lnTo>
                      <a:pt x="2798" y="3013"/>
                    </a:lnTo>
                    <a:lnTo>
                      <a:pt x="2798" y="216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8"/>
              <p:cNvSpPr/>
              <p:nvPr/>
            </p:nvSpPr>
            <p:spPr>
              <a:xfrm>
                <a:off x="2933150" y="3466675"/>
                <a:ext cx="430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7" extrusionOk="0">
                    <a:moveTo>
                      <a:pt x="324" y="1"/>
                    </a:moveTo>
                    <a:lnTo>
                      <a:pt x="1" y="108"/>
                    </a:lnTo>
                    <a:lnTo>
                      <a:pt x="431" y="3336"/>
                    </a:lnTo>
                    <a:lnTo>
                      <a:pt x="969" y="3336"/>
                    </a:lnTo>
                    <a:lnTo>
                      <a:pt x="1184" y="3228"/>
                    </a:lnTo>
                    <a:lnTo>
                      <a:pt x="1292" y="3121"/>
                    </a:lnTo>
                    <a:lnTo>
                      <a:pt x="1615" y="2691"/>
                    </a:lnTo>
                    <a:lnTo>
                      <a:pt x="1722" y="2153"/>
                    </a:lnTo>
                    <a:lnTo>
                      <a:pt x="1722" y="1507"/>
                    </a:lnTo>
                    <a:lnTo>
                      <a:pt x="1615" y="862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8"/>
              <p:cNvSpPr/>
              <p:nvPr/>
            </p:nvSpPr>
            <p:spPr>
              <a:xfrm>
                <a:off x="2933150" y="3466675"/>
                <a:ext cx="430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7" fill="none" extrusionOk="0">
                    <a:moveTo>
                      <a:pt x="431" y="3336"/>
                    </a:moveTo>
                    <a:lnTo>
                      <a:pt x="969" y="3336"/>
                    </a:lnTo>
                    <a:lnTo>
                      <a:pt x="969" y="3336"/>
                    </a:lnTo>
                    <a:lnTo>
                      <a:pt x="1184" y="3228"/>
                    </a:lnTo>
                    <a:lnTo>
                      <a:pt x="1292" y="3121"/>
                    </a:lnTo>
                    <a:lnTo>
                      <a:pt x="1615" y="2691"/>
                    </a:lnTo>
                    <a:lnTo>
                      <a:pt x="1722" y="2153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5" y="862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324" y="1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8"/>
              <p:cNvSpPr/>
              <p:nvPr/>
            </p:nvSpPr>
            <p:spPr>
              <a:xfrm>
                <a:off x="2927775" y="3461300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754" y="1"/>
                    </a:moveTo>
                    <a:lnTo>
                      <a:pt x="539" y="108"/>
                    </a:lnTo>
                    <a:lnTo>
                      <a:pt x="216" y="108"/>
                    </a:lnTo>
                    <a:lnTo>
                      <a:pt x="108" y="216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861" y="431"/>
                    </a:lnTo>
                    <a:lnTo>
                      <a:pt x="1076" y="539"/>
                    </a:lnTo>
                    <a:lnTo>
                      <a:pt x="1399" y="754"/>
                    </a:lnTo>
                    <a:lnTo>
                      <a:pt x="1614" y="1184"/>
                    </a:lnTo>
                    <a:lnTo>
                      <a:pt x="1722" y="1722"/>
                    </a:lnTo>
                    <a:lnTo>
                      <a:pt x="1830" y="2152"/>
                    </a:lnTo>
                    <a:lnTo>
                      <a:pt x="1722" y="2583"/>
                    </a:lnTo>
                    <a:lnTo>
                      <a:pt x="1614" y="3013"/>
                    </a:lnTo>
                    <a:lnTo>
                      <a:pt x="1399" y="3228"/>
                    </a:lnTo>
                    <a:lnTo>
                      <a:pt x="1184" y="3336"/>
                    </a:lnTo>
                    <a:lnTo>
                      <a:pt x="646" y="3443"/>
                    </a:lnTo>
                    <a:lnTo>
                      <a:pt x="539" y="3443"/>
                    </a:lnTo>
                    <a:lnTo>
                      <a:pt x="539" y="3659"/>
                    </a:lnTo>
                    <a:lnTo>
                      <a:pt x="539" y="3766"/>
                    </a:lnTo>
                    <a:lnTo>
                      <a:pt x="646" y="3766"/>
                    </a:lnTo>
                    <a:lnTo>
                      <a:pt x="1184" y="3659"/>
                    </a:lnTo>
                    <a:lnTo>
                      <a:pt x="1399" y="3659"/>
                    </a:lnTo>
                    <a:lnTo>
                      <a:pt x="1614" y="3551"/>
                    </a:lnTo>
                    <a:lnTo>
                      <a:pt x="1937" y="3121"/>
                    </a:lnTo>
                    <a:lnTo>
                      <a:pt x="2045" y="2690"/>
                    </a:lnTo>
                    <a:lnTo>
                      <a:pt x="2152" y="2152"/>
                    </a:lnTo>
                    <a:lnTo>
                      <a:pt x="2152" y="1722"/>
                    </a:lnTo>
                    <a:lnTo>
                      <a:pt x="1937" y="1077"/>
                    </a:lnTo>
                    <a:lnTo>
                      <a:pt x="1722" y="539"/>
                    </a:lnTo>
                    <a:lnTo>
                      <a:pt x="1292" y="216"/>
                    </a:lnTo>
                    <a:lnTo>
                      <a:pt x="1076" y="108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8"/>
              <p:cNvSpPr/>
              <p:nvPr/>
            </p:nvSpPr>
            <p:spPr>
              <a:xfrm>
                <a:off x="2911650" y="3469375"/>
                <a:ext cx="511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336" extrusionOk="0">
                    <a:moveTo>
                      <a:pt x="646" y="0"/>
                    </a:moveTo>
                    <a:lnTo>
                      <a:pt x="430" y="108"/>
                    </a:lnTo>
                    <a:lnTo>
                      <a:pt x="108" y="538"/>
                    </a:lnTo>
                    <a:lnTo>
                      <a:pt x="0" y="1076"/>
                    </a:lnTo>
                    <a:lnTo>
                      <a:pt x="0" y="1722"/>
                    </a:lnTo>
                    <a:lnTo>
                      <a:pt x="215" y="2367"/>
                    </a:lnTo>
                    <a:lnTo>
                      <a:pt x="430" y="2905"/>
                    </a:lnTo>
                    <a:lnTo>
                      <a:pt x="861" y="3228"/>
                    </a:lnTo>
                    <a:lnTo>
                      <a:pt x="1076" y="3228"/>
                    </a:lnTo>
                    <a:lnTo>
                      <a:pt x="1291" y="3336"/>
                    </a:lnTo>
                    <a:lnTo>
                      <a:pt x="1399" y="3228"/>
                    </a:lnTo>
                    <a:lnTo>
                      <a:pt x="1614" y="3120"/>
                    </a:lnTo>
                    <a:lnTo>
                      <a:pt x="1829" y="2690"/>
                    </a:lnTo>
                    <a:lnTo>
                      <a:pt x="2044" y="2152"/>
                    </a:lnTo>
                    <a:lnTo>
                      <a:pt x="2044" y="1507"/>
                    </a:lnTo>
                    <a:lnTo>
                      <a:pt x="1829" y="861"/>
                    </a:lnTo>
                    <a:lnTo>
                      <a:pt x="1506" y="323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28"/>
              <p:cNvSpPr/>
              <p:nvPr/>
            </p:nvSpPr>
            <p:spPr>
              <a:xfrm>
                <a:off x="2906250" y="346400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7" y="323"/>
                    </a:moveTo>
                    <a:lnTo>
                      <a:pt x="1400" y="431"/>
                    </a:lnTo>
                    <a:lnTo>
                      <a:pt x="1615" y="753"/>
                    </a:lnTo>
                    <a:lnTo>
                      <a:pt x="1830" y="1184"/>
                    </a:lnTo>
                    <a:lnTo>
                      <a:pt x="2045" y="1722"/>
                    </a:lnTo>
                    <a:lnTo>
                      <a:pt x="2045" y="2044"/>
                    </a:lnTo>
                    <a:lnTo>
                      <a:pt x="2045" y="2582"/>
                    </a:lnTo>
                    <a:lnTo>
                      <a:pt x="1830" y="3013"/>
                    </a:lnTo>
                    <a:lnTo>
                      <a:pt x="1615" y="3228"/>
                    </a:lnTo>
                    <a:lnTo>
                      <a:pt x="1400" y="3335"/>
                    </a:lnTo>
                    <a:lnTo>
                      <a:pt x="1077" y="3228"/>
                    </a:lnTo>
                    <a:lnTo>
                      <a:pt x="862" y="3013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431" y="1614"/>
                    </a:lnTo>
                    <a:lnTo>
                      <a:pt x="431" y="1076"/>
                    </a:lnTo>
                    <a:lnTo>
                      <a:pt x="646" y="753"/>
                    </a:lnTo>
                    <a:lnTo>
                      <a:pt x="754" y="431"/>
                    </a:lnTo>
                    <a:lnTo>
                      <a:pt x="1077" y="323"/>
                    </a:lnTo>
                    <a:close/>
                    <a:moveTo>
                      <a:pt x="969" y="0"/>
                    </a:moveTo>
                    <a:lnTo>
                      <a:pt x="754" y="108"/>
                    </a:lnTo>
                    <a:lnTo>
                      <a:pt x="539" y="215"/>
                    </a:lnTo>
                    <a:lnTo>
                      <a:pt x="324" y="538"/>
                    </a:lnTo>
                    <a:lnTo>
                      <a:pt x="108" y="1076"/>
                    </a:lnTo>
                    <a:lnTo>
                      <a:pt x="1" y="1614"/>
                    </a:lnTo>
                    <a:lnTo>
                      <a:pt x="108" y="2044"/>
                    </a:lnTo>
                    <a:lnTo>
                      <a:pt x="216" y="2690"/>
                    </a:lnTo>
                    <a:lnTo>
                      <a:pt x="539" y="3228"/>
                    </a:lnTo>
                    <a:lnTo>
                      <a:pt x="862" y="3551"/>
                    </a:lnTo>
                    <a:lnTo>
                      <a:pt x="1077" y="3658"/>
                    </a:lnTo>
                    <a:lnTo>
                      <a:pt x="1722" y="3658"/>
                    </a:lnTo>
                    <a:lnTo>
                      <a:pt x="1937" y="3551"/>
                    </a:lnTo>
                    <a:lnTo>
                      <a:pt x="2153" y="3120"/>
                    </a:lnTo>
                    <a:lnTo>
                      <a:pt x="2368" y="2690"/>
                    </a:lnTo>
                    <a:lnTo>
                      <a:pt x="2368" y="2044"/>
                    </a:lnTo>
                    <a:lnTo>
                      <a:pt x="2368" y="1722"/>
                    </a:lnTo>
                    <a:lnTo>
                      <a:pt x="2260" y="1076"/>
                    </a:lnTo>
                    <a:lnTo>
                      <a:pt x="1937" y="538"/>
                    </a:lnTo>
                    <a:lnTo>
                      <a:pt x="1507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8"/>
              <p:cNvSpPr/>
              <p:nvPr/>
            </p:nvSpPr>
            <p:spPr>
              <a:xfrm>
                <a:off x="2938525" y="3464000"/>
                <a:ext cx="807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444" extrusionOk="0">
                    <a:moveTo>
                      <a:pt x="3229" y="0"/>
                    </a:moveTo>
                    <a:lnTo>
                      <a:pt x="431" y="108"/>
                    </a:lnTo>
                    <a:lnTo>
                      <a:pt x="1" y="108"/>
                    </a:lnTo>
                    <a:lnTo>
                      <a:pt x="109" y="323"/>
                    </a:lnTo>
                    <a:lnTo>
                      <a:pt x="539" y="753"/>
                    </a:lnTo>
                    <a:lnTo>
                      <a:pt x="754" y="1076"/>
                    </a:lnTo>
                    <a:lnTo>
                      <a:pt x="862" y="1506"/>
                    </a:lnTo>
                    <a:lnTo>
                      <a:pt x="969" y="2044"/>
                    </a:lnTo>
                    <a:lnTo>
                      <a:pt x="862" y="2582"/>
                    </a:lnTo>
                    <a:lnTo>
                      <a:pt x="646" y="3013"/>
                    </a:lnTo>
                    <a:lnTo>
                      <a:pt x="539" y="3335"/>
                    </a:lnTo>
                    <a:lnTo>
                      <a:pt x="324" y="3443"/>
                    </a:lnTo>
                    <a:lnTo>
                      <a:pt x="969" y="3443"/>
                    </a:lnTo>
                    <a:lnTo>
                      <a:pt x="3229" y="3335"/>
                    </a:lnTo>
                    <a:lnTo>
                      <a:pt x="322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28"/>
              <p:cNvSpPr/>
              <p:nvPr/>
            </p:nvSpPr>
            <p:spPr>
              <a:xfrm>
                <a:off x="3005775" y="3464000"/>
                <a:ext cx="457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336" extrusionOk="0">
                    <a:moveTo>
                      <a:pt x="431" y="0"/>
                    </a:moveTo>
                    <a:lnTo>
                      <a:pt x="1" y="108"/>
                    </a:lnTo>
                    <a:lnTo>
                      <a:pt x="53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399" y="3120"/>
                    </a:lnTo>
                    <a:lnTo>
                      <a:pt x="1614" y="2690"/>
                    </a:lnTo>
                    <a:lnTo>
                      <a:pt x="1830" y="2152"/>
                    </a:lnTo>
                    <a:lnTo>
                      <a:pt x="1722" y="1506"/>
                    </a:lnTo>
                    <a:lnTo>
                      <a:pt x="1614" y="861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28"/>
              <p:cNvSpPr/>
              <p:nvPr/>
            </p:nvSpPr>
            <p:spPr>
              <a:xfrm>
                <a:off x="3005775" y="3464000"/>
                <a:ext cx="457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336" fill="none" extrusionOk="0">
                    <a:moveTo>
                      <a:pt x="539" y="3335"/>
                    </a:moveTo>
                    <a:lnTo>
                      <a:pt x="969" y="3335"/>
                    </a:lnTo>
                    <a:lnTo>
                      <a:pt x="969" y="3335"/>
                    </a:lnTo>
                    <a:lnTo>
                      <a:pt x="1184" y="3228"/>
                    </a:lnTo>
                    <a:lnTo>
                      <a:pt x="1399" y="3120"/>
                    </a:lnTo>
                    <a:lnTo>
                      <a:pt x="1614" y="2690"/>
                    </a:lnTo>
                    <a:lnTo>
                      <a:pt x="1830" y="2152"/>
                    </a:lnTo>
                    <a:lnTo>
                      <a:pt x="1722" y="1506"/>
                    </a:lnTo>
                    <a:lnTo>
                      <a:pt x="1722" y="1506"/>
                    </a:lnTo>
                    <a:lnTo>
                      <a:pt x="1614" y="861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431" y="0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8"/>
              <p:cNvSpPr/>
              <p:nvPr/>
            </p:nvSpPr>
            <p:spPr>
              <a:xfrm>
                <a:off x="3003100" y="3458625"/>
                <a:ext cx="511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766" extrusionOk="0">
                    <a:moveTo>
                      <a:pt x="646" y="0"/>
                    </a:moveTo>
                    <a:lnTo>
                      <a:pt x="538" y="108"/>
                    </a:lnTo>
                    <a:lnTo>
                      <a:pt x="108" y="108"/>
                    </a:lnTo>
                    <a:lnTo>
                      <a:pt x="0" y="215"/>
                    </a:lnTo>
                    <a:lnTo>
                      <a:pt x="0" y="323"/>
                    </a:lnTo>
                    <a:lnTo>
                      <a:pt x="0" y="430"/>
                    </a:lnTo>
                    <a:lnTo>
                      <a:pt x="753" y="430"/>
                    </a:lnTo>
                    <a:lnTo>
                      <a:pt x="1076" y="538"/>
                    </a:lnTo>
                    <a:lnTo>
                      <a:pt x="1291" y="753"/>
                    </a:lnTo>
                    <a:lnTo>
                      <a:pt x="1506" y="1184"/>
                    </a:lnTo>
                    <a:lnTo>
                      <a:pt x="1721" y="1721"/>
                    </a:lnTo>
                    <a:lnTo>
                      <a:pt x="1721" y="2152"/>
                    </a:lnTo>
                    <a:lnTo>
                      <a:pt x="1721" y="2582"/>
                    </a:lnTo>
                    <a:lnTo>
                      <a:pt x="1506" y="3013"/>
                    </a:lnTo>
                    <a:lnTo>
                      <a:pt x="1291" y="3228"/>
                    </a:lnTo>
                    <a:lnTo>
                      <a:pt x="1076" y="3335"/>
                    </a:lnTo>
                    <a:lnTo>
                      <a:pt x="538" y="3443"/>
                    </a:lnTo>
                    <a:lnTo>
                      <a:pt x="430" y="3443"/>
                    </a:lnTo>
                    <a:lnTo>
                      <a:pt x="430" y="3658"/>
                    </a:lnTo>
                    <a:lnTo>
                      <a:pt x="538" y="3766"/>
                    </a:lnTo>
                    <a:lnTo>
                      <a:pt x="1183" y="3766"/>
                    </a:lnTo>
                    <a:lnTo>
                      <a:pt x="1399" y="3658"/>
                    </a:lnTo>
                    <a:lnTo>
                      <a:pt x="1506" y="3550"/>
                    </a:lnTo>
                    <a:lnTo>
                      <a:pt x="1829" y="3120"/>
                    </a:lnTo>
                    <a:lnTo>
                      <a:pt x="2044" y="2690"/>
                    </a:lnTo>
                    <a:lnTo>
                      <a:pt x="2044" y="2152"/>
                    </a:lnTo>
                    <a:lnTo>
                      <a:pt x="2044" y="1721"/>
                    </a:lnTo>
                    <a:lnTo>
                      <a:pt x="1937" y="1076"/>
                    </a:lnTo>
                    <a:lnTo>
                      <a:pt x="1614" y="538"/>
                    </a:lnTo>
                    <a:lnTo>
                      <a:pt x="1183" y="215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8"/>
              <p:cNvSpPr/>
              <p:nvPr/>
            </p:nvSpPr>
            <p:spPr>
              <a:xfrm>
                <a:off x="2986950" y="3466675"/>
                <a:ext cx="484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337" extrusionOk="0">
                    <a:moveTo>
                      <a:pt x="538" y="1"/>
                    </a:moveTo>
                    <a:lnTo>
                      <a:pt x="323" y="108"/>
                    </a:lnTo>
                    <a:lnTo>
                      <a:pt x="108" y="539"/>
                    </a:lnTo>
                    <a:lnTo>
                      <a:pt x="1" y="1077"/>
                    </a:lnTo>
                    <a:lnTo>
                      <a:pt x="1" y="1722"/>
                    </a:lnTo>
                    <a:lnTo>
                      <a:pt x="108" y="2368"/>
                    </a:lnTo>
                    <a:lnTo>
                      <a:pt x="431" y="2906"/>
                    </a:lnTo>
                    <a:lnTo>
                      <a:pt x="754" y="3228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228"/>
                    </a:lnTo>
                    <a:lnTo>
                      <a:pt x="1507" y="3121"/>
                    </a:lnTo>
                    <a:lnTo>
                      <a:pt x="1829" y="2691"/>
                    </a:lnTo>
                    <a:lnTo>
                      <a:pt x="1937" y="2153"/>
                    </a:lnTo>
                    <a:lnTo>
                      <a:pt x="1937" y="1507"/>
                    </a:lnTo>
                    <a:lnTo>
                      <a:pt x="1722" y="862"/>
                    </a:lnTo>
                    <a:lnTo>
                      <a:pt x="1507" y="324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8"/>
              <p:cNvSpPr/>
              <p:nvPr/>
            </p:nvSpPr>
            <p:spPr>
              <a:xfrm>
                <a:off x="2981575" y="346130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969" y="323"/>
                    </a:moveTo>
                    <a:lnTo>
                      <a:pt x="1291" y="431"/>
                    </a:lnTo>
                    <a:lnTo>
                      <a:pt x="1614" y="754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1937" y="2045"/>
                    </a:lnTo>
                    <a:lnTo>
                      <a:pt x="1937" y="2583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6"/>
                    </a:lnTo>
                    <a:lnTo>
                      <a:pt x="1291" y="3336"/>
                    </a:lnTo>
                    <a:lnTo>
                      <a:pt x="1076" y="3228"/>
                    </a:lnTo>
                    <a:lnTo>
                      <a:pt x="753" y="3013"/>
                    </a:lnTo>
                    <a:lnTo>
                      <a:pt x="538" y="2475"/>
                    </a:lnTo>
                    <a:lnTo>
                      <a:pt x="323" y="1937"/>
                    </a:lnTo>
                    <a:lnTo>
                      <a:pt x="323" y="1614"/>
                    </a:lnTo>
                    <a:lnTo>
                      <a:pt x="431" y="1077"/>
                    </a:lnTo>
                    <a:lnTo>
                      <a:pt x="538" y="754"/>
                    </a:lnTo>
                    <a:lnTo>
                      <a:pt x="753" y="431"/>
                    </a:lnTo>
                    <a:lnTo>
                      <a:pt x="969" y="323"/>
                    </a:lnTo>
                    <a:close/>
                    <a:moveTo>
                      <a:pt x="861" y="1"/>
                    </a:moveTo>
                    <a:lnTo>
                      <a:pt x="646" y="108"/>
                    </a:lnTo>
                    <a:lnTo>
                      <a:pt x="538" y="216"/>
                    </a:lnTo>
                    <a:lnTo>
                      <a:pt x="216" y="539"/>
                    </a:lnTo>
                    <a:lnTo>
                      <a:pt x="0" y="1077"/>
                    </a:lnTo>
                    <a:lnTo>
                      <a:pt x="0" y="1614"/>
                    </a:lnTo>
                    <a:lnTo>
                      <a:pt x="0" y="2045"/>
                    </a:lnTo>
                    <a:lnTo>
                      <a:pt x="108" y="2690"/>
                    </a:lnTo>
                    <a:lnTo>
                      <a:pt x="431" y="3228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614" y="3659"/>
                    </a:lnTo>
                    <a:lnTo>
                      <a:pt x="1829" y="3551"/>
                    </a:lnTo>
                    <a:lnTo>
                      <a:pt x="2152" y="3121"/>
                    </a:lnTo>
                    <a:lnTo>
                      <a:pt x="2260" y="2690"/>
                    </a:lnTo>
                    <a:lnTo>
                      <a:pt x="2367" y="2045"/>
                    </a:lnTo>
                    <a:lnTo>
                      <a:pt x="2367" y="1722"/>
                    </a:lnTo>
                    <a:lnTo>
                      <a:pt x="2152" y="1077"/>
                    </a:lnTo>
                    <a:lnTo>
                      <a:pt x="1829" y="539"/>
                    </a:lnTo>
                    <a:lnTo>
                      <a:pt x="1507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8"/>
              <p:cNvSpPr/>
              <p:nvPr/>
            </p:nvSpPr>
            <p:spPr>
              <a:xfrm>
                <a:off x="2965425" y="3429025"/>
                <a:ext cx="8610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089" extrusionOk="0">
                    <a:moveTo>
                      <a:pt x="1507" y="1"/>
                    </a:moveTo>
                    <a:lnTo>
                      <a:pt x="1292" y="646"/>
                    </a:lnTo>
                    <a:lnTo>
                      <a:pt x="108" y="2905"/>
                    </a:lnTo>
                    <a:lnTo>
                      <a:pt x="1" y="3121"/>
                    </a:lnTo>
                    <a:lnTo>
                      <a:pt x="108" y="3443"/>
                    </a:lnTo>
                    <a:lnTo>
                      <a:pt x="431" y="3766"/>
                    </a:lnTo>
                    <a:lnTo>
                      <a:pt x="754" y="3981"/>
                    </a:lnTo>
                    <a:lnTo>
                      <a:pt x="1184" y="4089"/>
                    </a:lnTo>
                    <a:lnTo>
                      <a:pt x="1830" y="4089"/>
                    </a:lnTo>
                    <a:lnTo>
                      <a:pt x="2045" y="3874"/>
                    </a:lnTo>
                    <a:lnTo>
                      <a:pt x="3444" y="969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8"/>
              <p:cNvSpPr/>
              <p:nvPr/>
            </p:nvSpPr>
            <p:spPr>
              <a:xfrm>
                <a:off x="2965425" y="3429025"/>
                <a:ext cx="8610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089" fill="none" extrusionOk="0">
                    <a:moveTo>
                      <a:pt x="3444" y="969"/>
                    </a:moveTo>
                    <a:lnTo>
                      <a:pt x="2045" y="3874"/>
                    </a:lnTo>
                    <a:lnTo>
                      <a:pt x="2045" y="3874"/>
                    </a:lnTo>
                    <a:lnTo>
                      <a:pt x="1830" y="4089"/>
                    </a:lnTo>
                    <a:lnTo>
                      <a:pt x="1507" y="4089"/>
                    </a:lnTo>
                    <a:lnTo>
                      <a:pt x="1184" y="4089"/>
                    </a:lnTo>
                    <a:lnTo>
                      <a:pt x="754" y="3981"/>
                    </a:lnTo>
                    <a:lnTo>
                      <a:pt x="754" y="3981"/>
                    </a:lnTo>
                    <a:lnTo>
                      <a:pt x="431" y="3766"/>
                    </a:lnTo>
                    <a:lnTo>
                      <a:pt x="108" y="3443"/>
                    </a:lnTo>
                    <a:lnTo>
                      <a:pt x="1" y="3121"/>
                    </a:lnTo>
                    <a:lnTo>
                      <a:pt x="108" y="2905"/>
                    </a:lnTo>
                    <a:lnTo>
                      <a:pt x="1292" y="646"/>
                    </a:lnTo>
                    <a:lnTo>
                      <a:pt x="1507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8"/>
              <p:cNvSpPr/>
              <p:nvPr/>
            </p:nvSpPr>
            <p:spPr>
              <a:xfrm>
                <a:off x="2962750" y="3423650"/>
                <a:ext cx="94150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4520" extrusionOk="0">
                    <a:moveTo>
                      <a:pt x="1614" y="0"/>
                    </a:moveTo>
                    <a:lnTo>
                      <a:pt x="1506" y="108"/>
                    </a:lnTo>
                    <a:lnTo>
                      <a:pt x="1184" y="754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0" y="3551"/>
                    </a:lnTo>
                    <a:lnTo>
                      <a:pt x="215" y="3874"/>
                    </a:lnTo>
                    <a:lnTo>
                      <a:pt x="431" y="4089"/>
                    </a:lnTo>
                    <a:lnTo>
                      <a:pt x="753" y="4304"/>
                    </a:lnTo>
                    <a:lnTo>
                      <a:pt x="1184" y="4519"/>
                    </a:lnTo>
                    <a:lnTo>
                      <a:pt x="1614" y="4519"/>
                    </a:lnTo>
                    <a:lnTo>
                      <a:pt x="1937" y="4412"/>
                    </a:lnTo>
                    <a:lnTo>
                      <a:pt x="2152" y="4304"/>
                    </a:lnTo>
                    <a:lnTo>
                      <a:pt x="2260" y="4196"/>
                    </a:lnTo>
                    <a:lnTo>
                      <a:pt x="3766" y="1292"/>
                    </a:lnTo>
                    <a:lnTo>
                      <a:pt x="3766" y="1184"/>
                    </a:lnTo>
                    <a:lnTo>
                      <a:pt x="3658" y="1076"/>
                    </a:lnTo>
                    <a:lnTo>
                      <a:pt x="3443" y="1076"/>
                    </a:lnTo>
                    <a:lnTo>
                      <a:pt x="1937" y="3981"/>
                    </a:lnTo>
                    <a:lnTo>
                      <a:pt x="1829" y="4089"/>
                    </a:lnTo>
                    <a:lnTo>
                      <a:pt x="1614" y="4196"/>
                    </a:lnTo>
                    <a:lnTo>
                      <a:pt x="1291" y="4089"/>
                    </a:lnTo>
                    <a:lnTo>
                      <a:pt x="969" y="3981"/>
                    </a:lnTo>
                    <a:lnTo>
                      <a:pt x="431" y="3658"/>
                    </a:lnTo>
                    <a:lnTo>
                      <a:pt x="323" y="3443"/>
                    </a:lnTo>
                    <a:lnTo>
                      <a:pt x="323" y="3336"/>
                    </a:lnTo>
                    <a:lnTo>
                      <a:pt x="323" y="3228"/>
                    </a:lnTo>
                    <a:lnTo>
                      <a:pt x="1506" y="861"/>
                    </a:lnTo>
                    <a:lnTo>
                      <a:pt x="1829" y="323"/>
                    </a:lnTo>
                    <a:lnTo>
                      <a:pt x="1829" y="216"/>
                    </a:lnTo>
                    <a:lnTo>
                      <a:pt x="1722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8"/>
              <p:cNvSpPr/>
              <p:nvPr/>
            </p:nvSpPr>
            <p:spPr>
              <a:xfrm>
                <a:off x="2997700" y="3415575"/>
                <a:ext cx="619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1938" extrusionOk="0">
                    <a:moveTo>
                      <a:pt x="1077" y="431"/>
                    </a:moveTo>
                    <a:lnTo>
                      <a:pt x="1399" y="539"/>
                    </a:lnTo>
                    <a:lnTo>
                      <a:pt x="1722" y="754"/>
                    </a:lnTo>
                    <a:lnTo>
                      <a:pt x="1937" y="969"/>
                    </a:lnTo>
                    <a:lnTo>
                      <a:pt x="2045" y="1184"/>
                    </a:lnTo>
                    <a:lnTo>
                      <a:pt x="2045" y="1292"/>
                    </a:lnTo>
                    <a:lnTo>
                      <a:pt x="2045" y="1399"/>
                    </a:lnTo>
                    <a:lnTo>
                      <a:pt x="1937" y="1507"/>
                    </a:lnTo>
                    <a:lnTo>
                      <a:pt x="1615" y="1615"/>
                    </a:lnTo>
                    <a:lnTo>
                      <a:pt x="1399" y="1507"/>
                    </a:lnTo>
                    <a:lnTo>
                      <a:pt x="1077" y="1399"/>
                    </a:lnTo>
                    <a:lnTo>
                      <a:pt x="754" y="1184"/>
                    </a:lnTo>
                    <a:lnTo>
                      <a:pt x="539" y="1077"/>
                    </a:lnTo>
                    <a:lnTo>
                      <a:pt x="431" y="861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539" y="431"/>
                    </a:lnTo>
                    <a:close/>
                    <a:moveTo>
                      <a:pt x="862" y="1"/>
                    </a:moveTo>
                    <a:lnTo>
                      <a:pt x="431" y="108"/>
                    </a:ln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08" y="969"/>
                    </a:lnTo>
                    <a:lnTo>
                      <a:pt x="324" y="1292"/>
                    </a:lnTo>
                    <a:lnTo>
                      <a:pt x="539" y="1507"/>
                    </a:lnTo>
                    <a:lnTo>
                      <a:pt x="862" y="1722"/>
                    </a:lnTo>
                    <a:lnTo>
                      <a:pt x="1292" y="1830"/>
                    </a:lnTo>
                    <a:lnTo>
                      <a:pt x="1615" y="1937"/>
                    </a:lnTo>
                    <a:lnTo>
                      <a:pt x="2045" y="1830"/>
                    </a:lnTo>
                    <a:lnTo>
                      <a:pt x="2260" y="1722"/>
                    </a:lnTo>
                    <a:lnTo>
                      <a:pt x="2368" y="1615"/>
                    </a:lnTo>
                    <a:lnTo>
                      <a:pt x="2475" y="1292"/>
                    </a:lnTo>
                    <a:lnTo>
                      <a:pt x="2368" y="969"/>
                    </a:lnTo>
                    <a:lnTo>
                      <a:pt x="2153" y="754"/>
                    </a:lnTo>
                    <a:lnTo>
                      <a:pt x="1937" y="431"/>
                    </a:lnTo>
                    <a:lnTo>
                      <a:pt x="1615" y="216"/>
                    </a:lnTo>
                    <a:lnTo>
                      <a:pt x="1184" y="108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8"/>
              <p:cNvSpPr/>
              <p:nvPr/>
            </p:nvSpPr>
            <p:spPr>
              <a:xfrm>
                <a:off x="3005775" y="3359100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extrusionOk="0">
                    <a:moveTo>
                      <a:pt x="1399" y="0"/>
                    </a:moveTo>
                    <a:lnTo>
                      <a:pt x="1076" y="538"/>
                    </a:lnTo>
                    <a:lnTo>
                      <a:pt x="1" y="2690"/>
                    </a:lnTo>
                    <a:lnTo>
                      <a:pt x="1" y="2905"/>
                    </a:lnTo>
                    <a:lnTo>
                      <a:pt x="108" y="3228"/>
                    </a:lnTo>
                    <a:lnTo>
                      <a:pt x="323" y="3443"/>
                    </a:lnTo>
                    <a:lnTo>
                      <a:pt x="646" y="3766"/>
                    </a:lnTo>
                    <a:lnTo>
                      <a:pt x="1076" y="3874"/>
                    </a:lnTo>
                    <a:lnTo>
                      <a:pt x="1722" y="3874"/>
                    </a:lnTo>
                    <a:lnTo>
                      <a:pt x="1937" y="3658"/>
                    </a:lnTo>
                    <a:lnTo>
                      <a:pt x="3336" y="969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8"/>
              <p:cNvSpPr/>
              <p:nvPr/>
            </p:nvSpPr>
            <p:spPr>
              <a:xfrm>
                <a:off x="3005775" y="3359100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fill="none" extrusionOk="0">
                    <a:moveTo>
                      <a:pt x="3336" y="969"/>
                    </a:moveTo>
                    <a:lnTo>
                      <a:pt x="1937" y="3658"/>
                    </a:lnTo>
                    <a:lnTo>
                      <a:pt x="1937" y="3658"/>
                    </a:lnTo>
                    <a:lnTo>
                      <a:pt x="1722" y="3874"/>
                    </a:lnTo>
                    <a:lnTo>
                      <a:pt x="1507" y="3874"/>
                    </a:lnTo>
                    <a:lnTo>
                      <a:pt x="1076" y="3874"/>
                    </a:lnTo>
                    <a:lnTo>
                      <a:pt x="646" y="3766"/>
                    </a:lnTo>
                    <a:lnTo>
                      <a:pt x="646" y="3766"/>
                    </a:lnTo>
                    <a:lnTo>
                      <a:pt x="323" y="3443"/>
                    </a:lnTo>
                    <a:lnTo>
                      <a:pt x="108" y="3228"/>
                    </a:lnTo>
                    <a:lnTo>
                      <a:pt x="1" y="2905"/>
                    </a:lnTo>
                    <a:lnTo>
                      <a:pt x="1" y="2690"/>
                    </a:lnTo>
                    <a:lnTo>
                      <a:pt x="1076" y="538"/>
                    </a:lnTo>
                    <a:lnTo>
                      <a:pt x="139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8"/>
              <p:cNvSpPr/>
              <p:nvPr/>
            </p:nvSpPr>
            <p:spPr>
              <a:xfrm>
                <a:off x="3000400" y="3353725"/>
                <a:ext cx="914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4" extrusionOk="0">
                    <a:moveTo>
                      <a:pt x="1507" y="0"/>
                    </a:moveTo>
                    <a:lnTo>
                      <a:pt x="1399" y="108"/>
                    </a:lnTo>
                    <a:lnTo>
                      <a:pt x="1076" y="753"/>
                    </a:lnTo>
                    <a:lnTo>
                      <a:pt x="108" y="2797"/>
                    </a:lnTo>
                    <a:lnTo>
                      <a:pt x="0" y="3120"/>
                    </a:lnTo>
                    <a:lnTo>
                      <a:pt x="108" y="3335"/>
                    </a:lnTo>
                    <a:lnTo>
                      <a:pt x="216" y="3658"/>
                    </a:lnTo>
                    <a:lnTo>
                      <a:pt x="538" y="3873"/>
                    </a:lnTo>
                    <a:lnTo>
                      <a:pt x="861" y="4089"/>
                    </a:lnTo>
                    <a:lnTo>
                      <a:pt x="1184" y="4304"/>
                    </a:lnTo>
                    <a:lnTo>
                      <a:pt x="1614" y="4304"/>
                    </a:lnTo>
                    <a:lnTo>
                      <a:pt x="2045" y="4196"/>
                    </a:lnTo>
                    <a:lnTo>
                      <a:pt x="2152" y="4089"/>
                    </a:lnTo>
                    <a:lnTo>
                      <a:pt x="2367" y="3981"/>
                    </a:lnTo>
                    <a:lnTo>
                      <a:pt x="3658" y="1291"/>
                    </a:lnTo>
                    <a:lnTo>
                      <a:pt x="3658" y="1076"/>
                    </a:lnTo>
                    <a:lnTo>
                      <a:pt x="3551" y="968"/>
                    </a:lnTo>
                    <a:lnTo>
                      <a:pt x="3443" y="968"/>
                    </a:lnTo>
                    <a:lnTo>
                      <a:pt x="3336" y="1076"/>
                    </a:lnTo>
                    <a:lnTo>
                      <a:pt x="2045" y="3766"/>
                    </a:lnTo>
                    <a:lnTo>
                      <a:pt x="1829" y="3873"/>
                    </a:lnTo>
                    <a:lnTo>
                      <a:pt x="1614" y="3981"/>
                    </a:lnTo>
                    <a:lnTo>
                      <a:pt x="1291" y="3873"/>
                    </a:lnTo>
                    <a:lnTo>
                      <a:pt x="969" y="3766"/>
                    </a:lnTo>
                    <a:lnTo>
                      <a:pt x="538" y="3443"/>
                    </a:lnTo>
                    <a:lnTo>
                      <a:pt x="431" y="3228"/>
                    </a:lnTo>
                    <a:lnTo>
                      <a:pt x="323" y="3120"/>
                    </a:lnTo>
                    <a:lnTo>
                      <a:pt x="431" y="3013"/>
                    </a:lnTo>
                    <a:lnTo>
                      <a:pt x="1399" y="861"/>
                    </a:lnTo>
                    <a:lnTo>
                      <a:pt x="1722" y="323"/>
                    </a:lnTo>
                    <a:lnTo>
                      <a:pt x="1722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8"/>
              <p:cNvSpPr/>
              <p:nvPr/>
            </p:nvSpPr>
            <p:spPr>
              <a:xfrm>
                <a:off x="3035375" y="3345650"/>
                <a:ext cx="5917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67" h="1937" extrusionOk="0">
                    <a:moveTo>
                      <a:pt x="1076" y="431"/>
                    </a:moveTo>
                    <a:lnTo>
                      <a:pt x="1399" y="538"/>
                    </a:lnTo>
                    <a:lnTo>
                      <a:pt x="1614" y="754"/>
                    </a:lnTo>
                    <a:lnTo>
                      <a:pt x="1829" y="861"/>
                    </a:lnTo>
                    <a:lnTo>
                      <a:pt x="1937" y="1076"/>
                    </a:lnTo>
                    <a:lnTo>
                      <a:pt x="2044" y="1291"/>
                    </a:lnTo>
                    <a:lnTo>
                      <a:pt x="1937" y="1399"/>
                    </a:lnTo>
                    <a:lnTo>
                      <a:pt x="1829" y="1507"/>
                    </a:lnTo>
                    <a:lnTo>
                      <a:pt x="1291" y="1507"/>
                    </a:lnTo>
                    <a:lnTo>
                      <a:pt x="968" y="1399"/>
                    </a:lnTo>
                    <a:lnTo>
                      <a:pt x="646" y="1184"/>
                    </a:lnTo>
                    <a:lnTo>
                      <a:pt x="430" y="969"/>
                    </a:lnTo>
                    <a:lnTo>
                      <a:pt x="323" y="861"/>
                    </a:lnTo>
                    <a:lnTo>
                      <a:pt x="323" y="646"/>
                    </a:lnTo>
                    <a:lnTo>
                      <a:pt x="323" y="538"/>
                    </a:lnTo>
                    <a:lnTo>
                      <a:pt x="430" y="431"/>
                    </a:lnTo>
                    <a:close/>
                    <a:moveTo>
                      <a:pt x="753" y="0"/>
                    </a:moveTo>
                    <a:lnTo>
                      <a:pt x="323" y="108"/>
                    </a:lnTo>
                    <a:lnTo>
                      <a:pt x="108" y="216"/>
                    </a:lnTo>
                    <a:lnTo>
                      <a:pt x="0" y="431"/>
                    </a:lnTo>
                    <a:lnTo>
                      <a:pt x="0" y="646"/>
                    </a:lnTo>
                    <a:lnTo>
                      <a:pt x="0" y="969"/>
                    </a:lnTo>
                    <a:lnTo>
                      <a:pt x="215" y="1184"/>
                    </a:lnTo>
                    <a:lnTo>
                      <a:pt x="430" y="1507"/>
                    </a:lnTo>
                    <a:lnTo>
                      <a:pt x="753" y="1722"/>
                    </a:lnTo>
                    <a:lnTo>
                      <a:pt x="1184" y="1829"/>
                    </a:lnTo>
                    <a:lnTo>
                      <a:pt x="1614" y="1937"/>
                    </a:lnTo>
                    <a:lnTo>
                      <a:pt x="2044" y="1829"/>
                    </a:lnTo>
                    <a:lnTo>
                      <a:pt x="2152" y="1722"/>
                    </a:lnTo>
                    <a:lnTo>
                      <a:pt x="2259" y="1507"/>
                    </a:lnTo>
                    <a:lnTo>
                      <a:pt x="2367" y="1291"/>
                    </a:lnTo>
                    <a:lnTo>
                      <a:pt x="2259" y="969"/>
                    </a:lnTo>
                    <a:lnTo>
                      <a:pt x="2152" y="646"/>
                    </a:lnTo>
                    <a:lnTo>
                      <a:pt x="1829" y="431"/>
                    </a:lnTo>
                    <a:lnTo>
                      <a:pt x="1506" y="216"/>
                    </a:lnTo>
                    <a:lnTo>
                      <a:pt x="1184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8"/>
              <p:cNvSpPr/>
              <p:nvPr/>
            </p:nvSpPr>
            <p:spPr>
              <a:xfrm>
                <a:off x="3040750" y="3289175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extrusionOk="0">
                    <a:moveTo>
                      <a:pt x="1399" y="0"/>
                    </a:moveTo>
                    <a:lnTo>
                      <a:pt x="1076" y="538"/>
                    </a:lnTo>
                    <a:lnTo>
                      <a:pt x="0" y="2690"/>
                    </a:lnTo>
                    <a:lnTo>
                      <a:pt x="0" y="2905"/>
                    </a:lnTo>
                    <a:lnTo>
                      <a:pt x="108" y="3228"/>
                    </a:lnTo>
                    <a:lnTo>
                      <a:pt x="323" y="3443"/>
                    </a:lnTo>
                    <a:lnTo>
                      <a:pt x="646" y="3766"/>
                    </a:lnTo>
                    <a:lnTo>
                      <a:pt x="1076" y="3873"/>
                    </a:lnTo>
                    <a:lnTo>
                      <a:pt x="1722" y="3873"/>
                    </a:lnTo>
                    <a:lnTo>
                      <a:pt x="1937" y="3658"/>
                    </a:lnTo>
                    <a:lnTo>
                      <a:pt x="3335" y="96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8"/>
              <p:cNvSpPr/>
              <p:nvPr/>
            </p:nvSpPr>
            <p:spPr>
              <a:xfrm>
                <a:off x="3040750" y="3289175"/>
                <a:ext cx="834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874" fill="none" extrusionOk="0">
                    <a:moveTo>
                      <a:pt x="3335" y="968"/>
                    </a:moveTo>
                    <a:lnTo>
                      <a:pt x="1937" y="3658"/>
                    </a:lnTo>
                    <a:lnTo>
                      <a:pt x="1937" y="3658"/>
                    </a:lnTo>
                    <a:lnTo>
                      <a:pt x="1722" y="3873"/>
                    </a:lnTo>
                    <a:lnTo>
                      <a:pt x="1506" y="3873"/>
                    </a:lnTo>
                    <a:lnTo>
                      <a:pt x="1076" y="3873"/>
                    </a:lnTo>
                    <a:lnTo>
                      <a:pt x="646" y="3766"/>
                    </a:lnTo>
                    <a:lnTo>
                      <a:pt x="646" y="3766"/>
                    </a:lnTo>
                    <a:lnTo>
                      <a:pt x="323" y="3443"/>
                    </a:lnTo>
                    <a:lnTo>
                      <a:pt x="108" y="3228"/>
                    </a:lnTo>
                    <a:lnTo>
                      <a:pt x="0" y="2905"/>
                    </a:lnTo>
                    <a:lnTo>
                      <a:pt x="0" y="2690"/>
                    </a:lnTo>
                    <a:lnTo>
                      <a:pt x="1076" y="538"/>
                    </a:lnTo>
                    <a:lnTo>
                      <a:pt x="139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8"/>
              <p:cNvSpPr/>
              <p:nvPr/>
            </p:nvSpPr>
            <p:spPr>
              <a:xfrm>
                <a:off x="3035375" y="3283775"/>
                <a:ext cx="914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5" extrusionOk="0">
                    <a:moveTo>
                      <a:pt x="1506" y="1"/>
                    </a:moveTo>
                    <a:lnTo>
                      <a:pt x="1399" y="109"/>
                    </a:lnTo>
                    <a:lnTo>
                      <a:pt x="1076" y="754"/>
                    </a:lnTo>
                    <a:lnTo>
                      <a:pt x="108" y="2798"/>
                    </a:lnTo>
                    <a:lnTo>
                      <a:pt x="0" y="3121"/>
                    </a:lnTo>
                    <a:lnTo>
                      <a:pt x="108" y="3336"/>
                    </a:lnTo>
                    <a:lnTo>
                      <a:pt x="215" y="3659"/>
                    </a:lnTo>
                    <a:lnTo>
                      <a:pt x="538" y="3874"/>
                    </a:lnTo>
                    <a:lnTo>
                      <a:pt x="861" y="4089"/>
                    </a:lnTo>
                    <a:lnTo>
                      <a:pt x="1184" y="4304"/>
                    </a:lnTo>
                    <a:lnTo>
                      <a:pt x="1614" y="4304"/>
                    </a:lnTo>
                    <a:lnTo>
                      <a:pt x="2044" y="4197"/>
                    </a:lnTo>
                    <a:lnTo>
                      <a:pt x="2152" y="4089"/>
                    </a:lnTo>
                    <a:lnTo>
                      <a:pt x="2367" y="3982"/>
                    </a:lnTo>
                    <a:lnTo>
                      <a:pt x="3658" y="1292"/>
                    </a:lnTo>
                    <a:lnTo>
                      <a:pt x="3658" y="1077"/>
                    </a:lnTo>
                    <a:lnTo>
                      <a:pt x="3550" y="969"/>
                    </a:lnTo>
                    <a:lnTo>
                      <a:pt x="3443" y="969"/>
                    </a:lnTo>
                    <a:lnTo>
                      <a:pt x="3335" y="1077"/>
                    </a:lnTo>
                    <a:lnTo>
                      <a:pt x="2044" y="3766"/>
                    </a:lnTo>
                    <a:lnTo>
                      <a:pt x="1829" y="3874"/>
                    </a:lnTo>
                    <a:lnTo>
                      <a:pt x="1614" y="3982"/>
                    </a:lnTo>
                    <a:lnTo>
                      <a:pt x="1291" y="3874"/>
                    </a:lnTo>
                    <a:lnTo>
                      <a:pt x="968" y="3766"/>
                    </a:lnTo>
                    <a:lnTo>
                      <a:pt x="538" y="3444"/>
                    </a:lnTo>
                    <a:lnTo>
                      <a:pt x="430" y="3229"/>
                    </a:lnTo>
                    <a:lnTo>
                      <a:pt x="323" y="3121"/>
                    </a:lnTo>
                    <a:lnTo>
                      <a:pt x="430" y="3013"/>
                    </a:lnTo>
                    <a:lnTo>
                      <a:pt x="1399" y="862"/>
                    </a:lnTo>
                    <a:lnTo>
                      <a:pt x="1721" y="324"/>
                    </a:lnTo>
                    <a:lnTo>
                      <a:pt x="1721" y="109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8"/>
              <p:cNvSpPr/>
              <p:nvPr/>
            </p:nvSpPr>
            <p:spPr>
              <a:xfrm>
                <a:off x="3070325" y="3275725"/>
                <a:ext cx="592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937" extrusionOk="0">
                    <a:moveTo>
                      <a:pt x="1077" y="431"/>
                    </a:moveTo>
                    <a:lnTo>
                      <a:pt x="1399" y="538"/>
                    </a:lnTo>
                    <a:lnTo>
                      <a:pt x="1614" y="753"/>
                    </a:lnTo>
                    <a:lnTo>
                      <a:pt x="1830" y="968"/>
                    </a:lnTo>
                    <a:lnTo>
                      <a:pt x="1937" y="1076"/>
                    </a:lnTo>
                    <a:lnTo>
                      <a:pt x="2045" y="1291"/>
                    </a:lnTo>
                    <a:lnTo>
                      <a:pt x="1937" y="1399"/>
                    </a:lnTo>
                    <a:lnTo>
                      <a:pt x="1830" y="1506"/>
                    </a:lnTo>
                    <a:lnTo>
                      <a:pt x="1292" y="1506"/>
                    </a:lnTo>
                    <a:lnTo>
                      <a:pt x="969" y="1399"/>
                    </a:lnTo>
                    <a:lnTo>
                      <a:pt x="646" y="1184"/>
                    </a:lnTo>
                    <a:lnTo>
                      <a:pt x="539" y="968"/>
                    </a:lnTo>
                    <a:lnTo>
                      <a:pt x="323" y="861"/>
                    </a:lnTo>
                    <a:lnTo>
                      <a:pt x="323" y="646"/>
                    </a:lnTo>
                    <a:lnTo>
                      <a:pt x="323" y="538"/>
                    </a:lnTo>
                    <a:lnTo>
                      <a:pt x="431" y="431"/>
                    </a:lnTo>
                    <a:close/>
                    <a:moveTo>
                      <a:pt x="754" y="0"/>
                    </a:moveTo>
                    <a:lnTo>
                      <a:pt x="323" y="108"/>
                    </a:lnTo>
                    <a:lnTo>
                      <a:pt x="108" y="215"/>
                    </a:lnTo>
                    <a:lnTo>
                      <a:pt x="1" y="431"/>
                    </a:lnTo>
                    <a:lnTo>
                      <a:pt x="1" y="646"/>
                    </a:lnTo>
                    <a:lnTo>
                      <a:pt x="1" y="968"/>
                    </a:lnTo>
                    <a:lnTo>
                      <a:pt x="216" y="1291"/>
                    </a:lnTo>
                    <a:lnTo>
                      <a:pt x="431" y="1506"/>
                    </a:lnTo>
                    <a:lnTo>
                      <a:pt x="754" y="1722"/>
                    </a:lnTo>
                    <a:lnTo>
                      <a:pt x="1184" y="1829"/>
                    </a:lnTo>
                    <a:lnTo>
                      <a:pt x="1614" y="1937"/>
                    </a:lnTo>
                    <a:lnTo>
                      <a:pt x="2045" y="1829"/>
                    </a:lnTo>
                    <a:lnTo>
                      <a:pt x="2152" y="1722"/>
                    </a:lnTo>
                    <a:lnTo>
                      <a:pt x="2260" y="1506"/>
                    </a:lnTo>
                    <a:lnTo>
                      <a:pt x="2368" y="1291"/>
                    </a:lnTo>
                    <a:lnTo>
                      <a:pt x="2260" y="968"/>
                    </a:lnTo>
                    <a:lnTo>
                      <a:pt x="2152" y="646"/>
                    </a:lnTo>
                    <a:lnTo>
                      <a:pt x="1830" y="431"/>
                    </a:lnTo>
                    <a:lnTo>
                      <a:pt x="1507" y="215"/>
                    </a:lnTo>
                    <a:lnTo>
                      <a:pt x="1184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8"/>
              <p:cNvSpPr/>
              <p:nvPr/>
            </p:nvSpPr>
            <p:spPr>
              <a:xfrm>
                <a:off x="3073025" y="3281100"/>
                <a:ext cx="511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507" extrusionOk="0">
                    <a:moveTo>
                      <a:pt x="538" y="0"/>
                    </a:moveTo>
                    <a:lnTo>
                      <a:pt x="323" y="108"/>
                    </a:lnTo>
                    <a:lnTo>
                      <a:pt x="108" y="216"/>
                    </a:lnTo>
                    <a:lnTo>
                      <a:pt x="0" y="538"/>
                    </a:lnTo>
                    <a:lnTo>
                      <a:pt x="215" y="861"/>
                    </a:lnTo>
                    <a:lnTo>
                      <a:pt x="431" y="1076"/>
                    </a:lnTo>
                    <a:lnTo>
                      <a:pt x="753" y="1291"/>
                    </a:lnTo>
                    <a:lnTo>
                      <a:pt x="1184" y="1507"/>
                    </a:lnTo>
                    <a:lnTo>
                      <a:pt x="1506" y="1507"/>
                    </a:lnTo>
                    <a:lnTo>
                      <a:pt x="1829" y="1399"/>
                    </a:lnTo>
                    <a:lnTo>
                      <a:pt x="2044" y="1291"/>
                    </a:lnTo>
                    <a:lnTo>
                      <a:pt x="2044" y="969"/>
                    </a:lnTo>
                    <a:lnTo>
                      <a:pt x="1937" y="646"/>
                    </a:lnTo>
                    <a:lnTo>
                      <a:pt x="1722" y="431"/>
                    </a:lnTo>
                    <a:lnTo>
                      <a:pt x="1399" y="21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8"/>
              <p:cNvSpPr/>
              <p:nvPr/>
            </p:nvSpPr>
            <p:spPr>
              <a:xfrm>
                <a:off x="3083775" y="3286475"/>
                <a:ext cx="323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969" extrusionOk="0">
                    <a:moveTo>
                      <a:pt x="323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" y="323"/>
                    </a:lnTo>
                    <a:lnTo>
                      <a:pt x="108" y="538"/>
                    </a:lnTo>
                    <a:lnTo>
                      <a:pt x="431" y="861"/>
                    </a:lnTo>
                    <a:lnTo>
                      <a:pt x="969" y="969"/>
                    </a:lnTo>
                    <a:lnTo>
                      <a:pt x="1184" y="969"/>
                    </a:lnTo>
                    <a:lnTo>
                      <a:pt x="1292" y="861"/>
                    </a:lnTo>
                    <a:lnTo>
                      <a:pt x="1292" y="646"/>
                    </a:lnTo>
                    <a:lnTo>
                      <a:pt x="1184" y="431"/>
                    </a:lnTo>
                    <a:lnTo>
                      <a:pt x="861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8"/>
              <p:cNvSpPr/>
              <p:nvPr/>
            </p:nvSpPr>
            <p:spPr>
              <a:xfrm>
                <a:off x="2890125" y="3485500"/>
                <a:ext cx="457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337" extrusionOk="0">
                    <a:moveTo>
                      <a:pt x="0" y="1"/>
                    </a:moveTo>
                    <a:lnTo>
                      <a:pt x="538" y="3336"/>
                    </a:lnTo>
                    <a:lnTo>
                      <a:pt x="1076" y="3229"/>
                    </a:lnTo>
                    <a:lnTo>
                      <a:pt x="1184" y="3229"/>
                    </a:lnTo>
                    <a:lnTo>
                      <a:pt x="1399" y="3121"/>
                    </a:lnTo>
                    <a:lnTo>
                      <a:pt x="1614" y="2691"/>
                    </a:lnTo>
                    <a:lnTo>
                      <a:pt x="1829" y="2153"/>
                    </a:lnTo>
                    <a:lnTo>
                      <a:pt x="1829" y="1507"/>
                    </a:lnTo>
                    <a:lnTo>
                      <a:pt x="1614" y="862"/>
                    </a:lnTo>
                    <a:lnTo>
                      <a:pt x="1291" y="324"/>
                    </a:lnTo>
                    <a:lnTo>
                      <a:pt x="969" y="109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8"/>
              <p:cNvSpPr/>
              <p:nvPr/>
            </p:nvSpPr>
            <p:spPr>
              <a:xfrm>
                <a:off x="2890125" y="3485500"/>
                <a:ext cx="45750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3337" fill="none" extrusionOk="0">
                    <a:moveTo>
                      <a:pt x="538" y="3336"/>
                    </a:moveTo>
                    <a:lnTo>
                      <a:pt x="1076" y="3229"/>
                    </a:lnTo>
                    <a:lnTo>
                      <a:pt x="1076" y="3229"/>
                    </a:lnTo>
                    <a:lnTo>
                      <a:pt x="1184" y="3229"/>
                    </a:lnTo>
                    <a:lnTo>
                      <a:pt x="1399" y="3121"/>
                    </a:lnTo>
                    <a:lnTo>
                      <a:pt x="1614" y="2691"/>
                    </a:lnTo>
                    <a:lnTo>
                      <a:pt x="1829" y="2153"/>
                    </a:lnTo>
                    <a:lnTo>
                      <a:pt x="1829" y="1507"/>
                    </a:lnTo>
                    <a:lnTo>
                      <a:pt x="1829" y="1507"/>
                    </a:lnTo>
                    <a:lnTo>
                      <a:pt x="1614" y="862"/>
                    </a:lnTo>
                    <a:lnTo>
                      <a:pt x="1291" y="324"/>
                    </a:lnTo>
                    <a:lnTo>
                      <a:pt x="969" y="109"/>
                    </a:lnTo>
                    <a:lnTo>
                      <a:pt x="753" y="1"/>
                    </a:lnTo>
                    <a:lnTo>
                      <a:pt x="538" y="1"/>
                    </a:lnTo>
                    <a:lnTo>
                      <a:pt x="431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8"/>
              <p:cNvSpPr/>
              <p:nvPr/>
            </p:nvSpPr>
            <p:spPr>
              <a:xfrm>
                <a:off x="2887425" y="3480125"/>
                <a:ext cx="511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767" extrusionOk="0">
                    <a:moveTo>
                      <a:pt x="539" y="1"/>
                    </a:moveTo>
                    <a:lnTo>
                      <a:pt x="108" y="108"/>
                    </a:lnTo>
                    <a:lnTo>
                      <a:pt x="1" y="108"/>
                    </a:lnTo>
                    <a:lnTo>
                      <a:pt x="1" y="324"/>
                    </a:lnTo>
                    <a:lnTo>
                      <a:pt x="1" y="431"/>
                    </a:lnTo>
                    <a:lnTo>
                      <a:pt x="646" y="431"/>
                    </a:lnTo>
                    <a:lnTo>
                      <a:pt x="754" y="324"/>
                    </a:lnTo>
                    <a:lnTo>
                      <a:pt x="1077" y="431"/>
                    </a:lnTo>
                    <a:lnTo>
                      <a:pt x="1292" y="754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045"/>
                    </a:lnTo>
                    <a:lnTo>
                      <a:pt x="1722" y="2583"/>
                    </a:lnTo>
                    <a:lnTo>
                      <a:pt x="1507" y="2906"/>
                    </a:lnTo>
                    <a:lnTo>
                      <a:pt x="1292" y="3228"/>
                    </a:lnTo>
                    <a:lnTo>
                      <a:pt x="1077" y="3336"/>
                    </a:lnTo>
                    <a:lnTo>
                      <a:pt x="539" y="3336"/>
                    </a:lnTo>
                    <a:lnTo>
                      <a:pt x="431" y="3444"/>
                    </a:lnTo>
                    <a:lnTo>
                      <a:pt x="431" y="3551"/>
                    </a:lnTo>
                    <a:lnTo>
                      <a:pt x="539" y="3659"/>
                    </a:lnTo>
                    <a:lnTo>
                      <a:pt x="646" y="3766"/>
                    </a:lnTo>
                    <a:lnTo>
                      <a:pt x="1184" y="3659"/>
                    </a:lnTo>
                    <a:lnTo>
                      <a:pt x="1399" y="3659"/>
                    </a:lnTo>
                    <a:lnTo>
                      <a:pt x="1615" y="3444"/>
                    </a:lnTo>
                    <a:lnTo>
                      <a:pt x="1830" y="3121"/>
                    </a:lnTo>
                    <a:lnTo>
                      <a:pt x="2045" y="2690"/>
                    </a:lnTo>
                    <a:lnTo>
                      <a:pt x="2045" y="2045"/>
                    </a:lnTo>
                    <a:lnTo>
                      <a:pt x="2045" y="1722"/>
                    </a:lnTo>
                    <a:lnTo>
                      <a:pt x="1937" y="1077"/>
                    </a:lnTo>
                    <a:lnTo>
                      <a:pt x="1615" y="539"/>
                    </a:lnTo>
                    <a:lnTo>
                      <a:pt x="118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8"/>
              <p:cNvSpPr/>
              <p:nvPr/>
            </p:nvSpPr>
            <p:spPr>
              <a:xfrm>
                <a:off x="2871300" y="3485500"/>
                <a:ext cx="484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7" extrusionOk="0">
                    <a:moveTo>
                      <a:pt x="753" y="1"/>
                    </a:moveTo>
                    <a:lnTo>
                      <a:pt x="538" y="109"/>
                    </a:lnTo>
                    <a:lnTo>
                      <a:pt x="323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30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753" y="3229"/>
                    </a:lnTo>
                    <a:lnTo>
                      <a:pt x="969" y="3336"/>
                    </a:lnTo>
                    <a:lnTo>
                      <a:pt x="1399" y="3336"/>
                    </a:lnTo>
                    <a:lnTo>
                      <a:pt x="1506" y="3229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615"/>
                    </a:lnTo>
                    <a:lnTo>
                      <a:pt x="1722" y="969"/>
                    </a:lnTo>
                    <a:lnTo>
                      <a:pt x="1506" y="431"/>
                    </a:lnTo>
                    <a:lnTo>
                      <a:pt x="1076" y="109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8"/>
              <p:cNvSpPr/>
              <p:nvPr/>
            </p:nvSpPr>
            <p:spPr>
              <a:xfrm>
                <a:off x="2865925" y="348282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968" y="323"/>
                    </a:moveTo>
                    <a:lnTo>
                      <a:pt x="1291" y="431"/>
                    </a:lnTo>
                    <a:lnTo>
                      <a:pt x="1614" y="646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1937" y="2045"/>
                    </a:lnTo>
                    <a:lnTo>
                      <a:pt x="1937" y="2582"/>
                    </a:lnTo>
                    <a:lnTo>
                      <a:pt x="1829" y="2905"/>
                    </a:lnTo>
                    <a:lnTo>
                      <a:pt x="1614" y="3228"/>
                    </a:lnTo>
                    <a:lnTo>
                      <a:pt x="1399" y="3336"/>
                    </a:lnTo>
                    <a:lnTo>
                      <a:pt x="1291" y="3336"/>
                    </a:lnTo>
                    <a:lnTo>
                      <a:pt x="1076" y="3228"/>
                    </a:lnTo>
                    <a:lnTo>
                      <a:pt x="753" y="2905"/>
                    </a:lnTo>
                    <a:lnTo>
                      <a:pt x="538" y="2475"/>
                    </a:lnTo>
                    <a:lnTo>
                      <a:pt x="323" y="1937"/>
                    </a:lnTo>
                    <a:lnTo>
                      <a:pt x="323" y="1614"/>
                    </a:lnTo>
                    <a:lnTo>
                      <a:pt x="430" y="1076"/>
                    </a:lnTo>
                    <a:lnTo>
                      <a:pt x="538" y="646"/>
                    </a:lnTo>
                    <a:lnTo>
                      <a:pt x="753" y="431"/>
                    </a:lnTo>
                    <a:lnTo>
                      <a:pt x="968" y="323"/>
                    </a:lnTo>
                    <a:close/>
                    <a:moveTo>
                      <a:pt x="646" y="0"/>
                    </a:moveTo>
                    <a:lnTo>
                      <a:pt x="538" y="108"/>
                    </a:lnTo>
                    <a:lnTo>
                      <a:pt x="215" y="538"/>
                    </a:lnTo>
                    <a:lnTo>
                      <a:pt x="0" y="969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215" y="2582"/>
                    </a:lnTo>
                    <a:lnTo>
                      <a:pt x="430" y="3120"/>
                    </a:lnTo>
                    <a:lnTo>
                      <a:pt x="861" y="3551"/>
                    </a:lnTo>
                    <a:lnTo>
                      <a:pt x="1076" y="3658"/>
                    </a:lnTo>
                    <a:lnTo>
                      <a:pt x="1399" y="3658"/>
                    </a:lnTo>
                    <a:lnTo>
                      <a:pt x="1614" y="3551"/>
                    </a:lnTo>
                    <a:lnTo>
                      <a:pt x="1829" y="3443"/>
                    </a:lnTo>
                    <a:lnTo>
                      <a:pt x="2152" y="3120"/>
                    </a:lnTo>
                    <a:lnTo>
                      <a:pt x="2259" y="2582"/>
                    </a:lnTo>
                    <a:lnTo>
                      <a:pt x="2367" y="2045"/>
                    </a:lnTo>
                    <a:lnTo>
                      <a:pt x="2367" y="1614"/>
                    </a:lnTo>
                    <a:lnTo>
                      <a:pt x="2152" y="969"/>
                    </a:lnTo>
                    <a:lnTo>
                      <a:pt x="1829" y="431"/>
                    </a:lnTo>
                    <a:lnTo>
                      <a:pt x="1506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8"/>
              <p:cNvSpPr/>
              <p:nvPr/>
            </p:nvSpPr>
            <p:spPr>
              <a:xfrm>
                <a:off x="2895500" y="3482825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0"/>
                    </a:moveTo>
                    <a:lnTo>
                      <a:pt x="538" y="108"/>
                    </a:lnTo>
                    <a:lnTo>
                      <a:pt x="1" y="108"/>
                    </a:lnTo>
                    <a:lnTo>
                      <a:pt x="216" y="216"/>
                    </a:lnTo>
                    <a:lnTo>
                      <a:pt x="538" y="646"/>
                    </a:lnTo>
                    <a:lnTo>
                      <a:pt x="754" y="1076"/>
                    </a:lnTo>
                    <a:lnTo>
                      <a:pt x="969" y="1507"/>
                    </a:lnTo>
                    <a:lnTo>
                      <a:pt x="969" y="1937"/>
                    </a:lnTo>
                    <a:lnTo>
                      <a:pt x="969" y="2582"/>
                    </a:lnTo>
                    <a:lnTo>
                      <a:pt x="754" y="2905"/>
                    </a:lnTo>
                    <a:lnTo>
                      <a:pt x="538" y="3228"/>
                    </a:lnTo>
                    <a:lnTo>
                      <a:pt x="323" y="3443"/>
                    </a:lnTo>
                    <a:lnTo>
                      <a:pt x="969" y="3336"/>
                    </a:lnTo>
                    <a:lnTo>
                      <a:pt x="3228" y="3336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8"/>
              <p:cNvSpPr/>
              <p:nvPr/>
            </p:nvSpPr>
            <p:spPr>
              <a:xfrm>
                <a:off x="2965425" y="348282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0"/>
                    </a:moveTo>
                    <a:lnTo>
                      <a:pt x="431" y="3336"/>
                    </a:lnTo>
                    <a:lnTo>
                      <a:pt x="969" y="3336"/>
                    </a:lnTo>
                    <a:lnTo>
                      <a:pt x="1184" y="3228"/>
                    </a:lnTo>
                    <a:lnTo>
                      <a:pt x="1292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507" y="861"/>
                    </a:lnTo>
                    <a:lnTo>
                      <a:pt x="1292" y="323"/>
                    </a:lnTo>
                    <a:lnTo>
                      <a:pt x="862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8"/>
              <p:cNvSpPr/>
              <p:nvPr/>
            </p:nvSpPr>
            <p:spPr>
              <a:xfrm>
                <a:off x="2965425" y="3482825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6"/>
                    </a:moveTo>
                    <a:lnTo>
                      <a:pt x="969" y="3336"/>
                    </a:lnTo>
                    <a:lnTo>
                      <a:pt x="969" y="3336"/>
                    </a:lnTo>
                    <a:lnTo>
                      <a:pt x="1184" y="3228"/>
                    </a:lnTo>
                    <a:lnTo>
                      <a:pt x="1292" y="3120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507" y="861"/>
                    </a:lnTo>
                    <a:lnTo>
                      <a:pt x="1292" y="323"/>
                    </a:lnTo>
                    <a:lnTo>
                      <a:pt x="862" y="108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324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8"/>
              <p:cNvSpPr/>
              <p:nvPr/>
            </p:nvSpPr>
            <p:spPr>
              <a:xfrm>
                <a:off x="2960050" y="3477450"/>
                <a:ext cx="538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6" extrusionOk="0">
                    <a:moveTo>
                      <a:pt x="539" y="0"/>
                    </a:moveTo>
                    <a:lnTo>
                      <a:pt x="216" y="108"/>
                    </a:ln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1077" y="431"/>
                    </a:lnTo>
                    <a:lnTo>
                      <a:pt x="1399" y="753"/>
                    </a:lnTo>
                    <a:lnTo>
                      <a:pt x="1614" y="1184"/>
                    </a:lnTo>
                    <a:lnTo>
                      <a:pt x="1722" y="1722"/>
                    </a:lnTo>
                    <a:lnTo>
                      <a:pt x="1722" y="2044"/>
                    </a:lnTo>
                    <a:lnTo>
                      <a:pt x="1722" y="2582"/>
                    </a:lnTo>
                    <a:lnTo>
                      <a:pt x="1614" y="3013"/>
                    </a:lnTo>
                    <a:lnTo>
                      <a:pt x="1399" y="3228"/>
                    </a:lnTo>
                    <a:lnTo>
                      <a:pt x="1184" y="3335"/>
                    </a:lnTo>
                    <a:lnTo>
                      <a:pt x="646" y="3335"/>
                    </a:lnTo>
                    <a:lnTo>
                      <a:pt x="539" y="3443"/>
                    </a:lnTo>
                    <a:lnTo>
                      <a:pt x="431" y="3551"/>
                    </a:lnTo>
                    <a:lnTo>
                      <a:pt x="539" y="3658"/>
                    </a:lnTo>
                    <a:lnTo>
                      <a:pt x="646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4" y="3551"/>
                    </a:lnTo>
                    <a:lnTo>
                      <a:pt x="1937" y="3120"/>
                    </a:lnTo>
                    <a:lnTo>
                      <a:pt x="2045" y="2690"/>
                    </a:lnTo>
                    <a:lnTo>
                      <a:pt x="2152" y="2044"/>
                    </a:lnTo>
                    <a:lnTo>
                      <a:pt x="2152" y="1722"/>
                    </a:lnTo>
                    <a:lnTo>
                      <a:pt x="1937" y="1076"/>
                    </a:lnTo>
                    <a:lnTo>
                      <a:pt x="1614" y="538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8"/>
              <p:cNvSpPr/>
              <p:nvPr/>
            </p:nvSpPr>
            <p:spPr>
              <a:xfrm>
                <a:off x="2943925" y="3482825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753" y="0"/>
                    </a:moveTo>
                    <a:lnTo>
                      <a:pt x="538" y="108"/>
                    </a:lnTo>
                    <a:lnTo>
                      <a:pt x="430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215" y="2475"/>
                    </a:lnTo>
                    <a:lnTo>
                      <a:pt x="430" y="3013"/>
                    </a:lnTo>
                    <a:lnTo>
                      <a:pt x="861" y="3336"/>
                    </a:lnTo>
                    <a:lnTo>
                      <a:pt x="1399" y="3336"/>
                    </a:lnTo>
                    <a:lnTo>
                      <a:pt x="1614" y="3228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614"/>
                    </a:lnTo>
                    <a:lnTo>
                      <a:pt x="1829" y="969"/>
                    </a:lnTo>
                    <a:lnTo>
                      <a:pt x="1506" y="431"/>
                    </a:lnTo>
                    <a:lnTo>
                      <a:pt x="1184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8"/>
              <p:cNvSpPr/>
              <p:nvPr/>
            </p:nvSpPr>
            <p:spPr>
              <a:xfrm>
                <a:off x="2938525" y="348012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7" y="324"/>
                    </a:moveTo>
                    <a:lnTo>
                      <a:pt x="1292" y="431"/>
                    </a:lnTo>
                    <a:lnTo>
                      <a:pt x="1615" y="646"/>
                    </a:lnTo>
                    <a:lnTo>
                      <a:pt x="1830" y="1184"/>
                    </a:lnTo>
                    <a:lnTo>
                      <a:pt x="2045" y="1722"/>
                    </a:lnTo>
                    <a:lnTo>
                      <a:pt x="2045" y="2045"/>
                    </a:lnTo>
                    <a:lnTo>
                      <a:pt x="1938" y="2583"/>
                    </a:lnTo>
                    <a:lnTo>
                      <a:pt x="1830" y="2906"/>
                    </a:lnTo>
                    <a:lnTo>
                      <a:pt x="1615" y="3228"/>
                    </a:lnTo>
                    <a:lnTo>
                      <a:pt x="1400" y="3336"/>
                    </a:lnTo>
                    <a:lnTo>
                      <a:pt x="1077" y="3228"/>
                    </a:lnTo>
                    <a:lnTo>
                      <a:pt x="754" y="2906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431" y="1615"/>
                    </a:lnTo>
                    <a:lnTo>
                      <a:pt x="431" y="1077"/>
                    </a:lnTo>
                    <a:lnTo>
                      <a:pt x="539" y="646"/>
                    </a:lnTo>
                    <a:lnTo>
                      <a:pt x="754" y="431"/>
                    </a:lnTo>
                    <a:lnTo>
                      <a:pt x="969" y="324"/>
                    </a:lnTo>
                    <a:close/>
                    <a:moveTo>
                      <a:pt x="754" y="1"/>
                    </a:moveTo>
                    <a:lnTo>
                      <a:pt x="539" y="108"/>
                    </a:lnTo>
                    <a:lnTo>
                      <a:pt x="216" y="539"/>
                    </a:lnTo>
                    <a:lnTo>
                      <a:pt x="109" y="969"/>
                    </a:lnTo>
                    <a:lnTo>
                      <a:pt x="1" y="1615"/>
                    </a:lnTo>
                    <a:lnTo>
                      <a:pt x="1" y="1937"/>
                    </a:lnTo>
                    <a:lnTo>
                      <a:pt x="216" y="2583"/>
                    </a:lnTo>
                    <a:lnTo>
                      <a:pt x="539" y="3121"/>
                    </a:lnTo>
                    <a:lnTo>
                      <a:pt x="862" y="3551"/>
                    </a:lnTo>
                    <a:lnTo>
                      <a:pt x="1077" y="3659"/>
                    </a:lnTo>
                    <a:lnTo>
                      <a:pt x="1507" y="3659"/>
                    </a:lnTo>
                    <a:lnTo>
                      <a:pt x="1722" y="3551"/>
                    </a:lnTo>
                    <a:lnTo>
                      <a:pt x="1830" y="3444"/>
                    </a:lnTo>
                    <a:lnTo>
                      <a:pt x="2153" y="3121"/>
                    </a:lnTo>
                    <a:lnTo>
                      <a:pt x="2368" y="2583"/>
                    </a:lnTo>
                    <a:lnTo>
                      <a:pt x="2368" y="2045"/>
                    </a:lnTo>
                    <a:lnTo>
                      <a:pt x="2368" y="1615"/>
                    </a:lnTo>
                    <a:lnTo>
                      <a:pt x="2153" y="969"/>
                    </a:lnTo>
                    <a:lnTo>
                      <a:pt x="1938" y="431"/>
                    </a:lnTo>
                    <a:lnTo>
                      <a:pt x="1507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8"/>
              <p:cNvSpPr/>
              <p:nvPr/>
            </p:nvSpPr>
            <p:spPr>
              <a:xfrm>
                <a:off x="3059575" y="3254200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0" y="1"/>
                    </a:moveTo>
                    <a:lnTo>
                      <a:pt x="0" y="2260"/>
                    </a:lnTo>
                    <a:lnTo>
                      <a:pt x="1937" y="3336"/>
                    </a:lnTo>
                    <a:lnTo>
                      <a:pt x="1937" y="10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8"/>
              <p:cNvSpPr/>
              <p:nvPr/>
            </p:nvSpPr>
            <p:spPr>
              <a:xfrm>
                <a:off x="3056875" y="3248825"/>
                <a:ext cx="565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3766" extrusionOk="0">
                    <a:moveTo>
                      <a:pt x="324" y="431"/>
                    </a:moveTo>
                    <a:lnTo>
                      <a:pt x="1830" y="1399"/>
                    </a:lnTo>
                    <a:lnTo>
                      <a:pt x="1830" y="3253"/>
                    </a:lnTo>
                    <a:lnTo>
                      <a:pt x="1830" y="3253"/>
                    </a:lnTo>
                    <a:lnTo>
                      <a:pt x="324" y="2367"/>
                    </a:lnTo>
                    <a:lnTo>
                      <a:pt x="324" y="431"/>
                    </a:lnTo>
                    <a:close/>
                    <a:moveTo>
                      <a:pt x="108" y="0"/>
                    </a:moveTo>
                    <a:lnTo>
                      <a:pt x="1" y="216"/>
                    </a:lnTo>
                    <a:lnTo>
                      <a:pt x="1" y="2475"/>
                    </a:lnTo>
                    <a:lnTo>
                      <a:pt x="108" y="2582"/>
                    </a:lnTo>
                    <a:lnTo>
                      <a:pt x="1937" y="3658"/>
                    </a:lnTo>
                    <a:lnTo>
                      <a:pt x="2152" y="3766"/>
                    </a:lnTo>
                    <a:lnTo>
                      <a:pt x="2260" y="3551"/>
                    </a:lnTo>
                    <a:lnTo>
                      <a:pt x="2260" y="1291"/>
                    </a:lnTo>
                    <a:lnTo>
                      <a:pt x="2152" y="1076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8"/>
              <p:cNvSpPr/>
              <p:nvPr/>
            </p:nvSpPr>
            <p:spPr>
              <a:xfrm>
                <a:off x="3059575" y="3224625"/>
                <a:ext cx="968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2260" extrusionOk="0">
                    <a:moveTo>
                      <a:pt x="1937" y="0"/>
                    </a:moveTo>
                    <a:lnTo>
                      <a:pt x="0" y="1184"/>
                    </a:lnTo>
                    <a:lnTo>
                      <a:pt x="1937" y="2259"/>
                    </a:lnTo>
                    <a:lnTo>
                      <a:pt x="3873" y="1076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8"/>
              <p:cNvSpPr/>
              <p:nvPr/>
            </p:nvSpPr>
            <p:spPr>
              <a:xfrm>
                <a:off x="3056875" y="3219225"/>
                <a:ext cx="1049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583" extrusionOk="0">
                    <a:moveTo>
                      <a:pt x="2045" y="431"/>
                    </a:moveTo>
                    <a:lnTo>
                      <a:pt x="3659" y="1292"/>
                    </a:lnTo>
                    <a:lnTo>
                      <a:pt x="2045" y="2260"/>
                    </a:lnTo>
                    <a:lnTo>
                      <a:pt x="490" y="1346"/>
                    </a:lnTo>
                    <a:lnTo>
                      <a:pt x="2045" y="431"/>
                    </a:lnTo>
                    <a:close/>
                    <a:moveTo>
                      <a:pt x="1937" y="1"/>
                    </a:moveTo>
                    <a:lnTo>
                      <a:pt x="108" y="1184"/>
                    </a:lnTo>
                    <a:lnTo>
                      <a:pt x="1" y="1400"/>
                    </a:lnTo>
                    <a:lnTo>
                      <a:pt x="108" y="1507"/>
                    </a:lnTo>
                    <a:lnTo>
                      <a:pt x="1937" y="2583"/>
                    </a:lnTo>
                    <a:lnTo>
                      <a:pt x="2152" y="2583"/>
                    </a:lnTo>
                    <a:lnTo>
                      <a:pt x="4089" y="1507"/>
                    </a:lnTo>
                    <a:lnTo>
                      <a:pt x="4197" y="1292"/>
                    </a:lnTo>
                    <a:lnTo>
                      <a:pt x="4089" y="1184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8"/>
              <p:cNvSpPr/>
              <p:nvPr/>
            </p:nvSpPr>
            <p:spPr>
              <a:xfrm>
                <a:off x="3107975" y="3251500"/>
                <a:ext cx="484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444" extrusionOk="0">
                    <a:moveTo>
                      <a:pt x="1937" y="1"/>
                    </a:moveTo>
                    <a:lnTo>
                      <a:pt x="1" y="1184"/>
                    </a:lnTo>
                    <a:lnTo>
                      <a:pt x="1" y="3444"/>
                    </a:lnTo>
                    <a:lnTo>
                      <a:pt x="1937" y="2260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8"/>
              <p:cNvSpPr/>
              <p:nvPr/>
            </p:nvSpPr>
            <p:spPr>
              <a:xfrm>
                <a:off x="3102600" y="3248825"/>
                <a:ext cx="592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6" extrusionOk="0">
                    <a:moveTo>
                      <a:pt x="1937" y="431"/>
                    </a:moveTo>
                    <a:lnTo>
                      <a:pt x="1937" y="2260"/>
                    </a:lnTo>
                    <a:lnTo>
                      <a:pt x="431" y="3234"/>
                    </a:lnTo>
                    <a:lnTo>
                      <a:pt x="431" y="1399"/>
                    </a:lnTo>
                    <a:lnTo>
                      <a:pt x="1937" y="431"/>
                    </a:lnTo>
                    <a:close/>
                    <a:moveTo>
                      <a:pt x="2045" y="0"/>
                    </a:moveTo>
                    <a:lnTo>
                      <a:pt x="108" y="1076"/>
                    </a:lnTo>
                    <a:lnTo>
                      <a:pt x="108" y="1291"/>
                    </a:lnTo>
                    <a:lnTo>
                      <a:pt x="1" y="3551"/>
                    </a:lnTo>
                    <a:lnTo>
                      <a:pt x="108" y="3766"/>
                    </a:lnTo>
                    <a:lnTo>
                      <a:pt x="323" y="3658"/>
                    </a:lnTo>
                    <a:lnTo>
                      <a:pt x="2260" y="2582"/>
                    </a:lnTo>
                    <a:lnTo>
                      <a:pt x="2368" y="2367"/>
                    </a:lnTo>
                    <a:lnTo>
                      <a:pt x="2368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8"/>
              <p:cNvSpPr/>
              <p:nvPr/>
            </p:nvSpPr>
            <p:spPr>
              <a:xfrm>
                <a:off x="3113375" y="3273025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extrusionOk="0">
                    <a:moveTo>
                      <a:pt x="1076" y="1"/>
                    </a:moveTo>
                    <a:lnTo>
                      <a:pt x="753" y="108"/>
                    </a:lnTo>
                    <a:lnTo>
                      <a:pt x="430" y="323"/>
                    </a:lnTo>
                    <a:lnTo>
                      <a:pt x="215" y="646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722"/>
                    </a:lnTo>
                    <a:lnTo>
                      <a:pt x="215" y="1937"/>
                    </a:lnTo>
                    <a:lnTo>
                      <a:pt x="3013" y="3551"/>
                    </a:lnTo>
                    <a:lnTo>
                      <a:pt x="4088" y="1722"/>
                    </a:lnTo>
                    <a:lnTo>
                      <a:pt x="3550" y="1399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8"/>
              <p:cNvSpPr/>
              <p:nvPr/>
            </p:nvSpPr>
            <p:spPr>
              <a:xfrm>
                <a:off x="3113375" y="3273025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fill="none" extrusionOk="0">
                    <a:moveTo>
                      <a:pt x="3013" y="3551"/>
                    </a:moveTo>
                    <a:lnTo>
                      <a:pt x="215" y="1937"/>
                    </a:lnTo>
                    <a:lnTo>
                      <a:pt x="215" y="1937"/>
                    </a:lnTo>
                    <a:lnTo>
                      <a:pt x="0" y="1722"/>
                    </a:lnTo>
                    <a:lnTo>
                      <a:pt x="0" y="1399"/>
                    </a:lnTo>
                    <a:lnTo>
                      <a:pt x="0" y="1076"/>
                    </a:lnTo>
                    <a:lnTo>
                      <a:pt x="215" y="646"/>
                    </a:lnTo>
                    <a:lnTo>
                      <a:pt x="215" y="646"/>
                    </a:lnTo>
                    <a:lnTo>
                      <a:pt x="430" y="323"/>
                    </a:lnTo>
                    <a:lnTo>
                      <a:pt x="753" y="108"/>
                    </a:lnTo>
                    <a:lnTo>
                      <a:pt x="1076" y="1"/>
                    </a:lnTo>
                    <a:lnTo>
                      <a:pt x="1291" y="108"/>
                    </a:lnTo>
                    <a:lnTo>
                      <a:pt x="3550" y="1399"/>
                    </a:lnTo>
                    <a:lnTo>
                      <a:pt x="4088" y="172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8"/>
              <p:cNvSpPr/>
              <p:nvPr/>
            </p:nvSpPr>
            <p:spPr>
              <a:xfrm>
                <a:off x="3107975" y="3270350"/>
                <a:ext cx="1130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3874" extrusionOk="0">
                    <a:moveTo>
                      <a:pt x="969" y="0"/>
                    </a:moveTo>
                    <a:lnTo>
                      <a:pt x="754" y="215"/>
                    </a:lnTo>
                    <a:lnTo>
                      <a:pt x="431" y="430"/>
                    </a:lnTo>
                    <a:lnTo>
                      <a:pt x="216" y="753"/>
                    </a:lnTo>
                    <a:lnTo>
                      <a:pt x="108" y="1183"/>
                    </a:lnTo>
                    <a:lnTo>
                      <a:pt x="1" y="1506"/>
                    </a:lnTo>
                    <a:lnTo>
                      <a:pt x="108" y="1937"/>
                    </a:lnTo>
                    <a:lnTo>
                      <a:pt x="324" y="2259"/>
                    </a:lnTo>
                    <a:lnTo>
                      <a:pt x="3121" y="3873"/>
                    </a:lnTo>
                    <a:lnTo>
                      <a:pt x="3229" y="3873"/>
                    </a:lnTo>
                    <a:lnTo>
                      <a:pt x="3336" y="3766"/>
                    </a:lnTo>
                    <a:lnTo>
                      <a:pt x="3336" y="3658"/>
                    </a:lnTo>
                    <a:lnTo>
                      <a:pt x="3336" y="3550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324" y="1506"/>
                    </a:lnTo>
                    <a:lnTo>
                      <a:pt x="431" y="1291"/>
                    </a:lnTo>
                    <a:lnTo>
                      <a:pt x="539" y="861"/>
                    </a:lnTo>
                    <a:lnTo>
                      <a:pt x="969" y="430"/>
                    </a:lnTo>
                    <a:lnTo>
                      <a:pt x="1292" y="323"/>
                    </a:lnTo>
                    <a:lnTo>
                      <a:pt x="1400" y="323"/>
                    </a:lnTo>
                    <a:lnTo>
                      <a:pt x="3659" y="1614"/>
                    </a:lnTo>
                    <a:lnTo>
                      <a:pt x="4197" y="2044"/>
                    </a:lnTo>
                    <a:lnTo>
                      <a:pt x="4304" y="2044"/>
                    </a:lnTo>
                    <a:lnTo>
                      <a:pt x="4412" y="1937"/>
                    </a:lnTo>
                    <a:lnTo>
                      <a:pt x="4520" y="1829"/>
                    </a:lnTo>
                    <a:lnTo>
                      <a:pt x="4412" y="1721"/>
                    </a:lnTo>
                    <a:lnTo>
                      <a:pt x="3766" y="1291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8"/>
              <p:cNvSpPr/>
              <p:nvPr/>
            </p:nvSpPr>
            <p:spPr>
              <a:xfrm>
                <a:off x="3177925" y="3310675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291" y="324"/>
                    </a:moveTo>
                    <a:lnTo>
                      <a:pt x="1506" y="431"/>
                    </a:lnTo>
                    <a:lnTo>
                      <a:pt x="1506" y="539"/>
                    </a:lnTo>
                    <a:lnTo>
                      <a:pt x="1614" y="754"/>
                    </a:lnTo>
                    <a:lnTo>
                      <a:pt x="1506" y="1077"/>
                    </a:lnTo>
                    <a:lnTo>
                      <a:pt x="1399" y="1399"/>
                    </a:lnTo>
                    <a:lnTo>
                      <a:pt x="968" y="1830"/>
                    </a:lnTo>
                    <a:lnTo>
                      <a:pt x="646" y="2045"/>
                    </a:lnTo>
                    <a:lnTo>
                      <a:pt x="538" y="1937"/>
                    </a:lnTo>
                    <a:lnTo>
                      <a:pt x="431" y="1830"/>
                    </a:lnTo>
                    <a:lnTo>
                      <a:pt x="431" y="1615"/>
                    </a:lnTo>
                    <a:lnTo>
                      <a:pt x="431" y="1292"/>
                    </a:lnTo>
                    <a:lnTo>
                      <a:pt x="646" y="969"/>
                    </a:lnTo>
                    <a:lnTo>
                      <a:pt x="968" y="539"/>
                    </a:lnTo>
                    <a:lnTo>
                      <a:pt x="1291" y="324"/>
                    </a:lnTo>
                    <a:close/>
                    <a:moveTo>
                      <a:pt x="1291" y="1"/>
                    </a:moveTo>
                    <a:lnTo>
                      <a:pt x="1076" y="108"/>
                    </a:lnTo>
                    <a:lnTo>
                      <a:pt x="753" y="216"/>
                    </a:lnTo>
                    <a:lnTo>
                      <a:pt x="538" y="431"/>
                    </a:lnTo>
                    <a:lnTo>
                      <a:pt x="323" y="754"/>
                    </a:lnTo>
                    <a:lnTo>
                      <a:pt x="108" y="1184"/>
                    </a:lnTo>
                    <a:lnTo>
                      <a:pt x="0" y="1615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646" y="2368"/>
                    </a:lnTo>
                    <a:lnTo>
                      <a:pt x="968" y="2260"/>
                    </a:lnTo>
                    <a:lnTo>
                      <a:pt x="1184" y="2153"/>
                    </a:lnTo>
                    <a:lnTo>
                      <a:pt x="1506" y="1937"/>
                    </a:lnTo>
                    <a:lnTo>
                      <a:pt x="1722" y="1615"/>
                    </a:lnTo>
                    <a:lnTo>
                      <a:pt x="1937" y="1184"/>
                    </a:lnTo>
                    <a:lnTo>
                      <a:pt x="1937" y="754"/>
                    </a:lnTo>
                    <a:lnTo>
                      <a:pt x="1937" y="324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8"/>
              <p:cNvSpPr/>
              <p:nvPr/>
            </p:nvSpPr>
            <p:spPr>
              <a:xfrm>
                <a:off x="3185975" y="3316075"/>
                <a:ext cx="968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3443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431" y="323"/>
                    </a:lnTo>
                    <a:lnTo>
                      <a:pt x="216" y="753"/>
                    </a:lnTo>
                    <a:lnTo>
                      <a:pt x="1" y="1076"/>
                    </a:lnTo>
                    <a:lnTo>
                      <a:pt x="1" y="1506"/>
                    </a:lnTo>
                    <a:lnTo>
                      <a:pt x="1" y="1721"/>
                    </a:lnTo>
                    <a:lnTo>
                      <a:pt x="216" y="1937"/>
                    </a:lnTo>
                    <a:lnTo>
                      <a:pt x="2798" y="3443"/>
                    </a:lnTo>
                    <a:lnTo>
                      <a:pt x="3874" y="1614"/>
                    </a:lnTo>
                    <a:lnTo>
                      <a:pt x="3336" y="1291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8"/>
              <p:cNvSpPr/>
              <p:nvPr/>
            </p:nvSpPr>
            <p:spPr>
              <a:xfrm>
                <a:off x="3185975" y="3316075"/>
                <a:ext cx="968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3443" fill="none" extrusionOk="0">
                    <a:moveTo>
                      <a:pt x="2798" y="3443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" y="1721"/>
                    </a:lnTo>
                    <a:lnTo>
                      <a:pt x="1" y="1506"/>
                    </a:lnTo>
                    <a:lnTo>
                      <a:pt x="1" y="1076"/>
                    </a:lnTo>
                    <a:lnTo>
                      <a:pt x="216" y="753"/>
                    </a:lnTo>
                    <a:lnTo>
                      <a:pt x="216" y="753"/>
                    </a:lnTo>
                    <a:lnTo>
                      <a:pt x="431" y="323"/>
                    </a:lnTo>
                    <a:lnTo>
                      <a:pt x="754" y="108"/>
                    </a:lnTo>
                    <a:lnTo>
                      <a:pt x="1077" y="0"/>
                    </a:lnTo>
                    <a:lnTo>
                      <a:pt x="1292" y="108"/>
                    </a:lnTo>
                    <a:lnTo>
                      <a:pt x="3336" y="1291"/>
                    </a:lnTo>
                    <a:lnTo>
                      <a:pt x="3874" y="16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8"/>
              <p:cNvSpPr/>
              <p:nvPr/>
            </p:nvSpPr>
            <p:spPr>
              <a:xfrm>
                <a:off x="3180600" y="3313375"/>
                <a:ext cx="1076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766" extrusionOk="0">
                    <a:moveTo>
                      <a:pt x="1077" y="0"/>
                    </a:moveTo>
                    <a:lnTo>
                      <a:pt x="754" y="216"/>
                    </a:lnTo>
                    <a:lnTo>
                      <a:pt x="539" y="431"/>
                    </a:lnTo>
                    <a:lnTo>
                      <a:pt x="324" y="754"/>
                    </a:lnTo>
                    <a:lnTo>
                      <a:pt x="108" y="1184"/>
                    </a:lnTo>
                    <a:lnTo>
                      <a:pt x="1" y="1614"/>
                    </a:lnTo>
                    <a:lnTo>
                      <a:pt x="108" y="1937"/>
                    </a:lnTo>
                    <a:lnTo>
                      <a:pt x="324" y="2260"/>
                    </a:lnTo>
                    <a:lnTo>
                      <a:pt x="2906" y="3766"/>
                    </a:lnTo>
                    <a:lnTo>
                      <a:pt x="3121" y="3766"/>
                    </a:lnTo>
                    <a:lnTo>
                      <a:pt x="3228" y="3658"/>
                    </a:lnTo>
                    <a:lnTo>
                      <a:pt x="3228" y="3551"/>
                    </a:lnTo>
                    <a:lnTo>
                      <a:pt x="3121" y="3443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431" y="1614"/>
                    </a:lnTo>
                    <a:lnTo>
                      <a:pt x="431" y="1291"/>
                    </a:lnTo>
                    <a:lnTo>
                      <a:pt x="539" y="861"/>
                    </a:lnTo>
                    <a:lnTo>
                      <a:pt x="969" y="431"/>
                    </a:lnTo>
                    <a:lnTo>
                      <a:pt x="1292" y="323"/>
                    </a:lnTo>
                    <a:lnTo>
                      <a:pt x="1399" y="323"/>
                    </a:lnTo>
                    <a:lnTo>
                      <a:pt x="3444" y="1507"/>
                    </a:lnTo>
                    <a:lnTo>
                      <a:pt x="3981" y="1829"/>
                    </a:lnTo>
                    <a:lnTo>
                      <a:pt x="4197" y="1937"/>
                    </a:lnTo>
                    <a:lnTo>
                      <a:pt x="4304" y="1829"/>
                    </a:lnTo>
                    <a:lnTo>
                      <a:pt x="4304" y="1722"/>
                    </a:lnTo>
                    <a:lnTo>
                      <a:pt x="4197" y="1614"/>
                    </a:lnTo>
                    <a:lnTo>
                      <a:pt x="3659" y="1184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8"/>
              <p:cNvSpPr/>
              <p:nvPr/>
            </p:nvSpPr>
            <p:spPr>
              <a:xfrm>
                <a:off x="3247850" y="3351025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291" y="323"/>
                    </a:moveTo>
                    <a:lnTo>
                      <a:pt x="1399" y="431"/>
                    </a:lnTo>
                    <a:lnTo>
                      <a:pt x="1507" y="539"/>
                    </a:lnTo>
                    <a:lnTo>
                      <a:pt x="1507" y="754"/>
                    </a:lnTo>
                    <a:lnTo>
                      <a:pt x="1507" y="1076"/>
                    </a:lnTo>
                    <a:lnTo>
                      <a:pt x="1291" y="1399"/>
                    </a:lnTo>
                    <a:lnTo>
                      <a:pt x="969" y="1830"/>
                    </a:lnTo>
                    <a:lnTo>
                      <a:pt x="538" y="1937"/>
                    </a:lnTo>
                    <a:lnTo>
                      <a:pt x="431" y="1937"/>
                    </a:lnTo>
                    <a:lnTo>
                      <a:pt x="323" y="1830"/>
                    </a:lnTo>
                    <a:lnTo>
                      <a:pt x="323" y="1614"/>
                    </a:lnTo>
                    <a:lnTo>
                      <a:pt x="431" y="1292"/>
                    </a:lnTo>
                    <a:lnTo>
                      <a:pt x="538" y="969"/>
                    </a:lnTo>
                    <a:lnTo>
                      <a:pt x="861" y="539"/>
                    </a:lnTo>
                    <a:lnTo>
                      <a:pt x="1291" y="323"/>
                    </a:lnTo>
                    <a:close/>
                    <a:moveTo>
                      <a:pt x="969" y="1"/>
                    </a:moveTo>
                    <a:lnTo>
                      <a:pt x="646" y="216"/>
                    </a:lnTo>
                    <a:lnTo>
                      <a:pt x="431" y="431"/>
                    </a:lnTo>
                    <a:lnTo>
                      <a:pt x="216" y="754"/>
                    </a:lnTo>
                    <a:lnTo>
                      <a:pt x="0" y="1184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323" y="2260"/>
                    </a:lnTo>
                    <a:lnTo>
                      <a:pt x="538" y="2368"/>
                    </a:lnTo>
                    <a:lnTo>
                      <a:pt x="861" y="2260"/>
                    </a:lnTo>
                    <a:lnTo>
                      <a:pt x="1184" y="2152"/>
                    </a:lnTo>
                    <a:lnTo>
                      <a:pt x="1399" y="1937"/>
                    </a:lnTo>
                    <a:lnTo>
                      <a:pt x="1614" y="1614"/>
                    </a:lnTo>
                    <a:lnTo>
                      <a:pt x="1829" y="1184"/>
                    </a:lnTo>
                    <a:lnTo>
                      <a:pt x="1937" y="754"/>
                    </a:lnTo>
                    <a:lnTo>
                      <a:pt x="1829" y="323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8"/>
              <p:cNvSpPr/>
              <p:nvPr/>
            </p:nvSpPr>
            <p:spPr>
              <a:xfrm>
                <a:off x="3253225" y="3356400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6" y="1"/>
                    </a:moveTo>
                    <a:lnTo>
                      <a:pt x="754" y="108"/>
                    </a:lnTo>
                    <a:lnTo>
                      <a:pt x="431" y="324"/>
                    </a:lnTo>
                    <a:lnTo>
                      <a:pt x="216" y="646"/>
                    </a:lnTo>
                    <a:lnTo>
                      <a:pt x="1" y="1077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216" y="1937"/>
                    </a:lnTo>
                    <a:lnTo>
                      <a:pt x="2798" y="3444"/>
                    </a:lnTo>
                    <a:lnTo>
                      <a:pt x="3874" y="1615"/>
                    </a:lnTo>
                    <a:lnTo>
                      <a:pt x="3336" y="1292"/>
                    </a:lnTo>
                    <a:lnTo>
                      <a:pt x="1292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8"/>
              <p:cNvSpPr/>
              <p:nvPr/>
            </p:nvSpPr>
            <p:spPr>
              <a:xfrm>
                <a:off x="3253225" y="3356400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8" y="3444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" y="1722"/>
                    </a:lnTo>
                    <a:lnTo>
                      <a:pt x="1" y="1399"/>
                    </a:lnTo>
                    <a:lnTo>
                      <a:pt x="1" y="1077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431" y="324"/>
                    </a:lnTo>
                    <a:lnTo>
                      <a:pt x="754" y="108"/>
                    </a:lnTo>
                    <a:lnTo>
                      <a:pt x="1076" y="1"/>
                    </a:lnTo>
                    <a:lnTo>
                      <a:pt x="1292" y="108"/>
                    </a:lnTo>
                    <a:lnTo>
                      <a:pt x="3336" y="1292"/>
                    </a:lnTo>
                    <a:lnTo>
                      <a:pt x="3874" y="161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8"/>
              <p:cNvSpPr/>
              <p:nvPr/>
            </p:nvSpPr>
            <p:spPr>
              <a:xfrm>
                <a:off x="3247850" y="3351025"/>
                <a:ext cx="107600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3874" extrusionOk="0">
                    <a:moveTo>
                      <a:pt x="1291" y="1"/>
                    </a:moveTo>
                    <a:lnTo>
                      <a:pt x="1076" y="108"/>
                    </a:lnTo>
                    <a:lnTo>
                      <a:pt x="754" y="216"/>
                    </a:lnTo>
                    <a:lnTo>
                      <a:pt x="538" y="539"/>
                    </a:lnTo>
                    <a:lnTo>
                      <a:pt x="323" y="754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2905" y="3874"/>
                    </a:lnTo>
                    <a:lnTo>
                      <a:pt x="3120" y="3874"/>
                    </a:lnTo>
                    <a:lnTo>
                      <a:pt x="3228" y="3766"/>
                    </a:lnTo>
                    <a:lnTo>
                      <a:pt x="3228" y="3659"/>
                    </a:lnTo>
                    <a:lnTo>
                      <a:pt x="3120" y="3551"/>
                    </a:lnTo>
                    <a:lnTo>
                      <a:pt x="538" y="2045"/>
                    </a:lnTo>
                    <a:lnTo>
                      <a:pt x="431" y="1830"/>
                    </a:lnTo>
                    <a:lnTo>
                      <a:pt x="431" y="1614"/>
                    </a:lnTo>
                    <a:lnTo>
                      <a:pt x="431" y="1292"/>
                    </a:lnTo>
                    <a:lnTo>
                      <a:pt x="646" y="969"/>
                    </a:lnTo>
                    <a:lnTo>
                      <a:pt x="969" y="539"/>
                    </a:lnTo>
                    <a:lnTo>
                      <a:pt x="1291" y="431"/>
                    </a:lnTo>
                    <a:lnTo>
                      <a:pt x="1399" y="431"/>
                    </a:lnTo>
                    <a:lnTo>
                      <a:pt x="3443" y="1614"/>
                    </a:lnTo>
                    <a:lnTo>
                      <a:pt x="4089" y="1937"/>
                    </a:lnTo>
                    <a:lnTo>
                      <a:pt x="4304" y="1937"/>
                    </a:lnTo>
                    <a:lnTo>
                      <a:pt x="4304" y="1722"/>
                    </a:lnTo>
                    <a:lnTo>
                      <a:pt x="4196" y="1614"/>
                    </a:lnTo>
                    <a:lnTo>
                      <a:pt x="3658" y="1292"/>
                    </a:lnTo>
                    <a:lnTo>
                      <a:pt x="1614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8"/>
              <p:cNvSpPr/>
              <p:nvPr/>
            </p:nvSpPr>
            <p:spPr>
              <a:xfrm>
                <a:off x="3315100" y="3391375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399" y="323"/>
                    </a:moveTo>
                    <a:lnTo>
                      <a:pt x="1506" y="431"/>
                    </a:lnTo>
                    <a:lnTo>
                      <a:pt x="1506" y="754"/>
                    </a:lnTo>
                    <a:lnTo>
                      <a:pt x="1506" y="1076"/>
                    </a:lnTo>
                    <a:lnTo>
                      <a:pt x="1291" y="1399"/>
                    </a:lnTo>
                    <a:lnTo>
                      <a:pt x="968" y="1829"/>
                    </a:lnTo>
                    <a:lnTo>
                      <a:pt x="646" y="1937"/>
                    </a:lnTo>
                    <a:lnTo>
                      <a:pt x="430" y="1937"/>
                    </a:lnTo>
                    <a:lnTo>
                      <a:pt x="430" y="1829"/>
                    </a:lnTo>
                    <a:lnTo>
                      <a:pt x="323" y="1614"/>
                    </a:lnTo>
                    <a:lnTo>
                      <a:pt x="430" y="1291"/>
                    </a:lnTo>
                    <a:lnTo>
                      <a:pt x="538" y="861"/>
                    </a:lnTo>
                    <a:lnTo>
                      <a:pt x="968" y="431"/>
                    </a:lnTo>
                    <a:lnTo>
                      <a:pt x="1291" y="323"/>
                    </a:lnTo>
                    <a:close/>
                    <a:moveTo>
                      <a:pt x="968" y="0"/>
                    </a:moveTo>
                    <a:lnTo>
                      <a:pt x="753" y="216"/>
                    </a:lnTo>
                    <a:lnTo>
                      <a:pt x="430" y="431"/>
                    </a:lnTo>
                    <a:lnTo>
                      <a:pt x="215" y="754"/>
                    </a:lnTo>
                    <a:lnTo>
                      <a:pt x="0" y="1184"/>
                    </a:lnTo>
                    <a:lnTo>
                      <a:pt x="0" y="1614"/>
                    </a:lnTo>
                    <a:lnTo>
                      <a:pt x="0" y="1937"/>
                    </a:lnTo>
                    <a:lnTo>
                      <a:pt x="323" y="2260"/>
                    </a:lnTo>
                    <a:lnTo>
                      <a:pt x="646" y="2367"/>
                    </a:lnTo>
                    <a:lnTo>
                      <a:pt x="861" y="2260"/>
                    </a:lnTo>
                    <a:lnTo>
                      <a:pt x="1184" y="2152"/>
                    </a:lnTo>
                    <a:lnTo>
                      <a:pt x="1399" y="1829"/>
                    </a:lnTo>
                    <a:lnTo>
                      <a:pt x="1614" y="1614"/>
                    </a:lnTo>
                    <a:lnTo>
                      <a:pt x="1829" y="1076"/>
                    </a:lnTo>
                    <a:lnTo>
                      <a:pt x="1937" y="754"/>
                    </a:lnTo>
                    <a:lnTo>
                      <a:pt x="1829" y="323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8"/>
              <p:cNvSpPr/>
              <p:nvPr/>
            </p:nvSpPr>
            <p:spPr>
              <a:xfrm>
                <a:off x="3317775" y="3394075"/>
                <a:ext cx="4037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2045" extrusionOk="0">
                    <a:moveTo>
                      <a:pt x="1077" y="0"/>
                    </a:moveTo>
                    <a:lnTo>
                      <a:pt x="861" y="108"/>
                    </a:lnTo>
                    <a:lnTo>
                      <a:pt x="539" y="323"/>
                    </a:lnTo>
                    <a:lnTo>
                      <a:pt x="323" y="753"/>
                    </a:lnTo>
                    <a:lnTo>
                      <a:pt x="108" y="1076"/>
                    </a:lnTo>
                    <a:lnTo>
                      <a:pt x="1" y="1506"/>
                    </a:lnTo>
                    <a:lnTo>
                      <a:pt x="108" y="1829"/>
                    </a:lnTo>
                    <a:lnTo>
                      <a:pt x="323" y="1937"/>
                    </a:lnTo>
                    <a:lnTo>
                      <a:pt x="539" y="2044"/>
                    </a:lnTo>
                    <a:lnTo>
                      <a:pt x="861" y="1937"/>
                    </a:lnTo>
                    <a:lnTo>
                      <a:pt x="1077" y="1721"/>
                    </a:lnTo>
                    <a:lnTo>
                      <a:pt x="1399" y="1399"/>
                    </a:lnTo>
                    <a:lnTo>
                      <a:pt x="1507" y="968"/>
                    </a:lnTo>
                    <a:lnTo>
                      <a:pt x="1614" y="646"/>
                    </a:lnTo>
                    <a:lnTo>
                      <a:pt x="1507" y="323"/>
                    </a:lnTo>
                    <a:lnTo>
                      <a:pt x="1399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8"/>
              <p:cNvSpPr/>
              <p:nvPr/>
            </p:nvSpPr>
            <p:spPr>
              <a:xfrm>
                <a:off x="3328550" y="3404825"/>
                <a:ext cx="242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292" extrusionOk="0">
                    <a:moveTo>
                      <a:pt x="646" y="0"/>
                    </a:moveTo>
                    <a:lnTo>
                      <a:pt x="430" y="108"/>
                    </a:lnTo>
                    <a:lnTo>
                      <a:pt x="108" y="431"/>
                    </a:lnTo>
                    <a:lnTo>
                      <a:pt x="0" y="969"/>
                    </a:lnTo>
                    <a:lnTo>
                      <a:pt x="0" y="1076"/>
                    </a:lnTo>
                    <a:lnTo>
                      <a:pt x="108" y="1291"/>
                    </a:lnTo>
                    <a:lnTo>
                      <a:pt x="215" y="1291"/>
                    </a:lnTo>
                    <a:lnTo>
                      <a:pt x="430" y="1184"/>
                    </a:lnTo>
                    <a:lnTo>
                      <a:pt x="753" y="861"/>
                    </a:lnTo>
                    <a:lnTo>
                      <a:pt x="968" y="323"/>
                    </a:lnTo>
                    <a:lnTo>
                      <a:pt x="861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8"/>
              <p:cNvSpPr/>
              <p:nvPr/>
            </p:nvSpPr>
            <p:spPr>
              <a:xfrm>
                <a:off x="3315100" y="3388675"/>
                <a:ext cx="618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014" extrusionOk="0">
                    <a:moveTo>
                      <a:pt x="1399" y="1"/>
                    </a:moveTo>
                    <a:lnTo>
                      <a:pt x="968" y="108"/>
                    </a:lnTo>
                    <a:lnTo>
                      <a:pt x="538" y="431"/>
                    </a:lnTo>
                    <a:lnTo>
                      <a:pt x="215" y="862"/>
                    </a:lnTo>
                    <a:lnTo>
                      <a:pt x="0" y="1399"/>
                    </a:lnTo>
                    <a:lnTo>
                      <a:pt x="0" y="1830"/>
                    </a:lnTo>
                    <a:lnTo>
                      <a:pt x="0" y="2260"/>
                    </a:lnTo>
                    <a:lnTo>
                      <a:pt x="215" y="2583"/>
                    </a:lnTo>
                    <a:lnTo>
                      <a:pt x="1076" y="3013"/>
                    </a:lnTo>
                    <a:lnTo>
                      <a:pt x="2475" y="646"/>
                    </a:lnTo>
                    <a:lnTo>
                      <a:pt x="1721" y="108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8"/>
              <p:cNvSpPr/>
              <p:nvPr/>
            </p:nvSpPr>
            <p:spPr>
              <a:xfrm>
                <a:off x="3315100" y="3388675"/>
                <a:ext cx="618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014" fill="none" extrusionOk="0">
                    <a:moveTo>
                      <a:pt x="1076" y="3013"/>
                    </a:moveTo>
                    <a:lnTo>
                      <a:pt x="215" y="2583"/>
                    </a:lnTo>
                    <a:lnTo>
                      <a:pt x="215" y="2583"/>
                    </a:lnTo>
                    <a:lnTo>
                      <a:pt x="0" y="2260"/>
                    </a:lnTo>
                    <a:lnTo>
                      <a:pt x="0" y="1830"/>
                    </a:lnTo>
                    <a:lnTo>
                      <a:pt x="0" y="1399"/>
                    </a:lnTo>
                    <a:lnTo>
                      <a:pt x="215" y="862"/>
                    </a:lnTo>
                    <a:lnTo>
                      <a:pt x="215" y="862"/>
                    </a:lnTo>
                    <a:lnTo>
                      <a:pt x="538" y="431"/>
                    </a:lnTo>
                    <a:lnTo>
                      <a:pt x="968" y="108"/>
                    </a:lnTo>
                    <a:lnTo>
                      <a:pt x="1399" y="1"/>
                    </a:lnTo>
                    <a:lnTo>
                      <a:pt x="1721" y="108"/>
                    </a:lnTo>
                    <a:lnTo>
                      <a:pt x="1721" y="108"/>
                    </a:lnTo>
                    <a:lnTo>
                      <a:pt x="2475" y="64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8"/>
              <p:cNvSpPr/>
              <p:nvPr/>
            </p:nvSpPr>
            <p:spPr>
              <a:xfrm>
                <a:off x="3309700" y="3383300"/>
                <a:ext cx="726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3444" extrusionOk="0">
                    <a:moveTo>
                      <a:pt x="1615" y="1"/>
                    </a:moveTo>
                    <a:lnTo>
                      <a:pt x="1292" y="108"/>
                    </a:lnTo>
                    <a:lnTo>
                      <a:pt x="969" y="323"/>
                    </a:lnTo>
                    <a:lnTo>
                      <a:pt x="539" y="646"/>
                    </a:lnTo>
                    <a:lnTo>
                      <a:pt x="324" y="969"/>
                    </a:lnTo>
                    <a:lnTo>
                      <a:pt x="108" y="1507"/>
                    </a:lnTo>
                    <a:lnTo>
                      <a:pt x="1" y="2045"/>
                    </a:lnTo>
                    <a:lnTo>
                      <a:pt x="108" y="2583"/>
                    </a:lnTo>
                    <a:lnTo>
                      <a:pt x="216" y="2798"/>
                    </a:lnTo>
                    <a:lnTo>
                      <a:pt x="360" y="2870"/>
                    </a:lnTo>
                    <a:lnTo>
                      <a:pt x="360" y="2870"/>
                    </a:lnTo>
                    <a:lnTo>
                      <a:pt x="324" y="2906"/>
                    </a:lnTo>
                    <a:lnTo>
                      <a:pt x="1184" y="3443"/>
                    </a:lnTo>
                    <a:lnTo>
                      <a:pt x="1292" y="3443"/>
                    </a:lnTo>
                    <a:lnTo>
                      <a:pt x="1400" y="3336"/>
                    </a:lnTo>
                    <a:lnTo>
                      <a:pt x="1507" y="3228"/>
                    </a:lnTo>
                    <a:lnTo>
                      <a:pt x="1400" y="3121"/>
                    </a:lnTo>
                    <a:lnTo>
                      <a:pt x="539" y="2583"/>
                    </a:lnTo>
                    <a:lnTo>
                      <a:pt x="431" y="2368"/>
                    </a:lnTo>
                    <a:lnTo>
                      <a:pt x="324" y="2045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2" y="861"/>
                    </a:lnTo>
                    <a:lnTo>
                      <a:pt x="1184" y="539"/>
                    </a:lnTo>
                    <a:lnTo>
                      <a:pt x="1400" y="431"/>
                    </a:lnTo>
                    <a:lnTo>
                      <a:pt x="1830" y="431"/>
                    </a:lnTo>
                    <a:lnTo>
                      <a:pt x="2583" y="969"/>
                    </a:lnTo>
                    <a:lnTo>
                      <a:pt x="2798" y="969"/>
                    </a:lnTo>
                    <a:lnTo>
                      <a:pt x="2906" y="861"/>
                    </a:lnTo>
                    <a:lnTo>
                      <a:pt x="2906" y="754"/>
                    </a:lnTo>
                    <a:lnTo>
                      <a:pt x="2798" y="646"/>
                    </a:lnTo>
                    <a:lnTo>
                      <a:pt x="2045" y="108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8"/>
              <p:cNvSpPr/>
              <p:nvPr/>
            </p:nvSpPr>
            <p:spPr>
              <a:xfrm>
                <a:off x="3331225" y="3396750"/>
                <a:ext cx="6190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3014" extrusionOk="0">
                    <a:moveTo>
                      <a:pt x="1830" y="431"/>
                    </a:moveTo>
                    <a:lnTo>
                      <a:pt x="2045" y="646"/>
                    </a:lnTo>
                    <a:lnTo>
                      <a:pt x="2045" y="969"/>
                    </a:lnTo>
                    <a:lnTo>
                      <a:pt x="1937" y="1399"/>
                    </a:lnTo>
                    <a:lnTo>
                      <a:pt x="1830" y="1830"/>
                    </a:lnTo>
                    <a:lnTo>
                      <a:pt x="1507" y="2260"/>
                    </a:lnTo>
                    <a:lnTo>
                      <a:pt x="1292" y="2475"/>
                    </a:lnTo>
                    <a:lnTo>
                      <a:pt x="969" y="2583"/>
                    </a:lnTo>
                    <a:lnTo>
                      <a:pt x="754" y="2690"/>
                    </a:lnTo>
                    <a:lnTo>
                      <a:pt x="539" y="2583"/>
                    </a:lnTo>
                    <a:lnTo>
                      <a:pt x="431" y="2475"/>
                    </a:lnTo>
                    <a:lnTo>
                      <a:pt x="323" y="2152"/>
                    </a:lnTo>
                    <a:lnTo>
                      <a:pt x="431" y="1722"/>
                    </a:lnTo>
                    <a:lnTo>
                      <a:pt x="646" y="1184"/>
                    </a:lnTo>
                    <a:lnTo>
                      <a:pt x="861" y="861"/>
                    </a:lnTo>
                    <a:lnTo>
                      <a:pt x="1184" y="646"/>
                    </a:lnTo>
                    <a:lnTo>
                      <a:pt x="1399" y="431"/>
                    </a:lnTo>
                    <a:close/>
                    <a:moveTo>
                      <a:pt x="1614" y="1"/>
                    </a:moveTo>
                    <a:lnTo>
                      <a:pt x="1292" y="108"/>
                    </a:lnTo>
                    <a:lnTo>
                      <a:pt x="969" y="323"/>
                    </a:lnTo>
                    <a:lnTo>
                      <a:pt x="646" y="646"/>
                    </a:lnTo>
                    <a:lnTo>
                      <a:pt x="323" y="969"/>
                    </a:lnTo>
                    <a:lnTo>
                      <a:pt x="108" y="1614"/>
                    </a:lnTo>
                    <a:lnTo>
                      <a:pt x="1" y="2152"/>
                    </a:lnTo>
                    <a:lnTo>
                      <a:pt x="108" y="2583"/>
                    </a:lnTo>
                    <a:lnTo>
                      <a:pt x="216" y="2798"/>
                    </a:lnTo>
                    <a:lnTo>
                      <a:pt x="431" y="2905"/>
                    </a:lnTo>
                    <a:lnTo>
                      <a:pt x="754" y="3013"/>
                    </a:lnTo>
                    <a:lnTo>
                      <a:pt x="1076" y="2905"/>
                    </a:lnTo>
                    <a:lnTo>
                      <a:pt x="1507" y="2798"/>
                    </a:lnTo>
                    <a:lnTo>
                      <a:pt x="1830" y="2475"/>
                    </a:lnTo>
                    <a:lnTo>
                      <a:pt x="2045" y="2045"/>
                    </a:lnTo>
                    <a:lnTo>
                      <a:pt x="2367" y="1507"/>
                    </a:lnTo>
                    <a:lnTo>
                      <a:pt x="2475" y="969"/>
                    </a:lnTo>
                    <a:lnTo>
                      <a:pt x="2367" y="431"/>
                    </a:lnTo>
                    <a:lnTo>
                      <a:pt x="2260" y="323"/>
                    </a:lnTo>
                    <a:lnTo>
                      <a:pt x="2045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8"/>
              <p:cNvSpPr/>
              <p:nvPr/>
            </p:nvSpPr>
            <p:spPr>
              <a:xfrm>
                <a:off x="3336600" y="3402125"/>
                <a:ext cx="511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583" extrusionOk="0">
                    <a:moveTo>
                      <a:pt x="1399" y="1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216" y="861"/>
                    </a:lnTo>
                    <a:lnTo>
                      <a:pt x="1" y="1399"/>
                    </a:lnTo>
                    <a:lnTo>
                      <a:pt x="1" y="1937"/>
                    </a:lnTo>
                    <a:lnTo>
                      <a:pt x="1" y="2260"/>
                    </a:lnTo>
                    <a:lnTo>
                      <a:pt x="216" y="2583"/>
                    </a:lnTo>
                    <a:lnTo>
                      <a:pt x="646" y="2583"/>
                    </a:lnTo>
                    <a:lnTo>
                      <a:pt x="969" y="2475"/>
                    </a:lnTo>
                    <a:lnTo>
                      <a:pt x="1399" y="2153"/>
                    </a:lnTo>
                    <a:lnTo>
                      <a:pt x="1722" y="1722"/>
                    </a:lnTo>
                    <a:lnTo>
                      <a:pt x="1937" y="1184"/>
                    </a:lnTo>
                    <a:lnTo>
                      <a:pt x="2045" y="754"/>
                    </a:lnTo>
                    <a:lnTo>
                      <a:pt x="1937" y="324"/>
                    </a:lnTo>
                    <a:lnTo>
                      <a:pt x="1722" y="108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8"/>
              <p:cNvSpPr/>
              <p:nvPr/>
            </p:nvSpPr>
            <p:spPr>
              <a:xfrm>
                <a:off x="3406550" y="3412900"/>
                <a:ext cx="86075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2905" extrusionOk="0">
                    <a:moveTo>
                      <a:pt x="0" y="0"/>
                    </a:moveTo>
                    <a:lnTo>
                      <a:pt x="0" y="861"/>
                    </a:lnTo>
                    <a:lnTo>
                      <a:pt x="3443" y="2905"/>
                    </a:lnTo>
                    <a:lnTo>
                      <a:pt x="3443" y="20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8"/>
              <p:cNvSpPr/>
              <p:nvPr/>
            </p:nvSpPr>
            <p:spPr>
              <a:xfrm>
                <a:off x="3401150" y="3410200"/>
                <a:ext cx="941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3229" extrusionOk="0">
                    <a:moveTo>
                      <a:pt x="431" y="431"/>
                    </a:moveTo>
                    <a:lnTo>
                      <a:pt x="3444" y="2260"/>
                    </a:lnTo>
                    <a:lnTo>
                      <a:pt x="3444" y="2708"/>
                    </a:lnTo>
                    <a:lnTo>
                      <a:pt x="431" y="861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969"/>
                    </a:lnTo>
                    <a:lnTo>
                      <a:pt x="108" y="1076"/>
                    </a:lnTo>
                    <a:lnTo>
                      <a:pt x="3551" y="3228"/>
                    </a:lnTo>
                    <a:lnTo>
                      <a:pt x="3659" y="3228"/>
                    </a:lnTo>
                    <a:lnTo>
                      <a:pt x="3766" y="3013"/>
                    </a:lnTo>
                    <a:lnTo>
                      <a:pt x="3766" y="2260"/>
                    </a:lnTo>
                    <a:lnTo>
                      <a:pt x="3766" y="2045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8"/>
              <p:cNvSpPr/>
              <p:nvPr/>
            </p:nvSpPr>
            <p:spPr>
              <a:xfrm>
                <a:off x="3406550" y="3404825"/>
                <a:ext cx="1022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368" extrusionOk="0">
                    <a:moveTo>
                      <a:pt x="646" y="0"/>
                    </a:moveTo>
                    <a:lnTo>
                      <a:pt x="0" y="323"/>
                    </a:lnTo>
                    <a:lnTo>
                      <a:pt x="3443" y="2367"/>
                    </a:lnTo>
                    <a:lnTo>
                      <a:pt x="4088" y="2045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8"/>
              <p:cNvSpPr/>
              <p:nvPr/>
            </p:nvSpPr>
            <p:spPr>
              <a:xfrm>
                <a:off x="3401150" y="3399450"/>
                <a:ext cx="1130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2798" extrusionOk="0">
                    <a:moveTo>
                      <a:pt x="862" y="431"/>
                    </a:moveTo>
                    <a:lnTo>
                      <a:pt x="3982" y="2260"/>
                    </a:lnTo>
                    <a:lnTo>
                      <a:pt x="3659" y="2475"/>
                    </a:lnTo>
                    <a:lnTo>
                      <a:pt x="590" y="594"/>
                    </a:lnTo>
                    <a:lnTo>
                      <a:pt x="590" y="594"/>
                    </a:lnTo>
                    <a:lnTo>
                      <a:pt x="862" y="431"/>
                    </a:lnTo>
                    <a:close/>
                    <a:moveTo>
                      <a:pt x="754" y="0"/>
                    </a:moveTo>
                    <a:lnTo>
                      <a:pt x="108" y="431"/>
                    </a:lnTo>
                    <a:lnTo>
                      <a:pt x="1" y="538"/>
                    </a:lnTo>
                    <a:lnTo>
                      <a:pt x="108" y="753"/>
                    </a:lnTo>
                    <a:lnTo>
                      <a:pt x="3551" y="2797"/>
                    </a:lnTo>
                    <a:lnTo>
                      <a:pt x="3766" y="2797"/>
                    </a:lnTo>
                    <a:lnTo>
                      <a:pt x="4412" y="2367"/>
                    </a:lnTo>
                    <a:lnTo>
                      <a:pt x="4519" y="2260"/>
                    </a:lnTo>
                    <a:lnTo>
                      <a:pt x="4412" y="2044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8"/>
              <p:cNvSpPr/>
              <p:nvPr/>
            </p:nvSpPr>
            <p:spPr>
              <a:xfrm>
                <a:off x="3492600" y="3455925"/>
                <a:ext cx="161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4" extrusionOk="0">
                    <a:moveTo>
                      <a:pt x="646" y="1"/>
                    </a:moveTo>
                    <a:lnTo>
                      <a:pt x="1" y="323"/>
                    </a:lnTo>
                    <a:lnTo>
                      <a:pt x="1" y="1184"/>
                    </a:lnTo>
                    <a:lnTo>
                      <a:pt x="646" y="754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8"/>
              <p:cNvSpPr/>
              <p:nvPr/>
            </p:nvSpPr>
            <p:spPr>
              <a:xfrm>
                <a:off x="3487225" y="3450550"/>
                <a:ext cx="269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615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3" y="1119"/>
                    </a:lnTo>
                    <a:lnTo>
                      <a:pt x="323" y="1119"/>
                    </a:lnTo>
                    <a:lnTo>
                      <a:pt x="323" y="646"/>
                    </a:lnTo>
                    <a:lnTo>
                      <a:pt x="646" y="538"/>
                    </a:lnTo>
                    <a:close/>
                    <a:moveTo>
                      <a:pt x="754" y="0"/>
                    </a:moveTo>
                    <a:lnTo>
                      <a:pt x="108" y="431"/>
                    </a:lnTo>
                    <a:lnTo>
                      <a:pt x="1" y="538"/>
                    </a:lnTo>
                    <a:lnTo>
                      <a:pt x="1" y="1399"/>
                    </a:lnTo>
                    <a:lnTo>
                      <a:pt x="108" y="1614"/>
                    </a:lnTo>
                    <a:lnTo>
                      <a:pt x="216" y="1614"/>
                    </a:lnTo>
                    <a:lnTo>
                      <a:pt x="969" y="1184"/>
                    </a:lnTo>
                    <a:lnTo>
                      <a:pt x="1076" y="969"/>
                    </a:lnTo>
                    <a:lnTo>
                      <a:pt x="1076" y="21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8"/>
              <p:cNvSpPr/>
              <p:nvPr/>
            </p:nvSpPr>
            <p:spPr>
              <a:xfrm>
                <a:off x="3387700" y="3423650"/>
                <a:ext cx="1887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1292" extrusionOk="0">
                    <a:moveTo>
                      <a:pt x="1" y="0"/>
                    </a:moveTo>
                    <a:lnTo>
                      <a:pt x="1" y="861"/>
                    </a:lnTo>
                    <a:lnTo>
                      <a:pt x="754" y="1292"/>
                    </a:lnTo>
                    <a:lnTo>
                      <a:pt x="754" y="43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8"/>
              <p:cNvSpPr/>
              <p:nvPr/>
            </p:nvSpPr>
            <p:spPr>
              <a:xfrm>
                <a:off x="3382325" y="3420950"/>
                <a:ext cx="2962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508" extrusionOk="0">
                    <a:moveTo>
                      <a:pt x="431" y="431"/>
                    </a:moveTo>
                    <a:lnTo>
                      <a:pt x="861" y="646"/>
                    </a:lnTo>
                    <a:lnTo>
                      <a:pt x="804" y="1048"/>
                    </a:lnTo>
                    <a:lnTo>
                      <a:pt x="804" y="1048"/>
                    </a:lnTo>
                    <a:lnTo>
                      <a:pt x="431" y="862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969"/>
                    </a:lnTo>
                    <a:lnTo>
                      <a:pt x="108" y="1077"/>
                    </a:lnTo>
                    <a:lnTo>
                      <a:pt x="861" y="1507"/>
                    </a:lnTo>
                    <a:lnTo>
                      <a:pt x="1077" y="1507"/>
                    </a:lnTo>
                    <a:lnTo>
                      <a:pt x="1184" y="1400"/>
                    </a:lnTo>
                    <a:lnTo>
                      <a:pt x="1184" y="539"/>
                    </a:lnTo>
                    <a:lnTo>
                      <a:pt x="1077" y="431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8"/>
              <p:cNvSpPr/>
              <p:nvPr/>
            </p:nvSpPr>
            <p:spPr>
              <a:xfrm>
                <a:off x="3387700" y="3415575"/>
                <a:ext cx="350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754" extrusionOk="0">
                    <a:moveTo>
                      <a:pt x="646" y="1"/>
                    </a:moveTo>
                    <a:lnTo>
                      <a:pt x="1" y="323"/>
                    </a:lnTo>
                    <a:lnTo>
                      <a:pt x="754" y="754"/>
                    </a:lnTo>
                    <a:lnTo>
                      <a:pt x="1400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8"/>
              <p:cNvSpPr/>
              <p:nvPr/>
            </p:nvSpPr>
            <p:spPr>
              <a:xfrm>
                <a:off x="3382325" y="3410200"/>
                <a:ext cx="457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184" extrusionOk="0">
                    <a:moveTo>
                      <a:pt x="861" y="431"/>
                    </a:moveTo>
                    <a:lnTo>
                      <a:pt x="1292" y="646"/>
                    </a:lnTo>
                    <a:lnTo>
                      <a:pt x="969" y="754"/>
                    </a:lnTo>
                    <a:lnTo>
                      <a:pt x="617" y="578"/>
                    </a:lnTo>
                    <a:lnTo>
                      <a:pt x="617" y="578"/>
                    </a:lnTo>
                    <a:lnTo>
                      <a:pt x="861" y="431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538"/>
                    </a:lnTo>
                    <a:lnTo>
                      <a:pt x="108" y="754"/>
                    </a:lnTo>
                    <a:lnTo>
                      <a:pt x="861" y="1184"/>
                    </a:lnTo>
                    <a:lnTo>
                      <a:pt x="1077" y="1184"/>
                    </a:lnTo>
                    <a:lnTo>
                      <a:pt x="1722" y="754"/>
                    </a:lnTo>
                    <a:lnTo>
                      <a:pt x="1830" y="646"/>
                    </a:lnTo>
                    <a:lnTo>
                      <a:pt x="1722" y="431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8"/>
              <p:cNvSpPr/>
              <p:nvPr/>
            </p:nvSpPr>
            <p:spPr>
              <a:xfrm>
                <a:off x="3406550" y="3426350"/>
                <a:ext cx="161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184" extrusionOk="0">
                    <a:moveTo>
                      <a:pt x="646" y="0"/>
                    </a:moveTo>
                    <a:lnTo>
                      <a:pt x="0" y="323"/>
                    </a:lnTo>
                    <a:lnTo>
                      <a:pt x="0" y="1184"/>
                    </a:lnTo>
                    <a:lnTo>
                      <a:pt x="646" y="753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8"/>
              <p:cNvSpPr/>
              <p:nvPr/>
            </p:nvSpPr>
            <p:spPr>
              <a:xfrm>
                <a:off x="3401150" y="3420950"/>
                <a:ext cx="2692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8" extrusionOk="0">
                    <a:moveTo>
                      <a:pt x="754" y="539"/>
                    </a:moveTo>
                    <a:lnTo>
                      <a:pt x="754" y="862"/>
                    </a:lnTo>
                    <a:lnTo>
                      <a:pt x="431" y="1023"/>
                    </a:lnTo>
                    <a:lnTo>
                      <a:pt x="431" y="1023"/>
                    </a:lnTo>
                    <a:lnTo>
                      <a:pt x="431" y="646"/>
                    </a:lnTo>
                    <a:lnTo>
                      <a:pt x="754" y="539"/>
                    </a:lnTo>
                    <a:close/>
                    <a:moveTo>
                      <a:pt x="862" y="1"/>
                    </a:moveTo>
                    <a:lnTo>
                      <a:pt x="108" y="431"/>
                    </a:lnTo>
                    <a:lnTo>
                      <a:pt x="108" y="539"/>
                    </a:lnTo>
                    <a:lnTo>
                      <a:pt x="1" y="1400"/>
                    </a:lnTo>
                    <a:lnTo>
                      <a:pt x="108" y="1507"/>
                    </a:lnTo>
                    <a:lnTo>
                      <a:pt x="324" y="1507"/>
                    </a:lnTo>
                    <a:lnTo>
                      <a:pt x="969" y="1184"/>
                    </a:lnTo>
                    <a:lnTo>
                      <a:pt x="1077" y="969"/>
                    </a:lnTo>
                    <a:lnTo>
                      <a:pt x="1077" y="216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8"/>
              <p:cNvSpPr/>
              <p:nvPr/>
            </p:nvSpPr>
            <p:spPr>
              <a:xfrm>
                <a:off x="3350050" y="3429025"/>
                <a:ext cx="376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938" extrusionOk="0">
                    <a:moveTo>
                      <a:pt x="1" y="1"/>
                    </a:moveTo>
                    <a:lnTo>
                      <a:pt x="1" y="1077"/>
                    </a:lnTo>
                    <a:lnTo>
                      <a:pt x="1507" y="1937"/>
                    </a:lnTo>
                    <a:lnTo>
                      <a:pt x="1507" y="7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8"/>
              <p:cNvSpPr/>
              <p:nvPr/>
            </p:nvSpPr>
            <p:spPr>
              <a:xfrm>
                <a:off x="3344675" y="3423650"/>
                <a:ext cx="48450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260" extrusionOk="0">
                    <a:moveTo>
                      <a:pt x="431" y="538"/>
                    </a:moveTo>
                    <a:lnTo>
                      <a:pt x="1507" y="1076"/>
                    </a:lnTo>
                    <a:lnTo>
                      <a:pt x="1507" y="1763"/>
                    </a:lnTo>
                    <a:lnTo>
                      <a:pt x="1507" y="1763"/>
                    </a:lnTo>
                    <a:lnTo>
                      <a:pt x="431" y="1184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1" y="216"/>
                    </a:lnTo>
                    <a:lnTo>
                      <a:pt x="1" y="1292"/>
                    </a:lnTo>
                    <a:lnTo>
                      <a:pt x="108" y="1399"/>
                    </a:lnTo>
                    <a:lnTo>
                      <a:pt x="1614" y="2260"/>
                    </a:lnTo>
                    <a:lnTo>
                      <a:pt x="1829" y="2260"/>
                    </a:lnTo>
                    <a:lnTo>
                      <a:pt x="1937" y="2152"/>
                    </a:lnTo>
                    <a:lnTo>
                      <a:pt x="1937" y="969"/>
                    </a:lnTo>
                    <a:lnTo>
                      <a:pt x="1829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8"/>
              <p:cNvSpPr/>
              <p:nvPr/>
            </p:nvSpPr>
            <p:spPr>
              <a:xfrm>
                <a:off x="3350050" y="3415575"/>
                <a:ext cx="6190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1292" extrusionOk="0">
                    <a:moveTo>
                      <a:pt x="969" y="1"/>
                    </a:moveTo>
                    <a:lnTo>
                      <a:pt x="1" y="539"/>
                    </a:lnTo>
                    <a:lnTo>
                      <a:pt x="1507" y="1292"/>
                    </a:lnTo>
                    <a:lnTo>
                      <a:pt x="2475" y="754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8"/>
              <p:cNvSpPr/>
              <p:nvPr/>
            </p:nvSpPr>
            <p:spPr>
              <a:xfrm>
                <a:off x="3344675" y="3410200"/>
                <a:ext cx="699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722" extrusionOk="0">
                    <a:moveTo>
                      <a:pt x="1184" y="431"/>
                    </a:moveTo>
                    <a:lnTo>
                      <a:pt x="2260" y="969"/>
                    </a:lnTo>
                    <a:lnTo>
                      <a:pt x="1722" y="1399"/>
                    </a:lnTo>
                    <a:lnTo>
                      <a:pt x="613" y="717"/>
                    </a:lnTo>
                    <a:lnTo>
                      <a:pt x="613" y="717"/>
                    </a:lnTo>
                    <a:lnTo>
                      <a:pt x="1184" y="431"/>
                    </a:lnTo>
                    <a:close/>
                    <a:moveTo>
                      <a:pt x="1076" y="1"/>
                    </a:moveTo>
                    <a:lnTo>
                      <a:pt x="108" y="538"/>
                    </a:lnTo>
                    <a:lnTo>
                      <a:pt x="1" y="754"/>
                    </a:lnTo>
                    <a:lnTo>
                      <a:pt x="108" y="861"/>
                    </a:lnTo>
                    <a:lnTo>
                      <a:pt x="1614" y="1722"/>
                    </a:lnTo>
                    <a:lnTo>
                      <a:pt x="1829" y="1722"/>
                    </a:lnTo>
                    <a:lnTo>
                      <a:pt x="2690" y="1184"/>
                    </a:lnTo>
                    <a:lnTo>
                      <a:pt x="2798" y="969"/>
                    </a:lnTo>
                    <a:lnTo>
                      <a:pt x="2690" y="861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28"/>
              <p:cNvSpPr/>
              <p:nvPr/>
            </p:nvSpPr>
            <p:spPr>
              <a:xfrm>
                <a:off x="3387700" y="3434400"/>
                <a:ext cx="24250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723" extrusionOk="0">
                    <a:moveTo>
                      <a:pt x="969" y="1"/>
                    </a:moveTo>
                    <a:lnTo>
                      <a:pt x="1" y="539"/>
                    </a:lnTo>
                    <a:lnTo>
                      <a:pt x="1" y="1722"/>
                    </a:lnTo>
                    <a:lnTo>
                      <a:pt x="969" y="1077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8"/>
              <p:cNvSpPr/>
              <p:nvPr/>
            </p:nvSpPr>
            <p:spPr>
              <a:xfrm>
                <a:off x="3382325" y="3431725"/>
                <a:ext cx="3230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937" extrusionOk="0">
                    <a:moveTo>
                      <a:pt x="969" y="431"/>
                    </a:moveTo>
                    <a:lnTo>
                      <a:pt x="969" y="1076"/>
                    </a:lnTo>
                    <a:lnTo>
                      <a:pt x="431" y="1412"/>
                    </a:lnTo>
                    <a:lnTo>
                      <a:pt x="431" y="1412"/>
                    </a:lnTo>
                    <a:lnTo>
                      <a:pt x="431" y="753"/>
                    </a:lnTo>
                    <a:lnTo>
                      <a:pt x="969" y="431"/>
                    </a:lnTo>
                    <a:close/>
                    <a:moveTo>
                      <a:pt x="1077" y="0"/>
                    </a:moveTo>
                    <a:lnTo>
                      <a:pt x="108" y="538"/>
                    </a:lnTo>
                    <a:lnTo>
                      <a:pt x="1" y="646"/>
                    </a:lnTo>
                    <a:lnTo>
                      <a:pt x="1" y="1829"/>
                    </a:lnTo>
                    <a:lnTo>
                      <a:pt x="108" y="1937"/>
                    </a:lnTo>
                    <a:lnTo>
                      <a:pt x="323" y="1937"/>
                    </a:lnTo>
                    <a:lnTo>
                      <a:pt x="1184" y="1399"/>
                    </a:lnTo>
                    <a:lnTo>
                      <a:pt x="1292" y="1184"/>
                    </a:lnTo>
                    <a:lnTo>
                      <a:pt x="1292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8"/>
              <p:cNvSpPr/>
              <p:nvPr/>
            </p:nvSpPr>
            <p:spPr>
              <a:xfrm>
                <a:off x="3350050" y="3447850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1" y="1"/>
                    </a:moveTo>
                    <a:lnTo>
                      <a:pt x="1" y="754"/>
                    </a:lnTo>
                    <a:lnTo>
                      <a:pt x="754" y="1184"/>
                    </a:lnTo>
                    <a:lnTo>
                      <a:pt x="754" y="4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8"/>
              <p:cNvSpPr/>
              <p:nvPr/>
            </p:nvSpPr>
            <p:spPr>
              <a:xfrm>
                <a:off x="3344675" y="3442475"/>
                <a:ext cx="296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615" extrusionOk="0">
                    <a:moveTo>
                      <a:pt x="323" y="539"/>
                    </a:moveTo>
                    <a:lnTo>
                      <a:pt x="754" y="754"/>
                    </a:lnTo>
                    <a:lnTo>
                      <a:pt x="754" y="1107"/>
                    </a:lnTo>
                    <a:lnTo>
                      <a:pt x="754" y="1107"/>
                    </a:lnTo>
                    <a:lnTo>
                      <a:pt x="323" y="861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1" y="216"/>
                    </a:lnTo>
                    <a:lnTo>
                      <a:pt x="1" y="969"/>
                    </a:lnTo>
                    <a:lnTo>
                      <a:pt x="108" y="1184"/>
                    </a:lnTo>
                    <a:lnTo>
                      <a:pt x="861" y="1614"/>
                    </a:lnTo>
                    <a:lnTo>
                      <a:pt x="1076" y="1614"/>
                    </a:lnTo>
                    <a:lnTo>
                      <a:pt x="1076" y="1399"/>
                    </a:lnTo>
                    <a:lnTo>
                      <a:pt x="1184" y="646"/>
                    </a:lnTo>
                    <a:lnTo>
                      <a:pt x="1076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8"/>
              <p:cNvSpPr/>
              <p:nvPr/>
            </p:nvSpPr>
            <p:spPr>
              <a:xfrm>
                <a:off x="3350050" y="3437100"/>
                <a:ext cx="3500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862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754" y="861"/>
                    </a:lnTo>
                    <a:lnTo>
                      <a:pt x="1399" y="431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8"/>
              <p:cNvSpPr/>
              <p:nvPr/>
            </p:nvSpPr>
            <p:spPr>
              <a:xfrm>
                <a:off x="3344675" y="3434400"/>
                <a:ext cx="457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077" extrusionOk="0">
                    <a:moveTo>
                      <a:pt x="861" y="324"/>
                    </a:moveTo>
                    <a:lnTo>
                      <a:pt x="1292" y="539"/>
                    </a:lnTo>
                    <a:lnTo>
                      <a:pt x="969" y="754"/>
                    </a:lnTo>
                    <a:lnTo>
                      <a:pt x="517" y="496"/>
                    </a:lnTo>
                    <a:lnTo>
                      <a:pt x="517" y="496"/>
                    </a:lnTo>
                    <a:lnTo>
                      <a:pt x="861" y="324"/>
                    </a:lnTo>
                    <a:close/>
                    <a:moveTo>
                      <a:pt x="754" y="1"/>
                    </a:moveTo>
                    <a:lnTo>
                      <a:pt x="108" y="324"/>
                    </a:lnTo>
                    <a:lnTo>
                      <a:pt x="1" y="539"/>
                    </a:lnTo>
                    <a:lnTo>
                      <a:pt x="108" y="646"/>
                    </a:lnTo>
                    <a:lnTo>
                      <a:pt x="861" y="1077"/>
                    </a:lnTo>
                    <a:lnTo>
                      <a:pt x="1076" y="1077"/>
                    </a:lnTo>
                    <a:lnTo>
                      <a:pt x="1722" y="754"/>
                    </a:lnTo>
                    <a:lnTo>
                      <a:pt x="1829" y="539"/>
                    </a:lnTo>
                    <a:lnTo>
                      <a:pt x="1722" y="431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8"/>
              <p:cNvSpPr/>
              <p:nvPr/>
            </p:nvSpPr>
            <p:spPr>
              <a:xfrm>
                <a:off x="3368875" y="3447850"/>
                <a:ext cx="1617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85" extrusionOk="0">
                    <a:moveTo>
                      <a:pt x="646" y="1"/>
                    </a:moveTo>
                    <a:lnTo>
                      <a:pt x="1" y="431"/>
                    </a:lnTo>
                    <a:lnTo>
                      <a:pt x="1" y="1184"/>
                    </a:lnTo>
                    <a:lnTo>
                      <a:pt x="646" y="86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8"/>
              <p:cNvSpPr/>
              <p:nvPr/>
            </p:nvSpPr>
            <p:spPr>
              <a:xfrm>
                <a:off x="3363500" y="3445175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646" y="431"/>
                    </a:moveTo>
                    <a:lnTo>
                      <a:pt x="646" y="861"/>
                    </a:lnTo>
                    <a:lnTo>
                      <a:pt x="323" y="1055"/>
                    </a:lnTo>
                    <a:lnTo>
                      <a:pt x="323" y="646"/>
                    </a:lnTo>
                    <a:lnTo>
                      <a:pt x="646" y="431"/>
                    </a:lnTo>
                    <a:close/>
                    <a:moveTo>
                      <a:pt x="754" y="0"/>
                    </a:moveTo>
                    <a:lnTo>
                      <a:pt x="108" y="323"/>
                    </a:lnTo>
                    <a:lnTo>
                      <a:pt x="1" y="538"/>
                    </a:lnTo>
                    <a:lnTo>
                      <a:pt x="1" y="1291"/>
                    </a:lnTo>
                    <a:lnTo>
                      <a:pt x="108" y="1506"/>
                    </a:lnTo>
                    <a:lnTo>
                      <a:pt x="323" y="1506"/>
                    </a:lnTo>
                    <a:lnTo>
                      <a:pt x="969" y="1076"/>
                    </a:lnTo>
                    <a:lnTo>
                      <a:pt x="1076" y="968"/>
                    </a:lnTo>
                    <a:lnTo>
                      <a:pt x="1076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8"/>
              <p:cNvSpPr/>
              <p:nvPr/>
            </p:nvSpPr>
            <p:spPr>
              <a:xfrm>
                <a:off x="3333925" y="3455925"/>
                <a:ext cx="860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2906" extrusionOk="0">
                    <a:moveTo>
                      <a:pt x="0" y="1"/>
                    </a:moveTo>
                    <a:lnTo>
                      <a:pt x="0" y="861"/>
                    </a:lnTo>
                    <a:lnTo>
                      <a:pt x="3335" y="2905"/>
                    </a:lnTo>
                    <a:lnTo>
                      <a:pt x="3443" y="215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8"/>
              <p:cNvSpPr/>
              <p:nvPr/>
            </p:nvSpPr>
            <p:spPr>
              <a:xfrm>
                <a:off x="3328550" y="3453225"/>
                <a:ext cx="941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229" extrusionOk="0">
                    <a:moveTo>
                      <a:pt x="323" y="431"/>
                    </a:moveTo>
                    <a:lnTo>
                      <a:pt x="3443" y="2368"/>
                    </a:lnTo>
                    <a:lnTo>
                      <a:pt x="3443" y="2774"/>
                    </a:lnTo>
                    <a:lnTo>
                      <a:pt x="323" y="862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9"/>
                    </a:lnTo>
                    <a:lnTo>
                      <a:pt x="0" y="969"/>
                    </a:lnTo>
                    <a:lnTo>
                      <a:pt x="108" y="1077"/>
                    </a:lnTo>
                    <a:lnTo>
                      <a:pt x="3550" y="3229"/>
                    </a:lnTo>
                    <a:lnTo>
                      <a:pt x="3658" y="3229"/>
                    </a:lnTo>
                    <a:lnTo>
                      <a:pt x="3766" y="3013"/>
                    </a:lnTo>
                    <a:lnTo>
                      <a:pt x="3766" y="2260"/>
                    </a:lnTo>
                    <a:lnTo>
                      <a:pt x="3658" y="2045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8"/>
              <p:cNvSpPr/>
              <p:nvPr/>
            </p:nvSpPr>
            <p:spPr>
              <a:xfrm>
                <a:off x="3333925" y="3447850"/>
                <a:ext cx="1022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476" extrusionOk="0">
                    <a:moveTo>
                      <a:pt x="646" y="1"/>
                    </a:moveTo>
                    <a:lnTo>
                      <a:pt x="0" y="324"/>
                    </a:lnTo>
                    <a:lnTo>
                      <a:pt x="3443" y="2475"/>
                    </a:lnTo>
                    <a:lnTo>
                      <a:pt x="4088" y="2045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8"/>
              <p:cNvSpPr/>
              <p:nvPr/>
            </p:nvSpPr>
            <p:spPr>
              <a:xfrm>
                <a:off x="3328550" y="3442475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431"/>
                    </a:moveTo>
                    <a:lnTo>
                      <a:pt x="3873" y="2260"/>
                    </a:lnTo>
                    <a:lnTo>
                      <a:pt x="3658" y="2475"/>
                    </a:lnTo>
                    <a:lnTo>
                      <a:pt x="589" y="594"/>
                    </a:lnTo>
                    <a:lnTo>
                      <a:pt x="861" y="431"/>
                    </a:lnTo>
                    <a:close/>
                    <a:moveTo>
                      <a:pt x="753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3550" y="2798"/>
                    </a:lnTo>
                    <a:lnTo>
                      <a:pt x="3658" y="2798"/>
                    </a:lnTo>
                    <a:lnTo>
                      <a:pt x="4411" y="2475"/>
                    </a:lnTo>
                    <a:lnTo>
                      <a:pt x="4411" y="2260"/>
                    </a:lnTo>
                    <a:lnTo>
                      <a:pt x="4411" y="2152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8"/>
              <p:cNvSpPr/>
              <p:nvPr/>
            </p:nvSpPr>
            <p:spPr>
              <a:xfrm>
                <a:off x="3417300" y="3498950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753" y="1"/>
                    </a:moveTo>
                    <a:lnTo>
                      <a:pt x="108" y="431"/>
                    </a:lnTo>
                    <a:lnTo>
                      <a:pt x="0" y="1184"/>
                    </a:lnTo>
                    <a:lnTo>
                      <a:pt x="753" y="862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8"/>
              <p:cNvSpPr/>
              <p:nvPr/>
            </p:nvSpPr>
            <p:spPr>
              <a:xfrm>
                <a:off x="3414600" y="3496275"/>
                <a:ext cx="2425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507" extrusionOk="0">
                    <a:moveTo>
                      <a:pt x="646" y="431"/>
                    </a:moveTo>
                    <a:lnTo>
                      <a:pt x="646" y="861"/>
                    </a:lnTo>
                    <a:lnTo>
                      <a:pt x="324" y="1055"/>
                    </a:lnTo>
                    <a:lnTo>
                      <a:pt x="324" y="1055"/>
                    </a:lnTo>
                    <a:lnTo>
                      <a:pt x="324" y="646"/>
                    </a:lnTo>
                    <a:lnTo>
                      <a:pt x="646" y="431"/>
                    </a:lnTo>
                    <a:close/>
                    <a:moveTo>
                      <a:pt x="754" y="0"/>
                    </a:moveTo>
                    <a:lnTo>
                      <a:pt x="108" y="323"/>
                    </a:lnTo>
                    <a:lnTo>
                      <a:pt x="1" y="538"/>
                    </a:lnTo>
                    <a:lnTo>
                      <a:pt x="1" y="1291"/>
                    </a:lnTo>
                    <a:lnTo>
                      <a:pt x="108" y="1507"/>
                    </a:lnTo>
                    <a:lnTo>
                      <a:pt x="216" y="1507"/>
                    </a:lnTo>
                    <a:lnTo>
                      <a:pt x="969" y="1076"/>
                    </a:lnTo>
                    <a:lnTo>
                      <a:pt x="969" y="969"/>
                    </a:lnTo>
                    <a:lnTo>
                      <a:pt x="969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8"/>
              <p:cNvSpPr/>
              <p:nvPr/>
            </p:nvSpPr>
            <p:spPr>
              <a:xfrm>
                <a:off x="5168275" y="3862075"/>
                <a:ext cx="2152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861" extrusionOk="0">
                    <a:moveTo>
                      <a:pt x="861" y="0"/>
                    </a:moveTo>
                    <a:lnTo>
                      <a:pt x="0" y="538"/>
                    </a:lnTo>
                    <a:lnTo>
                      <a:pt x="108" y="861"/>
                    </a:lnTo>
                    <a:lnTo>
                      <a:pt x="646" y="538"/>
                    </a:lnTo>
                    <a:lnTo>
                      <a:pt x="753" y="430"/>
                    </a:lnTo>
                    <a:lnTo>
                      <a:pt x="861" y="323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8"/>
              <p:cNvSpPr/>
              <p:nvPr/>
            </p:nvSpPr>
            <p:spPr>
              <a:xfrm>
                <a:off x="5165575" y="385937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extrusionOk="0">
                    <a:moveTo>
                      <a:pt x="754" y="431"/>
                    </a:moveTo>
                    <a:lnTo>
                      <a:pt x="323" y="718"/>
                    </a:lnTo>
                    <a:lnTo>
                      <a:pt x="323" y="646"/>
                    </a:lnTo>
                    <a:lnTo>
                      <a:pt x="754" y="431"/>
                    </a:lnTo>
                    <a:close/>
                    <a:moveTo>
                      <a:pt x="861" y="0"/>
                    </a:moveTo>
                    <a:lnTo>
                      <a:pt x="108" y="431"/>
                    </a:lnTo>
                    <a:lnTo>
                      <a:pt x="1" y="646"/>
                    </a:lnTo>
                    <a:lnTo>
                      <a:pt x="1" y="969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861" y="754"/>
                    </a:lnTo>
                    <a:lnTo>
                      <a:pt x="1077" y="646"/>
                    </a:lnTo>
                    <a:lnTo>
                      <a:pt x="1077" y="431"/>
                    </a:lnTo>
                    <a:lnTo>
                      <a:pt x="1077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8"/>
              <p:cNvSpPr/>
              <p:nvPr/>
            </p:nvSpPr>
            <p:spPr>
              <a:xfrm>
                <a:off x="5138675" y="3843225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324" y="1"/>
                    </a:moveTo>
                    <a:lnTo>
                      <a:pt x="108" y="216"/>
                    </a:lnTo>
                    <a:lnTo>
                      <a:pt x="1" y="324"/>
                    </a:lnTo>
                    <a:lnTo>
                      <a:pt x="108" y="539"/>
                    </a:lnTo>
                    <a:lnTo>
                      <a:pt x="1184" y="1292"/>
                    </a:lnTo>
                    <a:lnTo>
                      <a:pt x="2045" y="754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8"/>
              <p:cNvSpPr/>
              <p:nvPr/>
            </p:nvSpPr>
            <p:spPr>
              <a:xfrm>
                <a:off x="5133300" y="383785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861" y="431"/>
                    </a:moveTo>
                    <a:lnTo>
                      <a:pt x="1873" y="1021"/>
                    </a:lnTo>
                    <a:lnTo>
                      <a:pt x="1873" y="1021"/>
                    </a:lnTo>
                    <a:lnTo>
                      <a:pt x="1399" y="1292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646" y="431"/>
                    </a:lnTo>
                    <a:close/>
                    <a:moveTo>
                      <a:pt x="754" y="1"/>
                    </a:moveTo>
                    <a:lnTo>
                      <a:pt x="539" y="108"/>
                    </a:ln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539"/>
                    </a:lnTo>
                    <a:lnTo>
                      <a:pt x="108" y="754"/>
                    </a:lnTo>
                    <a:lnTo>
                      <a:pt x="216" y="861"/>
                    </a:lnTo>
                    <a:lnTo>
                      <a:pt x="1292" y="1615"/>
                    </a:lnTo>
                    <a:lnTo>
                      <a:pt x="1507" y="1615"/>
                    </a:lnTo>
                    <a:lnTo>
                      <a:pt x="2260" y="1184"/>
                    </a:lnTo>
                    <a:lnTo>
                      <a:pt x="2368" y="969"/>
                    </a:lnTo>
                    <a:lnTo>
                      <a:pt x="2260" y="861"/>
                    </a:lnTo>
                    <a:lnTo>
                      <a:pt x="1076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8"/>
              <p:cNvSpPr/>
              <p:nvPr/>
            </p:nvSpPr>
            <p:spPr>
              <a:xfrm>
                <a:off x="5136000" y="3851300"/>
                <a:ext cx="3497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292" extrusionOk="0">
                    <a:moveTo>
                      <a:pt x="108" y="1"/>
                    </a:moveTo>
                    <a:lnTo>
                      <a:pt x="0" y="216"/>
                    </a:lnTo>
                    <a:lnTo>
                      <a:pt x="108" y="431"/>
                    </a:lnTo>
                    <a:lnTo>
                      <a:pt x="108" y="539"/>
                    </a:lnTo>
                    <a:lnTo>
                      <a:pt x="1399" y="1292"/>
                    </a:lnTo>
                    <a:lnTo>
                      <a:pt x="1291" y="969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8"/>
              <p:cNvSpPr/>
              <p:nvPr/>
            </p:nvSpPr>
            <p:spPr>
              <a:xfrm>
                <a:off x="5133300" y="384862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extrusionOk="0">
                    <a:moveTo>
                      <a:pt x="1292" y="1076"/>
                    </a:moveTo>
                    <a:lnTo>
                      <a:pt x="1292" y="1076"/>
                    </a:lnTo>
                    <a:lnTo>
                      <a:pt x="1292" y="1076"/>
                    </a:lnTo>
                    <a:lnTo>
                      <a:pt x="1292" y="1076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323"/>
                    </a:lnTo>
                    <a:lnTo>
                      <a:pt x="1" y="646"/>
                    </a:lnTo>
                    <a:lnTo>
                      <a:pt x="216" y="753"/>
                    </a:lnTo>
                    <a:lnTo>
                      <a:pt x="1399" y="1614"/>
                    </a:lnTo>
                    <a:lnTo>
                      <a:pt x="1507" y="1614"/>
                    </a:lnTo>
                    <a:lnTo>
                      <a:pt x="1614" y="1399"/>
                    </a:lnTo>
                    <a:lnTo>
                      <a:pt x="1614" y="968"/>
                    </a:lnTo>
                    <a:lnTo>
                      <a:pt x="1507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8"/>
              <p:cNvSpPr/>
              <p:nvPr/>
            </p:nvSpPr>
            <p:spPr>
              <a:xfrm>
                <a:off x="5154825" y="3856675"/>
                <a:ext cx="403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077" extrusionOk="0">
                    <a:moveTo>
                      <a:pt x="861" y="324"/>
                    </a:moveTo>
                    <a:lnTo>
                      <a:pt x="1076" y="431"/>
                    </a:lnTo>
                    <a:lnTo>
                      <a:pt x="1184" y="539"/>
                    </a:lnTo>
                    <a:lnTo>
                      <a:pt x="1076" y="646"/>
                    </a:lnTo>
                    <a:lnTo>
                      <a:pt x="538" y="646"/>
                    </a:lnTo>
                    <a:lnTo>
                      <a:pt x="431" y="539"/>
                    </a:lnTo>
                    <a:lnTo>
                      <a:pt x="538" y="431"/>
                    </a:lnTo>
                    <a:lnTo>
                      <a:pt x="753" y="324"/>
                    </a:lnTo>
                    <a:close/>
                    <a:moveTo>
                      <a:pt x="538" y="1"/>
                    </a:moveTo>
                    <a:lnTo>
                      <a:pt x="323" y="108"/>
                    </a:lnTo>
                    <a:lnTo>
                      <a:pt x="108" y="324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323" y="969"/>
                    </a:lnTo>
                    <a:lnTo>
                      <a:pt x="538" y="1077"/>
                    </a:lnTo>
                    <a:lnTo>
                      <a:pt x="1076" y="1077"/>
                    </a:lnTo>
                    <a:lnTo>
                      <a:pt x="1291" y="969"/>
                    </a:lnTo>
                    <a:lnTo>
                      <a:pt x="1507" y="754"/>
                    </a:lnTo>
                    <a:lnTo>
                      <a:pt x="1614" y="539"/>
                    </a:lnTo>
                    <a:lnTo>
                      <a:pt x="1507" y="324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8"/>
              <p:cNvSpPr/>
              <p:nvPr/>
            </p:nvSpPr>
            <p:spPr>
              <a:xfrm>
                <a:off x="5149450" y="368992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extrusionOk="0">
                    <a:moveTo>
                      <a:pt x="0" y="1"/>
                    </a:move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968" y="7532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8"/>
              <p:cNvSpPr/>
              <p:nvPr/>
            </p:nvSpPr>
            <p:spPr>
              <a:xfrm>
                <a:off x="5149450" y="368992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fill="none" extrusionOk="0">
                    <a:moveTo>
                      <a:pt x="0" y="1"/>
                    </a:moveTo>
                    <a:lnTo>
                      <a:pt x="430" y="7209"/>
                    </a:ln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968" y="7532"/>
                    </a:lnTo>
                    <a:lnTo>
                      <a:pt x="968" y="7532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8"/>
              <p:cNvSpPr/>
              <p:nvPr/>
            </p:nvSpPr>
            <p:spPr>
              <a:xfrm>
                <a:off x="5144050" y="3684550"/>
                <a:ext cx="61900" cy="1990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962" extrusionOk="0">
                    <a:moveTo>
                      <a:pt x="216" y="0"/>
                    </a:moveTo>
                    <a:lnTo>
                      <a:pt x="109" y="108"/>
                    </a:lnTo>
                    <a:lnTo>
                      <a:pt x="1" y="216"/>
                    </a:lnTo>
                    <a:lnTo>
                      <a:pt x="431" y="7424"/>
                    </a:lnTo>
                    <a:lnTo>
                      <a:pt x="539" y="7639"/>
                    </a:lnTo>
                    <a:lnTo>
                      <a:pt x="754" y="7747"/>
                    </a:lnTo>
                    <a:lnTo>
                      <a:pt x="969" y="7854"/>
                    </a:lnTo>
                    <a:lnTo>
                      <a:pt x="1184" y="7962"/>
                    </a:lnTo>
                    <a:lnTo>
                      <a:pt x="1292" y="7962"/>
                    </a:lnTo>
                    <a:lnTo>
                      <a:pt x="1507" y="7854"/>
                    </a:lnTo>
                    <a:lnTo>
                      <a:pt x="1722" y="7747"/>
                    </a:lnTo>
                    <a:lnTo>
                      <a:pt x="1938" y="7639"/>
                    </a:lnTo>
                    <a:lnTo>
                      <a:pt x="2045" y="7424"/>
                    </a:lnTo>
                    <a:lnTo>
                      <a:pt x="2368" y="1399"/>
                    </a:lnTo>
                    <a:lnTo>
                      <a:pt x="2475" y="216"/>
                    </a:lnTo>
                    <a:lnTo>
                      <a:pt x="2475" y="108"/>
                    </a:lnTo>
                    <a:lnTo>
                      <a:pt x="2153" y="108"/>
                    </a:lnTo>
                    <a:lnTo>
                      <a:pt x="2153" y="216"/>
                    </a:lnTo>
                    <a:lnTo>
                      <a:pt x="2045" y="1399"/>
                    </a:lnTo>
                    <a:lnTo>
                      <a:pt x="1615" y="7424"/>
                    </a:lnTo>
                    <a:lnTo>
                      <a:pt x="1507" y="7424"/>
                    </a:lnTo>
                    <a:lnTo>
                      <a:pt x="1292" y="7531"/>
                    </a:lnTo>
                    <a:lnTo>
                      <a:pt x="969" y="7424"/>
                    </a:lnTo>
                    <a:lnTo>
                      <a:pt x="862" y="7316"/>
                    </a:lnTo>
                    <a:lnTo>
                      <a:pt x="855" y="7319"/>
                    </a:lnTo>
                    <a:lnTo>
                      <a:pt x="431" y="216"/>
                    </a:lnTo>
                    <a:lnTo>
                      <a:pt x="324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8"/>
              <p:cNvSpPr/>
              <p:nvPr/>
            </p:nvSpPr>
            <p:spPr>
              <a:xfrm>
                <a:off x="5144050" y="3649575"/>
                <a:ext cx="646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906" extrusionOk="0">
                    <a:moveTo>
                      <a:pt x="1292" y="323"/>
                    </a:moveTo>
                    <a:lnTo>
                      <a:pt x="1615" y="431"/>
                    </a:lnTo>
                    <a:lnTo>
                      <a:pt x="1938" y="646"/>
                    </a:lnTo>
                    <a:lnTo>
                      <a:pt x="2045" y="969"/>
                    </a:lnTo>
                    <a:lnTo>
                      <a:pt x="2153" y="1399"/>
                    </a:lnTo>
                    <a:lnTo>
                      <a:pt x="2153" y="1507"/>
                    </a:lnTo>
                    <a:lnTo>
                      <a:pt x="2045" y="1937"/>
                    </a:lnTo>
                    <a:lnTo>
                      <a:pt x="1830" y="2260"/>
                    </a:lnTo>
                    <a:lnTo>
                      <a:pt x="1615" y="2368"/>
                    </a:lnTo>
                    <a:lnTo>
                      <a:pt x="1292" y="2475"/>
                    </a:lnTo>
                    <a:lnTo>
                      <a:pt x="969" y="2368"/>
                    </a:lnTo>
                    <a:lnTo>
                      <a:pt x="646" y="2260"/>
                    </a:lnTo>
                    <a:lnTo>
                      <a:pt x="431" y="1937"/>
                    </a:lnTo>
                    <a:lnTo>
                      <a:pt x="324" y="1507"/>
                    </a:lnTo>
                    <a:lnTo>
                      <a:pt x="324" y="1399"/>
                    </a:lnTo>
                    <a:lnTo>
                      <a:pt x="431" y="969"/>
                    </a:lnTo>
                    <a:lnTo>
                      <a:pt x="646" y="646"/>
                    </a:lnTo>
                    <a:lnTo>
                      <a:pt x="969" y="431"/>
                    </a:lnTo>
                    <a:lnTo>
                      <a:pt x="1292" y="323"/>
                    </a:lnTo>
                    <a:close/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9" y="861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09" y="2045"/>
                    </a:lnTo>
                    <a:lnTo>
                      <a:pt x="431" y="2475"/>
                    </a:lnTo>
                    <a:lnTo>
                      <a:pt x="754" y="2798"/>
                    </a:lnTo>
                    <a:lnTo>
                      <a:pt x="1292" y="2906"/>
                    </a:lnTo>
                    <a:lnTo>
                      <a:pt x="1722" y="2798"/>
                    </a:lnTo>
                    <a:lnTo>
                      <a:pt x="2153" y="2475"/>
                    </a:lnTo>
                    <a:lnTo>
                      <a:pt x="2368" y="2045"/>
                    </a:lnTo>
                    <a:lnTo>
                      <a:pt x="2475" y="1507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153" y="431"/>
                    </a:lnTo>
                    <a:lnTo>
                      <a:pt x="1830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8"/>
              <p:cNvSpPr/>
              <p:nvPr/>
            </p:nvSpPr>
            <p:spPr>
              <a:xfrm>
                <a:off x="5149450" y="3654950"/>
                <a:ext cx="5380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476" extrusionOk="0">
                    <a:moveTo>
                      <a:pt x="1076" y="1"/>
                    </a:moveTo>
                    <a:lnTo>
                      <a:pt x="646" y="108"/>
                    </a:lnTo>
                    <a:lnTo>
                      <a:pt x="215" y="324"/>
                    </a:lnTo>
                    <a:lnTo>
                      <a:pt x="0" y="754"/>
                    </a:lnTo>
                    <a:lnTo>
                      <a:pt x="0" y="1292"/>
                    </a:lnTo>
                    <a:lnTo>
                      <a:pt x="108" y="1722"/>
                    </a:lnTo>
                    <a:lnTo>
                      <a:pt x="323" y="2153"/>
                    </a:lnTo>
                    <a:lnTo>
                      <a:pt x="646" y="2368"/>
                    </a:lnTo>
                    <a:lnTo>
                      <a:pt x="1076" y="2475"/>
                    </a:lnTo>
                    <a:lnTo>
                      <a:pt x="1399" y="2368"/>
                    </a:lnTo>
                    <a:lnTo>
                      <a:pt x="1722" y="2153"/>
                    </a:lnTo>
                    <a:lnTo>
                      <a:pt x="2044" y="1830"/>
                    </a:lnTo>
                    <a:lnTo>
                      <a:pt x="2152" y="1292"/>
                    </a:lnTo>
                    <a:lnTo>
                      <a:pt x="2044" y="862"/>
                    </a:lnTo>
                    <a:lnTo>
                      <a:pt x="1829" y="324"/>
                    </a:lnTo>
                    <a:lnTo>
                      <a:pt x="1506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8"/>
              <p:cNvSpPr/>
              <p:nvPr/>
            </p:nvSpPr>
            <p:spPr>
              <a:xfrm>
                <a:off x="5090275" y="3525850"/>
                <a:ext cx="112975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8501" extrusionOk="0">
                    <a:moveTo>
                      <a:pt x="2260" y="1"/>
                    </a:moveTo>
                    <a:lnTo>
                      <a:pt x="2044" y="108"/>
                    </a:lnTo>
                    <a:lnTo>
                      <a:pt x="1506" y="431"/>
                    </a:lnTo>
                    <a:lnTo>
                      <a:pt x="861" y="861"/>
                    </a:lnTo>
                    <a:lnTo>
                      <a:pt x="431" y="1292"/>
                    </a:lnTo>
                    <a:lnTo>
                      <a:pt x="108" y="1830"/>
                    </a:lnTo>
                    <a:lnTo>
                      <a:pt x="108" y="1937"/>
                    </a:lnTo>
                    <a:lnTo>
                      <a:pt x="108" y="2260"/>
                    </a:lnTo>
                    <a:lnTo>
                      <a:pt x="0" y="7639"/>
                    </a:lnTo>
                    <a:lnTo>
                      <a:pt x="1291" y="8393"/>
                    </a:lnTo>
                    <a:lnTo>
                      <a:pt x="1722" y="8500"/>
                    </a:lnTo>
                    <a:lnTo>
                      <a:pt x="2152" y="8285"/>
                    </a:lnTo>
                    <a:lnTo>
                      <a:pt x="4411" y="6994"/>
                    </a:lnTo>
                    <a:lnTo>
                      <a:pt x="4519" y="1399"/>
                    </a:lnTo>
                    <a:lnTo>
                      <a:pt x="4411" y="1184"/>
                    </a:lnTo>
                    <a:lnTo>
                      <a:pt x="4196" y="969"/>
                    </a:lnTo>
                    <a:lnTo>
                      <a:pt x="4304" y="969"/>
                    </a:lnTo>
                    <a:lnTo>
                      <a:pt x="2582" y="108"/>
                    </a:lnTo>
                    <a:lnTo>
                      <a:pt x="2475" y="108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8"/>
              <p:cNvSpPr/>
              <p:nvPr/>
            </p:nvSpPr>
            <p:spPr>
              <a:xfrm>
                <a:off x="5114475" y="3899725"/>
                <a:ext cx="18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61" extrusionOk="0">
                    <a:moveTo>
                      <a:pt x="754" y="0"/>
                    </a:moveTo>
                    <a:lnTo>
                      <a:pt x="1" y="431"/>
                    </a:lnTo>
                    <a:lnTo>
                      <a:pt x="1" y="861"/>
                    </a:lnTo>
                    <a:lnTo>
                      <a:pt x="646" y="538"/>
                    </a:lnTo>
                    <a:lnTo>
                      <a:pt x="754" y="431"/>
                    </a:lnTo>
                    <a:lnTo>
                      <a:pt x="754" y="32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8"/>
              <p:cNvSpPr/>
              <p:nvPr/>
            </p:nvSpPr>
            <p:spPr>
              <a:xfrm>
                <a:off x="5109100" y="3897025"/>
                <a:ext cx="2960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185" extrusionOk="0">
                    <a:moveTo>
                      <a:pt x="624" y="517"/>
                    </a:moveTo>
                    <a:lnTo>
                      <a:pt x="343" y="705"/>
                    </a:lnTo>
                    <a:lnTo>
                      <a:pt x="343" y="705"/>
                    </a:lnTo>
                    <a:lnTo>
                      <a:pt x="323" y="646"/>
                    </a:lnTo>
                    <a:lnTo>
                      <a:pt x="624" y="517"/>
                    </a:lnTo>
                    <a:close/>
                    <a:moveTo>
                      <a:pt x="861" y="1"/>
                    </a:moveTo>
                    <a:lnTo>
                      <a:pt x="108" y="431"/>
                    </a:lnTo>
                    <a:lnTo>
                      <a:pt x="0" y="539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23" y="1184"/>
                    </a:lnTo>
                    <a:lnTo>
                      <a:pt x="969" y="754"/>
                    </a:lnTo>
                    <a:lnTo>
                      <a:pt x="1076" y="646"/>
                    </a:lnTo>
                    <a:lnTo>
                      <a:pt x="1184" y="431"/>
                    </a:lnTo>
                    <a:lnTo>
                      <a:pt x="1184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8"/>
              <p:cNvSpPr/>
              <p:nvPr/>
            </p:nvSpPr>
            <p:spPr>
              <a:xfrm>
                <a:off x="5082200" y="3880900"/>
                <a:ext cx="511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184" extrusionOk="0">
                    <a:moveTo>
                      <a:pt x="431" y="0"/>
                    </a:moveTo>
                    <a:lnTo>
                      <a:pt x="108" y="215"/>
                    </a:lnTo>
                    <a:lnTo>
                      <a:pt x="0" y="323"/>
                    </a:lnTo>
                    <a:lnTo>
                      <a:pt x="108" y="538"/>
                    </a:lnTo>
                    <a:lnTo>
                      <a:pt x="1292" y="1184"/>
                    </a:lnTo>
                    <a:lnTo>
                      <a:pt x="2045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8"/>
              <p:cNvSpPr/>
              <p:nvPr/>
            </p:nvSpPr>
            <p:spPr>
              <a:xfrm>
                <a:off x="5076825" y="3875500"/>
                <a:ext cx="618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615" extrusionOk="0">
                    <a:moveTo>
                      <a:pt x="969" y="431"/>
                    </a:moveTo>
                    <a:lnTo>
                      <a:pt x="1868" y="1004"/>
                    </a:lnTo>
                    <a:lnTo>
                      <a:pt x="1868" y="1004"/>
                    </a:lnTo>
                    <a:lnTo>
                      <a:pt x="1507" y="1184"/>
                    </a:lnTo>
                    <a:lnTo>
                      <a:pt x="431" y="539"/>
                    </a:lnTo>
                    <a:lnTo>
                      <a:pt x="753" y="431"/>
                    </a:lnTo>
                    <a:close/>
                    <a:moveTo>
                      <a:pt x="753" y="1"/>
                    </a:moveTo>
                    <a:lnTo>
                      <a:pt x="538" y="109"/>
                    </a:lnTo>
                    <a:lnTo>
                      <a:pt x="215" y="216"/>
                    </a:lnTo>
                    <a:lnTo>
                      <a:pt x="108" y="431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215" y="862"/>
                    </a:lnTo>
                    <a:lnTo>
                      <a:pt x="1399" y="1615"/>
                    </a:lnTo>
                    <a:lnTo>
                      <a:pt x="1614" y="1615"/>
                    </a:lnTo>
                    <a:lnTo>
                      <a:pt x="2367" y="1184"/>
                    </a:lnTo>
                    <a:lnTo>
                      <a:pt x="2475" y="969"/>
                    </a:lnTo>
                    <a:lnTo>
                      <a:pt x="2367" y="862"/>
                    </a:lnTo>
                    <a:lnTo>
                      <a:pt x="1076" y="109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8"/>
              <p:cNvSpPr/>
              <p:nvPr/>
            </p:nvSpPr>
            <p:spPr>
              <a:xfrm>
                <a:off x="5082200" y="3888950"/>
                <a:ext cx="3230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92" extrusionOk="0">
                    <a:moveTo>
                      <a:pt x="0" y="1"/>
                    </a:moveTo>
                    <a:lnTo>
                      <a:pt x="0" y="216"/>
                    </a:lnTo>
                    <a:lnTo>
                      <a:pt x="0" y="431"/>
                    </a:lnTo>
                    <a:lnTo>
                      <a:pt x="108" y="539"/>
                    </a:lnTo>
                    <a:lnTo>
                      <a:pt x="1292" y="1292"/>
                    </a:lnTo>
                    <a:lnTo>
                      <a:pt x="1292" y="8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28"/>
              <p:cNvSpPr/>
              <p:nvPr/>
            </p:nvSpPr>
            <p:spPr>
              <a:xfrm>
                <a:off x="5076825" y="3886275"/>
                <a:ext cx="430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615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0" y="538"/>
                    </a:lnTo>
                    <a:lnTo>
                      <a:pt x="215" y="753"/>
                    </a:lnTo>
                    <a:lnTo>
                      <a:pt x="1399" y="1507"/>
                    </a:lnTo>
                    <a:lnTo>
                      <a:pt x="1614" y="1614"/>
                    </a:lnTo>
                    <a:lnTo>
                      <a:pt x="1722" y="1399"/>
                    </a:lnTo>
                    <a:lnTo>
                      <a:pt x="1614" y="969"/>
                    </a:lnTo>
                    <a:lnTo>
                      <a:pt x="1614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28"/>
              <p:cNvSpPr/>
              <p:nvPr/>
            </p:nvSpPr>
            <p:spPr>
              <a:xfrm>
                <a:off x="5092950" y="3687225"/>
                <a:ext cx="53825" cy="2259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9039" extrusionOk="0">
                    <a:moveTo>
                      <a:pt x="1077" y="1"/>
                    </a:moveTo>
                    <a:lnTo>
                      <a:pt x="646" y="109"/>
                    </a:lnTo>
                    <a:lnTo>
                      <a:pt x="324" y="431"/>
                    </a:lnTo>
                    <a:lnTo>
                      <a:pt x="108" y="862"/>
                    </a:lnTo>
                    <a:lnTo>
                      <a:pt x="1" y="1400"/>
                    </a:lnTo>
                    <a:lnTo>
                      <a:pt x="1" y="1507"/>
                    </a:lnTo>
                    <a:lnTo>
                      <a:pt x="431" y="8608"/>
                    </a:lnTo>
                    <a:lnTo>
                      <a:pt x="539" y="8823"/>
                    </a:lnTo>
                    <a:lnTo>
                      <a:pt x="646" y="8931"/>
                    </a:lnTo>
                    <a:lnTo>
                      <a:pt x="1077" y="9038"/>
                    </a:lnTo>
                    <a:lnTo>
                      <a:pt x="1399" y="8931"/>
                    </a:lnTo>
                    <a:lnTo>
                      <a:pt x="1615" y="8823"/>
                    </a:lnTo>
                    <a:lnTo>
                      <a:pt x="1615" y="8608"/>
                    </a:lnTo>
                    <a:lnTo>
                      <a:pt x="2045" y="2691"/>
                    </a:lnTo>
                    <a:lnTo>
                      <a:pt x="2153" y="1507"/>
                    </a:lnTo>
                    <a:lnTo>
                      <a:pt x="2153" y="1400"/>
                    </a:lnTo>
                    <a:lnTo>
                      <a:pt x="2153" y="862"/>
                    </a:lnTo>
                    <a:lnTo>
                      <a:pt x="1937" y="431"/>
                    </a:lnTo>
                    <a:lnTo>
                      <a:pt x="1507" y="109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8"/>
              <p:cNvSpPr/>
              <p:nvPr/>
            </p:nvSpPr>
            <p:spPr>
              <a:xfrm>
                <a:off x="5087575" y="3681850"/>
                <a:ext cx="645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469" extrusionOk="0">
                    <a:moveTo>
                      <a:pt x="1292" y="431"/>
                    </a:moveTo>
                    <a:lnTo>
                      <a:pt x="1614" y="539"/>
                    </a:lnTo>
                    <a:lnTo>
                      <a:pt x="1937" y="754"/>
                    </a:lnTo>
                    <a:lnTo>
                      <a:pt x="2045" y="1077"/>
                    </a:lnTo>
                    <a:lnTo>
                      <a:pt x="2152" y="1507"/>
                    </a:lnTo>
                    <a:lnTo>
                      <a:pt x="2152" y="1615"/>
                    </a:lnTo>
                    <a:lnTo>
                      <a:pt x="2152" y="1722"/>
                    </a:lnTo>
                    <a:lnTo>
                      <a:pt x="2045" y="2906"/>
                    </a:lnTo>
                    <a:lnTo>
                      <a:pt x="1614" y="8823"/>
                    </a:lnTo>
                    <a:lnTo>
                      <a:pt x="1507" y="8930"/>
                    </a:lnTo>
                    <a:lnTo>
                      <a:pt x="1292" y="9038"/>
                    </a:lnTo>
                    <a:lnTo>
                      <a:pt x="969" y="8930"/>
                    </a:lnTo>
                    <a:lnTo>
                      <a:pt x="969" y="8823"/>
                    </a:lnTo>
                    <a:lnTo>
                      <a:pt x="861" y="8823"/>
                    </a:lnTo>
                    <a:lnTo>
                      <a:pt x="444" y="1937"/>
                    </a:lnTo>
                    <a:lnTo>
                      <a:pt x="539" y="1937"/>
                    </a:lnTo>
                    <a:lnTo>
                      <a:pt x="431" y="1615"/>
                    </a:lnTo>
                    <a:lnTo>
                      <a:pt x="431" y="1507"/>
                    </a:lnTo>
                    <a:lnTo>
                      <a:pt x="539" y="1077"/>
                    </a:lnTo>
                    <a:lnTo>
                      <a:pt x="646" y="754"/>
                    </a:lnTo>
                    <a:lnTo>
                      <a:pt x="969" y="539"/>
                    </a:lnTo>
                    <a:lnTo>
                      <a:pt x="1292" y="431"/>
                    </a:lnTo>
                    <a:close/>
                    <a:moveTo>
                      <a:pt x="1292" y="1"/>
                    </a:moveTo>
                    <a:lnTo>
                      <a:pt x="1077" y="108"/>
                    </a:lnTo>
                    <a:lnTo>
                      <a:pt x="754" y="216"/>
                    </a:lnTo>
                    <a:lnTo>
                      <a:pt x="323" y="539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1615"/>
                    </a:lnTo>
                    <a:lnTo>
                      <a:pt x="1" y="1722"/>
                    </a:lnTo>
                    <a:lnTo>
                      <a:pt x="13" y="1722"/>
                    </a:lnTo>
                    <a:lnTo>
                      <a:pt x="431" y="8930"/>
                    </a:lnTo>
                    <a:lnTo>
                      <a:pt x="539" y="9146"/>
                    </a:lnTo>
                    <a:lnTo>
                      <a:pt x="754" y="9253"/>
                    </a:lnTo>
                    <a:lnTo>
                      <a:pt x="969" y="9361"/>
                    </a:lnTo>
                    <a:lnTo>
                      <a:pt x="1292" y="9468"/>
                    </a:lnTo>
                    <a:lnTo>
                      <a:pt x="1507" y="9361"/>
                    </a:lnTo>
                    <a:lnTo>
                      <a:pt x="1722" y="9253"/>
                    </a:lnTo>
                    <a:lnTo>
                      <a:pt x="1937" y="9146"/>
                    </a:lnTo>
                    <a:lnTo>
                      <a:pt x="2045" y="8930"/>
                    </a:lnTo>
                    <a:lnTo>
                      <a:pt x="2475" y="2906"/>
                    </a:lnTo>
                    <a:lnTo>
                      <a:pt x="2583" y="1722"/>
                    </a:lnTo>
                    <a:lnTo>
                      <a:pt x="2583" y="1615"/>
                    </a:lnTo>
                    <a:lnTo>
                      <a:pt x="2583" y="1507"/>
                    </a:lnTo>
                    <a:lnTo>
                      <a:pt x="2475" y="969"/>
                    </a:lnTo>
                    <a:lnTo>
                      <a:pt x="2260" y="539"/>
                    </a:lnTo>
                    <a:lnTo>
                      <a:pt x="1830" y="21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28"/>
              <p:cNvSpPr/>
              <p:nvPr/>
            </p:nvSpPr>
            <p:spPr>
              <a:xfrm>
                <a:off x="5087575" y="3525850"/>
                <a:ext cx="88775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8501" extrusionOk="0">
                    <a:moveTo>
                      <a:pt x="2368" y="1"/>
                    </a:moveTo>
                    <a:lnTo>
                      <a:pt x="2152" y="108"/>
                    </a:lnTo>
                    <a:lnTo>
                      <a:pt x="1614" y="431"/>
                    </a:lnTo>
                    <a:lnTo>
                      <a:pt x="969" y="861"/>
                    </a:lnTo>
                    <a:lnTo>
                      <a:pt x="539" y="1292"/>
                    </a:lnTo>
                    <a:lnTo>
                      <a:pt x="216" y="1830"/>
                    </a:lnTo>
                    <a:lnTo>
                      <a:pt x="216" y="1937"/>
                    </a:lnTo>
                    <a:lnTo>
                      <a:pt x="216" y="2260"/>
                    </a:lnTo>
                    <a:lnTo>
                      <a:pt x="1" y="7747"/>
                    </a:lnTo>
                    <a:lnTo>
                      <a:pt x="1399" y="8393"/>
                    </a:lnTo>
                    <a:lnTo>
                      <a:pt x="1830" y="8500"/>
                    </a:lnTo>
                    <a:lnTo>
                      <a:pt x="2260" y="8285"/>
                    </a:lnTo>
                    <a:lnTo>
                      <a:pt x="2905" y="7962"/>
                    </a:lnTo>
                    <a:lnTo>
                      <a:pt x="3121" y="7747"/>
                    </a:lnTo>
                    <a:lnTo>
                      <a:pt x="3336" y="7101"/>
                    </a:lnTo>
                    <a:lnTo>
                      <a:pt x="3551" y="6456"/>
                    </a:lnTo>
                    <a:lnTo>
                      <a:pt x="3443" y="3766"/>
                    </a:lnTo>
                    <a:lnTo>
                      <a:pt x="3228" y="431"/>
                    </a:lnTo>
                    <a:lnTo>
                      <a:pt x="2690" y="108"/>
                    </a:lnTo>
                    <a:lnTo>
                      <a:pt x="2583" y="108"/>
                    </a:lnTo>
                    <a:lnTo>
                      <a:pt x="23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28"/>
              <p:cNvSpPr/>
              <p:nvPr/>
            </p:nvSpPr>
            <p:spPr>
              <a:xfrm>
                <a:off x="5052625" y="3547375"/>
                <a:ext cx="1291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229" extrusionOk="0">
                    <a:moveTo>
                      <a:pt x="753" y="0"/>
                    </a:moveTo>
                    <a:lnTo>
                      <a:pt x="108" y="216"/>
                    </a:lnTo>
                    <a:lnTo>
                      <a:pt x="0" y="538"/>
                    </a:lnTo>
                    <a:lnTo>
                      <a:pt x="538" y="861"/>
                    </a:lnTo>
                    <a:lnTo>
                      <a:pt x="646" y="538"/>
                    </a:lnTo>
                    <a:lnTo>
                      <a:pt x="1399" y="1184"/>
                    </a:lnTo>
                    <a:lnTo>
                      <a:pt x="1506" y="1291"/>
                    </a:lnTo>
                    <a:lnTo>
                      <a:pt x="3658" y="3013"/>
                    </a:lnTo>
                    <a:lnTo>
                      <a:pt x="4088" y="3120"/>
                    </a:lnTo>
                    <a:lnTo>
                      <a:pt x="4411" y="3228"/>
                    </a:lnTo>
                    <a:lnTo>
                      <a:pt x="4841" y="3120"/>
                    </a:lnTo>
                    <a:lnTo>
                      <a:pt x="5057" y="3013"/>
                    </a:lnTo>
                    <a:lnTo>
                      <a:pt x="5164" y="2798"/>
                    </a:lnTo>
                    <a:lnTo>
                      <a:pt x="5164" y="2583"/>
                    </a:lnTo>
                    <a:lnTo>
                      <a:pt x="5057" y="2367"/>
                    </a:lnTo>
                    <a:lnTo>
                      <a:pt x="4734" y="2152"/>
                    </a:lnTo>
                    <a:lnTo>
                      <a:pt x="4411" y="2045"/>
                    </a:lnTo>
                    <a:lnTo>
                      <a:pt x="3012" y="1184"/>
                    </a:lnTo>
                    <a:lnTo>
                      <a:pt x="1937" y="538"/>
                    </a:lnTo>
                    <a:lnTo>
                      <a:pt x="1399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8"/>
              <p:cNvSpPr/>
              <p:nvPr/>
            </p:nvSpPr>
            <p:spPr>
              <a:xfrm>
                <a:off x="5162900" y="35984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28"/>
              <p:cNvSpPr/>
              <p:nvPr/>
            </p:nvSpPr>
            <p:spPr>
              <a:xfrm>
                <a:off x="5049925" y="3542000"/>
                <a:ext cx="137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659" extrusionOk="0">
                    <a:moveTo>
                      <a:pt x="1399" y="431"/>
                    </a:moveTo>
                    <a:lnTo>
                      <a:pt x="1829" y="861"/>
                    </a:lnTo>
                    <a:lnTo>
                      <a:pt x="1959" y="926"/>
                    </a:lnTo>
                    <a:lnTo>
                      <a:pt x="1937" y="969"/>
                    </a:lnTo>
                    <a:lnTo>
                      <a:pt x="2367" y="1184"/>
                    </a:lnTo>
                    <a:lnTo>
                      <a:pt x="3443" y="1829"/>
                    </a:lnTo>
                    <a:lnTo>
                      <a:pt x="4411" y="2475"/>
                    </a:lnTo>
                    <a:lnTo>
                      <a:pt x="4519" y="2475"/>
                    </a:lnTo>
                    <a:lnTo>
                      <a:pt x="4949" y="2690"/>
                    </a:lnTo>
                    <a:lnTo>
                      <a:pt x="5057" y="2798"/>
                    </a:lnTo>
                    <a:lnTo>
                      <a:pt x="5057" y="3013"/>
                    </a:lnTo>
                    <a:lnTo>
                      <a:pt x="4949" y="3120"/>
                    </a:lnTo>
                    <a:lnTo>
                      <a:pt x="4519" y="3228"/>
                    </a:lnTo>
                    <a:lnTo>
                      <a:pt x="4196" y="3228"/>
                    </a:lnTo>
                    <a:lnTo>
                      <a:pt x="3874" y="3013"/>
                    </a:lnTo>
                    <a:lnTo>
                      <a:pt x="3766" y="3013"/>
                    </a:lnTo>
                    <a:lnTo>
                      <a:pt x="3766" y="3034"/>
                    </a:lnTo>
                    <a:lnTo>
                      <a:pt x="3766" y="3034"/>
                    </a:lnTo>
                    <a:lnTo>
                      <a:pt x="1722" y="1399"/>
                    </a:lnTo>
                    <a:lnTo>
                      <a:pt x="1614" y="1291"/>
                    </a:lnTo>
                    <a:lnTo>
                      <a:pt x="861" y="646"/>
                    </a:lnTo>
                    <a:lnTo>
                      <a:pt x="754" y="646"/>
                    </a:lnTo>
                    <a:lnTo>
                      <a:pt x="538" y="753"/>
                    </a:lnTo>
                    <a:lnTo>
                      <a:pt x="538" y="861"/>
                    </a:lnTo>
                    <a:lnTo>
                      <a:pt x="323" y="646"/>
                    </a:lnTo>
                    <a:lnTo>
                      <a:pt x="431" y="538"/>
                    </a:lnTo>
                    <a:lnTo>
                      <a:pt x="861" y="431"/>
                    </a:lnTo>
                    <a:close/>
                    <a:moveTo>
                      <a:pt x="754" y="0"/>
                    </a:moveTo>
                    <a:lnTo>
                      <a:pt x="216" y="215"/>
                    </a:lnTo>
                    <a:lnTo>
                      <a:pt x="108" y="323"/>
                    </a:lnTo>
                    <a:lnTo>
                      <a:pt x="0" y="753"/>
                    </a:lnTo>
                    <a:lnTo>
                      <a:pt x="0" y="861"/>
                    </a:lnTo>
                    <a:lnTo>
                      <a:pt x="0" y="969"/>
                    </a:lnTo>
                    <a:lnTo>
                      <a:pt x="538" y="1291"/>
                    </a:lnTo>
                    <a:lnTo>
                      <a:pt x="754" y="1291"/>
                    </a:lnTo>
                    <a:lnTo>
                      <a:pt x="861" y="1184"/>
                    </a:lnTo>
                    <a:lnTo>
                      <a:pt x="861" y="1076"/>
                    </a:lnTo>
                    <a:lnTo>
                      <a:pt x="1399" y="1506"/>
                    </a:lnTo>
                    <a:lnTo>
                      <a:pt x="1507" y="1614"/>
                    </a:lnTo>
                    <a:lnTo>
                      <a:pt x="3658" y="3335"/>
                    </a:lnTo>
                    <a:lnTo>
                      <a:pt x="3874" y="3443"/>
                    </a:lnTo>
                    <a:lnTo>
                      <a:pt x="3838" y="3371"/>
                    </a:lnTo>
                    <a:lnTo>
                      <a:pt x="3838" y="3371"/>
                    </a:lnTo>
                    <a:lnTo>
                      <a:pt x="4196" y="3551"/>
                    </a:lnTo>
                    <a:lnTo>
                      <a:pt x="4519" y="3658"/>
                    </a:lnTo>
                    <a:lnTo>
                      <a:pt x="4842" y="3551"/>
                    </a:lnTo>
                    <a:lnTo>
                      <a:pt x="5165" y="3443"/>
                    </a:lnTo>
                    <a:lnTo>
                      <a:pt x="5380" y="3335"/>
                    </a:lnTo>
                    <a:lnTo>
                      <a:pt x="5487" y="3120"/>
                    </a:lnTo>
                    <a:lnTo>
                      <a:pt x="5487" y="3013"/>
                    </a:lnTo>
                    <a:lnTo>
                      <a:pt x="5380" y="2690"/>
                    </a:lnTo>
                    <a:lnTo>
                      <a:pt x="5165" y="2475"/>
                    </a:lnTo>
                    <a:lnTo>
                      <a:pt x="4949" y="2260"/>
                    </a:lnTo>
                    <a:lnTo>
                      <a:pt x="4734" y="2188"/>
                    </a:lnTo>
                    <a:lnTo>
                      <a:pt x="4734" y="2152"/>
                    </a:lnTo>
                    <a:lnTo>
                      <a:pt x="4627" y="2152"/>
                    </a:lnTo>
                    <a:lnTo>
                      <a:pt x="4591" y="2116"/>
                    </a:lnTo>
                    <a:lnTo>
                      <a:pt x="4627" y="2044"/>
                    </a:lnTo>
                    <a:lnTo>
                      <a:pt x="4452" y="2044"/>
                    </a:lnTo>
                    <a:lnTo>
                      <a:pt x="3228" y="1291"/>
                    </a:lnTo>
                    <a:lnTo>
                      <a:pt x="2475" y="861"/>
                    </a:lnTo>
                    <a:lnTo>
                      <a:pt x="2152" y="646"/>
                    </a:lnTo>
                    <a:lnTo>
                      <a:pt x="2045" y="560"/>
                    </a:lnTo>
                    <a:lnTo>
                      <a:pt x="2045" y="560"/>
                    </a:lnTo>
                    <a:lnTo>
                      <a:pt x="2045" y="538"/>
                    </a:lnTo>
                    <a:lnTo>
                      <a:pt x="2028" y="546"/>
                    </a:lnTo>
                    <a:lnTo>
                      <a:pt x="2028" y="546"/>
                    </a:lnTo>
                    <a:lnTo>
                      <a:pt x="1614" y="215"/>
                    </a:lnTo>
                    <a:lnTo>
                      <a:pt x="1507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8"/>
              <p:cNvSpPr/>
              <p:nvPr/>
            </p:nvSpPr>
            <p:spPr>
              <a:xfrm>
                <a:off x="5157500" y="3593100"/>
                <a:ext cx="10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1" extrusionOk="0">
                    <a:moveTo>
                      <a:pt x="108" y="0"/>
                    </a:moveTo>
                    <a:lnTo>
                      <a:pt x="108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324" y="431"/>
                    </a:lnTo>
                    <a:lnTo>
                      <a:pt x="431" y="323"/>
                    </a:lnTo>
                    <a:lnTo>
                      <a:pt x="431" y="108"/>
                    </a:lnTo>
                    <a:lnTo>
                      <a:pt x="324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8"/>
              <p:cNvSpPr/>
              <p:nvPr/>
            </p:nvSpPr>
            <p:spPr>
              <a:xfrm>
                <a:off x="5146750" y="3501650"/>
                <a:ext cx="5382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5058" extrusionOk="0">
                    <a:moveTo>
                      <a:pt x="1184" y="0"/>
                    </a:moveTo>
                    <a:lnTo>
                      <a:pt x="861" y="108"/>
                    </a:lnTo>
                    <a:lnTo>
                      <a:pt x="538" y="431"/>
                    </a:lnTo>
                    <a:lnTo>
                      <a:pt x="323" y="969"/>
                    </a:lnTo>
                    <a:lnTo>
                      <a:pt x="323" y="1507"/>
                    </a:lnTo>
                    <a:lnTo>
                      <a:pt x="323" y="1937"/>
                    </a:lnTo>
                    <a:lnTo>
                      <a:pt x="108" y="3443"/>
                    </a:lnTo>
                    <a:lnTo>
                      <a:pt x="1" y="3658"/>
                    </a:lnTo>
                    <a:lnTo>
                      <a:pt x="1" y="3981"/>
                    </a:lnTo>
                    <a:lnTo>
                      <a:pt x="1" y="4304"/>
                    </a:lnTo>
                    <a:lnTo>
                      <a:pt x="1" y="4627"/>
                    </a:lnTo>
                    <a:lnTo>
                      <a:pt x="216" y="4842"/>
                    </a:lnTo>
                    <a:lnTo>
                      <a:pt x="431" y="5057"/>
                    </a:lnTo>
                    <a:lnTo>
                      <a:pt x="969" y="5057"/>
                    </a:lnTo>
                    <a:lnTo>
                      <a:pt x="1184" y="4949"/>
                    </a:lnTo>
                    <a:lnTo>
                      <a:pt x="1399" y="4734"/>
                    </a:lnTo>
                    <a:lnTo>
                      <a:pt x="1507" y="4304"/>
                    </a:lnTo>
                    <a:lnTo>
                      <a:pt x="1614" y="3874"/>
                    </a:lnTo>
                    <a:lnTo>
                      <a:pt x="1937" y="2475"/>
                    </a:lnTo>
                    <a:lnTo>
                      <a:pt x="2045" y="2152"/>
                    </a:lnTo>
                    <a:lnTo>
                      <a:pt x="2152" y="1507"/>
                    </a:lnTo>
                    <a:lnTo>
                      <a:pt x="2045" y="969"/>
                    </a:lnTo>
                    <a:lnTo>
                      <a:pt x="1830" y="431"/>
                    </a:lnTo>
                    <a:lnTo>
                      <a:pt x="1507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8"/>
              <p:cNvSpPr/>
              <p:nvPr/>
            </p:nvSpPr>
            <p:spPr>
              <a:xfrm>
                <a:off x="5141375" y="3498950"/>
                <a:ext cx="6187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5381" extrusionOk="0">
                    <a:moveTo>
                      <a:pt x="1399" y="324"/>
                    </a:moveTo>
                    <a:lnTo>
                      <a:pt x="1614" y="431"/>
                    </a:lnTo>
                    <a:lnTo>
                      <a:pt x="1829" y="539"/>
                    </a:lnTo>
                    <a:lnTo>
                      <a:pt x="2045" y="862"/>
                    </a:lnTo>
                    <a:lnTo>
                      <a:pt x="2152" y="1292"/>
                    </a:lnTo>
                    <a:lnTo>
                      <a:pt x="2152" y="1615"/>
                    </a:lnTo>
                    <a:lnTo>
                      <a:pt x="2045" y="2260"/>
                    </a:lnTo>
                    <a:lnTo>
                      <a:pt x="2045" y="2475"/>
                    </a:lnTo>
                    <a:lnTo>
                      <a:pt x="1722" y="3982"/>
                    </a:lnTo>
                    <a:lnTo>
                      <a:pt x="1614" y="4412"/>
                    </a:lnTo>
                    <a:lnTo>
                      <a:pt x="1399" y="4735"/>
                    </a:lnTo>
                    <a:lnTo>
                      <a:pt x="1291" y="4950"/>
                    </a:lnTo>
                    <a:lnTo>
                      <a:pt x="753" y="4950"/>
                    </a:lnTo>
                    <a:lnTo>
                      <a:pt x="538" y="4842"/>
                    </a:lnTo>
                    <a:lnTo>
                      <a:pt x="431" y="4627"/>
                    </a:lnTo>
                    <a:lnTo>
                      <a:pt x="431" y="4412"/>
                    </a:lnTo>
                    <a:lnTo>
                      <a:pt x="431" y="4197"/>
                    </a:lnTo>
                    <a:lnTo>
                      <a:pt x="431" y="3766"/>
                    </a:lnTo>
                    <a:lnTo>
                      <a:pt x="431" y="3551"/>
                    </a:lnTo>
                    <a:lnTo>
                      <a:pt x="753" y="2045"/>
                    </a:lnTo>
                    <a:lnTo>
                      <a:pt x="646" y="1615"/>
                    </a:lnTo>
                    <a:lnTo>
                      <a:pt x="753" y="1077"/>
                    </a:lnTo>
                    <a:lnTo>
                      <a:pt x="969" y="646"/>
                    </a:lnTo>
                    <a:lnTo>
                      <a:pt x="1184" y="431"/>
                    </a:lnTo>
                    <a:lnTo>
                      <a:pt x="1399" y="324"/>
                    </a:lnTo>
                    <a:close/>
                    <a:moveTo>
                      <a:pt x="1184" y="1"/>
                    </a:moveTo>
                    <a:lnTo>
                      <a:pt x="969" y="108"/>
                    </a:lnTo>
                    <a:lnTo>
                      <a:pt x="646" y="324"/>
                    </a:lnTo>
                    <a:lnTo>
                      <a:pt x="538" y="754"/>
                    </a:lnTo>
                    <a:lnTo>
                      <a:pt x="323" y="1184"/>
                    </a:lnTo>
                    <a:lnTo>
                      <a:pt x="323" y="1615"/>
                    </a:lnTo>
                    <a:lnTo>
                      <a:pt x="323" y="1937"/>
                    </a:lnTo>
                    <a:lnTo>
                      <a:pt x="108" y="3551"/>
                    </a:lnTo>
                    <a:lnTo>
                      <a:pt x="108" y="3766"/>
                    </a:lnTo>
                    <a:lnTo>
                      <a:pt x="0" y="4089"/>
                    </a:lnTo>
                    <a:lnTo>
                      <a:pt x="0" y="4412"/>
                    </a:lnTo>
                    <a:lnTo>
                      <a:pt x="108" y="4735"/>
                    </a:lnTo>
                    <a:lnTo>
                      <a:pt x="323" y="5057"/>
                    </a:lnTo>
                    <a:lnTo>
                      <a:pt x="431" y="5273"/>
                    </a:lnTo>
                    <a:lnTo>
                      <a:pt x="646" y="5273"/>
                    </a:lnTo>
                    <a:lnTo>
                      <a:pt x="969" y="5380"/>
                    </a:lnTo>
                    <a:lnTo>
                      <a:pt x="1291" y="5273"/>
                    </a:lnTo>
                    <a:lnTo>
                      <a:pt x="1507" y="5165"/>
                    </a:lnTo>
                    <a:lnTo>
                      <a:pt x="1722" y="4950"/>
                    </a:lnTo>
                    <a:lnTo>
                      <a:pt x="1937" y="4520"/>
                    </a:lnTo>
                    <a:lnTo>
                      <a:pt x="2045" y="3982"/>
                    </a:lnTo>
                    <a:lnTo>
                      <a:pt x="2367" y="2583"/>
                    </a:lnTo>
                    <a:lnTo>
                      <a:pt x="2367" y="2368"/>
                    </a:lnTo>
                    <a:lnTo>
                      <a:pt x="2475" y="1615"/>
                    </a:lnTo>
                    <a:lnTo>
                      <a:pt x="2475" y="1077"/>
                    </a:lnTo>
                    <a:lnTo>
                      <a:pt x="2260" y="539"/>
                    </a:lnTo>
                    <a:lnTo>
                      <a:pt x="1829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28"/>
              <p:cNvSpPr/>
              <p:nvPr/>
            </p:nvSpPr>
            <p:spPr>
              <a:xfrm>
                <a:off x="5090275" y="3496275"/>
                <a:ext cx="112975" cy="199050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7962" extrusionOk="0">
                    <a:moveTo>
                      <a:pt x="2260" y="0"/>
                    </a:moveTo>
                    <a:lnTo>
                      <a:pt x="1614" y="108"/>
                    </a:lnTo>
                    <a:lnTo>
                      <a:pt x="1076" y="431"/>
                    </a:lnTo>
                    <a:lnTo>
                      <a:pt x="646" y="646"/>
                    </a:lnTo>
                    <a:lnTo>
                      <a:pt x="431" y="861"/>
                    </a:lnTo>
                    <a:lnTo>
                      <a:pt x="215" y="1184"/>
                    </a:lnTo>
                    <a:lnTo>
                      <a:pt x="108" y="1614"/>
                    </a:lnTo>
                    <a:lnTo>
                      <a:pt x="0" y="6993"/>
                    </a:lnTo>
                    <a:lnTo>
                      <a:pt x="1722" y="7962"/>
                    </a:lnTo>
                    <a:lnTo>
                      <a:pt x="4411" y="6348"/>
                    </a:lnTo>
                    <a:lnTo>
                      <a:pt x="4411" y="4196"/>
                    </a:lnTo>
                    <a:lnTo>
                      <a:pt x="4519" y="3335"/>
                    </a:lnTo>
                    <a:lnTo>
                      <a:pt x="4519" y="2582"/>
                    </a:lnTo>
                    <a:lnTo>
                      <a:pt x="4304" y="1829"/>
                    </a:lnTo>
                    <a:lnTo>
                      <a:pt x="4089" y="1076"/>
                    </a:lnTo>
                    <a:lnTo>
                      <a:pt x="3873" y="646"/>
                    </a:lnTo>
                    <a:lnTo>
                      <a:pt x="3551" y="323"/>
                    </a:lnTo>
                    <a:lnTo>
                      <a:pt x="3120" y="108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28"/>
              <p:cNvSpPr/>
              <p:nvPr/>
            </p:nvSpPr>
            <p:spPr>
              <a:xfrm>
                <a:off x="5087575" y="3493575"/>
                <a:ext cx="118375" cy="2044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8178" extrusionOk="0">
                    <a:moveTo>
                      <a:pt x="2583" y="323"/>
                    </a:moveTo>
                    <a:lnTo>
                      <a:pt x="3228" y="431"/>
                    </a:lnTo>
                    <a:lnTo>
                      <a:pt x="3551" y="539"/>
                    </a:lnTo>
                    <a:lnTo>
                      <a:pt x="3766" y="861"/>
                    </a:lnTo>
                    <a:lnTo>
                      <a:pt x="4089" y="1184"/>
                    </a:lnTo>
                    <a:lnTo>
                      <a:pt x="4304" y="1937"/>
                    </a:lnTo>
                    <a:lnTo>
                      <a:pt x="4412" y="2690"/>
                    </a:lnTo>
                    <a:lnTo>
                      <a:pt x="4412" y="3121"/>
                    </a:lnTo>
                    <a:lnTo>
                      <a:pt x="4412" y="4197"/>
                    </a:lnTo>
                    <a:lnTo>
                      <a:pt x="4412" y="6241"/>
                    </a:lnTo>
                    <a:lnTo>
                      <a:pt x="1830" y="7855"/>
                    </a:lnTo>
                    <a:lnTo>
                      <a:pt x="323" y="6994"/>
                    </a:lnTo>
                    <a:lnTo>
                      <a:pt x="431" y="1722"/>
                    </a:lnTo>
                    <a:lnTo>
                      <a:pt x="431" y="1399"/>
                    </a:lnTo>
                    <a:lnTo>
                      <a:pt x="646" y="1077"/>
                    </a:lnTo>
                    <a:lnTo>
                      <a:pt x="969" y="861"/>
                    </a:lnTo>
                    <a:lnTo>
                      <a:pt x="1184" y="646"/>
                    </a:lnTo>
                    <a:lnTo>
                      <a:pt x="1830" y="431"/>
                    </a:lnTo>
                    <a:lnTo>
                      <a:pt x="2368" y="323"/>
                    </a:lnTo>
                    <a:close/>
                    <a:moveTo>
                      <a:pt x="2368" y="1"/>
                    </a:moveTo>
                    <a:lnTo>
                      <a:pt x="1722" y="108"/>
                    </a:lnTo>
                    <a:lnTo>
                      <a:pt x="1077" y="323"/>
                    </a:lnTo>
                    <a:lnTo>
                      <a:pt x="646" y="539"/>
                    </a:lnTo>
                    <a:lnTo>
                      <a:pt x="323" y="861"/>
                    </a:lnTo>
                    <a:lnTo>
                      <a:pt x="108" y="1292"/>
                    </a:lnTo>
                    <a:lnTo>
                      <a:pt x="1" y="1722"/>
                    </a:lnTo>
                    <a:lnTo>
                      <a:pt x="1" y="7101"/>
                    </a:lnTo>
                    <a:lnTo>
                      <a:pt x="1" y="7317"/>
                    </a:lnTo>
                    <a:lnTo>
                      <a:pt x="1722" y="8177"/>
                    </a:lnTo>
                    <a:lnTo>
                      <a:pt x="1937" y="8177"/>
                    </a:lnTo>
                    <a:lnTo>
                      <a:pt x="4627" y="6563"/>
                    </a:lnTo>
                    <a:lnTo>
                      <a:pt x="4734" y="6456"/>
                    </a:lnTo>
                    <a:lnTo>
                      <a:pt x="4734" y="4304"/>
                    </a:lnTo>
                    <a:lnTo>
                      <a:pt x="4734" y="3121"/>
                    </a:lnTo>
                    <a:lnTo>
                      <a:pt x="4734" y="2690"/>
                    </a:lnTo>
                    <a:lnTo>
                      <a:pt x="4627" y="1830"/>
                    </a:lnTo>
                    <a:lnTo>
                      <a:pt x="4412" y="1077"/>
                    </a:lnTo>
                    <a:lnTo>
                      <a:pt x="4089" y="646"/>
                    </a:lnTo>
                    <a:lnTo>
                      <a:pt x="3766" y="323"/>
                    </a:lnTo>
                    <a:lnTo>
                      <a:pt x="3336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8"/>
              <p:cNvSpPr/>
              <p:nvPr/>
            </p:nvSpPr>
            <p:spPr>
              <a:xfrm>
                <a:off x="4934275" y="3563500"/>
                <a:ext cx="1318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2906" extrusionOk="0">
                    <a:moveTo>
                      <a:pt x="646" y="1"/>
                    </a:moveTo>
                    <a:lnTo>
                      <a:pt x="108" y="216"/>
                    </a:lnTo>
                    <a:lnTo>
                      <a:pt x="0" y="539"/>
                    </a:lnTo>
                    <a:lnTo>
                      <a:pt x="538" y="862"/>
                    </a:lnTo>
                    <a:lnTo>
                      <a:pt x="646" y="539"/>
                    </a:lnTo>
                    <a:lnTo>
                      <a:pt x="1399" y="1077"/>
                    </a:lnTo>
                    <a:lnTo>
                      <a:pt x="1614" y="1184"/>
                    </a:lnTo>
                    <a:lnTo>
                      <a:pt x="3873" y="2798"/>
                    </a:lnTo>
                    <a:lnTo>
                      <a:pt x="4304" y="2906"/>
                    </a:lnTo>
                    <a:lnTo>
                      <a:pt x="4626" y="2906"/>
                    </a:lnTo>
                    <a:lnTo>
                      <a:pt x="4949" y="2798"/>
                    </a:lnTo>
                    <a:lnTo>
                      <a:pt x="5164" y="2691"/>
                    </a:lnTo>
                    <a:lnTo>
                      <a:pt x="5272" y="2475"/>
                    </a:lnTo>
                    <a:lnTo>
                      <a:pt x="5272" y="2260"/>
                    </a:lnTo>
                    <a:lnTo>
                      <a:pt x="5164" y="2045"/>
                    </a:lnTo>
                    <a:lnTo>
                      <a:pt x="4842" y="1830"/>
                    </a:lnTo>
                    <a:lnTo>
                      <a:pt x="4519" y="1722"/>
                    </a:lnTo>
                    <a:lnTo>
                      <a:pt x="3013" y="969"/>
                    </a:lnTo>
                    <a:lnTo>
                      <a:pt x="1937" y="4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8"/>
              <p:cNvSpPr/>
              <p:nvPr/>
            </p:nvSpPr>
            <p:spPr>
              <a:xfrm>
                <a:off x="5047225" y="36065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8"/>
              <p:cNvSpPr/>
              <p:nvPr/>
            </p:nvSpPr>
            <p:spPr>
              <a:xfrm>
                <a:off x="4931575" y="3558125"/>
                <a:ext cx="1399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336" extrusionOk="0">
                    <a:moveTo>
                      <a:pt x="861" y="324"/>
                    </a:moveTo>
                    <a:lnTo>
                      <a:pt x="1399" y="431"/>
                    </a:lnTo>
                    <a:lnTo>
                      <a:pt x="1830" y="754"/>
                    </a:lnTo>
                    <a:lnTo>
                      <a:pt x="1959" y="818"/>
                    </a:lnTo>
                    <a:lnTo>
                      <a:pt x="1959" y="818"/>
                    </a:lnTo>
                    <a:lnTo>
                      <a:pt x="1937" y="861"/>
                    </a:lnTo>
                    <a:lnTo>
                      <a:pt x="2045" y="861"/>
                    </a:lnTo>
                    <a:lnTo>
                      <a:pt x="3336" y="1507"/>
                    </a:lnTo>
                    <a:lnTo>
                      <a:pt x="4412" y="2094"/>
                    </a:lnTo>
                    <a:lnTo>
                      <a:pt x="4412" y="2094"/>
                    </a:lnTo>
                    <a:lnTo>
                      <a:pt x="4412" y="2153"/>
                    </a:lnTo>
                    <a:lnTo>
                      <a:pt x="4627" y="2153"/>
                    </a:lnTo>
                    <a:lnTo>
                      <a:pt x="5057" y="2368"/>
                    </a:lnTo>
                    <a:lnTo>
                      <a:pt x="5165" y="2475"/>
                    </a:lnTo>
                    <a:lnTo>
                      <a:pt x="5272" y="2583"/>
                    </a:lnTo>
                    <a:lnTo>
                      <a:pt x="5272" y="2690"/>
                    </a:lnTo>
                    <a:lnTo>
                      <a:pt x="5057" y="2798"/>
                    </a:lnTo>
                    <a:lnTo>
                      <a:pt x="4627" y="2906"/>
                    </a:lnTo>
                    <a:lnTo>
                      <a:pt x="4412" y="2906"/>
                    </a:lnTo>
                    <a:lnTo>
                      <a:pt x="4089" y="2798"/>
                    </a:lnTo>
                    <a:lnTo>
                      <a:pt x="1830" y="1292"/>
                    </a:lnTo>
                    <a:lnTo>
                      <a:pt x="1614" y="1184"/>
                    </a:lnTo>
                    <a:lnTo>
                      <a:pt x="861" y="539"/>
                    </a:lnTo>
                    <a:lnTo>
                      <a:pt x="646" y="539"/>
                    </a:lnTo>
                    <a:lnTo>
                      <a:pt x="539" y="754"/>
                    </a:lnTo>
                    <a:lnTo>
                      <a:pt x="323" y="646"/>
                    </a:lnTo>
                    <a:lnTo>
                      <a:pt x="323" y="539"/>
                    </a:lnTo>
                    <a:lnTo>
                      <a:pt x="861" y="324"/>
                    </a:lnTo>
                    <a:close/>
                    <a:moveTo>
                      <a:pt x="754" y="1"/>
                    </a:moveTo>
                    <a:lnTo>
                      <a:pt x="108" y="324"/>
                    </a:lnTo>
                    <a:lnTo>
                      <a:pt x="1" y="431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" y="969"/>
                    </a:lnTo>
                    <a:lnTo>
                      <a:pt x="646" y="1184"/>
                    </a:lnTo>
                    <a:lnTo>
                      <a:pt x="754" y="1292"/>
                    </a:lnTo>
                    <a:lnTo>
                      <a:pt x="861" y="1077"/>
                    </a:lnTo>
                    <a:lnTo>
                      <a:pt x="1399" y="1399"/>
                    </a:lnTo>
                    <a:lnTo>
                      <a:pt x="1614" y="1507"/>
                    </a:lnTo>
                    <a:lnTo>
                      <a:pt x="1722" y="1615"/>
                    </a:lnTo>
                    <a:lnTo>
                      <a:pt x="1740" y="1597"/>
                    </a:lnTo>
                    <a:lnTo>
                      <a:pt x="1740" y="1597"/>
                    </a:lnTo>
                    <a:lnTo>
                      <a:pt x="3874" y="3121"/>
                    </a:lnTo>
                    <a:lnTo>
                      <a:pt x="4304" y="3228"/>
                    </a:lnTo>
                    <a:lnTo>
                      <a:pt x="4627" y="3336"/>
                    </a:lnTo>
                    <a:lnTo>
                      <a:pt x="4950" y="3228"/>
                    </a:lnTo>
                    <a:lnTo>
                      <a:pt x="5272" y="3121"/>
                    </a:lnTo>
                    <a:lnTo>
                      <a:pt x="5488" y="3013"/>
                    </a:lnTo>
                    <a:lnTo>
                      <a:pt x="5595" y="2690"/>
                    </a:lnTo>
                    <a:lnTo>
                      <a:pt x="5595" y="2583"/>
                    </a:lnTo>
                    <a:lnTo>
                      <a:pt x="5488" y="2368"/>
                    </a:lnTo>
                    <a:lnTo>
                      <a:pt x="5272" y="2045"/>
                    </a:lnTo>
                    <a:lnTo>
                      <a:pt x="5057" y="1937"/>
                    </a:lnTo>
                    <a:lnTo>
                      <a:pt x="4734" y="1830"/>
                    </a:lnTo>
                    <a:lnTo>
                      <a:pt x="4627" y="1776"/>
                    </a:lnTo>
                    <a:lnTo>
                      <a:pt x="4627" y="1776"/>
                    </a:lnTo>
                    <a:lnTo>
                      <a:pt x="4627" y="1722"/>
                    </a:lnTo>
                    <a:lnTo>
                      <a:pt x="4519" y="1722"/>
                    </a:lnTo>
                    <a:lnTo>
                      <a:pt x="3228" y="1077"/>
                    </a:lnTo>
                    <a:lnTo>
                      <a:pt x="2475" y="646"/>
                    </a:lnTo>
                    <a:lnTo>
                      <a:pt x="2152" y="539"/>
                    </a:lnTo>
                    <a:lnTo>
                      <a:pt x="2045" y="431"/>
                    </a:lnTo>
                    <a:lnTo>
                      <a:pt x="2033" y="443"/>
                    </a:lnTo>
                    <a:lnTo>
                      <a:pt x="2033" y="443"/>
                    </a:lnTo>
                    <a:lnTo>
                      <a:pt x="1614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28"/>
              <p:cNvSpPr/>
              <p:nvPr/>
            </p:nvSpPr>
            <p:spPr>
              <a:xfrm>
                <a:off x="5041850" y="360385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4"/>
                    </a:lnTo>
                    <a:lnTo>
                      <a:pt x="323" y="324"/>
                    </a:lnTo>
                    <a:lnTo>
                      <a:pt x="431" y="216"/>
                    </a:ln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28"/>
              <p:cNvSpPr/>
              <p:nvPr/>
            </p:nvSpPr>
            <p:spPr>
              <a:xfrm>
                <a:off x="5031100" y="3536625"/>
                <a:ext cx="99550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981" extrusionOk="0">
                    <a:moveTo>
                      <a:pt x="3336" y="0"/>
                    </a:moveTo>
                    <a:lnTo>
                      <a:pt x="2905" y="108"/>
                    </a:lnTo>
                    <a:lnTo>
                      <a:pt x="2475" y="323"/>
                    </a:lnTo>
                    <a:lnTo>
                      <a:pt x="2044" y="753"/>
                    </a:lnTo>
                    <a:lnTo>
                      <a:pt x="1829" y="1076"/>
                    </a:lnTo>
                    <a:lnTo>
                      <a:pt x="753" y="2152"/>
                    </a:lnTo>
                    <a:lnTo>
                      <a:pt x="538" y="2259"/>
                    </a:lnTo>
                    <a:lnTo>
                      <a:pt x="323" y="2582"/>
                    </a:lnTo>
                    <a:lnTo>
                      <a:pt x="108" y="2797"/>
                    </a:lnTo>
                    <a:lnTo>
                      <a:pt x="0" y="3013"/>
                    </a:lnTo>
                    <a:lnTo>
                      <a:pt x="0" y="3335"/>
                    </a:lnTo>
                    <a:lnTo>
                      <a:pt x="108" y="3658"/>
                    </a:lnTo>
                    <a:lnTo>
                      <a:pt x="323" y="3766"/>
                    </a:lnTo>
                    <a:lnTo>
                      <a:pt x="538" y="3981"/>
                    </a:lnTo>
                    <a:lnTo>
                      <a:pt x="969" y="3981"/>
                    </a:lnTo>
                    <a:lnTo>
                      <a:pt x="1399" y="3658"/>
                    </a:lnTo>
                    <a:lnTo>
                      <a:pt x="1722" y="3443"/>
                    </a:lnTo>
                    <a:lnTo>
                      <a:pt x="2798" y="2475"/>
                    </a:lnTo>
                    <a:lnTo>
                      <a:pt x="3013" y="2367"/>
                    </a:lnTo>
                    <a:lnTo>
                      <a:pt x="3551" y="1829"/>
                    </a:lnTo>
                    <a:lnTo>
                      <a:pt x="3766" y="1399"/>
                    </a:lnTo>
                    <a:lnTo>
                      <a:pt x="3981" y="861"/>
                    </a:lnTo>
                    <a:lnTo>
                      <a:pt x="3873" y="430"/>
                    </a:lnTo>
                    <a:lnTo>
                      <a:pt x="3658" y="108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8"/>
              <p:cNvSpPr/>
              <p:nvPr/>
            </p:nvSpPr>
            <p:spPr>
              <a:xfrm>
                <a:off x="5025725" y="3531225"/>
                <a:ext cx="10760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4412" extrusionOk="0">
                    <a:moveTo>
                      <a:pt x="3766" y="431"/>
                    </a:moveTo>
                    <a:lnTo>
                      <a:pt x="3981" y="646"/>
                    </a:lnTo>
                    <a:lnTo>
                      <a:pt x="3981" y="862"/>
                    </a:lnTo>
                    <a:lnTo>
                      <a:pt x="3873" y="1400"/>
                    </a:lnTo>
                    <a:lnTo>
                      <a:pt x="3551" y="1937"/>
                    </a:lnTo>
                    <a:lnTo>
                      <a:pt x="3120" y="2368"/>
                    </a:lnTo>
                    <a:lnTo>
                      <a:pt x="2905" y="2583"/>
                    </a:lnTo>
                    <a:lnTo>
                      <a:pt x="1829" y="3444"/>
                    </a:lnTo>
                    <a:lnTo>
                      <a:pt x="1506" y="3766"/>
                    </a:lnTo>
                    <a:lnTo>
                      <a:pt x="1076" y="3982"/>
                    </a:lnTo>
                    <a:lnTo>
                      <a:pt x="968" y="4089"/>
                    </a:lnTo>
                    <a:lnTo>
                      <a:pt x="646" y="3874"/>
                    </a:lnTo>
                    <a:lnTo>
                      <a:pt x="430" y="3659"/>
                    </a:lnTo>
                    <a:lnTo>
                      <a:pt x="323" y="3551"/>
                    </a:lnTo>
                    <a:lnTo>
                      <a:pt x="323" y="3444"/>
                    </a:lnTo>
                    <a:lnTo>
                      <a:pt x="430" y="3229"/>
                    </a:lnTo>
                    <a:lnTo>
                      <a:pt x="538" y="3121"/>
                    </a:lnTo>
                    <a:lnTo>
                      <a:pt x="646" y="2906"/>
                    </a:lnTo>
                    <a:lnTo>
                      <a:pt x="861" y="2691"/>
                    </a:lnTo>
                    <a:lnTo>
                      <a:pt x="1076" y="2475"/>
                    </a:lnTo>
                    <a:lnTo>
                      <a:pt x="2152" y="1400"/>
                    </a:lnTo>
                    <a:lnTo>
                      <a:pt x="2259" y="1400"/>
                    </a:lnTo>
                    <a:lnTo>
                      <a:pt x="2367" y="1077"/>
                    </a:lnTo>
                    <a:lnTo>
                      <a:pt x="2690" y="754"/>
                    </a:lnTo>
                    <a:lnTo>
                      <a:pt x="3013" y="539"/>
                    </a:lnTo>
                    <a:lnTo>
                      <a:pt x="3335" y="431"/>
                    </a:lnTo>
                    <a:close/>
                    <a:moveTo>
                      <a:pt x="3551" y="1"/>
                    </a:moveTo>
                    <a:lnTo>
                      <a:pt x="3120" y="109"/>
                    </a:lnTo>
                    <a:lnTo>
                      <a:pt x="2797" y="216"/>
                    </a:lnTo>
                    <a:lnTo>
                      <a:pt x="2475" y="539"/>
                    </a:lnTo>
                    <a:lnTo>
                      <a:pt x="2152" y="862"/>
                    </a:lnTo>
                    <a:lnTo>
                      <a:pt x="1937" y="1184"/>
                    </a:lnTo>
                    <a:lnTo>
                      <a:pt x="861" y="2153"/>
                    </a:lnTo>
                    <a:lnTo>
                      <a:pt x="646" y="2368"/>
                    </a:lnTo>
                    <a:lnTo>
                      <a:pt x="430" y="2691"/>
                    </a:lnTo>
                    <a:lnTo>
                      <a:pt x="215" y="2906"/>
                    </a:lnTo>
                    <a:lnTo>
                      <a:pt x="108" y="3121"/>
                    </a:lnTo>
                    <a:lnTo>
                      <a:pt x="0" y="3444"/>
                    </a:lnTo>
                    <a:lnTo>
                      <a:pt x="0" y="3551"/>
                    </a:lnTo>
                    <a:lnTo>
                      <a:pt x="0" y="3766"/>
                    </a:lnTo>
                    <a:lnTo>
                      <a:pt x="108" y="3982"/>
                    </a:lnTo>
                    <a:lnTo>
                      <a:pt x="430" y="4197"/>
                    </a:lnTo>
                    <a:lnTo>
                      <a:pt x="646" y="4304"/>
                    </a:lnTo>
                    <a:lnTo>
                      <a:pt x="968" y="4412"/>
                    </a:lnTo>
                    <a:lnTo>
                      <a:pt x="1184" y="4304"/>
                    </a:lnTo>
                    <a:lnTo>
                      <a:pt x="1722" y="4089"/>
                    </a:lnTo>
                    <a:lnTo>
                      <a:pt x="2044" y="3766"/>
                    </a:lnTo>
                    <a:lnTo>
                      <a:pt x="3120" y="2906"/>
                    </a:lnTo>
                    <a:lnTo>
                      <a:pt x="3335" y="2691"/>
                    </a:lnTo>
                    <a:lnTo>
                      <a:pt x="3873" y="2153"/>
                    </a:lnTo>
                    <a:lnTo>
                      <a:pt x="4196" y="1507"/>
                    </a:lnTo>
                    <a:lnTo>
                      <a:pt x="4304" y="862"/>
                    </a:lnTo>
                    <a:lnTo>
                      <a:pt x="4304" y="539"/>
                    </a:lnTo>
                    <a:lnTo>
                      <a:pt x="3981" y="216"/>
                    </a:lnTo>
                    <a:lnTo>
                      <a:pt x="376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8"/>
              <p:cNvSpPr/>
              <p:nvPr/>
            </p:nvSpPr>
            <p:spPr>
              <a:xfrm>
                <a:off x="5114475" y="3461300"/>
                <a:ext cx="430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368" extrusionOk="0">
                    <a:moveTo>
                      <a:pt x="969" y="1"/>
                    </a:moveTo>
                    <a:lnTo>
                      <a:pt x="754" y="108"/>
                    </a:lnTo>
                    <a:lnTo>
                      <a:pt x="323" y="323"/>
                    </a:lnTo>
                    <a:lnTo>
                      <a:pt x="1" y="754"/>
                    </a:lnTo>
                    <a:lnTo>
                      <a:pt x="1" y="1722"/>
                    </a:lnTo>
                    <a:lnTo>
                      <a:pt x="1" y="1937"/>
                    </a:lnTo>
                    <a:lnTo>
                      <a:pt x="1" y="2152"/>
                    </a:lnTo>
                    <a:lnTo>
                      <a:pt x="216" y="2260"/>
                    </a:lnTo>
                    <a:lnTo>
                      <a:pt x="431" y="2368"/>
                    </a:lnTo>
                    <a:lnTo>
                      <a:pt x="969" y="2368"/>
                    </a:lnTo>
                    <a:lnTo>
                      <a:pt x="1292" y="2152"/>
                    </a:lnTo>
                    <a:lnTo>
                      <a:pt x="1614" y="1830"/>
                    </a:lnTo>
                    <a:lnTo>
                      <a:pt x="1722" y="1507"/>
                    </a:lnTo>
                    <a:lnTo>
                      <a:pt x="1722" y="861"/>
                    </a:lnTo>
                    <a:lnTo>
                      <a:pt x="1722" y="646"/>
                    </a:lnTo>
                    <a:lnTo>
                      <a:pt x="1614" y="323"/>
                    </a:lnTo>
                    <a:lnTo>
                      <a:pt x="1399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28"/>
              <p:cNvSpPr/>
              <p:nvPr/>
            </p:nvSpPr>
            <p:spPr>
              <a:xfrm>
                <a:off x="5109100" y="3455925"/>
                <a:ext cx="538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798" extrusionOk="0">
                    <a:moveTo>
                      <a:pt x="1291" y="431"/>
                    </a:moveTo>
                    <a:lnTo>
                      <a:pt x="1507" y="538"/>
                    </a:lnTo>
                    <a:lnTo>
                      <a:pt x="1722" y="646"/>
                    </a:lnTo>
                    <a:lnTo>
                      <a:pt x="1722" y="1076"/>
                    </a:lnTo>
                    <a:lnTo>
                      <a:pt x="1829" y="1614"/>
                    </a:lnTo>
                    <a:lnTo>
                      <a:pt x="1829" y="1722"/>
                    </a:lnTo>
                    <a:lnTo>
                      <a:pt x="1722" y="2045"/>
                    </a:lnTo>
                    <a:lnTo>
                      <a:pt x="1399" y="2260"/>
                    </a:lnTo>
                    <a:lnTo>
                      <a:pt x="1184" y="2367"/>
                    </a:lnTo>
                    <a:lnTo>
                      <a:pt x="753" y="2367"/>
                    </a:lnTo>
                    <a:lnTo>
                      <a:pt x="538" y="2260"/>
                    </a:lnTo>
                    <a:lnTo>
                      <a:pt x="431" y="2260"/>
                    </a:lnTo>
                    <a:lnTo>
                      <a:pt x="431" y="1937"/>
                    </a:lnTo>
                    <a:lnTo>
                      <a:pt x="431" y="1076"/>
                    </a:lnTo>
                    <a:lnTo>
                      <a:pt x="753" y="646"/>
                    </a:lnTo>
                    <a:lnTo>
                      <a:pt x="969" y="431"/>
                    </a:lnTo>
                    <a:close/>
                    <a:moveTo>
                      <a:pt x="1184" y="1"/>
                    </a:moveTo>
                    <a:lnTo>
                      <a:pt x="969" y="108"/>
                    </a:lnTo>
                    <a:lnTo>
                      <a:pt x="753" y="216"/>
                    </a:lnTo>
                    <a:lnTo>
                      <a:pt x="431" y="431"/>
                    </a:lnTo>
                    <a:lnTo>
                      <a:pt x="108" y="861"/>
                    </a:lnTo>
                    <a:lnTo>
                      <a:pt x="0" y="969"/>
                    </a:lnTo>
                    <a:lnTo>
                      <a:pt x="0" y="1937"/>
                    </a:lnTo>
                    <a:lnTo>
                      <a:pt x="0" y="2152"/>
                    </a:lnTo>
                    <a:lnTo>
                      <a:pt x="108" y="2475"/>
                    </a:lnTo>
                    <a:lnTo>
                      <a:pt x="431" y="2690"/>
                    </a:lnTo>
                    <a:lnTo>
                      <a:pt x="646" y="2690"/>
                    </a:lnTo>
                    <a:lnTo>
                      <a:pt x="861" y="2798"/>
                    </a:lnTo>
                    <a:lnTo>
                      <a:pt x="1291" y="2690"/>
                    </a:lnTo>
                    <a:lnTo>
                      <a:pt x="1614" y="2475"/>
                    </a:lnTo>
                    <a:lnTo>
                      <a:pt x="1937" y="2152"/>
                    </a:lnTo>
                    <a:lnTo>
                      <a:pt x="2152" y="1722"/>
                    </a:lnTo>
                    <a:lnTo>
                      <a:pt x="2152" y="1614"/>
                    </a:lnTo>
                    <a:lnTo>
                      <a:pt x="2152" y="1076"/>
                    </a:lnTo>
                    <a:lnTo>
                      <a:pt x="2044" y="754"/>
                    </a:lnTo>
                    <a:lnTo>
                      <a:pt x="1937" y="431"/>
                    </a:lnTo>
                    <a:lnTo>
                      <a:pt x="1722" y="216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28"/>
              <p:cNvSpPr/>
              <p:nvPr/>
            </p:nvSpPr>
            <p:spPr>
              <a:xfrm>
                <a:off x="5084900" y="3407500"/>
                <a:ext cx="834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767" extrusionOk="0">
                    <a:moveTo>
                      <a:pt x="1399" y="1"/>
                    </a:moveTo>
                    <a:lnTo>
                      <a:pt x="1076" y="109"/>
                    </a:lnTo>
                    <a:lnTo>
                      <a:pt x="753" y="324"/>
                    </a:lnTo>
                    <a:lnTo>
                      <a:pt x="538" y="539"/>
                    </a:lnTo>
                    <a:lnTo>
                      <a:pt x="215" y="1077"/>
                    </a:lnTo>
                    <a:lnTo>
                      <a:pt x="108" y="1507"/>
                    </a:lnTo>
                    <a:lnTo>
                      <a:pt x="0" y="1830"/>
                    </a:lnTo>
                    <a:lnTo>
                      <a:pt x="108" y="2583"/>
                    </a:lnTo>
                    <a:lnTo>
                      <a:pt x="215" y="2906"/>
                    </a:lnTo>
                    <a:lnTo>
                      <a:pt x="323" y="3229"/>
                    </a:lnTo>
                    <a:lnTo>
                      <a:pt x="538" y="3444"/>
                    </a:lnTo>
                    <a:lnTo>
                      <a:pt x="861" y="3659"/>
                    </a:lnTo>
                    <a:lnTo>
                      <a:pt x="1184" y="3659"/>
                    </a:lnTo>
                    <a:lnTo>
                      <a:pt x="1721" y="3766"/>
                    </a:lnTo>
                    <a:lnTo>
                      <a:pt x="2044" y="3659"/>
                    </a:lnTo>
                    <a:lnTo>
                      <a:pt x="2367" y="3551"/>
                    </a:lnTo>
                    <a:lnTo>
                      <a:pt x="2905" y="3121"/>
                    </a:lnTo>
                    <a:lnTo>
                      <a:pt x="3228" y="2583"/>
                    </a:lnTo>
                    <a:lnTo>
                      <a:pt x="3335" y="2260"/>
                    </a:lnTo>
                    <a:lnTo>
                      <a:pt x="3335" y="1830"/>
                    </a:lnTo>
                    <a:lnTo>
                      <a:pt x="3335" y="1507"/>
                    </a:lnTo>
                    <a:lnTo>
                      <a:pt x="3228" y="1077"/>
                    </a:lnTo>
                    <a:lnTo>
                      <a:pt x="2905" y="539"/>
                    </a:lnTo>
                    <a:lnTo>
                      <a:pt x="2582" y="324"/>
                    </a:lnTo>
                    <a:lnTo>
                      <a:pt x="2367" y="109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28"/>
              <p:cNvSpPr/>
              <p:nvPr/>
            </p:nvSpPr>
            <p:spPr>
              <a:xfrm>
                <a:off x="5082200" y="3402125"/>
                <a:ext cx="91475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090" extrusionOk="0">
                    <a:moveTo>
                      <a:pt x="1399" y="1"/>
                    </a:moveTo>
                    <a:lnTo>
                      <a:pt x="1076" y="216"/>
                    </a:lnTo>
                    <a:lnTo>
                      <a:pt x="538" y="539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0" y="1615"/>
                    </a:lnTo>
                    <a:lnTo>
                      <a:pt x="0" y="2045"/>
                    </a:lnTo>
                    <a:lnTo>
                      <a:pt x="0" y="2690"/>
                    </a:lnTo>
                    <a:lnTo>
                      <a:pt x="108" y="3228"/>
                    </a:lnTo>
                    <a:lnTo>
                      <a:pt x="216" y="3551"/>
                    </a:lnTo>
                    <a:lnTo>
                      <a:pt x="323" y="3659"/>
                    </a:lnTo>
                    <a:lnTo>
                      <a:pt x="323" y="3766"/>
                    </a:lnTo>
                    <a:lnTo>
                      <a:pt x="431" y="3766"/>
                    </a:lnTo>
                    <a:lnTo>
                      <a:pt x="538" y="3874"/>
                    </a:lnTo>
                    <a:lnTo>
                      <a:pt x="969" y="3981"/>
                    </a:lnTo>
                    <a:lnTo>
                      <a:pt x="1507" y="4089"/>
                    </a:lnTo>
                    <a:lnTo>
                      <a:pt x="1722" y="3981"/>
                    </a:lnTo>
                    <a:lnTo>
                      <a:pt x="1829" y="3874"/>
                    </a:lnTo>
                    <a:lnTo>
                      <a:pt x="2260" y="3444"/>
                    </a:lnTo>
                    <a:lnTo>
                      <a:pt x="2475" y="3228"/>
                    </a:lnTo>
                    <a:lnTo>
                      <a:pt x="2475" y="3013"/>
                    </a:lnTo>
                    <a:lnTo>
                      <a:pt x="2367" y="2906"/>
                    </a:lnTo>
                    <a:lnTo>
                      <a:pt x="2260" y="2906"/>
                    </a:lnTo>
                    <a:lnTo>
                      <a:pt x="2152" y="3013"/>
                    </a:lnTo>
                    <a:lnTo>
                      <a:pt x="2045" y="3013"/>
                    </a:lnTo>
                    <a:lnTo>
                      <a:pt x="1829" y="3444"/>
                    </a:lnTo>
                    <a:lnTo>
                      <a:pt x="1614" y="3659"/>
                    </a:lnTo>
                    <a:lnTo>
                      <a:pt x="969" y="3659"/>
                    </a:lnTo>
                    <a:lnTo>
                      <a:pt x="754" y="3551"/>
                    </a:lnTo>
                    <a:lnTo>
                      <a:pt x="646" y="3551"/>
                    </a:lnTo>
                    <a:lnTo>
                      <a:pt x="538" y="3444"/>
                    </a:lnTo>
                    <a:lnTo>
                      <a:pt x="431" y="2798"/>
                    </a:lnTo>
                    <a:lnTo>
                      <a:pt x="323" y="2045"/>
                    </a:lnTo>
                    <a:lnTo>
                      <a:pt x="323" y="1615"/>
                    </a:lnTo>
                    <a:lnTo>
                      <a:pt x="431" y="1292"/>
                    </a:lnTo>
                    <a:lnTo>
                      <a:pt x="538" y="1292"/>
                    </a:lnTo>
                    <a:lnTo>
                      <a:pt x="646" y="1077"/>
                    </a:lnTo>
                    <a:lnTo>
                      <a:pt x="861" y="754"/>
                    </a:lnTo>
                    <a:lnTo>
                      <a:pt x="1292" y="431"/>
                    </a:lnTo>
                    <a:lnTo>
                      <a:pt x="1507" y="431"/>
                    </a:lnTo>
                    <a:lnTo>
                      <a:pt x="1722" y="324"/>
                    </a:lnTo>
                    <a:lnTo>
                      <a:pt x="2152" y="431"/>
                    </a:lnTo>
                    <a:lnTo>
                      <a:pt x="2475" y="539"/>
                    </a:lnTo>
                    <a:lnTo>
                      <a:pt x="2583" y="539"/>
                    </a:lnTo>
                    <a:lnTo>
                      <a:pt x="2690" y="646"/>
                    </a:lnTo>
                    <a:lnTo>
                      <a:pt x="2905" y="861"/>
                    </a:lnTo>
                    <a:lnTo>
                      <a:pt x="3120" y="1292"/>
                    </a:lnTo>
                    <a:lnTo>
                      <a:pt x="3228" y="1937"/>
                    </a:lnTo>
                    <a:lnTo>
                      <a:pt x="3228" y="2368"/>
                    </a:lnTo>
                    <a:lnTo>
                      <a:pt x="3013" y="3013"/>
                    </a:lnTo>
                    <a:lnTo>
                      <a:pt x="2798" y="3444"/>
                    </a:lnTo>
                    <a:lnTo>
                      <a:pt x="2798" y="3659"/>
                    </a:lnTo>
                    <a:lnTo>
                      <a:pt x="2905" y="3766"/>
                    </a:lnTo>
                    <a:lnTo>
                      <a:pt x="3013" y="3766"/>
                    </a:lnTo>
                    <a:lnTo>
                      <a:pt x="3120" y="3659"/>
                    </a:lnTo>
                    <a:lnTo>
                      <a:pt x="3336" y="3228"/>
                    </a:lnTo>
                    <a:lnTo>
                      <a:pt x="3551" y="2475"/>
                    </a:lnTo>
                    <a:lnTo>
                      <a:pt x="3658" y="1937"/>
                    </a:lnTo>
                    <a:lnTo>
                      <a:pt x="3551" y="1507"/>
                    </a:lnTo>
                    <a:lnTo>
                      <a:pt x="3443" y="1077"/>
                    </a:lnTo>
                    <a:lnTo>
                      <a:pt x="3120" y="646"/>
                    </a:lnTo>
                    <a:lnTo>
                      <a:pt x="2798" y="324"/>
                    </a:lnTo>
                    <a:lnTo>
                      <a:pt x="2690" y="216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28"/>
              <p:cNvSpPr/>
              <p:nvPr/>
            </p:nvSpPr>
            <p:spPr>
              <a:xfrm>
                <a:off x="5149450" y="3547375"/>
                <a:ext cx="3497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798" extrusionOk="0">
                    <a:moveTo>
                      <a:pt x="753" y="0"/>
                    </a:moveTo>
                    <a:lnTo>
                      <a:pt x="430" y="108"/>
                    </a:lnTo>
                    <a:lnTo>
                      <a:pt x="215" y="431"/>
                    </a:lnTo>
                    <a:lnTo>
                      <a:pt x="0" y="861"/>
                    </a:lnTo>
                    <a:lnTo>
                      <a:pt x="0" y="1399"/>
                    </a:lnTo>
                    <a:lnTo>
                      <a:pt x="0" y="1937"/>
                    </a:lnTo>
                    <a:lnTo>
                      <a:pt x="215" y="2367"/>
                    </a:lnTo>
                    <a:lnTo>
                      <a:pt x="430" y="2690"/>
                    </a:lnTo>
                    <a:lnTo>
                      <a:pt x="753" y="2798"/>
                    </a:lnTo>
                    <a:lnTo>
                      <a:pt x="968" y="2690"/>
                    </a:lnTo>
                    <a:lnTo>
                      <a:pt x="1184" y="2367"/>
                    </a:lnTo>
                    <a:lnTo>
                      <a:pt x="1399" y="1937"/>
                    </a:lnTo>
                    <a:lnTo>
                      <a:pt x="1399" y="1399"/>
                    </a:lnTo>
                    <a:lnTo>
                      <a:pt x="1399" y="861"/>
                    </a:lnTo>
                    <a:lnTo>
                      <a:pt x="1184" y="431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28"/>
              <p:cNvSpPr/>
              <p:nvPr/>
            </p:nvSpPr>
            <p:spPr>
              <a:xfrm>
                <a:off x="6002075" y="2503775"/>
                <a:ext cx="1151200" cy="720875"/>
              </a:xfrm>
              <a:custGeom>
                <a:avLst/>
                <a:gdLst/>
                <a:ahLst/>
                <a:cxnLst/>
                <a:rect l="l" t="t" r="r" b="b"/>
                <a:pathLst>
                  <a:path w="46048" h="28835" extrusionOk="0">
                    <a:moveTo>
                      <a:pt x="22378" y="1"/>
                    </a:moveTo>
                    <a:lnTo>
                      <a:pt x="21733" y="324"/>
                    </a:lnTo>
                    <a:lnTo>
                      <a:pt x="1184" y="12266"/>
                    </a:lnTo>
                    <a:lnTo>
                      <a:pt x="646" y="12696"/>
                    </a:lnTo>
                    <a:lnTo>
                      <a:pt x="323" y="13126"/>
                    </a:lnTo>
                    <a:lnTo>
                      <a:pt x="108" y="13664"/>
                    </a:lnTo>
                    <a:lnTo>
                      <a:pt x="0" y="14202"/>
                    </a:lnTo>
                    <a:lnTo>
                      <a:pt x="108" y="14848"/>
                    </a:lnTo>
                    <a:lnTo>
                      <a:pt x="323" y="15386"/>
                    </a:lnTo>
                    <a:lnTo>
                      <a:pt x="646" y="15816"/>
                    </a:lnTo>
                    <a:lnTo>
                      <a:pt x="1184" y="16246"/>
                    </a:lnTo>
                    <a:lnTo>
                      <a:pt x="21948" y="28511"/>
                    </a:lnTo>
                    <a:lnTo>
                      <a:pt x="22486" y="28834"/>
                    </a:lnTo>
                    <a:lnTo>
                      <a:pt x="23669" y="28834"/>
                    </a:lnTo>
                    <a:lnTo>
                      <a:pt x="24315" y="28511"/>
                    </a:lnTo>
                    <a:lnTo>
                      <a:pt x="44864" y="16246"/>
                    </a:lnTo>
                    <a:lnTo>
                      <a:pt x="45402" y="15924"/>
                    </a:lnTo>
                    <a:lnTo>
                      <a:pt x="45724" y="15386"/>
                    </a:lnTo>
                    <a:lnTo>
                      <a:pt x="45940" y="14848"/>
                    </a:lnTo>
                    <a:lnTo>
                      <a:pt x="46047" y="14310"/>
                    </a:lnTo>
                    <a:lnTo>
                      <a:pt x="45940" y="13664"/>
                    </a:lnTo>
                    <a:lnTo>
                      <a:pt x="45724" y="13126"/>
                    </a:lnTo>
                    <a:lnTo>
                      <a:pt x="45402" y="12696"/>
                    </a:lnTo>
                    <a:lnTo>
                      <a:pt x="44864" y="12266"/>
                    </a:lnTo>
                    <a:lnTo>
                      <a:pt x="24099" y="216"/>
                    </a:lnTo>
                    <a:lnTo>
                      <a:pt x="23562" y="1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8"/>
              <p:cNvSpPr/>
              <p:nvPr/>
            </p:nvSpPr>
            <p:spPr>
              <a:xfrm>
                <a:off x="6002075" y="2503775"/>
                <a:ext cx="1151200" cy="720875"/>
              </a:xfrm>
              <a:custGeom>
                <a:avLst/>
                <a:gdLst/>
                <a:ahLst/>
                <a:cxnLst/>
                <a:rect l="l" t="t" r="r" b="b"/>
                <a:pathLst>
                  <a:path w="46048" h="28835" fill="none" extrusionOk="0">
                    <a:moveTo>
                      <a:pt x="22916" y="1"/>
                    </a:moveTo>
                    <a:lnTo>
                      <a:pt x="22916" y="1"/>
                    </a:lnTo>
                    <a:lnTo>
                      <a:pt x="22378" y="1"/>
                    </a:lnTo>
                    <a:lnTo>
                      <a:pt x="21733" y="324"/>
                    </a:lnTo>
                    <a:lnTo>
                      <a:pt x="1184" y="12266"/>
                    </a:lnTo>
                    <a:lnTo>
                      <a:pt x="1184" y="12266"/>
                    </a:lnTo>
                    <a:lnTo>
                      <a:pt x="646" y="12696"/>
                    </a:lnTo>
                    <a:lnTo>
                      <a:pt x="323" y="13126"/>
                    </a:lnTo>
                    <a:lnTo>
                      <a:pt x="108" y="13664"/>
                    </a:lnTo>
                    <a:lnTo>
                      <a:pt x="0" y="14202"/>
                    </a:lnTo>
                    <a:lnTo>
                      <a:pt x="108" y="14848"/>
                    </a:lnTo>
                    <a:lnTo>
                      <a:pt x="323" y="15386"/>
                    </a:lnTo>
                    <a:lnTo>
                      <a:pt x="646" y="15816"/>
                    </a:lnTo>
                    <a:lnTo>
                      <a:pt x="1184" y="16246"/>
                    </a:lnTo>
                    <a:lnTo>
                      <a:pt x="21948" y="28511"/>
                    </a:lnTo>
                    <a:lnTo>
                      <a:pt x="21948" y="28511"/>
                    </a:lnTo>
                    <a:lnTo>
                      <a:pt x="22486" y="28834"/>
                    </a:lnTo>
                    <a:lnTo>
                      <a:pt x="23131" y="28834"/>
                    </a:lnTo>
                    <a:lnTo>
                      <a:pt x="23131" y="28834"/>
                    </a:lnTo>
                    <a:lnTo>
                      <a:pt x="23669" y="28834"/>
                    </a:lnTo>
                    <a:lnTo>
                      <a:pt x="24315" y="28511"/>
                    </a:lnTo>
                    <a:lnTo>
                      <a:pt x="44864" y="16246"/>
                    </a:lnTo>
                    <a:lnTo>
                      <a:pt x="44864" y="16246"/>
                    </a:lnTo>
                    <a:lnTo>
                      <a:pt x="45402" y="15924"/>
                    </a:lnTo>
                    <a:lnTo>
                      <a:pt x="45724" y="15386"/>
                    </a:lnTo>
                    <a:lnTo>
                      <a:pt x="45940" y="14848"/>
                    </a:lnTo>
                    <a:lnTo>
                      <a:pt x="46047" y="14310"/>
                    </a:lnTo>
                    <a:lnTo>
                      <a:pt x="45940" y="13664"/>
                    </a:lnTo>
                    <a:lnTo>
                      <a:pt x="45724" y="13126"/>
                    </a:lnTo>
                    <a:lnTo>
                      <a:pt x="45402" y="12696"/>
                    </a:lnTo>
                    <a:lnTo>
                      <a:pt x="44864" y="12266"/>
                    </a:lnTo>
                    <a:lnTo>
                      <a:pt x="24099" y="216"/>
                    </a:lnTo>
                    <a:lnTo>
                      <a:pt x="24099" y="216"/>
                    </a:lnTo>
                    <a:lnTo>
                      <a:pt x="23562" y="1"/>
                    </a:lnTo>
                    <a:lnTo>
                      <a:pt x="2291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8"/>
              <p:cNvSpPr/>
              <p:nvPr/>
            </p:nvSpPr>
            <p:spPr>
              <a:xfrm>
                <a:off x="6163450" y="2780825"/>
                <a:ext cx="446500" cy="29320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11728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17860" y="11727"/>
                    </a:lnTo>
                    <a:lnTo>
                      <a:pt x="17860" y="106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8"/>
              <p:cNvSpPr/>
              <p:nvPr/>
            </p:nvSpPr>
            <p:spPr>
              <a:xfrm>
                <a:off x="6158075" y="2778125"/>
                <a:ext cx="45725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18290" h="11943" extrusionOk="0">
                    <a:moveTo>
                      <a:pt x="323" y="431"/>
                    </a:moveTo>
                    <a:lnTo>
                      <a:pt x="17859" y="10803"/>
                    </a:lnTo>
                    <a:lnTo>
                      <a:pt x="17859" y="11512"/>
                    </a:lnTo>
                    <a:lnTo>
                      <a:pt x="323" y="1184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1292"/>
                    </a:lnTo>
                    <a:lnTo>
                      <a:pt x="108" y="1507"/>
                    </a:lnTo>
                    <a:lnTo>
                      <a:pt x="17967" y="11943"/>
                    </a:lnTo>
                    <a:lnTo>
                      <a:pt x="18182" y="11943"/>
                    </a:lnTo>
                    <a:lnTo>
                      <a:pt x="18290" y="11835"/>
                    </a:lnTo>
                    <a:lnTo>
                      <a:pt x="18182" y="10759"/>
                    </a:lnTo>
                    <a:lnTo>
                      <a:pt x="18182" y="10544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>
                <a:off x="6163450" y="2541450"/>
                <a:ext cx="852650" cy="505675"/>
              </a:xfrm>
              <a:custGeom>
                <a:avLst/>
                <a:gdLst/>
                <a:ahLst/>
                <a:cxnLst/>
                <a:rect l="l" t="t" r="r" b="b"/>
                <a:pathLst>
                  <a:path w="34106" h="20227" extrusionOk="0">
                    <a:moveTo>
                      <a:pt x="16138" y="0"/>
                    </a:moveTo>
                    <a:lnTo>
                      <a:pt x="0" y="9683"/>
                    </a:lnTo>
                    <a:lnTo>
                      <a:pt x="17860" y="20226"/>
                    </a:lnTo>
                    <a:lnTo>
                      <a:pt x="34105" y="10436"/>
                    </a:lnTo>
                    <a:lnTo>
                      <a:pt x="161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>
                <a:off x="6158075" y="2536050"/>
                <a:ext cx="860700" cy="513750"/>
              </a:xfrm>
              <a:custGeom>
                <a:avLst/>
                <a:gdLst/>
                <a:ahLst/>
                <a:cxnLst/>
                <a:rect l="l" t="t" r="r" b="b"/>
                <a:pathLst>
                  <a:path w="34428" h="20550" extrusionOk="0">
                    <a:moveTo>
                      <a:pt x="16353" y="431"/>
                    </a:moveTo>
                    <a:lnTo>
                      <a:pt x="33890" y="10652"/>
                    </a:lnTo>
                    <a:lnTo>
                      <a:pt x="18075" y="20227"/>
                    </a:lnTo>
                    <a:lnTo>
                      <a:pt x="488" y="9845"/>
                    </a:lnTo>
                    <a:lnTo>
                      <a:pt x="488" y="9845"/>
                    </a:lnTo>
                    <a:lnTo>
                      <a:pt x="16353" y="431"/>
                    </a:lnTo>
                    <a:close/>
                    <a:moveTo>
                      <a:pt x="16461" y="1"/>
                    </a:moveTo>
                    <a:lnTo>
                      <a:pt x="16246" y="109"/>
                    </a:lnTo>
                    <a:lnTo>
                      <a:pt x="108" y="9684"/>
                    </a:lnTo>
                    <a:lnTo>
                      <a:pt x="0" y="9899"/>
                    </a:lnTo>
                    <a:lnTo>
                      <a:pt x="108" y="10006"/>
                    </a:lnTo>
                    <a:lnTo>
                      <a:pt x="17967" y="20550"/>
                    </a:lnTo>
                    <a:lnTo>
                      <a:pt x="18182" y="20550"/>
                    </a:lnTo>
                    <a:lnTo>
                      <a:pt x="34428" y="10760"/>
                    </a:lnTo>
                    <a:lnTo>
                      <a:pt x="34428" y="10652"/>
                    </a:lnTo>
                    <a:lnTo>
                      <a:pt x="34428" y="10437"/>
                    </a:lnTo>
                    <a:lnTo>
                      <a:pt x="164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>
                <a:off x="6609925" y="2802325"/>
                <a:ext cx="406175" cy="271700"/>
              </a:xfrm>
              <a:custGeom>
                <a:avLst/>
                <a:gdLst/>
                <a:ahLst/>
                <a:cxnLst/>
                <a:rect l="l" t="t" r="r" b="b"/>
                <a:pathLst>
                  <a:path w="16247" h="10868" extrusionOk="0">
                    <a:moveTo>
                      <a:pt x="16246" y="1"/>
                    </a:moveTo>
                    <a:lnTo>
                      <a:pt x="1" y="9791"/>
                    </a:lnTo>
                    <a:lnTo>
                      <a:pt x="1" y="10867"/>
                    </a:lnTo>
                    <a:lnTo>
                      <a:pt x="16246" y="1077"/>
                    </a:lnTo>
                    <a:lnTo>
                      <a:pt x="1624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>
                <a:off x="6609925" y="2802325"/>
                <a:ext cx="406175" cy="271700"/>
              </a:xfrm>
              <a:custGeom>
                <a:avLst/>
                <a:gdLst/>
                <a:ahLst/>
                <a:cxnLst/>
                <a:rect l="l" t="t" r="r" b="b"/>
                <a:pathLst>
                  <a:path w="16247" h="10868" extrusionOk="0">
                    <a:moveTo>
                      <a:pt x="16246" y="1"/>
                    </a:moveTo>
                    <a:lnTo>
                      <a:pt x="1" y="9791"/>
                    </a:lnTo>
                    <a:lnTo>
                      <a:pt x="1" y="10867"/>
                    </a:lnTo>
                    <a:lnTo>
                      <a:pt x="16246" y="1077"/>
                    </a:lnTo>
                    <a:lnTo>
                      <a:pt x="1624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>
                <a:off x="6604550" y="2796950"/>
                <a:ext cx="416925" cy="279750"/>
              </a:xfrm>
              <a:custGeom>
                <a:avLst/>
                <a:gdLst/>
                <a:ahLst/>
                <a:cxnLst/>
                <a:rect l="l" t="t" r="r" b="b"/>
                <a:pathLst>
                  <a:path w="16677" h="11190" extrusionOk="0">
                    <a:moveTo>
                      <a:pt x="16246" y="519"/>
                    </a:moveTo>
                    <a:lnTo>
                      <a:pt x="16246" y="1184"/>
                    </a:lnTo>
                    <a:lnTo>
                      <a:pt x="431" y="10759"/>
                    </a:lnTo>
                    <a:lnTo>
                      <a:pt x="431" y="10114"/>
                    </a:lnTo>
                    <a:lnTo>
                      <a:pt x="16246" y="519"/>
                    </a:lnTo>
                    <a:close/>
                    <a:moveTo>
                      <a:pt x="16354" y="1"/>
                    </a:moveTo>
                    <a:lnTo>
                      <a:pt x="108" y="9791"/>
                    </a:lnTo>
                    <a:lnTo>
                      <a:pt x="0" y="10006"/>
                    </a:lnTo>
                    <a:lnTo>
                      <a:pt x="108" y="11082"/>
                    </a:lnTo>
                    <a:lnTo>
                      <a:pt x="216" y="11190"/>
                    </a:lnTo>
                    <a:lnTo>
                      <a:pt x="323" y="11190"/>
                    </a:lnTo>
                    <a:lnTo>
                      <a:pt x="16569" y="1507"/>
                    </a:lnTo>
                    <a:lnTo>
                      <a:pt x="16676" y="1292"/>
                    </a:lnTo>
                    <a:lnTo>
                      <a:pt x="16676" y="216"/>
                    </a:lnTo>
                    <a:lnTo>
                      <a:pt x="165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>
                <a:off x="6158075" y="2780825"/>
                <a:ext cx="457250" cy="338925"/>
              </a:xfrm>
              <a:custGeom>
                <a:avLst/>
                <a:gdLst/>
                <a:ahLst/>
                <a:cxnLst/>
                <a:rect l="l" t="t" r="r" b="b"/>
                <a:pathLst>
                  <a:path w="18290" h="13557" extrusionOk="0">
                    <a:moveTo>
                      <a:pt x="215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2905"/>
                    </a:lnTo>
                    <a:lnTo>
                      <a:pt x="108" y="3120"/>
                    </a:lnTo>
                    <a:lnTo>
                      <a:pt x="17967" y="13556"/>
                    </a:lnTo>
                    <a:lnTo>
                      <a:pt x="18182" y="13556"/>
                    </a:lnTo>
                    <a:lnTo>
                      <a:pt x="18290" y="13341"/>
                    </a:lnTo>
                    <a:lnTo>
                      <a:pt x="18290" y="10651"/>
                    </a:lnTo>
                    <a:lnTo>
                      <a:pt x="18182" y="10544"/>
                    </a:lnTo>
                    <a:lnTo>
                      <a:pt x="18075" y="10436"/>
                    </a:lnTo>
                    <a:lnTo>
                      <a:pt x="17967" y="10544"/>
                    </a:lnTo>
                    <a:lnTo>
                      <a:pt x="17859" y="10651"/>
                    </a:lnTo>
                    <a:lnTo>
                      <a:pt x="17859" y="13018"/>
                    </a:lnTo>
                    <a:lnTo>
                      <a:pt x="323" y="2798"/>
                    </a:lnTo>
                    <a:lnTo>
                      <a:pt x="323" y="215"/>
                    </a:lnTo>
                    <a:lnTo>
                      <a:pt x="323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>
                <a:off x="6604550" y="2799650"/>
                <a:ext cx="414225" cy="320100"/>
              </a:xfrm>
              <a:custGeom>
                <a:avLst/>
                <a:gdLst/>
                <a:ahLst/>
                <a:cxnLst/>
                <a:rect l="l" t="t" r="r" b="b"/>
                <a:pathLst>
                  <a:path w="16569" h="12804" extrusionOk="0">
                    <a:moveTo>
                      <a:pt x="16354" y="0"/>
                    </a:moveTo>
                    <a:lnTo>
                      <a:pt x="16246" y="108"/>
                    </a:lnTo>
                    <a:lnTo>
                      <a:pt x="16246" y="216"/>
                    </a:lnTo>
                    <a:lnTo>
                      <a:pt x="16246" y="2905"/>
                    </a:lnTo>
                    <a:lnTo>
                      <a:pt x="108" y="12480"/>
                    </a:lnTo>
                    <a:lnTo>
                      <a:pt x="0" y="12588"/>
                    </a:lnTo>
                    <a:lnTo>
                      <a:pt x="0" y="12696"/>
                    </a:lnTo>
                    <a:lnTo>
                      <a:pt x="216" y="12803"/>
                    </a:lnTo>
                    <a:lnTo>
                      <a:pt x="323" y="12803"/>
                    </a:lnTo>
                    <a:lnTo>
                      <a:pt x="16461" y="3228"/>
                    </a:lnTo>
                    <a:lnTo>
                      <a:pt x="16569" y="3013"/>
                    </a:lnTo>
                    <a:lnTo>
                      <a:pt x="16569" y="216"/>
                    </a:lnTo>
                    <a:lnTo>
                      <a:pt x="16569" y="108"/>
                    </a:lnTo>
                    <a:lnTo>
                      <a:pt x="163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>
                <a:off x="6755175" y="2762000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4411" y="0"/>
                    </a:moveTo>
                    <a:lnTo>
                      <a:pt x="0" y="2690"/>
                    </a:lnTo>
                    <a:lnTo>
                      <a:pt x="0" y="5380"/>
                    </a:lnTo>
                    <a:lnTo>
                      <a:pt x="4411" y="2797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8"/>
              <p:cNvSpPr/>
              <p:nvPr/>
            </p:nvSpPr>
            <p:spPr>
              <a:xfrm>
                <a:off x="6749800" y="275930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519" y="431"/>
                    </a:moveTo>
                    <a:lnTo>
                      <a:pt x="4519" y="2798"/>
                    </a:lnTo>
                    <a:lnTo>
                      <a:pt x="431" y="5191"/>
                    </a:lnTo>
                    <a:lnTo>
                      <a:pt x="431" y="2798"/>
                    </a:lnTo>
                    <a:lnTo>
                      <a:pt x="4519" y="431"/>
                    </a:lnTo>
                    <a:close/>
                    <a:moveTo>
                      <a:pt x="4519" y="1"/>
                    </a:moveTo>
                    <a:lnTo>
                      <a:pt x="108" y="2583"/>
                    </a:lnTo>
                    <a:lnTo>
                      <a:pt x="0" y="2798"/>
                    </a:lnTo>
                    <a:lnTo>
                      <a:pt x="0" y="5488"/>
                    </a:lnTo>
                    <a:lnTo>
                      <a:pt x="108" y="5703"/>
                    </a:lnTo>
                    <a:lnTo>
                      <a:pt x="323" y="5703"/>
                    </a:lnTo>
                    <a:lnTo>
                      <a:pt x="4734" y="3121"/>
                    </a:lnTo>
                    <a:lnTo>
                      <a:pt x="4842" y="2905"/>
                    </a:lnTo>
                    <a:lnTo>
                      <a:pt x="4842" y="108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8"/>
              <p:cNvSpPr/>
              <p:nvPr/>
            </p:nvSpPr>
            <p:spPr>
              <a:xfrm>
                <a:off x="6475450" y="2659775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0" y="1"/>
                    </a:moveTo>
                    <a:lnTo>
                      <a:pt x="0" y="2906"/>
                    </a:lnTo>
                    <a:lnTo>
                      <a:pt x="11189" y="9469"/>
                    </a:lnTo>
                    <a:lnTo>
                      <a:pt x="11189" y="677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8"/>
              <p:cNvSpPr/>
              <p:nvPr/>
            </p:nvSpPr>
            <p:spPr>
              <a:xfrm>
                <a:off x="6658350" y="2767375"/>
                <a:ext cx="4035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6" extrusionOk="0">
                    <a:moveTo>
                      <a:pt x="0" y="0"/>
                    </a:moveTo>
                    <a:lnTo>
                      <a:pt x="108" y="2905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8"/>
              <p:cNvSpPr/>
              <p:nvPr/>
            </p:nvSpPr>
            <p:spPr>
              <a:xfrm>
                <a:off x="6470075" y="2657100"/>
                <a:ext cx="290500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9791" extrusionOk="0">
                    <a:moveTo>
                      <a:pt x="323" y="431"/>
                    </a:moveTo>
                    <a:lnTo>
                      <a:pt x="11189" y="6929"/>
                    </a:lnTo>
                    <a:lnTo>
                      <a:pt x="11189" y="9253"/>
                    </a:lnTo>
                    <a:lnTo>
                      <a:pt x="323" y="2905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3013"/>
                    </a:lnTo>
                    <a:lnTo>
                      <a:pt x="108" y="3120"/>
                    </a:lnTo>
                    <a:lnTo>
                      <a:pt x="11297" y="9791"/>
                    </a:lnTo>
                    <a:lnTo>
                      <a:pt x="11512" y="9791"/>
                    </a:lnTo>
                    <a:lnTo>
                      <a:pt x="11620" y="9576"/>
                    </a:lnTo>
                    <a:lnTo>
                      <a:pt x="11620" y="6886"/>
                    </a:lnTo>
                    <a:lnTo>
                      <a:pt x="11512" y="667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8"/>
              <p:cNvSpPr/>
              <p:nvPr/>
            </p:nvSpPr>
            <p:spPr>
              <a:xfrm>
                <a:off x="6475450" y="2597925"/>
                <a:ext cx="390025" cy="231325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253" extrusionOk="0">
                    <a:moveTo>
                      <a:pt x="4411" y="0"/>
                    </a:moveTo>
                    <a:lnTo>
                      <a:pt x="0" y="2475"/>
                    </a:lnTo>
                    <a:lnTo>
                      <a:pt x="11189" y="9253"/>
                    </a:lnTo>
                    <a:lnTo>
                      <a:pt x="15600" y="6563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8"/>
              <p:cNvSpPr/>
              <p:nvPr/>
            </p:nvSpPr>
            <p:spPr>
              <a:xfrm>
                <a:off x="6658350" y="2705500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304" y="1"/>
                    </a:moveTo>
                    <a:lnTo>
                      <a:pt x="0" y="2475"/>
                    </a:lnTo>
                    <a:lnTo>
                      <a:pt x="1614" y="3444"/>
                    </a:lnTo>
                    <a:lnTo>
                      <a:pt x="5917" y="862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8"/>
              <p:cNvSpPr/>
              <p:nvPr/>
            </p:nvSpPr>
            <p:spPr>
              <a:xfrm>
                <a:off x="6526550" y="2686675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0" y="1"/>
                    </a:moveTo>
                    <a:lnTo>
                      <a:pt x="108" y="2906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8"/>
              <p:cNvSpPr/>
              <p:nvPr/>
            </p:nvSpPr>
            <p:spPr>
              <a:xfrm>
                <a:off x="6526550" y="26248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412" y="0"/>
                    </a:moveTo>
                    <a:lnTo>
                      <a:pt x="0" y="2475"/>
                    </a:lnTo>
                    <a:lnTo>
                      <a:pt x="1614" y="3443"/>
                    </a:lnTo>
                    <a:lnTo>
                      <a:pt x="5918" y="861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8"/>
              <p:cNvSpPr/>
              <p:nvPr/>
            </p:nvSpPr>
            <p:spPr>
              <a:xfrm>
                <a:off x="6470075" y="2595225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4626" y="324"/>
                    </a:moveTo>
                    <a:lnTo>
                      <a:pt x="15493" y="6671"/>
                    </a:lnTo>
                    <a:lnTo>
                      <a:pt x="11404" y="9146"/>
                    </a:lnTo>
                    <a:lnTo>
                      <a:pt x="597" y="2640"/>
                    </a:lnTo>
                    <a:lnTo>
                      <a:pt x="4626" y="324"/>
                    </a:lnTo>
                    <a:close/>
                    <a:moveTo>
                      <a:pt x="4519" y="1"/>
                    </a:moveTo>
                    <a:lnTo>
                      <a:pt x="108" y="2475"/>
                    </a:lnTo>
                    <a:lnTo>
                      <a:pt x="0" y="2583"/>
                    </a:lnTo>
                    <a:lnTo>
                      <a:pt x="108" y="2798"/>
                    </a:lnTo>
                    <a:lnTo>
                      <a:pt x="11297" y="9468"/>
                    </a:lnTo>
                    <a:lnTo>
                      <a:pt x="11512" y="9468"/>
                    </a:lnTo>
                    <a:lnTo>
                      <a:pt x="15923" y="6886"/>
                    </a:lnTo>
                    <a:lnTo>
                      <a:pt x="16031" y="6671"/>
                    </a:lnTo>
                    <a:lnTo>
                      <a:pt x="15923" y="6564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8"/>
              <p:cNvSpPr/>
              <p:nvPr/>
            </p:nvSpPr>
            <p:spPr>
              <a:xfrm>
                <a:off x="6628750" y="2681300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507" y="1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1" y="969"/>
                    </a:lnTo>
                    <a:lnTo>
                      <a:pt x="108" y="1399"/>
                    </a:lnTo>
                    <a:lnTo>
                      <a:pt x="431" y="1722"/>
                    </a:lnTo>
                    <a:lnTo>
                      <a:pt x="969" y="1937"/>
                    </a:lnTo>
                    <a:lnTo>
                      <a:pt x="1507" y="2045"/>
                    </a:lnTo>
                    <a:lnTo>
                      <a:pt x="2153" y="1937"/>
                    </a:lnTo>
                    <a:lnTo>
                      <a:pt x="2690" y="1722"/>
                    </a:lnTo>
                    <a:lnTo>
                      <a:pt x="3013" y="1399"/>
                    </a:lnTo>
                    <a:lnTo>
                      <a:pt x="3121" y="969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3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8"/>
              <p:cNvSpPr/>
              <p:nvPr/>
            </p:nvSpPr>
            <p:spPr>
              <a:xfrm>
                <a:off x="6612625" y="2842675"/>
                <a:ext cx="1103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1" extrusionOk="0">
                    <a:moveTo>
                      <a:pt x="4411" y="1"/>
                    </a:moveTo>
                    <a:lnTo>
                      <a:pt x="0" y="2583"/>
                    </a:lnTo>
                    <a:lnTo>
                      <a:pt x="0" y="5380"/>
                    </a:lnTo>
                    <a:lnTo>
                      <a:pt x="4411" y="2690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8"/>
              <p:cNvSpPr/>
              <p:nvPr/>
            </p:nvSpPr>
            <p:spPr>
              <a:xfrm>
                <a:off x="6607250" y="283730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411" y="539"/>
                    </a:moveTo>
                    <a:lnTo>
                      <a:pt x="4411" y="2905"/>
                    </a:lnTo>
                    <a:lnTo>
                      <a:pt x="323" y="5256"/>
                    </a:lnTo>
                    <a:lnTo>
                      <a:pt x="323" y="2905"/>
                    </a:lnTo>
                    <a:lnTo>
                      <a:pt x="4411" y="539"/>
                    </a:lnTo>
                    <a:close/>
                    <a:moveTo>
                      <a:pt x="4519" y="1"/>
                    </a:moveTo>
                    <a:lnTo>
                      <a:pt x="108" y="2583"/>
                    </a:lnTo>
                    <a:lnTo>
                      <a:pt x="0" y="2798"/>
                    </a:lnTo>
                    <a:lnTo>
                      <a:pt x="0" y="5595"/>
                    </a:lnTo>
                    <a:lnTo>
                      <a:pt x="108" y="5703"/>
                    </a:lnTo>
                    <a:lnTo>
                      <a:pt x="215" y="5703"/>
                    </a:lnTo>
                    <a:lnTo>
                      <a:pt x="4734" y="3121"/>
                    </a:lnTo>
                    <a:lnTo>
                      <a:pt x="4841" y="2905"/>
                    </a:lnTo>
                    <a:lnTo>
                      <a:pt x="4734" y="216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8"/>
              <p:cNvSpPr/>
              <p:nvPr/>
            </p:nvSpPr>
            <p:spPr>
              <a:xfrm>
                <a:off x="6330200" y="2740475"/>
                <a:ext cx="2824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298" h="9469" extrusionOk="0">
                    <a:moveTo>
                      <a:pt x="1" y="0"/>
                    </a:moveTo>
                    <a:lnTo>
                      <a:pt x="1" y="2798"/>
                    </a:lnTo>
                    <a:lnTo>
                      <a:pt x="11297" y="9468"/>
                    </a:lnTo>
                    <a:lnTo>
                      <a:pt x="11297" y="66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8"/>
              <p:cNvSpPr/>
              <p:nvPr/>
            </p:nvSpPr>
            <p:spPr>
              <a:xfrm>
                <a:off x="6513100" y="284805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8" y="2798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8"/>
              <p:cNvSpPr/>
              <p:nvPr/>
            </p:nvSpPr>
            <p:spPr>
              <a:xfrm>
                <a:off x="6327525" y="2735100"/>
                <a:ext cx="287800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512" h="9791" extrusionOk="0">
                    <a:moveTo>
                      <a:pt x="323" y="538"/>
                    </a:moveTo>
                    <a:lnTo>
                      <a:pt x="11189" y="6930"/>
                    </a:lnTo>
                    <a:lnTo>
                      <a:pt x="11189" y="9360"/>
                    </a:lnTo>
                    <a:lnTo>
                      <a:pt x="323" y="2905"/>
                    </a:lnTo>
                    <a:lnTo>
                      <a:pt x="323" y="538"/>
                    </a:lnTo>
                    <a:close/>
                    <a:moveTo>
                      <a:pt x="0" y="0"/>
                    </a:moveTo>
                    <a:lnTo>
                      <a:pt x="0" y="215"/>
                    </a:lnTo>
                    <a:lnTo>
                      <a:pt x="0" y="3013"/>
                    </a:lnTo>
                    <a:lnTo>
                      <a:pt x="0" y="3228"/>
                    </a:lnTo>
                    <a:lnTo>
                      <a:pt x="11297" y="9791"/>
                    </a:lnTo>
                    <a:lnTo>
                      <a:pt x="11404" y="9791"/>
                    </a:lnTo>
                    <a:lnTo>
                      <a:pt x="11512" y="9683"/>
                    </a:lnTo>
                    <a:lnTo>
                      <a:pt x="11512" y="6886"/>
                    </a:lnTo>
                    <a:lnTo>
                      <a:pt x="11404" y="677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8"/>
              <p:cNvSpPr/>
              <p:nvPr/>
            </p:nvSpPr>
            <p:spPr>
              <a:xfrm>
                <a:off x="6330200" y="2678625"/>
                <a:ext cx="39272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15709" h="9145" extrusionOk="0">
                    <a:moveTo>
                      <a:pt x="4412" y="0"/>
                    </a:moveTo>
                    <a:lnTo>
                      <a:pt x="1" y="2474"/>
                    </a:lnTo>
                    <a:lnTo>
                      <a:pt x="11297" y="9145"/>
                    </a:lnTo>
                    <a:lnTo>
                      <a:pt x="15708" y="6563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8"/>
              <p:cNvSpPr/>
              <p:nvPr/>
            </p:nvSpPr>
            <p:spPr>
              <a:xfrm>
                <a:off x="6513100" y="2783500"/>
                <a:ext cx="147950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552" extrusionOk="0">
                    <a:moveTo>
                      <a:pt x="4412" y="1"/>
                    </a:moveTo>
                    <a:lnTo>
                      <a:pt x="1" y="2583"/>
                    </a:lnTo>
                    <a:lnTo>
                      <a:pt x="1614" y="3551"/>
                    </a:lnTo>
                    <a:lnTo>
                      <a:pt x="5918" y="969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8"/>
              <p:cNvSpPr/>
              <p:nvPr/>
            </p:nvSpPr>
            <p:spPr>
              <a:xfrm>
                <a:off x="6384000" y="276737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0" y="0"/>
                    </a:moveTo>
                    <a:lnTo>
                      <a:pt x="0" y="2798"/>
                    </a:lnTo>
                    <a:lnTo>
                      <a:pt x="1614" y="3766"/>
                    </a:lnTo>
                    <a:lnTo>
                      <a:pt x="1614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8"/>
              <p:cNvSpPr/>
              <p:nvPr/>
            </p:nvSpPr>
            <p:spPr>
              <a:xfrm>
                <a:off x="6384000" y="27028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304" y="0"/>
                    </a:moveTo>
                    <a:lnTo>
                      <a:pt x="0" y="2582"/>
                    </a:lnTo>
                    <a:lnTo>
                      <a:pt x="1614" y="3443"/>
                    </a:lnTo>
                    <a:lnTo>
                      <a:pt x="5918" y="861"/>
                    </a:lnTo>
                    <a:lnTo>
                      <a:pt x="43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8"/>
              <p:cNvSpPr/>
              <p:nvPr/>
            </p:nvSpPr>
            <p:spPr>
              <a:xfrm>
                <a:off x="6327525" y="2673225"/>
                <a:ext cx="3980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9469" extrusionOk="0">
                    <a:moveTo>
                      <a:pt x="4519" y="431"/>
                    </a:moveTo>
                    <a:lnTo>
                      <a:pt x="15385" y="6779"/>
                    </a:lnTo>
                    <a:lnTo>
                      <a:pt x="11404" y="9146"/>
                    </a:lnTo>
                    <a:lnTo>
                      <a:pt x="497" y="2643"/>
                    </a:lnTo>
                    <a:lnTo>
                      <a:pt x="497" y="2643"/>
                    </a:lnTo>
                    <a:lnTo>
                      <a:pt x="4519" y="431"/>
                    </a:lnTo>
                    <a:close/>
                    <a:moveTo>
                      <a:pt x="4411" y="1"/>
                    </a:moveTo>
                    <a:lnTo>
                      <a:pt x="0" y="2475"/>
                    </a:lnTo>
                    <a:lnTo>
                      <a:pt x="0" y="2690"/>
                    </a:lnTo>
                    <a:lnTo>
                      <a:pt x="0" y="2798"/>
                    </a:lnTo>
                    <a:lnTo>
                      <a:pt x="11297" y="9468"/>
                    </a:lnTo>
                    <a:lnTo>
                      <a:pt x="11404" y="9468"/>
                    </a:lnTo>
                    <a:lnTo>
                      <a:pt x="15923" y="6886"/>
                    </a:lnTo>
                    <a:lnTo>
                      <a:pt x="15923" y="6779"/>
                    </a:lnTo>
                    <a:lnTo>
                      <a:pt x="15923" y="6564"/>
                    </a:lnTo>
                    <a:lnTo>
                      <a:pt x="462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8"/>
              <p:cNvSpPr/>
              <p:nvPr/>
            </p:nvSpPr>
            <p:spPr>
              <a:xfrm>
                <a:off x="6483525" y="2759300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614" y="1"/>
                    </a:moveTo>
                    <a:lnTo>
                      <a:pt x="968" y="108"/>
                    </a:lnTo>
                    <a:lnTo>
                      <a:pt x="430" y="323"/>
                    </a:lnTo>
                    <a:lnTo>
                      <a:pt x="108" y="646"/>
                    </a:lnTo>
                    <a:lnTo>
                      <a:pt x="0" y="1076"/>
                    </a:lnTo>
                    <a:lnTo>
                      <a:pt x="108" y="1507"/>
                    </a:lnTo>
                    <a:lnTo>
                      <a:pt x="430" y="1830"/>
                    </a:lnTo>
                    <a:lnTo>
                      <a:pt x="968" y="2045"/>
                    </a:lnTo>
                    <a:lnTo>
                      <a:pt x="2152" y="2045"/>
                    </a:lnTo>
                    <a:lnTo>
                      <a:pt x="2690" y="1830"/>
                    </a:lnTo>
                    <a:lnTo>
                      <a:pt x="3013" y="1507"/>
                    </a:lnTo>
                    <a:lnTo>
                      <a:pt x="3120" y="1076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2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8"/>
              <p:cNvSpPr/>
              <p:nvPr/>
            </p:nvSpPr>
            <p:spPr>
              <a:xfrm>
                <a:off x="6319450" y="2694750"/>
                <a:ext cx="11297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5380" extrusionOk="0">
                    <a:moveTo>
                      <a:pt x="108" y="1"/>
                    </a:moveTo>
                    <a:lnTo>
                      <a:pt x="0" y="2798"/>
                    </a:lnTo>
                    <a:lnTo>
                      <a:pt x="4519" y="5380"/>
                    </a:lnTo>
                    <a:lnTo>
                      <a:pt x="4519" y="2583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8"/>
              <p:cNvSpPr/>
              <p:nvPr/>
            </p:nvSpPr>
            <p:spPr>
              <a:xfrm>
                <a:off x="6316750" y="2689375"/>
                <a:ext cx="11837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5703" extrusionOk="0">
                    <a:moveTo>
                      <a:pt x="323" y="538"/>
                    </a:moveTo>
                    <a:lnTo>
                      <a:pt x="4412" y="2905"/>
                    </a:lnTo>
                    <a:lnTo>
                      <a:pt x="4412" y="5199"/>
                    </a:lnTo>
                    <a:lnTo>
                      <a:pt x="4412" y="5199"/>
                    </a:lnTo>
                    <a:lnTo>
                      <a:pt x="323" y="2905"/>
                    </a:lnTo>
                    <a:lnTo>
                      <a:pt x="323" y="538"/>
                    </a:lnTo>
                    <a:close/>
                    <a:moveTo>
                      <a:pt x="108" y="0"/>
                    </a:moveTo>
                    <a:lnTo>
                      <a:pt x="1" y="216"/>
                    </a:lnTo>
                    <a:lnTo>
                      <a:pt x="1" y="3013"/>
                    </a:lnTo>
                    <a:lnTo>
                      <a:pt x="108" y="3120"/>
                    </a:lnTo>
                    <a:lnTo>
                      <a:pt x="4519" y="5702"/>
                    </a:lnTo>
                    <a:lnTo>
                      <a:pt x="4735" y="5702"/>
                    </a:lnTo>
                    <a:lnTo>
                      <a:pt x="4735" y="5595"/>
                    </a:lnTo>
                    <a:lnTo>
                      <a:pt x="4735" y="2798"/>
                    </a:lnTo>
                    <a:lnTo>
                      <a:pt x="4735" y="2690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8"/>
              <p:cNvSpPr/>
              <p:nvPr/>
            </p:nvSpPr>
            <p:spPr>
              <a:xfrm>
                <a:off x="6432400" y="2592550"/>
                <a:ext cx="2797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8" extrusionOk="0">
                    <a:moveTo>
                      <a:pt x="11190" y="0"/>
                    </a:moveTo>
                    <a:lnTo>
                      <a:pt x="1" y="6671"/>
                    </a:lnTo>
                    <a:lnTo>
                      <a:pt x="1" y="9468"/>
                    </a:lnTo>
                    <a:lnTo>
                      <a:pt x="11190" y="2905"/>
                    </a:lnTo>
                    <a:lnTo>
                      <a:pt x="1119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8"/>
              <p:cNvSpPr/>
              <p:nvPr/>
            </p:nvSpPr>
            <p:spPr>
              <a:xfrm>
                <a:off x="6488900" y="2700125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614" y="1"/>
                    </a:moveTo>
                    <a:lnTo>
                      <a:pt x="0" y="969"/>
                    </a:lnTo>
                    <a:lnTo>
                      <a:pt x="0" y="3766"/>
                    </a:lnTo>
                    <a:lnTo>
                      <a:pt x="1506" y="2906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8"/>
              <p:cNvSpPr/>
              <p:nvPr/>
            </p:nvSpPr>
            <p:spPr>
              <a:xfrm>
                <a:off x="6427025" y="2589850"/>
                <a:ext cx="290525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11621" h="9684" extrusionOk="0">
                    <a:moveTo>
                      <a:pt x="11190" y="431"/>
                    </a:moveTo>
                    <a:lnTo>
                      <a:pt x="11190" y="2905"/>
                    </a:lnTo>
                    <a:lnTo>
                      <a:pt x="324" y="9253"/>
                    </a:lnTo>
                    <a:lnTo>
                      <a:pt x="324" y="6994"/>
                    </a:lnTo>
                    <a:lnTo>
                      <a:pt x="11190" y="431"/>
                    </a:lnTo>
                    <a:close/>
                    <a:moveTo>
                      <a:pt x="11297" y="1"/>
                    </a:moveTo>
                    <a:lnTo>
                      <a:pt x="108" y="6671"/>
                    </a:lnTo>
                    <a:lnTo>
                      <a:pt x="1" y="6779"/>
                    </a:lnTo>
                    <a:lnTo>
                      <a:pt x="1" y="9576"/>
                    </a:lnTo>
                    <a:lnTo>
                      <a:pt x="108" y="9683"/>
                    </a:lnTo>
                    <a:lnTo>
                      <a:pt x="324" y="9683"/>
                    </a:lnTo>
                    <a:lnTo>
                      <a:pt x="11513" y="3121"/>
                    </a:lnTo>
                    <a:lnTo>
                      <a:pt x="11620" y="3013"/>
                    </a:lnTo>
                    <a:lnTo>
                      <a:pt x="11620" y="108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8"/>
              <p:cNvSpPr/>
              <p:nvPr/>
            </p:nvSpPr>
            <p:spPr>
              <a:xfrm>
                <a:off x="6322125" y="2530675"/>
                <a:ext cx="39002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146" extrusionOk="0">
                    <a:moveTo>
                      <a:pt x="11190" y="1"/>
                    </a:moveTo>
                    <a:lnTo>
                      <a:pt x="1" y="6564"/>
                    </a:lnTo>
                    <a:lnTo>
                      <a:pt x="4412" y="9146"/>
                    </a:lnTo>
                    <a:lnTo>
                      <a:pt x="15601" y="2475"/>
                    </a:lnTo>
                    <a:lnTo>
                      <a:pt x="1119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8"/>
              <p:cNvSpPr/>
              <p:nvPr/>
            </p:nvSpPr>
            <p:spPr>
              <a:xfrm>
                <a:off x="6381300" y="2638275"/>
                <a:ext cx="14797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3" extrusionOk="0">
                    <a:moveTo>
                      <a:pt x="1507" y="0"/>
                    </a:moveTo>
                    <a:lnTo>
                      <a:pt x="1" y="861"/>
                    </a:lnTo>
                    <a:lnTo>
                      <a:pt x="4304" y="3443"/>
                    </a:lnTo>
                    <a:lnTo>
                      <a:pt x="5918" y="2475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8"/>
              <p:cNvSpPr/>
              <p:nvPr/>
            </p:nvSpPr>
            <p:spPr>
              <a:xfrm>
                <a:off x="6620700" y="2619450"/>
                <a:ext cx="4035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6" extrusionOk="0">
                    <a:moveTo>
                      <a:pt x="1614" y="0"/>
                    </a:moveTo>
                    <a:lnTo>
                      <a:pt x="0" y="968"/>
                    </a:lnTo>
                    <a:lnTo>
                      <a:pt x="0" y="3766"/>
                    </a:lnTo>
                    <a:lnTo>
                      <a:pt x="1506" y="2797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8"/>
              <p:cNvSpPr/>
              <p:nvPr/>
            </p:nvSpPr>
            <p:spPr>
              <a:xfrm>
                <a:off x="6513100" y="2554900"/>
                <a:ext cx="147950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551" extrusionOk="0">
                    <a:moveTo>
                      <a:pt x="1507" y="0"/>
                    </a:moveTo>
                    <a:lnTo>
                      <a:pt x="1" y="968"/>
                    </a:lnTo>
                    <a:lnTo>
                      <a:pt x="4304" y="3550"/>
                    </a:lnTo>
                    <a:lnTo>
                      <a:pt x="5918" y="2582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8"/>
              <p:cNvSpPr/>
              <p:nvPr/>
            </p:nvSpPr>
            <p:spPr>
              <a:xfrm>
                <a:off x="6316750" y="2528000"/>
                <a:ext cx="40080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6032" h="9468" extrusionOk="0">
                    <a:moveTo>
                      <a:pt x="11405" y="323"/>
                    </a:moveTo>
                    <a:lnTo>
                      <a:pt x="15432" y="2638"/>
                    </a:lnTo>
                    <a:lnTo>
                      <a:pt x="15432" y="2638"/>
                    </a:lnTo>
                    <a:lnTo>
                      <a:pt x="4627" y="9037"/>
                    </a:lnTo>
                    <a:lnTo>
                      <a:pt x="539" y="6671"/>
                    </a:lnTo>
                    <a:lnTo>
                      <a:pt x="11405" y="323"/>
                    </a:lnTo>
                    <a:close/>
                    <a:moveTo>
                      <a:pt x="11297" y="0"/>
                    </a:moveTo>
                    <a:lnTo>
                      <a:pt x="108" y="6455"/>
                    </a:lnTo>
                    <a:lnTo>
                      <a:pt x="1" y="6671"/>
                    </a:lnTo>
                    <a:lnTo>
                      <a:pt x="108" y="6778"/>
                    </a:lnTo>
                    <a:lnTo>
                      <a:pt x="4519" y="9468"/>
                    </a:lnTo>
                    <a:lnTo>
                      <a:pt x="4735" y="9468"/>
                    </a:lnTo>
                    <a:lnTo>
                      <a:pt x="15924" y="2797"/>
                    </a:lnTo>
                    <a:lnTo>
                      <a:pt x="16031" y="2582"/>
                    </a:lnTo>
                    <a:lnTo>
                      <a:pt x="15924" y="2475"/>
                    </a:lnTo>
                    <a:lnTo>
                      <a:pt x="1151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8"/>
              <p:cNvSpPr/>
              <p:nvPr/>
            </p:nvSpPr>
            <p:spPr>
              <a:xfrm>
                <a:off x="6480825" y="2614050"/>
                <a:ext cx="7802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6" extrusionOk="0">
                    <a:moveTo>
                      <a:pt x="969" y="1"/>
                    </a:moveTo>
                    <a:lnTo>
                      <a:pt x="431" y="216"/>
                    </a:lnTo>
                    <a:lnTo>
                      <a:pt x="108" y="539"/>
                    </a:lnTo>
                    <a:lnTo>
                      <a:pt x="0" y="969"/>
                    </a:lnTo>
                    <a:lnTo>
                      <a:pt x="108" y="1400"/>
                    </a:lnTo>
                    <a:lnTo>
                      <a:pt x="431" y="1722"/>
                    </a:lnTo>
                    <a:lnTo>
                      <a:pt x="969" y="1937"/>
                    </a:lnTo>
                    <a:lnTo>
                      <a:pt x="1614" y="2045"/>
                    </a:lnTo>
                    <a:lnTo>
                      <a:pt x="2152" y="1937"/>
                    </a:lnTo>
                    <a:lnTo>
                      <a:pt x="2690" y="1722"/>
                    </a:lnTo>
                    <a:lnTo>
                      <a:pt x="3013" y="1400"/>
                    </a:lnTo>
                    <a:lnTo>
                      <a:pt x="3121" y="969"/>
                    </a:lnTo>
                    <a:lnTo>
                      <a:pt x="3013" y="539"/>
                    </a:lnTo>
                    <a:lnTo>
                      <a:pt x="2690" y="216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8"/>
              <p:cNvSpPr/>
              <p:nvPr/>
            </p:nvSpPr>
            <p:spPr>
              <a:xfrm>
                <a:off x="6464675" y="2772750"/>
                <a:ext cx="11032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3" h="5380" extrusionOk="0">
                    <a:moveTo>
                      <a:pt x="1" y="1"/>
                    </a:moveTo>
                    <a:lnTo>
                      <a:pt x="1" y="2798"/>
                    </a:lnTo>
                    <a:lnTo>
                      <a:pt x="4412" y="5380"/>
                    </a:lnTo>
                    <a:lnTo>
                      <a:pt x="4412" y="269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8"/>
              <p:cNvSpPr/>
              <p:nvPr/>
            </p:nvSpPr>
            <p:spPr>
              <a:xfrm>
                <a:off x="6459300" y="2770050"/>
                <a:ext cx="121075" cy="14260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5704" extrusionOk="0">
                    <a:moveTo>
                      <a:pt x="431" y="431"/>
                    </a:moveTo>
                    <a:lnTo>
                      <a:pt x="4519" y="2906"/>
                    </a:lnTo>
                    <a:lnTo>
                      <a:pt x="4519" y="5251"/>
                    </a:lnTo>
                    <a:lnTo>
                      <a:pt x="4519" y="5251"/>
                    </a:lnTo>
                    <a:lnTo>
                      <a:pt x="431" y="2798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9"/>
                    </a:lnTo>
                    <a:lnTo>
                      <a:pt x="1" y="2906"/>
                    </a:lnTo>
                    <a:lnTo>
                      <a:pt x="108" y="3121"/>
                    </a:lnTo>
                    <a:lnTo>
                      <a:pt x="4519" y="5703"/>
                    </a:lnTo>
                    <a:lnTo>
                      <a:pt x="4735" y="5703"/>
                    </a:lnTo>
                    <a:lnTo>
                      <a:pt x="4842" y="5488"/>
                    </a:lnTo>
                    <a:lnTo>
                      <a:pt x="4842" y="2798"/>
                    </a:lnTo>
                    <a:lnTo>
                      <a:pt x="4735" y="2583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8"/>
              <p:cNvSpPr/>
              <p:nvPr/>
            </p:nvSpPr>
            <p:spPr>
              <a:xfrm>
                <a:off x="6574975" y="2670550"/>
                <a:ext cx="282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9468" extrusionOk="0">
                    <a:moveTo>
                      <a:pt x="11297" y="0"/>
                    </a:moveTo>
                    <a:lnTo>
                      <a:pt x="0" y="6778"/>
                    </a:lnTo>
                    <a:lnTo>
                      <a:pt x="0" y="9468"/>
                    </a:lnTo>
                    <a:lnTo>
                      <a:pt x="11297" y="2905"/>
                    </a:lnTo>
                    <a:lnTo>
                      <a:pt x="11297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8"/>
              <p:cNvSpPr/>
              <p:nvPr/>
            </p:nvSpPr>
            <p:spPr>
              <a:xfrm>
                <a:off x="6634125" y="278082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615" y="0"/>
                    </a:moveTo>
                    <a:lnTo>
                      <a:pt x="1" y="861"/>
                    </a:lnTo>
                    <a:lnTo>
                      <a:pt x="1" y="3766"/>
                    </a:lnTo>
                    <a:lnTo>
                      <a:pt x="1507" y="279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8"/>
              <p:cNvSpPr/>
              <p:nvPr/>
            </p:nvSpPr>
            <p:spPr>
              <a:xfrm>
                <a:off x="6572275" y="2667850"/>
                <a:ext cx="287825" cy="244800"/>
              </a:xfrm>
              <a:custGeom>
                <a:avLst/>
                <a:gdLst/>
                <a:ahLst/>
                <a:cxnLst/>
                <a:rect l="l" t="t" r="r" b="b"/>
                <a:pathLst>
                  <a:path w="11513" h="9792" extrusionOk="0">
                    <a:moveTo>
                      <a:pt x="11189" y="431"/>
                    </a:moveTo>
                    <a:lnTo>
                      <a:pt x="11189" y="2905"/>
                    </a:lnTo>
                    <a:lnTo>
                      <a:pt x="323" y="9253"/>
                    </a:lnTo>
                    <a:lnTo>
                      <a:pt x="323" y="6929"/>
                    </a:lnTo>
                    <a:lnTo>
                      <a:pt x="11189" y="431"/>
                    </a:lnTo>
                    <a:close/>
                    <a:moveTo>
                      <a:pt x="11297" y="1"/>
                    </a:moveTo>
                    <a:lnTo>
                      <a:pt x="0" y="6671"/>
                    </a:lnTo>
                    <a:lnTo>
                      <a:pt x="0" y="6886"/>
                    </a:lnTo>
                    <a:lnTo>
                      <a:pt x="0" y="9576"/>
                    </a:lnTo>
                    <a:lnTo>
                      <a:pt x="0" y="9791"/>
                    </a:lnTo>
                    <a:lnTo>
                      <a:pt x="216" y="9791"/>
                    </a:lnTo>
                    <a:lnTo>
                      <a:pt x="11405" y="3121"/>
                    </a:lnTo>
                    <a:lnTo>
                      <a:pt x="11512" y="3013"/>
                    </a:lnTo>
                    <a:lnTo>
                      <a:pt x="11512" y="108"/>
                    </a:lnTo>
                    <a:lnTo>
                      <a:pt x="1140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8"/>
              <p:cNvSpPr/>
              <p:nvPr/>
            </p:nvSpPr>
            <p:spPr>
              <a:xfrm>
                <a:off x="6464675" y="2608675"/>
                <a:ext cx="392725" cy="231350"/>
              </a:xfrm>
              <a:custGeom>
                <a:avLst/>
                <a:gdLst/>
                <a:ahLst/>
                <a:cxnLst/>
                <a:rect l="l" t="t" r="r" b="b"/>
                <a:pathLst>
                  <a:path w="15709" h="9254" extrusionOk="0">
                    <a:moveTo>
                      <a:pt x="11298" y="1"/>
                    </a:moveTo>
                    <a:lnTo>
                      <a:pt x="1" y="6564"/>
                    </a:lnTo>
                    <a:lnTo>
                      <a:pt x="4412" y="9253"/>
                    </a:lnTo>
                    <a:lnTo>
                      <a:pt x="15709" y="2475"/>
                    </a:lnTo>
                    <a:lnTo>
                      <a:pt x="11298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8"/>
              <p:cNvSpPr/>
              <p:nvPr/>
            </p:nvSpPr>
            <p:spPr>
              <a:xfrm>
                <a:off x="6526550" y="2716275"/>
                <a:ext cx="147950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3" extrusionOk="0">
                    <a:moveTo>
                      <a:pt x="1507" y="0"/>
                    </a:moveTo>
                    <a:lnTo>
                      <a:pt x="0" y="861"/>
                    </a:lnTo>
                    <a:lnTo>
                      <a:pt x="4304" y="3443"/>
                    </a:lnTo>
                    <a:lnTo>
                      <a:pt x="5918" y="2582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8"/>
              <p:cNvSpPr/>
              <p:nvPr/>
            </p:nvSpPr>
            <p:spPr>
              <a:xfrm>
                <a:off x="6763250" y="2697450"/>
                <a:ext cx="4035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6" extrusionOk="0">
                    <a:moveTo>
                      <a:pt x="1614" y="0"/>
                    </a:moveTo>
                    <a:lnTo>
                      <a:pt x="0" y="968"/>
                    </a:lnTo>
                    <a:lnTo>
                      <a:pt x="0" y="3766"/>
                    </a:lnTo>
                    <a:lnTo>
                      <a:pt x="1506" y="2905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8"/>
              <p:cNvSpPr/>
              <p:nvPr/>
            </p:nvSpPr>
            <p:spPr>
              <a:xfrm>
                <a:off x="6655650" y="263557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1507" y="1"/>
                    </a:moveTo>
                    <a:lnTo>
                      <a:pt x="1" y="861"/>
                    </a:lnTo>
                    <a:lnTo>
                      <a:pt x="4304" y="3443"/>
                    </a:lnTo>
                    <a:lnTo>
                      <a:pt x="5918" y="247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8"/>
              <p:cNvSpPr/>
              <p:nvPr/>
            </p:nvSpPr>
            <p:spPr>
              <a:xfrm>
                <a:off x="6459300" y="2606000"/>
                <a:ext cx="40080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6032" h="9468" extrusionOk="0">
                    <a:moveTo>
                      <a:pt x="11513" y="323"/>
                    </a:moveTo>
                    <a:lnTo>
                      <a:pt x="15540" y="2639"/>
                    </a:lnTo>
                    <a:lnTo>
                      <a:pt x="15540" y="2639"/>
                    </a:lnTo>
                    <a:lnTo>
                      <a:pt x="4627" y="9145"/>
                    </a:lnTo>
                    <a:lnTo>
                      <a:pt x="539" y="6671"/>
                    </a:lnTo>
                    <a:lnTo>
                      <a:pt x="11513" y="323"/>
                    </a:lnTo>
                    <a:close/>
                    <a:moveTo>
                      <a:pt x="11405" y="0"/>
                    </a:moveTo>
                    <a:lnTo>
                      <a:pt x="108" y="6563"/>
                    </a:lnTo>
                    <a:lnTo>
                      <a:pt x="1" y="6671"/>
                    </a:lnTo>
                    <a:lnTo>
                      <a:pt x="108" y="6886"/>
                    </a:lnTo>
                    <a:lnTo>
                      <a:pt x="4519" y="9468"/>
                    </a:lnTo>
                    <a:lnTo>
                      <a:pt x="4735" y="9468"/>
                    </a:lnTo>
                    <a:lnTo>
                      <a:pt x="15924" y="2797"/>
                    </a:lnTo>
                    <a:lnTo>
                      <a:pt x="16031" y="2582"/>
                    </a:lnTo>
                    <a:lnTo>
                      <a:pt x="15924" y="2475"/>
                    </a:lnTo>
                    <a:lnTo>
                      <a:pt x="1162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8"/>
              <p:cNvSpPr/>
              <p:nvPr/>
            </p:nvSpPr>
            <p:spPr>
              <a:xfrm>
                <a:off x="6623375" y="2692050"/>
                <a:ext cx="8072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046" extrusionOk="0">
                    <a:moveTo>
                      <a:pt x="1614" y="1"/>
                    </a:moveTo>
                    <a:lnTo>
                      <a:pt x="969" y="109"/>
                    </a:lnTo>
                    <a:lnTo>
                      <a:pt x="539" y="324"/>
                    </a:lnTo>
                    <a:lnTo>
                      <a:pt x="216" y="646"/>
                    </a:lnTo>
                    <a:lnTo>
                      <a:pt x="1" y="1077"/>
                    </a:lnTo>
                    <a:lnTo>
                      <a:pt x="216" y="1400"/>
                    </a:lnTo>
                    <a:lnTo>
                      <a:pt x="539" y="1722"/>
                    </a:lnTo>
                    <a:lnTo>
                      <a:pt x="969" y="1937"/>
                    </a:lnTo>
                    <a:lnTo>
                      <a:pt x="1614" y="2045"/>
                    </a:lnTo>
                    <a:lnTo>
                      <a:pt x="2260" y="1937"/>
                    </a:lnTo>
                    <a:lnTo>
                      <a:pt x="2798" y="1722"/>
                    </a:lnTo>
                    <a:lnTo>
                      <a:pt x="3121" y="1400"/>
                    </a:lnTo>
                    <a:lnTo>
                      <a:pt x="3228" y="1077"/>
                    </a:lnTo>
                    <a:lnTo>
                      <a:pt x="3121" y="646"/>
                    </a:lnTo>
                    <a:lnTo>
                      <a:pt x="2798" y="324"/>
                    </a:lnTo>
                    <a:lnTo>
                      <a:pt x="2260" y="109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8"/>
              <p:cNvSpPr/>
              <p:nvPr/>
            </p:nvSpPr>
            <p:spPr>
              <a:xfrm>
                <a:off x="6752475" y="2627500"/>
                <a:ext cx="1103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1" extrusionOk="0">
                    <a:moveTo>
                      <a:pt x="4412" y="1"/>
                    </a:moveTo>
                    <a:lnTo>
                      <a:pt x="1" y="2691"/>
                    </a:lnTo>
                    <a:lnTo>
                      <a:pt x="1" y="5380"/>
                    </a:lnTo>
                    <a:lnTo>
                      <a:pt x="4412" y="2798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8"/>
              <p:cNvSpPr/>
              <p:nvPr/>
            </p:nvSpPr>
            <p:spPr>
              <a:xfrm>
                <a:off x="6747100" y="2624825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519" y="431"/>
                    </a:moveTo>
                    <a:lnTo>
                      <a:pt x="4519" y="2798"/>
                    </a:lnTo>
                    <a:lnTo>
                      <a:pt x="431" y="5191"/>
                    </a:lnTo>
                    <a:lnTo>
                      <a:pt x="431" y="5191"/>
                    </a:lnTo>
                    <a:lnTo>
                      <a:pt x="431" y="2905"/>
                    </a:lnTo>
                    <a:lnTo>
                      <a:pt x="4519" y="431"/>
                    </a:lnTo>
                    <a:close/>
                    <a:moveTo>
                      <a:pt x="4627" y="0"/>
                    </a:moveTo>
                    <a:lnTo>
                      <a:pt x="108" y="2582"/>
                    </a:lnTo>
                    <a:lnTo>
                      <a:pt x="1" y="2798"/>
                    </a:lnTo>
                    <a:lnTo>
                      <a:pt x="1" y="5487"/>
                    </a:lnTo>
                    <a:lnTo>
                      <a:pt x="108" y="5702"/>
                    </a:lnTo>
                    <a:lnTo>
                      <a:pt x="323" y="5702"/>
                    </a:lnTo>
                    <a:lnTo>
                      <a:pt x="4734" y="3120"/>
                    </a:lnTo>
                    <a:lnTo>
                      <a:pt x="4842" y="2905"/>
                    </a:lnTo>
                    <a:lnTo>
                      <a:pt x="4842" y="108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8"/>
              <p:cNvSpPr/>
              <p:nvPr/>
            </p:nvSpPr>
            <p:spPr>
              <a:xfrm>
                <a:off x="6472750" y="2525300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1" y="1"/>
                    </a:moveTo>
                    <a:lnTo>
                      <a:pt x="1" y="2905"/>
                    </a:lnTo>
                    <a:lnTo>
                      <a:pt x="11190" y="9468"/>
                    </a:lnTo>
                    <a:lnTo>
                      <a:pt x="11190" y="677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8"/>
              <p:cNvSpPr/>
              <p:nvPr/>
            </p:nvSpPr>
            <p:spPr>
              <a:xfrm>
                <a:off x="6655650" y="26329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8" y="2905"/>
                    </a:lnTo>
                    <a:lnTo>
                      <a:pt x="1614" y="3766"/>
                    </a:lnTo>
                    <a:lnTo>
                      <a:pt x="1614" y="96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8"/>
              <p:cNvSpPr/>
              <p:nvPr/>
            </p:nvSpPr>
            <p:spPr>
              <a:xfrm>
                <a:off x="6467375" y="2522600"/>
                <a:ext cx="290500" cy="24480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9792" extrusionOk="0">
                    <a:moveTo>
                      <a:pt x="431" y="431"/>
                    </a:moveTo>
                    <a:lnTo>
                      <a:pt x="11190" y="6929"/>
                    </a:lnTo>
                    <a:lnTo>
                      <a:pt x="11190" y="6929"/>
                    </a:lnTo>
                    <a:lnTo>
                      <a:pt x="11190" y="9253"/>
                    </a:lnTo>
                    <a:lnTo>
                      <a:pt x="431" y="2906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9"/>
                    </a:lnTo>
                    <a:lnTo>
                      <a:pt x="1" y="3013"/>
                    </a:lnTo>
                    <a:lnTo>
                      <a:pt x="108" y="3121"/>
                    </a:lnTo>
                    <a:lnTo>
                      <a:pt x="11297" y="9791"/>
                    </a:lnTo>
                    <a:lnTo>
                      <a:pt x="11512" y="9791"/>
                    </a:lnTo>
                    <a:lnTo>
                      <a:pt x="11620" y="9576"/>
                    </a:lnTo>
                    <a:lnTo>
                      <a:pt x="11620" y="6887"/>
                    </a:lnTo>
                    <a:lnTo>
                      <a:pt x="11512" y="6671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8"/>
              <p:cNvSpPr/>
              <p:nvPr/>
            </p:nvSpPr>
            <p:spPr>
              <a:xfrm>
                <a:off x="6472750" y="2463450"/>
                <a:ext cx="390025" cy="231325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253" extrusionOk="0">
                    <a:moveTo>
                      <a:pt x="4412" y="0"/>
                    </a:moveTo>
                    <a:lnTo>
                      <a:pt x="1" y="2475"/>
                    </a:lnTo>
                    <a:lnTo>
                      <a:pt x="11190" y="9253"/>
                    </a:lnTo>
                    <a:lnTo>
                      <a:pt x="15601" y="6563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8"/>
              <p:cNvSpPr/>
              <p:nvPr/>
            </p:nvSpPr>
            <p:spPr>
              <a:xfrm>
                <a:off x="6655650" y="25710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614" y="3443"/>
                    </a:lnTo>
                    <a:lnTo>
                      <a:pt x="5918" y="861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8"/>
              <p:cNvSpPr/>
              <p:nvPr/>
            </p:nvSpPr>
            <p:spPr>
              <a:xfrm>
                <a:off x="6523850" y="25522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8" y="2905"/>
                    </a:lnTo>
                    <a:lnTo>
                      <a:pt x="1615" y="3766"/>
                    </a:lnTo>
                    <a:lnTo>
                      <a:pt x="1615" y="9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8"/>
              <p:cNvSpPr/>
              <p:nvPr/>
            </p:nvSpPr>
            <p:spPr>
              <a:xfrm>
                <a:off x="6523850" y="2490325"/>
                <a:ext cx="1479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4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615" y="3444"/>
                    </a:lnTo>
                    <a:lnTo>
                      <a:pt x="5918" y="862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8"/>
              <p:cNvSpPr/>
              <p:nvPr/>
            </p:nvSpPr>
            <p:spPr>
              <a:xfrm>
                <a:off x="6467375" y="24607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4627" y="323"/>
                    </a:moveTo>
                    <a:lnTo>
                      <a:pt x="15493" y="6671"/>
                    </a:lnTo>
                    <a:lnTo>
                      <a:pt x="11405" y="9145"/>
                    </a:lnTo>
                    <a:lnTo>
                      <a:pt x="598" y="2640"/>
                    </a:lnTo>
                    <a:lnTo>
                      <a:pt x="598" y="2640"/>
                    </a:lnTo>
                    <a:lnTo>
                      <a:pt x="4627" y="323"/>
                    </a:lnTo>
                    <a:close/>
                    <a:moveTo>
                      <a:pt x="4519" y="0"/>
                    </a:moveTo>
                    <a:lnTo>
                      <a:pt x="108" y="2475"/>
                    </a:lnTo>
                    <a:lnTo>
                      <a:pt x="1" y="2583"/>
                    </a:lnTo>
                    <a:lnTo>
                      <a:pt x="108" y="2798"/>
                    </a:lnTo>
                    <a:lnTo>
                      <a:pt x="11297" y="9468"/>
                    </a:lnTo>
                    <a:lnTo>
                      <a:pt x="11512" y="9468"/>
                    </a:lnTo>
                    <a:lnTo>
                      <a:pt x="15923" y="6886"/>
                    </a:lnTo>
                    <a:lnTo>
                      <a:pt x="16031" y="6671"/>
                    </a:lnTo>
                    <a:lnTo>
                      <a:pt x="15923" y="6563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8"/>
              <p:cNvSpPr/>
              <p:nvPr/>
            </p:nvSpPr>
            <p:spPr>
              <a:xfrm>
                <a:off x="6626075" y="2546825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506" y="0"/>
                    </a:moveTo>
                    <a:lnTo>
                      <a:pt x="968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0" y="969"/>
                    </a:lnTo>
                    <a:lnTo>
                      <a:pt x="108" y="1399"/>
                    </a:lnTo>
                    <a:lnTo>
                      <a:pt x="431" y="1722"/>
                    </a:lnTo>
                    <a:lnTo>
                      <a:pt x="968" y="1937"/>
                    </a:lnTo>
                    <a:lnTo>
                      <a:pt x="1506" y="2044"/>
                    </a:lnTo>
                    <a:lnTo>
                      <a:pt x="2152" y="1937"/>
                    </a:lnTo>
                    <a:lnTo>
                      <a:pt x="2690" y="1722"/>
                    </a:lnTo>
                    <a:lnTo>
                      <a:pt x="3013" y="1399"/>
                    </a:lnTo>
                    <a:lnTo>
                      <a:pt x="3120" y="969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2" y="10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8"/>
              <p:cNvSpPr/>
              <p:nvPr/>
            </p:nvSpPr>
            <p:spPr>
              <a:xfrm>
                <a:off x="6609925" y="2708200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4412" y="0"/>
                    </a:moveTo>
                    <a:lnTo>
                      <a:pt x="1" y="2583"/>
                    </a:lnTo>
                    <a:lnTo>
                      <a:pt x="1" y="5380"/>
                    </a:lnTo>
                    <a:lnTo>
                      <a:pt x="4412" y="2798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8"/>
              <p:cNvSpPr/>
              <p:nvPr/>
            </p:nvSpPr>
            <p:spPr>
              <a:xfrm>
                <a:off x="6604550" y="2702825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412" y="538"/>
                    </a:moveTo>
                    <a:lnTo>
                      <a:pt x="4412" y="2905"/>
                    </a:lnTo>
                    <a:lnTo>
                      <a:pt x="323" y="5256"/>
                    </a:lnTo>
                    <a:lnTo>
                      <a:pt x="323" y="2905"/>
                    </a:lnTo>
                    <a:lnTo>
                      <a:pt x="4412" y="538"/>
                    </a:lnTo>
                    <a:close/>
                    <a:moveTo>
                      <a:pt x="4519" y="0"/>
                    </a:moveTo>
                    <a:lnTo>
                      <a:pt x="108" y="2690"/>
                    </a:lnTo>
                    <a:lnTo>
                      <a:pt x="0" y="2798"/>
                    </a:lnTo>
                    <a:lnTo>
                      <a:pt x="0" y="5595"/>
                    </a:lnTo>
                    <a:lnTo>
                      <a:pt x="108" y="5702"/>
                    </a:lnTo>
                    <a:lnTo>
                      <a:pt x="216" y="5702"/>
                    </a:lnTo>
                    <a:lnTo>
                      <a:pt x="4734" y="3120"/>
                    </a:lnTo>
                    <a:lnTo>
                      <a:pt x="4842" y="3013"/>
                    </a:lnTo>
                    <a:lnTo>
                      <a:pt x="4842" y="215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8"/>
              <p:cNvSpPr/>
              <p:nvPr/>
            </p:nvSpPr>
            <p:spPr>
              <a:xfrm>
                <a:off x="6327525" y="2606000"/>
                <a:ext cx="282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9468" extrusionOk="0">
                    <a:moveTo>
                      <a:pt x="0" y="0"/>
                    </a:moveTo>
                    <a:lnTo>
                      <a:pt x="0" y="2797"/>
                    </a:lnTo>
                    <a:lnTo>
                      <a:pt x="11297" y="9468"/>
                    </a:lnTo>
                    <a:lnTo>
                      <a:pt x="11297" y="66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8"/>
              <p:cNvSpPr/>
              <p:nvPr/>
            </p:nvSpPr>
            <p:spPr>
              <a:xfrm>
                <a:off x="6510400" y="2713575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9" y="2798"/>
                    </a:lnTo>
                    <a:lnTo>
                      <a:pt x="1615" y="3766"/>
                    </a:lnTo>
                    <a:lnTo>
                      <a:pt x="1615" y="9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8"/>
              <p:cNvSpPr/>
              <p:nvPr/>
            </p:nvSpPr>
            <p:spPr>
              <a:xfrm>
                <a:off x="6324825" y="2600600"/>
                <a:ext cx="287825" cy="244800"/>
              </a:xfrm>
              <a:custGeom>
                <a:avLst/>
                <a:gdLst/>
                <a:ahLst/>
                <a:cxnLst/>
                <a:rect l="l" t="t" r="r" b="b"/>
                <a:pathLst>
                  <a:path w="11513" h="9792" extrusionOk="0">
                    <a:moveTo>
                      <a:pt x="323" y="539"/>
                    </a:moveTo>
                    <a:lnTo>
                      <a:pt x="11189" y="6931"/>
                    </a:lnTo>
                    <a:lnTo>
                      <a:pt x="11189" y="9361"/>
                    </a:lnTo>
                    <a:lnTo>
                      <a:pt x="323" y="2906"/>
                    </a:lnTo>
                    <a:lnTo>
                      <a:pt x="323" y="539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3013"/>
                    </a:lnTo>
                    <a:lnTo>
                      <a:pt x="0" y="3229"/>
                    </a:lnTo>
                    <a:lnTo>
                      <a:pt x="11297" y="9791"/>
                    </a:lnTo>
                    <a:lnTo>
                      <a:pt x="11405" y="9791"/>
                    </a:lnTo>
                    <a:lnTo>
                      <a:pt x="11512" y="9684"/>
                    </a:lnTo>
                    <a:lnTo>
                      <a:pt x="11512" y="6887"/>
                    </a:lnTo>
                    <a:lnTo>
                      <a:pt x="11405" y="6779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8"/>
              <p:cNvSpPr/>
              <p:nvPr/>
            </p:nvSpPr>
            <p:spPr>
              <a:xfrm>
                <a:off x="6327525" y="2544125"/>
                <a:ext cx="392700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9146" extrusionOk="0">
                    <a:moveTo>
                      <a:pt x="4411" y="1"/>
                    </a:moveTo>
                    <a:lnTo>
                      <a:pt x="0" y="2475"/>
                    </a:lnTo>
                    <a:lnTo>
                      <a:pt x="11297" y="9146"/>
                    </a:lnTo>
                    <a:lnTo>
                      <a:pt x="15708" y="6563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8"/>
              <p:cNvSpPr/>
              <p:nvPr/>
            </p:nvSpPr>
            <p:spPr>
              <a:xfrm>
                <a:off x="6510400" y="2649025"/>
                <a:ext cx="1479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551" extrusionOk="0">
                    <a:moveTo>
                      <a:pt x="4412" y="1"/>
                    </a:moveTo>
                    <a:lnTo>
                      <a:pt x="1" y="2583"/>
                    </a:lnTo>
                    <a:lnTo>
                      <a:pt x="1615" y="3551"/>
                    </a:lnTo>
                    <a:lnTo>
                      <a:pt x="5918" y="969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8"/>
              <p:cNvSpPr/>
              <p:nvPr/>
            </p:nvSpPr>
            <p:spPr>
              <a:xfrm>
                <a:off x="6381300" y="26329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8" y="2797"/>
                    </a:lnTo>
                    <a:lnTo>
                      <a:pt x="1615" y="3766"/>
                    </a:lnTo>
                    <a:lnTo>
                      <a:pt x="1615" y="8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8"/>
              <p:cNvSpPr/>
              <p:nvPr/>
            </p:nvSpPr>
            <p:spPr>
              <a:xfrm>
                <a:off x="6381300" y="2568325"/>
                <a:ext cx="1479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4" extrusionOk="0">
                    <a:moveTo>
                      <a:pt x="4304" y="1"/>
                    </a:moveTo>
                    <a:lnTo>
                      <a:pt x="1" y="2583"/>
                    </a:lnTo>
                    <a:lnTo>
                      <a:pt x="1615" y="3444"/>
                    </a:lnTo>
                    <a:lnTo>
                      <a:pt x="5918" y="862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8"/>
              <p:cNvSpPr/>
              <p:nvPr/>
            </p:nvSpPr>
            <p:spPr>
              <a:xfrm>
                <a:off x="6324825" y="25387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4519" y="431"/>
                    </a:moveTo>
                    <a:lnTo>
                      <a:pt x="15493" y="6778"/>
                    </a:lnTo>
                    <a:lnTo>
                      <a:pt x="11405" y="9145"/>
                    </a:lnTo>
                    <a:lnTo>
                      <a:pt x="497" y="2643"/>
                    </a:lnTo>
                    <a:lnTo>
                      <a:pt x="497" y="2643"/>
                    </a:lnTo>
                    <a:lnTo>
                      <a:pt x="4519" y="431"/>
                    </a:lnTo>
                    <a:close/>
                    <a:moveTo>
                      <a:pt x="4412" y="1"/>
                    </a:moveTo>
                    <a:lnTo>
                      <a:pt x="108" y="2475"/>
                    </a:lnTo>
                    <a:lnTo>
                      <a:pt x="0" y="2690"/>
                    </a:lnTo>
                    <a:lnTo>
                      <a:pt x="0" y="2798"/>
                    </a:lnTo>
                    <a:lnTo>
                      <a:pt x="11297" y="9468"/>
                    </a:lnTo>
                    <a:lnTo>
                      <a:pt x="11405" y="9468"/>
                    </a:lnTo>
                    <a:lnTo>
                      <a:pt x="15923" y="6886"/>
                    </a:lnTo>
                    <a:lnTo>
                      <a:pt x="16031" y="6778"/>
                    </a:lnTo>
                    <a:lnTo>
                      <a:pt x="15923" y="6563"/>
                    </a:lnTo>
                    <a:lnTo>
                      <a:pt x="462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8"/>
              <p:cNvSpPr/>
              <p:nvPr/>
            </p:nvSpPr>
            <p:spPr>
              <a:xfrm>
                <a:off x="6480825" y="2624825"/>
                <a:ext cx="807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045" extrusionOk="0">
                    <a:moveTo>
                      <a:pt x="1614" y="0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0" y="1076"/>
                    </a:lnTo>
                    <a:lnTo>
                      <a:pt x="108" y="1506"/>
                    </a:lnTo>
                    <a:lnTo>
                      <a:pt x="431" y="1829"/>
                    </a:lnTo>
                    <a:lnTo>
                      <a:pt x="969" y="2044"/>
                    </a:lnTo>
                    <a:lnTo>
                      <a:pt x="2260" y="2044"/>
                    </a:lnTo>
                    <a:lnTo>
                      <a:pt x="2690" y="1829"/>
                    </a:lnTo>
                    <a:lnTo>
                      <a:pt x="3013" y="1506"/>
                    </a:lnTo>
                    <a:lnTo>
                      <a:pt x="3228" y="1076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260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8"/>
              <p:cNvSpPr/>
              <p:nvPr/>
            </p:nvSpPr>
            <p:spPr>
              <a:xfrm>
                <a:off x="6187650" y="3154675"/>
                <a:ext cx="1885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754" extrusionOk="0">
                    <a:moveTo>
                      <a:pt x="1" y="1"/>
                    </a:moveTo>
                    <a:lnTo>
                      <a:pt x="1" y="216"/>
                    </a:lnTo>
                    <a:lnTo>
                      <a:pt x="108" y="324"/>
                    </a:lnTo>
                    <a:lnTo>
                      <a:pt x="108" y="431"/>
                    </a:lnTo>
                    <a:lnTo>
                      <a:pt x="754" y="754"/>
                    </a:lnTo>
                    <a:lnTo>
                      <a:pt x="754" y="4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8"/>
              <p:cNvSpPr/>
              <p:nvPr/>
            </p:nvSpPr>
            <p:spPr>
              <a:xfrm>
                <a:off x="6184950" y="3149300"/>
                <a:ext cx="2692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5" extrusionOk="0">
                    <a:moveTo>
                      <a:pt x="324" y="508"/>
                    </a:moveTo>
                    <a:lnTo>
                      <a:pt x="754" y="754"/>
                    </a:lnTo>
                    <a:lnTo>
                      <a:pt x="324" y="539"/>
                    </a:lnTo>
                    <a:lnTo>
                      <a:pt x="324" y="508"/>
                    </a:lnTo>
                    <a:close/>
                    <a:moveTo>
                      <a:pt x="1" y="1"/>
                    </a:moveTo>
                    <a:lnTo>
                      <a:pt x="1" y="216"/>
                    </a:lnTo>
                    <a:lnTo>
                      <a:pt x="1" y="431"/>
                    </a:lnTo>
                    <a:lnTo>
                      <a:pt x="1" y="646"/>
                    </a:lnTo>
                    <a:lnTo>
                      <a:pt x="109" y="754"/>
                    </a:lnTo>
                    <a:lnTo>
                      <a:pt x="754" y="1184"/>
                    </a:lnTo>
                    <a:lnTo>
                      <a:pt x="969" y="1184"/>
                    </a:lnTo>
                    <a:lnTo>
                      <a:pt x="1077" y="1077"/>
                    </a:lnTo>
                    <a:lnTo>
                      <a:pt x="1077" y="646"/>
                    </a:lnTo>
                    <a:lnTo>
                      <a:pt x="969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8"/>
              <p:cNvSpPr/>
              <p:nvPr/>
            </p:nvSpPr>
            <p:spPr>
              <a:xfrm>
                <a:off x="6187650" y="3133175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1507" y="0"/>
                    </a:moveTo>
                    <a:lnTo>
                      <a:pt x="1292" y="108"/>
                    </a:lnTo>
                    <a:lnTo>
                      <a:pt x="1" y="861"/>
                    </a:lnTo>
                    <a:lnTo>
                      <a:pt x="754" y="1291"/>
                    </a:lnTo>
                    <a:lnTo>
                      <a:pt x="1937" y="538"/>
                    </a:lnTo>
                    <a:lnTo>
                      <a:pt x="2045" y="430"/>
                    </a:lnTo>
                    <a:lnTo>
                      <a:pt x="1937" y="215"/>
                    </a:lnTo>
                    <a:lnTo>
                      <a:pt x="1614" y="108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28"/>
              <p:cNvSpPr/>
              <p:nvPr/>
            </p:nvSpPr>
            <p:spPr>
              <a:xfrm>
                <a:off x="6184950" y="3127775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431"/>
                    </a:moveTo>
                    <a:lnTo>
                      <a:pt x="1938" y="646"/>
                    </a:lnTo>
                    <a:lnTo>
                      <a:pt x="862" y="1292"/>
                    </a:lnTo>
                    <a:lnTo>
                      <a:pt x="474" y="1034"/>
                    </a:lnTo>
                    <a:lnTo>
                      <a:pt x="1507" y="431"/>
                    </a:lnTo>
                    <a:close/>
                    <a:moveTo>
                      <a:pt x="1615" y="1"/>
                    </a:moveTo>
                    <a:lnTo>
                      <a:pt x="1292" y="109"/>
                    </a:lnTo>
                    <a:lnTo>
                      <a:pt x="1" y="862"/>
                    </a:lnTo>
                    <a:lnTo>
                      <a:pt x="1" y="1077"/>
                    </a:lnTo>
                    <a:lnTo>
                      <a:pt x="1" y="1184"/>
                    </a:lnTo>
                    <a:lnTo>
                      <a:pt x="862" y="1615"/>
                    </a:lnTo>
                    <a:lnTo>
                      <a:pt x="969" y="1615"/>
                    </a:lnTo>
                    <a:lnTo>
                      <a:pt x="2153" y="969"/>
                    </a:lnTo>
                    <a:lnTo>
                      <a:pt x="2260" y="754"/>
                    </a:lnTo>
                    <a:lnTo>
                      <a:pt x="2368" y="646"/>
                    </a:lnTo>
                    <a:lnTo>
                      <a:pt x="2260" y="431"/>
                    </a:lnTo>
                    <a:lnTo>
                      <a:pt x="2153" y="324"/>
                    </a:lnTo>
                    <a:lnTo>
                      <a:pt x="1830" y="109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8"/>
              <p:cNvSpPr/>
              <p:nvPr/>
            </p:nvSpPr>
            <p:spPr>
              <a:xfrm>
                <a:off x="6206475" y="3143925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extrusionOk="0">
                    <a:moveTo>
                      <a:pt x="1292" y="0"/>
                    </a:moveTo>
                    <a:lnTo>
                      <a:pt x="1" y="861"/>
                    </a:lnTo>
                    <a:lnTo>
                      <a:pt x="1" y="1184"/>
                    </a:lnTo>
                    <a:lnTo>
                      <a:pt x="1184" y="431"/>
                    </a:lnTo>
                    <a:lnTo>
                      <a:pt x="1292" y="323"/>
                    </a:lnTo>
                    <a:lnTo>
                      <a:pt x="1292" y="216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8"/>
              <p:cNvSpPr/>
              <p:nvPr/>
            </p:nvSpPr>
            <p:spPr>
              <a:xfrm>
                <a:off x="6203800" y="3138550"/>
                <a:ext cx="403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15" extrusionOk="0">
                    <a:moveTo>
                      <a:pt x="1291" y="0"/>
                    </a:moveTo>
                    <a:lnTo>
                      <a:pt x="0" y="861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614"/>
                    </a:lnTo>
                    <a:lnTo>
                      <a:pt x="215" y="1614"/>
                    </a:lnTo>
                    <a:lnTo>
                      <a:pt x="1399" y="753"/>
                    </a:lnTo>
                    <a:lnTo>
                      <a:pt x="1614" y="646"/>
                    </a:lnTo>
                    <a:lnTo>
                      <a:pt x="1614" y="431"/>
                    </a:lnTo>
                    <a:lnTo>
                      <a:pt x="1614" y="215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8"/>
              <p:cNvSpPr/>
              <p:nvPr/>
            </p:nvSpPr>
            <p:spPr>
              <a:xfrm>
                <a:off x="6182275" y="3146625"/>
                <a:ext cx="3767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076" extrusionOk="0">
                    <a:moveTo>
                      <a:pt x="753" y="323"/>
                    </a:moveTo>
                    <a:lnTo>
                      <a:pt x="1076" y="430"/>
                    </a:lnTo>
                    <a:lnTo>
                      <a:pt x="1184" y="538"/>
                    </a:lnTo>
                    <a:lnTo>
                      <a:pt x="1076" y="646"/>
                    </a:lnTo>
                    <a:lnTo>
                      <a:pt x="753" y="753"/>
                    </a:lnTo>
                    <a:lnTo>
                      <a:pt x="431" y="646"/>
                    </a:lnTo>
                    <a:lnTo>
                      <a:pt x="431" y="538"/>
                    </a:lnTo>
                    <a:lnTo>
                      <a:pt x="431" y="430"/>
                    </a:lnTo>
                    <a:lnTo>
                      <a:pt x="753" y="323"/>
                    </a:lnTo>
                    <a:close/>
                    <a:moveTo>
                      <a:pt x="538" y="0"/>
                    </a:moveTo>
                    <a:lnTo>
                      <a:pt x="323" y="108"/>
                    </a:lnTo>
                    <a:lnTo>
                      <a:pt x="108" y="323"/>
                    </a:lnTo>
                    <a:lnTo>
                      <a:pt x="0" y="538"/>
                    </a:lnTo>
                    <a:lnTo>
                      <a:pt x="108" y="861"/>
                    </a:lnTo>
                    <a:lnTo>
                      <a:pt x="323" y="968"/>
                    </a:lnTo>
                    <a:lnTo>
                      <a:pt x="538" y="1076"/>
                    </a:lnTo>
                    <a:lnTo>
                      <a:pt x="1076" y="1076"/>
                    </a:lnTo>
                    <a:lnTo>
                      <a:pt x="1291" y="968"/>
                    </a:lnTo>
                    <a:lnTo>
                      <a:pt x="1399" y="861"/>
                    </a:lnTo>
                    <a:lnTo>
                      <a:pt x="1507" y="538"/>
                    </a:lnTo>
                    <a:lnTo>
                      <a:pt x="1507" y="323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8"/>
              <p:cNvSpPr/>
              <p:nvPr/>
            </p:nvSpPr>
            <p:spPr>
              <a:xfrm>
                <a:off x="6174200" y="2979850"/>
                <a:ext cx="53825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7532" extrusionOk="0">
                    <a:moveTo>
                      <a:pt x="1" y="1"/>
                    </a:moveTo>
                    <a:lnTo>
                      <a:pt x="108" y="1184"/>
                    </a:lnTo>
                    <a:lnTo>
                      <a:pt x="539" y="7209"/>
                    </a:lnTo>
                    <a:lnTo>
                      <a:pt x="539" y="7317"/>
                    </a:lnTo>
                    <a:lnTo>
                      <a:pt x="754" y="7424"/>
                    </a:lnTo>
                    <a:lnTo>
                      <a:pt x="1076" y="7532"/>
                    </a:lnTo>
                    <a:lnTo>
                      <a:pt x="1507" y="7424"/>
                    </a:lnTo>
                    <a:lnTo>
                      <a:pt x="1614" y="7317"/>
                    </a:lnTo>
                    <a:lnTo>
                      <a:pt x="1722" y="7209"/>
                    </a:lnTo>
                    <a:lnTo>
                      <a:pt x="215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8"/>
              <p:cNvSpPr/>
              <p:nvPr/>
            </p:nvSpPr>
            <p:spPr>
              <a:xfrm>
                <a:off x="6174200" y="2979850"/>
                <a:ext cx="53825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7532" fill="none" extrusionOk="0">
                    <a:moveTo>
                      <a:pt x="2152" y="1"/>
                    </a:moveTo>
                    <a:lnTo>
                      <a:pt x="1722" y="7209"/>
                    </a:lnTo>
                    <a:lnTo>
                      <a:pt x="1722" y="7209"/>
                    </a:lnTo>
                    <a:lnTo>
                      <a:pt x="1614" y="7317"/>
                    </a:lnTo>
                    <a:lnTo>
                      <a:pt x="1507" y="7424"/>
                    </a:lnTo>
                    <a:lnTo>
                      <a:pt x="1076" y="7532"/>
                    </a:lnTo>
                    <a:lnTo>
                      <a:pt x="1076" y="7532"/>
                    </a:lnTo>
                    <a:lnTo>
                      <a:pt x="754" y="7424"/>
                    </a:lnTo>
                    <a:lnTo>
                      <a:pt x="539" y="7317"/>
                    </a:lnTo>
                    <a:lnTo>
                      <a:pt x="539" y="7209"/>
                    </a:lnTo>
                    <a:lnTo>
                      <a:pt x="108" y="1184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8"/>
              <p:cNvSpPr/>
              <p:nvPr/>
            </p:nvSpPr>
            <p:spPr>
              <a:xfrm>
                <a:off x="6168825" y="2977175"/>
                <a:ext cx="64575" cy="19635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7854" extrusionOk="0">
                    <a:moveTo>
                      <a:pt x="108" y="0"/>
                    </a:moveTo>
                    <a:lnTo>
                      <a:pt x="0" y="215"/>
                    </a:lnTo>
                    <a:lnTo>
                      <a:pt x="108" y="1291"/>
                    </a:lnTo>
                    <a:lnTo>
                      <a:pt x="538" y="7316"/>
                    </a:lnTo>
                    <a:lnTo>
                      <a:pt x="646" y="7531"/>
                    </a:lnTo>
                    <a:lnTo>
                      <a:pt x="861" y="7746"/>
                    </a:lnTo>
                    <a:lnTo>
                      <a:pt x="1076" y="7854"/>
                    </a:lnTo>
                    <a:lnTo>
                      <a:pt x="1291" y="7854"/>
                    </a:lnTo>
                    <a:lnTo>
                      <a:pt x="1614" y="7746"/>
                    </a:lnTo>
                    <a:lnTo>
                      <a:pt x="1829" y="7746"/>
                    </a:lnTo>
                    <a:lnTo>
                      <a:pt x="1937" y="7531"/>
                    </a:lnTo>
                    <a:lnTo>
                      <a:pt x="2045" y="7316"/>
                    </a:lnTo>
                    <a:lnTo>
                      <a:pt x="2583" y="215"/>
                    </a:lnTo>
                    <a:lnTo>
                      <a:pt x="2475" y="0"/>
                    </a:lnTo>
                    <a:lnTo>
                      <a:pt x="2260" y="0"/>
                    </a:lnTo>
                    <a:lnTo>
                      <a:pt x="2152" y="108"/>
                    </a:lnTo>
                    <a:lnTo>
                      <a:pt x="1722" y="7316"/>
                    </a:lnTo>
                    <a:lnTo>
                      <a:pt x="1614" y="7424"/>
                    </a:lnTo>
                    <a:lnTo>
                      <a:pt x="969" y="7424"/>
                    </a:lnTo>
                    <a:lnTo>
                      <a:pt x="969" y="7316"/>
                    </a:lnTo>
                    <a:lnTo>
                      <a:pt x="538" y="1291"/>
                    </a:lnTo>
                    <a:lnTo>
                      <a:pt x="431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8"/>
              <p:cNvSpPr/>
              <p:nvPr/>
            </p:nvSpPr>
            <p:spPr>
              <a:xfrm>
                <a:off x="6168825" y="2939500"/>
                <a:ext cx="645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2906" extrusionOk="0">
                    <a:moveTo>
                      <a:pt x="1614" y="431"/>
                    </a:moveTo>
                    <a:lnTo>
                      <a:pt x="1937" y="646"/>
                    </a:lnTo>
                    <a:lnTo>
                      <a:pt x="2152" y="1077"/>
                    </a:lnTo>
                    <a:lnTo>
                      <a:pt x="2152" y="1400"/>
                    </a:lnTo>
                    <a:lnTo>
                      <a:pt x="2152" y="1507"/>
                    </a:lnTo>
                    <a:lnTo>
                      <a:pt x="2045" y="1937"/>
                    </a:lnTo>
                    <a:lnTo>
                      <a:pt x="1937" y="2260"/>
                    </a:lnTo>
                    <a:lnTo>
                      <a:pt x="1614" y="2475"/>
                    </a:lnTo>
                    <a:lnTo>
                      <a:pt x="969" y="2475"/>
                    </a:lnTo>
                    <a:lnTo>
                      <a:pt x="754" y="2260"/>
                    </a:lnTo>
                    <a:lnTo>
                      <a:pt x="538" y="1937"/>
                    </a:lnTo>
                    <a:lnTo>
                      <a:pt x="431" y="1507"/>
                    </a:lnTo>
                    <a:lnTo>
                      <a:pt x="431" y="1400"/>
                    </a:lnTo>
                    <a:lnTo>
                      <a:pt x="431" y="1077"/>
                    </a:lnTo>
                    <a:lnTo>
                      <a:pt x="646" y="646"/>
                    </a:lnTo>
                    <a:lnTo>
                      <a:pt x="969" y="431"/>
                    </a:lnTo>
                    <a:close/>
                    <a:moveTo>
                      <a:pt x="1291" y="1"/>
                    </a:moveTo>
                    <a:lnTo>
                      <a:pt x="754" y="108"/>
                    </a:lnTo>
                    <a:lnTo>
                      <a:pt x="323" y="431"/>
                    </a:lnTo>
                    <a:lnTo>
                      <a:pt x="108" y="862"/>
                    </a:lnTo>
                    <a:lnTo>
                      <a:pt x="0" y="1400"/>
                    </a:lnTo>
                    <a:lnTo>
                      <a:pt x="0" y="1615"/>
                    </a:lnTo>
                    <a:lnTo>
                      <a:pt x="216" y="2045"/>
                    </a:lnTo>
                    <a:lnTo>
                      <a:pt x="431" y="2475"/>
                    </a:lnTo>
                    <a:lnTo>
                      <a:pt x="861" y="2798"/>
                    </a:lnTo>
                    <a:lnTo>
                      <a:pt x="1291" y="2906"/>
                    </a:lnTo>
                    <a:lnTo>
                      <a:pt x="1722" y="2798"/>
                    </a:lnTo>
                    <a:lnTo>
                      <a:pt x="2152" y="2475"/>
                    </a:lnTo>
                    <a:lnTo>
                      <a:pt x="2475" y="2045"/>
                    </a:lnTo>
                    <a:lnTo>
                      <a:pt x="2583" y="1615"/>
                    </a:lnTo>
                    <a:lnTo>
                      <a:pt x="2583" y="1400"/>
                    </a:lnTo>
                    <a:lnTo>
                      <a:pt x="2475" y="862"/>
                    </a:lnTo>
                    <a:lnTo>
                      <a:pt x="2152" y="431"/>
                    </a:lnTo>
                    <a:lnTo>
                      <a:pt x="1829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8"/>
              <p:cNvSpPr/>
              <p:nvPr/>
            </p:nvSpPr>
            <p:spPr>
              <a:xfrm>
                <a:off x="6174200" y="2944900"/>
                <a:ext cx="538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475" extrusionOk="0">
                    <a:moveTo>
                      <a:pt x="1076" y="0"/>
                    </a:moveTo>
                    <a:lnTo>
                      <a:pt x="646" y="108"/>
                    </a:lnTo>
                    <a:lnTo>
                      <a:pt x="216" y="430"/>
                    </a:lnTo>
                    <a:lnTo>
                      <a:pt x="1" y="861"/>
                    </a:lnTo>
                    <a:lnTo>
                      <a:pt x="1" y="1399"/>
                    </a:lnTo>
                    <a:lnTo>
                      <a:pt x="108" y="1829"/>
                    </a:lnTo>
                    <a:lnTo>
                      <a:pt x="323" y="2152"/>
                    </a:lnTo>
                    <a:lnTo>
                      <a:pt x="646" y="2367"/>
                    </a:lnTo>
                    <a:lnTo>
                      <a:pt x="1076" y="2475"/>
                    </a:lnTo>
                    <a:lnTo>
                      <a:pt x="1507" y="2367"/>
                    </a:lnTo>
                    <a:lnTo>
                      <a:pt x="1830" y="2152"/>
                    </a:lnTo>
                    <a:lnTo>
                      <a:pt x="2045" y="1829"/>
                    </a:lnTo>
                    <a:lnTo>
                      <a:pt x="2152" y="1291"/>
                    </a:lnTo>
                    <a:lnTo>
                      <a:pt x="2045" y="861"/>
                    </a:lnTo>
                    <a:lnTo>
                      <a:pt x="1830" y="430"/>
                    </a:lnTo>
                    <a:lnTo>
                      <a:pt x="1507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8"/>
              <p:cNvSpPr/>
              <p:nvPr/>
            </p:nvSpPr>
            <p:spPr>
              <a:xfrm>
                <a:off x="6174200" y="2818475"/>
                <a:ext cx="113000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8393" extrusionOk="0">
                    <a:moveTo>
                      <a:pt x="1937" y="0"/>
                    </a:moveTo>
                    <a:lnTo>
                      <a:pt x="216" y="969"/>
                    </a:lnTo>
                    <a:lnTo>
                      <a:pt x="108" y="1076"/>
                    </a:lnTo>
                    <a:lnTo>
                      <a:pt x="1" y="1399"/>
                    </a:lnTo>
                    <a:lnTo>
                      <a:pt x="1" y="6886"/>
                    </a:lnTo>
                    <a:lnTo>
                      <a:pt x="2368" y="8285"/>
                    </a:lnTo>
                    <a:lnTo>
                      <a:pt x="2798" y="8392"/>
                    </a:lnTo>
                    <a:lnTo>
                      <a:pt x="3121" y="8285"/>
                    </a:lnTo>
                    <a:lnTo>
                      <a:pt x="4519" y="7532"/>
                    </a:lnTo>
                    <a:lnTo>
                      <a:pt x="4412" y="2152"/>
                    </a:lnTo>
                    <a:lnTo>
                      <a:pt x="4412" y="1829"/>
                    </a:lnTo>
                    <a:lnTo>
                      <a:pt x="4412" y="1722"/>
                    </a:lnTo>
                    <a:lnTo>
                      <a:pt x="4089" y="1184"/>
                    </a:lnTo>
                    <a:lnTo>
                      <a:pt x="3659" y="754"/>
                    </a:lnTo>
                    <a:lnTo>
                      <a:pt x="3013" y="431"/>
                    </a:lnTo>
                    <a:lnTo>
                      <a:pt x="247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8"/>
              <p:cNvSpPr/>
              <p:nvPr/>
            </p:nvSpPr>
            <p:spPr>
              <a:xfrm>
                <a:off x="6244125" y="3192350"/>
                <a:ext cx="1885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754" extrusionOk="0">
                    <a:moveTo>
                      <a:pt x="1" y="0"/>
                    </a:moveTo>
                    <a:lnTo>
                      <a:pt x="1" y="215"/>
                    </a:lnTo>
                    <a:lnTo>
                      <a:pt x="1" y="323"/>
                    </a:lnTo>
                    <a:lnTo>
                      <a:pt x="108" y="430"/>
                    </a:lnTo>
                    <a:lnTo>
                      <a:pt x="754" y="753"/>
                    </a:lnTo>
                    <a:lnTo>
                      <a:pt x="754" y="43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8"/>
              <p:cNvSpPr/>
              <p:nvPr/>
            </p:nvSpPr>
            <p:spPr>
              <a:xfrm>
                <a:off x="6238750" y="3186950"/>
                <a:ext cx="2962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185" extrusionOk="0">
                    <a:moveTo>
                      <a:pt x="108" y="1"/>
                    </a:moveTo>
                    <a:lnTo>
                      <a:pt x="1" y="216"/>
                    </a:lnTo>
                    <a:lnTo>
                      <a:pt x="1" y="431"/>
                    </a:lnTo>
                    <a:lnTo>
                      <a:pt x="108" y="646"/>
                    </a:lnTo>
                    <a:lnTo>
                      <a:pt x="216" y="754"/>
                    </a:lnTo>
                    <a:lnTo>
                      <a:pt x="861" y="1184"/>
                    </a:lnTo>
                    <a:lnTo>
                      <a:pt x="1077" y="1184"/>
                    </a:lnTo>
                    <a:lnTo>
                      <a:pt x="1184" y="969"/>
                    </a:lnTo>
                    <a:lnTo>
                      <a:pt x="1184" y="646"/>
                    </a:lnTo>
                    <a:lnTo>
                      <a:pt x="1077" y="431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8"/>
              <p:cNvSpPr/>
              <p:nvPr/>
            </p:nvSpPr>
            <p:spPr>
              <a:xfrm>
                <a:off x="6244125" y="3170825"/>
                <a:ext cx="511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1292" extrusionOk="0">
                    <a:moveTo>
                      <a:pt x="1400" y="0"/>
                    </a:moveTo>
                    <a:lnTo>
                      <a:pt x="1184" y="108"/>
                    </a:lnTo>
                    <a:lnTo>
                      <a:pt x="1" y="861"/>
                    </a:lnTo>
                    <a:lnTo>
                      <a:pt x="754" y="1291"/>
                    </a:lnTo>
                    <a:lnTo>
                      <a:pt x="1937" y="538"/>
                    </a:lnTo>
                    <a:lnTo>
                      <a:pt x="2045" y="431"/>
                    </a:lnTo>
                    <a:lnTo>
                      <a:pt x="1937" y="216"/>
                    </a:lnTo>
                    <a:lnTo>
                      <a:pt x="1615" y="108"/>
                    </a:lnTo>
                    <a:lnTo>
                      <a:pt x="140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8"/>
              <p:cNvSpPr/>
              <p:nvPr/>
            </p:nvSpPr>
            <p:spPr>
              <a:xfrm>
                <a:off x="6238750" y="3165450"/>
                <a:ext cx="59200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4" extrusionOk="0">
                    <a:moveTo>
                      <a:pt x="1722" y="431"/>
                    </a:moveTo>
                    <a:lnTo>
                      <a:pt x="2045" y="538"/>
                    </a:lnTo>
                    <a:lnTo>
                      <a:pt x="2045" y="646"/>
                    </a:lnTo>
                    <a:lnTo>
                      <a:pt x="969" y="1291"/>
                    </a:lnTo>
                    <a:lnTo>
                      <a:pt x="571" y="1026"/>
                    </a:lnTo>
                    <a:lnTo>
                      <a:pt x="571" y="1026"/>
                    </a:lnTo>
                    <a:lnTo>
                      <a:pt x="1507" y="431"/>
                    </a:lnTo>
                    <a:close/>
                    <a:moveTo>
                      <a:pt x="1615" y="0"/>
                    </a:moveTo>
                    <a:lnTo>
                      <a:pt x="1292" y="108"/>
                    </a:lnTo>
                    <a:lnTo>
                      <a:pt x="108" y="861"/>
                    </a:lnTo>
                    <a:lnTo>
                      <a:pt x="1" y="1076"/>
                    </a:lnTo>
                    <a:lnTo>
                      <a:pt x="108" y="1184"/>
                    </a:lnTo>
                    <a:lnTo>
                      <a:pt x="861" y="1614"/>
                    </a:lnTo>
                    <a:lnTo>
                      <a:pt x="1077" y="1614"/>
                    </a:lnTo>
                    <a:lnTo>
                      <a:pt x="2260" y="968"/>
                    </a:lnTo>
                    <a:lnTo>
                      <a:pt x="2368" y="753"/>
                    </a:lnTo>
                    <a:lnTo>
                      <a:pt x="2368" y="646"/>
                    </a:lnTo>
                    <a:lnTo>
                      <a:pt x="2368" y="431"/>
                    </a:lnTo>
                    <a:lnTo>
                      <a:pt x="2152" y="215"/>
                    </a:lnTo>
                    <a:lnTo>
                      <a:pt x="1937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8"/>
              <p:cNvSpPr/>
              <p:nvPr/>
            </p:nvSpPr>
            <p:spPr>
              <a:xfrm>
                <a:off x="6262950" y="3181575"/>
                <a:ext cx="3232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85" extrusionOk="0">
                    <a:moveTo>
                      <a:pt x="1292" y="1"/>
                    </a:moveTo>
                    <a:lnTo>
                      <a:pt x="1" y="861"/>
                    </a:lnTo>
                    <a:lnTo>
                      <a:pt x="1" y="1184"/>
                    </a:lnTo>
                    <a:lnTo>
                      <a:pt x="1184" y="431"/>
                    </a:lnTo>
                    <a:lnTo>
                      <a:pt x="1292" y="323"/>
                    </a:lnTo>
                    <a:lnTo>
                      <a:pt x="1292" y="21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8"/>
              <p:cNvSpPr/>
              <p:nvPr/>
            </p:nvSpPr>
            <p:spPr>
              <a:xfrm>
                <a:off x="6257575" y="3176200"/>
                <a:ext cx="430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615" extrusionOk="0">
                    <a:moveTo>
                      <a:pt x="1399" y="1"/>
                    </a:moveTo>
                    <a:lnTo>
                      <a:pt x="108" y="861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08" y="1614"/>
                    </a:lnTo>
                    <a:lnTo>
                      <a:pt x="324" y="1614"/>
                    </a:lnTo>
                    <a:lnTo>
                      <a:pt x="1507" y="754"/>
                    </a:lnTo>
                    <a:lnTo>
                      <a:pt x="1615" y="646"/>
                    </a:lnTo>
                    <a:lnTo>
                      <a:pt x="1722" y="431"/>
                    </a:lnTo>
                    <a:lnTo>
                      <a:pt x="1722" y="323"/>
                    </a:lnTo>
                    <a:lnTo>
                      <a:pt x="1722" y="108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8"/>
              <p:cNvSpPr/>
              <p:nvPr/>
            </p:nvSpPr>
            <p:spPr>
              <a:xfrm>
                <a:off x="6230675" y="2979850"/>
                <a:ext cx="53825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8931" extrusionOk="0">
                    <a:moveTo>
                      <a:pt x="1077" y="1"/>
                    </a:moveTo>
                    <a:lnTo>
                      <a:pt x="539" y="108"/>
                    </a:lnTo>
                    <a:lnTo>
                      <a:pt x="216" y="323"/>
                    </a:lnTo>
                    <a:lnTo>
                      <a:pt x="1" y="861"/>
                    </a:lnTo>
                    <a:lnTo>
                      <a:pt x="1" y="1292"/>
                    </a:lnTo>
                    <a:lnTo>
                      <a:pt x="1" y="1399"/>
                    </a:lnTo>
                    <a:lnTo>
                      <a:pt x="109" y="2583"/>
                    </a:lnTo>
                    <a:lnTo>
                      <a:pt x="539" y="8608"/>
                    </a:lnTo>
                    <a:lnTo>
                      <a:pt x="539" y="8715"/>
                    </a:lnTo>
                    <a:lnTo>
                      <a:pt x="646" y="8823"/>
                    </a:lnTo>
                    <a:lnTo>
                      <a:pt x="1077" y="8930"/>
                    </a:lnTo>
                    <a:lnTo>
                      <a:pt x="1507" y="8823"/>
                    </a:lnTo>
                    <a:lnTo>
                      <a:pt x="1615" y="8715"/>
                    </a:lnTo>
                    <a:lnTo>
                      <a:pt x="1615" y="8608"/>
                    </a:lnTo>
                    <a:lnTo>
                      <a:pt x="2153" y="1399"/>
                    </a:lnTo>
                    <a:lnTo>
                      <a:pt x="2153" y="1292"/>
                    </a:lnTo>
                    <a:lnTo>
                      <a:pt x="2045" y="754"/>
                    </a:lnTo>
                    <a:lnTo>
                      <a:pt x="1830" y="323"/>
                    </a:lnTo>
                    <a:lnTo>
                      <a:pt x="1507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8"/>
              <p:cNvSpPr/>
              <p:nvPr/>
            </p:nvSpPr>
            <p:spPr>
              <a:xfrm>
                <a:off x="6225300" y="2974475"/>
                <a:ext cx="64575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361" extrusionOk="0">
                    <a:moveTo>
                      <a:pt x="1615" y="431"/>
                    </a:moveTo>
                    <a:lnTo>
                      <a:pt x="1830" y="646"/>
                    </a:lnTo>
                    <a:lnTo>
                      <a:pt x="2045" y="969"/>
                    </a:lnTo>
                    <a:lnTo>
                      <a:pt x="2153" y="1399"/>
                    </a:lnTo>
                    <a:lnTo>
                      <a:pt x="2153" y="1507"/>
                    </a:lnTo>
                    <a:lnTo>
                      <a:pt x="2153" y="1614"/>
                    </a:lnTo>
                    <a:lnTo>
                      <a:pt x="2045" y="1829"/>
                    </a:lnTo>
                    <a:lnTo>
                      <a:pt x="1615" y="8823"/>
                    </a:lnTo>
                    <a:lnTo>
                      <a:pt x="1507" y="8823"/>
                    </a:lnTo>
                    <a:lnTo>
                      <a:pt x="1292" y="8930"/>
                    </a:lnTo>
                    <a:lnTo>
                      <a:pt x="969" y="8823"/>
                    </a:lnTo>
                    <a:lnTo>
                      <a:pt x="539" y="2798"/>
                    </a:lnTo>
                    <a:lnTo>
                      <a:pt x="431" y="1614"/>
                    </a:lnTo>
                    <a:lnTo>
                      <a:pt x="431" y="1507"/>
                    </a:lnTo>
                    <a:lnTo>
                      <a:pt x="431" y="1399"/>
                    </a:lnTo>
                    <a:lnTo>
                      <a:pt x="431" y="969"/>
                    </a:lnTo>
                    <a:lnTo>
                      <a:pt x="646" y="646"/>
                    </a:lnTo>
                    <a:lnTo>
                      <a:pt x="969" y="431"/>
                    </a:lnTo>
                    <a:close/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1" y="1614"/>
                    </a:lnTo>
                    <a:lnTo>
                      <a:pt x="1" y="1722"/>
                    </a:lnTo>
                    <a:lnTo>
                      <a:pt x="108" y="2798"/>
                    </a:lnTo>
                    <a:lnTo>
                      <a:pt x="539" y="8823"/>
                    </a:lnTo>
                    <a:lnTo>
                      <a:pt x="646" y="9038"/>
                    </a:lnTo>
                    <a:lnTo>
                      <a:pt x="754" y="9253"/>
                    </a:lnTo>
                    <a:lnTo>
                      <a:pt x="969" y="9361"/>
                    </a:lnTo>
                    <a:lnTo>
                      <a:pt x="1507" y="9361"/>
                    </a:lnTo>
                    <a:lnTo>
                      <a:pt x="1830" y="9253"/>
                    </a:lnTo>
                    <a:lnTo>
                      <a:pt x="1937" y="9038"/>
                    </a:lnTo>
                    <a:lnTo>
                      <a:pt x="2045" y="8823"/>
                    </a:lnTo>
                    <a:lnTo>
                      <a:pt x="2560" y="1711"/>
                    </a:lnTo>
                    <a:lnTo>
                      <a:pt x="2583" y="1722"/>
                    </a:lnTo>
                    <a:lnTo>
                      <a:pt x="2583" y="1614"/>
                    </a:lnTo>
                    <a:lnTo>
                      <a:pt x="2583" y="1507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153" y="431"/>
                    </a:lnTo>
                    <a:lnTo>
                      <a:pt x="1830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8"/>
              <p:cNvSpPr/>
              <p:nvPr/>
            </p:nvSpPr>
            <p:spPr>
              <a:xfrm>
                <a:off x="6201100" y="2818475"/>
                <a:ext cx="86100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8393" extrusionOk="0">
                    <a:moveTo>
                      <a:pt x="861" y="0"/>
                    </a:moveTo>
                    <a:lnTo>
                      <a:pt x="323" y="323"/>
                    </a:lnTo>
                    <a:lnTo>
                      <a:pt x="108" y="3658"/>
                    </a:lnTo>
                    <a:lnTo>
                      <a:pt x="0" y="6348"/>
                    </a:lnTo>
                    <a:lnTo>
                      <a:pt x="108" y="7101"/>
                    </a:lnTo>
                    <a:lnTo>
                      <a:pt x="431" y="7639"/>
                    </a:lnTo>
                    <a:lnTo>
                      <a:pt x="646" y="7854"/>
                    </a:lnTo>
                    <a:lnTo>
                      <a:pt x="1292" y="8285"/>
                    </a:lnTo>
                    <a:lnTo>
                      <a:pt x="1722" y="8392"/>
                    </a:lnTo>
                    <a:lnTo>
                      <a:pt x="2045" y="8285"/>
                    </a:lnTo>
                    <a:lnTo>
                      <a:pt x="3443" y="7639"/>
                    </a:lnTo>
                    <a:lnTo>
                      <a:pt x="3336" y="2152"/>
                    </a:lnTo>
                    <a:lnTo>
                      <a:pt x="3336" y="1829"/>
                    </a:lnTo>
                    <a:lnTo>
                      <a:pt x="3336" y="1722"/>
                    </a:lnTo>
                    <a:lnTo>
                      <a:pt x="3013" y="1184"/>
                    </a:lnTo>
                    <a:lnTo>
                      <a:pt x="2583" y="754"/>
                    </a:lnTo>
                    <a:lnTo>
                      <a:pt x="1937" y="431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8"/>
              <p:cNvSpPr/>
              <p:nvPr/>
            </p:nvSpPr>
            <p:spPr>
              <a:xfrm>
                <a:off x="6195725" y="2837300"/>
                <a:ext cx="12642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057" h="3229" extrusionOk="0">
                    <a:moveTo>
                      <a:pt x="4411" y="1"/>
                    </a:moveTo>
                    <a:lnTo>
                      <a:pt x="3766" y="108"/>
                    </a:lnTo>
                    <a:lnTo>
                      <a:pt x="3228" y="539"/>
                    </a:lnTo>
                    <a:lnTo>
                      <a:pt x="2152" y="1184"/>
                    </a:lnTo>
                    <a:lnTo>
                      <a:pt x="753" y="2045"/>
                    </a:lnTo>
                    <a:lnTo>
                      <a:pt x="646" y="2045"/>
                    </a:lnTo>
                    <a:lnTo>
                      <a:pt x="323" y="2260"/>
                    </a:lnTo>
                    <a:lnTo>
                      <a:pt x="108" y="2368"/>
                    </a:lnTo>
                    <a:lnTo>
                      <a:pt x="0" y="2583"/>
                    </a:lnTo>
                    <a:lnTo>
                      <a:pt x="0" y="2905"/>
                    </a:lnTo>
                    <a:lnTo>
                      <a:pt x="108" y="3013"/>
                    </a:lnTo>
                    <a:lnTo>
                      <a:pt x="323" y="3228"/>
                    </a:lnTo>
                    <a:lnTo>
                      <a:pt x="1076" y="3228"/>
                    </a:lnTo>
                    <a:lnTo>
                      <a:pt x="1399" y="3013"/>
                    </a:lnTo>
                    <a:lnTo>
                      <a:pt x="3551" y="1292"/>
                    </a:lnTo>
                    <a:lnTo>
                      <a:pt x="3766" y="1184"/>
                    </a:lnTo>
                    <a:lnTo>
                      <a:pt x="4519" y="539"/>
                    </a:lnTo>
                    <a:lnTo>
                      <a:pt x="4519" y="861"/>
                    </a:lnTo>
                    <a:lnTo>
                      <a:pt x="5057" y="539"/>
                    </a:lnTo>
                    <a:lnTo>
                      <a:pt x="4949" y="216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8"/>
              <p:cNvSpPr/>
              <p:nvPr/>
            </p:nvSpPr>
            <p:spPr>
              <a:xfrm>
                <a:off x="6211850" y="2888400"/>
                <a:ext cx="27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" extrusionOk="0">
                    <a:moveTo>
                      <a:pt x="1" y="1"/>
                    </a:moveTo>
                    <a:lnTo>
                      <a:pt x="108" y="1"/>
                    </a:lnTo>
                    <a:lnTo>
                      <a:pt x="108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8"/>
              <p:cNvSpPr/>
              <p:nvPr/>
            </p:nvSpPr>
            <p:spPr>
              <a:xfrm>
                <a:off x="6190350" y="2831925"/>
                <a:ext cx="137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659" extrusionOk="0">
                    <a:moveTo>
                      <a:pt x="4626" y="431"/>
                    </a:moveTo>
                    <a:lnTo>
                      <a:pt x="5057" y="646"/>
                    </a:lnTo>
                    <a:lnTo>
                      <a:pt x="5057" y="754"/>
                    </a:lnTo>
                    <a:lnTo>
                      <a:pt x="4949" y="861"/>
                    </a:lnTo>
                    <a:lnTo>
                      <a:pt x="4842" y="754"/>
                    </a:lnTo>
                    <a:lnTo>
                      <a:pt x="4734" y="646"/>
                    </a:lnTo>
                    <a:lnTo>
                      <a:pt x="4626" y="646"/>
                    </a:lnTo>
                    <a:lnTo>
                      <a:pt x="3873" y="1291"/>
                    </a:lnTo>
                    <a:lnTo>
                      <a:pt x="3658" y="1399"/>
                    </a:lnTo>
                    <a:lnTo>
                      <a:pt x="1506" y="3120"/>
                    </a:lnTo>
                    <a:lnTo>
                      <a:pt x="1528" y="3142"/>
                    </a:lnTo>
                    <a:lnTo>
                      <a:pt x="1528" y="3142"/>
                    </a:lnTo>
                    <a:lnTo>
                      <a:pt x="1184" y="3228"/>
                    </a:lnTo>
                    <a:lnTo>
                      <a:pt x="538" y="3228"/>
                    </a:lnTo>
                    <a:lnTo>
                      <a:pt x="323" y="3013"/>
                    </a:lnTo>
                    <a:lnTo>
                      <a:pt x="430" y="2905"/>
                    </a:lnTo>
                    <a:lnTo>
                      <a:pt x="538" y="2690"/>
                    </a:lnTo>
                    <a:lnTo>
                      <a:pt x="968" y="2475"/>
                    </a:lnTo>
                    <a:lnTo>
                      <a:pt x="1076" y="2475"/>
                    </a:lnTo>
                    <a:lnTo>
                      <a:pt x="1184" y="2367"/>
                    </a:lnTo>
                    <a:lnTo>
                      <a:pt x="1184" y="2352"/>
                    </a:lnTo>
                    <a:lnTo>
                      <a:pt x="1184" y="2352"/>
                    </a:lnTo>
                    <a:lnTo>
                      <a:pt x="2475" y="1614"/>
                    </a:lnTo>
                    <a:lnTo>
                      <a:pt x="3228" y="1184"/>
                    </a:lnTo>
                    <a:lnTo>
                      <a:pt x="3443" y="969"/>
                    </a:lnTo>
                    <a:lnTo>
                      <a:pt x="3551" y="969"/>
                    </a:lnTo>
                    <a:lnTo>
                      <a:pt x="3981" y="538"/>
                    </a:lnTo>
                    <a:lnTo>
                      <a:pt x="4626" y="431"/>
                    </a:lnTo>
                    <a:close/>
                    <a:moveTo>
                      <a:pt x="4626" y="0"/>
                    </a:moveTo>
                    <a:lnTo>
                      <a:pt x="3873" y="108"/>
                    </a:lnTo>
                    <a:lnTo>
                      <a:pt x="3766" y="216"/>
                    </a:lnTo>
                    <a:lnTo>
                      <a:pt x="3335" y="646"/>
                    </a:lnTo>
                    <a:lnTo>
                      <a:pt x="2905" y="861"/>
                    </a:lnTo>
                    <a:lnTo>
                      <a:pt x="1829" y="1614"/>
                    </a:lnTo>
                    <a:lnTo>
                      <a:pt x="1054" y="2045"/>
                    </a:lnTo>
                    <a:lnTo>
                      <a:pt x="968" y="2045"/>
                    </a:lnTo>
                    <a:lnTo>
                      <a:pt x="861" y="2152"/>
                    </a:lnTo>
                    <a:lnTo>
                      <a:pt x="538" y="2260"/>
                    </a:lnTo>
                    <a:lnTo>
                      <a:pt x="215" y="2475"/>
                    </a:lnTo>
                    <a:lnTo>
                      <a:pt x="108" y="2690"/>
                    </a:lnTo>
                    <a:lnTo>
                      <a:pt x="0" y="3013"/>
                    </a:lnTo>
                    <a:lnTo>
                      <a:pt x="0" y="3120"/>
                    </a:lnTo>
                    <a:lnTo>
                      <a:pt x="108" y="3336"/>
                    </a:lnTo>
                    <a:lnTo>
                      <a:pt x="323" y="3551"/>
                    </a:lnTo>
                    <a:lnTo>
                      <a:pt x="646" y="3551"/>
                    </a:lnTo>
                    <a:lnTo>
                      <a:pt x="861" y="3658"/>
                    </a:lnTo>
                    <a:lnTo>
                      <a:pt x="1291" y="3551"/>
                    </a:lnTo>
                    <a:lnTo>
                      <a:pt x="1722" y="3443"/>
                    </a:lnTo>
                    <a:lnTo>
                      <a:pt x="1829" y="3443"/>
                    </a:lnTo>
                    <a:lnTo>
                      <a:pt x="3760" y="1716"/>
                    </a:lnTo>
                    <a:lnTo>
                      <a:pt x="3766" y="1722"/>
                    </a:lnTo>
                    <a:lnTo>
                      <a:pt x="3873" y="1722"/>
                    </a:lnTo>
                    <a:lnTo>
                      <a:pt x="4088" y="1507"/>
                    </a:lnTo>
                    <a:lnTo>
                      <a:pt x="4626" y="1076"/>
                    </a:lnTo>
                    <a:lnTo>
                      <a:pt x="4626" y="1184"/>
                    </a:lnTo>
                    <a:lnTo>
                      <a:pt x="4734" y="1291"/>
                    </a:lnTo>
                    <a:lnTo>
                      <a:pt x="4842" y="1291"/>
                    </a:lnTo>
                    <a:lnTo>
                      <a:pt x="5379" y="969"/>
                    </a:lnTo>
                    <a:lnTo>
                      <a:pt x="5487" y="861"/>
                    </a:lnTo>
                    <a:lnTo>
                      <a:pt x="5487" y="754"/>
                    </a:lnTo>
                    <a:lnTo>
                      <a:pt x="5379" y="431"/>
                    </a:lnTo>
                    <a:lnTo>
                      <a:pt x="5272" y="323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8"/>
              <p:cNvSpPr/>
              <p:nvPr/>
            </p:nvSpPr>
            <p:spPr>
              <a:xfrm>
                <a:off x="6209175" y="2885725"/>
                <a:ext cx="807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3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108" y="323"/>
                    </a:lnTo>
                    <a:lnTo>
                      <a:pt x="215" y="323"/>
                    </a:lnTo>
                    <a:lnTo>
                      <a:pt x="323" y="215"/>
                    </a:lnTo>
                    <a:lnTo>
                      <a:pt x="323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8"/>
              <p:cNvSpPr/>
              <p:nvPr/>
            </p:nvSpPr>
            <p:spPr>
              <a:xfrm>
                <a:off x="6176900" y="2794275"/>
                <a:ext cx="53800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4950" extrusionOk="0">
                    <a:moveTo>
                      <a:pt x="968" y="0"/>
                    </a:moveTo>
                    <a:lnTo>
                      <a:pt x="538" y="108"/>
                    </a:lnTo>
                    <a:lnTo>
                      <a:pt x="323" y="431"/>
                    </a:lnTo>
                    <a:lnTo>
                      <a:pt x="108" y="861"/>
                    </a:lnTo>
                    <a:lnTo>
                      <a:pt x="0" y="1506"/>
                    </a:lnTo>
                    <a:lnTo>
                      <a:pt x="108" y="2152"/>
                    </a:lnTo>
                    <a:lnTo>
                      <a:pt x="108" y="2367"/>
                    </a:lnTo>
                    <a:lnTo>
                      <a:pt x="538" y="3766"/>
                    </a:lnTo>
                    <a:lnTo>
                      <a:pt x="646" y="4196"/>
                    </a:lnTo>
                    <a:lnTo>
                      <a:pt x="753" y="4626"/>
                    </a:lnTo>
                    <a:lnTo>
                      <a:pt x="861" y="4842"/>
                    </a:lnTo>
                    <a:lnTo>
                      <a:pt x="1076" y="4949"/>
                    </a:lnTo>
                    <a:lnTo>
                      <a:pt x="1722" y="4949"/>
                    </a:lnTo>
                    <a:lnTo>
                      <a:pt x="1937" y="4734"/>
                    </a:lnTo>
                    <a:lnTo>
                      <a:pt x="2044" y="4519"/>
                    </a:lnTo>
                    <a:lnTo>
                      <a:pt x="2152" y="4196"/>
                    </a:lnTo>
                    <a:lnTo>
                      <a:pt x="2152" y="3981"/>
                    </a:lnTo>
                    <a:lnTo>
                      <a:pt x="2044" y="3551"/>
                    </a:lnTo>
                    <a:lnTo>
                      <a:pt x="2044" y="3335"/>
                    </a:lnTo>
                    <a:lnTo>
                      <a:pt x="1829" y="1829"/>
                    </a:lnTo>
                    <a:lnTo>
                      <a:pt x="1829" y="1506"/>
                    </a:lnTo>
                    <a:lnTo>
                      <a:pt x="1722" y="861"/>
                    </a:lnTo>
                    <a:lnTo>
                      <a:pt x="1614" y="431"/>
                    </a:lnTo>
                    <a:lnTo>
                      <a:pt x="1291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8"/>
              <p:cNvSpPr/>
              <p:nvPr/>
            </p:nvSpPr>
            <p:spPr>
              <a:xfrm>
                <a:off x="6171525" y="2788900"/>
                <a:ext cx="64575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5380" extrusionOk="0">
                    <a:moveTo>
                      <a:pt x="1183" y="323"/>
                    </a:moveTo>
                    <a:lnTo>
                      <a:pt x="1399" y="430"/>
                    </a:lnTo>
                    <a:lnTo>
                      <a:pt x="1614" y="646"/>
                    </a:lnTo>
                    <a:lnTo>
                      <a:pt x="1721" y="861"/>
                    </a:lnTo>
                    <a:lnTo>
                      <a:pt x="1829" y="1291"/>
                    </a:lnTo>
                    <a:lnTo>
                      <a:pt x="1829" y="1721"/>
                    </a:lnTo>
                    <a:lnTo>
                      <a:pt x="1829" y="2044"/>
                    </a:lnTo>
                    <a:lnTo>
                      <a:pt x="2044" y="3550"/>
                    </a:lnTo>
                    <a:lnTo>
                      <a:pt x="2152" y="3873"/>
                    </a:lnTo>
                    <a:lnTo>
                      <a:pt x="2152" y="4196"/>
                    </a:lnTo>
                    <a:lnTo>
                      <a:pt x="2152" y="4411"/>
                    </a:lnTo>
                    <a:lnTo>
                      <a:pt x="2152" y="4626"/>
                    </a:lnTo>
                    <a:lnTo>
                      <a:pt x="2044" y="4841"/>
                    </a:lnTo>
                    <a:lnTo>
                      <a:pt x="1829" y="4949"/>
                    </a:lnTo>
                    <a:lnTo>
                      <a:pt x="1614" y="5057"/>
                    </a:lnTo>
                    <a:lnTo>
                      <a:pt x="1506" y="5057"/>
                    </a:lnTo>
                    <a:lnTo>
                      <a:pt x="1291" y="4949"/>
                    </a:lnTo>
                    <a:lnTo>
                      <a:pt x="1183" y="4841"/>
                    </a:lnTo>
                    <a:lnTo>
                      <a:pt x="968" y="4411"/>
                    </a:lnTo>
                    <a:lnTo>
                      <a:pt x="861" y="3981"/>
                    </a:lnTo>
                    <a:lnTo>
                      <a:pt x="538" y="2582"/>
                    </a:lnTo>
                    <a:lnTo>
                      <a:pt x="538" y="2259"/>
                    </a:lnTo>
                    <a:lnTo>
                      <a:pt x="430" y="1721"/>
                    </a:lnTo>
                    <a:lnTo>
                      <a:pt x="430" y="1183"/>
                    </a:lnTo>
                    <a:lnTo>
                      <a:pt x="646" y="753"/>
                    </a:lnTo>
                    <a:lnTo>
                      <a:pt x="861" y="430"/>
                    </a:lnTo>
                    <a:lnTo>
                      <a:pt x="1183" y="323"/>
                    </a:lnTo>
                    <a:close/>
                    <a:moveTo>
                      <a:pt x="861" y="0"/>
                    </a:moveTo>
                    <a:lnTo>
                      <a:pt x="646" y="108"/>
                    </a:lnTo>
                    <a:lnTo>
                      <a:pt x="430" y="430"/>
                    </a:lnTo>
                    <a:lnTo>
                      <a:pt x="215" y="753"/>
                    </a:lnTo>
                    <a:lnTo>
                      <a:pt x="108" y="1183"/>
                    </a:lnTo>
                    <a:lnTo>
                      <a:pt x="0" y="1721"/>
                    </a:lnTo>
                    <a:lnTo>
                      <a:pt x="108" y="2367"/>
                    </a:lnTo>
                    <a:lnTo>
                      <a:pt x="215" y="2690"/>
                    </a:lnTo>
                    <a:lnTo>
                      <a:pt x="538" y="4088"/>
                    </a:lnTo>
                    <a:lnTo>
                      <a:pt x="646" y="4519"/>
                    </a:lnTo>
                    <a:lnTo>
                      <a:pt x="861" y="4949"/>
                    </a:lnTo>
                    <a:lnTo>
                      <a:pt x="968" y="5164"/>
                    </a:lnTo>
                    <a:lnTo>
                      <a:pt x="1291" y="5379"/>
                    </a:lnTo>
                    <a:lnTo>
                      <a:pt x="1937" y="5379"/>
                    </a:lnTo>
                    <a:lnTo>
                      <a:pt x="2152" y="5272"/>
                    </a:lnTo>
                    <a:lnTo>
                      <a:pt x="2259" y="5164"/>
                    </a:lnTo>
                    <a:lnTo>
                      <a:pt x="2475" y="4841"/>
                    </a:lnTo>
                    <a:lnTo>
                      <a:pt x="2582" y="4411"/>
                    </a:lnTo>
                    <a:lnTo>
                      <a:pt x="2475" y="4196"/>
                    </a:lnTo>
                    <a:lnTo>
                      <a:pt x="2475" y="3766"/>
                    </a:lnTo>
                    <a:lnTo>
                      <a:pt x="2475" y="3550"/>
                    </a:lnTo>
                    <a:lnTo>
                      <a:pt x="2152" y="2044"/>
                    </a:lnTo>
                    <a:lnTo>
                      <a:pt x="2259" y="1721"/>
                    </a:lnTo>
                    <a:lnTo>
                      <a:pt x="2152" y="1076"/>
                    </a:lnTo>
                    <a:lnTo>
                      <a:pt x="1937" y="538"/>
                    </a:lnTo>
                    <a:lnTo>
                      <a:pt x="1614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8"/>
              <p:cNvSpPr/>
              <p:nvPr/>
            </p:nvSpPr>
            <p:spPr>
              <a:xfrm>
                <a:off x="6174200" y="2788900"/>
                <a:ext cx="113000" cy="19635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7854" extrusionOk="0">
                    <a:moveTo>
                      <a:pt x="1292" y="0"/>
                    </a:moveTo>
                    <a:lnTo>
                      <a:pt x="969" y="215"/>
                    </a:lnTo>
                    <a:lnTo>
                      <a:pt x="646" y="538"/>
                    </a:lnTo>
                    <a:lnTo>
                      <a:pt x="431" y="968"/>
                    </a:lnTo>
                    <a:lnTo>
                      <a:pt x="108" y="1721"/>
                    </a:lnTo>
                    <a:lnTo>
                      <a:pt x="1" y="2475"/>
                    </a:lnTo>
                    <a:lnTo>
                      <a:pt x="1" y="3228"/>
                    </a:lnTo>
                    <a:lnTo>
                      <a:pt x="1" y="4088"/>
                    </a:lnTo>
                    <a:lnTo>
                      <a:pt x="1" y="6240"/>
                    </a:lnTo>
                    <a:lnTo>
                      <a:pt x="2798" y="7854"/>
                    </a:lnTo>
                    <a:lnTo>
                      <a:pt x="4519" y="6886"/>
                    </a:lnTo>
                    <a:lnTo>
                      <a:pt x="4412" y="1506"/>
                    </a:lnTo>
                    <a:lnTo>
                      <a:pt x="4304" y="1183"/>
                    </a:lnTo>
                    <a:lnTo>
                      <a:pt x="4089" y="861"/>
                    </a:lnTo>
                    <a:lnTo>
                      <a:pt x="3766" y="538"/>
                    </a:lnTo>
                    <a:lnTo>
                      <a:pt x="3443" y="323"/>
                    </a:lnTo>
                    <a:lnTo>
                      <a:pt x="2905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8"/>
              <p:cNvSpPr/>
              <p:nvPr/>
            </p:nvSpPr>
            <p:spPr>
              <a:xfrm>
                <a:off x="6168825" y="2783500"/>
                <a:ext cx="121050" cy="2044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8178" extrusionOk="0">
                    <a:moveTo>
                      <a:pt x="2475" y="324"/>
                    </a:moveTo>
                    <a:lnTo>
                      <a:pt x="3013" y="431"/>
                    </a:lnTo>
                    <a:lnTo>
                      <a:pt x="3551" y="646"/>
                    </a:lnTo>
                    <a:lnTo>
                      <a:pt x="3874" y="862"/>
                    </a:lnTo>
                    <a:lnTo>
                      <a:pt x="4196" y="1184"/>
                    </a:lnTo>
                    <a:lnTo>
                      <a:pt x="4412" y="1399"/>
                    </a:lnTo>
                    <a:lnTo>
                      <a:pt x="4412" y="1722"/>
                    </a:lnTo>
                    <a:lnTo>
                      <a:pt x="4519" y="6994"/>
                    </a:lnTo>
                    <a:lnTo>
                      <a:pt x="3013" y="7855"/>
                    </a:lnTo>
                    <a:lnTo>
                      <a:pt x="431" y="6305"/>
                    </a:lnTo>
                    <a:lnTo>
                      <a:pt x="431" y="4304"/>
                    </a:lnTo>
                    <a:lnTo>
                      <a:pt x="431" y="3121"/>
                    </a:lnTo>
                    <a:lnTo>
                      <a:pt x="431" y="2691"/>
                    </a:lnTo>
                    <a:lnTo>
                      <a:pt x="538" y="1937"/>
                    </a:lnTo>
                    <a:lnTo>
                      <a:pt x="754" y="1292"/>
                    </a:lnTo>
                    <a:lnTo>
                      <a:pt x="969" y="862"/>
                    </a:lnTo>
                    <a:lnTo>
                      <a:pt x="1291" y="646"/>
                    </a:lnTo>
                    <a:lnTo>
                      <a:pt x="1614" y="431"/>
                    </a:lnTo>
                    <a:lnTo>
                      <a:pt x="2152" y="324"/>
                    </a:lnTo>
                    <a:close/>
                    <a:moveTo>
                      <a:pt x="2152" y="1"/>
                    </a:moveTo>
                    <a:lnTo>
                      <a:pt x="1507" y="108"/>
                    </a:lnTo>
                    <a:lnTo>
                      <a:pt x="1076" y="324"/>
                    </a:lnTo>
                    <a:lnTo>
                      <a:pt x="754" y="646"/>
                    </a:lnTo>
                    <a:lnTo>
                      <a:pt x="431" y="1077"/>
                    </a:lnTo>
                    <a:lnTo>
                      <a:pt x="216" y="1937"/>
                    </a:lnTo>
                    <a:lnTo>
                      <a:pt x="0" y="2691"/>
                    </a:lnTo>
                    <a:lnTo>
                      <a:pt x="0" y="3121"/>
                    </a:lnTo>
                    <a:lnTo>
                      <a:pt x="108" y="4304"/>
                    </a:lnTo>
                    <a:lnTo>
                      <a:pt x="108" y="6456"/>
                    </a:lnTo>
                    <a:lnTo>
                      <a:pt x="216" y="6564"/>
                    </a:lnTo>
                    <a:lnTo>
                      <a:pt x="2905" y="8177"/>
                    </a:lnTo>
                    <a:lnTo>
                      <a:pt x="3013" y="8177"/>
                    </a:lnTo>
                    <a:lnTo>
                      <a:pt x="4734" y="7317"/>
                    </a:lnTo>
                    <a:lnTo>
                      <a:pt x="4842" y="7102"/>
                    </a:lnTo>
                    <a:lnTo>
                      <a:pt x="4842" y="1722"/>
                    </a:lnTo>
                    <a:lnTo>
                      <a:pt x="4734" y="1292"/>
                    </a:lnTo>
                    <a:lnTo>
                      <a:pt x="4412" y="862"/>
                    </a:lnTo>
                    <a:lnTo>
                      <a:pt x="4089" y="646"/>
                    </a:lnTo>
                    <a:lnTo>
                      <a:pt x="3766" y="324"/>
                    </a:lnTo>
                    <a:lnTo>
                      <a:pt x="3120" y="108"/>
                    </a:lnTo>
                    <a:lnTo>
                      <a:pt x="247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8"/>
              <p:cNvSpPr/>
              <p:nvPr/>
            </p:nvSpPr>
            <p:spPr>
              <a:xfrm>
                <a:off x="6308675" y="2853450"/>
                <a:ext cx="134525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2905" extrusionOk="0">
                    <a:moveTo>
                      <a:pt x="3982" y="0"/>
                    </a:moveTo>
                    <a:lnTo>
                      <a:pt x="3444" y="430"/>
                    </a:lnTo>
                    <a:lnTo>
                      <a:pt x="2368" y="968"/>
                    </a:lnTo>
                    <a:lnTo>
                      <a:pt x="862" y="1722"/>
                    </a:lnTo>
                    <a:lnTo>
                      <a:pt x="862" y="1829"/>
                    </a:lnTo>
                    <a:lnTo>
                      <a:pt x="431" y="1937"/>
                    </a:lnTo>
                    <a:lnTo>
                      <a:pt x="216" y="2044"/>
                    </a:lnTo>
                    <a:lnTo>
                      <a:pt x="109" y="2259"/>
                    </a:lnTo>
                    <a:lnTo>
                      <a:pt x="1" y="2475"/>
                    </a:lnTo>
                    <a:lnTo>
                      <a:pt x="109" y="2690"/>
                    </a:lnTo>
                    <a:lnTo>
                      <a:pt x="431" y="2797"/>
                    </a:lnTo>
                    <a:lnTo>
                      <a:pt x="754" y="2905"/>
                    </a:lnTo>
                    <a:lnTo>
                      <a:pt x="1077" y="2905"/>
                    </a:lnTo>
                    <a:lnTo>
                      <a:pt x="1507" y="2797"/>
                    </a:lnTo>
                    <a:lnTo>
                      <a:pt x="3766" y="1184"/>
                    </a:lnTo>
                    <a:lnTo>
                      <a:pt x="3874" y="1076"/>
                    </a:lnTo>
                    <a:lnTo>
                      <a:pt x="4735" y="538"/>
                    </a:lnTo>
                    <a:lnTo>
                      <a:pt x="4735" y="861"/>
                    </a:lnTo>
                    <a:lnTo>
                      <a:pt x="5380" y="646"/>
                    </a:lnTo>
                    <a:lnTo>
                      <a:pt x="5273" y="215"/>
                    </a:lnTo>
                    <a:lnTo>
                      <a:pt x="46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8"/>
              <p:cNvSpPr/>
              <p:nvPr/>
            </p:nvSpPr>
            <p:spPr>
              <a:xfrm>
                <a:off x="6330200" y="2896475"/>
                <a:ext cx="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09" extrusionOk="0">
                    <a:moveTo>
                      <a:pt x="1" y="108"/>
                    </a:moveTo>
                    <a:lnTo>
                      <a:pt x="1" y="1"/>
                    </a:lnTo>
                    <a:lnTo>
                      <a:pt x="1" y="108"/>
                    </a:lnTo>
                    <a:lnTo>
                      <a:pt x="1" y="108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8"/>
              <p:cNvSpPr/>
              <p:nvPr/>
            </p:nvSpPr>
            <p:spPr>
              <a:xfrm>
                <a:off x="6306000" y="2848050"/>
                <a:ext cx="1398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3337" extrusionOk="0">
                    <a:moveTo>
                      <a:pt x="4734" y="324"/>
                    </a:moveTo>
                    <a:lnTo>
                      <a:pt x="5165" y="539"/>
                    </a:lnTo>
                    <a:lnTo>
                      <a:pt x="5272" y="754"/>
                    </a:lnTo>
                    <a:lnTo>
                      <a:pt x="5057" y="862"/>
                    </a:lnTo>
                    <a:lnTo>
                      <a:pt x="4949" y="754"/>
                    </a:lnTo>
                    <a:lnTo>
                      <a:pt x="4842" y="646"/>
                    </a:lnTo>
                    <a:lnTo>
                      <a:pt x="4734" y="646"/>
                    </a:lnTo>
                    <a:lnTo>
                      <a:pt x="3873" y="1184"/>
                    </a:lnTo>
                    <a:lnTo>
                      <a:pt x="3766" y="1292"/>
                    </a:lnTo>
                    <a:lnTo>
                      <a:pt x="1507" y="2798"/>
                    </a:lnTo>
                    <a:lnTo>
                      <a:pt x="1184" y="2906"/>
                    </a:lnTo>
                    <a:lnTo>
                      <a:pt x="538" y="2906"/>
                    </a:lnTo>
                    <a:lnTo>
                      <a:pt x="323" y="2691"/>
                    </a:lnTo>
                    <a:lnTo>
                      <a:pt x="323" y="2583"/>
                    </a:lnTo>
                    <a:lnTo>
                      <a:pt x="431" y="2368"/>
                    </a:lnTo>
                    <a:lnTo>
                      <a:pt x="969" y="2153"/>
                    </a:lnTo>
                    <a:lnTo>
                      <a:pt x="1184" y="2153"/>
                    </a:lnTo>
                    <a:lnTo>
                      <a:pt x="1184" y="2099"/>
                    </a:lnTo>
                    <a:lnTo>
                      <a:pt x="1184" y="2099"/>
                    </a:lnTo>
                    <a:lnTo>
                      <a:pt x="2582" y="1400"/>
                    </a:lnTo>
                    <a:lnTo>
                      <a:pt x="3336" y="969"/>
                    </a:lnTo>
                    <a:lnTo>
                      <a:pt x="3551" y="862"/>
                    </a:lnTo>
                    <a:lnTo>
                      <a:pt x="3658" y="862"/>
                    </a:lnTo>
                    <a:lnTo>
                      <a:pt x="4196" y="431"/>
                    </a:lnTo>
                    <a:lnTo>
                      <a:pt x="4734" y="324"/>
                    </a:lnTo>
                    <a:close/>
                    <a:moveTo>
                      <a:pt x="4734" y="1"/>
                    </a:moveTo>
                    <a:lnTo>
                      <a:pt x="4089" y="109"/>
                    </a:lnTo>
                    <a:lnTo>
                      <a:pt x="3981" y="109"/>
                    </a:lnTo>
                    <a:lnTo>
                      <a:pt x="3443" y="539"/>
                    </a:lnTo>
                    <a:lnTo>
                      <a:pt x="2260" y="1184"/>
                    </a:lnTo>
                    <a:lnTo>
                      <a:pt x="861" y="1830"/>
                    </a:lnTo>
                    <a:lnTo>
                      <a:pt x="538" y="1938"/>
                    </a:lnTo>
                    <a:lnTo>
                      <a:pt x="216" y="2153"/>
                    </a:lnTo>
                    <a:lnTo>
                      <a:pt x="0" y="2368"/>
                    </a:lnTo>
                    <a:lnTo>
                      <a:pt x="0" y="2691"/>
                    </a:lnTo>
                    <a:lnTo>
                      <a:pt x="108" y="3013"/>
                    </a:lnTo>
                    <a:lnTo>
                      <a:pt x="323" y="3229"/>
                    </a:lnTo>
                    <a:lnTo>
                      <a:pt x="646" y="3336"/>
                    </a:lnTo>
                    <a:lnTo>
                      <a:pt x="1291" y="3336"/>
                    </a:lnTo>
                    <a:lnTo>
                      <a:pt x="1722" y="3121"/>
                    </a:lnTo>
                    <a:lnTo>
                      <a:pt x="3981" y="1615"/>
                    </a:lnTo>
                    <a:lnTo>
                      <a:pt x="4089" y="1507"/>
                    </a:lnTo>
                    <a:lnTo>
                      <a:pt x="4734" y="1077"/>
                    </a:lnTo>
                    <a:lnTo>
                      <a:pt x="4734" y="1184"/>
                    </a:lnTo>
                    <a:lnTo>
                      <a:pt x="4842" y="1292"/>
                    </a:lnTo>
                    <a:lnTo>
                      <a:pt x="4949" y="1292"/>
                    </a:lnTo>
                    <a:lnTo>
                      <a:pt x="5487" y="969"/>
                    </a:lnTo>
                    <a:lnTo>
                      <a:pt x="5595" y="862"/>
                    </a:lnTo>
                    <a:lnTo>
                      <a:pt x="5595" y="754"/>
                    </a:lnTo>
                    <a:lnTo>
                      <a:pt x="5487" y="431"/>
                    </a:lnTo>
                    <a:lnTo>
                      <a:pt x="5487" y="324"/>
                    </a:lnTo>
                    <a:lnTo>
                      <a:pt x="484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8"/>
              <p:cNvSpPr/>
              <p:nvPr/>
            </p:nvSpPr>
            <p:spPr>
              <a:xfrm>
                <a:off x="6324825" y="2893775"/>
                <a:ext cx="810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24" extrusionOk="0">
                    <a:moveTo>
                      <a:pt x="108" y="1"/>
                    </a:moveTo>
                    <a:lnTo>
                      <a:pt x="0" y="109"/>
                    </a:lnTo>
                    <a:lnTo>
                      <a:pt x="0" y="216"/>
                    </a:lnTo>
                    <a:lnTo>
                      <a:pt x="108" y="324"/>
                    </a:lnTo>
                    <a:lnTo>
                      <a:pt x="323" y="324"/>
                    </a:lnTo>
                    <a:lnTo>
                      <a:pt x="323" y="216"/>
                    </a:lnTo>
                    <a:lnTo>
                      <a:pt x="323" y="109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8"/>
              <p:cNvSpPr/>
              <p:nvPr/>
            </p:nvSpPr>
            <p:spPr>
              <a:xfrm>
                <a:off x="6246825" y="2826550"/>
                <a:ext cx="9955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4089" extrusionOk="0">
                    <a:moveTo>
                      <a:pt x="646" y="0"/>
                    </a:moveTo>
                    <a:lnTo>
                      <a:pt x="216" y="108"/>
                    </a:lnTo>
                    <a:lnTo>
                      <a:pt x="0" y="431"/>
                    </a:lnTo>
                    <a:lnTo>
                      <a:pt x="0" y="861"/>
                    </a:lnTo>
                    <a:lnTo>
                      <a:pt x="108" y="1399"/>
                    </a:lnTo>
                    <a:lnTo>
                      <a:pt x="431" y="1937"/>
                    </a:lnTo>
                    <a:lnTo>
                      <a:pt x="969" y="2367"/>
                    </a:lnTo>
                    <a:lnTo>
                      <a:pt x="1076" y="2475"/>
                    </a:lnTo>
                    <a:lnTo>
                      <a:pt x="2260" y="3443"/>
                    </a:lnTo>
                    <a:lnTo>
                      <a:pt x="2583" y="3766"/>
                    </a:lnTo>
                    <a:lnTo>
                      <a:pt x="3013" y="3981"/>
                    </a:lnTo>
                    <a:lnTo>
                      <a:pt x="3228" y="4089"/>
                    </a:lnTo>
                    <a:lnTo>
                      <a:pt x="3443" y="3981"/>
                    </a:lnTo>
                    <a:lnTo>
                      <a:pt x="3658" y="3873"/>
                    </a:lnTo>
                    <a:lnTo>
                      <a:pt x="3874" y="3658"/>
                    </a:lnTo>
                    <a:lnTo>
                      <a:pt x="3981" y="3335"/>
                    </a:lnTo>
                    <a:lnTo>
                      <a:pt x="3981" y="3013"/>
                    </a:lnTo>
                    <a:lnTo>
                      <a:pt x="3766" y="2798"/>
                    </a:lnTo>
                    <a:lnTo>
                      <a:pt x="3658" y="2582"/>
                    </a:lnTo>
                    <a:lnTo>
                      <a:pt x="3443" y="2367"/>
                    </a:lnTo>
                    <a:lnTo>
                      <a:pt x="3228" y="2152"/>
                    </a:lnTo>
                    <a:lnTo>
                      <a:pt x="2045" y="1076"/>
                    </a:lnTo>
                    <a:lnTo>
                      <a:pt x="1937" y="753"/>
                    </a:lnTo>
                    <a:lnTo>
                      <a:pt x="1507" y="323"/>
                    </a:lnTo>
                    <a:lnTo>
                      <a:pt x="1076" y="108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8"/>
              <p:cNvSpPr/>
              <p:nvPr/>
            </p:nvSpPr>
            <p:spPr>
              <a:xfrm>
                <a:off x="6241450" y="2821175"/>
                <a:ext cx="11030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4412" extrusionOk="0">
                    <a:moveTo>
                      <a:pt x="1076" y="430"/>
                    </a:moveTo>
                    <a:lnTo>
                      <a:pt x="1399" y="538"/>
                    </a:lnTo>
                    <a:lnTo>
                      <a:pt x="1722" y="861"/>
                    </a:lnTo>
                    <a:lnTo>
                      <a:pt x="1937" y="1076"/>
                    </a:lnTo>
                    <a:lnTo>
                      <a:pt x="2152" y="1399"/>
                    </a:lnTo>
                    <a:lnTo>
                      <a:pt x="3335" y="2475"/>
                    </a:lnTo>
                    <a:lnTo>
                      <a:pt x="3443" y="2690"/>
                    </a:lnTo>
                    <a:lnTo>
                      <a:pt x="3766" y="2905"/>
                    </a:lnTo>
                    <a:lnTo>
                      <a:pt x="3873" y="3120"/>
                    </a:lnTo>
                    <a:lnTo>
                      <a:pt x="3981" y="3335"/>
                    </a:lnTo>
                    <a:lnTo>
                      <a:pt x="3981" y="3550"/>
                    </a:lnTo>
                    <a:lnTo>
                      <a:pt x="3981" y="3766"/>
                    </a:lnTo>
                    <a:lnTo>
                      <a:pt x="3766" y="3873"/>
                    </a:lnTo>
                    <a:lnTo>
                      <a:pt x="3443" y="4088"/>
                    </a:lnTo>
                    <a:lnTo>
                      <a:pt x="3335" y="3981"/>
                    </a:lnTo>
                    <a:lnTo>
                      <a:pt x="2905" y="3766"/>
                    </a:lnTo>
                    <a:lnTo>
                      <a:pt x="2582" y="3550"/>
                    </a:lnTo>
                    <a:lnTo>
                      <a:pt x="1507" y="2582"/>
                    </a:lnTo>
                    <a:lnTo>
                      <a:pt x="1291" y="2475"/>
                    </a:lnTo>
                    <a:lnTo>
                      <a:pt x="861" y="2044"/>
                    </a:lnTo>
                    <a:lnTo>
                      <a:pt x="538" y="1399"/>
                    </a:lnTo>
                    <a:lnTo>
                      <a:pt x="431" y="968"/>
                    </a:lnTo>
                    <a:lnTo>
                      <a:pt x="431" y="646"/>
                    </a:lnTo>
                    <a:lnTo>
                      <a:pt x="538" y="538"/>
                    </a:lnTo>
                    <a:lnTo>
                      <a:pt x="861" y="430"/>
                    </a:lnTo>
                    <a:close/>
                    <a:moveTo>
                      <a:pt x="861" y="0"/>
                    </a:moveTo>
                    <a:lnTo>
                      <a:pt x="538" y="108"/>
                    </a:lnTo>
                    <a:lnTo>
                      <a:pt x="323" y="215"/>
                    </a:lnTo>
                    <a:lnTo>
                      <a:pt x="108" y="538"/>
                    </a:lnTo>
                    <a:lnTo>
                      <a:pt x="0" y="968"/>
                    </a:lnTo>
                    <a:lnTo>
                      <a:pt x="215" y="1614"/>
                    </a:lnTo>
                    <a:lnTo>
                      <a:pt x="538" y="2259"/>
                    </a:lnTo>
                    <a:lnTo>
                      <a:pt x="1035" y="2657"/>
                    </a:lnTo>
                    <a:lnTo>
                      <a:pt x="1035" y="2657"/>
                    </a:lnTo>
                    <a:lnTo>
                      <a:pt x="969" y="2690"/>
                    </a:lnTo>
                    <a:lnTo>
                      <a:pt x="1184" y="2905"/>
                    </a:lnTo>
                    <a:lnTo>
                      <a:pt x="2367" y="3766"/>
                    </a:lnTo>
                    <a:lnTo>
                      <a:pt x="2690" y="4088"/>
                    </a:lnTo>
                    <a:lnTo>
                      <a:pt x="3120" y="4304"/>
                    </a:lnTo>
                    <a:lnTo>
                      <a:pt x="3443" y="4411"/>
                    </a:lnTo>
                    <a:lnTo>
                      <a:pt x="3766" y="4304"/>
                    </a:lnTo>
                    <a:lnTo>
                      <a:pt x="3981" y="4196"/>
                    </a:lnTo>
                    <a:lnTo>
                      <a:pt x="4196" y="3981"/>
                    </a:lnTo>
                    <a:lnTo>
                      <a:pt x="4304" y="3766"/>
                    </a:lnTo>
                    <a:lnTo>
                      <a:pt x="4411" y="3550"/>
                    </a:lnTo>
                    <a:lnTo>
                      <a:pt x="4304" y="3228"/>
                    </a:lnTo>
                    <a:lnTo>
                      <a:pt x="4196" y="2905"/>
                    </a:lnTo>
                    <a:lnTo>
                      <a:pt x="3981" y="2690"/>
                    </a:lnTo>
                    <a:lnTo>
                      <a:pt x="3766" y="2367"/>
                    </a:lnTo>
                    <a:lnTo>
                      <a:pt x="3551" y="2259"/>
                    </a:lnTo>
                    <a:lnTo>
                      <a:pt x="2475" y="1184"/>
                    </a:lnTo>
                    <a:lnTo>
                      <a:pt x="2260" y="861"/>
                    </a:lnTo>
                    <a:lnTo>
                      <a:pt x="1937" y="538"/>
                    </a:lnTo>
                    <a:lnTo>
                      <a:pt x="1614" y="323"/>
                    </a:lnTo>
                    <a:lnTo>
                      <a:pt x="1184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8"/>
              <p:cNvSpPr/>
              <p:nvPr/>
            </p:nvSpPr>
            <p:spPr>
              <a:xfrm>
                <a:off x="6219925" y="2751225"/>
                <a:ext cx="430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368" extrusionOk="0">
                    <a:moveTo>
                      <a:pt x="539" y="1"/>
                    </a:move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" y="862"/>
                    </a:lnTo>
                    <a:lnTo>
                      <a:pt x="1" y="1507"/>
                    </a:lnTo>
                    <a:lnTo>
                      <a:pt x="108" y="1937"/>
                    </a:lnTo>
                    <a:lnTo>
                      <a:pt x="323" y="2153"/>
                    </a:lnTo>
                    <a:lnTo>
                      <a:pt x="754" y="2368"/>
                    </a:lnTo>
                    <a:lnTo>
                      <a:pt x="1184" y="2368"/>
                    </a:lnTo>
                    <a:lnTo>
                      <a:pt x="1507" y="2260"/>
                    </a:lnTo>
                    <a:lnTo>
                      <a:pt x="1614" y="2153"/>
                    </a:lnTo>
                    <a:lnTo>
                      <a:pt x="1722" y="1937"/>
                    </a:lnTo>
                    <a:lnTo>
                      <a:pt x="1722" y="1722"/>
                    </a:lnTo>
                    <a:lnTo>
                      <a:pt x="1722" y="754"/>
                    </a:lnTo>
                    <a:lnTo>
                      <a:pt x="1292" y="324"/>
                    </a:lnTo>
                    <a:lnTo>
                      <a:pt x="96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8"/>
              <p:cNvSpPr/>
              <p:nvPr/>
            </p:nvSpPr>
            <p:spPr>
              <a:xfrm>
                <a:off x="6214550" y="2745850"/>
                <a:ext cx="538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798" extrusionOk="0">
                    <a:moveTo>
                      <a:pt x="861" y="431"/>
                    </a:moveTo>
                    <a:lnTo>
                      <a:pt x="1184" y="539"/>
                    </a:lnTo>
                    <a:lnTo>
                      <a:pt x="1507" y="754"/>
                    </a:lnTo>
                    <a:lnTo>
                      <a:pt x="1722" y="969"/>
                    </a:lnTo>
                    <a:lnTo>
                      <a:pt x="1722" y="1937"/>
                    </a:lnTo>
                    <a:lnTo>
                      <a:pt x="1722" y="2045"/>
                    </a:lnTo>
                    <a:lnTo>
                      <a:pt x="1722" y="2152"/>
                    </a:lnTo>
                    <a:lnTo>
                      <a:pt x="1722" y="2260"/>
                    </a:lnTo>
                    <a:lnTo>
                      <a:pt x="1614" y="2368"/>
                    </a:lnTo>
                    <a:lnTo>
                      <a:pt x="969" y="2368"/>
                    </a:lnTo>
                    <a:lnTo>
                      <a:pt x="646" y="2260"/>
                    </a:lnTo>
                    <a:lnTo>
                      <a:pt x="431" y="2045"/>
                    </a:lnTo>
                    <a:lnTo>
                      <a:pt x="323" y="1722"/>
                    </a:lnTo>
                    <a:lnTo>
                      <a:pt x="323" y="1614"/>
                    </a:lnTo>
                    <a:lnTo>
                      <a:pt x="323" y="1077"/>
                    </a:lnTo>
                    <a:lnTo>
                      <a:pt x="431" y="646"/>
                    </a:lnTo>
                    <a:lnTo>
                      <a:pt x="538" y="539"/>
                    </a:lnTo>
                    <a:lnTo>
                      <a:pt x="861" y="431"/>
                    </a:lnTo>
                    <a:close/>
                    <a:moveTo>
                      <a:pt x="861" y="1"/>
                    </a:moveTo>
                    <a:lnTo>
                      <a:pt x="754" y="108"/>
                    </a:lnTo>
                    <a:lnTo>
                      <a:pt x="323" y="216"/>
                    </a:lnTo>
                    <a:lnTo>
                      <a:pt x="108" y="539"/>
                    </a:lnTo>
                    <a:lnTo>
                      <a:pt x="0" y="754"/>
                    </a:lnTo>
                    <a:lnTo>
                      <a:pt x="0" y="1077"/>
                    </a:lnTo>
                    <a:lnTo>
                      <a:pt x="0" y="1614"/>
                    </a:lnTo>
                    <a:lnTo>
                      <a:pt x="0" y="1830"/>
                    </a:lnTo>
                    <a:lnTo>
                      <a:pt x="108" y="2260"/>
                    </a:lnTo>
                    <a:lnTo>
                      <a:pt x="431" y="2583"/>
                    </a:lnTo>
                    <a:lnTo>
                      <a:pt x="861" y="2690"/>
                    </a:lnTo>
                    <a:lnTo>
                      <a:pt x="1184" y="2798"/>
                    </a:lnTo>
                    <a:lnTo>
                      <a:pt x="1507" y="2798"/>
                    </a:lnTo>
                    <a:lnTo>
                      <a:pt x="1722" y="2690"/>
                    </a:lnTo>
                    <a:lnTo>
                      <a:pt x="2045" y="2475"/>
                    </a:lnTo>
                    <a:lnTo>
                      <a:pt x="2045" y="2260"/>
                    </a:lnTo>
                    <a:lnTo>
                      <a:pt x="2152" y="2045"/>
                    </a:lnTo>
                    <a:lnTo>
                      <a:pt x="2152" y="1937"/>
                    </a:lnTo>
                    <a:lnTo>
                      <a:pt x="2152" y="969"/>
                    </a:lnTo>
                    <a:lnTo>
                      <a:pt x="2045" y="861"/>
                    </a:lnTo>
                    <a:lnTo>
                      <a:pt x="1722" y="539"/>
                    </a:lnTo>
                    <a:lnTo>
                      <a:pt x="1399" y="216"/>
                    </a:lnTo>
                    <a:lnTo>
                      <a:pt x="1184" y="108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8"/>
              <p:cNvSpPr/>
              <p:nvPr/>
            </p:nvSpPr>
            <p:spPr>
              <a:xfrm>
                <a:off x="6209175" y="2697450"/>
                <a:ext cx="807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766" extrusionOk="0">
                    <a:moveTo>
                      <a:pt x="1291" y="0"/>
                    </a:moveTo>
                    <a:lnTo>
                      <a:pt x="969" y="108"/>
                    </a:lnTo>
                    <a:lnTo>
                      <a:pt x="646" y="323"/>
                    </a:lnTo>
                    <a:lnTo>
                      <a:pt x="431" y="538"/>
                    </a:lnTo>
                    <a:lnTo>
                      <a:pt x="108" y="1184"/>
                    </a:lnTo>
                    <a:lnTo>
                      <a:pt x="0" y="1506"/>
                    </a:lnTo>
                    <a:lnTo>
                      <a:pt x="0" y="1829"/>
                    </a:lnTo>
                    <a:lnTo>
                      <a:pt x="0" y="2259"/>
                    </a:lnTo>
                    <a:lnTo>
                      <a:pt x="108" y="2582"/>
                    </a:lnTo>
                    <a:lnTo>
                      <a:pt x="431" y="3120"/>
                    </a:lnTo>
                    <a:lnTo>
                      <a:pt x="969" y="3550"/>
                    </a:lnTo>
                    <a:lnTo>
                      <a:pt x="1291" y="3658"/>
                    </a:lnTo>
                    <a:lnTo>
                      <a:pt x="1614" y="3766"/>
                    </a:lnTo>
                    <a:lnTo>
                      <a:pt x="2044" y="3766"/>
                    </a:lnTo>
                    <a:lnTo>
                      <a:pt x="2475" y="3658"/>
                    </a:lnTo>
                    <a:lnTo>
                      <a:pt x="2690" y="3443"/>
                    </a:lnTo>
                    <a:lnTo>
                      <a:pt x="2905" y="3228"/>
                    </a:lnTo>
                    <a:lnTo>
                      <a:pt x="3120" y="2905"/>
                    </a:lnTo>
                    <a:lnTo>
                      <a:pt x="3228" y="2582"/>
                    </a:lnTo>
                    <a:lnTo>
                      <a:pt x="3228" y="1829"/>
                    </a:lnTo>
                    <a:lnTo>
                      <a:pt x="3228" y="1506"/>
                    </a:lnTo>
                    <a:lnTo>
                      <a:pt x="3120" y="1184"/>
                    </a:lnTo>
                    <a:lnTo>
                      <a:pt x="2798" y="538"/>
                    </a:lnTo>
                    <a:lnTo>
                      <a:pt x="2582" y="323"/>
                    </a:lnTo>
                    <a:lnTo>
                      <a:pt x="2260" y="108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8"/>
              <p:cNvSpPr/>
              <p:nvPr/>
            </p:nvSpPr>
            <p:spPr>
              <a:xfrm>
                <a:off x="6203800" y="2692050"/>
                <a:ext cx="91475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090" extrusionOk="0">
                    <a:moveTo>
                      <a:pt x="1829" y="1"/>
                    </a:moveTo>
                    <a:lnTo>
                      <a:pt x="1399" y="109"/>
                    </a:lnTo>
                    <a:lnTo>
                      <a:pt x="1011" y="302"/>
                    </a:lnTo>
                    <a:lnTo>
                      <a:pt x="968" y="216"/>
                    </a:lnTo>
                    <a:lnTo>
                      <a:pt x="753" y="324"/>
                    </a:lnTo>
                    <a:lnTo>
                      <a:pt x="430" y="646"/>
                    </a:lnTo>
                    <a:lnTo>
                      <a:pt x="108" y="1077"/>
                    </a:lnTo>
                    <a:lnTo>
                      <a:pt x="0" y="1507"/>
                    </a:lnTo>
                    <a:lnTo>
                      <a:pt x="0" y="1937"/>
                    </a:lnTo>
                    <a:lnTo>
                      <a:pt x="108" y="2583"/>
                    </a:lnTo>
                    <a:lnTo>
                      <a:pt x="430" y="3551"/>
                    </a:lnTo>
                    <a:lnTo>
                      <a:pt x="538" y="3659"/>
                    </a:lnTo>
                    <a:lnTo>
                      <a:pt x="646" y="3659"/>
                    </a:lnTo>
                    <a:lnTo>
                      <a:pt x="753" y="3551"/>
                    </a:lnTo>
                    <a:lnTo>
                      <a:pt x="753" y="3336"/>
                    </a:lnTo>
                    <a:lnTo>
                      <a:pt x="430" y="2583"/>
                    </a:lnTo>
                    <a:lnTo>
                      <a:pt x="430" y="1937"/>
                    </a:lnTo>
                    <a:lnTo>
                      <a:pt x="430" y="1507"/>
                    </a:lnTo>
                    <a:lnTo>
                      <a:pt x="538" y="1292"/>
                    </a:lnTo>
                    <a:lnTo>
                      <a:pt x="753" y="862"/>
                    </a:lnTo>
                    <a:lnTo>
                      <a:pt x="968" y="646"/>
                    </a:lnTo>
                    <a:lnTo>
                      <a:pt x="1076" y="646"/>
                    </a:lnTo>
                    <a:lnTo>
                      <a:pt x="1506" y="431"/>
                    </a:lnTo>
                    <a:lnTo>
                      <a:pt x="2152" y="431"/>
                    </a:lnTo>
                    <a:lnTo>
                      <a:pt x="2367" y="539"/>
                    </a:lnTo>
                    <a:lnTo>
                      <a:pt x="2797" y="862"/>
                    </a:lnTo>
                    <a:lnTo>
                      <a:pt x="3013" y="1184"/>
                    </a:lnTo>
                    <a:lnTo>
                      <a:pt x="3120" y="1292"/>
                    </a:lnTo>
                    <a:lnTo>
                      <a:pt x="3228" y="1722"/>
                    </a:lnTo>
                    <a:lnTo>
                      <a:pt x="3335" y="2045"/>
                    </a:lnTo>
                    <a:lnTo>
                      <a:pt x="3228" y="2583"/>
                    </a:lnTo>
                    <a:lnTo>
                      <a:pt x="3120" y="3121"/>
                    </a:lnTo>
                    <a:lnTo>
                      <a:pt x="3013" y="3444"/>
                    </a:lnTo>
                    <a:lnTo>
                      <a:pt x="3013" y="3551"/>
                    </a:lnTo>
                    <a:lnTo>
                      <a:pt x="2152" y="3766"/>
                    </a:lnTo>
                    <a:lnTo>
                      <a:pt x="1721" y="3336"/>
                    </a:lnTo>
                    <a:lnTo>
                      <a:pt x="1614" y="3121"/>
                    </a:lnTo>
                    <a:lnTo>
                      <a:pt x="1506" y="3013"/>
                    </a:lnTo>
                    <a:lnTo>
                      <a:pt x="1399" y="2906"/>
                    </a:lnTo>
                    <a:lnTo>
                      <a:pt x="1291" y="3013"/>
                    </a:lnTo>
                    <a:lnTo>
                      <a:pt x="1184" y="3121"/>
                    </a:lnTo>
                    <a:lnTo>
                      <a:pt x="1184" y="3229"/>
                    </a:lnTo>
                    <a:lnTo>
                      <a:pt x="1506" y="3659"/>
                    </a:lnTo>
                    <a:lnTo>
                      <a:pt x="1721" y="3982"/>
                    </a:lnTo>
                    <a:lnTo>
                      <a:pt x="1937" y="4089"/>
                    </a:lnTo>
                    <a:lnTo>
                      <a:pt x="2152" y="4089"/>
                    </a:lnTo>
                    <a:lnTo>
                      <a:pt x="2797" y="3982"/>
                    </a:lnTo>
                    <a:lnTo>
                      <a:pt x="3013" y="3982"/>
                    </a:lnTo>
                    <a:lnTo>
                      <a:pt x="3120" y="3874"/>
                    </a:lnTo>
                    <a:lnTo>
                      <a:pt x="3228" y="3874"/>
                    </a:lnTo>
                    <a:lnTo>
                      <a:pt x="3335" y="3766"/>
                    </a:lnTo>
                    <a:lnTo>
                      <a:pt x="3335" y="3551"/>
                    </a:lnTo>
                    <a:lnTo>
                      <a:pt x="3550" y="2906"/>
                    </a:lnTo>
                    <a:lnTo>
                      <a:pt x="3658" y="2045"/>
                    </a:lnTo>
                    <a:lnTo>
                      <a:pt x="3658" y="1615"/>
                    </a:lnTo>
                    <a:lnTo>
                      <a:pt x="3443" y="1184"/>
                    </a:lnTo>
                    <a:lnTo>
                      <a:pt x="3335" y="969"/>
                    </a:lnTo>
                    <a:lnTo>
                      <a:pt x="3120" y="646"/>
                    </a:lnTo>
                    <a:lnTo>
                      <a:pt x="2582" y="216"/>
                    </a:lnTo>
                    <a:lnTo>
                      <a:pt x="2259" y="109"/>
                    </a:lnTo>
                    <a:lnTo>
                      <a:pt x="182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8"/>
              <p:cNvSpPr/>
              <p:nvPr/>
            </p:nvSpPr>
            <p:spPr>
              <a:xfrm>
                <a:off x="6190350" y="2837300"/>
                <a:ext cx="3767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798" extrusionOk="0">
                    <a:moveTo>
                      <a:pt x="753" y="1"/>
                    </a:moveTo>
                    <a:lnTo>
                      <a:pt x="430" y="108"/>
                    </a:lnTo>
                    <a:lnTo>
                      <a:pt x="215" y="431"/>
                    </a:lnTo>
                    <a:lnTo>
                      <a:pt x="108" y="861"/>
                    </a:lnTo>
                    <a:lnTo>
                      <a:pt x="0" y="1399"/>
                    </a:lnTo>
                    <a:lnTo>
                      <a:pt x="108" y="1937"/>
                    </a:lnTo>
                    <a:lnTo>
                      <a:pt x="215" y="2368"/>
                    </a:lnTo>
                    <a:lnTo>
                      <a:pt x="430" y="2690"/>
                    </a:lnTo>
                    <a:lnTo>
                      <a:pt x="753" y="2798"/>
                    </a:lnTo>
                    <a:lnTo>
                      <a:pt x="1076" y="2690"/>
                    </a:lnTo>
                    <a:lnTo>
                      <a:pt x="1291" y="2368"/>
                    </a:lnTo>
                    <a:lnTo>
                      <a:pt x="1399" y="1937"/>
                    </a:lnTo>
                    <a:lnTo>
                      <a:pt x="1506" y="1399"/>
                    </a:lnTo>
                    <a:lnTo>
                      <a:pt x="1399" y="861"/>
                    </a:lnTo>
                    <a:lnTo>
                      <a:pt x="1291" y="431"/>
                    </a:lnTo>
                    <a:lnTo>
                      <a:pt x="1076" y="108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8"/>
              <p:cNvSpPr/>
              <p:nvPr/>
            </p:nvSpPr>
            <p:spPr>
              <a:xfrm>
                <a:off x="5305450" y="3308000"/>
                <a:ext cx="1982300" cy="1199600"/>
              </a:xfrm>
              <a:custGeom>
                <a:avLst/>
                <a:gdLst/>
                <a:ahLst/>
                <a:cxnLst/>
                <a:rect l="l" t="t" r="r" b="b"/>
                <a:pathLst>
                  <a:path w="79292" h="47984" extrusionOk="0">
                    <a:moveTo>
                      <a:pt x="26359" y="0"/>
                    </a:moveTo>
                    <a:lnTo>
                      <a:pt x="25929" y="215"/>
                    </a:lnTo>
                    <a:lnTo>
                      <a:pt x="4519" y="12803"/>
                    </a:lnTo>
                    <a:lnTo>
                      <a:pt x="4088" y="13126"/>
                    </a:lnTo>
                    <a:lnTo>
                      <a:pt x="3873" y="13449"/>
                    </a:lnTo>
                    <a:lnTo>
                      <a:pt x="3658" y="13879"/>
                    </a:lnTo>
                    <a:lnTo>
                      <a:pt x="3658" y="14309"/>
                    </a:lnTo>
                    <a:lnTo>
                      <a:pt x="3658" y="14632"/>
                    </a:lnTo>
                    <a:lnTo>
                      <a:pt x="3873" y="15062"/>
                    </a:lnTo>
                    <a:lnTo>
                      <a:pt x="4088" y="15385"/>
                    </a:lnTo>
                    <a:lnTo>
                      <a:pt x="4411" y="15708"/>
                    </a:lnTo>
                    <a:lnTo>
                      <a:pt x="13771" y="21410"/>
                    </a:lnTo>
                    <a:lnTo>
                      <a:pt x="14094" y="21733"/>
                    </a:lnTo>
                    <a:lnTo>
                      <a:pt x="14309" y="22055"/>
                    </a:lnTo>
                    <a:lnTo>
                      <a:pt x="14524" y="22486"/>
                    </a:lnTo>
                    <a:lnTo>
                      <a:pt x="14524" y="22916"/>
                    </a:lnTo>
                    <a:lnTo>
                      <a:pt x="14524" y="23347"/>
                    </a:lnTo>
                    <a:lnTo>
                      <a:pt x="14309" y="23777"/>
                    </a:lnTo>
                    <a:lnTo>
                      <a:pt x="14094" y="24100"/>
                    </a:lnTo>
                    <a:lnTo>
                      <a:pt x="13664" y="24422"/>
                    </a:lnTo>
                    <a:lnTo>
                      <a:pt x="861" y="31953"/>
                    </a:lnTo>
                    <a:lnTo>
                      <a:pt x="431" y="32276"/>
                    </a:lnTo>
                    <a:lnTo>
                      <a:pt x="215" y="32599"/>
                    </a:lnTo>
                    <a:lnTo>
                      <a:pt x="0" y="33029"/>
                    </a:lnTo>
                    <a:lnTo>
                      <a:pt x="0" y="33460"/>
                    </a:lnTo>
                    <a:lnTo>
                      <a:pt x="0" y="33890"/>
                    </a:lnTo>
                    <a:lnTo>
                      <a:pt x="215" y="34320"/>
                    </a:lnTo>
                    <a:lnTo>
                      <a:pt x="431" y="34643"/>
                    </a:lnTo>
                    <a:lnTo>
                      <a:pt x="861" y="34966"/>
                    </a:lnTo>
                    <a:lnTo>
                      <a:pt x="22378" y="47769"/>
                    </a:lnTo>
                    <a:lnTo>
                      <a:pt x="22809" y="47984"/>
                    </a:lnTo>
                    <a:lnTo>
                      <a:pt x="23669" y="47984"/>
                    </a:lnTo>
                    <a:lnTo>
                      <a:pt x="24100" y="47769"/>
                    </a:lnTo>
                    <a:lnTo>
                      <a:pt x="78431" y="15923"/>
                    </a:lnTo>
                    <a:lnTo>
                      <a:pt x="78861" y="15708"/>
                    </a:lnTo>
                    <a:lnTo>
                      <a:pt x="79076" y="15278"/>
                    </a:lnTo>
                    <a:lnTo>
                      <a:pt x="79291" y="14955"/>
                    </a:lnTo>
                    <a:lnTo>
                      <a:pt x="79291" y="14524"/>
                    </a:lnTo>
                    <a:lnTo>
                      <a:pt x="79291" y="14094"/>
                    </a:lnTo>
                    <a:lnTo>
                      <a:pt x="79076" y="13664"/>
                    </a:lnTo>
                    <a:lnTo>
                      <a:pt x="78861" y="13341"/>
                    </a:lnTo>
                    <a:lnTo>
                      <a:pt x="78538" y="13018"/>
                    </a:lnTo>
                    <a:lnTo>
                      <a:pt x="60464" y="2152"/>
                    </a:lnTo>
                    <a:lnTo>
                      <a:pt x="60033" y="2044"/>
                    </a:lnTo>
                    <a:lnTo>
                      <a:pt x="59603" y="1937"/>
                    </a:lnTo>
                    <a:lnTo>
                      <a:pt x="59065" y="2044"/>
                    </a:lnTo>
                    <a:lnTo>
                      <a:pt x="58635" y="2152"/>
                    </a:lnTo>
                    <a:lnTo>
                      <a:pt x="48629" y="8177"/>
                    </a:lnTo>
                    <a:lnTo>
                      <a:pt x="45832" y="9898"/>
                    </a:lnTo>
                    <a:lnTo>
                      <a:pt x="45402" y="10006"/>
                    </a:lnTo>
                    <a:lnTo>
                      <a:pt x="44971" y="10113"/>
                    </a:lnTo>
                    <a:lnTo>
                      <a:pt x="44541" y="10006"/>
                    </a:lnTo>
                    <a:lnTo>
                      <a:pt x="44111" y="9898"/>
                    </a:lnTo>
                    <a:lnTo>
                      <a:pt x="27757" y="215"/>
                    </a:lnTo>
                    <a:lnTo>
                      <a:pt x="27327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8"/>
              <p:cNvSpPr/>
              <p:nvPr/>
            </p:nvSpPr>
            <p:spPr>
              <a:xfrm>
                <a:off x="5305450" y="3308000"/>
                <a:ext cx="1982300" cy="1199600"/>
              </a:xfrm>
              <a:custGeom>
                <a:avLst/>
                <a:gdLst/>
                <a:ahLst/>
                <a:cxnLst/>
                <a:rect l="l" t="t" r="r" b="b"/>
                <a:pathLst>
                  <a:path w="79292" h="47984" fill="none" extrusionOk="0">
                    <a:moveTo>
                      <a:pt x="26789" y="0"/>
                    </a:moveTo>
                    <a:lnTo>
                      <a:pt x="26789" y="0"/>
                    </a:lnTo>
                    <a:lnTo>
                      <a:pt x="26359" y="0"/>
                    </a:lnTo>
                    <a:lnTo>
                      <a:pt x="25929" y="215"/>
                    </a:lnTo>
                    <a:lnTo>
                      <a:pt x="4519" y="12803"/>
                    </a:lnTo>
                    <a:lnTo>
                      <a:pt x="4519" y="12803"/>
                    </a:lnTo>
                    <a:lnTo>
                      <a:pt x="4088" y="13126"/>
                    </a:lnTo>
                    <a:lnTo>
                      <a:pt x="3873" y="13449"/>
                    </a:lnTo>
                    <a:lnTo>
                      <a:pt x="3658" y="13879"/>
                    </a:lnTo>
                    <a:lnTo>
                      <a:pt x="3658" y="14309"/>
                    </a:lnTo>
                    <a:lnTo>
                      <a:pt x="3658" y="14632"/>
                    </a:lnTo>
                    <a:lnTo>
                      <a:pt x="3873" y="15062"/>
                    </a:lnTo>
                    <a:lnTo>
                      <a:pt x="4088" y="15385"/>
                    </a:lnTo>
                    <a:lnTo>
                      <a:pt x="4411" y="15708"/>
                    </a:lnTo>
                    <a:lnTo>
                      <a:pt x="13771" y="21410"/>
                    </a:lnTo>
                    <a:lnTo>
                      <a:pt x="13771" y="21410"/>
                    </a:lnTo>
                    <a:lnTo>
                      <a:pt x="14094" y="21733"/>
                    </a:lnTo>
                    <a:lnTo>
                      <a:pt x="14309" y="22055"/>
                    </a:lnTo>
                    <a:lnTo>
                      <a:pt x="14524" y="22486"/>
                    </a:lnTo>
                    <a:lnTo>
                      <a:pt x="14524" y="22916"/>
                    </a:lnTo>
                    <a:lnTo>
                      <a:pt x="14524" y="23347"/>
                    </a:lnTo>
                    <a:lnTo>
                      <a:pt x="14309" y="23777"/>
                    </a:lnTo>
                    <a:lnTo>
                      <a:pt x="14094" y="24100"/>
                    </a:lnTo>
                    <a:lnTo>
                      <a:pt x="13664" y="24422"/>
                    </a:lnTo>
                    <a:lnTo>
                      <a:pt x="861" y="31953"/>
                    </a:lnTo>
                    <a:lnTo>
                      <a:pt x="861" y="31953"/>
                    </a:lnTo>
                    <a:lnTo>
                      <a:pt x="431" y="32276"/>
                    </a:lnTo>
                    <a:lnTo>
                      <a:pt x="215" y="32599"/>
                    </a:lnTo>
                    <a:lnTo>
                      <a:pt x="0" y="33029"/>
                    </a:lnTo>
                    <a:lnTo>
                      <a:pt x="0" y="33460"/>
                    </a:lnTo>
                    <a:lnTo>
                      <a:pt x="0" y="33890"/>
                    </a:lnTo>
                    <a:lnTo>
                      <a:pt x="215" y="34320"/>
                    </a:lnTo>
                    <a:lnTo>
                      <a:pt x="431" y="34643"/>
                    </a:lnTo>
                    <a:lnTo>
                      <a:pt x="861" y="34966"/>
                    </a:lnTo>
                    <a:lnTo>
                      <a:pt x="22378" y="47769"/>
                    </a:lnTo>
                    <a:lnTo>
                      <a:pt x="22378" y="47769"/>
                    </a:lnTo>
                    <a:lnTo>
                      <a:pt x="22809" y="47984"/>
                    </a:lnTo>
                    <a:lnTo>
                      <a:pt x="23239" y="47984"/>
                    </a:lnTo>
                    <a:lnTo>
                      <a:pt x="23239" y="47984"/>
                    </a:lnTo>
                    <a:lnTo>
                      <a:pt x="23669" y="47984"/>
                    </a:lnTo>
                    <a:lnTo>
                      <a:pt x="24100" y="47769"/>
                    </a:lnTo>
                    <a:lnTo>
                      <a:pt x="78431" y="15923"/>
                    </a:lnTo>
                    <a:lnTo>
                      <a:pt x="78431" y="15923"/>
                    </a:lnTo>
                    <a:lnTo>
                      <a:pt x="78861" y="15708"/>
                    </a:lnTo>
                    <a:lnTo>
                      <a:pt x="79076" y="15278"/>
                    </a:lnTo>
                    <a:lnTo>
                      <a:pt x="79291" y="14955"/>
                    </a:lnTo>
                    <a:lnTo>
                      <a:pt x="79291" y="14524"/>
                    </a:lnTo>
                    <a:lnTo>
                      <a:pt x="79291" y="14094"/>
                    </a:lnTo>
                    <a:lnTo>
                      <a:pt x="79076" y="13664"/>
                    </a:lnTo>
                    <a:lnTo>
                      <a:pt x="78861" y="13341"/>
                    </a:lnTo>
                    <a:lnTo>
                      <a:pt x="78538" y="13018"/>
                    </a:lnTo>
                    <a:lnTo>
                      <a:pt x="60464" y="2152"/>
                    </a:lnTo>
                    <a:lnTo>
                      <a:pt x="60464" y="2152"/>
                    </a:lnTo>
                    <a:lnTo>
                      <a:pt x="60033" y="2044"/>
                    </a:lnTo>
                    <a:lnTo>
                      <a:pt x="59603" y="1937"/>
                    </a:lnTo>
                    <a:lnTo>
                      <a:pt x="59603" y="1937"/>
                    </a:lnTo>
                    <a:lnTo>
                      <a:pt x="59065" y="2044"/>
                    </a:lnTo>
                    <a:lnTo>
                      <a:pt x="58635" y="2152"/>
                    </a:lnTo>
                    <a:lnTo>
                      <a:pt x="48629" y="8177"/>
                    </a:lnTo>
                    <a:lnTo>
                      <a:pt x="45832" y="9898"/>
                    </a:lnTo>
                    <a:lnTo>
                      <a:pt x="45832" y="9898"/>
                    </a:lnTo>
                    <a:lnTo>
                      <a:pt x="45402" y="10006"/>
                    </a:lnTo>
                    <a:lnTo>
                      <a:pt x="44971" y="10113"/>
                    </a:lnTo>
                    <a:lnTo>
                      <a:pt x="44971" y="10113"/>
                    </a:lnTo>
                    <a:lnTo>
                      <a:pt x="44541" y="10006"/>
                    </a:lnTo>
                    <a:lnTo>
                      <a:pt x="44111" y="9898"/>
                    </a:lnTo>
                    <a:lnTo>
                      <a:pt x="27757" y="215"/>
                    </a:lnTo>
                    <a:lnTo>
                      <a:pt x="27757" y="215"/>
                    </a:lnTo>
                    <a:lnTo>
                      <a:pt x="27327" y="0"/>
                    </a:lnTo>
                    <a:lnTo>
                      <a:pt x="2678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6626075" y="3501650"/>
                <a:ext cx="139875" cy="30932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12373" extrusionOk="0">
                    <a:moveTo>
                      <a:pt x="0" y="0"/>
                    </a:moveTo>
                    <a:lnTo>
                      <a:pt x="0" y="9038"/>
                    </a:lnTo>
                    <a:lnTo>
                      <a:pt x="5595" y="12373"/>
                    </a:lnTo>
                    <a:lnTo>
                      <a:pt x="5595" y="34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6620700" y="3496275"/>
                <a:ext cx="150625" cy="320100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12804" extrusionOk="0">
                    <a:moveTo>
                      <a:pt x="323" y="538"/>
                    </a:moveTo>
                    <a:lnTo>
                      <a:pt x="5595" y="3702"/>
                    </a:lnTo>
                    <a:lnTo>
                      <a:pt x="5595" y="3702"/>
                    </a:lnTo>
                    <a:lnTo>
                      <a:pt x="5702" y="12265"/>
                    </a:lnTo>
                    <a:lnTo>
                      <a:pt x="323" y="9145"/>
                    </a:lnTo>
                    <a:lnTo>
                      <a:pt x="323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9253"/>
                    </a:lnTo>
                    <a:lnTo>
                      <a:pt x="108" y="9468"/>
                    </a:lnTo>
                    <a:lnTo>
                      <a:pt x="5810" y="12803"/>
                    </a:lnTo>
                    <a:lnTo>
                      <a:pt x="5917" y="12803"/>
                    </a:lnTo>
                    <a:lnTo>
                      <a:pt x="6025" y="12588"/>
                    </a:lnTo>
                    <a:lnTo>
                      <a:pt x="6025" y="3658"/>
                    </a:lnTo>
                    <a:lnTo>
                      <a:pt x="5917" y="3443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6626075" y="3380625"/>
                <a:ext cx="346975" cy="207125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8285" extrusionOk="0">
                    <a:moveTo>
                      <a:pt x="8284" y="0"/>
                    </a:moveTo>
                    <a:lnTo>
                      <a:pt x="0" y="4841"/>
                    </a:lnTo>
                    <a:lnTo>
                      <a:pt x="5595" y="8284"/>
                    </a:lnTo>
                    <a:lnTo>
                      <a:pt x="13879" y="3335"/>
                    </a:lnTo>
                    <a:lnTo>
                      <a:pt x="82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6620700" y="3375225"/>
                <a:ext cx="355050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14202" h="8608" extrusionOk="0">
                    <a:moveTo>
                      <a:pt x="8499" y="431"/>
                    </a:moveTo>
                    <a:lnTo>
                      <a:pt x="13664" y="3551"/>
                    </a:lnTo>
                    <a:lnTo>
                      <a:pt x="5810" y="8285"/>
                    </a:lnTo>
                    <a:lnTo>
                      <a:pt x="504" y="5060"/>
                    </a:lnTo>
                    <a:lnTo>
                      <a:pt x="504" y="5060"/>
                    </a:lnTo>
                    <a:lnTo>
                      <a:pt x="8499" y="431"/>
                    </a:lnTo>
                    <a:close/>
                    <a:moveTo>
                      <a:pt x="8392" y="1"/>
                    </a:moveTo>
                    <a:lnTo>
                      <a:pt x="108" y="4950"/>
                    </a:lnTo>
                    <a:lnTo>
                      <a:pt x="0" y="5057"/>
                    </a:lnTo>
                    <a:lnTo>
                      <a:pt x="108" y="5165"/>
                    </a:lnTo>
                    <a:lnTo>
                      <a:pt x="5702" y="8608"/>
                    </a:lnTo>
                    <a:lnTo>
                      <a:pt x="5917" y="8608"/>
                    </a:lnTo>
                    <a:lnTo>
                      <a:pt x="14201" y="3766"/>
                    </a:lnTo>
                    <a:lnTo>
                      <a:pt x="14201" y="3551"/>
                    </a:lnTo>
                    <a:lnTo>
                      <a:pt x="14201" y="3444"/>
                    </a:lnTo>
                    <a:lnTo>
                      <a:pt x="84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6765925" y="3464000"/>
                <a:ext cx="207125" cy="346975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13879" extrusionOk="0">
                    <a:moveTo>
                      <a:pt x="8285" y="0"/>
                    </a:moveTo>
                    <a:lnTo>
                      <a:pt x="1" y="4949"/>
                    </a:lnTo>
                    <a:lnTo>
                      <a:pt x="108" y="13879"/>
                    </a:lnTo>
                    <a:lnTo>
                      <a:pt x="8285" y="9038"/>
                    </a:lnTo>
                    <a:lnTo>
                      <a:pt x="828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6765925" y="3464000"/>
                <a:ext cx="207125" cy="346975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13879" extrusionOk="0">
                    <a:moveTo>
                      <a:pt x="8285" y="0"/>
                    </a:moveTo>
                    <a:lnTo>
                      <a:pt x="1" y="4949"/>
                    </a:lnTo>
                    <a:lnTo>
                      <a:pt x="108" y="13879"/>
                    </a:lnTo>
                    <a:lnTo>
                      <a:pt x="8285" y="9038"/>
                    </a:lnTo>
                    <a:lnTo>
                      <a:pt x="828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6763250" y="3461300"/>
                <a:ext cx="215175" cy="355075"/>
              </a:xfrm>
              <a:custGeom>
                <a:avLst/>
                <a:gdLst/>
                <a:ahLst/>
                <a:cxnLst/>
                <a:rect l="l" t="t" r="r" b="b"/>
                <a:pathLst>
                  <a:path w="8607" h="14203" extrusionOk="0">
                    <a:moveTo>
                      <a:pt x="8177" y="515"/>
                    </a:moveTo>
                    <a:lnTo>
                      <a:pt x="8177" y="9038"/>
                    </a:lnTo>
                    <a:lnTo>
                      <a:pt x="323" y="13664"/>
                    </a:lnTo>
                    <a:lnTo>
                      <a:pt x="323" y="5165"/>
                    </a:lnTo>
                    <a:lnTo>
                      <a:pt x="8177" y="515"/>
                    </a:lnTo>
                    <a:close/>
                    <a:moveTo>
                      <a:pt x="8284" y="1"/>
                    </a:moveTo>
                    <a:lnTo>
                      <a:pt x="0" y="4842"/>
                    </a:lnTo>
                    <a:lnTo>
                      <a:pt x="0" y="5057"/>
                    </a:lnTo>
                    <a:lnTo>
                      <a:pt x="0" y="13987"/>
                    </a:lnTo>
                    <a:lnTo>
                      <a:pt x="108" y="14202"/>
                    </a:lnTo>
                    <a:lnTo>
                      <a:pt x="215" y="14202"/>
                    </a:lnTo>
                    <a:lnTo>
                      <a:pt x="8499" y="9253"/>
                    </a:lnTo>
                    <a:lnTo>
                      <a:pt x="8607" y="9146"/>
                    </a:lnTo>
                    <a:lnTo>
                      <a:pt x="8607" y="108"/>
                    </a:lnTo>
                    <a:lnTo>
                      <a:pt x="84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6792825" y="3668400"/>
                <a:ext cx="376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4305" extrusionOk="0">
                    <a:moveTo>
                      <a:pt x="1507" y="1"/>
                    </a:moveTo>
                    <a:lnTo>
                      <a:pt x="1" y="862"/>
                    </a:lnTo>
                    <a:lnTo>
                      <a:pt x="1" y="4304"/>
                    </a:lnTo>
                    <a:lnTo>
                      <a:pt x="1507" y="3551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6792825" y="3574275"/>
                <a:ext cx="376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4304" extrusionOk="0">
                    <a:moveTo>
                      <a:pt x="1507" y="0"/>
                    </a:moveTo>
                    <a:lnTo>
                      <a:pt x="1" y="753"/>
                    </a:lnTo>
                    <a:lnTo>
                      <a:pt x="1" y="4304"/>
                    </a:lnTo>
                    <a:lnTo>
                      <a:pt x="1507" y="3443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6768625" y="3466675"/>
                <a:ext cx="341600" cy="277075"/>
              </a:xfrm>
              <a:custGeom>
                <a:avLst/>
                <a:gdLst/>
                <a:ahLst/>
                <a:cxnLst/>
                <a:rect l="l" t="t" r="r" b="b"/>
                <a:pathLst>
                  <a:path w="13664" h="11083" extrusionOk="0">
                    <a:moveTo>
                      <a:pt x="8177" y="1"/>
                    </a:moveTo>
                    <a:lnTo>
                      <a:pt x="0" y="4735"/>
                    </a:lnTo>
                    <a:lnTo>
                      <a:pt x="0" y="7962"/>
                    </a:lnTo>
                    <a:lnTo>
                      <a:pt x="5487" y="11082"/>
                    </a:lnTo>
                    <a:lnTo>
                      <a:pt x="13664" y="6348"/>
                    </a:lnTo>
                    <a:lnTo>
                      <a:pt x="81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6765925" y="3461300"/>
                <a:ext cx="349675" cy="287825"/>
              </a:xfrm>
              <a:custGeom>
                <a:avLst/>
                <a:gdLst/>
                <a:ahLst/>
                <a:cxnLst/>
                <a:rect l="l" t="t" r="r" b="b"/>
                <a:pathLst>
                  <a:path w="13987" h="11513" extrusionOk="0">
                    <a:moveTo>
                      <a:pt x="8285" y="431"/>
                    </a:moveTo>
                    <a:lnTo>
                      <a:pt x="13514" y="6497"/>
                    </a:lnTo>
                    <a:lnTo>
                      <a:pt x="5595" y="11082"/>
                    </a:lnTo>
                    <a:lnTo>
                      <a:pt x="323" y="8070"/>
                    </a:lnTo>
                    <a:lnTo>
                      <a:pt x="323" y="5057"/>
                    </a:lnTo>
                    <a:lnTo>
                      <a:pt x="8285" y="431"/>
                    </a:lnTo>
                    <a:close/>
                    <a:moveTo>
                      <a:pt x="8177" y="1"/>
                    </a:moveTo>
                    <a:lnTo>
                      <a:pt x="108" y="4842"/>
                    </a:lnTo>
                    <a:lnTo>
                      <a:pt x="1" y="4950"/>
                    </a:lnTo>
                    <a:lnTo>
                      <a:pt x="1" y="8177"/>
                    </a:lnTo>
                    <a:lnTo>
                      <a:pt x="108" y="8285"/>
                    </a:lnTo>
                    <a:lnTo>
                      <a:pt x="5488" y="11512"/>
                    </a:lnTo>
                    <a:lnTo>
                      <a:pt x="5703" y="11512"/>
                    </a:lnTo>
                    <a:lnTo>
                      <a:pt x="13879" y="6671"/>
                    </a:lnTo>
                    <a:lnTo>
                      <a:pt x="13987" y="6563"/>
                    </a:lnTo>
                    <a:lnTo>
                      <a:pt x="13987" y="6456"/>
                    </a:lnTo>
                    <a:lnTo>
                      <a:pt x="8392" y="108"/>
                    </a:lnTo>
                    <a:lnTo>
                      <a:pt x="828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6768625" y="3585025"/>
                <a:ext cx="137200" cy="15872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6349" extrusionOk="0">
                    <a:moveTo>
                      <a:pt x="108" y="1"/>
                    </a:moveTo>
                    <a:lnTo>
                      <a:pt x="0" y="3228"/>
                    </a:lnTo>
                    <a:lnTo>
                      <a:pt x="5487" y="6348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6765925" y="3579650"/>
                <a:ext cx="14257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6671" extrusionOk="0">
                    <a:moveTo>
                      <a:pt x="415" y="687"/>
                    </a:moveTo>
                    <a:lnTo>
                      <a:pt x="4734" y="5810"/>
                    </a:lnTo>
                    <a:lnTo>
                      <a:pt x="4734" y="5810"/>
                    </a:lnTo>
                    <a:lnTo>
                      <a:pt x="323" y="3336"/>
                    </a:lnTo>
                    <a:lnTo>
                      <a:pt x="415" y="687"/>
                    </a:lnTo>
                    <a:close/>
                    <a:moveTo>
                      <a:pt x="216" y="0"/>
                    </a:moveTo>
                    <a:lnTo>
                      <a:pt x="108" y="108"/>
                    </a:lnTo>
                    <a:lnTo>
                      <a:pt x="1" y="108"/>
                    </a:lnTo>
                    <a:lnTo>
                      <a:pt x="1" y="216"/>
                    </a:lnTo>
                    <a:lnTo>
                      <a:pt x="1" y="3443"/>
                    </a:lnTo>
                    <a:lnTo>
                      <a:pt x="108" y="3551"/>
                    </a:lnTo>
                    <a:lnTo>
                      <a:pt x="5488" y="6671"/>
                    </a:lnTo>
                    <a:lnTo>
                      <a:pt x="5703" y="6671"/>
                    </a:lnTo>
                    <a:lnTo>
                      <a:pt x="5703" y="6563"/>
                    </a:lnTo>
                    <a:lnTo>
                      <a:pt x="5703" y="6348"/>
                    </a:lnTo>
                    <a:lnTo>
                      <a:pt x="430" y="232"/>
                    </a:lnTo>
                    <a:lnTo>
                      <a:pt x="431" y="216"/>
                    </a:lnTo>
                    <a:lnTo>
                      <a:pt x="416" y="216"/>
                    </a:lnTo>
                    <a:lnTo>
                      <a:pt x="323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6843925" y="3595800"/>
                <a:ext cx="7265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2798" extrusionOk="0">
                    <a:moveTo>
                      <a:pt x="1292" y="0"/>
                    </a:moveTo>
                    <a:lnTo>
                      <a:pt x="754" y="108"/>
                    </a:lnTo>
                    <a:lnTo>
                      <a:pt x="323" y="430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216" y="1937"/>
                    </a:lnTo>
                    <a:lnTo>
                      <a:pt x="646" y="2367"/>
                    </a:lnTo>
                    <a:lnTo>
                      <a:pt x="1077" y="2690"/>
                    </a:lnTo>
                    <a:lnTo>
                      <a:pt x="1614" y="2797"/>
                    </a:lnTo>
                    <a:lnTo>
                      <a:pt x="2260" y="2690"/>
                    </a:lnTo>
                    <a:lnTo>
                      <a:pt x="2583" y="2367"/>
                    </a:lnTo>
                    <a:lnTo>
                      <a:pt x="2906" y="1937"/>
                    </a:lnTo>
                    <a:lnTo>
                      <a:pt x="2906" y="1399"/>
                    </a:lnTo>
                    <a:lnTo>
                      <a:pt x="2690" y="861"/>
                    </a:lnTo>
                    <a:lnTo>
                      <a:pt x="2368" y="430"/>
                    </a:lnTo>
                    <a:lnTo>
                      <a:pt x="1830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6946125" y="3520475"/>
                <a:ext cx="5652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1722" extrusionOk="0">
                    <a:moveTo>
                      <a:pt x="1722" y="1"/>
                    </a:moveTo>
                    <a:lnTo>
                      <a:pt x="1" y="1076"/>
                    </a:lnTo>
                    <a:lnTo>
                      <a:pt x="539" y="1722"/>
                    </a:lnTo>
                    <a:lnTo>
                      <a:pt x="2260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6967650" y="3544675"/>
                <a:ext cx="565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615" extrusionOk="0">
                    <a:moveTo>
                      <a:pt x="1722" y="1"/>
                    </a:moveTo>
                    <a:lnTo>
                      <a:pt x="1" y="969"/>
                    </a:lnTo>
                    <a:lnTo>
                      <a:pt x="539" y="1615"/>
                    </a:lnTo>
                    <a:lnTo>
                      <a:pt x="2260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6986475" y="3566200"/>
                <a:ext cx="5920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722" extrusionOk="0">
                    <a:moveTo>
                      <a:pt x="1722" y="1"/>
                    </a:moveTo>
                    <a:lnTo>
                      <a:pt x="1" y="1076"/>
                    </a:lnTo>
                    <a:lnTo>
                      <a:pt x="646" y="1722"/>
                    </a:lnTo>
                    <a:lnTo>
                      <a:pt x="2368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7008000" y="359040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1"/>
                    </a:moveTo>
                    <a:lnTo>
                      <a:pt x="0" y="969"/>
                    </a:lnTo>
                    <a:lnTo>
                      <a:pt x="646" y="1615"/>
                    </a:lnTo>
                    <a:lnTo>
                      <a:pt x="2367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6895025" y="355275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1"/>
                    </a:moveTo>
                    <a:lnTo>
                      <a:pt x="1" y="969"/>
                    </a:lnTo>
                    <a:lnTo>
                      <a:pt x="646" y="1614"/>
                    </a:lnTo>
                    <a:lnTo>
                      <a:pt x="2368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6916550" y="3574275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0"/>
                    </a:moveTo>
                    <a:lnTo>
                      <a:pt x="1" y="1076"/>
                    </a:lnTo>
                    <a:lnTo>
                      <a:pt x="646" y="1614"/>
                    </a:lnTo>
                    <a:lnTo>
                      <a:pt x="2367" y="646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6938075" y="3598475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1722" y="1"/>
                    </a:moveTo>
                    <a:lnTo>
                      <a:pt x="0" y="969"/>
                    </a:lnTo>
                    <a:lnTo>
                      <a:pt x="646" y="1614"/>
                    </a:lnTo>
                    <a:lnTo>
                      <a:pt x="2367" y="646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6959575" y="3620000"/>
                <a:ext cx="565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1615" extrusionOk="0">
                    <a:moveTo>
                      <a:pt x="1722" y="0"/>
                    </a:moveTo>
                    <a:lnTo>
                      <a:pt x="1" y="1076"/>
                    </a:lnTo>
                    <a:lnTo>
                      <a:pt x="539" y="1614"/>
                    </a:lnTo>
                    <a:lnTo>
                      <a:pt x="2260" y="646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5924075" y="42090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981"/>
                    </a:lnTo>
                    <a:lnTo>
                      <a:pt x="0" y="4197"/>
                    </a:lnTo>
                    <a:lnTo>
                      <a:pt x="215" y="4519"/>
                    </a:lnTo>
                    <a:lnTo>
                      <a:pt x="430" y="4842"/>
                    </a:lnTo>
                    <a:lnTo>
                      <a:pt x="753" y="5057"/>
                    </a:lnTo>
                    <a:lnTo>
                      <a:pt x="1076" y="5165"/>
                    </a:lnTo>
                    <a:lnTo>
                      <a:pt x="1506" y="5380"/>
                    </a:lnTo>
                    <a:lnTo>
                      <a:pt x="2582" y="5488"/>
                    </a:lnTo>
                    <a:lnTo>
                      <a:pt x="3550" y="5380"/>
                    </a:lnTo>
                    <a:lnTo>
                      <a:pt x="4411" y="5057"/>
                    </a:lnTo>
                    <a:lnTo>
                      <a:pt x="4734" y="4842"/>
                    </a:lnTo>
                    <a:lnTo>
                      <a:pt x="4949" y="4519"/>
                    </a:lnTo>
                    <a:lnTo>
                      <a:pt x="5057" y="4197"/>
                    </a:lnTo>
                    <a:lnTo>
                      <a:pt x="5164" y="3981"/>
                    </a:lnTo>
                    <a:lnTo>
                      <a:pt x="516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5924075" y="42090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164" y="1"/>
                    </a:moveTo>
                    <a:lnTo>
                      <a:pt x="5164" y="3981"/>
                    </a:lnTo>
                    <a:lnTo>
                      <a:pt x="5164" y="3981"/>
                    </a:lnTo>
                    <a:lnTo>
                      <a:pt x="5057" y="4197"/>
                    </a:lnTo>
                    <a:lnTo>
                      <a:pt x="4949" y="4519"/>
                    </a:lnTo>
                    <a:lnTo>
                      <a:pt x="4734" y="4842"/>
                    </a:lnTo>
                    <a:lnTo>
                      <a:pt x="4411" y="5057"/>
                    </a:lnTo>
                    <a:lnTo>
                      <a:pt x="3550" y="5380"/>
                    </a:lnTo>
                    <a:lnTo>
                      <a:pt x="2582" y="5488"/>
                    </a:lnTo>
                    <a:lnTo>
                      <a:pt x="2582" y="5488"/>
                    </a:lnTo>
                    <a:lnTo>
                      <a:pt x="1506" y="5380"/>
                    </a:lnTo>
                    <a:lnTo>
                      <a:pt x="1076" y="5165"/>
                    </a:lnTo>
                    <a:lnTo>
                      <a:pt x="753" y="5057"/>
                    </a:lnTo>
                    <a:lnTo>
                      <a:pt x="430" y="4842"/>
                    </a:lnTo>
                    <a:lnTo>
                      <a:pt x="215" y="4519"/>
                    </a:lnTo>
                    <a:lnTo>
                      <a:pt x="0" y="4197"/>
                    </a:lnTo>
                    <a:lnTo>
                      <a:pt x="0" y="3981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5918675" y="4203650"/>
                <a:ext cx="1399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5918" extrusionOk="0">
                    <a:moveTo>
                      <a:pt x="216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" y="3874"/>
                    </a:lnTo>
                    <a:lnTo>
                      <a:pt x="1" y="4196"/>
                    </a:lnTo>
                    <a:lnTo>
                      <a:pt x="108" y="4519"/>
                    </a:lnTo>
                    <a:lnTo>
                      <a:pt x="216" y="4842"/>
                    </a:lnTo>
                    <a:lnTo>
                      <a:pt x="539" y="5165"/>
                    </a:lnTo>
                    <a:lnTo>
                      <a:pt x="862" y="5380"/>
                    </a:lnTo>
                    <a:lnTo>
                      <a:pt x="1292" y="5595"/>
                    </a:lnTo>
                    <a:lnTo>
                      <a:pt x="1722" y="5703"/>
                    </a:lnTo>
                    <a:lnTo>
                      <a:pt x="2260" y="5810"/>
                    </a:lnTo>
                    <a:lnTo>
                      <a:pt x="2798" y="5918"/>
                    </a:lnTo>
                    <a:lnTo>
                      <a:pt x="3336" y="5810"/>
                    </a:lnTo>
                    <a:lnTo>
                      <a:pt x="3766" y="5703"/>
                    </a:lnTo>
                    <a:lnTo>
                      <a:pt x="4304" y="5595"/>
                    </a:lnTo>
                    <a:lnTo>
                      <a:pt x="4735" y="5380"/>
                    </a:lnTo>
                    <a:lnTo>
                      <a:pt x="5057" y="5165"/>
                    </a:lnTo>
                    <a:lnTo>
                      <a:pt x="5273" y="4842"/>
                    </a:lnTo>
                    <a:lnTo>
                      <a:pt x="5488" y="4519"/>
                    </a:lnTo>
                    <a:lnTo>
                      <a:pt x="5595" y="4196"/>
                    </a:lnTo>
                    <a:lnTo>
                      <a:pt x="5488" y="216"/>
                    </a:lnTo>
                    <a:lnTo>
                      <a:pt x="5488" y="108"/>
                    </a:lnTo>
                    <a:lnTo>
                      <a:pt x="5380" y="1"/>
                    </a:lnTo>
                    <a:lnTo>
                      <a:pt x="5165" y="108"/>
                    </a:lnTo>
                    <a:lnTo>
                      <a:pt x="5165" y="216"/>
                    </a:lnTo>
                    <a:lnTo>
                      <a:pt x="5165" y="4196"/>
                    </a:lnTo>
                    <a:lnTo>
                      <a:pt x="5165" y="4412"/>
                    </a:lnTo>
                    <a:lnTo>
                      <a:pt x="5057" y="4627"/>
                    </a:lnTo>
                    <a:lnTo>
                      <a:pt x="4627" y="4950"/>
                    </a:lnTo>
                    <a:lnTo>
                      <a:pt x="4197" y="5272"/>
                    </a:lnTo>
                    <a:lnTo>
                      <a:pt x="3551" y="5487"/>
                    </a:lnTo>
                    <a:lnTo>
                      <a:pt x="2798" y="5487"/>
                    </a:lnTo>
                    <a:lnTo>
                      <a:pt x="1830" y="5380"/>
                    </a:lnTo>
                    <a:lnTo>
                      <a:pt x="1077" y="5057"/>
                    </a:lnTo>
                    <a:lnTo>
                      <a:pt x="754" y="4842"/>
                    </a:lnTo>
                    <a:lnTo>
                      <a:pt x="539" y="4627"/>
                    </a:lnTo>
                    <a:lnTo>
                      <a:pt x="431" y="4412"/>
                    </a:lnTo>
                    <a:lnTo>
                      <a:pt x="431" y="4196"/>
                    </a:lnTo>
                    <a:lnTo>
                      <a:pt x="431" y="4089"/>
                    </a:lnTo>
                    <a:lnTo>
                      <a:pt x="324" y="3874"/>
                    </a:lnTo>
                    <a:lnTo>
                      <a:pt x="324" y="216"/>
                    </a:lnTo>
                    <a:lnTo>
                      <a:pt x="324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5924075" y="4168675"/>
                <a:ext cx="1291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014" extrusionOk="0">
                    <a:moveTo>
                      <a:pt x="2582" y="1"/>
                    </a:moveTo>
                    <a:lnTo>
                      <a:pt x="1506" y="109"/>
                    </a:lnTo>
                    <a:lnTo>
                      <a:pt x="753" y="431"/>
                    </a:lnTo>
                    <a:lnTo>
                      <a:pt x="430" y="646"/>
                    </a:lnTo>
                    <a:lnTo>
                      <a:pt x="108" y="862"/>
                    </a:lnTo>
                    <a:lnTo>
                      <a:pt x="0" y="1184"/>
                    </a:lnTo>
                    <a:lnTo>
                      <a:pt x="0" y="1507"/>
                    </a:lnTo>
                    <a:lnTo>
                      <a:pt x="0" y="1830"/>
                    </a:lnTo>
                    <a:lnTo>
                      <a:pt x="108" y="2153"/>
                    </a:lnTo>
                    <a:lnTo>
                      <a:pt x="430" y="2368"/>
                    </a:lnTo>
                    <a:lnTo>
                      <a:pt x="753" y="2583"/>
                    </a:lnTo>
                    <a:lnTo>
                      <a:pt x="1506" y="2906"/>
                    </a:lnTo>
                    <a:lnTo>
                      <a:pt x="2582" y="3013"/>
                    </a:lnTo>
                    <a:lnTo>
                      <a:pt x="3550" y="2906"/>
                    </a:lnTo>
                    <a:lnTo>
                      <a:pt x="4411" y="2583"/>
                    </a:lnTo>
                    <a:lnTo>
                      <a:pt x="4734" y="2368"/>
                    </a:lnTo>
                    <a:lnTo>
                      <a:pt x="4949" y="2153"/>
                    </a:lnTo>
                    <a:lnTo>
                      <a:pt x="5057" y="1830"/>
                    </a:lnTo>
                    <a:lnTo>
                      <a:pt x="5164" y="1507"/>
                    </a:lnTo>
                    <a:lnTo>
                      <a:pt x="5057" y="1184"/>
                    </a:lnTo>
                    <a:lnTo>
                      <a:pt x="4949" y="862"/>
                    </a:lnTo>
                    <a:lnTo>
                      <a:pt x="4734" y="646"/>
                    </a:lnTo>
                    <a:lnTo>
                      <a:pt x="4411" y="431"/>
                    </a:lnTo>
                    <a:lnTo>
                      <a:pt x="3550" y="109"/>
                    </a:lnTo>
                    <a:lnTo>
                      <a:pt x="258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5918675" y="4163300"/>
                <a:ext cx="1399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444" extrusionOk="0">
                    <a:moveTo>
                      <a:pt x="2798" y="324"/>
                    </a:moveTo>
                    <a:lnTo>
                      <a:pt x="3766" y="539"/>
                    </a:lnTo>
                    <a:lnTo>
                      <a:pt x="4520" y="754"/>
                    </a:lnTo>
                    <a:lnTo>
                      <a:pt x="4842" y="969"/>
                    </a:lnTo>
                    <a:lnTo>
                      <a:pt x="5057" y="1184"/>
                    </a:lnTo>
                    <a:lnTo>
                      <a:pt x="5165" y="1507"/>
                    </a:lnTo>
                    <a:lnTo>
                      <a:pt x="5165" y="1722"/>
                    </a:lnTo>
                    <a:lnTo>
                      <a:pt x="5165" y="1937"/>
                    </a:lnTo>
                    <a:lnTo>
                      <a:pt x="5057" y="2260"/>
                    </a:lnTo>
                    <a:lnTo>
                      <a:pt x="4627" y="2583"/>
                    </a:lnTo>
                    <a:lnTo>
                      <a:pt x="4197" y="2798"/>
                    </a:lnTo>
                    <a:lnTo>
                      <a:pt x="3551" y="3013"/>
                    </a:lnTo>
                    <a:lnTo>
                      <a:pt x="2798" y="3121"/>
                    </a:lnTo>
                    <a:lnTo>
                      <a:pt x="1830" y="2906"/>
                    </a:lnTo>
                    <a:lnTo>
                      <a:pt x="969" y="2690"/>
                    </a:lnTo>
                    <a:lnTo>
                      <a:pt x="754" y="2475"/>
                    </a:lnTo>
                    <a:lnTo>
                      <a:pt x="539" y="2260"/>
                    </a:lnTo>
                    <a:lnTo>
                      <a:pt x="431" y="1937"/>
                    </a:lnTo>
                    <a:lnTo>
                      <a:pt x="324" y="1722"/>
                    </a:lnTo>
                    <a:lnTo>
                      <a:pt x="431" y="1507"/>
                    </a:lnTo>
                    <a:lnTo>
                      <a:pt x="539" y="1184"/>
                    </a:lnTo>
                    <a:lnTo>
                      <a:pt x="862" y="861"/>
                    </a:lnTo>
                    <a:lnTo>
                      <a:pt x="1400" y="646"/>
                    </a:lnTo>
                    <a:lnTo>
                      <a:pt x="2045" y="431"/>
                    </a:lnTo>
                    <a:lnTo>
                      <a:pt x="2798" y="324"/>
                    </a:lnTo>
                    <a:close/>
                    <a:moveTo>
                      <a:pt x="2260" y="1"/>
                    </a:moveTo>
                    <a:lnTo>
                      <a:pt x="1722" y="108"/>
                    </a:lnTo>
                    <a:lnTo>
                      <a:pt x="1292" y="324"/>
                    </a:lnTo>
                    <a:lnTo>
                      <a:pt x="862" y="431"/>
                    </a:lnTo>
                    <a:lnTo>
                      <a:pt x="539" y="754"/>
                    </a:lnTo>
                    <a:lnTo>
                      <a:pt x="216" y="969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1" y="2045"/>
                    </a:lnTo>
                    <a:lnTo>
                      <a:pt x="216" y="2475"/>
                    </a:lnTo>
                    <a:lnTo>
                      <a:pt x="646" y="2798"/>
                    </a:lnTo>
                    <a:lnTo>
                      <a:pt x="1292" y="3121"/>
                    </a:lnTo>
                    <a:lnTo>
                      <a:pt x="1937" y="3336"/>
                    </a:lnTo>
                    <a:lnTo>
                      <a:pt x="2798" y="3444"/>
                    </a:lnTo>
                    <a:lnTo>
                      <a:pt x="3336" y="3444"/>
                    </a:lnTo>
                    <a:lnTo>
                      <a:pt x="3766" y="3336"/>
                    </a:lnTo>
                    <a:lnTo>
                      <a:pt x="4304" y="3121"/>
                    </a:lnTo>
                    <a:lnTo>
                      <a:pt x="4735" y="3013"/>
                    </a:lnTo>
                    <a:lnTo>
                      <a:pt x="5057" y="2690"/>
                    </a:lnTo>
                    <a:lnTo>
                      <a:pt x="5273" y="2475"/>
                    </a:lnTo>
                    <a:lnTo>
                      <a:pt x="5488" y="2045"/>
                    </a:lnTo>
                    <a:lnTo>
                      <a:pt x="5595" y="1722"/>
                    </a:lnTo>
                    <a:lnTo>
                      <a:pt x="5488" y="1399"/>
                    </a:lnTo>
                    <a:lnTo>
                      <a:pt x="5273" y="969"/>
                    </a:lnTo>
                    <a:lnTo>
                      <a:pt x="4842" y="646"/>
                    </a:lnTo>
                    <a:lnTo>
                      <a:pt x="4304" y="324"/>
                    </a:lnTo>
                    <a:lnTo>
                      <a:pt x="3551" y="108"/>
                    </a:lnTo>
                    <a:lnTo>
                      <a:pt x="279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6176900" y="40530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0" y="1"/>
                    </a:moveTo>
                    <a:lnTo>
                      <a:pt x="0" y="3659"/>
                    </a:lnTo>
                    <a:lnTo>
                      <a:pt x="0" y="3981"/>
                    </a:lnTo>
                    <a:lnTo>
                      <a:pt x="0" y="4304"/>
                    </a:lnTo>
                    <a:lnTo>
                      <a:pt x="108" y="4519"/>
                    </a:lnTo>
                    <a:lnTo>
                      <a:pt x="431" y="4842"/>
                    </a:lnTo>
                    <a:lnTo>
                      <a:pt x="753" y="5057"/>
                    </a:lnTo>
                    <a:lnTo>
                      <a:pt x="1076" y="5165"/>
                    </a:lnTo>
                    <a:lnTo>
                      <a:pt x="1506" y="5380"/>
                    </a:lnTo>
                    <a:lnTo>
                      <a:pt x="2475" y="5488"/>
                    </a:lnTo>
                    <a:lnTo>
                      <a:pt x="3551" y="5380"/>
                    </a:lnTo>
                    <a:lnTo>
                      <a:pt x="4411" y="5057"/>
                    </a:lnTo>
                    <a:lnTo>
                      <a:pt x="4626" y="4842"/>
                    </a:lnTo>
                    <a:lnTo>
                      <a:pt x="4949" y="4519"/>
                    </a:lnTo>
                    <a:lnTo>
                      <a:pt x="5057" y="4304"/>
                    </a:lnTo>
                    <a:lnTo>
                      <a:pt x="5164" y="3981"/>
                    </a:lnTo>
                    <a:lnTo>
                      <a:pt x="5057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6176900" y="4053025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057" y="1"/>
                    </a:moveTo>
                    <a:lnTo>
                      <a:pt x="5164" y="3981"/>
                    </a:lnTo>
                    <a:lnTo>
                      <a:pt x="5164" y="3981"/>
                    </a:lnTo>
                    <a:lnTo>
                      <a:pt x="5057" y="4304"/>
                    </a:lnTo>
                    <a:lnTo>
                      <a:pt x="4949" y="4519"/>
                    </a:lnTo>
                    <a:lnTo>
                      <a:pt x="4626" y="4842"/>
                    </a:lnTo>
                    <a:lnTo>
                      <a:pt x="4411" y="5057"/>
                    </a:lnTo>
                    <a:lnTo>
                      <a:pt x="3551" y="5380"/>
                    </a:lnTo>
                    <a:lnTo>
                      <a:pt x="2475" y="5488"/>
                    </a:lnTo>
                    <a:lnTo>
                      <a:pt x="2475" y="5488"/>
                    </a:lnTo>
                    <a:lnTo>
                      <a:pt x="1506" y="5380"/>
                    </a:lnTo>
                    <a:lnTo>
                      <a:pt x="1076" y="5165"/>
                    </a:lnTo>
                    <a:lnTo>
                      <a:pt x="753" y="5057"/>
                    </a:lnTo>
                    <a:lnTo>
                      <a:pt x="431" y="4842"/>
                    </a:lnTo>
                    <a:lnTo>
                      <a:pt x="108" y="4519"/>
                    </a:lnTo>
                    <a:lnTo>
                      <a:pt x="0" y="4304"/>
                    </a:lnTo>
                    <a:lnTo>
                      <a:pt x="0" y="3981"/>
                    </a:lnTo>
                    <a:lnTo>
                      <a:pt x="0" y="3659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6171525" y="4047650"/>
                <a:ext cx="13717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5918" extrusionOk="0">
                    <a:moveTo>
                      <a:pt x="215" y="1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0" y="3874"/>
                    </a:lnTo>
                    <a:lnTo>
                      <a:pt x="0" y="4196"/>
                    </a:lnTo>
                    <a:lnTo>
                      <a:pt x="0" y="4519"/>
                    </a:lnTo>
                    <a:lnTo>
                      <a:pt x="215" y="4842"/>
                    </a:lnTo>
                    <a:lnTo>
                      <a:pt x="538" y="5165"/>
                    </a:lnTo>
                    <a:lnTo>
                      <a:pt x="861" y="5380"/>
                    </a:lnTo>
                    <a:lnTo>
                      <a:pt x="1183" y="5595"/>
                    </a:lnTo>
                    <a:lnTo>
                      <a:pt x="1721" y="5703"/>
                    </a:lnTo>
                    <a:lnTo>
                      <a:pt x="2152" y="5810"/>
                    </a:lnTo>
                    <a:lnTo>
                      <a:pt x="2690" y="5918"/>
                    </a:lnTo>
                    <a:lnTo>
                      <a:pt x="3335" y="5810"/>
                    </a:lnTo>
                    <a:lnTo>
                      <a:pt x="3766" y="5703"/>
                    </a:lnTo>
                    <a:lnTo>
                      <a:pt x="4304" y="5595"/>
                    </a:lnTo>
                    <a:lnTo>
                      <a:pt x="4626" y="5380"/>
                    </a:lnTo>
                    <a:lnTo>
                      <a:pt x="5057" y="5165"/>
                    </a:lnTo>
                    <a:lnTo>
                      <a:pt x="5272" y="4842"/>
                    </a:lnTo>
                    <a:lnTo>
                      <a:pt x="5487" y="4519"/>
                    </a:lnTo>
                    <a:lnTo>
                      <a:pt x="5487" y="4196"/>
                    </a:lnTo>
                    <a:lnTo>
                      <a:pt x="5487" y="216"/>
                    </a:lnTo>
                    <a:lnTo>
                      <a:pt x="5487" y="108"/>
                    </a:lnTo>
                    <a:lnTo>
                      <a:pt x="5164" y="108"/>
                    </a:lnTo>
                    <a:lnTo>
                      <a:pt x="5164" y="216"/>
                    </a:lnTo>
                    <a:lnTo>
                      <a:pt x="5164" y="4196"/>
                    </a:lnTo>
                    <a:lnTo>
                      <a:pt x="5057" y="4412"/>
                    </a:lnTo>
                    <a:lnTo>
                      <a:pt x="4949" y="4627"/>
                    </a:lnTo>
                    <a:lnTo>
                      <a:pt x="4626" y="4950"/>
                    </a:lnTo>
                    <a:lnTo>
                      <a:pt x="4088" y="5272"/>
                    </a:lnTo>
                    <a:lnTo>
                      <a:pt x="3443" y="5487"/>
                    </a:lnTo>
                    <a:lnTo>
                      <a:pt x="2690" y="5487"/>
                    </a:lnTo>
                    <a:lnTo>
                      <a:pt x="1829" y="5380"/>
                    </a:lnTo>
                    <a:lnTo>
                      <a:pt x="968" y="5057"/>
                    </a:lnTo>
                    <a:lnTo>
                      <a:pt x="753" y="4842"/>
                    </a:lnTo>
                    <a:lnTo>
                      <a:pt x="538" y="4627"/>
                    </a:lnTo>
                    <a:lnTo>
                      <a:pt x="430" y="4412"/>
                    </a:lnTo>
                    <a:lnTo>
                      <a:pt x="323" y="4196"/>
                    </a:lnTo>
                    <a:lnTo>
                      <a:pt x="323" y="3874"/>
                    </a:lnTo>
                    <a:lnTo>
                      <a:pt x="323" y="216"/>
                    </a:lnTo>
                    <a:lnTo>
                      <a:pt x="323" y="10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6174200" y="4012675"/>
                <a:ext cx="1318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3014" extrusionOk="0">
                    <a:moveTo>
                      <a:pt x="2583" y="1"/>
                    </a:moveTo>
                    <a:lnTo>
                      <a:pt x="1614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08" y="1830"/>
                    </a:lnTo>
                    <a:lnTo>
                      <a:pt x="216" y="2153"/>
                    </a:lnTo>
                    <a:lnTo>
                      <a:pt x="431" y="2368"/>
                    </a:lnTo>
                    <a:lnTo>
                      <a:pt x="754" y="2583"/>
                    </a:lnTo>
                    <a:lnTo>
                      <a:pt x="1614" y="2906"/>
                    </a:lnTo>
                    <a:lnTo>
                      <a:pt x="2583" y="3013"/>
                    </a:lnTo>
                    <a:lnTo>
                      <a:pt x="3659" y="2906"/>
                    </a:lnTo>
                    <a:lnTo>
                      <a:pt x="4519" y="2583"/>
                    </a:lnTo>
                    <a:lnTo>
                      <a:pt x="4734" y="2368"/>
                    </a:lnTo>
                    <a:lnTo>
                      <a:pt x="5057" y="2153"/>
                    </a:lnTo>
                    <a:lnTo>
                      <a:pt x="5165" y="1830"/>
                    </a:lnTo>
                    <a:lnTo>
                      <a:pt x="5272" y="1507"/>
                    </a:lnTo>
                    <a:lnTo>
                      <a:pt x="5165" y="1184"/>
                    </a:lnTo>
                    <a:lnTo>
                      <a:pt x="5057" y="969"/>
                    </a:lnTo>
                    <a:lnTo>
                      <a:pt x="4734" y="646"/>
                    </a:lnTo>
                    <a:lnTo>
                      <a:pt x="4519" y="431"/>
                    </a:lnTo>
                    <a:lnTo>
                      <a:pt x="3659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6171525" y="4007300"/>
                <a:ext cx="1371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3444" extrusionOk="0">
                    <a:moveTo>
                      <a:pt x="2690" y="431"/>
                    </a:moveTo>
                    <a:lnTo>
                      <a:pt x="3658" y="539"/>
                    </a:lnTo>
                    <a:lnTo>
                      <a:pt x="4519" y="754"/>
                    </a:lnTo>
                    <a:lnTo>
                      <a:pt x="4734" y="969"/>
                    </a:lnTo>
                    <a:lnTo>
                      <a:pt x="4949" y="1292"/>
                    </a:lnTo>
                    <a:lnTo>
                      <a:pt x="5057" y="1507"/>
                    </a:lnTo>
                    <a:lnTo>
                      <a:pt x="5164" y="1722"/>
                    </a:lnTo>
                    <a:lnTo>
                      <a:pt x="5057" y="1937"/>
                    </a:lnTo>
                    <a:lnTo>
                      <a:pt x="4949" y="2260"/>
                    </a:lnTo>
                    <a:lnTo>
                      <a:pt x="4626" y="2583"/>
                    </a:lnTo>
                    <a:lnTo>
                      <a:pt x="4088" y="2798"/>
                    </a:lnTo>
                    <a:lnTo>
                      <a:pt x="3443" y="3013"/>
                    </a:lnTo>
                    <a:lnTo>
                      <a:pt x="2690" y="3121"/>
                    </a:lnTo>
                    <a:lnTo>
                      <a:pt x="1721" y="3013"/>
                    </a:lnTo>
                    <a:lnTo>
                      <a:pt x="968" y="2690"/>
                    </a:lnTo>
                    <a:lnTo>
                      <a:pt x="753" y="2475"/>
                    </a:lnTo>
                    <a:lnTo>
                      <a:pt x="538" y="2260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323" y="1507"/>
                    </a:lnTo>
                    <a:lnTo>
                      <a:pt x="538" y="1292"/>
                    </a:lnTo>
                    <a:lnTo>
                      <a:pt x="861" y="861"/>
                    </a:lnTo>
                    <a:lnTo>
                      <a:pt x="1399" y="646"/>
                    </a:lnTo>
                    <a:lnTo>
                      <a:pt x="2044" y="431"/>
                    </a:lnTo>
                    <a:close/>
                    <a:moveTo>
                      <a:pt x="2152" y="1"/>
                    </a:moveTo>
                    <a:lnTo>
                      <a:pt x="1721" y="108"/>
                    </a:lnTo>
                    <a:lnTo>
                      <a:pt x="1183" y="323"/>
                    </a:lnTo>
                    <a:lnTo>
                      <a:pt x="861" y="539"/>
                    </a:lnTo>
                    <a:lnTo>
                      <a:pt x="430" y="754"/>
                    </a:lnTo>
                    <a:lnTo>
                      <a:pt x="215" y="1077"/>
                    </a:lnTo>
                    <a:lnTo>
                      <a:pt x="0" y="1399"/>
                    </a:lnTo>
                    <a:lnTo>
                      <a:pt x="0" y="1722"/>
                    </a:lnTo>
                    <a:lnTo>
                      <a:pt x="0" y="2152"/>
                    </a:lnTo>
                    <a:lnTo>
                      <a:pt x="215" y="2475"/>
                    </a:lnTo>
                    <a:lnTo>
                      <a:pt x="646" y="2906"/>
                    </a:lnTo>
                    <a:lnTo>
                      <a:pt x="1183" y="3121"/>
                    </a:lnTo>
                    <a:lnTo>
                      <a:pt x="1937" y="3336"/>
                    </a:lnTo>
                    <a:lnTo>
                      <a:pt x="2690" y="3444"/>
                    </a:lnTo>
                    <a:lnTo>
                      <a:pt x="3335" y="3444"/>
                    </a:lnTo>
                    <a:lnTo>
                      <a:pt x="3766" y="3336"/>
                    </a:lnTo>
                    <a:lnTo>
                      <a:pt x="4304" y="3121"/>
                    </a:lnTo>
                    <a:lnTo>
                      <a:pt x="4626" y="3013"/>
                    </a:lnTo>
                    <a:lnTo>
                      <a:pt x="5057" y="2690"/>
                    </a:lnTo>
                    <a:lnTo>
                      <a:pt x="5272" y="2475"/>
                    </a:lnTo>
                    <a:lnTo>
                      <a:pt x="5487" y="2152"/>
                    </a:lnTo>
                    <a:lnTo>
                      <a:pt x="5487" y="1722"/>
                    </a:lnTo>
                    <a:lnTo>
                      <a:pt x="5487" y="1399"/>
                    </a:lnTo>
                    <a:lnTo>
                      <a:pt x="5272" y="1077"/>
                    </a:lnTo>
                    <a:lnTo>
                      <a:pt x="4841" y="646"/>
                    </a:lnTo>
                    <a:lnTo>
                      <a:pt x="4304" y="323"/>
                    </a:lnTo>
                    <a:lnTo>
                      <a:pt x="3550" y="108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6427025" y="3905100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extrusionOk="0">
                    <a:moveTo>
                      <a:pt x="1" y="0"/>
                    </a:moveTo>
                    <a:lnTo>
                      <a:pt x="1" y="3658"/>
                    </a:lnTo>
                    <a:lnTo>
                      <a:pt x="1" y="3981"/>
                    </a:lnTo>
                    <a:lnTo>
                      <a:pt x="108" y="4196"/>
                    </a:lnTo>
                    <a:lnTo>
                      <a:pt x="216" y="4519"/>
                    </a:lnTo>
                    <a:lnTo>
                      <a:pt x="431" y="4734"/>
                    </a:lnTo>
                    <a:lnTo>
                      <a:pt x="754" y="5057"/>
                    </a:lnTo>
                    <a:lnTo>
                      <a:pt x="1184" y="5165"/>
                    </a:lnTo>
                    <a:lnTo>
                      <a:pt x="1615" y="5380"/>
                    </a:lnTo>
                    <a:lnTo>
                      <a:pt x="2583" y="5487"/>
                    </a:lnTo>
                    <a:lnTo>
                      <a:pt x="3659" y="5380"/>
                    </a:lnTo>
                    <a:lnTo>
                      <a:pt x="4412" y="5057"/>
                    </a:lnTo>
                    <a:lnTo>
                      <a:pt x="4735" y="4734"/>
                    </a:lnTo>
                    <a:lnTo>
                      <a:pt x="4950" y="4519"/>
                    </a:lnTo>
                    <a:lnTo>
                      <a:pt x="5165" y="4196"/>
                    </a:lnTo>
                    <a:lnTo>
                      <a:pt x="5165" y="3981"/>
                    </a:ln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6427025" y="3905100"/>
                <a:ext cx="12912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5488" fill="none" extrusionOk="0">
                    <a:moveTo>
                      <a:pt x="5165" y="0"/>
                    </a:moveTo>
                    <a:lnTo>
                      <a:pt x="5165" y="3981"/>
                    </a:lnTo>
                    <a:lnTo>
                      <a:pt x="5165" y="3981"/>
                    </a:lnTo>
                    <a:lnTo>
                      <a:pt x="5165" y="4196"/>
                    </a:lnTo>
                    <a:lnTo>
                      <a:pt x="4950" y="4519"/>
                    </a:lnTo>
                    <a:lnTo>
                      <a:pt x="4735" y="4734"/>
                    </a:lnTo>
                    <a:lnTo>
                      <a:pt x="4412" y="5057"/>
                    </a:lnTo>
                    <a:lnTo>
                      <a:pt x="3659" y="5380"/>
                    </a:lnTo>
                    <a:lnTo>
                      <a:pt x="2583" y="5487"/>
                    </a:lnTo>
                    <a:lnTo>
                      <a:pt x="2583" y="5487"/>
                    </a:lnTo>
                    <a:lnTo>
                      <a:pt x="1615" y="5380"/>
                    </a:lnTo>
                    <a:lnTo>
                      <a:pt x="1184" y="5165"/>
                    </a:lnTo>
                    <a:lnTo>
                      <a:pt x="754" y="5057"/>
                    </a:lnTo>
                    <a:lnTo>
                      <a:pt x="431" y="4734"/>
                    </a:lnTo>
                    <a:lnTo>
                      <a:pt x="216" y="4519"/>
                    </a:lnTo>
                    <a:lnTo>
                      <a:pt x="108" y="4196"/>
                    </a:lnTo>
                    <a:lnTo>
                      <a:pt x="1" y="3981"/>
                    </a:lnTo>
                    <a:lnTo>
                      <a:pt x="1" y="3658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6424350" y="3899725"/>
                <a:ext cx="1372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5810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3873"/>
                    </a:lnTo>
                    <a:lnTo>
                      <a:pt x="0" y="4196"/>
                    </a:lnTo>
                    <a:lnTo>
                      <a:pt x="0" y="4519"/>
                    </a:lnTo>
                    <a:lnTo>
                      <a:pt x="215" y="4842"/>
                    </a:lnTo>
                    <a:lnTo>
                      <a:pt x="431" y="5164"/>
                    </a:lnTo>
                    <a:lnTo>
                      <a:pt x="753" y="5380"/>
                    </a:lnTo>
                    <a:lnTo>
                      <a:pt x="1184" y="5595"/>
                    </a:lnTo>
                    <a:lnTo>
                      <a:pt x="1614" y="5702"/>
                    </a:lnTo>
                    <a:lnTo>
                      <a:pt x="2152" y="5810"/>
                    </a:lnTo>
                    <a:lnTo>
                      <a:pt x="3228" y="5810"/>
                    </a:lnTo>
                    <a:lnTo>
                      <a:pt x="3766" y="5702"/>
                    </a:lnTo>
                    <a:lnTo>
                      <a:pt x="4196" y="5595"/>
                    </a:lnTo>
                    <a:lnTo>
                      <a:pt x="4626" y="5380"/>
                    </a:lnTo>
                    <a:lnTo>
                      <a:pt x="4949" y="5164"/>
                    </a:lnTo>
                    <a:lnTo>
                      <a:pt x="5272" y="4842"/>
                    </a:lnTo>
                    <a:lnTo>
                      <a:pt x="5380" y="4519"/>
                    </a:lnTo>
                    <a:lnTo>
                      <a:pt x="5487" y="4196"/>
                    </a:lnTo>
                    <a:lnTo>
                      <a:pt x="5487" y="215"/>
                    </a:lnTo>
                    <a:lnTo>
                      <a:pt x="5380" y="108"/>
                    </a:lnTo>
                    <a:lnTo>
                      <a:pt x="5272" y="0"/>
                    </a:lnTo>
                    <a:lnTo>
                      <a:pt x="5164" y="108"/>
                    </a:lnTo>
                    <a:lnTo>
                      <a:pt x="5164" y="215"/>
                    </a:lnTo>
                    <a:lnTo>
                      <a:pt x="5164" y="4196"/>
                    </a:lnTo>
                    <a:lnTo>
                      <a:pt x="5057" y="4411"/>
                    </a:lnTo>
                    <a:lnTo>
                      <a:pt x="4949" y="4626"/>
                    </a:lnTo>
                    <a:lnTo>
                      <a:pt x="4626" y="4949"/>
                    </a:lnTo>
                    <a:lnTo>
                      <a:pt x="4088" y="5272"/>
                    </a:lnTo>
                    <a:lnTo>
                      <a:pt x="3443" y="5380"/>
                    </a:lnTo>
                    <a:lnTo>
                      <a:pt x="2690" y="5487"/>
                    </a:lnTo>
                    <a:lnTo>
                      <a:pt x="1722" y="5380"/>
                    </a:lnTo>
                    <a:lnTo>
                      <a:pt x="968" y="5057"/>
                    </a:lnTo>
                    <a:lnTo>
                      <a:pt x="753" y="4842"/>
                    </a:lnTo>
                    <a:lnTo>
                      <a:pt x="538" y="4626"/>
                    </a:lnTo>
                    <a:lnTo>
                      <a:pt x="323" y="4411"/>
                    </a:lnTo>
                    <a:lnTo>
                      <a:pt x="323" y="4196"/>
                    </a:lnTo>
                    <a:lnTo>
                      <a:pt x="323" y="4089"/>
                    </a:lnTo>
                    <a:lnTo>
                      <a:pt x="323" y="3873"/>
                    </a:lnTo>
                    <a:lnTo>
                      <a:pt x="323" y="215"/>
                    </a:lnTo>
                    <a:lnTo>
                      <a:pt x="215" y="10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6427025" y="3864750"/>
                <a:ext cx="1291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5165" h="3014" extrusionOk="0">
                    <a:moveTo>
                      <a:pt x="2583" y="1"/>
                    </a:moveTo>
                    <a:lnTo>
                      <a:pt x="1615" y="108"/>
                    </a:lnTo>
                    <a:lnTo>
                      <a:pt x="754" y="431"/>
                    </a:lnTo>
                    <a:lnTo>
                      <a:pt x="431" y="646"/>
                    </a:lnTo>
                    <a:lnTo>
                      <a:pt x="216" y="861"/>
                    </a:lnTo>
                    <a:lnTo>
                      <a:pt x="108" y="1184"/>
                    </a:lnTo>
                    <a:lnTo>
                      <a:pt x="1" y="1507"/>
                    </a:lnTo>
                    <a:lnTo>
                      <a:pt x="108" y="1830"/>
                    </a:lnTo>
                    <a:lnTo>
                      <a:pt x="216" y="2045"/>
                    </a:lnTo>
                    <a:lnTo>
                      <a:pt x="431" y="2368"/>
                    </a:lnTo>
                    <a:lnTo>
                      <a:pt x="754" y="2583"/>
                    </a:lnTo>
                    <a:lnTo>
                      <a:pt x="1615" y="2905"/>
                    </a:lnTo>
                    <a:lnTo>
                      <a:pt x="2583" y="3013"/>
                    </a:lnTo>
                    <a:lnTo>
                      <a:pt x="3659" y="2905"/>
                    </a:lnTo>
                    <a:lnTo>
                      <a:pt x="4412" y="2583"/>
                    </a:lnTo>
                    <a:lnTo>
                      <a:pt x="4735" y="2368"/>
                    </a:lnTo>
                    <a:lnTo>
                      <a:pt x="4950" y="2045"/>
                    </a:lnTo>
                    <a:lnTo>
                      <a:pt x="5165" y="1830"/>
                    </a:lnTo>
                    <a:lnTo>
                      <a:pt x="5165" y="1507"/>
                    </a:lnTo>
                    <a:lnTo>
                      <a:pt x="5165" y="1184"/>
                    </a:lnTo>
                    <a:lnTo>
                      <a:pt x="4950" y="861"/>
                    </a:lnTo>
                    <a:lnTo>
                      <a:pt x="4735" y="646"/>
                    </a:lnTo>
                    <a:lnTo>
                      <a:pt x="4412" y="431"/>
                    </a:lnTo>
                    <a:lnTo>
                      <a:pt x="3659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6421650" y="3859375"/>
                <a:ext cx="1399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444" extrusionOk="0">
                    <a:moveTo>
                      <a:pt x="2798" y="323"/>
                    </a:moveTo>
                    <a:lnTo>
                      <a:pt x="3766" y="431"/>
                    </a:lnTo>
                    <a:lnTo>
                      <a:pt x="4519" y="754"/>
                    </a:lnTo>
                    <a:lnTo>
                      <a:pt x="4842" y="969"/>
                    </a:lnTo>
                    <a:lnTo>
                      <a:pt x="5057" y="1184"/>
                    </a:lnTo>
                    <a:lnTo>
                      <a:pt x="5165" y="1507"/>
                    </a:lnTo>
                    <a:lnTo>
                      <a:pt x="5272" y="1722"/>
                    </a:lnTo>
                    <a:lnTo>
                      <a:pt x="5165" y="1937"/>
                    </a:lnTo>
                    <a:lnTo>
                      <a:pt x="5057" y="2152"/>
                    </a:lnTo>
                    <a:lnTo>
                      <a:pt x="4734" y="2583"/>
                    </a:lnTo>
                    <a:lnTo>
                      <a:pt x="4196" y="2798"/>
                    </a:lnTo>
                    <a:lnTo>
                      <a:pt x="3551" y="3013"/>
                    </a:lnTo>
                    <a:lnTo>
                      <a:pt x="2798" y="3013"/>
                    </a:lnTo>
                    <a:lnTo>
                      <a:pt x="1830" y="2905"/>
                    </a:lnTo>
                    <a:lnTo>
                      <a:pt x="1076" y="2690"/>
                    </a:lnTo>
                    <a:lnTo>
                      <a:pt x="754" y="2475"/>
                    </a:lnTo>
                    <a:lnTo>
                      <a:pt x="539" y="2152"/>
                    </a:lnTo>
                    <a:lnTo>
                      <a:pt x="431" y="1937"/>
                    </a:lnTo>
                    <a:lnTo>
                      <a:pt x="431" y="1722"/>
                    </a:lnTo>
                    <a:lnTo>
                      <a:pt x="431" y="1507"/>
                    </a:lnTo>
                    <a:lnTo>
                      <a:pt x="539" y="1184"/>
                    </a:lnTo>
                    <a:lnTo>
                      <a:pt x="969" y="861"/>
                    </a:lnTo>
                    <a:lnTo>
                      <a:pt x="1399" y="646"/>
                    </a:lnTo>
                    <a:lnTo>
                      <a:pt x="2045" y="431"/>
                    </a:lnTo>
                    <a:lnTo>
                      <a:pt x="2798" y="323"/>
                    </a:lnTo>
                    <a:close/>
                    <a:moveTo>
                      <a:pt x="2260" y="0"/>
                    </a:moveTo>
                    <a:lnTo>
                      <a:pt x="1722" y="108"/>
                    </a:lnTo>
                    <a:lnTo>
                      <a:pt x="1292" y="323"/>
                    </a:lnTo>
                    <a:lnTo>
                      <a:pt x="861" y="431"/>
                    </a:lnTo>
                    <a:lnTo>
                      <a:pt x="539" y="754"/>
                    </a:lnTo>
                    <a:lnTo>
                      <a:pt x="323" y="969"/>
                    </a:lnTo>
                    <a:lnTo>
                      <a:pt x="108" y="1292"/>
                    </a:lnTo>
                    <a:lnTo>
                      <a:pt x="1" y="1722"/>
                    </a:lnTo>
                    <a:lnTo>
                      <a:pt x="108" y="2045"/>
                    </a:lnTo>
                    <a:lnTo>
                      <a:pt x="323" y="2367"/>
                    </a:lnTo>
                    <a:lnTo>
                      <a:pt x="754" y="2798"/>
                    </a:lnTo>
                    <a:lnTo>
                      <a:pt x="1292" y="3120"/>
                    </a:lnTo>
                    <a:lnTo>
                      <a:pt x="2045" y="3336"/>
                    </a:lnTo>
                    <a:lnTo>
                      <a:pt x="2798" y="3443"/>
                    </a:lnTo>
                    <a:lnTo>
                      <a:pt x="3336" y="3443"/>
                    </a:lnTo>
                    <a:lnTo>
                      <a:pt x="3874" y="3336"/>
                    </a:lnTo>
                    <a:lnTo>
                      <a:pt x="4304" y="3120"/>
                    </a:lnTo>
                    <a:lnTo>
                      <a:pt x="4734" y="2905"/>
                    </a:lnTo>
                    <a:lnTo>
                      <a:pt x="5057" y="2690"/>
                    </a:lnTo>
                    <a:lnTo>
                      <a:pt x="5380" y="2367"/>
                    </a:lnTo>
                    <a:lnTo>
                      <a:pt x="5488" y="2045"/>
                    </a:lnTo>
                    <a:lnTo>
                      <a:pt x="5595" y="1722"/>
                    </a:lnTo>
                    <a:lnTo>
                      <a:pt x="5488" y="1292"/>
                    </a:lnTo>
                    <a:lnTo>
                      <a:pt x="5380" y="969"/>
                    </a:lnTo>
                    <a:lnTo>
                      <a:pt x="4950" y="538"/>
                    </a:lnTo>
                    <a:lnTo>
                      <a:pt x="4304" y="323"/>
                    </a:lnTo>
                    <a:lnTo>
                      <a:pt x="3659" y="108"/>
                    </a:lnTo>
                    <a:lnTo>
                      <a:pt x="27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5601300" y="3644200"/>
                <a:ext cx="1089350" cy="640175"/>
              </a:xfrm>
              <a:custGeom>
                <a:avLst/>
                <a:gdLst/>
                <a:ahLst/>
                <a:cxnLst/>
                <a:rect l="l" t="t" r="r" b="b"/>
                <a:pathLst>
                  <a:path w="43574" h="25607" extrusionOk="0">
                    <a:moveTo>
                      <a:pt x="34966" y="1"/>
                    </a:moveTo>
                    <a:lnTo>
                      <a:pt x="1" y="20442"/>
                    </a:lnTo>
                    <a:lnTo>
                      <a:pt x="8608" y="25606"/>
                    </a:lnTo>
                    <a:lnTo>
                      <a:pt x="43573" y="5057"/>
                    </a:lnTo>
                    <a:lnTo>
                      <a:pt x="349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5595925" y="3638825"/>
                <a:ext cx="1100100" cy="650925"/>
              </a:xfrm>
              <a:custGeom>
                <a:avLst/>
                <a:gdLst/>
                <a:ahLst/>
                <a:cxnLst/>
                <a:rect l="l" t="t" r="r" b="b"/>
                <a:pathLst>
                  <a:path w="44004" h="26037" extrusionOk="0">
                    <a:moveTo>
                      <a:pt x="35181" y="431"/>
                    </a:moveTo>
                    <a:lnTo>
                      <a:pt x="43466" y="5272"/>
                    </a:lnTo>
                    <a:lnTo>
                      <a:pt x="8823" y="25606"/>
                    </a:lnTo>
                    <a:lnTo>
                      <a:pt x="491" y="20711"/>
                    </a:lnTo>
                    <a:lnTo>
                      <a:pt x="491" y="20711"/>
                    </a:lnTo>
                    <a:lnTo>
                      <a:pt x="35181" y="431"/>
                    </a:lnTo>
                    <a:close/>
                    <a:moveTo>
                      <a:pt x="35074" y="0"/>
                    </a:moveTo>
                    <a:lnTo>
                      <a:pt x="108" y="20549"/>
                    </a:lnTo>
                    <a:lnTo>
                      <a:pt x="1" y="20657"/>
                    </a:lnTo>
                    <a:lnTo>
                      <a:pt x="108" y="20872"/>
                    </a:lnTo>
                    <a:lnTo>
                      <a:pt x="8823" y="26036"/>
                    </a:lnTo>
                    <a:lnTo>
                      <a:pt x="8930" y="26036"/>
                    </a:lnTo>
                    <a:lnTo>
                      <a:pt x="43896" y="5380"/>
                    </a:lnTo>
                    <a:lnTo>
                      <a:pt x="44003" y="5272"/>
                    </a:lnTo>
                    <a:lnTo>
                      <a:pt x="43896" y="5057"/>
                    </a:lnTo>
                    <a:lnTo>
                      <a:pt x="3528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5816475" y="3770625"/>
                <a:ext cx="876850" cy="599800"/>
              </a:xfrm>
              <a:custGeom>
                <a:avLst/>
                <a:gdLst/>
                <a:ahLst/>
                <a:cxnLst/>
                <a:rect l="l" t="t" r="r" b="b"/>
                <a:pathLst>
                  <a:path w="35074" h="23992" extrusionOk="0">
                    <a:moveTo>
                      <a:pt x="34966" y="0"/>
                    </a:moveTo>
                    <a:lnTo>
                      <a:pt x="1" y="20549"/>
                    </a:lnTo>
                    <a:lnTo>
                      <a:pt x="1" y="23992"/>
                    </a:lnTo>
                    <a:lnTo>
                      <a:pt x="35074" y="3443"/>
                    </a:lnTo>
                    <a:lnTo>
                      <a:pt x="3496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5813800" y="3765225"/>
                <a:ext cx="882225" cy="610600"/>
              </a:xfrm>
              <a:custGeom>
                <a:avLst/>
                <a:gdLst/>
                <a:ahLst/>
                <a:cxnLst/>
                <a:rect l="l" t="t" r="r" b="b"/>
                <a:pathLst>
                  <a:path w="35289" h="24424" extrusionOk="0">
                    <a:moveTo>
                      <a:pt x="34966" y="539"/>
                    </a:moveTo>
                    <a:lnTo>
                      <a:pt x="34966" y="3551"/>
                    </a:lnTo>
                    <a:lnTo>
                      <a:pt x="323" y="23885"/>
                    </a:lnTo>
                    <a:lnTo>
                      <a:pt x="323" y="20917"/>
                    </a:lnTo>
                    <a:lnTo>
                      <a:pt x="323" y="20917"/>
                    </a:lnTo>
                    <a:lnTo>
                      <a:pt x="34966" y="539"/>
                    </a:lnTo>
                    <a:close/>
                    <a:moveTo>
                      <a:pt x="35073" y="1"/>
                    </a:moveTo>
                    <a:lnTo>
                      <a:pt x="108" y="20658"/>
                    </a:lnTo>
                    <a:lnTo>
                      <a:pt x="0" y="20765"/>
                    </a:lnTo>
                    <a:lnTo>
                      <a:pt x="0" y="24208"/>
                    </a:lnTo>
                    <a:lnTo>
                      <a:pt x="108" y="24423"/>
                    </a:lnTo>
                    <a:lnTo>
                      <a:pt x="215" y="24423"/>
                    </a:lnTo>
                    <a:lnTo>
                      <a:pt x="35181" y="3874"/>
                    </a:lnTo>
                    <a:lnTo>
                      <a:pt x="35288" y="3659"/>
                    </a:lnTo>
                    <a:lnTo>
                      <a:pt x="35288" y="216"/>
                    </a:lnTo>
                    <a:lnTo>
                      <a:pt x="351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5601300" y="4155225"/>
                <a:ext cx="215200" cy="215200"/>
              </a:xfrm>
              <a:custGeom>
                <a:avLst/>
                <a:gdLst/>
                <a:ahLst/>
                <a:cxnLst/>
                <a:rect l="l" t="t" r="r" b="b"/>
                <a:pathLst>
                  <a:path w="8608" h="8608" extrusionOk="0">
                    <a:moveTo>
                      <a:pt x="1" y="1"/>
                    </a:moveTo>
                    <a:lnTo>
                      <a:pt x="1" y="3444"/>
                    </a:lnTo>
                    <a:lnTo>
                      <a:pt x="8608" y="8608"/>
                    </a:lnTo>
                    <a:lnTo>
                      <a:pt x="8608" y="516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5595925" y="4152550"/>
                <a:ext cx="225950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9038" h="8931" extrusionOk="0">
                    <a:moveTo>
                      <a:pt x="323" y="450"/>
                    </a:moveTo>
                    <a:lnTo>
                      <a:pt x="8715" y="5380"/>
                    </a:lnTo>
                    <a:lnTo>
                      <a:pt x="8715" y="8392"/>
                    </a:lnTo>
                    <a:lnTo>
                      <a:pt x="323" y="3443"/>
                    </a:lnTo>
                    <a:lnTo>
                      <a:pt x="323" y="450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3551"/>
                    </a:lnTo>
                    <a:lnTo>
                      <a:pt x="108" y="3658"/>
                    </a:lnTo>
                    <a:lnTo>
                      <a:pt x="8823" y="8930"/>
                    </a:lnTo>
                    <a:lnTo>
                      <a:pt x="8930" y="8930"/>
                    </a:lnTo>
                    <a:lnTo>
                      <a:pt x="9038" y="8715"/>
                    </a:lnTo>
                    <a:lnTo>
                      <a:pt x="9038" y="5272"/>
                    </a:lnTo>
                    <a:lnTo>
                      <a:pt x="8930" y="516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5829925" y="3770625"/>
                <a:ext cx="815000" cy="473400"/>
              </a:xfrm>
              <a:custGeom>
                <a:avLst/>
                <a:gdLst/>
                <a:ahLst/>
                <a:cxnLst/>
                <a:rect l="l" t="t" r="r" b="b"/>
                <a:pathLst>
                  <a:path w="32600" h="18936" extrusionOk="0">
                    <a:moveTo>
                      <a:pt x="32492" y="0"/>
                    </a:moveTo>
                    <a:lnTo>
                      <a:pt x="1" y="18720"/>
                    </a:lnTo>
                    <a:lnTo>
                      <a:pt x="1" y="18935"/>
                    </a:lnTo>
                    <a:lnTo>
                      <a:pt x="108" y="18935"/>
                    </a:lnTo>
                    <a:lnTo>
                      <a:pt x="32599" y="215"/>
                    </a:lnTo>
                    <a:lnTo>
                      <a:pt x="32599" y="108"/>
                    </a:lnTo>
                    <a:lnTo>
                      <a:pt x="32492" y="0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5829925" y="3770625"/>
                <a:ext cx="815000" cy="473400"/>
              </a:xfrm>
              <a:custGeom>
                <a:avLst/>
                <a:gdLst/>
                <a:ahLst/>
                <a:cxnLst/>
                <a:rect l="l" t="t" r="r" b="b"/>
                <a:pathLst>
                  <a:path w="32600" h="18936" fill="none" extrusionOk="0">
                    <a:moveTo>
                      <a:pt x="108" y="18935"/>
                    </a:moveTo>
                    <a:lnTo>
                      <a:pt x="32599" y="215"/>
                    </a:lnTo>
                    <a:lnTo>
                      <a:pt x="32599" y="215"/>
                    </a:lnTo>
                    <a:lnTo>
                      <a:pt x="32599" y="108"/>
                    </a:lnTo>
                    <a:lnTo>
                      <a:pt x="32599" y="108"/>
                    </a:lnTo>
                    <a:lnTo>
                      <a:pt x="32492" y="0"/>
                    </a:lnTo>
                    <a:lnTo>
                      <a:pt x="1" y="18720"/>
                    </a:lnTo>
                    <a:lnTo>
                      <a:pt x="1" y="18720"/>
                    </a:lnTo>
                    <a:lnTo>
                      <a:pt x="1" y="18935"/>
                    </a:lnTo>
                    <a:lnTo>
                      <a:pt x="1" y="18935"/>
                    </a:lnTo>
                    <a:lnTo>
                      <a:pt x="108" y="1893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5663175" y="3676475"/>
                <a:ext cx="81767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18829" extrusionOk="0">
                    <a:moveTo>
                      <a:pt x="32599" y="1"/>
                    </a:moveTo>
                    <a:lnTo>
                      <a:pt x="108" y="18721"/>
                    </a:lnTo>
                    <a:lnTo>
                      <a:pt x="0" y="18828"/>
                    </a:lnTo>
                    <a:lnTo>
                      <a:pt x="215" y="18828"/>
                    </a:lnTo>
                    <a:lnTo>
                      <a:pt x="32706" y="108"/>
                    </a:lnTo>
                    <a:lnTo>
                      <a:pt x="32706" y="1"/>
                    </a:lnTo>
                    <a:close/>
                  </a:path>
                </a:pathLst>
              </a:custGeom>
              <a:solidFill>
                <a:srgbClr val="74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5663175" y="3676475"/>
                <a:ext cx="81767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18829" fill="none" extrusionOk="0">
                    <a:moveTo>
                      <a:pt x="215" y="18828"/>
                    </a:moveTo>
                    <a:lnTo>
                      <a:pt x="32706" y="108"/>
                    </a:lnTo>
                    <a:lnTo>
                      <a:pt x="32706" y="108"/>
                    </a:lnTo>
                    <a:lnTo>
                      <a:pt x="32706" y="1"/>
                    </a:lnTo>
                    <a:lnTo>
                      <a:pt x="32706" y="1"/>
                    </a:lnTo>
                    <a:lnTo>
                      <a:pt x="32599" y="1"/>
                    </a:lnTo>
                    <a:lnTo>
                      <a:pt x="108" y="18721"/>
                    </a:lnTo>
                    <a:lnTo>
                      <a:pt x="108" y="18721"/>
                    </a:lnTo>
                    <a:lnTo>
                      <a:pt x="0" y="18828"/>
                    </a:lnTo>
                    <a:lnTo>
                      <a:pt x="0" y="18828"/>
                    </a:lnTo>
                    <a:lnTo>
                      <a:pt x="215" y="1882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5924075" y="4206350"/>
                <a:ext cx="6995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3" extrusionOk="0">
                    <a:moveTo>
                      <a:pt x="1506" y="0"/>
                    </a:moveTo>
                    <a:lnTo>
                      <a:pt x="968" y="108"/>
                    </a:lnTo>
                    <a:lnTo>
                      <a:pt x="538" y="430"/>
                    </a:lnTo>
                    <a:lnTo>
                      <a:pt x="108" y="861"/>
                    </a:lnTo>
                    <a:lnTo>
                      <a:pt x="0" y="1506"/>
                    </a:lnTo>
                    <a:lnTo>
                      <a:pt x="0" y="2044"/>
                    </a:lnTo>
                    <a:lnTo>
                      <a:pt x="215" y="2582"/>
                    </a:lnTo>
                    <a:lnTo>
                      <a:pt x="646" y="2905"/>
                    </a:lnTo>
                    <a:lnTo>
                      <a:pt x="1184" y="3013"/>
                    </a:lnTo>
                    <a:lnTo>
                      <a:pt x="1721" y="2905"/>
                    </a:lnTo>
                    <a:lnTo>
                      <a:pt x="2259" y="2582"/>
                    </a:lnTo>
                    <a:lnTo>
                      <a:pt x="2582" y="2044"/>
                    </a:lnTo>
                    <a:lnTo>
                      <a:pt x="2797" y="1506"/>
                    </a:lnTo>
                    <a:lnTo>
                      <a:pt x="2690" y="861"/>
                    </a:lnTo>
                    <a:lnTo>
                      <a:pt x="2475" y="430"/>
                    </a:lnTo>
                    <a:lnTo>
                      <a:pt x="2044" y="10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6128475" y="408530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7" y="1"/>
                    </a:moveTo>
                    <a:lnTo>
                      <a:pt x="969" y="216"/>
                    </a:lnTo>
                    <a:lnTo>
                      <a:pt x="539" y="539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2152"/>
                    </a:lnTo>
                    <a:lnTo>
                      <a:pt x="216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3" y="2152"/>
                    </a:lnTo>
                    <a:lnTo>
                      <a:pt x="2798" y="1507"/>
                    </a:lnTo>
                    <a:lnTo>
                      <a:pt x="2690" y="969"/>
                    </a:lnTo>
                    <a:lnTo>
                      <a:pt x="2475" y="539"/>
                    </a:lnTo>
                    <a:lnTo>
                      <a:pt x="2045" y="216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6332900" y="3966950"/>
                <a:ext cx="69950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014" extrusionOk="0">
                    <a:moveTo>
                      <a:pt x="1506" y="1"/>
                    </a:moveTo>
                    <a:lnTo>
                      <a:pt x="969" y="109"/>
                    </a:lnTo>
                    <a:lnTo>
                      <a:pt x="538" y="431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2045"/>
                    </a:lnTo>
                    <a:lnTo>
                      <a:pt x="215" y="2583"/>
                    </a:lnTo>
                    <a:lnTo>
                      <a:pt x="646" y="2906"/>
                    </a:lnTo>
                    <a:lnTo>
                      <a:pt x="1184" y="3013"/>
                    </a:lnTo>
                    <a:lnTo>
                      <a:pt x="1722" y="2906"/>
                    </a:lnTo>
                    <a:lnTo>
                      <a:pt x="2260" y="2583"/>
                    </a:lnTo>
                    <a:lnTo>
                      <a:pt x="2582" y="2045"/>
                    </a:lnTo>
                    <a:lnTo>
                      <a:pt x="2797" y="1507"/>
                    </a:lnTo>
                    <a:lnTo>
                      <a:pt x="2690" y="969"/>
                    </a:lnTo>
                    <a:lnTo>
                      <a:pt x="2475" y="431"/>
                    </a:lnTo>
                    <a:lnTo>
                      <a:pt x="2044" y="109"/>
                    </a:lnTo>
                    <a:lnTo>
                      <a:pt x="150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6537300" y="3845925"/>
                <a:ext cx="6997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121" extrusionOk="0">
                    <a:moveTo>
                      <a:pt x="1507" y="1"/>
                    </a:moveTo>
                    <a:lnTo>
                      <a:pt x="969" y="216"/>
                    </a:lnTo>
                    <a:lnTo>
                      <a:pt x="539" y="538"/>
                    </a:lnTo>
                    <a:lnTo>
                      <a:pt x="108" y="969"/>
                    </a:lnTo>
                    <a:lnTo>
                      <a:pt x="1" y="1614"/>
                    </a:lnTo>
                    <a:lnTo>
                      <a:pt x="1" y="2152"/>
                    </a:lnTo>
                    <a:lnTo>
                      <a:pt x="324" y="2583"/>
                    </a:lnTo>
                    <a:lnTo>
                      <a:pt x="646" y="2905"/>
                    </a:lnTo>
                    <a:lnTo>
                      <a:pt x="1184" y="3121"/>
                    </a:lnTo>
                    <a:lnTo>
                      <a:pt x="1830" y="2905"/>
                    </a:lnTo>
                    <a:lnTo>
                      <a:pt x="2260" y="2583"/>
                    </a:lnTo>
                    <a:lnTo>
                      <a:pt x="2583" y="2152"/>
                    </a:lnTo>
                    <a:lnTo>
                      <a:pt x="2798" y="1614"/>
                    </a:lnTo>
                    <a:lnTo>
                      <a:pt x="2690" y="969"/>
                    </a:lnTo>
                    <a:lnTo>
                      <a:pt x="2475" y="538"/>
                    </a:lnTo>
                    <a:lnTo>
                      <a:pt x="2045" y="216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5918675" y="4200950"/>
                <a:ext cx="807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444" extrusionOk="0">
                    <a:moveTo>
                      <a:pt x="2153" y="431"/>
                    </a:moveTo>
                    <a:lnTo>
                      <a:pt x="2475" y="754"/>
                    </a:lnTo>
                    <a:lnTo>
                      <a:pt x="2691" y="1077"/>
                    </a:lnTo>
                    <a:lnTo>
                      <a:pt x="2798" y="1507"/>
                    </a:lnTo>
                    <a:lnTo>
                      <a:pt x="2798" y="1722"/>
                    </a:lnTo>
                    <a:lnTo>
                      <a:pt x="2691" y="2260"/>
                    </a:lnTo>
                    <a:lnTo>
                      <a:pt x="2368" y="2691"/>
                    </a:lnTo>
                    <a:lnTo>
                      <a:pt x="1937" y="2906"/>
                    </a:lnTo>
                    <a:lnTo>
                      <a:pt x="1400" y="3013"/>
                    </a:lnTo>
                    <a:lnTo>
                      <a:pt x="969" y="2906"/>
                    </a:lnTo>
                    <a:lnTo>
                      <a:pt x="646" y="2691"/>
                    </a:lnTo>
                    <a:lnTo>
                      <a:pt x="431" y="2368"/>
                    </a:lnTo>
                    <a:lnTo>
                      <a:pt x="324" y="1938"/>
                    </a:lnTo>
                    <a:lnTo>
                      <a:pt x="324" y="1722"/>
                    </a:lnTo>
                    <a:lnTo>
                      <a:pt x="539" y="1184"/>
                    </a:lnTo>
                    <a:lnTo>
                      <a:pt x="862" y="754"/>
                    </a:lnTo>
                    <a:lnTo>
                      <a:pt x="1292" y="539"/>
                    </a:lnTo>
                    <a:lnTo>
                      <a:pt x="1722" y="431"/>
                    </a:lnTo>
                    <a:close/>
                    <a:moveTo>
                      <a:pt x="1722" y="1"/>
                    </a:moveTo>
                    <a:lnTo>
                      <a:pt x="1400" y="109"/>
                    </a:lnTo>
                    <a:lnTo>
                      <a:pt x="1077" y="109"/>
                    </a:lnTo>
                    <a:lnTo>
                      <a:pt x="539" y="539"/>
                    </a:lnTo>
                    <a:lnTo>
                      <a:pt x="216" y="1077"/>
                    </a:lnTo>
                    <a:lnTo>
                      <a:pt x="1" y="1722"/>
                    </a:lnTo>
                    <a:lnTo>
                      <a:pt x="1" y="1938"/>
                    </a:lnTo>
                    <a:lnTo>
                      <a:pt x="108" y="2475"/>
                    </a:lnTo>
                    <a:lnTo>
                      <a:pt x="431" y="3013"/>
                    </a:lnTo>
                    <a:lnTo>
                      <a:pt x="862" y="3336"/>
                    </a:lnTo>
                    <a:lnTo>
                      <a:pt x="1400" y="3444"/>
                    </a:lnTo>
                    <a:lnTo>
                      <a:pt x="1722" y="3336"/>
                    </a:lnTo>
                    <a:lnTo>
                      <a:pt x="2045" y="3229"/>
                    </a:lnTo>
                    <a:lnTo>
                      <a:pt x="2583" y="2906"/>
                    </a:lnTo>
                    <a:lnTo>
                      <a:pt x="3013" y="2368"/>
                    </a:lnTo>
                    <a:lnTo>
                      <a:pt x="3121" y="1722"/>
                    </a:lnTo>
                    <a:lnTo>
                      <a:pt x="3228" y="1507"/>
                    </a:lnTo>
                    <a:lnTo>
                      <a:pt x="3121" y="969"/>
                    </a:lnTo>
                    <a:lnTo>
                      <a:pt x="2798" y="431"/>
                    </a:lnTo>
                    <a:lnTo>
                      <a:pt x="2368" y="109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6123100" y="4082625"/>
                <a:ext cx="807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6" extrusionOk="0">
                    <a:moveTo>
                      <a:pt x="1722" y="323"/>
                    </a:move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1076"/>
                    </a:lnTo>
                    <a:lnTo>
                      <a:pt x="2798" y="1506"/>
                    </a:lnTo>
                    <a:lnTo>
                      <a:pt x="2798" y="1614"/>
                    </a:lnTo>
                    <a:lnTo>
                      <a:pt x="2690" y="2152"/>
                    </a:lnTo>
                    <a:lnTo>
                      <a:pt x="2367" y="2582"/>
                    </a:lnTo>
                    <a:lnTo>
                      <a:pt x="1937" y="2905"/>
                    </a:lnTo>
                    <a:lnTo>
                      <a:pt x="1399" y="3013"/>
                    </a:lnTo>
                    <a:lnTo>
                      <a:pt x="969" y="2905"/>
                    </a:lnTo>
                    <a:lnTo>
                      <a:pt x="646" y="2690"/>
                    </a:lnTo>
                    <a:lnTo>
                      <a:pt x="431" y="2259"/>
                    </a:lnTo>
                    <a:lnTo>
                      <a:pt x="323" y="1829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3"/>
                    </a:lnTo>
                    <a:lnTo>
                      <a:pt x="1292" y="431"/>
                    </a:lnTo>
                    <a:lnTo>
                      <a:pt x="1722" y="323"/>
                    </a:lnTo>
                    <a:close/>
                    <a:moveTo>
                      <a:pt x="1399" y="0"/>
                    </a:moveTo>
                    <a:lnTo>
                      <a:pt x="1076" y="108"/>
                    </a:lnTo>
                    <a:lnTo>
                      <a:pt x="538" y="431"/>
                    </a:lnTo>
                    <a:lnTo>
                      <a:pt x="216" y="968"/>
                    </a:lnTo>
                    <a:lnTo>
                      <a:pt x="0" y="1614"/>
                    </a:lnTo>
                    <a:lnTo>
                      <a:pt x="0" y="1829"/>
                    </a:lnTo>
                    <a:lnTo>
                      <a:pt x="108" y="2475"/>
                    </a:lnTo>
                    <a:lnTo>
                      <a:pt x="431" y="2905"/>
                    </a:lnTo>
                    <a:lnTo>
                      <a:pt x="861" y="3228"/>
                    </a:lnTo>
                    <a:lnTo>
                      <a:pt x="1399" y="3335"/>
                    </a:lnTo>
                    <a:lnTo>
                      <a:pt x="1722" y="3335"/>
                    </a:lnTo>
                    <a:lnTo>
                      <a:pt x="2045" y="3228"/>
                    </a:lnTo>
                    <a:lnTo>
                      <a:pt x="2583" y="2905"/>
                    </a:lnTo>
                    <a:lnTo>
                      <a:pt x="3013" y="2367"/>
                    </a:lnTo>
                    <a:lnTo>
                      <a:pt x="3228" y="1722"/>
                    </a:lnTo>
                    <a:lnTo>
                      <a:pt x="3228" y="1506"/>
                    </a:lnTo>
                    <a:lnTo>
                      <a:pt x="3120" y="861"/>
                    </a:lnTo>
                    <a:lnTo>
                      <a:pt x="2798" y="431"/>
                    </a:lnTo>
                    <a:lnTo>
                      <a:pt x="2367" y="10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6327525" y="3961575"/>
                <a:ext cx="807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444" extrusionOk="0">
                    <a:moveTo>
                      <a:pt x="2152" y="431"/>
                    </a:moveTo>
                    <a:lnTo>
                      <a:pt x="2475" y="754"/>
                    </a:lnTo>
                    <a:lnTo>
                      <a:pt x="2690" y="1077"/>
                    </a:lnTo>
                    <a:lnTo>
                      <a:pt x="2797" y="1507"/>
                    </a:lnTo>
                    <a:lnTo>
                      <a:pt x="2797" y="1722"/>
                    </a:lnTo>
                    <a:lnTo>
                      <a:pt x="2690" y="2260"/>
                    </a:lnTo>
                    <a:lnTo>
                      <a:pt x="2367" y="2690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8" y="2906"/>
                    </a:lnTo>
                    <a:lnTo>
                      <a:pt x="646" y="2690"/>
                    </a:lnTo>
                    <a:lnTo>
                      <a:pt x="430" y="2368"/>
                    </a:lnTo>
                    <a:lnTo>
                      <a:pt x="323" y="1937"/>
                    </a:lnTo>
                    <a:lnTo>
                      <a:pt x="323" y="1722"/>
                    </a:lnTo>
                    <a:lnTo>
                      <a:pt x="538" y="1184"/>
                    </a:lnTo>
                    <a:lnTo>
                      <a:pt x="861" y="754"/>
                    </a:lnTo>
                    <a:lnTo>
                      <a:pt x="1291" y="539"/>
                    </a:lnTo>
                    <a:lnTo>
                      <a:pt x="1721" y="431"/>
                    </a:lnTo>
                    <a:close/>
                    <a:moveTo>
                      <a:pt x="1721" y="1"/>
                    </a:moveTo>
                    <a:lnTo>
                      <a:pt x="1399" y="108"/>
                    </a:lnTo>
                    <a:lnTo>
                      <a:pt x="1076" y="108"/>
                    </a:lnTo>
                    <a:lnTo>
                      <a:pt x="538" y="539"/>
                    </a:lnTo>
                    <a:lnTo>
                      <a:pt x="215" y="1077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108" y="2475"/>
                    </a:lnTo>
                    <a:lnTo>
                      <a:pt x="430" y="3013"/>
                    </a:lnTo>
                    <a:lnTo>
                      <a:pt x="861" y="3336"/>
                    </a:lnTo>
                    <a:lnTo>
                      <a:pt x="1399" y="3444"/>
                    </a:lnTo>
                    <a:lnTo>
                      <a:pt x="1721" y="3336"/>
                    </a:lnTo>
                    <a:lnTo>
                      <a:pt x="2044" y="3228"/>
                    </a:lnTo>
                    <a:lnTo>
                      <a:pt x="2582" y="2906"/>
                    </a:lnTo>
                    <a:lnTo>
                      <a:pt x="3012" y="2368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0" y="969"/>
                    </a:lnTo>
                    <a:lnTo>
                      <a:pt x="2797" y="431"/>
                    </a:lnTo>
                    <a:lnTo>
                      <a:pt x="2367" y="108"/>
                    </a:lnTo>
                    <a:lnTo>
                      <a:pt x="172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6531925" y="3843225"/>
                <a:ext cx="807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337" extrusionOk="0">
                    <a:moveTo>
                      <a:pt x="1722" y="324"/>
                    </a:move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1077"/>
                    </a:lnTo>
                    <a:lnTo>
                      <a:pt x="2798" y="1507"/>
                    </a:lnTo>
                    <a:lnTo>
                      <a:pt x="2798" y="1615"/>
                    </a:lnTo>
                    <a:lnTo>
                      <a:pt x="2690" y="2153"/>
                    </a:lnTo>
                    <a:lnTo>
                      <a:pt x="2368" y="2583"/>
                    </a:lnTo>
                    <a:lnTo>
                      <a:pt x="1937" y="2906"/>
                    </a:lnTo>
                    <a:lnTo>
                      <a:pt x="1399" y="3013"/>
                    </a:lnTo>
                    <a:lnTo>
                      <a:pt x="969" y="2906"/>
                    </a:lnTo>
                    <a:lnTo>
                      <a:pt x="646" y="2691"/>
                    </a:lnTo>
                    <a:lnTo>
                      <a:pt x="431" y="2260"/>
                    </a:lnTo>
                    <a:lnTo>
                      <a:pt x="323" y="1830"/>
                    </a:lnTo>
                    <a:lnTo>
                      <a:pt x="323" y="1722"/>
                    </a:lnTo>
                    <a:lnTo>
                      <a:pt x="539" y="1184"/>
                    </a:lnTo>
                    <a:lnTo>
                      <a:pt x="861" y="754"/>
                    </a:lnTo>
                    <a:lnTo>
                      <a:pt x="1292" y="431"/>
                    </a:lnTo>
                    <a:lnTo>
                      <a:pt x="1722" y="324"/>
                    </a:lnTo>
                    <a:close/>
                    <a:moveTo>
                      <a:pt x="1399" y="1"/>
                    </a:moveTo>
                    <a:lnTo>
                      <a:pt x="1077" y="109"/>
                    </a:lnTo>
                    <a:lnTo>
                      <a:pt x="539" y="431"/>
                    </a:lnTo>
                    <a:lnTo>
                      <a:pt x="216" y="969"/>
                    </a:lnTo>
                    <a:lnTo>
                      <a:pt x="1" y="1615"/>
                    </a:lnTo>
                    <a:lnTo>
                      <a:pt x="1" y="1830"/>
                    </a:lnTo>
                    <a:lnTo>
                      <a:pt x="108" y="2475"/>
                    </a:lnTo>
                    <a:lnTo>
                      <a:pt x="431" y="2906"/>
                    </a:lnTo>
                    <a:lnTo>
                      <a:pt x="861" y="3229"/>
                    </a:lnTo>
                    <a:lnTo>
                      <a:pt x="1399" y="3336"/>
                    </a:lnTo>
                    <a:lnTo>
                      <a:pt x="1722" y="3336"/>
                    </a:lnTo>
                    <a:lnTo>
                      <a:pt x="2045" y="3229"/>
                    </a:lnTo>
                    <a:lnTo>
                      <a:pt x="2583" y="2906"/>
                    </a:lnTo>
                    <a:lnTo>
                      <a:pt x="3013" y="2368"/>
                    </a:lnTo>
                    <a:lnTo>
                      <a:pt x="3228" y="1722"/>
                    </a:lnTo>
                    <a:lnTo>
                      <a:pt x="3228" y="1507"/>
                    </a:lnTo>
                    <a:lnTo>
                      <a:pt x="3121" y="862"/>
                    </a:lnTo>
                    <a:lnTo>
                      <a:pt x="2798" y="431"/>
                    </a:lnTo>
                    <a:lnTo>
                      <a:pt x="2368" y="109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6131175" y="36549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10329" y="1"/>
                    </a:moveTo>
                    <a:lnTo>
                      <a:pt x="0" y="6241"/>
                    </a:lnTo>
                    <a:lnTo>
                      <a:pt x="5487" y="9469"/>
                    </a:lnTo>
                    <a:lnTo>
                      <a:pt x="16031" y="3336"/>
                    </a:lnTo>
                    <a:lnTo>
                      <a:pt x="103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8"/>
              <p:cNvSpPr/>
              <p:nvPr/>
            </p:nvSpPr>
            <p:spPr>
              <a:xfrm>
                <a:off x="6131175" y="3568900"/>
                <a:ext cx="258225" cy="242075"/>
              </a:xfrm>
              <a:custGeom>
                <a:avLst/>
                <a:gdLst/>
                <a:ahLst/>
                <a:cxnLst/>
                <a:rect l="l" t="t" r="r" b="b"/>
                <a:pathLst>
                  <a:path w="10329" h="9683" extrusionOk="0">
                    <a:moveTo>
                      <a:pt x="10329" y="0"/>
                    </a:moveTo>
                    <a:lnTo>
                      <a:pt x="0" y="6348"/>
                    </a:lnTo>
                    <a:lnTo>
                      <a:pt x="0" y="9683"/>
                    </a:lnTo>
                    <a:lnTo>
                      <a:pt x="10329" y="3443"/>
                    </a:lnTo>
                    <a:lnTo>
                      <a:pt x="103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8"/>
              <p:cNvSpPr/>
              <p:nvPr/>
            </p:nvSpPr>
            <p:spPr>
              <a:xfrm>
                <a:off x="6125800" y="3563500"/>
                <a:ext cx="268975" cy="250175"/>
              </a:xfrm>
              <a:custGeom>
                <a:avLst/>
                <a:gdLst/>
                <a:ahLst/>
                <a:cxnLst/>
                <a:rect l="l" t="t" r="r" b="b"/>
                <a:pathLst>
                  <a:path w="10759" h="10007" extrusionOk="0">
                    <a:moveTo>
                      <a:pt x="10328" y="539"/>
                    </a:moveTo>
                    <a:lnTo>
                      <a:pt x="10328" y="3659"/>
                    </a:lnTo>
                    <a:lnTo>
                      <a:pt x="323" y="9576"/>
                    </a:lnTo>
                    <a:lnTo>
                      <a:pt x="429" y="6713"/>
                    </a:lnTo>
                    <a:lnTo>
                      <a:pt x="429" y="6713"/>
                    </a:lnTo>
                    <a:lnTo>
                      <a:pt x="10328" y="539"/>
                    </a:lnTo>
                    <a:close/>
                    <a:moveTo>
                      <a:pt x="10436" y="1"/>
                    </a:moveTo>
                    <a:lnTo>
                      <a:pt x="108" y="6456"/>
                    </a:lnTo>
                    <a:lnTo>
                      <a:pt x="0" y="6671"/>
                    </a:lnTo>
                    <a:lnTo>
                      <a:pt x="0" y="9899"/>
                    </a:lnTo>
                    <a:lnTo>
                      <a:pt x="108" y="10007"/>
                    </a:lnTo>
                    <a:lnTo>
                      <a:pt x="323" y="10007"/>
                    </a:lnTo>
                    <a:lnTo>
                      <a:pt x="10651" y="3874"/>
                    </a:lnTo>
                    <a:lnTo>
                      <a:pt x="10759" y="3766"/>
                    </a:lnTo>
                    <a:lnTo>
                      <a:pt x="10759" y="109"/>
                    </a:lnTo>
                    <a:lnTo>
                      <a:pt x="106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6128475" y="3810950"/>
                <a:ext cx="139900" cy="17755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7102" extrusionOk="0">
                    <a:moveTo>
                      <a:pt x="1" y="1"/>
                    </a:moveTo>
                    <a:lnTo>
                      <a:pt x="1" y="3874"/>
                    </a:lnTo>
                    <a:lnTo>
                      <a:pt x="5488" y="7102"/>
                    </a:lnTo>
                    <a:lnTo>
                      <a:pt x="5595" y="322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8"/>
              <p:cNvSpPr/>
              <p:nvPr/>
            </p:nvSpPr>
            <p:spPr>
              <a:xfrm>
                <a:off x="6123100" y="3805575"/>
                <a:ext cx="14795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7532" extrusionOk="0">
                    <a:moveTo>
                      <a:pt x="431" y="539"/>
                    </a:moveTo>
                    <a:lnTo>
                      <a:pt x="5595" y="3551"/>
                    </a:lnTo>
                    <a:lnTo>
                      <a:pt x="5595" y="7080"/>
                    </a:lnTo>
                    <a:lnTo>
                      <a:pt x="431" y="3981"/>
                    </a:lnTo>
                    <a:lnTo>
                      <a:pt x="431" y="539"/>
                    </a:lnTo>
                    <a:close/>
                    <a:moveTo>
                      <a:pt x="216" y="1"/>
                    </a:moveTo>
                    <a:lnTo>
                      <a:pt x="108" y="216"/>
                    </a:lnTo>
                    <a:lnTo>
                      <a:pt x="0" y="4089"/>
                    </a:lnTo>
                    <a:lnTo>
                      <a:pt x="108" y="4197"/>
                    </a:lnTo>
                    <a:lnTo>
                      <a:pt x="5595" y="7532"/>
                    </a:lnTo>
                    <a:lnTo>
                      <a:pt x="5810" y="7532"/>
                    </a:lnTo>
                    <a:lnTo>
                      <a:pt x="5918" y="7317"/>
                    </a:lnTo>
                    <a:lnTo>
                      <a:pt x="5918" y="3444"/>
                    </a:lnTo>
                    <a:lnTo>
                      <a:pt x="5918" y="322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8"/>
              <p:cNvSpPr/>
              <p:nvPr/>
            </p:nvSpPr>
            <p:spPr>
              <a:xfrm>
                <a:off x="6265650" y="3738350"/>
                <a:ext cx="266300" cy="250150"/>
              </a:xfrm>
              <a:custGeom>
                <a:avLst/>
                <a:gdLst/>
                <a:ahLst/>
                <a:cxnLst/>
                <a:rect l="l" t="t" r="r" b="b"/>
                <a:pathLst>
                  <a:path w="10652" h="10006" extrusionOk="0">
                    <a:moveTo>
                      <a:pt x="10652" y="0"/>
                    </a:moveTo>
                    <a:lnTo>
                      <a:pt x="108" y="6240"/>
                    </a:lnTo>
                    <a:lnTo>
                      <a:pt x="1" y="10006"/>
                    </a:lnTo>
                    <a:lnTo>
                      <a:pt x="10544" y="3766"/>
                    </a:lnTo>
                    <a:lnTo>
                      <a:pt x="10652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8"/>
              <p:cNvSpPr/>
              <p:nvPr/>
            </p:nvSpPr>
            <p:spPr>
              <a:xfrm>
                <a:off x="6262950" y="3735650"/>
                <a:ext cx="271700" cy="258225"/>
              </a:xfrm>
              <a:custGeom>
                <a:avLst/>
                <a:gdLst/>
                <a:ahLst/>
                <a:cxnLst/>
                <a:rect l="l" t="t" r="r" b="b"/>
                <a:pathLst>
                  <a:path w="10868" h="10329" extrusionOk="0">
                    <a:moveTo>
                      <a:pt x="10544" y="431"/>
                    </a:moveTo>
                    <a:lnTo>
                      <a:pt x="10544" y="3766"/>
                    </a:lnTo>
                    <a:lnTo>
                      <a:pt x="324" y="9791"/>
                    </a:lnTo>
                    <a:lnTo>
                      <a:pt x="324" y="9791"/>
                    </a:lnTo>
                    <a:lnTo>
                      <a:pt x="430" y="6393"/>
                    </a:lnTo>
                    <a:lnTo>
                      <a:pt x="430" y="6393"/>
                    </a:lnTo>
                    <a:lnTo>
                      <a:pt x="10544" y="431"/>
                    </a:lnTo>
                    <a:close/>
                    <a:moveTo>
                      <a:pt x="10652" y="1"/>
                    </a:moveTo>
                    <a:lnTo>
                      <a:pt x="109" y="6133"/>
                    </a:lnTo>
                    <a:lnTo>
                      <a:pt x="1" y="6348"/>
                    </a:lnTo>
                    <a:lnTo>
                      <a:pt x="1" y="10114"/>
                    </a:lnTo>
                    <a:lnTo>
                      <a:pt x="1" y="10329"/>
                    </a:lnTo>
                    <a:lnTo>
                      <a:pt x="216" y="10329"/>
                    </a:lnTo>
                    <a:lnTo>
                      <a:pt x="10760" y="4089"/>
                    </a:lnTo>
                    <a:lnTo>
                      <a:pt x="10867" y="3874"/>
                    </a:lnTo>
                    <a:lnTo>
                      <a:pt x="10867" y="108"/>
                    </a:lnTo>
                    <a:lnTo>
                      <a:pt x="107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8"/>
              <p:cNvSpPr/>
              <p:nvPr/>
            </p:nvSpPr>
            <p:spPr>
              <a:xfrm>
                <a:off x="6125800" y="3652275"/>
                <a:ext cx="408850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6354" h="9791" extrusionOk="0">
                    <a:moveTo>
                      <a:pt x="10544" y="386"/>
                    </a:moveTo>
                    <a:lnTo>
                      <a:pt x="15815" y="3443"/>
                    </a:lnTo>
                    <a:lnTo>
                      <a:pt x="5702" y="9468"/>
                    </a:lnTo>
                    <a:lnTo>
                      <a:pt x="534" y="6326"/>
                    </a:lnTo>
                    <a:lnTo>
                      <a:pt x="2259" y="5272"/>
                    </a:lnTo>
                    <a:lnTo>
                      <a:pt x="10544" y="386"/>
                    </a:lnTo>
                    <a:close/>
                    <a:moveTo>
                      <a:pt x="10436" y="0"/>
                    </a:moveTo>
                    <a:lnTo>
                      <a:pt x="8822" y="969"/>
                    </a:lnTo>
                    <a:lnTo>
                      <a:pt x="3443" y="4196"/>
                    </a:lnTo>
                    <a:lnTo>
                      <a:pt x="1076" y="5595"/>
                    </a:lnTo>
                    <a:lnTo>
                      <a:pt x="323" y="6025"/>
                    </a:lnTo>
                    <a:lnTo>
                      <a:pt x="108" y="6133"/>
                    </a:lnTo>
                    <a:lnTo>
                      <a:pt x="0" y="6240"/>
                    </a:lnTo>
                    <a:lnTo>
                      <a:pt x="0" y="6348"/>
                    </a:lnTo>
                    <a:lnTo>
                      <a:pt x="108" y="6456"/>
                    </a:lnTo>
                    <a:lnTo>
                      <a:pt x="108" y="6563"/>
                    </a:lnTo>
                    <a:lnTo>
                      <a:pt x="175" y="6496"/>
                    </a:lnTo>
                    <a:lnTo>
                      <a:pt x="5595" y="9791"/>
                    </a:lnTo>
                    <a:lnTo>
                      <a:pt x="5810" y="9791"/>
                    </a:lnTo>
                    <a:lnTo>
                      <a:pt x="16246" y="3658"/>
                    </a:lnTo>
                    <a:lnTo>
                      <a:pt x="16353" y="3443"/>
                    </a:lnTo>
                    <a:lnTo>
                      <a:pt x="16246" y="3336"/>
                    </a:lnTo>
                    <a:lnTo>
                      <a:pt x="1065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8"/>
              <p:cNvSpPr/>
              <p:nvPr/>
            </p:nvSpPr>
            <p:spPr>
              <a:xfrm>
                <a:off x="6389375" y="3566200"/>
                <a:ext cx="142575" cy="172175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6887" extrusionOk="0">
                    <a:moveTo>
                      <a:pt x="1" y="1"/>
                    </a:moveTo>
                    <a:lnTo>
                      <a:pt x="1" y="3551"/>
                    </a:lnTo>
                    <a:lnTo>
                      <a:pt x="5703" y="6886"/>
                    </a:lnTo>
                    <a:lnTo>
                      <a:pt x="5703" y="35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28"/>
              <p:cNvSpPr/>
              <p:nvPr/>
            </p:nvSpPr>
            <p:spPr>
              <a:xfrm>
                <a:off x="6384000" y="3563500"/>
                <a:ext cx="153325" cy="180250"/>
              </a:xfrm>
              <a:custGeom>
                <a:avLst/>
                <a:gdLst/>
                <a:ahLst/>
                <a:cxnLst/>
                <a:rect l="l" t="t" r="r" b="b"/>
                <a:pathLst>
                  <a:path w="6133" h="7210" extrusionOk="0">
                    <a:moveTo>
                      <a:pt x="431" y="431"/>
                    </a:moveTo>
                    <a:lnTo>
                      <a:pt x="5702" y="3766"/>
                    </a:lnTo>
                    <a:lnTo>
                      <a:pt x="5702" y="6756"/>
                    </a:lnTo>
                    <a:lnTo>
                      <a:pt x="431" y="3551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0" y="109"/>
                    </a:lnTo>
                    <a:lnTo>
                      <a:pt x="0" y="3659"/>
                    </a:lnTo>
                    <a:lnTo>
                      <a:pt x="108" y="3874"/>
                    </a:lnTo>
                    <a:lnTo>
                      <a:pt x="5810" y="7209"/>
                    </a:lnTo>
                    <a:lnTo>
                      <a:pt x="5918" y="7209"/>
                    </a:lnTo>
                    <a:lnTo>
                      <a:pt x="6025" y="6994"/>
                    </a:lnTo>
                    <a:lnTo>
                      <a:pt x="6133" y="3659"/>
                    </a:lnTo>
                    <a:lnTo>
                      <a:pt x="6025" y="3444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>
                <a:off x="6211850" y="3743725"/>
                <a:ext cx="753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5488" extrusionOk="0">
                    <a:moveTo>
                      <a:pt x="1" y="0"/>
                    </a:moveTo>
                    <a:lnTo>
                      <a:pt x="1" y="3873"/>
                    </a:lnTo>
                    <a:lnTo>
                      <a:pt x="3013" y="5487"/>
                    </a:lnTo>
                    <a:lnTo>
                      <a:pt x="3013" y="17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8"/>
              <p:cNvSpPr/>
              <p:nvPr/>
            </p:nvSpPr>
            <p:spPr>
              <a:xfrm>
                <a:off x="6206475" y="3738350"/>
                <a:ext cx="834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5918" extrusionOk="0">
                    <a:moveTo>
                      <a:pt x="431" y="538"/>
                    </a:moveTo>
                    <a:lnTo>
                      <a:pt x="3013" y="2044"/>
                    </a:lnTo>
                    <a:lnTo>
                      <a:pt x="3013" y="5470"/>
                    </a:lnTo>
                    <a:lnTo>
                      <a:pt x="3013" y="5470"/>
                    </a:lnTo>
                    <a:lnTo>
                      <a:pt x="431" y="3981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1" y="215"/>
                    </a:lnTo>
                    <a:lnTo>
                      <a:pt x="108" y="4088"/>
                    </a:lnTo>
                    <a:lnTo>
                      <a:pt x="216" y="4196"/>
                    </a:lnTo>
                    <a:lnTo>
                      <a:pt x="3121" y="5917"/>
                    </a:lnTo>
                    <a:lnTo>
                      <a:pt x="3228" y="5917"/>
                    </a:lnTo>
                    <a:lnTo>
                      <a:pt x="3336" y="5702"/>
                    </a:lnTo>
                    <a:lnTo>
                      <a:pt x="3336" y="1937"/>
                    </a:lnTo>
                    <a:lnTo>
                      <a:pt x="3228" y="1829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8"/>
              <p:cNvSpPr/>
              <p:nvPr/>
            </p:nvSpPr>
            <p:spPr>
              <a:xfrm>
                <a:off x="6284475" y="3687225"/>
                <a:ext cx="161400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6456" h="7748" extrusionOk="0">
                    <a:moveTo>
                      <a:pt x="6348" y="1"/>
                    </a:moveTo>
                    <a:lnTo>
                      <a:pt x="1" y="3874"/>
                    </a:lnTo>
                    <a:lnTo>
                      <a:pt x="108" y="7747"/>
                    </a:lnTo>
                    <a:lnTo>
                      <a:pt x="6456" y="3874"/>
                    </a:lnTo>
                    <a:lnTo>
                      <a:pt x="6348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>
                <a:off x="6281800" y="3684550"/>
                <a:ext cx="166775" cy="201750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8070" extrusionOk="0">
                    <a:moveTo>
                      <a:pt x="6348" y="538"/>
                    </a:moveTo>
                    <a:lnTo>
                      <a:pt x="6348" y="3873"/>
                    </a:lnTo>
                    <a:lnTo>
                      <a:pt x="323" y="7531"/>
                    </a:lnTo>
                    <a:lnTo>
                      <a:pt x="323" y="4132"/>
                    </a:lnTo>
                    <a:lnTo>
                      <a:pt x="323" y="4132"/>
                    </a:lnTo>
                    <a:lnTo>
                      <a:pt x="6348" y="538"/>
                    </a:lnTo>
                    <a:close/>
                    <a:moveTo>
                      <a:pt x="6348" y="0"/>
                    </a:moveTo>
                    <a:lnTo>
                      <a:pt x="108" y="3873"/>
                    </a:lnTo>
                    <a:lnTo>
                      <a:pt x="0" y="3981"/>
                    </a:lnTo>
                    <a:lnTo>
                      <a:pt x="0" y="7854"/>
                    </a:lnTo>
                    <a:lnTo>
                      <a:pt x="108" y="8069"/>
                    </a:lnTo>
                    <a:lnTo>
                      <a:pt x="323" y="8069"/>
                    </a:lnTo>
                    <a:lnTo>
                      <a:pt x="6670" y="4089"/>
                    </a:lnTo>
                    <a:lnTo>
                      <a:pt x="6670" y="3981"/>
                    </a:lnTo>
                    <a:lnTo>
                      <a:pt x="6670" y="108"/>
                    </a:lnTo>
                    <a:lnTo>
                      <a:pt x="656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8"/>
              <p:cNvSpPr/>
              <p:nvPr/>
            </p:nvSpPr>
            <p:spPr>
              <a:xfrm>
                <a:off x="6211850" y="3646900"/>
                <a:ext cx="2313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9254" h="5488" extrusionOk="0">
                    <a:moveTo>
                      <a:pt x="6241" y="0"/>
                    </a:moveTo>
                    <a:lnTo>
                      <a:pt x="3121" y="1937"/>
                    </a:lnTo>
                    <a:lnTo>
                      <a:pt x="1" y="3873"/>
                    </a:lnTo>
                    <a:lnTo>
                      <a:pt x="2906" y="5487"/>
                    </a:lnTo>
                    <a:lnTo>
                      <a:pt x="9253" y="1614"/>
                    </a:lnTo>
                    <a:lnTo>
                      <a:pt x="62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8"/>
              <p:cNvSpPr/>
              <p:nvPr/>
            </p:nvSpPr>
            <p:spPr>
              <a:xfrm>
                <a:off x="6206475" y="3641500"/>
                <a:ext cx="242100" cy="147975"/>
              </a:xfrm>
              <a:custGeom>
                <a:avLst/>
                <a:gdLst/>
                <a:ahLst/>
                <a:cxnLst/>
                <a:rect l="l" t="t" r="r" b="b"/>
                <a:pathLst>
                  <a:path w="9684" h="5919" extrusionOk="0">
                    <a:moveTo>
                      <a:pt x="6510" y="356"/>
                    </a:moveTo>
                    <a:lnTo>
                      <a:pt x="9146" y="1938"/>
                    </a:lnTo>
                    <a:lnTo>
                      <a:pt x="3121" y="5488"/>
                    </a:lnTo>
                    <a:lnTo>
                      <a:pt x="589" y="4028"/>
                    </a:lnTo>
                    <a:lnTo>
                      <a:pt x="589" y="4028"/>
                    </a:lnTo>
                    <a:lnTo>
                      <a:pt x="1507" y="3444"/>
                    </a:lnTo>
                    <a:lnTo>
                      <a:pt x="6510" y="356"/>
                    </a:lnTo>
                    <a:close/>
                    <a:moveTo>
                      <a:pt x="6348" y="1"/>
                    </a:moveTo>
                    <a:lnTo>
                      <a:pt x="5380" y="646"/>
                    </a:lnTo>
                    <a:lnTo>
                      <a:pt x="2152" y="2691"/>
                    </a:lnTo>
                    <a:lnTo>
                      <a:pt x="754" y="3551"/>
                    </a:lnTo>
                    <a:lnTo>
                      <a:pt x="323" y="3874"/>
                    </a:lnTo>
                    <a:lnTo>
                      <a:pt x="108" y="3874"/>
                    </a:lnTo>
                    <a:lnTo>
                      <a:pt x="162" y="3928"/>
                    </a:lnTo>
                    <a:lnTo>
                      <a:pt x="162" y="3928"/>
                    </a:lnTo>
                    <a:lnTo>
                      <a:pt x="108" y="3982"/>
                    </a:lnTo>
                    <a:lnTo>
                      <a:pt x="1" y="3982"/>
                    </a:lnTo>
                    <a:lnTo>
                      <a:pt x="1" y="4197"/>
                    </a:lnTo>
                    <a:lnTo>
                      <a:pt x="108" y="4197"/>
                    </a:lnTo>
                    <a:lnTo>
                      <a:pt x="216" y="4258"/>
                    </a:lnTo>
                    <a:lnTo>
                      <a:pt x="216" y="4304"/>
                    </a:lnTo>
                    <a:lnTo>
                      <a:pt x="245" y="4275"/>
                    </a:lnTo>
                    <a:lnTo>
                      <a:pt x="3121" y="5918"/>
                    </a:lnTo>
                    <a:lnTo>
                      <a:pt x="3228" y="5918"/>
                    </a:lnTo>
                    <a:lnTo>
                      <a:pt x="9576" y="2045"/>
                    </a:lnTo>
                    <a:lnTo>
                      <a:pt x="9683" y="1830"/>
                    </a:lnTo>
                    <a:lnTo>
                      <a:pt x="9576" y="1722"/>
                    </a:lnTo>
                    <a:lnTo>
                      <a:pt x="656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8"/>
              <p:cNvSpPr/>
              <p:nvPr/>
            </p:nvSpPr>
            <p:spPr>
              <a:xfrm>
                <a:off x="6314075" y="3679175"/>
                <a:ext cx="7262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1722" extrusionOk="0">
                    <a:moveTo>
                      <a:pt x="753" y="0"/>
                    </a:moveTo>
                    <a:lnTo>
                      <a:pt x="0" y="431"/>
                    </a:lnTo>
                    <a:lnTo>
                      <a:pt x="2152" y="1722"/>
                    </a:lnTo>
                    <a:lnTo>
                      <a:pt x="2905" y="1291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8"/>
              <p:cNvSpPr/>
              <p:nvPr/>
            </p:nvSpPr>
            <p:spPr>
              <a:xfrm>
                <a:off x="6238750" y="3730275"/>
                <a:ext cx="699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615" extrusionOk="0">
                    <a:moveTo>
                      <a:pt x="646" y="0"/>
                    </a:moveTo>
                    <a:lnTo>
                      <a:pt x="1" y="431"/>
                    </a:lnTo>
                    <a:lnTo>
                      <a:pt x="2045" y="1614"/>
                    </a:lnTo>
                    <a:lnTo>
                      <a:pt x="2798" y="1184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8"/>
              <p:cNvSpPr/>
              <p:nvPr/>
            </p:nvSpPr>
            <p:spPr>
              <a:xfrm>
                <a:off x="6335575" y="3665725"/>
                <a:ext cx="7265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1722" extrusionOk="0">
                    <a:moveTo>
                      <a:pt x="754" y="0"/>
                    </a:moveTo>
                    <a:lnTo>
                      <a:pt x="1" y="431"/>
                    </a:lnTo>
                    <a:lnTo>
                      <a:pt x="2153" y="1722"/>
                    </a:lnTo>
                    <a:lnTo>
                      <a:pt x="2906" y="129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8"/>
              <p:cNvSpPr/>
              <p:nvPr/>
            </p:nvSpPr>
            <p:spPr>
              <a:xfrm>
                <a:off x="6365175" y="3657650"/>
                <a:ext cx="161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539" extrusionOk="0">
                    <a:moveTo>
                      <a:pt x="323" y="0"/>
                    </a:moveTo>
                    <a:lnTo>
                      <a:pt x="108" y="108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323" y="538"/>
                    </a:lnTo>
                    <a:lnTo>
                      <a:pt x="538" y="431"/>
                    </a:lnTo>
                    <a:lnTo>
                      <a:pt x="646" y="323"/>
                    </a:lnTo>
                    <a:lnTo>
                      <a:pt x="538" y="10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8"/>
              <p:cNvSpPr/>
              <p:nvPr/>
            </p:nvSpPr>
            <p:spPr>
              <a:xfrm>
                <a:off x="6381300" y="3668400"/>
                <a:ext cx="161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7" h="539" extrusionOk="0">
                    <a:moveTo>
                      <a:pt x="324" y="1"/>
                    </a:moveTo>
                    <a:lnTo>
                      <a:pt x="108" y="108"/>
                    </a:lnTo>
                    <a:lnTo>
                      <a:pt x="1" y="324"/>
                    </a:lnTo>
                    <a:lnTo>
                      <a:pt x="108" y="431"/>
                    </a:lnTo>
                    <a:lnTo>
                      <a:pt x="324" y="539"/>
                    </a:lnTo>
                    <a:lnTo>
                      <a:pt x="539" y="431"/>
                    </a:lnTo>
                    <a:lnTo>
                      <a:pt x="646" y="324"/>
                    </a:lnTo>
                    <a:lnTo>
                      <a:pt x="539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8"/>
              <p:cNvSpPr/>
              <p:nvPr/>
            </p:nvSpPr>
            <p:spPr>
              <a:xfrm>
                <a:off x="6402825" y="3681850"/>
                <a:ext cx="16150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432" extrusionOk="0">
                    <a:moveTo>
                      <a:pt x="0" y="1"/>
                    </a:moveTo>
                    <a:lnTo>
                      <a:pt x="0" y="216"/>
                    </a:lnTo>
                    <a:lnTo>
                      <a:pt x="108" y="431"/>
                    </a:lnTo>
                    <a:lnTo>
                      <a:pt x="323" y="431"/>
                    </a:lnTo>
                    <a:lnTo>
                      <a:pt x="538" y="324"/>
                    </a:lnTo>
                    <a:lnTo>
                      <a:pt x="646" y="216"/>
                    </a:lnTo>
                    <a:lnTo>
                      <a:pt x="53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8"/>
              <p:cNvSpPr/>
              <p:nvPr/>
            </p:nvSpPr>
            <p:spPr>
              <a:xfrm>
                <a:off x="6362475" y="3727575"/>
                <a:ext cx="672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229" extrusionOk="0">
                    <a:moveTo>
                      <a:pt x="2690" y="1"/>
                    </a:moveTo>
                    <a:lnTo>
                      <a:pt x="1" y="1722"/>
                    </a:lnTo>
                    <a:lnTo>
                      <a:pt x="108" y="3228"/>
                    </a:lnTo>
                    <a:lnTo>
                      <a:pt x="2690" y="1615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8"/>
              <p:cNvSpPr/>
              <p:nvPr/>
            </p:nvSpPr>
            <p:spPr>
              <a:xfrm>
                <a:off x="6268350" y="3654950"/>
                <a:ext cx="263600" cy="239425"/>
              </a:xfrm>
              <a:custGeom>
                <a:avLst/>
                <a:gdLst/>
                <a:ahLst/>
                <a:cxnLst/>
                <a:rect l="l" t="t" r="r" b="b"/>
                <a:pathLst>
                  <a:path w="10544" h="9577" extrusionOk="0">
                    <a:moveTo>
                      <a:pt x="10544" y="1"/>
                    </a:moveTo>
                    <a:lnTo>
                      <a:pt x="0" y="6456"/>
                    </a:lnTo>
                    <a:lnTo>
                      <a:pt x="0" y="9576"/>
                    </a:lnTo>
                    <a:lnTo>
                      <a:pt x="10544" y="3336"/>
                    </a:lnTo>
                    <a:lnTo>
                      <a:pt x="105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8"/>
              <p:cNvSpPr/>
              <p:nvPr/>
            </p:nvSpPr>
            <p:spPr>
              <a:xfrm>
                <a:off x="6262950" y="3649575"/>
                <a:ext cx="274375" cy="24747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9899" extrusionOk="0">
                    <a:moveTo>
                      <a:pt x="10544" y="539"/>
                    </a:moveTo>
                    <a:lnTo>
                      <a:pt x="10544" y="3444"/>
                    </a:lnTo>
                    <a:lnTo>
                      <a:pt x="431" y="9468"/>
                    </a:lnTo>
                    <a:lnTo>
                      <a:pt x="431" y="6819"/>
                    </a:lnTo>
                    <a:lnTo>
                      <a:pt x="431" y="6819"/>
                    </a:lnTo>
                    <a:lnTo>
                      <a:pt x="10544" y="539"/>
                    </a:lnTo>
                    <a:close/>
                    <a:moveTo>
                      <a:pt x="10652" y="1"/>
                    </a:moveTo>
                    <a:lnTo>
                      <a:pt x="109" y="6564"/>
                    </a:lnTo>
                    <a:lnTo>
                      <a:pt x="1" y="6671"/>
                    </a:lnTo>
                    <a:lnTo>
                      <a:pt x="1" y="9791"/>
                    </a:lnTo>
                    <a:lnTo>
                      <a:pt x="109" y="9899"/>
                    </a:lnTo>
                    <a:lnTo>
                      <a:pt x="324" y="9899"/>
                    </a:lnTo>
                    <a:lnTo>
                      <a:pt x="10760" y="3766"/>
                    </a:lnTo>
                    <a:lnTo>
                      <a:pt x="10867" y="3551"/>
                    </a:lnTo>
                    <a:lnTo>
                      <a:pt x="10975" y="216"/>
                    </a:lnTo>
                    <a:lnTo>
                      <a:pt x="108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8"/>
              <p:cNvSpPr/>
              <p:nvPr/>
            </p:nvSpPr>
            <p:spPr>
              <a:xfrm>
                <a:off x="6131175" y="3730275"/>
                <a:ext cx="137200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6456" extrusionOk="0">
                    <a:moveTo>
                      <a:pt x="0" y="0"/>
                    </a:moveTo>
                    <a:lnTo>
                      <a:pt x="0" y="3228"/>
                    </a:lnTo>
                    <a:lnTo>
                      <a:pt x="5487" y="6456"/>
                    </a:lnTo>
                    <a:lnTo>
                      <a:pt x="5487" y="34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8"/>
              <p:cNvSpPr/>
              <p:nvPr/>
            </p:nvSpPr>
            <p:spPr>
              <a:xfrm>
                <a:off x="6125800" y="3724900"/>
                <a:ext cx="147950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6779" extrusionOk="0">
                    <a:moveTo>
                      <a:pt x="430" y="538"/>
                    </a:moveTo>
                    <a:lnTo>
                      <a:pt x="5487" y="3766"/>
                    </a:lnTo>
                    <a:lnTo>
                      <a:pt x="5487" y="6272"/>
                    </a:lnTo>
                    <a:lnTo>
                      <a:pt x="323" y="3335"/>
                    </a:lnTo>
                    <a:lnTo>
                      <a:pt x="430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3443"/>
                    </a:lnTo>
                    <a:lnTo>
                      <a:pt x="108" y="3658"/>
                    </a:lnTo>
                    <a:lnTo>
                      <a:pt x="5595" y="6778"/>
                    </a:lnTo>
                    <a:lnTo>
                      <a:pt x="5810" y="6778"/>
                    </a:lnTo>
                    <a:lnTo>
                      <a:pt x="5810" y="6671"/>
                    </a:lnTo>
                    <a:lnTo>
                      <a:pt x="5917" y="3658"/>
                    </a:lnTo>
                    <a:lnTo>
                      <a:pt x="5810" y="355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8"/>
              <p:cNvSpPr/>
              <p:nvPr/>
            </p:nvSpPr>
            <p:spPr>
              <a:xfrm>
                <a:off x="5768075" y="38647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10328" y="1"/>
                    </a:moveTo>
                    <a:lnTo>
                      <a:pt x="0" y="6241"/>
                    </a:lnTo>
                    <a:lnTo>
                      <a:pt x="5487" y="9468"/>
                    </a:lnTo>
                    <a:lnTo>
                      <a:pt x="16030" y="3336"/>
                    </a:lnTo>
                    <a:lnTo>
                      <a:pt x="103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8"/>
              <p:cNvSpPr/>
              <p:nvPr/>
            </p:nvSpPr>
            <p:spPr>
              <a:xfrm>
                <a:off x="5768075" y="3776000"/>
                <a:ext cx="258225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10329" h="9684" extrusionOk="0">
                    <a:moveTo>
                      <a:pt x="10328" y="0"/>
                    </a:moveTo>
                    <a:lnTo>
                      <a:pt x="0" y="6348"/>
                    </a:lnTo>
                    <a:lnTo>
                      <a:pt x="0" y="9683"/>
                    </a:lnTo>
                    <a:lnTo>
                      <a:pt x="10328" y="3551"/>
                    </a:lnTo>
                    <a:lnTo>
                      <a:pt x="103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8"/>
              <p:cNvSpPr/>
              <p:nvPr/>
            </p:nvSpPr>
            <p:spPr>
              <a:xfrm>
                <a:off x="5762675" y="3770625"/>
                <a:ext cx="269000" cy="252850"/>
              </a:xfrm>
              <a:custGeom>
                <a:avLst/>
                <a:gdLst/>
                <a:ahLst/>
                <a:cxnLst/>
                <a:rect l="l" t="t" r="r" b="b"/>
                <a:pathLst>
                  <a:path w="10760" h="10114" extrusionOk="0">
                    <a:moveTo>
                      <a:pt x="10329" y="538"/>
                    </a:moveTo>
                    <a:lnTo>
                      <a:pt x="10437" y="3658"/>
                    </a:lnTo>
                    <a:lnTo>
                      <a:pt x="431" y="9575"/>
                    </a:lnTo>
                    <a:lnTo>
                      <a:pt x="431" y="6817"/>
                    </a:lnTo>
                    <a:lnTo>
                      <a:pt x="10329" y="538"/>
                    </a:lnTo>
                    <a:close/>
                    <a:moveTo>
                      <a:pt x="10652" y="0"/>
                    </a:moveTo>
                    <a:lnTo>
                      <a:pt x="10437" y="108"/>
                    </a:lnTo>
                    <a:lnTo>
                      <a:pt x="108" y="6563"/>
                    </a:lnTo>
                    <a:lnTo>
                      <a:pt x="1" y="6670"/>
                    </a:lnTo>
                    <a:lnTo>
                      <a:pt x="1" y="9898"/>
                    </a:lnTo>
                    <a:lnTo>
                      <a:pt x="108" y="10113"/>
                    </a:lnTo>
                    <a:lnTo>
                      <a:pt x="324" y="10113"/>
                    </a:lnTo>
                    <a:lnTo>
                      <a:pt x="10652" y="3873"/>
                    </a:lnTo>
                    <a:lnTo>
                      <a:pt x="10760" y="3766"/>
                    </a:lnTo>
                    <a:lnTo>
                      <a:pt x="10760" y="215"/>
                    </a:lnTo>
                    <a:lnTo>
                      <a:pt x="106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8"/>
              <p:cNvSpPr/>
              <p:nvPr/>
            </p:nvSpPr>
            <p:spPr>
              <a:xfrm>
                <a:off x="5765375" y="4018075"/>
                <a:ext cx="139875" cy="180225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7209" extrusionOk="0">
                    <a:moveTo>
                      <a:pt x="0" y="0"/>
                    </a:moveTo>
                    <a:lnTo>
                      <a:pt x="0" y="3873"/>
                    </a:lnTo>
                    <a:lnTo>
                      <a:pt x="5487" y="7208"/>
                    </a:lnTo>
                    <a:lnTo>
                      <a:pt x="5595" y="33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8"/>
              <p:cNvSpPr/>
              <p:nvPr/>
            </p:nvSpPr>
            <p:spPr>
              <a:xfrm>
                <a:off x="5760000" y="4015375"/>
                <a:ext cx="150650" cy="185600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7424" extrusionOk="0">
                    <a:moveTo>
                      <a:pt x="431" y="431"/>
                    </a:moveTo>
                    <a:lnTo>
                      <a:pt x="5595" y="3443"/>
                    </a:lnTo>
                    <a:lnTo>
                      <a:pt x="5595" y="6972"/>
                    </a:lnTo>
                    <a:lnTo>
                      <a:pt x="5595" y="6972"/>
                    </a:lnTo>
                    <a:lnTo>
                      <a:pt x="431" y="3874"/>
                    </a:lnTo>
                    <a:lnTo>
                      <a:pt x="431" y="431"/>
                    </a:lnTo>
                    <a:close/>
                    <a:moveTo>
                      <a:pt x="215" y="0"/>
                    </a:moveTo>
                    <a:lnTo>
                      <a:pt x="108" y="108"/>
                    </a:lnTo>
                    <a:lnTo>
                      <a:pt x="0" y="3981"/>
                    </a:lnTo>
                    <a:lnTo>
                      <a:pt x="108" y="4196"/>
                    </a:lnTo>
                    <a:lnTo>
                      <a:pt x="5702" y="7424"/>
                    </a:lnTo>
                    <a:lnTo>
                      <a:pt x="5810" y="7424"/>
                    </a:lnTo>
                    <a:lnTo>
                      <a:pt x="5918" y="7316"/>
                    </a:lnTo>
                    <a:lnTo>
                      <a:pt x="6025" y="3336"/>
                    </a:lnTo>
                    <a:lnTo>
                      <a:pt x="5918" y="3228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8"/>
              <p:cNvSpPr/>
              <p:nvPr/>
            </p:nvSpPr>
            <p:spPr>
              <a:xfrm>
                <a:off x="5902550" y="3948125"/>
                <a:ext cx="266300" cy="250175"/>
              </a:xfrm>
              <a:custGeom>
                <a:avLst/>
                <a:gdLst/>
                <a:ahLst/>
                <a:cxnLst/>
                <a:rect l="l" t="t" r="r" b="b"/>
                <a:pathLst>
                  <a:path w="10652" h="10007" extrusionOk="0">
                    <a:moveTo>
                      <a:pt x="10651" y="1"/>
                    </a:moveTo>
                    <a:lnTo>
                      <a:pt x="108" y="6133"/>
                    </a:lnTo>
                    <a:lnTo>
                      <a:pt x="0" y="10006"/>
                    </a:lnTo>
                    <a:lnTo>
                      <a:pt x="10544" y="3766"/>
                    </a:lnTo>
                    <a:lnTo>
                      <a:pt x="1065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28"/>
              <p:cNvSpPr/>
              <p:nvPr/>
            </p:nvSpPr>
            <p:spPr>
              <a:xfrm>
                <a:off x="5899850" y="3942750"/>
                <a:ext cx="271700" cy="258225"/>
              </a:xfrm>
              <a:custGeom>
                <a:avLst/>
                <a:gdLst/>
                <a:ahLst/>
                <a:cxnLst/>
                <a:rect l="l" t="t" r="r" b="b"/>
                <a:pathLst>
                  <a:path w="10868" h="10329" extrusionOk="0">
                    <a:moveTo>
                      <a:pt x="10544" y="539"/>
                    </a:moveTo>
                    <a:lnTo>
                      <a:pt x="10544" y="3874"/>
                    </a:lnTo>
                    <a:lnTo>
                      <a:pt x="324" y="9899"/>
                    </a:lnTo>
                    <a:lnTo>
                      <a:pt x="426" y="6503"/>
                    </a:lnTo>
                    <a:lnTo>
                      <a:pt x="426" y="6503"/>
                    </a:lnTo>
                    <a:lnTo>
                      <a:pt x="10544" y="539"/>
                    </a:lnTo>
                    <a:close/>
                    <a:moveTo>
                      <a:pt x="10652" y="1"/>
                    </a:moveTo>
                    <a:lnTo>
                      <a:pt x="108" y="6241"/>
                    </a:lnTo>
                    <a:lnTo>
                      <a:pt x="1" y="6348"/>
                    </a:lnTo>
                    <a:lnTo>
                      <a:pt x="1" y="10221"/>
                    </a:lnTo>
                    <a:lnTo>
                      <a:pt x="108" y="10329"/>
                    </a:lnTo>
                    <a:lnTo>
                      <a:pt x="216" y="10329"/>
                    </a:lnTo>
                    <a:lnTo>
                      <a:pt x="10759" y="4089"/>
                    </a:lnTo>
                    <a:lnTo>
                      <a:pt x="10867" y="3981"/>
                    </a:lnTo>
                    <a:lnTo>
                      <a:pt x="10867" y="216"/>
                    </a:lnTo>
                    <a:lnTo>
                      <a:pt x="108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8"/>
              <p:cNvSpPr/>
              <p:nvPr/>
            </p:nvSpPr>
            <p:spPr>
              <a:xfrm>
                <a:off x="5762675" y="3859375"/>
                <a:ext cx="408875" cy="247475"/>
              </a:xfrm>
              <a:custGeom>
                <a:avLst/>
                <a:gdLst/>
                <a:ahLst/>
                <a:cxnLst/>
                <a:rect l="l" t="t" r="r" b="b"/>
                <a:pathLst>
                  <a:path w="16355" h="9899" extrusionOk="0">
                    <a:moveTo>
                      <a:pt x="10545" y="388"/>
                    </a:moveTo>
                    <a:lnTo>
                      <a:pt x="15816" y="3551"/>
                    </a:lnTo>
                    <a:lnTo>
                      <a:pt x="5703" y="9468"/>
                    </a:lnTo>
                    <a:lnTo>
                      <a:pt x="540" y="6431"/>
                    </a:lnTo>
                    <a:lnTo>
                      <a:pt x="2260" y="5380"/>
                    </a:lnTo>
                    <a:lnTo>
                      <a:pt x="10545" y="388"/>
                    </a:lnTo>
                    <a:close/>
                    <a:moveTo>
                      <a:pt x="10437" y="0"/>
                    </a:moveTo>
                    <a:lnTo>
                      <a:pt x="8823" y="969"/>
                    </a:lnTo>
                    <a:lnTo>
                      <a:pt x="3444" y="4304"/>
                    </a:lnTo>
                    <a:lnTo>
                      <a:pt x="1077" y="5703"/>
                    </a:lnTo>
                    <a:lnTo>
                      <a:pt x="324" y="6025"/>
                    </a:lnTo>
                    <a:lnTo>
                      <a:pt x="216" y="6133"/>
                    </a:lnTo>
                    <a:lnTo>
                      <a:pt x="108" y="6240"/>
                    </a:lnTo>
                    <a:lnTo>
                      <a:pt x="1" y="6348"/>
                    </a:lnTo>
                    <a:lnTo>
                      <a:pt x="1" y="6456"/>
                    </a:lnTo>
                    <a:lnTo>
                      <a:pt x="108" y="6563"/>
                    </a:lnTo>
                    <a:lnTo>
                      <a:pt x="5595" y="9898"/>
                    </a:lnTo>
                    <a:lnTo>
                      <a:pt x="5811" y="9898"/>
                    </a:lnTo>
                    <a:lnTo>
                      <a:pt x="16354" y="3658"/>
                    </a:lnTo>
                    <a:lnTo>
                      <a:pt x="16354" y="3551"/>
                    </a:lnTo>
                    <a:lnTo>
                      <a:pt x="16354" y="3336"/>
                    </a:lnTo>
                    <a:lnTo>
                      <a:pt x="106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8"/>
              <p:cNvSpPr/>
              <p:nvPr/>
            </p:nvSpPr>
            <p:spPr>
              <a:xfrm>
                <a:off x="6026275" y="3776000"/>
                <a:ext cx="142575" cy="172150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6886" extrusionOk="0">
                    <a:moveTo>
                      <a:pt x="0" y="0"/>
                    </a:moveTo>
                    <a:lnTo>
                      <a:pt x="0" y="3551"/>
                    </a:lnTo>
                    <a:lnTo>
                      <a:pt x="5702" y="6886"/>
                    </a:lnTo>
                    <a:lnTo>
                      <a:pt x="5702" y="34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8"/>
              <p:cNvSpPr/>
              <p:nvPr/>
            </p:nvSpPr>
            <p:spPr>
              <a:xfrm>
                <a:off x="6020900" y="3770625"/>
                <a:ext cx="153325" cy="180225"/>
              </a:xfrm>
              <a:custGeom>
                <a:avLst/>
                <a:gdLst/>
                <a:ahLst/>
                <a:cxnLst/>
                <a:rect l="l" t="t" r="r" b="b"/>
                <a:pathLst>
                  <a:path w="6133" h="7209" extrusionOk="0">
                    <a:moveTo>
                      <a:pt x="431" y="538"/>
                    </a:moveTo>
                    <a:lnTo>
                      <a:pt x="5702" y="3766"/>
                    </a:lnTo>
                    <a:lnTo>
                      <a:pt x="5702" y="6699"/>
                    </a:lnTo>
                    <a:lnTo>
                      <a:pt x="5702" y="6699"/>
                    </a:lnTo>
                    <a:lnTo>
                      <a:pt x="431" y="3658"/>
                    </a:lnTo>
                    <a:lnTo>
                      <a:pt x="431" y="538"/>
                    </a:lnTo>
                    <a:close/>
                    <a:moveTo>
                      <a:pt x="108" y="0"/>
                    </a:moveTo>
                    <a:lnTo>
                      <a:pt x="0" y="215"/>
                    </a:lnTo>
                    <a:lnTo>
                      <a:pt x="0" y="3766"/>
                    </a:lnTo>
                    <a:lnTo>
                      <a:pt x="108" y="3873"/>
                    </a:lnTo>
                    <a:lnTo>
                      <a:pt x="5810" y="7208"/>
                    </a:lnTo>
                    <a:lnTo>
                      <a:pt x="6025" y="7208"/>
                    </a:lnTo>
                    <a:lnTo>
                      <a:pt x="6025" y="7101"/>
                    </a:lnTo>
                    <a:lnTo>
                      <a:pt x="6133" y="3658"/>
                    </a:lnTo>
                    <a:lnTo>
                      <a:pt x="6025" y="3550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8"/>
              <p:cNvSpPr/>
              <p:nvPr/>
            </p:nvSpPr>
            <p:spPr>
              <a:xfrm>
                <a:off x="5768075" y="3937375"/>
                <a:ext cx="13717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6456" extrusionOk="0">
                    <a:moveTo>
                      <a:pt x="0" y="0"/>
                    </a:moveTo>
                    <a:lnTo>
                      <a:pt x="0" y="3336"/>
                    </a:lnTo>
                    <a:lnTo>
                      <a:pt x="5487" y="6456"/>
                    </a:lnTo>
                    <a:lnTo>
                      <a:pt x="5487" y="35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8"/>
              <p:cNvSpPr/>
              <p:nvPr/>
            </p:nvSpPr>
            <p:spPr>
              <a:xfrm>
                <a:off x="5762675" y="3934675"/>
                <a:ext cx="14797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6779" extrusionOk="0">
                    <a:moveTo>
                      <a:pt x="431" y="431"/>
                    </a:moveTo>
                    <a:lnTo>
                      <a:pt x="5488" y="3766"/>
                    </a:lnTo>
                    <a:lnTo>
                      <a:pt x="5488" y="6273"/>
                    </a:lnTo>
                    <a:lnTo>
                      <a:pt x="324" y="3336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3444"/>
                    </a:lnTo>
                    <a:lnTo>
                      <a:pt x="108" y="3551"/>
                    </a:lnTo>
                    <a:lnTo>
                      <a:pt x="5595" y="6779"/>
                    </a:lnTo>
                    <a:lnTo>
                      <a:pt x="5811" y="6779"/>
                    </a:lnTo>
                    <a:lnTo>
                      <a:pt x="5811" y="6564"/>
                    </a:lnTo>
                    <a:lnTo>
                      <a:pt x="5918" y="3659"/>
                    </a:lnTo>
                    <a:lnTo>
                      <a:pt x="5811" y="3444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28"/>
              <p:cNvSpPr/>
              <p:nvPr/>
            </p:nvSpPr>
            <p:spPr>
              <a:xfrm>
                <a:off x="5905225" y="3862075"/>
                <a:ext cx="263625" cy="239400"/>
              </a:xfrm>
              <a:custGeom>
                <a:avLst/>
                <a:gdLst/>
                <a:ahLst/>
                <a:cxnLst/>
                <a:rect l="l" t="t" r="r" b="b"/>
                <a:pathLst>
                  <a:path w="10545" h="9576" extrusionOk="0">
                    <a:moveTo>
                      <a:pt x="10544" y="0"/>
                    </a:moveTo>
                    <a:lnTo>
                      <a:pt x="1" y="6563"/>
                    </a:lnTo>
                    <a:lnTo>
                      <a:pt x="1" y="9575"/>
                    </a:lnTo>
                    <a:lnTo>
                      <a:pt x="10544" y="3443"/>
                    </a:lnTo>
                    <a:lnTo>
                      <a:pt x="1054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8"/>
              <p:cNvSpPr/>
              <p:nvPr/>
            </p:nvSpPr>
            <p:spPr>
              <a:xfrm>
                <a:off x="5899850" y="3859375"/>
                <a:ext cx="274375" cy="24747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9899" extrusionOk="0">
                    <a:moveTo>
                      <a:pt x="10544" y="431"/>
                    </a:moveTo>
                    <a:lnTo>
                      <a:pt x="10544" y="3443"/>
                    </a:lnTo>
                    <a:lnTo>
                      <a:pt x="431" y="9361"/>
                    </a:lnTo>
                    <a:lnTo>
                      <a:pt x="431" y="6712"/>
                    </a:lnTo>
                    <a:lnTo>
                      <a:pt x="10544" y="431"/>
                    </a:lnTo>
                    <a:close/>
                    <a:moveTo>
                      <a:pt x="10652" y="0"/>
                    </a:moveTo>
                    <a:lnTo>
                      <a:pt x="108" y="6456"/>
                    </a:lnTo>
                    <a:lnTo>
                      <a:pt x="1" y="6671"/>
                    </a:lnTo>
                    <a:lnTo>
                      <a:pt x="1" y="9683"/>
                    </a:lnTo>
                    <a:lnTo>
                      <a:pt x="108" y="9898"/>
                    </a:lnTo>
                    <a:lnTo>
                      <a:pt x="324" y="9898"/>
                    </a:lnTo>
                    <a:lnTo>
                      <a:pt x="10867" y="3658"/>
                    </a:lnTo>
                    <a:lnTo>
                      <a:pt x="10867" y="3551"/>
                    </a:lnTo>
                    <a:lnTo>
                      <a:pt x="10975" y="108"/>
                    </a:lnTo>
                    <a:lnTo>
                      <a:pt x="1086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8"/>
              <p:cNvSpPr/>
              <p:nvPr/>
            </p:nvSpPr>
            <p:spPr>
              <a:xfrm>
                <a:off x="5749225" y="3681850"/>
                <a:ext cx="1694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014" extrusionOk="0">
                    <a:moveTo>
                      <a:pt x="1" y="1"/>
                    </a:moveTo>
                    <a:lnTo>
                      <a:pt x="1" y="754"/>
                    </a:lnTo>
                    <a:lnTo>
                      <a:pt x="109" y="1077"/>
                    </a:lnTo>
                    <a:lnTo>
                      <a:pt x="109" y="1399"/>
                    </a:lnTo>
                    <a:lnTo>
                      <a:pt x="324" y="1830"/>
                    </a:lnTo>
                    <a:lnTo>
                      <a:pt x="646" y="2153"/>
                    </a:lnTo>
                    <a:lnTo>
                      <a:pt x="969" y="2475"/>
                    </a:lnTo>
                    <a:lnTo>
                      <a:pt x="1507" y="2690"/>
                    </a:lnTo>
                    <a:lnTo>
                      <a:pt x="2045" y="2906"/>
                    </a:lnTo>
                    <a:lnTo>
                      <a:pt x="2691" y="3013"/>
                    </a:lnTo>
                    <a:lnTo>
                      <a:pt x="4089" y="3013"/>
                    </a:lnTo>
                    <a:lnTo>
                      <a:pt x="4735" y="2906"/>
                    </a:lnTo>
                    <a:lnTo>
                      <a:pt x="5273" y="2690"/>
                    </a:lnTo>
                    <a:lnTo>
                      <a:pt x="5811" y="2475"/>
                    </a:lnTo>
                    <a:lnTo>
                      <a:pt x="6133" y="2153"/>
                    </a:lnTo>
                    <a:lnTo>
                      <a:pt x="6456" y="1830"/>
                    </a:lnTo>
                    <a:lnTo>
                      <a:pt x="6671" y="1399"/>
                    </a:lnTo>
                    <a:lnTo>
                      <a:pt x="6779" y="1077"/>
                    </a:lnTo>
                    <a:lnTo>
                      <a:pt x="677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8"/>
              <p:cNvSpPr/>
              <p:nvPr/>
            </p:nvSpPr>
            <p:spPr>
              <a:xfrm>
                <a:off x="5749225" y="3681850"/>
                <a:ext cx="16947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014" fill="none" extrusionOk="0">
                    <a:moveTo>
                      <a:pt x="6779" y="1"/>
                    </a:moveTo>
                    <a:lnTo>
                      <a:pt x="6779" y="1077"/>
                    </a:lnTo>
                    <a:lnTo>
                      <a:pt x="6779" y="1077"/>
                    </a:lnTo>
                    <a:lnTo>
                      <a:pt x="6671" y="1399"/>
                    </a:lnTo>
                    <a:lnTo>
                      <a:pt x="6456" y="1830"/>
                    </a:lnTo>
                    <a:lnTo>
                      <a:pt x="6133" y="2153"/>
                    </a:lnTo>
                    <a:lnTo>
                      <a:pt x="5811" y="2475"/>
                    </a:lnTo>
                    <a:lnTo>
                      <a:pt x="5273" y="2690"/>
                    </a:lnTo>
                    <a:lnTo>
                      <a:pt x="4735" y="2906"/>
                    </a:lnTo>
                    <a:lnTo>
                      <a:pt x="4089" y="3013"/>
                    </a:lnTo>
                    <a:lnTo>
                      <a:pt x="3336" y="3013"/>
                    </a:lnTo>
                    <a:lnTo>
                      <a:pt x="3336" y="3013"/>
                    </a:lnTo>
                    <a:lnTo>
                      <a:pt x="2691" y="3013"/>
                    </a:lnTo>
                    <a:lnTo>
                      <a:pt x="2045" y="2906"/>
                    </a:lnTo>
                    <a:lnTo>
                      <a:pt x="1507" y="2690"/>
                    </a:lnTo>
                    <a:lnTo>
                      <a:pt x="969" y="2475"/>
                    </a:lnTo>
                    <a:lnTo>
                      <a:pt x="646" y="2153"/>
                    </a:lnTo>
                    <a:lnTo>
                      <a:pt x="324" y="1830"/>
                    </a:lnTo>
                    <a:lnTo>
                      <a:pt x="109" y="1399"/>
                    </a:lnTo>
                    <a:lnTo>
                      <a:pt x="109" y="1077"/>
                    </a:lnTo>
                    <a:lnTo>
                      <a:pt x="1" y="754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8"/>
              <p:cNvSpPr/>
              <p:nvPr/>
            </p:nvSpPr>
            <p:spPr>
              <a:xfrm>
                <a:off x="5746550" y="3676475"/>
                <a:ext cx="174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3444" extrusionOk="0">
                    <a:moveTo>
                      <a:pt x="0" y="1"/>
                    </a:moveTo>
                    <a:lnTo>
                      <a:pt x="0" y="216"/>
                    </a:lnTo>
                    <a:lnTo>
                      <a:pt x="0" y="969"/>
                    </a:lnTo>
                    <a:lnTo>
                      <a:pt x="0" y="1292"/>
                    </a:lnTo>
                    <a:lnTo>
                      <a:pt x="108" y="1722"/>
                    </a:lnTo>
                    <a:lnTo>
                      <a:pt x="323" y="2152"/>
                    </a:lnTo>
                    <a:lnTo>
                      <a:pt x="646" y="2475"/>
                    </a:lnTo>
                    <a:lnTo>
                      <a:pt x="1076" y="2798"/>
                    </a:lnTo>
                    <a:lnTo>
                      <a:pt x="1507" y="3013"/>
                    </a:lnTo>
                    <a:lnTo>
                      <a:pt x="2152" y="3228"/>
                    </a:lnTo>
                    <a:lnTo>
                      <a:pt x="2798" y="3336"/>
                    </a:lnTo>
                    <a:lnTo>
                      <a:pt x="3443" y="3443"/>
                    </a:lnTo>
                    <a:lnTo>
                      <a:pt x="4196" y="3336"/>
                    </a:lnTo>
                    <a:lnTo>
                      <a:pt x="4842" y="3228"/>
                    </a:lnTo>
                    <a:lnTo>
                      <a:pt x="5487" y="3013"/>
                    </a:lnTo>
                    <a:lnTo>
                      <a:pt x="5918" y="2798"/>
                    </a:lnTo>
                    <a:lnTo>
                      <a:pt x="6348" y="2475"/>
                    </a:lnTo>
                    <a:lnTo>
                      <a:pt x="6778" y="2152"/>
                    </a:lnTo>
                    <a:lnTo>
                      <a:pt x="6993" y="1722"/>
                    </a:lnTo>
                    <a:lnTo>
                      <a:pt x="6993" y="1292"/>
                    </a:lnTo>
                    <a:lnTo>
                      <a:pt x="6993" y="1184"/>
                    </a:lnTo>
                    <a:lnTo>
                      <a:pt x="6993" y="216"/>
                    </a:lnTo>
                    <a:lnTo>
                      <a:pt x="6993" y="1"/>
                    </a:lnTo>
                    <a:lnTo>
                      <a:pt x="6671" y="1"/>
                    </a:lnTo>
                    <a:lnTo>
                      <a:pt x="6671" y="216"/>
                    </a:lnTo>
                    <a:lnTo>
                      <a:pt x="6671" y="1292"/>
                    </a:lnTo>
                    <a:lnTo>
                      <a:pt x="6563" y="1614"/>
                    </a:lnTo>
                    <a:lnTo>
                      <a:pt x="6456" y="1937"/>
                    </a:lnTo>
                    <a:lnTo>
                      <a:pt x="6025" y="2368"/>
                    </a:lnTo>
                    <a:lnTo>
                      <a:pt x="5272" y="2690"/>
                    </a:lnTo>
                    <a:lnTo>
                      <a:pt x="4411" y="2905"/>
                    </a:lnTo>
                    <a:lnTo>
                      <a:pt x="3443" y="3013"/>
                    </a:lnTo>
                    <a:lnTo>
                      <a:pt x="2798" y="3013"/>
                    </a:lnTo>
                    <a:lnTo>
                      <a:pt x="2260" y="2905"/>
                    </a:lnTo>
                    <a:lnTo>
                      <a:pt x="1722" y="2690"/>
                    </a:lnTo>
                    <a:lnTo>
                      <a:pt x="1184" y="2475"/>
                    </a:lnTo>
                    <a:lnTo>
                      <a:pt x="861" y="2260"/>
                    </a:lnTo>
                    <a:lnTo>
                      <a:pt x="538" y="1937"/>
                    </a:lnTo>
                    <a:lnTo>
                      <a:pt x="431" y="1614"/>
                    </a:lnTo>
                    <a:lnTo>
                      <a:pt x="323" y="1292"/>
                    </a:lnTo>
                    <a:lnTo>
                      <a:pt x="323" y="1184"/>
                    </a:lnTo>
                    <a:lnTo>
                      <a:pt x="323" y="969"/>
                    </a:lnTo>
                    <a:lnTo>
                      <a:pt x="323" y="21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28"/>
              <p:cNvSpPr/>
              <p:nvPr/>
            </p:nvSpPr>
            <p:spPr>
              <a:xfrm>
                <a:off x="5749225" y="3628075"/>
                <a:ext cx="16947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3981" extrusionOk="0">
                    <a:moveTo>
                      <a:pt x="2691" y="0"/>
                    </a:moveTo>
                    <a:lnTo>
                      <a:pt x="2045" y="108"/>
                    </a:lnTo>
                    <a:lnTo>
                      <a:pt x="1507" y="323"/>
                    </a:lnTo>
                    <a:lnTo>
                      <a:pt x="969" y="538"/>
                    </a:lnTo>
                    <a:lnTo>
                      <a:pt x="539" y="861"/>
                    </a:lnTo>
                    <a:lnTo>
                      <a:pt x="324" y="1183"/>
                    </a:lnTo>
                    <a:lnTo>
                      <a:pt x="109" y="1506"/>
                    </a:lnTo>
                    <a:lnTo>
                      <a:pt x="1" y="1937"/>
                    </a:lnTo>
                    <a:lnTo>
                      <a:pt x="109" y="2367"/>
                    </a:lnTo>
                    <a:lnTo>
                      <a:pt x="324" y="2690"/>
                    </a:lnTo>
                    <a:lnTo>
                      <a:pt x="539" y="3012"/>
                    </a:lnTo>
                    <a:lnTo>
                      <a:pt x="969" y="3335"/>
                    </a:lnTo>
                    <a:lnTo>
                      <a:pt x="1507" y="3550"/>
                    </a:lnTo>
                    <a:lnTo>
                      <a:pt x="2045" y="3766"/>
                    </a:lnTo>
                    <a:lnTo>
                      <a:pt x="2691" y="3873"/>
                    </a:lnTo>
                    <a:lnTo>
                      <a:pt x="3336" y="3981"/>
                    </a:lnTo>
                    <a:lnTo>
                      <a:pt x="4089" y="3873"/>
                    </a:lnTo>
                    <a:lnTo>
                      <a:pt x="4735" y="3766"/>
                    </a:lnTo>
                    <a:lnTo>
                      <a:pt x="5273" y="3550"/>
                    </a:lnTo>
                    <a:lnTo>
                      <a:pt x="5811" y="3335"/>
                    </a:lnTo>
                    <a:lnTo>
                      <a:pt x="6133" y="3012"/>
                    </a:lnTo>
                    <a:lnTo>
                      <a:pt x="6456" y="2690"/>
                    </a:lnTo>
                    <a:lnTo>
                      <a:pt x="6671" y="2367"/>
                    </a:lnTo>
                    <a:lnTo>
                      <a:pt x="6779" y="1937"/>
                    </a:lnTo>
                    <a:lnTo>
                      <a:pt x="6671" y="1506"/>
                    </a:lnTo>
                    <a:lnTo>
                      <a:pt x="6456" y="1183"/>
                    </a:lnTo>
                    <a:lnTo>
                      <a:pt x="6133" y="861"/>
                    </a:lnTo>
                    <a:lnTo>
                      <a:pt x="5811" y="538"/>
                    </a:lnTo>
                    <a:lnTo>
                      <a:pt x="5273" y="323"/>
                    </a:lnTo>
                    <a:lnTo>
                      <a:pt x="4735" y="108"/>
                    </a:lnTo>
                    <a:lnTo>
                      <a:pt x="408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8"/>
              <p:cNvSpPr/>
              <p:nvPr/>
            </p:nvSpPr>
            <p:spPr>
              <a:xfrm>
                <a:off x="5743850" y="3622675"/>
                <a:ext cx="177550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305" extrusionOk="0">
                    <a:moveTo>
                      <a:pt x="3551" y="324"/>
                    </a:moveTo>
                    <a:lnTo>
                      <a:pt x="4197" y="431"/>
                    </a:lnTo>
                    <a:lnTo>
                      <a:pt x="4842" y="539"/>
                    </a:lnTo>
                    <a:lnTo>
                      <a:pt x="5380" y="646"/>
                    </a:lnTo>
                    <a:lnTo>
                      <a:pt x="5918" y="969"/>
                    </a:lnTo>
                    <a:lnTo>
                      <a:pt x="6241" y="1184"/>
                    </a:lnTo>
                    <a:lnTo>
                      <a:pt x="6564" y="1507"/>
                    </a:lnTo>
                    <a:lnTo>
                      <a:pt x="6671" y="1830"/>
                    </a:lnTo>
                    <a:lnTo>
                      <a:pt x="6779" y="2153"/>
                    </a:lnTo>
                    <a:lnTo>
                      <a:pt x="6671" y="2475"/>
                    </a:lnTo>
                    <a:lnTo>
                      <a:pt x="6564" y="2798"/>
                    </a:lnTo>
                    <a:lnTo>
                      <a:pt x="6133" y="3336"/>
                    </a:lnTo>
                    <a:lnTo>
                      <a:pt x="5380" y="3659"/>
                    </a:lnTo>
                    <a:lnTo>
                      <a:pt x="4519" y="3874"/>
                    </a:lnTo>
                    <a:lnTo>
                      <a:pt x="3551" y="3982"/>
                    </a:lnTo>
                    <a:lnTo>
                      <a:pt x="2906" y="3982"/>
                    </a:lnTo>
                    <a:lnTo>
                      <a:pt x="2368" y="3874"/>
                    </a:lnTo>
                    <a:lnTo>
                      <a:pt x="1830" y="3659"/>
                    </a:lnTo>
                    <a:lnTo>
                      <a:pt x="1292" y="3444"/>
                    </a:lnTo>
                    <a:lnTo>
                      <a:pt x="969" y="3121"/>
                    </a:lnTo>
                    <a:lnTo>
                      <a:pt x="646" y="2798"/>
                    </a:lnTo>
                    <a:lnTo>
                      <a:pt x="431" y="2475"/>
                    </a:lnTo>
                    <a:lnTo>
                      <a:pt x="431" y="2153"/>
                    </a:lnTo>
                    <a:lnTo>
                      <a:pt x="431" y="1830"/>
                    </a:lnTo>
                    <a:lnTo>
                      <a:pt x="646" y="1507"/>
                    </a:lnTo>
                    <a:lnTo>
                      <a:pt x="1077" y="1077"/>
                    </a:lnTo>
                    <a:lnTo>
                      <a:pt x="1830" y="646"/>
                    </a:lnTo>
                    <a:lnTo>
                      <a:pt x="2583" y="431"/>
                    </a:lnTo>
                    <a:lnTo>
                      <a:pt x="3551" y="324"/>
                    </a:lnTo>
                    <a:close/>
                    <a:moveTo>
                      <a:pt x="2906" y="1"/>
                    </a:moveTo>
                    <a:lnTo>
                      <a:pt x="2260" y="108"/>
                    </a:lnTo>
                    <a:lnTo>
                      <a:pt x="1615" y="324"/>
                    </a:lnTo>
                    <a:lnTo>
                      <a:pt x="1077" y="646"/>
                    </a:lnTo>
                    <a:lnTo>
                      <a:pt x="646" y="969"/>
                    </a:lnTo>
                    <a:lnTo>
                      <a:pt x="324" y="1292"/>
                    </a:lnTo>
                    <a:lnTo>
                      <a:pt x="108" y="1722"/>
                    </a:lnTo>
                    <a:lnTo>
                      <a:pt x="1" y="2153"/>
                    </a:lnTo>
                    <a:lnTo>
                      <a:pt x="108" y="2583"/>
                    </a:lnTo>
                    <a:lnTo>
                      <a:pt x="324" y="3013"/>
                    </a:lnTo>
                    <a:lnTo>
                      <a:pt x="861" y="3551"/>
                    </a:lnTo>
                    <a:lnTo>
                      <a:pt x="1615" y="3982"/>
                    </a:lnTo>
                    <a:lnTo>
                      <a:pt x="2583" y="4197"/>
                    </a:lnTo>
                    <a:lnTo>
                      <a:pt x="3551" y="4304"/>
                    </a:lnTo>
                    <a:lnTo>
                      <a:pt x="4304" y="4304"/>
                    </a:lnTo>
                    <a:lnTo>
                      <a:pt x="4950" y="4197"/>
                    </a:lnTo>
                    <a:lnTo>
                      <a:pt x="5595" y="3982"/>
                    </a:lnTo>
                    <a:lnTo>
                      <a:pt x="6026" y="3766"/>
                    </a:lnTo>
                    <a:lnTo>
                      <a:pt x="6456" y="3444"/>
                    </a:lnTo>
                    <a:lnTo>
                      <a:pt x="6886" y="3013"/>
                    </a:lnTo>
                    <a:lnTo>
                      <a:pt x="7101" y="2583"/>
                    </a:lnTo>
                    <a:lnTo>
                      <a:pt x="7101" y="2153"/>
                    </a:lnTo>
                    <a:lnTo>
                      <a:pt x="7101" y="1722"/>
                    </a:lnTo>
                    <a:lnTo>
                      <a:pt x="6886" y="1292"/>
                    </a:lnTo>
                    <a:lnTo>
                      <a:pt x="6348" y="754"/>
                    </a:lnTo>
                    <a:lnTo>
                      <a:pt x="5595" y="324"/>
                    </a:lnTo>
                    <a:lnTo>
                      <a:pt x="4627" y="108"/>
                    </a:lnTo>
                    <a:lnTo>
                      <a:pt x="355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8"/>
              <p:cNvSpPr/>
              <p:nvPr/>
            </p:nvSpPr>
            <p:spPr>
              <a:xfrm>
                <a:off x="5773450" y="3598475"/>
                <a:ext cx="618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4305" extrusionOk="0">
                    <a:moveTo>
                      <a:pt x="0" y="1"/>
                    </a:moveTo>
                    <a:lnTo>
                      <a:pt x="0" y="2905"/>
                    </a:lnTo>
                    <a:lnTo>
                      <a:pt x="2367" y="4304"/>
                    </a:lnTo>
                    <a:lnTo>
                      <a:pt x="2475" y="13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8"/>
              <p:cNvSpPr/>
              <p:nvPr/>
            </p:nvSpPr>
            <p:spPr>
              <a:xfrm>
                <a:off x="5768075" y="3595800"/>
                <a:ext cx="699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519" extrusionOk="0">
                    <a:moveTo>
                      <a:pt x="430" y="430"/>
                    </a:moveTo>
                    <a:lnTo>
                      <a:pt x="2475" y="1614"/>
                    </a:lnTo>
                    <a:lnTo>
                      <a:pt x="2475" y="4073"/>
                    </a:lnTo>
                    <a:lnTo>
                      <a:pt x="430" y="2905"/>
                    </a:lnTo>
                    <a:lnTo>
                      <a:pt x="430" y="430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3012"/>
                    </a:lnTo>
                    <a:lnTo>
                      <a:pt x="108" y="3120"/>
                    </a:lnTo>
                    <a:lnTo>
                      <a:pt x="2582" y="4519"/>
                    </a:lnTo>
                    <a:lnTo>
                      <a:pt x="2690" y="4519"/>
                    </a:lnTo>
                    <a:lnTo>
                      <a:pt x="2797" y="4411"/>
                    </a:lnTo>
                    <a:lnTo>
                      <a:pt x="2797" y="1506"/>
                    </a:lnTo>
                    <a:lnTo>
                      <a:pt x="2797" y="1399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28"/>
              <p:cNvSpPr/>
              <p:nvPr/>
            </p:nvSpPr>
            <p:spPr>
              <a:xfrm>
                <a:off x="5773450" y="3563500"/>
                <a:ext cx="121050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799" extrusionOk="0">
                    <a:moveTo>
                      <a:pt x="2367" y="1"/>
                    </a:moveTo>
                    <a:lnTo>
                      <a:pt x="0" y="1400"/>
                    </a:lnTo>
                    <a:lnTo>
                      <a:pt x="2475" y="2798"/>
                    </a:lnTo>
                    <a:lnTo>
                      <a:pt x="4842" y="1400"/>
                    </a:lnTo>
                    <a:lnTo>
                      <a:pt x="236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28"/>
              <p:cNvSpPr/>
              <p:nvPr/>
            </p:nvSpPr>
            <p:spPr>
              <a:xfrm>
                <a:off x="5768075" y="3558125"/>
                <a:ext cx="1318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3229" extrusionOk="0">
                    <a:moveTo>
                      <a:pt x="2582" y="324"/>
                    </a:moveTo>
                    <a:lnTo>
                      <a:pt x="4734" y="1615"/>
                    </a:lnTo>
                    <a:lnTo>
                      <a:pt x="2690" y="2798"/>
                    </a:lnTo>
                    <a:lnTo>
                      <a:pt x="508" y="1608"/>
                    </a:lnTo>
                    <a:lnTo>
                      <a:pt x="2582" y="324"/>
                    </a:lnTo>
                    <a:close/>
                    <a:moveTo>
                      <a:pt x="2475" y="1"/>
                    </a:moveTo>
                    <a:lnTo>
                      <a:pt x="108" y="1507"/>
                    </a:lnTo>
                    <a:lnTo>
                      <a:pt x="0" y="1615"/>
                    </a:lnTo>
                    <a:lnTo>
                      <a:pt x="108" y="1722"/>
                    </a:lnTo>
                    <a:lnTo>
                      <a:pt x="2582" y="3228"/>
                    </a:lnTo>
                    <a:lnTo>
                      <a:pt x="2797" y="3228"/>
                    </a:lnTo>
                    <a:lnTo>
                      <a:pt x="5164" y="1722"/>
                    </a:lnTo>
                    <a:lnTo>
                      <a:pt x="5272" y="1615"/>
                    </a:lnTo>
                    <a:lnTo>
                      <a:pt x="5164" y="1399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8"/>
              <p:cNvSpPr/>
              <p:nvPr/>
            </p:nvSpPr>
            <p:spPr>
              <a:xfrm>
                <a:off x="5832625" y="3598475"/>
                <a:ext cx="618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4305" extrusionOk="0">
                    <a:moveTo>
                      <a:pt x="2475" y="1"/>
                    </a:moveTo>
                    <a:lnTo>
                      <a:pt x="108" y="1399"/>
                    </a:lnTo>
                    <a:lnTo>
                      <a:pt x="0" y="4304"/>
                    </a:lnTo>
                    <a:lnTo>
                      <a:pt x="2475" y="2798"/>
                    </a:lnTo>
                    <a:lnTo>
                      <a:pt x="247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8"/>
              <p:cNvSpPr/>
              <p:nvPr/>
            </p:nvSpPr>
            <p:spPr>
              <a:xfrm>
                <a:off x="5829925" y="3593100"/>
                <a:ext cx="699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627" extrusionOk="0">
                    <a:moveTo>
                      <a:pt x="2367" y="538"/>
                    </a:moveTo>
                    <a:lnTo>
                      <a:pt x="2367" y="2905"/>
                    </a:lnTo>
                    <a:lnTo>
                      <a:pt x="323" y="4113"/>
                    </a:lnTo>
                    <a:lnTo>
                      <a:pt x="323" y="4113"/>
                    </a:lnTo>
                    <a:lnTo>
                      <a:pt x="323" y="1722"/>
                    </a:lnTo>
                    <a:lnTo>
                      <a:pt x="2367" y="538"/>
                    </a:lnTo>
                    <a:close/>
                    <a:moveTo>
                      <a:pt x="2475" y="0"/>
                    </a:moveTo>
                    <a:lnTo>
                      <a:pt x="108" y="1507"/>
                    </a:lnTo>
                    <a:lnTo>
                      <a:pt x="1" y="1614"/>
                    </a:lnTo>
                    <a:lnTo>
                      <a:pt x="1" y="4519"/>
                    </a:lnTo>
                    <a:lnTo>
                      <a:pt x="108" y="4627"/>
                    </a:lnTo>
                    <a:lnTo>
                      <a:pt x="216" y="4627"/>
                    </a:lnTo>
                    <a:lnTo>
                      <a:pt x="2690" y="3228"/>
                    </a:lnTo>
                    <a:lnTo>
                      <a:pt x="2798" y="3013"/>
                    </a:lnTo>
                    <a:lnTo>
                      <a:pt x="2798" y="216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8"/>
              <p:cNvSpPr/>
              <p:nvPr/>
            </p:nvSpPr>
            <p:spPr>
              <a:xfrm>
                <a:off x="5813800" y="35285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extrusionOk="0">
                    <a:moveTo>
                      <a:pt x="0" y="0"/>
                    </a:moveTo>
                    <a:lnTo>
                      <a:pt x="430" y="3336"/>
                    </a:lnTo>
                    <a:lnTo>
                      <a:pt x="968" y="3228"/>
                    </a:lnTo>
                    <a:lnTo>
                      <a:pt x="1183" y="3228"/>
                    </a:lnTo>
                    <a:lnTo>
                      <a:pt x="1291" y="3120"/>
                    </a:lnTo>
                    <a:lnTo>
                      <a:pt x="1614" y="2690"/>
                    </a:lnTo>
                    <a:lnTo>
                      <a:pt x="1721" y="2152"/>
                    </a:lnTo>
                    <a:lnTo>
                      <a:pt x="1721" y="1507"/>
                    </a:lnTo>
                    <a:lnTo>
                      <a:pt x="1506" y="861"/>
                    </a:lnTo>
                    <a:lnTo>
                      <a:pt x="1291" y="323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28"/>
              <p:cNvSpPr/>
              <p:nvPr/>
            </p:nvSpPr>
            <p:spPr>
              <a:xfrm>
                <a:off x="5813800" y="3528550"/>
                <a:ext cx="430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336" fill="none" extrusionOk="0">
                    <a:moveTo>
                      <a:pt x="430" y="3336"/>
                    </a:moveTo>
                    <a:lnTo>
                      <a:pt x="968" y="3228"/>
                    </a:lnTo>
                    <a:lnTo>
                      <a:pt x="968" y="3228"/>
                    </a:lnTo>
                    <a:lnTo>
                      <a:pt x="1183" y="3228"/>
                    </a:lnTo>
                    <a:lnTo>
                      <a:pt x="1291" y="3120"/>
                    </a:lnTo>
                    <a:lnTo>
                      <a:pt x="1614" y="2690"/>
                    </a:lnTo>
                    <a:lnTo>
                      <a:pt x="1721" y="2152"/>
                    </a:lnTo>
                    <a:lnTo>
                      <a:pt x="1721" y="1507"/>
                    </a:lnTo>
                    <a:lnTo>
                      <a:pt x="1721" y="1507"/>
                    </a:lnTo>
                    <a:lnTo>
                      <a:pt x="1506" y="861"/>
                    </a:lnTo>
                    <a:lnTo>
                      <a:pt x="1291" y="323"/>
                    </a:lnTo>
                    <a:lnTo>
                      <a:pt x="861" y="0"/>
                    </a:lnTo>
                    <a:lnTo>
                      <a:pt x="753" y="0"/>
                    </a:lnTo>
                    <a:lnTo>
                      <a:pt x="538" y="0"/>
                    </a:lnTo>
                    <a:lnTo>
                      <a:pt x="323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8"/>
              <p:cNvSpPr/>
              <p:nvPr/>
            </p:nvSpPr>
            <p:spPr>
              <a:xfrm>
                <a:off x="5808400" y="3523175"/>
                <a:ext cx="538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6" extrusionOk="0">
                    <a:moveTo>
                      <a:pt x="539" y="0"/>
                    </a:moveTo>
                    <a:lnTo>
                      <a:pt x="216" y="108"/>
                    </a:ln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539" y="431"/>
                    </a:lnTo>
                    <a:lnTo>
                      <a:pt x="754" y="323"/>
                    </a:lnTo>
                    <a:lnTo>
                      <a:pt x="1077" y="431"/>
                    </a:lnTo>
                    <a:lnTo>
                      <a:pt x="1399" y="753"/>
                    </a:lnTo>
                    <a:lnTo>
                      <a:pt x="1615" y="1184"/>
                    </a:lnTo>
                    <a:lnTo>
                      <a:pt x="1722" y="1722"/>
                    </a:lnTo>
                    <a:lnTo>
                      <a:pt x="1722" y="2044"/>
                    </a:lnTo>
                    <a:lnTo>
                      <a:pt x="1722" y="2582"/>
                    </a:lnTo>
                    <a:lnTo>
                      <a:pt x="1615" y="2905"/>
                    </a:lnTo>
                    <a:lnTo>
                      <a:pt x="1399" y="3228"/>
                    </a:lnTo>
                    <a:lnTo>
                      <a:pt x="1184" y="3335"/>
                    </a:lnTo>
                    <a:lnTo>
                      <a:pt x="646" y="3335"/>
                    </a:lnTo>
                    <a:lnTo>
                      <a:pt x="539" y="3443"/>
                    </a:lnTo>
                    <a:lnTo>
                      <a:pt x="431" y="3551"/>
                    </a:lnTo>
                    <a:lnTo>
                      <a:pt x="539" y="3658"/>
                    </a:lnTo>
                    <a:lnTo>
                      <a:pt x="646" y="3766"/>
                    </a:lnTo>
                    <a:lnTo>
                      <a:pt x="1184" y="3658"/>
                    </a:lnTo>
                    <a:lnTo>
                      <a:pt x="1399" y="3658"/>
                    </a:lnTo>
                    <a:lnTo>
                      <a:pt x="1615" y="3443"/>
                    </a:lnTo>
                    <a:lnTo>
                      <a:pt x="1937" y="3120"/>
                    </a:lnTo>
                    <a:lnTo>
                      <a:pt x="2045" y="2690"/>
                    </a:lnTo>
                    <a:lnTo>
                      <a:pt x="2153" y="2044"/>
                    </a:lnTo>
                    <a:lnTo>
                      <a:pt x="2153" y="1722"/>
                    </a:lnTo>
                    <a:lnTo>
                      <a:pt x="1937" y="1076"/>
                    </a:lnTo>
                    <a:lnTo>
                      <a:pt x="1615" y="538"/>
                    </a:lnTo>
                    <a:lnTo>
                      <a:pt x="1292" y="108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8"/>
              <p:cNvSpPr/>
              <p:nvPr/>
            </p:nvSpPr>
            <p:spPr>
              <a:xfrm>
                <a:off x="5792275" y="3528550"/>
                <a:ext cx="484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6" extrusionOk="0">
                    <a:moveTo>
                      <a:pt x="753" y="0"/>
                    </a:moveTo>
                    <a:lnTo>
                      <a:pt x="538" y="108"/>
                    </a:lnTo>
                    <a:lnTo>
                      <a:pt x="431" y="216"/>
                    </a:lnTo>
                    <a:lnTo>
                      <a:pt x="108" y="646"/>
                    </a:lnTo>
                    <a:lnTo>
                      <a:pt x="0" y="1184"/>
                    </a:lnTo>
                    <a:lnTo>
                      <a:pt x="0" y="1829"/>
                    </a:lnTo>
                    <a:lnTo>
                      <a:pt x="216" y="2475"/>
                    </a:lnTo>
                    <a:lnTo>
                      <a:pt x="431" y="3013"/>
                    </a:lnTo>
                    <a:lnTo>
                      <a:pt x="861" y="3228"/>
                    </a:lnTo>
                    <a:lnTo>
                      <a:pt x="969" y="3336"/>
                    </a:lnTo>
                    <a:lnTo>
                      <a:pt x="1399" y="3336"/>
                    </a:lnTo>
                    <a:lnTo>
                      <a:pt x="1614" y="3120"/>
                    </a:lnTo>
                    <a:lnTo>
                      <a:pt x="1829" y="2798"/>
                    </a:lnTo>
                    <a:lnTo>
                      <a:pt x="1937" y="2260"/>
                    </a:lnTo>
                    <a:lnTo>
                      <a:pt x="1937" y="1507"/>
                    </a:lnTo>
                    <a:lnTo>
                      <a:pt x="1829" y="969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8"/>
              <p:cNvSpPr/>
              <p:nvPr/>
            </p:nvSpPr>
            <p:spPr>
              <a:xfrm>
                <a:off x="5786900" y="3525850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1076" y="324"/>
                    </a:moveTo>
                    <a:lnTo>
                      <a:pt x="1291" y="431"/>
                    </a:lnTo>
                    <a:lnTo>
                      <a:pt x="1614" y="646"/>
                    </a:lnTo>
                    <a:lnTo>
                      <a:pt x="1829" y="1077"/>
                    </a:lnTo>
                    <a:lnTo>
                      <a:pt x="2044" y="1722"/>
                    </a:lnTo>
                    <a:lnTo>
                      <a:pt x="2044" y="2045"/>
                    </a:lnTo>
                    <a:lnTo>
                      <a:pt x="1937" y="2583"/>
                    </a:lnTo>
                    <a:lnTo>
                      <a:pt x="1829" y="2906"/>
                    </a:lnTo>
                    <a:lnTo>
                      <a:pt x="1614" y="3228"/>
                    </a:lnTo>
                    <a:lnTo>
                      <a:pt x="1399" y="3228"/>
                    </a:lnTo>
                    <a:lnTo>
                      <a:pt x="1399" y="3336"/>
                    </a:lnTo>
                    <a:lnTo>
                      <a:pt x="1076" y="3228"/>
                    </a:lnTo>
                    <a:lnTo>
                      <a:pt x="753" y="2906"/>
                    </a:lnTo>
                    <a:lnTo>
                      <a:pt x="538" y="2475"/>
                    </a:lnTo>
                    <a:lnTo>
                      <a:pt x="431" y="1937"/>
                    </a:lnTo>
                    <a:lnTo>
                      <a:pt x="431" y="1507"/>
                    </a:lnTo>
                    <a:lnTo>
                      <a:pt x="431" y="1077"/>
                    </a:lnTo>
                    <a:lnTo>
                      <a:pt x="538" y="646"/>
                    </a:lnTo>
                    <a:lnTo>
                      <a:pt x="753" y="431"/>
                    </a:lnTo>
                    <a:lnTo>
                      <a:pt x="968" y="324"/>
                    </a:lnTo>
                    <a:close/>
                    <a:moveTo>
                      <a:pt x="753" y="1"/>
                    </a:moveTo>
                    <a:lnTo>
                      <a:pt x="538" y="108"/>
                    </a:lnTo>
                    <a:lnTo>
                      <a:pt x="215" y="539"/>
                    </a:lnTo>
                    <a:lnTo>
                      <a:pt x="108" y="969"/>
                    </a:lnTo>
                    <a:lnTo>
                      <a:pt x="0" y="1507"/>
                    </a:lnTo>
                    <a:lnTo>
                      <a:pt x="0" y="1937"/>
                    </a:lnTo>
                    <a:lnTo>
                      <a:pt x="215" y="2583"/>
                    </a:lnTo>
                    <a:lnTo>
                      <a:pt x="538" y="3121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506" y="3659"/>
                    </a:lnTo>
                    <a:lnTo>
                      <a:pt x="1722" y="3551"/>
                    </a:lnTo>
                    <a:lnTo>
                      <a:pt x="1829" y="3444"/>
                    </a:lnTo>
                    <a:lnTo>
                      <a:pt x="2152" y="3121"/>
                    </a:lnTo>
                    <a:lnTo>
                      <a:pt x="2367" y="2583"/>
                    </a:lnTo>
                    <a:lnTo>
                      <a:pt x="2367" y="2045"/>
                    </a:lnTo>
                    <a:lnTo>
                      <a:pt x="2367" y="1615"/>
                    </a:lnTo>
                    <a:lnTo>
                      <a:pt x="2152" y="969"/>
                    </a:lnTo>
                    <a:lnTo>
                      <a:pt x="1937" y="431"/>
                    </a:lnTo>
                    <a:lnTo>
                      <a:pt x="1506" y="108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28"/>
              <p:cNvSpPr/>
              <p:nvPr/>
            </p:nvSpPr>
            <p:spPr>
              <a:xfrm>
                <a:off x="5816475" y="3525850"/>
                <a:ext cx="834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444" extrusionOk="0">
                    <a:moveTo>
                      <a:pt x="3336" y="1"/>
                    </a:moveTo>
                    <a:lnTo>
                      <a:pt x="539" y="108"/>
                    </a:lnTo>
                    <a:lnTo>
                      <a:pt x="1" y="108"/>
                    </a:lnTo>
                    <a:lnTo>
                      <a:pt x="216" y="216"/>
                    </a:lnTo>
                    <a:lnTo>
                      <a:pt x="646" y="646"/>
                    </a:lnTo>
                    <a:lnTo>
                      <a:pt x="861" y="1077"/>
                    </a:lnTo>
                    <a:lnTo>
                      <a:pt x="969" y="1399"/>
                    </a:lnTo>
                    <a:lnTo>
                      <a:pt x="1076" y="1937"/>
                    </a:lnTo>
                    <a:lnTo>
                      <a:pt x="969" y="2583"/>
                    </a:lnTo>
                    <a:lnTo>
                      <a:pt x="754" y="2906"/>
                    </a:lnTo>
                    <a:lnTo>
                      <a:pt x="539" y="3228"/>
                    </a:lnTo>
                    <a:lnTo>
                      <a:pt x="323" y="3444"/>
                    </a:lnTo>
                    <a:lnTo>
                      <a:pt x="969" y="3336"/>
                    </a:lnTo>
                    <a:lnTo>
                      <a:pt x="3228" y="3336"/>
                    </a:lnTo>
                    <a:lnTo>
                      <a:pt x="333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8"/>
              <p:cNvSpPr/>
              <p:nvPr/>
            </p:nvSpPr>
            <p:spPr>
              <a:xfrm>
                <a:off x="5886400" y="3525850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extrusionOk="0">
                    <a:moveTo>
                      <a:pt x="1" y="1"/>
                    </a:moveTo>
                    <a:lnTo>
                      <a:pt x="431" y="3336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399" y="3121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615" y="861"/>
                    </a:lnTo>
                    <a:lnTo>
                      <a:pt x="1292" y="324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28"/>
              <p:cNvSpPr/>
              <p:nvPr/>
            </p:nvSpPr>
            <p:spPr>
              <a:xfrm>
                <a:off x="5886400" y="3525850"/>
                <a:ext cx="43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336" fill="none" extrusionOk="0">
                    <a:moveTo>
                      <a:pt x="431" y="3336"/>
                    </a:moveTo>
                    <a:lnTo>
                      <a:pt x="969" y="3228"/>
                    </a:lnTo>
                    <a:lnTo>
                      <a:pt x="969" y="3228"/>
                    </a:lnTo>
                    <a:lnTo>
                      <a:pt x="1184" y="3228"/>
                    </a:lnTo>
                    <a:lnTo>
                      <a:pt x="1399" y="3121"/>
                    </a:lnTo>
                    <a:lnTo>
                      <a:pt x="1615" y="2690"/>
                    </a:lnTo>
                    <a:lnTo>
                      <a:pt x="1722" y="2152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5" y="861"/>
                    </a:lnTo>
                    <a:lnTo>
                      <a:pt x="1292" y="324"/>
                    </a:lnTo>
                    <a:lnTo>
                      <a:pt x="969" y="1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43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8"/>
              <p:cNvSpPr/>
              <p:nvPr/>
            </p:nvSpPr>
            <p:spPr>
              <a:xfrm>
                <a:off x="5881025" y="3520475"/>
                <a:ext cx="5382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767" extrusionOk="0">
                    <a:moveTo>
                      <a:pt x="539" y="1"/>
                    </a:moveTo>
                    <a:lnTo>
                      <a:pt x="216" y="108"/>
                    </a:lnTo>
                    <a:lnTo>
                      <a:pt x="108" y="108"/>
                    </a:lnTo>
                    <a:lnTo>
                      <a:pt x="1" y="323"/>
                    </a:lnTo>
                    <a:lnTo>
                      <a:pt x="108" y="431"/>
                    </a:lnTo>
                    <a:lnTo>
                      <a:pt x="646" y="431"/>
                    </a:lnTo>
                    <a:lnTo>
                      <a:pt x="754" y="323"/>
                    </a:lnTo>
                    <a:lnTo>
                      <a:pt x="861" y="323"/>
                    </a:lnTo>
                    <a:lnTo>
                      <a:pt x="1077" y="431"/>
                    </a:lnTo>
                    <a:lnTo>
                      <a:pt x="1399" y="754"/>
                    </a:lnTo>
                    <a:lnTo>
                      <a:pt x="1614" y="1184"/>
                    </a:lnTo>
                    <a:lnTo>
                      <a:pt x="1830" y="1722"/>
                    </a:lnTo>
                    <a:lnTo>
                      <a:pt x="1830" y="2045"/>
                    </a:lnTo>
                    <a:lnTo>
                      <a:pt x="1722" y="2583"/>
                    </a:lnTo>
                    <a:lnTo>
                      <a:pt x="1614" y="2905"/>
                    </a:lnTo>
                    <a:lnTo>
                      <a:pt x="1399" y="3228"/>
                    </a:lnTo>
                    <a:lnTo>
                      <a:pt x="1184" y="3336"/>
                    </a:lnTo>
                    <a:lnTo>
                      <a:pt x="646" y="3336"/>
                    </a:lnTo>
                    <a:lnTo>
                      <a:pt x="539" y="3443"/>
                    </a:lnTo>
                    <a:lnTo>
                      <a:pt x="539" y="3551"/>
                    </a:lnTo>
                    <a:lnTo>
                      <a:pt x="539" y="3659"/>
                    </a:lnTo>
                    <a:lnTo>
                      <a:pt x="754" y="3766"/>
                    </a:lnTo>
                    <a:lnTo>
                      <a:pt x="1184" y="3659"/>
                    </a:lnTo>
                    <a:lnTo>
                      <a:pt x="1507" y="3659"/>
                    </a:lnTo>
                    <a:lnTo>
                      <a:pt x="1614" y="3443"/>
                    </a:lnTo>
                    <a:lnTo>
                      <a:pt x="1937" y="3121"/>
                    </a:lnTo>
                    <a:lnTo>
                      <a:pt x="2152" y="2690"/>
                    </a:lnTo>
                    <a:lnTo>
                      <a:pt x="2152" y="2045"/>
                    </a:lnTo>
                    <a:lnTo>
                      <a:pt x="2152" y="1722"/>
                    </a:lnTo>
                    <a:lnTo>
                      <a:pt x="1937" y="1076"/>
                    </a:lnTo>
                    <a:lnTo>
                      <a:pt x="1722" y="539"/>
                    </a:lnTo>
                    <a:lnTo>
                      <a:pt x="1292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8"/>
              <p:cNvSpPr/>
              <p:nvPr/>
            </p:nvSpPr>
            <p:spPr>
              <a:xfrm>
                <a:off x="5864900" y="3525850"/>
                <a:ext cx="5112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336" extrusionOk="0">
                    <a:moveTo>
                      <a:pt x="753" y="1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5" y="646"/>
                    </a:lnTo>
                    <a:lnTo>
                      <a:pt x="0" y="1184"/>
                    </a:lnTo>
                    <a:lnTo>
                      <a:pt x="0" y="1830"/>
                    </a:lnTo>
                    <a:lnTo>
                      <a:pt x="215" y="2475"/>
                    </a:lnTo>
                    <a:lnTo>
                      <a:pt x="538" y="3013"/>
                    </a:lnTo>
                    <a:lnTo>
                      <a:pt x="861" y="3228"/>
                    </a:lnTo>
                    <a:lnTo>
                      <a:pt x="1076" y="3336"/>
                    </a:lnTo>
                    <a:lnTo>
                      <a:pt x="1399" y="3336"/>
                    </a:lnTo>
                    <a:lnTo>
                      <a:pt x="1614" y="3228"/>
                    </a:lnTo>
                    <a:lnTo>
                      <a:pt x="1829" y="2798"/>
                    </a:lnTo>
                    <a:lnTo>
                      <a:pt x="2044" y="2260"/>
                    </a:lnTo>
                    <a:lnTo>
                      <a:pt x="2044" y="1615"/>
                    </a:lnTo>
                    <a:lnTo>
                      <a:pt x="1829" y="969"/>
                    </a:lnTo>
                    <a:lnTo>
                      <a:pt x="1506" y="431"/>
                    </a:lnTo>
                    <a:lnTo>
                      <a:pt x="1184" y="108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8"/>
              <p:cNvSpPr/>
              <p:nvPr/>
            </p:nvSpPr>
            <p:spPr>
              <a:xfrm>
                <a:off x="5859500" y="3523175"/>
                <a:ext cx="619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3659" extrusionOk="0">
                    <a:moveTo>
                      <a:pt x="1077" y="323"/>
                    </a:moveTo>
                    <a:lnTo>
                      <a:pt x="1400" y="431"/>
                    </a:lnTo>
                    <a:lnTo>
                      <a:pt x="1615" y="646"/>
                    </a:lnTo>
                    <a:lnTo>
                      <a:pt x="1938" y="1184"/>
                    </a:lnTo>
                    <a:lnTo>
                      <a:pt x="2045" y="1722"/>
                    </a:lnTo>
                    <a:lnTo>
                      <a:pt x="2045" y="2044"/>
                    </a:lnTo>
                    <a:lnTo>
                      <a:pt x="2045" y="2582"/>
                    </a:lnTo>
                    <a:lnTo>
                      <a:pt x="1830" y="2905"/>
                    </a:lnTo>
                    <a:lnTo>
                      <a:pt x="1722" y="3228"/>
                    </a:lnTo>
                    <a:lnTo>
                      <a:pt x="1400" y="3335"/>
                    </a:lnTo>
                    <a:lnTo>
                      <a:pt x="1077" y="3228"/>
                    </a:lnTo>
                    <a:lnTo>
                      <a:pt x="862" y="2905"/>
                    </a:lnTo>
                    <a:lnTo>
                      <a:pt x="539" y="2475"/>
                    </a:lnTo>
                    <a:lnTo>
                      <a:pt x="431" y="1937"/>
                    </a:lnTo>
                    <a:lnTo>
                      <a:pt x="431" y="1506"/>
                    </a:lnTo>
                    <a:lnTo>
                      <a:pt x="431" y="1076"/>
                    </a:lnTo>
                    <a:lnTo>
                      <a:pt x="647" y="646"/>
                    </a:lnTo>
                    <a:lnTo>
                      <a:pt x="862" y="431"/>
                    </a:lnTo>
                    <a:lnTo>
                      <a:pt x="1077" y="323"/>
                    </a:lnTo>
                    <a:close/>
                    <a:moveTo>
                      <a:pt x="754" y="0"/>
                    </a:moveTo>
                    <a:lnTo>
                      <a:pt x="539" y="108"/>
                    </a:lnTo>
                    <a:lnTo>
                      <a:pt x="324" y="538"/>
                    </a:lnTo>
                    <a:lnTo>
                      <a:pt x="109" y="968"/>
                    </a:lnTo>
                    <a:lnTo>
                      <a:pt x="1" y="1506"/>
                    </a:lnTo>
                    <a:lnTo>
                      <a:pt x="109" y="1937"/>
                    </a:lnTo>
                    <a:lnTo>
                      <a:pt x="216" y="2582"/>
                    </a:lnTo>
                    <a:lnTo>
                      <a:pt x="539" y="3120"/>
                    </a:lnTo>
                    <a:lnTo>
                      <a:pt x="969" y="3551"/>
                    </a:lnTo>
                    <a:lnTo>
                      <a:pt x="1184" y="3658"/>
                    </a:lnTo>
                    <a:lnTo>
                      <a:pt x="1507" y="3658"/>
                    </a:lnTo>
                    <a:lnTo>
                      <a:pt x="1722" y="3551"/>
                    </a:lnTo>
                    <a:lnTo>
                      <a:pt x="1938" y="3443"/>
                    </a:lnTo>
                    <a:lnTo>
                      <a:pt x="2153" y="3120"/>
                    </a:lnTo>
                    <a:lnTo>
                      <a:pt x="2368" y="2582"/>
                    </a:lnTo>
                    <a:lnTo>
                      <a:pt x="2475" y="2044"/>
                    </a:lnTo>
                    <a:lnTo>
                      <a:pt x="2368" y="1614"/>
                    </a:lnTo>
                    <a:lnTo>
                      <a:pt x="2260" y="968"/>
                    </a:lnTo>
                    <a:lnTo>
                      <a:pt x="1938" y="431"/>
                    </a:lnTo>
                    <a:lnTo>
                      <a:pt x="1615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8"/>
              <p:cNvSpPr/>
              <p:nvPr/>
            </p:nvSpPr>
            <p:spPr>
              <a:xfrm>
                <a:off x="5846075" y="34909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extrusionOk="0">
                    <a:moveTo>
                      <a:pt x="1506" y="0"/>
                    </a:moveTo>
                    <a:lnTo>
                      <a:pt x="1184" y="538"/>
                    </a:lnTo>
                    <a:lnTo>
                      <a:pt x="108" y="2797"/>
                    </a:lnTo>
                    <a:lnTo>
                      <a:pt x="0" y="3120"/>
                    </a:lnTo>
                    <a:lnTo>
                      <a:pt x="108" y="3443"/>
                    </a:lnTo>
                    <a:lnTo>
                      <a:pt x="323" y="3658"/>
                    </a:lnTo>
                    <a:lnTo>
                      <a:pt x="753" y="3873"/>
                    </a:lnTo>
                    <a:lnTo>
                      <a:pt x="1184" y="4088"/>
                    </a:lnTo>
                    <a:lnTo>
                      <a:pt x="1506" y="4088"/>
                    </a:lnTo>
                    <a:lnTo>
                      <a:pt x="1829" y="3981"/>
                    </a:lnTo>
                    <a:lnTo>
                      <a:pt x="2044" y="3873"/>
                    </a:lnTo>
                    <a:lnTo>
                      <a:pt x="3443" y="968"/>
                    </a:lnTo>
                    <a:lnTo>
                      <a:pt x="1506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8"/>
              <p:cNvSpPr/>
              <p:nvPr/>
            </p:nvSpPr>
            <p:spPr>
              <a:xfrm>
                <a:off x="5846075" y="3490900"/>
                <a:ext cx="860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4089" fill="none" extrusionOk="0">
                    <a:moveTo>
                      <a:pt x="3443" y="968"/>
                    </a:moveTo>
                    <a:lnTo>
                      <a:pt x="2044" y="3873"/>
                    </a:lnTo>
                    <a:lnTo>
                      <a:pt x="2044" y="3873"/>
                    </a:lnTo>
                    <a:lnTo>
                      <a:pt x="1829" y="3981"/>
                    </a:lnTo>
                    <a:lnTo>
                      <a:pt x="1506" y="4088"/>
                    </a:lnTo>
                    <a:lnTo>
                      <a:pt x="1184" y="4088"/>
                    </a:lnTo>
                    <a:lnTo>
                      <a:pt x="753" y="3873"/>
                    </a:lnTo>
                    <a:lnTo>
                      <a:pt x="753" y="3873"/>
                    </a:lnTo>
                    <a:lnTo>
                      <a:pt x="323" y="3658"/>
                    </a:lnTo>
                    <a:lnTo>
                      <a:pt x="108" y="3443"/>
                    </a:lnTo>
                    <a:lnTo>
                      <a:pt x="0" y="3120"/>
                    </a:lnTo>
                    <a:lnTo>
                      <a:pt x="108" y="2797"/>
                    </a:lnTo>
                    <a:lnTo>
                      <a:pt x="1184" y="538"/>
                    </a:lnTo>
                    <a:lnTo>
                      <a:pt x="1506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28"/>
              <p:cNvSpPr/>
              <p:nvPr/>
            </p:nvSpPr>
            <p:spPr>
              <a:xfrm>
                <a:off x="5840675" y="3485500"/>
                <a:ext cx="96850" cy="1130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4520" extrusionOk="0">
                    <a:moveTo>
                      <a:pt x="1722" y="1"/>
                    </a:moveTo>
                    <a:lnTo>
                      <a:pt x="1615" y="109"/>
                    </a:lnTo>
                    <a:lnTo>
                      <a:pt x="1292" y="754"/>
                    </a:lnTo>
                    <a:lnTo>
                      <a:pt x="1292" y="646"/>
                    </a:lnTo>
                    <a:lnTo>
                      <a:pt x="108" y="3013"/>
                    </a:lnTo>
                    <a:lnTo>
                      <a:pt x="1" y="3229"/>
                    </a:lnTo>
                    <a:lnTo>
                      <a:pt x="108" y="3551"/>
                    </a:lnTo>
                    <a:lnTo>
                      <a:pt x="324" y="3874"/>
                    </a:lnTo>
                    <a:lnTo>
                      <a:pt x="539" y="4089"/>
                    </a:lnTo>
                    <a:lnTo>
                      <a:pt x="862" y="4304"/>
                    </a:lnTo>
                    <a:lnTo>
                      <a:pt x="1292" y="4412"/>
                    </a:lnTo>
                    <a:lnTo>
                      <a:pt x="1615" y="4520"/>
                    </a:lnTo>
                    <a:lnTo>
                      <a:pt x="2045" y="4412"/>
                    </a:lnTo>
                    <a:lnTo>
                      <a:pt x="2260" y="4304"/>
                    </a:lnTo>
                    <a:lnTo>
                      <a:pt x="2368" y="4089"/>
                    </a:lnTo>
                    <a:lnTo>
                      <a:pt x="3874" y="1292"/>
                    </a:lnTo>
                    <a:lnTo>
                      <a:pt x="3874" y="1077"/>
                    </a:lnTo>
                    <a:lnTo>
                      <a:pt x="3766" y="969"/>
                    </a:lnTo>
                    <a:lnTo>
                      <a:pt x="3659" y="969"/>
                    </a:lnTo>
                    <a:lnTo>
                      <a:pt x="3551" y="1077"/>
                    </a:lnTo>
                    <a:lnTo>
                      <a:pt x="2045" y="3982"/>
                    </a:lnTo>
                    <a:lnTo>
                      <a:pt x="1937" y="4089"/>
                    </a:lnTo>
                    <a:lnTo>
                      <a:pt x="1400" y="4089"/>
                    </a:lnTo>
                    <a:lnTo>
                      <a:pt x="1077" y="3982"/>
                    </a:lnTo>
                    <a:lnTo>
                      <a:pt x="539" y="3551"/>
                    </a:lnTo>
                    <a:lnTo>
                      <a:pt x="431" y="3444"/>
                    </a:lnTo>
                    <a:lnTo>
                      <a:pt x="431" y="3229"/>
                    </a:lnTo>
                    <a:lnTo>
                      <a:pt x="431" y="3121"/>
                    </a:lnTo>
                    <a:lnTo>
                      <a:pt x="1615" y="862"/>
                    </a:lnTo>
                    <a:lnTo>
                      <a:pt x="1937" y="216"/>
                    </a:lnTo>
                    <a:lnTo>
                      <a:pt x="1937" y="109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28"/>
              <p:cNvSpPr/>
              <p:nvPr/>
            </p:nvSpPr>
            <p:spPr>
              <a:xfrm>
                <a:off x="5878350" y="3477450"/>
                <a:ext cx="61875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937" extrusionOk="0">
                    <a:moveTo>
                      <a:pt x="861" y="323"/>
                    </a:moveTo>
                    <a:lnTo>
                      <a:pt x="1076" y="431"/>
                    </a:lnTo>
                    <a:lnTo>
                      <a:pt x="1399" y="538"/>
                    </a:lnTo>
                    <a:lnTo>
                      <a:pt x="1721" y="753"/>
                    </a:lnTo>
                    <a:lnTo>
                      <a:pt x="1937" y="861"/>
                    </a:lnTo>
                    <a:lnTo>
                      <a:pt x="2044" y="1076"/>
                    </a:lnTo>
                    <a:lnTo>
                      <a:pt x="2044" y="1291"/>
                    </a:lnTo>
                    <a:lnTo>
                      <a:pt x="2044" y="1399"/>
                    </a:lnTo>
                    <a:lnTo>
                      <a:pt x="1937" y="1506"/>
                    </a:lnTo>
                    <a:lnTo>
                      <a:pt x="1291" y="1506"/>
                    </a:lnTo>
                    <a:lnTo>
                      <a:pt x="968" y="1399"/>
                    </a:lnTo>
                    <a:lnTo>
                      <a:pt x="753" y="1184"/>
                    </a:lnTo>
                    <a:lnTo>
                      <a:pt x="538" y="968"/>
                    </a:lnTo>
                    <a:lnTo>
                      <a:pt x="430" y="753"/>
                    </a:lnTo>
                    <a:lnTo>
                      <a:pt x="430" y="646"/>
                    </a:lnTo>
                    <a:lnTo>
                      <a:pt x="430" y="538"/>
                    </a:lnTo>
                    <a:lnTo>
                      <a:pt x="538" y="431"/>
                    </a:lnTo>
                    <a:lnTo>
                      <a:pt x="861" y="323"/>
                    </a:lnTo>
                    <a:close/>
                    <a:moveTo>
                      <a:pt x="861" y="0"/>
                    </a:moveTo>
                    <a:lnTo>
                      <a:pt x="430" y="108"/>
                    </a:lnTo>
                    <a:lnTo>
                      <a:pt x="215" y="215"/>
                    </a:lnTo>
                    <a:lnTo>
                      <a:pt x="108" y="323"/>
                    </a:lnTo>
                    <a:lnTo>
                      <a:pt x="0" y="646"/>
                    </a:lnTo>
                    <a:lnTo>
                      <a:pt x="108" y="968"/>
                    </a:lnTo>
                    <a:lnTo>
                      <a:pt x="215" y="1184"/>
                    </a:lnTo>
                    <a:lnTo>
                      <a:pt x="538" y="1506"/>
                    </a:lnTo>
                    <a:lnTo>
                      <a:pt x="861" y="1722"/>
                    </a:lnTo>
                    <a:lnTo>
                      <a:pt x="1291" y="1829"/>
                    </a:lnTo>
                    <a:lnTo>
                      <a:pt x="1614" y="1937"/>
                    </a:lnTo>
                    <a:lnTo>
                      <a:pt x="2044" y="1829"/>
                    </a:lnTo>
                    <a:lnTo>
                      <a:pt x="2259" y="1722"/>
                    </a:lnTo>
                    <a:lnTo>
                      <a:pt x="2367" y="1506"/>
                    </a:lnTo>
                    <a:lnTo>
                      <a:pt x="2475" y="1291"/>
                    </a:lnTo>
                    <a:lnTo>
                      <a:pt x="2367" y="968"/>
                    </a:lnTo>
                    <a:lnTo>
                      <a:pt x="2152" y="646"/>
                    </a:lnTo>
                    <a:lnTo>
                      <a:pt x="1937" y="431"/>
                    </a:lnTo>
                    <a:lnTo>
                      <a:pt x="1614" y="215"/>
                    </a:lnTo>
                    <a:lnTo>
                      <a:pt x="1184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8"/>
              <p:cNvSpPr/>
              <p:nvPr/>
            </p:nvSpPr>
            <p:spPr>
              <a:xfrm>
                <a:off x="5886400" y="3418275"/>
                <a:ext cx="8072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981" extrusionOk="0">
                    <a:moveTo>
                      <a:pt x="1292" y="0"/>
                    </a:moveTo>
                    <a:lnTo>
                      <a:pt x="1077" y="646"/>
                    </a:lnTo>
                    <a:lnTo>
                      <a:pt x="1" y="2690"/>
                    </a:lnTo>
                    <a:lnTo>
                      <a:pt x="1" y="3013"/>
                    </a:lnTo>
                    <a:lnTo>
                      <a:pt x="108" y="3228"/>
                    </a:lnTo>
                    <a:lnTo>
                      <a:pt x="324" y="3551"/>
                    </a:lnTo>
                    <a:lnTo>
                      <a:pt x="646" y="3766"/>
                    </a:lnTo>
                    <a:lnTo>
                      <a:pt x="1077" y="3981"/>
                    </a:lnTo>
                    <a:lnTo>
                      <a:pt x="1399" y="3981"/>
                    </a:lnTo>
                    <a:lnTo>
                      <a:pt x="1722" y="3873"/>
                    </a:lnTo>
                    <a:lnTo>
                      <a:pt x="1937" y="3658"/>
                    </a:lnTo>
                    <a:lnTo>
                      <a:pt x="3228" y="1076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8"/>
              <p:cNvSpPr/>
              <p:nvPr/>
            </p:nvSpPr>
            <p:spPr>
              <a:xfrm>
                <a:off x="5886400" y="3418275"/>
                <a:ext cx="8072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981" fill="none" extrusionOk="0">
                    <a:moveTo>
                      <a:pt x="3228" y="1076"/>
                    </a:moveTo>
                    <a:lnTo>
                      <a:pt x="1937" y="3658"/>
                    </a:lnTo>
                    <a:lnTo>
                      <a:pt x="1937" y="3658"/>
                    </a:lnTo>
                    <a:lnTo>
                      <a:pt x="1722" y="3873"/>
                    </a:lnTo>
                    <a:lnTo>
                      <a:pt x="1399" y="3981"/>
                    </a:lnTo>
                    <a:lnTo>
                      <a:pt x="1077" y="3981"/>
                    </a:lnTo>
                    <a:lnTo>
                      <a:pt x="646" y="3766"/>
                    </a:lnTo>
                    <a:lnTo>
                      <a:pt x="646" y="3766"/>
                    </a:lnTo>
                    <a:lnTo>
                      <a:pt x="324" y="3551"/>
                    </a:lnTo>
                    <a:lnTo>
                      <a:pt x="108" y="3228"/>
                    </a:lnTo>
                    <a:lnTo>
                      <a:pt x="1" y="3013"/>
                    </a:lnTo>
                    <a:lnTo>
                      <a:pt x="1" y="2690"/>
                    </a:lnTo>
                    <a:lnTo>
                      <a:pt x="1077" y="646"/>
                    </a:lnTo>
                    <a:lnTo>
                      <a:pt x="129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8"/>
              <p:cNvSpPr/>
              <p:nvPr/>
            </p:nvSpPr>
            <p:spPr>
              <a:xfrm>
                <a:off x="5881025" y="3415575"/>
                <a:ext cx="9147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5" extrusionOk="0">
                    <a:moveTo>
                      <a:pt x="1507" y="1"/>
                    </a:moveTo>
                    <a:lnTo>
                      <a:pt x="1399" y="108"/>
                    </a:lnTo>
                    <a:lnTo>
                      <a:pt x="1077" y="646"/>
                    </a:lnTo>
                    <a:lnTo>
                      <a:pt x="1" y="2798"/>
                    </a:lnTo>
                    <a:lnTo>
                      <a:pt x="1" y="3013"/>
                    </a:lnTo>
                    <a:lnTo>
                      <a:pt x="1" y="3336"/>
                    </a:lnTo>
                    <a:lnTo>
                      <a:pt x="216" y="3659"/>
                    </a:lnTo>
                    <a:lnTo>
                      <a:pt x="431" y="3874"/>
                    </a:lnTo>
                    <a:lnTo>
                      <a:pt x="754" y="4089"/>
                    </a:lnTo>
                    <a:lnTo>
                      <a:pt x="1184" y="4197"/>
                    </a:lnTo>
                    <a:lnTo>
                      <a:pt x="1614" y="4304"/>
                    </a:lnTo>
                    <a:lnTo>
                      <a:pt x="2045" y="4197"/>
                    </a:lnTo>
                    <a:lnTo>
                      <a:pt x="2152" y="4089"/>
                    </a:lnTo>
                    <a:lnTo>
                      <a:pt x="2260" y="3874"/>
                    </a:lnTo>
                    <a:lnTo>
                      <a:pt x="3659" y="1184"/>
                    </a:lnTo>
                    <a:lnTo>
                      <a:pt x="3659" y="1077"/>
                    </a:lnTo>
                    <a:lnTo>
                      <a:pt x="3551" y="969"/>
                    </a:lnTo>
                    <a:lnTo>
                      <a:pt x="3443" y="969"/>
                    </a:lnTo>
                    <a:lnTo>
                      <a:pt x="3336" y="1077"/>
                    </a:lnTo>
                    <a:lnTo>
                      <a:pt x="1937" y="3766"/>
                    </a:lnTo>
                    <a:lnTo>
                      <a:pt x="1830" y="3874"/>
                    </a:lnTo>
                    <a:lnTo>
                      <a:pt x="1292" y="3874"/>
                    </a:lnTo>
                    <a:lnTo>
                      <a:pt x="969" y="3766"/>
                    </a:lnTo>
                    <a:lnTo>
                      <a:pt x="539" y="3336"/>
                    </a:lnTo>
                    <a:lnTo>
                      <a:pt x="323" y="3228"/>
                    </a:lnTo>
                    <a:lnTo>
                      <a:pt x="323" y="3013"/>
                    </a:lnTo>
                    <a:lnTo>
                      <a:pt x="323" y="2906"/>
                    </a:lnTo>
                    <a:lnTo>
                      <a:pt x="1399" y="861"/>
                    </a:lnTo>
                    <a:lnTo>
                      <a:pt x="1722" y="216"/>
                    </a:lnTo>
                    <a:lnTo>
                      <a:pt x="1722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8"/>
              <p:cNvSpPr/>
              <p:nvPr/>
            </p:nvSpPr>
            <p:spPr>
              <a:xfrm>
                <a:off x="5913300" y="3407500"/>
                <a:ext cx="61900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1830" extrusionOk="0">
                    <a:moveTo>
                      <a:pt x="861" y="324"/>
                    </a:moveTo>
                    <a:lnTo>
                      <a:pt x="1077" y="431"/>
                    </a:lnTo>
                    <a:lnTo>
                      <a:pt x="1507" y="539"/>
                    </a:lnTo>
                    <a:lnTo>
                      <a:pt x="1722" y="646"/>
                    </a:lnTo>
                    <a:lnTo>
                      <a:pt x="1937" y="862"/>
                    </a:lnTo>
                    <a:lnTo>
                      <a:pt x="2045" y="1077"/>
                    </a:lnTo>
                    <a:lnTo>
                      <a:pt x="2045" y="1184"/>
                    </a:lnTo>
                    <a:lnTo>
                      <a:pt x="2045" y="1292"/>
                    </a:lnTo>
                    <a:lnTo>
                      <a:pt x="1937" y="1400"/>
                    </a:lnTo>
                    <a:lnTo>
                      <a:pt x="1615" y="1507"/>
                    </a:lnTo>
                    <a:lnTo>
                      <a:pt x="1399" y="1400"/>
                    </a:lnTo>
                    <a:lnTo>
                      <a:pt x="1077" y="1292"/>
                    </a:lnTo>
                    <a:lnTo>
                      <a:pt x="754" y="1184"/>
                    </a:lnTo>
                    <a:lnTo>
                      <a:pt x="539" y="969"/>
                    </a:lnTo>
                    <a:lnTo>
                      <a:pt x="431" y="754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539" y="431"/>
                    </a:lnTo>
                    <a:lnTo>
                      <a:pt x="861" y="324"/>
                    </a:lnTo>
                    <a:close/>
                    <a:moveTo>
                      <a:pt x="861" y="1"/>
                    </a:moveTo>
                    <a:lnTo>
                      <a:pt x="431" y="109"/>
                    </a:lnTo>
                    <a:lnTo>
                      <a:pt x="216" y="216"/>
                    </a:lnTo>
                    <a:lnTo>
                      <a:pt x="108" y="324"/>
                    </a:lnTo>
                    <a:lnTo>
                      <a:pt x="1" y="646"/>
                    </a:lnTo>
                    <a:lnTo>
                      <a:pt x="108" y="862"/>
                    </a:lnTo>
                    <a:lnTo>
                      <a:pt x="323" y="1184"/>
                    </a:lnTo>
                    <a:lnTo>
                      <a:pt x="539" y="1400"/>
                    </a:lnTo>
                    <a:lnTo>
                      <a:pt x="861" y="1615"/>
                    </a:lnTo>
                    <a:lnTo>
                      <a:pt x="1292" y="1830"/>
                    </a:lnTo>
                    <a:lnTo>
                      <a:pt x="1615" y="1830"/>
                    </a:lnTo>
                    <a:lnTo>
                      <a:pt x="2045" y="1722"/>
                    </a:lnTo>
                    <a:lnTo>
                      <a:pt x="2260" y="1615"/>
                    </a:lnTo>
                    <a:lnTo>
                      <a:pt x="2368" y="1507"/>
                    </a:lnTo>
                    <a:lnTo>
                      <a:pt x="2475" y="1184"/>
                    </a:lnTo>
                    <a:lnTo>
                      <a:pt x="2368" y="969"/>
                    </a:lnTo>
                    <a:lnTo>
                      <a:pt x="2260" y="646"/>
                    </a:lnTo>
                    <a:lnTo>
                      <a:pt x="1937" y="431"/>
                    </a:lnTo>
                    <a:lnTo>
                      <a:pt x="1615" y="216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28"/>
              <p:cNvSpPr/>
              <p:nvPr/>
            </p:nvSpPr>
            <p:spPr>
              <a:xfrm>
                <a:off x="5921375" y="3348350"/>
                <a:ext cx="8072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981" extrusionOk="0">
                    <a:moveTo>
                      <a:pt x="1292" y="0"/>
                    </a:moveTo>
                    <a:lnTo>
                      <a:pt x="1076" y="646"/>
                    </a:lnTo>
                    <a:lnTo>
                      <a:pt x="0" y="2690"/>
                    </a:lnTo>
                    <a:lnTo>
                      <a:pt x="0" y="3012"/>
                    </a:lnTo>
                    <a:lnTo>
                      <a:pt x="108" y="3335"/>
                    </a:lnTo>
                    <a:lnTo>
                      <a:pt x="323" y="3550"/>
                    </a:lnTo>
                    <a:lnTo>
                      <a:pt x="646" y="3766"/>
                    </a:lnTo>
                    <a:lnTo>
                      <a:pt x="1076" y="3981"/>
                    </a:lnTo>
                    <a:lnTo>
                      <a:pt x="1399" y="3981"/>
                    </a:lnTo>
                    <a:lnTo>
                      <a:pt x="1722" y="3873"/>
                    </a:lnTo>
                    <a:lnTo>
                      <a:pt x="1937" y="3766"/>
                    </a:lnTo>
                    <a:lnTo>
                      <a:pt x="3228" y="1076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28"/>
              <p:cNvSpPr/>
              <p:nvPr/>
            </p:nvSpPr>
            <p:spPr>
              <a:xfrm>
                <a:off x="5921375" y="3348350"/>
                <a:ext cx="80725" cy="995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981" fill="none" extrusionOk="0">
                    <a:moveTo>
                      <a:pt x="3228" y="1076"/>
                    </a:moveTo>
                    <a:lnTo>
                      <a:pt x="1937" y="3766"/>
                    </a:lnTo>
                    <a:lnTo>
                      <a:pt x="1937" y="3766"/>
                    </a:lnTo>
                    <a:lnTo>
                      <a:pt x="1722" y="3873"/>
                    </a:lnTo>
                    <a:lnTo>
                      <a:pt x="1399" y="3981"/>
                    </a:lnTo>
                    <a:lnTo>
                      <a:pt x="1076" y="3981"/>
                    </a:lnTo>
                    <a:lnTo>
                      <a:pt x="646" y="3766"/>
                    </a:lnTo>
                    <a:lnTo>
                      <a:pt x="646" y="3766"/>
                    </a:lnTo>
                    <a:lnTo>
                      <a:pt x="323" y="3550"/>
                    </a:lnTo>
                    <a:lnTo>
                      <a:pt x="108" y="3335"/>
                    </a:lnTo>
                    <a:lnTo>
                      <a:pt x="0" y="3012"/>
                    </a:lnTo>
                    <a:lnTo>
                      <a:pt x="0" y="2690"/>
                    </a:lnTo>
                    <a:lnTo>
                      <a:pt x="1076" y="646"/>
                    </a:lnTo>
                    <a:lnTo>
                      <a:pt x="129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8"/>
              <p:cNvSpPr/>
              <p:nvPr/>
            </p:nvSpPr>
            <p:spPr>
              <a:xfrm>
                <a:off x="5916000" y="3345650"/>
                <a:ext cx="91475" cy="10760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304" extrusionOk="0">
                    <a:moveTo>
                      <a:pt x="1507" y="0"/>
                    </a:moveTo>
                    <a:lnTo>
                      <a:pt x="1399" y="108"/>
                    </a:lnTo>
                    <a:lnTo>
                      <a:pt x="1076" y="646"/>
                    </a:lnTo>
                    <a:lnTo>
                      <a:pt x="0" y="2798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215" y="3658"/>
                    </a:lnTo>
                    <a:lnTo>
                      <a:pt x="431" y="3874"/>
                    </a:lnTo>
                    <a:lnTo>
                      <a:pt x="753" y="4089"/>
                    </a:lnTo>
                    <a:lnTo>
                      <a:pt x="1184" y="4196"/>
                    </a:lnTo>
                    <a:lnTo>
                      <a:pt x="1614" y="4304"/>
                    </a:lnTo>
                    <a:lnTo>
                      <a:pt x="2044" y="4196"/>
                    </a:lnTo>
                    <a:lnTo>
                      <a:pt x="2152" y="4089"/>
                    </a:lnTo>
                    <a:lnTo>
                      <a:pt x="2260" y="3874"/>
                    </a:lnTo>
                    <a:lnTo>
                      <a:pt x="3658" y="1184"/>
                    </a:lnTo>
                    <a:lnTo>
                      <a:pt x="3658" y="1076"/>
                    </a:lnTo>
                    <a:lnTo>
                      <a:pt x="3551" y="969"/>
                    </a:lnTo>
                    <a:lnTo>
                      <a:pt x="3443" y="969"/>
                    </a:lnTo>
                    <a:lnTo>
                      <a:pt x="3335" y="1076"/>
                    </a:lnTo>
                    <a:lnTo>
                      <a:pt x="1937" y="3766"/>
                    </a:lnTo>
                    <a:lnTo>
                      <a:pt x="1829" y="3874"/>
                    </a:lnTo>
                    <a:lnTo>
                      <a:pt x="1291" y="3874"/>
                    </a:lnTo>
                    <a:lnTo>
                      <a:pt x="969" y="3766"/>
                    </a:lnTo>
                    <a:lnTo>
                      <a:pt x="538" y="3336"/>
                    </a:lnTo>
                    <a:lnTo>
                      <a:pt x="431" y="3228"/>
                    </a:lnTo>
                    <a:lnTo>
                      <a:pt x="323" y="3013"/>
                    </a:lnTo>
                    <a:lnTo>
                      <a:pt x="323" y="2905"/>
                    </a:lnTo>
                    <a:lnTo>
                      <a:pt x="1399" y="861"/>
                    </a:lnTo>
                    <a:lnTo>
                      <a:pt x="1722" y="216"/>
                    </a:lnTo>
                    <a:lnTo>
                      <a:pt x="1722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8"/>
              <p:cNvSpPr/>
              <p:nvPr/>
            </p:nvSpPr>
            <p:spPr>
              <a:xfrm>
                <a:off x="5948275" y="3337575"/>
                <a:ext cx="61875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830" extrusionOk="0">
                    <a:moveTo>
                      <a:pt x="861" y="323"/>
                    </a:moveTo>
                    <a:lnTo>
                      <a:pt x="1184" y="431"/>
                    </a:lnTo>
                    <a:lnTo>
                      <a:pt x="1507" y="539"/>
                    </a:lnTo>
                    <a:lnTo>
                      <a:pt x="1722" y="646"/>
                    </a:lnTo>
                    <a:lnTo>
                      <a:pt x="1937" y="861"/>
                    </a:lnTo>
                    <a:lnTo>
                      <a:pt x="2044" y="1077"/>
                    </a:lnTo>
                    <a:lnTo>
                      <a:pt x="2044" y="1184"/>
                    </a:lnTo>
                    <a:lnTo>
                      <a:pt x="2044" y="1292"/>
                    </a:lnTo>
                    <a:lnTo>
                      <a:pt x="1937" y="1399"/>
                    </a:lnTo>
                    <a:lnTo>
                      <a:pt x="1614" y="1507"/>
                    </a:lnTo>
                    <a:lnTo>
                      <a:pt x="1399" y="1507"/>
                    </a:lnTo>
                    <a:lnTo>
                      <a:pt x="1076" y="1292"/>
                    </a:lnTo>
                    <a:lnTo>
                      <a:pt x="753" y="1184"/>
                    </a:lnTo>
                    <a:lnTo>
                      <a:pt x="538" y="969"/>
                    </a:lnTo>
                    <a:lnTo>
                      <a:pt x="431" y="754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538" y="431"/>
                    </a:lnTo>
                    <a:lnTo>
                      <a:pt x="861" y="323"/>
                    </a:lnTo>
                    <a:close/>
                    <a:moveTo>
                      <a:pt x="861" y="1"/>
                    </a:moveTo>
                    <a:lnTo>
                      <a:pt x="431" y="108"/>
                    </a:lnTo>
                    <a:lnTo>
                      <a:pt x="216" y="216"/>
                    </a:lnTo>
                    <a:lnTo>
                      <a:pt x="108" y="323"/>
                    </a:lnTo>
                    <a:lnTo>
                      <a:pt x="0" y="646"/>
                    </a:lnTo>
                    <a:lnTo>
                      <a:pt x="108" y="969"/>
                    </a:lnTo>
                    <a:lnTo>
                      <a:pt x="323" y="1184"/>
                    </a:lnTo>
                    <a:lnTo>
                      <a:pt x="538" y="1507"/>
                    </a:lnTo>
                    <a:lnTo>
                      <a:pt x="861" y="1614"/>
                    </a:lnTo>
                    <a:lnTo>
                      <a:pt x="1291" y="1830"/>
                    </a:lnTo>
                    <a:lnTo>
                      <a:pt x="2044" y="1830"/>
                    </a:lnTo>
                    <a:lnTo>
                      <a:pt x="2260" y="1614"/>
                    </a:lnTo>
                    <a:lnTo>
                      <a:pt x="2367" y="1507"/>
                    </a:lnTo>
                    <a:lnTo>
                      <a:pt x="2475" y="1184"/>
                    </a:lnTo>
                    <a:lnTo>
                      <a:pt x="2367" y="969"/>
                    </a:lnTo>
                    <a:lnTo>
                      <a:pt x="2260" y="646"/>
                    </a:lnTo>
                    <a:lnTo>
                      <a:pt x="1937" y="431"/>
                    </a:lnTo>
                    <a:lnTo>
                      <a:pt x="1614" y="216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8"/>
              <p:cNvSpPr/>
              <p:nvPr/>
            </p:nvSpPr>
            <p:spPr>
              <a:xfrm>
                <a:off x="5953650" y="3342950"/>
                <a:ext cx="5112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508" extrusionOk="0">
                    <a:moveTo>
                      <a:pt x="216" y="1"/>
                    </a:moveTo>
                    <a:lnTo>
                      <a:pt x="108" y="216"/>
                    </a:lnTo>
                    <a:lnTo>
                      <a:pt x="1" y="431"/>
                    </a:lnTo>
                    <a:lnTo>
                      <a:pt x="108" y="754"/>
                    </a:lnTo>
                    <a:lnTo>
                      <a:pt x="431" y="1077"/>
                    </a:lnTo>
                    <a:lnTo>
                      <a:pt x="754" y="1292"/>
                    </a:lnTo>
                    <a:lnTo>
                      <a:pt x="1184" y="1399"/>
                    </a:lnTo>
                    <a:lnTo>
                      <a:pt x="1507" y="1507"/>
                    </a:lnTo>
                    <a:lnTo>
                      <a:pt x="1829" y="1399"/>
                    </a:lnTo>
                    <a:lnTo>
                      <a:pt x="2045" y="1184"/>
                    </a:lnTo>
                    <a:lnTo>
                      <a:pt x="2045" y="969"/>
                    </a:lnTo>
                    <a:lnTo>
                      <a:pt x="1937" y="646"/>
                    </a:lnTo>
                    <a:lnTo>
                      <a:pt x="1722" y="324"/>
                    </a:lnTo>
                    <a:lnTo>
                      <a:pt x="1292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8"/>
              <p:cNvSpPr/>
              <p:nvPr/>
            </p:nvSpPr>
            <p:spPr>
              <a:xfrm>
                <a:off x="5964400" y="3348350"/>
                <a:ext cx="323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969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" y="323"/>
                    </a:lnTo>
                    <a:lnTo>
                      <a:pt x="108" y="430"/>
                    </a:lnTo>
                    <a:lnTo>
                      <a:pt x="431" y="753"/>
                    </a:lnTo>
                    <a:lnTo>
                      <a:pt x="969" y="968"/>
                    </a:lnTo>
                    <a:lnTo>
                      <a:pt x="1184" y="861"/>
                    </a:lnTo>
                    <a:lnTo>
                      <a:pt x="1292" y="753"/>
                    </a:lnTo>
                    <a:lnTo>
                      <a:pt x="1292" y="646"/>
                    </a:lnTo>
                    <a:lnTo>
                      <a:pt x="1184" y="430"/>
                    </a:lnTo>
                    <a:lnTo>
                      <a:pt x="754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8"/>
              <p:cNvSpPr/>
              <p:nvPr/>
            </p:nvSpPr>
            <p:spPr>
              <a:xfrm>
                <a:off x="5770750" y="3544675"/>
                <a:ext cx="430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444" extrusionOk="0">
                    <a:moveTo>
                      <a:pt x="539" y="1"/>
                    </a:moveTo>
                    <a:lnTo>
                      <a:pt x="431" y="108"/>
                    </a:lnTo>
                    <a:lnTo>
                      <a:pt x="1" y="108"/>
                    </a:lnTo>
                    <a:lnTo>
                      <a:pt x="431" y="3444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121"/>
                    </a:lnTo>
                    <a:lnTo>
                      <a:pt x="1614" y="2798"/>
                    </a:lnTo>
                    <a:lnTo>
                      <a:pt x="1722" y="2260"/>
                    </a:lnTo>
                    <a:lnTo>
                      <a:pt x="1722" y="1507"/>
                    </a:lnTo>
                    <a:lnTo>
                      <a:pt x="1614" y="969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8"/>
              <p:cNvSpPr/>
              <p:nvPr/>
            </p:nvSpPr>
            <p:spPr>
              <a:xfrm>
                <a:off x="5770750" y="3544675"/>
                <a:ext cx="430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3444" fill="none" extrusionOk="0">
                    <a:moveTo>
                      <a:pt x="431" y="3444"/>
                    </a:moveTo>
                    <a:lnTo>
                      <a:pt x="969" y="3336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121"/>
                    </a:lnTo>
                    <a:lnTo>
                      <a:pt x="1614" y="2798"/>
                    </a:lnTo>
                    <a:lnTo>
                      <a:pt x="1722" y="2260"/>
                    </a:lnTo>
                    <a:lnTo>
                      <a:pt x="1722" y="1507"/>
                    </a:lnTo>
                    <a:lnTo>
                      <a:pt x="1722" y="1507"/>
                    </a:lnTo>
                    <a:lnTo>
                      <a:pt x="1614" y="969"/>
                    </a:lnTo>
                    <a:lnTo>
                      <a:pt x="1292" y="431"/>
                    </a:lnTo>
                    <a:lnTo>
                      <a:pt x="969" y="108"/>
                    </a:lnTo>
                    <a:lnTo>
                      <a:pt x="754" y="1"/>
                    </a:lnTo>
                    <a:lnTo>
                      <a:pt x="539" y="1"/>
                    </a:lnTo>
                    <a:lnTo>
                      <a:pt x="431" y="108"/>
                    </a:lnTo>
                    <a:lnTo>
                      <a:pt x="1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8"/>
              <p:cNvSpPr/>
              <p:nvPr/>
            </p:nvSpPr>
            <p:spPr>
              <a:xfrm>
                <a:off x="5768075" y="3542000"/>
                <a:ext cx="5112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659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538" y="323"/>
                    </a:lnTo>
                    <a:lnTo>
                      <a:pt x="753" y="323"/>
                    </a:lnTo>
                    <a:lnTo>
                      <a:pt x="1076" y="431"/>
                    </a:lnTo>
                    <a:lnTo>
                      <a:pt x="1291" y="646"/>
                    </a:lnTo>
                    <a:lnTo>
                      <a:pt x="1506" y="1076"/>
                    </a:lnTo>
                    <a:lnTo>
                      <a:pt x="1721" y="1722"/>
                    </a:lnTo>
                    <a:lnTo>
                      <a:pt x="1721" y="2044"/>
                    </a:lnTo>
                    <a:lnTo>
                      <a:pt x="1614" y="2475"/>
                    </a:lnTo>
                    <a:lnTo>
                      <a:pt x="1506" y="2905"/>
                    </a:lnTo>
                    <a:lnTo>
                      <a:pt x="1291" y="3120"/>
                    </a:lnTo>
                    <a:lnTo>
                      <a:pt x="1076" y="3228"/>
                    </a:lnTo>
                    <a:lnTo>
                      <a:pt x="538" y="3335"/>
                    </a:lnTo>
                    <a:lnTo>
                      <a:pt x="430" y="3443"/>
                    </a:lnTo>
                    <a:lnTo>
                      <a:pt x="430" y="3551"/>
                    </a:lnTo>
                    <a:lnTo>
                      <a:pt x="430" y="3658"/>
                    </a:lnTo>
                    <a:lnTo>
                      <a:pt x="1184" y="3658"/>
                    </a:lnTo>
                    <a:lnTo>
                      <a:pt x="1399" y="3551"/>
                    </a:lnTo>
                    <a:lnTo>
                      <a:pt x="1506" y="3443"/>
                    </a:lnTo>
                    <a:lnTo>
                      <a:pt x="1829" y="3120"/>
                    </a:lnTo>
                    <a:lnTo>
                      <a:pt x="2044" y="2582"/>
                    </a:lnTo>
                    <a:lnTo>
                      <a:pt x="2044" y="2044"/>
                    </a:lnTo>
                    <a:lnTo>
                      <a:pt x="2044" y="1614"/>
                    </a:lnTo>
                    <a:lnTo>
                      <a:pt x="1829" y="969"/>
                    </a:lnTo>
                    <a:lnTo>
                      <a:pt x="1614" y="431"/>
                    </a:lnTo>
                    <a:lnTo>
                      <a:pt x="1184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8"/>
              <p:cNvSpPr/>
              <p:nvPr/>
            </p:nvSpPr>
            <p:spPr>
              <a:xfrm>
                <a:off x="5749225" y="3547375"/>
                <a:ext cx="511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6" extrusionOk="0">
                    <a:moveTo>
                      <a:pt x="862" y="0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6" y="538"/>
                    </a:lnTo>
                    <a:lnTo>
                      <a:pt x="1" y="1184"/>
                    </a:lnTo>
                    <a:lnTo>
                      <a:pt x="109" y="1829"/>
                    </a:lnTo>
                    <a:lnTo>
                      <a:pt x="216" y="2475"/>
                    </a:lnTo>
                    <a:lnTo>
                      <a:pt x="539" y="2905"/>
                    </a:lnTo>
                    <a:lnTo>
                      <a:pt x="862" y="3228"/>
                    </a:lnTo>
                    <a:lnTo>
                      <a:pt x="1077" y="3336"/>
                    </a:lnTo>
                    <a:lnTo>
                      <a:pt x="1292" y="3336"/>
                    </a:lnTo>
                    <a:lnTo>
                      <a:pt x="1507" y="3228"/>
                    </a:lnTo>
                    <a:lnTo>
                      <a:pt x="1615" y="3120"/>
                    </a:lnTo>
                    <a:lnTo>
                      <a:pt x="1938" y="2690"/>
                    </a:lnTo>
                    <a:lnTo>
                      <a:pt x="2045" y="2152"/>
                    </a:lnTo>
                    <a:lnTo>
                      <a:pt x="2045" y="1507"/>
                    </a:lnTo>
                    <a:lnTo>
                      <a:pt x="1830" y="861"/>
                    </a:lnTo>
                    <a:lnTo>
                      <a:pt x="1615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8"/>
              <p:cNvSpPr/>
              <p:nvPr/>
            </p:nvSpPr>
            <p:spPr>
              <a:xfrm>
                <a:off x="5749225" y="3547375"/>
                <a:ext cx="511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36" extrusionOk="0">
                    <a:moveTo>
                      <a:pt x="862" y="0"/>
                    </a:moveTo>
                    <a:lnTo>
                      <a:pt x="646" y="108"/>
                    </a:lnTo>
                    <a:lnTo>
                      <a:pt x="431" y="216"/>
                    </a:lnTo>
                    <a:lnTo>
                      <a:pt x="216" y="538"/>
                    </a:lnTo>
                    <a:lnTo>
                      <a:pt x="1" y="1184"/>
                    </a:lnTo>
                    <a:lnTo>
                      <a:pt x="109" y="1829"/>
                    </a:lnTo>
                    <a:lnTo>
                      <a:pt x="216" y="2475"/>
                    </a:lnTo>
                    <a:lnTo>
                      <a:pt x="539" y="2905"/>
                    </a:lnTo>
                    <a:lnTo>
                      <a:pt x="862" y="3228"/>
                    </a:lnTo>
                    <a:lnTo>
                      <a:pt x="1077" y="3336"/>
                    </a:lnTo>
                    <a:lnTo>
                      <a:pt x="1292" y="3336"/>
                    </a:lnTo>
                    <a:lnTo>
                      <a:pt x="1507" y="3228"/>
                    </a:lnTo>
                    <a:lnTo>
                      <a:pt x="1615" y="3120"/>
                    </a:lnTo>
                    <a:lnTo>
                      <a:pt x="1938" y="2690"/>
                    </a:lnTo>
                    <a:lnTo>
                      <a:pt x="2045" y="2152"/>
                    </a:lnTo>
                    <a:lnTo>
                      <a:pt x="2045" y="1507"/>
                    </a:lnTo>
                    <a:lnTo>
                      <a:pt x="1830" y="861"/>
                    </a:lnTo>
                    <a:lnTo>
                      <a:pt x="1615" y="431"/>
                    </a:lnTo>
                    <a:lnTo>
                      <a:pt x="1184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8"/>
              <p:cNvSpPr/>
              <p:nvPr/>
            </p:nvSpPr>
            <p:spPr>
              <a:xfrm>
                <a:off x="5776125" y="3542000"/>
                <a:ext cx="807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3551" extrusionOk="0">
                    <a:moveTo>
                      <a:pt x="3228" y="0"/>
                    </a:moveTo>
                    <a:lnTo>
                      <a:pt x="539" y="108"/>
                    </a:lnTo>
                    <a:lnTo>
                      <a:pt x="1" y="215"/>
                    </a:lnTo>
                    <a:lnTo>
                      <a:pt x="108" y="323"/>
                    </a:lnTo>
                    <a:lnTo>
                      <a:pt x="539" y="753"/>
                    </a:lnTo>
                    <a:lnTo>
                      <a:pt x="754" y="1076"/>
                    </a:lnTo>
                    <a:lnTo>
                      <a:pt x="862" y="1506"/>
                    </a:lnTo>
                    <a:lnTo>
                      <a:pt x="969" y="2044"/>
                    </a:lnTo>
                    <a:lnTo>
                      <a:pt x="969" y="2582"/>
                    </a:lnTo>
                    <a:lnTo>
                      <a:pt x="754" y="3013"/>
                    </a:lnTo>
                    <a:lnTo>
                      <a:pt x="539" y="3335"/>
                    </a:lnTo>
                    <a:lnTo>
                      <a:pt x="342" y="3533"/>
                    </a:lnTo>
                    <a:lnTo>
                      <a:pt x="342" y="3533"/>
                    </a:lnTo>
                    <a:lnTo>
                      <a:pt x="969" y="3443"/>
                    </a:lnTo>
                    <a:lnTo>
                      <a:pt x="3228" y="3443"/>
                    </a:lnTo>
                    <a:lnTo>
                      <a:pt x="3228" y="0"/>
                    </a:lnTo>
                    <a:close/>
                    <a:moveTo>
                      <a:pt x="342" y="3533"/>
                    </a:moveTo>
                    <a:lnTo>
                      <a:pt x="216" y="3551"/>
                    </a:lnTo>
                    <a:lnTo>
                      <a:pt x="324" y="3551"/>
                    </a:lnTo>
                    <a:lnTo>
                      <a:pt x="342" y="3533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8"/>
              <p:cNvSpPr/>
              <p:nvPr/>
            </p:nvSpPr>
            <p:spPr>
              <a:xfrm>
                <a:off x="5846075" y="3542000"/>
                <a:ext cx="430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444" extrusionOk="0">
                    <a:moveTo>
                      <a:pt x="430" y="0"/>
                    </a:moveTo>
                    <a:lnTo>
                      <a:pt x="323" y="108"/>
                    </a:lnTo>
                    <a:lnTo>
                      <a:pt x="0" y="108"/>
                    </a:lnTo>
                    <a:lnTo>
                      <a:pt x="430" y="3443"/>
                    </a:lnTo>
                    <a:lnTo>
                      <a:pt x="968" y="3335"/>
                    </a:lnTo>
                    <a:lnTo>
                      <a:pt x="1076" y="3335"/>
                    </a:lnTo>
                    <a:lnTo>
                      <a:pt x="1291" y="3120"/>
                    </a:lnTo>
                    <a:lnTo>
                      <a:pt x="1506" y="2798"/>
                    </a:lnTo>
                    <a:lnTo>
                      <a:pt x="1721" y="2260"/>
                    </a:lnTo>
                    <a:lnTo>
                      <a:pt x="1721" y="1506"/>
                    </a:lnTo>
                    <a:lnTo>
                      <a:pt x="1506" y="969"/>
                    </a:lnTo>
                    <a:lnTo>
                      <a:pt x="1291" y="431"/>
                    </a:lnTo>
                    <a:lnTo>
                      <a:pt x="861" y="108"/>
                    </a:lnTo>
                    <a:lnTo>
                      <a:pt x="646" y="108"/>
                    </a:ln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8"/>
              <p:cNvSpPr/>
              <p:nvPr/>
            </p:nvSpPr>
            <p:spPr>
              <a:xfrm>
                <a:off x="5846075" y="3542000"/>
                <a:ext cx="430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3444" fill="none" extrusionOk="0">
                    <a:moveTo>
                      <a:pt x="430" y="3443"/>
                    </a:moveTo>
                    <a:lnTo>
                      <a:pt x="968" y="3335"/>
                    </a:lnTo>
                    <a:lnTo>
                      <a:pt x="968" y="3335"/>
                    </a:lnTo>
                    <a:lnTo>
                      <a:pt x="1076" y="3335"/>
                    </a:lnTo>
                    <a:lnTo>
                      <a:pt x="1291" y="3120"/>
                    </a:lnTo>
                    <a:lnTo>
                      <a:pt x="1506" y="2798"/>
                    </a:lnTo>
                    <a:lnTo>
                      <a:pt x="1721" y="2260"/>
                    </a:lnTo>
                    <a:lnTo>
                      <a:pt x="1721" y="1506"/>
                    </a:lnTo>
                    <a:lnTo>
                      <a:pt x="1721" y="1506"/>
                    </a:lnTo>
                    <a:lnTo>
                      <a:pt x="1506" y="969"/>
                    </a:lnTo>
                    <a:lnTo>
                      <a:pt x="1291" y="431"/>
                    </a:lnTo>
                    <a:lnTo>
                      <a:pt x="861" y="108"/>
                    </a:lnTo>
                    <a:lnTo>
                      <a:pt x="646" y="108"/>
                    </a:lnTo>
                    <a:lnTo>
                      <a:pt x="430" y="0"/>
                    </a:lnTo>
                    <a:lnTo>
                      <a:pt x="323" y="108"/>
                    </a:lnTo>
                    <a:lnTo>
                      <a:pt x="0" y="1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8"/>
              <p:cNvSpPr/>
              <p:nvPr/>
            </p:nvSpPr>
            <p:spPr>
              <a:xfrm>
                <a:off x="5840675" y="3539300"/>
                <a:ext cx="5382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659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216" y="431"/>
                    </a:lnTo>
                    <a:lnTo>
                      <a:pt x="539" y="323"/>
                    </a:lnTo>
                    <a:lnTo>
                      <a:pt x="754" y="323"/>
                    </a:lnTo>
                    <a:lnTo>
                      <a:pt x="1077" y="431"/>
                    </a:lnTo>
                    <a:lnTo>
                      <a:pt x="1292" y="646"/>
                    </a:lnTo>
                    <a:lnTo>
                      <a:pt x="1615" y="1077"/>
                    </a:lnTo>
                    <a:lnTo>
                      <a:pt x="1722" y="1722"/>
                    </a:lnTo>
                    <a:lnTo>
                      <a:pt x="1722" y="2045"/>
                    </a:lnTo>
                    <a:lnTo>
                      <a:pt x="1722" y="2583"/>
                    </a:lnTo>
                    <a:lnTo>
                      <a:pt x="1507" y="2906"/>
                    </a:lnTo>
                    <a:lnTo>
                      <a:pt x="1400" y="3121"/>
                    </a:lnTo>
                    <a:lnTo>
                      <a:pt x="1077" y="3228"/>
                    </a:lnTo>
                    <a:lnTo>
                      <a:pt x="646" y="3336"/>
                    </a:lnTo>
                    <a:lnTo>
                      <a:pt x="431" y="3443"/>
                    </a:lnTo>
                    <a:lnTo>
                      <a:pt x="431" y="3551"/>
                    </a:lnTo>
                    <a:lnTo>
                      <a:pt x="539" y="3659"/>
                    </a:lnTo>
                    <a:lnTo>
                      <a:pt x="1184" y="3659"/>
                    </a:lnTo>
                    <a:lnTo>
                      <a:pt x="1400" y="3551"/>
                    </a:lnTo>
                    <a:lnTo>
                      <a:pt x="1615" y="3443"/>
                    </a:lnTo>
                    <a:lnTo>
                      <a:pt x="1830" y="3121"/>
                    </a:lnTo>
                    <a:lnTo>
                      <a:pt x="2045" y="2583"/>
                    </a:lnTo>
                    <a:lnTo>
                      <a:pt x="2153" y="2045"/>
                    </a:lnTo>
                    <a:lnTo>
                      <a:pt x="2045" y="1614"/>
                    </a:lnTo>
                    <a:lnTo>
                      <a:pt x="1937" y="969"/>
                    </a:lnTo>
                    <a:lnTo>
                      <a:pt x="1615" y="431"/>
                    </a:lnTo>
                    <a:lnTo>
                      <a:pt x="1292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28"/>
              <p:cNvSpPr/>
              <p:nvPr/>
            </p:nvSpPr>
            <p:spPr>
              <a:xfrm>
                <a:off x="5824550" y="3544675"/>
                <a:ext cx="484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337" extrusionOk="0">
                    <a:moveTo>
                      <a:pt x="753" y="1"/>
                    </a:moveTo>
                    <a:lnTo>
                      <a:pt x="538" y="108"/>
                    </a:lnTo>
                    <a:lnTo>
                      <a:pt x="323" y="216"/>
                    </a:lnTo>
                    <a:lnTo>
                      <a:pt x="108" y="539"/>
                    </a:lnTo>
                    <a:lnTo>
                      <a:pt x="0" y="1184"/>
                    </a:lnTo>
                    <a:lnTo>
                      <a:pt x="0" y="1830"/>
                    </a:lnTo>
                    <a:lnTo>
                      <a:pt x="108" y="2475"/>
                    </a:lnTo>
                    <a:lnTo>
                      <a:pt x="431" y="2906"/>
                    </a:lnTo>
                    <a:lnTo>
                      <a:pt x="753" y="3228"/>
                    </a:lnTo>
                    <a:lnTo>
                      <a:pt x="969" y="3336"/>
                    </a:lnTo>
                    <a:lnTo>
                      <a:pt x="1184" y="3336"/>
                    </a:lnTo>
                    <a:lnTo>
                      <a:pt x="1399" y="3228"/>
                    </a:lnTo>
                    <a:lnTo>
                      <a:pt x="1507" y="3121"/>
                    </a:lnTo>
                    <a:lnTo>
                      <a:pt x="1829" y="2691"/>
                    </a:lnTo>
                    <a:lnTo>
                      <a:pt x="1937" y="2153"/>
                    </a:lnTo>
                    <a:lnTo>
                      <a:pt x="1937" y="1507"/>
                    </a:lnTo>
                    <a:lnTo>
                      <a:pt x="1829" y="862"/>
                    </a:lnTo>
                    <a:lnTo>
                      <a:pt x="1507" y="431"/>
                    </a:lnTo>
                    <a:lnTo>
                      <a:pt x="1184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28"/>
              <p:cNvSpPr/>
              <p:nvPr/>
            </p:nvSpPr>
            <p:spPr>
              <a:xfrm>
                <a:off x="5819175" y="3539300"/>
                <a:ext cx="592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7" extrusionOk="0">
                    <a:moveTo>
                      <a:pt x="1291" y="431"/>
                    </a:moveTo>
                    <a:lnTo>
                      <a:pt x="1614" y="754"/>
                    </a:lnTo>
                    <a:lnTo>
                      <a:pt x="1829" y="1184"/>
                    </a:lnTo>
                    <a:lnTo>
                      <a:pt x="1937" y="1722"/>
                    </a:lnTo>
                    <a:lnTo>
                      <a:pt x="2044" y="2152"/>
                    </a:lnTo>
                    <a:lnTo>
                      <a:pt x="1937" y="2583"/>
                    </a:lnTo>
                    <a:lnTo>
                      <a:pt x="1829" y="3013"/>
                    </a:lnTo>
                    <a:lnTo>
                      <a:pt x="1614" y="3228"/>
                    </a:lnTo>
                    <a:lnTo>
                      <a:pt x="1399" y="3336"/>
                    </a:lnTo>
                    <a:lnTo>
                      <a:pt x="1291" y="3336"/>
                    </a:lnTo>
                    <a:lnTo>
                      <a:pt x="1076" y="3228"/>
                    </a:lnTo>
                    <a:lnTo>
                      <a:pt x="753" y="3013"/>
                    </a:lnTo>
                    <a:lnTo>
                      <a:pt x="538" y="2583"/>
                    </a:lnTo>
                    <a:lnTo>
                      <a:pt x="431" y="1937"/>
                    </a:lnTo>
                    <a:lnTo>
                      <a:pt x="323" y="1614"/>
                    </a:lnTo>
                    <a:lnTo>
                      <a:pt x="431" y="1184"/>
                    </a:lnTo>
                    <a:lnTo>
                      <a:pt x="538" y="754"/>
                    </a:lnTo>
                    <a:lnTo>
                      <a:pt x="753" y="539"/>
                    </a:lnTo>
                    <a:lnTo>
                      <a:pt x="968" y="431"/>
                    </a:lnTo>
                    <a:close/>
                    <a:moveTo>
                      <a:pt x="968" y="1"/>
                    </a:moveTo>
                    <a:lnTo>
                      <a:pt x="753" y="108"/>
                    </a:lnTo>
                    <a:lnTo>
                      <a:pt x="538" y="216"/>
                    </a:lnTo>
                    <a:lnTo>
                      <a:pt x="215" y="539"/>
                    </a:lnTo>
                    <a:lnTo>
                      <a:pt x="0" y="1077"/>
                    </a:lnTo>
                    <a:lnTo>
                      <a:pt x="0" y="1614"/>
                    </a:lnTo>
                    <a:lnTo>
                      <a:pt x="0" y="2045"/>
                    </a:lnTo>
                    <a:lnTo>
                      <a:pt x="215" y="2690"/>
                    </a:lnTo>
                    <a:lnTo>
                      <a:pt x="431" y="3228"/>
                    </a:lnTo>
                    <a:lnTo>
                      <a:pt x="861" y="3551"/>
                    </a:lnTo>
                    <a:lnTo>
                      <a:pt x="1076" y="3659"/>
                    </a:lnTo>
                    <a:lnTo>
                      <a:pt x="1291" y="3766"/>
                    </a:lnTo>
                    <a:lnTo>
                      <a:pt x="1399" y="3766"/>
                    </a:lnTo>
                    <a:lnTo>
                      <a:pt x="1614" y="3659"/>
                    </a:lnTo>
                    <a:lnTo>
                      <a:pt x="1829" y="3551"/>
                    </a:lnTo>
                    <a:lnTo>
                      <a:pt x="2152" y="3228"/>
                    </a:lnTo>
                    <a:lnTo>
                      <a:pt x="2260" y="2690"/>
                    </a:lnTo>
                    <a:lnTo>
                      <a:pt x="2367" y="2152"/>
                    </a:lnTo>
                    <a:lnTo>
                      <a:pt x="2367" y="1722"/>
                    </a:lnTo>
                    <a:lnTo>
                      <a:pt x="2152" y="1077"/>
                    </a:lnTo>
                    <a:lnTo>
                      <a:pt x="1937" y="539"/>
                    </a:lnTo>
                    <a:lnTo>
                      <a:pt x="1506" y="216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8"/>
              <p:cNvSpPr/>
              <p:nvPr/>
            </p:nvSpPr>
            <p:spPr>
              <a:xfrm>
                <a:off x="5940200" y="3313375"/>
                <a:ext cx="484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3444" extrusionOk="0">
                    <a:moveTo>
                      <a:pt x="1" y="0"/>
                    </a:moveTo>
                    <a:lnTo>
                      <a:pt x="1" y="2260"/>
                    </a:lnTo>
                    <a:lnTo>
                      <a:pt x="1937" y="3443"/>
                    </a:lnTo>
                    <a:lnTo>
                      <a:pt x="1937" y="11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8"/>
              <p:cNvSpPr/>
              <p:nvPr/>
            </p:nvSpPr>
            <p:spPr>
              <a:xfrm>
                <a:off x="5934825" y="3310675"/>
                <a:ext cx="59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659" extrusionOk="0">
                    <a:moveTo>
                      <a:pt x="431" y="431"/>
                    </a:moveTo>
                    <a:lnTo>
                      <a:pt x="1937" y="1399"/>
                    </a:lnTo>
                    <a:lnTo>
                      <a:pt x="1937" y="3146"/>
                    </a:lnTo>
                    <a:lnTo>
                      <a:pt x="1937" y="3146"/>
                    </a:lnTo>
                    <a:lnTo>
                      <a:pt x="431" y="2260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2368"/>
                    </a:lnTo>
                    <a:lnTo>
                      <a:pt x="108" y="2583"/>
                    </a:lnTo>
                    <a:lnTo>
                      <a:pt x="2045" y="3659"/>
                    </a:lnTo>
                    <a:lnTo>
                      <a:pt x="2260" y="3659"/>
                    </a:lnTo>
                    <a:lnTo>
                      <a:pt x="2260" y="3551"/>
                    </a:lnTo>
                    <a:lnTo>
                      <a:pt x="2367" y="1292"/>
                    </a:lnTo>
                    <a:lnTo>
                      <a:pt x="2260" y="107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28"/>
              <p:cNvSpPr/>
              <p:nvPr/>
            </p:nvSpPr>
            <p:spPr>
              <a:xfrm>
                <a:off x="5940200" y="3283775"/>
                <a:ext cx="968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2368" extrusionOk="0">
                    <a:moveTo>
                      <a:pt x="1937" y="1"/>
                    </a:moveTo>
                    <a:lnTo>
                      <a:pt x="1" y="1184"/>
                    </a:lnTo>
                    <a:lnTo>
                      <a:pt x="1937" y="2368"/>
                    </a:lnTo>
                    <a:lnTo>
                      <a:pt x="3874" y="1184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28"/>
              <p:cNvSpPr/>
              <p:nvPr/>
            </p:nvSpPr>
            <p:spPr>
              <a:xfrm>
                <a:off x="5934825" y="3281100"/>
                <a:ext cx="1049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583" extrusionOk="0">
                    <a:moveTo>
                      <a:pt x="2152" y="323"/>
                    </a:moveTo>
                    <a:lnTo>
                      <a:pt x="3658" y="1291"/>
                    </a:lnTo>
                    <a:lnTo>
                      <a:pt x="2152" y="2260"/>
                    </a:lnTo>
                    <a:lnTo>
                      <a:pt x="584" y="1338"/>
                    </a:lnTo>
                    <a:lnTo>
                      <a:pt x="584" y="1338"/>
                    </a:lnTo>
                    <a:lnTo>
                      <a:pt x="2152" y="323"/>
                    </a:lnTo>
                    <a:close/>
                    <a:moveTo>
                      <a:pt x="2045" y="0"/>
                    </a:moveTo>
                    <a:lnTo>
                      <a:pt x="108" y="1184"/>
                    </a:lnTo>
                    <a:lnTo>
                      <a:pt x="0" y="1291"/>
                    </a:lnTo>
                    <a:lnTo>
                      <a:pt x="108" y="1507"/>
                    </a:lnTo>
                    <a:lnTo>
                      <a:pt x="2045" y="2582"/>
                    </a:lnTo>
                    <a:lnTo>
                      <a:pt x="2260" y="2582"/>
                    </a:lnTo>
                    <a:lnTo>
                      <a:pt x="4196" y="1399"/>
                    </a:lnTo>
                    <a:lnTo>
                      <a:pt x="4196" y="1291"/>
                    </a:lnTo>
                    <a:lnTo>
                      <a:pt x="4196" y="1076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28"/>
              <p:cNvSpPr/>
              <p:nvPr/>
            </p:nvSpPr>
            <p:spPr>
              <a:xfrm>
                <a:off x="5988625" y="3313375"/>
                <a:ext cx="484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444" extrusionOk="0">
                    <a:moveTo>
                      <a:pt x="1937" y="0"/>
                    </a:moveTo>
                    <a:lnTo>
                      <a:pt x="0" y="1184"/>
                    </a:lnTo>
                    <a:lnTo>
                      <a:pt x="0" y="3443"/>
                    </a:lnTo>
                    <a:lnTo>
                      <a:pt x="1937" y="2260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28"/>
              <p:cNvSpPr/>
              <p:nvPr/>
            </p:nvSpPr>
            <p:spPr>
              <a:xfrm>
                <a:off x="5983225" y="3308000"/>
                <a:ext cx="565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261" h="3766" extrusionOk="0">
                    <a:moveTo>
                      <a:pt x="1938" y="538"/>
                    </a:moveTo>
                    <a:lnTo>
                      <a:pt x="1938" y="2367"/>
                    </a:lnTo>
                    <a:lnTo>
                      <a:pt x="341" y="3306"/>
                    </a:lnTo>
                    <a:lnTo>
                      <a:pt x="341" y="3306"/>
                    </a:lnTo>
                    <a:lnTo>
                      <a:pt x="431" y="1506"/>
                    </a:lnTo>
                    <a:lnTo>
                      <a:pt x="1938" y="538"/>
                    </a:lnTo>
                    <a:close/>
                    <a:moveTo>
                      <a:pt x="2045" y="0"/>
                    </a:moveTo>
                    <a:lnTo>
                      <a:pt x="109" y="1184"/>
                    </a:lnTo>
                    <a:lnTo>
                      <a:pt x="1" y="1399"/>
                    </a:lnTo>
                    <a:lnTo>
                      <a:pt x="1" y="3658"/>
                    </a:lnTo>
                    <a:lnTo>
                      <a:pt x="109" y="3766"/>
                    </a:lnTo>
                    <a:lnTo>
                      <a:pt x="324" y="3766"/>
                    </a:lnTo>
                    <a:lnTo>
                      <a:pt x="2260" y="2582"/>
                    </a:lnTo>
                    <a:lnTo>
                      <a:pt x="2260" y="2475"/>
                    </a:lnTo>
                    <a:lnTo>
                      <a:pt x="2260" y="215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28"/>
              <p:cNvSpPr/>
              <p:nvPr/>
            </p:nvSpPr>
            <p:spPr>
              <a:xfrm>
                <a:off x="5994000" y="3334900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extrusionOk="0">
                    <a:moveTo>
                      <a:pt x="1076" y="0"/>
                    </a:moveTo>
                    <a:lnTo>
                      <a:pt x="753" y="108"/>
                    </a:lnTo>
                    <a:lnTo>
                      <a:pt x="431" y="323"/>
                    </a:lnTo>
                    <a:lnTo>
                      <a:pt x="215" y="646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721"/>
                    </a:lnTo>
                    <a:lnTo>
                      <a:pt x="215" y="1937"/>
                    </a:lnTo>
                    <a:lnTo>
                      <a:pt x="3013" y="3550"/>
                    </a:lnTo>
                    <a:lnTo>
                      <a:pt x="4089" y="1721"/>
                    </a:lnTo>
                    <a:lnTo>
                      <a:pt x="3443" y="1399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28"/>
              <p:cNvSpPr/>
              <p:nvPr/>
            </p:nvSpPr>
            <p:spPr>
              <a:xfrm>
                <a:off x="5994000" y="3334900"/>
                <a:ext cx="1022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3551" fill="none" extrusionOk="0">
                    <a:moveTo>
                      <a:pt x="3013" y="3550"/>
                    </a:moveTo>
                    <a:lnTo>
                      <a:pt x="215" y="1937"/>
                    </a:lnTo>
                    <a:lnTo>
                      <a:pt x="215" y="1937"/>
                    </a:lnTo>
                    <a:lnTo>
                      <a:pt x="0" y="1721"/>
                    </a:lnTo>
                    <a:lnTo>
                      <a:pt x="0" y="1399"/>
                    </a:lnTo>
                    <a:lnTo>
                      <a:pt x="0" y="1076"/>
                    </a:lnTo>
                    <a:lnTo>
                      <a:pt x="215" y="646"/>
                    </a:lnTo>
                    <a:lnTo>
                      <a:pt x="215" y="646"/>
                    </a:lnTo>
                    <a:lnTo>
                      <a:pt x="431" y="323"/>
                    </a:lnTo>
                    <a:lnTo>
                      <a:pt x="753" y="108"/>
                    </a:lnTo>
                    <a:lnTo>
                      <a:pt x="1076" y="0"/>
                    </a:lnTo>
                    <a:lnTo>
                      <a:pt x="1291" y="0"/>
                    </a:lnTo>
                    <a:lnTo>
                      <a:pt x="3443" y="1399"/>
                    </a:lnTo>
                    <a:lnTo>
                      <a:pt x="4089" y="172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28"/>
              <p:cNvSpPr/>
              <p:nvPr/>
            </p:nvSpPr>
            <p:spPr>
              <a:xfrm>
                <a:off x="5988625" y="3329500"/>
                <a:ext cx="110300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3982" extrusionOk="0">
                    <a:moveTo>
                      <a:pt x="1291" y="1"/>
                    </a:moveTo>
                    <a:lnTo>
                      <a:pt x="968" y="109"/>
                    </a:lnTo>
                    <a:lnTo>
                      <a:pt x="753" y="216"/>
                    </a:lnTo>
                    <a:lnTo>
                      <a:pt x="430" y="431"/>
                    </a:lnTo>
                    <a:lnTo>
                      <a:pt x="215" y="754"/>
                    </a:lnTo>
                    <a:lnTo>
                      <a:pt x="0" y="1184"/>
                    </a:lnTo>
                    <a:lnTo>
                      <a:pt x="0" y="1615"/>
                    </a:lnTo>
                    <a:lnTo>
                      <a:pt x="108" y="2045"/>
                    </a:lnTo>
                    <a:lnTo>
                      <a:pt x="323" y="2260"/>
                    </a:lnTo>
                    <a:lnTo>
                      <a:pt x="3120" y="3982"/>
                    </a:lnTo>
                    <a:lnTo>
                      <a:pt x="3228" y="3982"/>
                    </a:lnTo>
                    <a:lnTo>
                      <a:pt x="3335" y="3874"/>
                    </a:lnTo>
                    <a:lnTo>
                      <a:pt x="3335" y="3766"/>
                    </a:lnTo>
                    <a:lnTo>
                      <a:pt x="3228" y="3659"/>
                    </a:lnTo>
                    <a:lnTo>
                      <a:pt x="538" y="1937"/>
                    </a:lnTo>
                    <a:lnTo>
                      <a:pt x="430" y="1830"/>
                    </a:lnTo>
                    <a:lnTo>
                      <a:pt x="323" y="1615"/>
                    </a:lnTo>
                    <a:lnTo>
                      <a:pt x="430" y="1292"/>
                    </a:lnTo>
                    <a:lnTo>
                      <a:pt x="538" y="969"/>
                    </a:lnTo>
                    <a:lnTo>
                      <a:pt x="968" y="539"/>
                    </a:lnTo>
                    <a:lnTo>
                      <a:pt x="1291" y="431"/>
                    </a:lnTo>
                    <a:lnTo>
                      <a:pt x="1399" y="431"/>
                    </a:lnTo>
                    <a:lnTo>
                      <a:pt x="3658" y="1722"/>
                    </a:lnTo>
                    <a:lnTo>
                      <a:pt x="4196" y="2045"/>
                    </a:lnTo>
                    <a:lnTo>
                      <a:pt x="4411" y="2045"/>
                    </a:lnTo>
                    <a:lnTo>
                      <a:pt x="4411" y="1830"/>
                    </a:lnTo>
                    <a:lnTo>
                      <a:pt x="4411" y="1722"/>
                    </a:lnTo>
                    <a:lnTo>
                      <a:pt x="3766" y="1400"/>
                    </a:lnTo>
                    <a:lnTo>
                      <a:pt x="1614" y="109"/>
                    </a:lnTo>
                    <a:lnTo>
                      <a:pt x="129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28"/>
              <p:cNvSpPr/>
              <p:nvPr/>
            </p:nvSpPr>
            <p:spPr>
              <a:xfrm>
                <a:off x="6058550" y="3372550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399" y="323"/>
                    </a:moveTo>
                    <a:lnTo>
                      <a:pt x="1507" y="431"/>
                    </a:lnTo>
                    <a:lnTo>
                      <a:pt x="1614" y="753"/>
                    </a:lnTo>
                    <a:lnTo>
                      <a:pt x="1507" y="1076"/>
                    </a:lnTo>
                    <a:lnTo>
                      <a:pt x="1399" y="1399"/>
                    </a:lnTo>
                    <a:lnTo>
                      <a:pt x="969" y="1829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1" y="1829"/>
                    </a:lnTo>
                    <a:lnTo>
                      <a:pt x="323" y="1614"/>
                    </a:lnTo>
                    <a:lnTo>
                      <a:pt x="431" y="1291"/>
                    </a:lnTo>
                    <a:lnTo>
                      <a:pt x="538" y="861"/>
                    </a:lnTo>
                    <a:lnTo>
                      <a:pt x="969" y="431"/>
                    </a:lnTo>
                    <a:lnTo>
                      <a:pt x="1291" y="323"/>
                    </a:lnTo>
                    <a:close/>
                    <a:moveTo>
                      <a:pt x="1076" y="0"/>
                    </a:moveTo>
                    <a:lnTo>
                      <a:pt x="754" y="215"/>
                    </a:lnTo>
                    <a:lnTo>
                      <a:pt x="538" y="431"/>
                    </a:lnTo>
                    <a:lnTo>
                      <a:pt x="216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323" y="2260"/>
                    </a:lnTo>
                    <a:lnTo>
                      <a:pt x="646" y="2367"/>
                    </a:lnTo>
                    <a:lnTo>
                      <a:pt x="969" y="2260"/>
                    </a:lnTo>
                    <a:lnTo>
                      <a:pt x="1184" y="2152"/>
                    </a:lnTo>
                    <a:lnTo>
                      <a:pt x="1507" y="1829"/>
                    </a:lnTo>
                    <a:lnTo>
                      <a:pt x="1722" y="1614"/>
                    </a:lnTo>
                    <a:lnTo>
                      <a:pt x="1829" y="1184"/>
                    </a:lnTo>
                    <a:lnTo>
                      <a:pt x="1937" y="753"/>
                    </a:lnTo>
                    <a:lnTo>
                      <a:pt x="1829" y="323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28"/>
              <p:cNvSpPr/>
              <p:nvPr/>
            </p:nvSpPr>
            <p:spPr>
              <a:xfrm>
                <a:off x="6066625" y="337792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6" y="0"/>
                    </a:moveTo>
                    <a:lnTo>
                      <a:pt x="753" y="108"/>
                    </a:lnTo>
                    <a:lnTo>
                      <a:pt x="431" y="323"/>
                    </a:lnTo>
                    <a:lnTo>
                      <a:pt x="215" y="646"/>
                    </a:lnTo>
                    <a:lnTo>
                      <a:pt x="0" y="1076"/>
                    </a:lnTo>
                    <a:lnTo>
                      <a:pt x="0" y="1399"/>
                    </a:lnTo>
                    <a:lnTo>
                      <a:pt x="0" y="1722"/>
                    </a:lnTo>
                    <a:lnTo>
                      <a:pt x="215" y="1937"/>
                    </a:lnTo>
                    <a:lnTo>
                      <a:pt x="2797" y="3443"/>
                    </a:lnTo>
                    <a:lnTo>
                      <a:pt x="3873" y="1614"/>
                    </a:lnTo>
                    <a:lnTo>
                      <a:pt x="3335" y="1184"/>
                    </a:lnTo>
                    <a:lnTo>
                      <a:pt x="1291" y="108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28"/>
              <p:cNvSpPr/>
              <p:nvPr/>
            </p:nvSpPr>
            <p:spPr>
              <a:xfrm>
                <a:off x="6066625" y="337792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7" y="3443"/>
                    </a:moveTo>
                    <a:lnTo>
                      <a:pt x="215" y="1937"/>
                    </a:lnTo>
                    <a:lnTo>
                      <a:pt x="215" y="1937"/>
                    </a:lnTo>
                    <a:lnTo>
                      <a:pt x="0" y="1722"/>
                    </a:lnTo>
                    <a:lnTo>
                      <a:pt x="0" y="1399"/>
                    </a:lnTo>
                    <a:lnTo>
                      <a:pt x="0" y="1076"/>
                    </a:lnTo>
                    <a:lnTo>
                      <a:pt x="215" y="646"/>
                    </a:lnTo>
                    <a:lnTo>
                      <a:pt x="215" y="646"/>
                    </a:lnTo>
                    <a:lnTo>
                      <a:pt x="431" y="323"/>
                    </a:lnTo>
                    <a:lnTo>
                      <a:pt x="753" y="108"/>
                    </a:lnTo>
                    <a:lnTo>
                      <a:pt x="1076" y="0"/>
                    </a:lnTo>
                    <a:lnTo>
                      <a:pt x="1291" y="108"/>
                    </a:lnTo>
                    <a:lnTo>
                      <a:pt x="3335" y="1184"/>
                    </a:lnTo>
                    <a:lnTo>
                      <a:pt x="3873" y="16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28"/>
              <p:cNvSpPr/>
              <p:nvPr/>
            </p:nvSpPr>
            <p:spPr>
              <a:xfrm>
                <a:off x="6061225" y="3372550"/>
                <a:ext cx="107625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874" extrusionOk="0">
                    <a:moveTo>
                      <a:pt x="1292" y="0"/>
                    </a:moveTo>
                    <a:lnTo>
                      <a:pt x="969" y="108"/>
                    </a:lnTo>
                    <a:lnTo>
                      <a:pt x="754" y="215"/>
                    </a:lnTo>
                    <a:lnTo>
                      <a:pt x="431" y="431"/>
                    </a:lnTo>
                    <a:lnTo>
                      <a:pt x="216" y="753"/>
                    </a:lnTo>
                    <a:lnTo>
                      <a:pt x="109" y="1184"/>
                    </a:lnTo>
                    <a:lnTo>
                      <a:pt x="1" y="1614"/>
                    </a:lnTo>
                    <a:lnTo>
                      <a:pt x="109" y="2044"/>
                    </a:lnTo>
                    <a:lnTo>
                      <a:pt x="324" y="2260"/>
                    </a:lnTo>
                    <a:lnTo>
                      <a:pt x="2906" y="3766"/>
                    </a:lnTo>
                    <a:lnTo>
                      <a:pt x="3013" y="3873"/>
                    </a:lnTo>
                    <a:lnTo>
                      <a:pt x="3121" y="3766"/>
                    </a:lnTo>
                    <a:lnTo>
                      <a:pt x="3229" y="3658"/>
                    </a:lnTo>
                    <a:lnTo>
                      <a:pt x="3121" y="3551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324" y="1614"/>
                    </a:lnTo>
                    <a:lnTo>
                      <a:pt x="431" y="1291"/>
                    </a:lnTo>
                    <a:lnTo>
                      <a:pt x="539" y="969"/>
                    </a:lnTo>
                    <a:lnTo>
                      <a:pt x="969" y="538"/>
                    </a:lnTo>
                    <a:lnTo>
                      <a:pt x="1292" y="431"/>
                    </a:lnTo>
                    <a:lnTo>
                      <a:pt x="1400" y="431"/>
                    </a:lnTo>
                    <a:lnTo>
                      <a:pt x="3444" y="1614"/>
                    </a:lnTo>
                    <a:lnTo>
                      <a:pt x="3982" y="1937"/>
                    </a:lnTo>
                    <a:lnTo>
                      <a:pt x="4197" y="1937"/>
                    </a:lnTo>
                    <a:lnTo>
                      <a:pt x="4304" y="1829"/>
                    </a:lnTo>
                    <a:lnTo>
                      <a:pt x="4304" y="1722"/>
                    </a:lnTo>
                    <a:lnTo>
                      <a:pt x="4197" y="1614"/>
                    </a:lnTo>
                    <a:lnTo>
                      <a:pt x="3659" y="1291"/>
                    </a:lnTo>
                    <a:lnTo>
                      <a:pt x="1615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28"/>
              <p:cNvSpPr/>
              <p:nvPr/>
            </p:nvSpPr>
            <p:spPr>
              <a:xfrm>
                <a:off x="6125800" y="3412900"/>
                <a:ext cx="484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368" extrusionOk="0">
                    <a:moveTo>
                      <a:pt x="1506" y="323"/>
                    </a:moveTo>
                    <a:lnTo>
                      <a:pt x="1614" y="430"/>
                    </a:lnTo>
                    <a:lnTo>
                      <a:pt x="1614" y="753"/>
                    </a:lnTo>
                    <a:lnTo>
                      <a:pt x="1614" y="968"/>
                    </a:lnTo>
                    <a:lnTo>
                      <a:pt x="1399" y="1399"/>
                    </a:lnTo>
                    <a:lnTo>
                      <a:pt x="1076" y="1829"/>
                    </a:lnTo>
                    <a:lnTo>
                      <a:pt x="646" y="1937"/>
                    </a:lnTo>
                    <a:lnTo>
                      <a:pt x="538" y="1937"/>
                    </a:lnTo>
                    <a:lnTo>
                      <a:pt x="430" y="1829"/>
                    </a:lnTo>
                    <a:lnTo>
                      <a:pt x="430" y="1614"/>
                    </a:lnTo>
                    <a:lnTo>
                      <a:pt x="430" y="1291"/>
                    </a:lnTo>
                    <a:lnTo>
                      <a:pt x="646" y="861"/>
                    </a:lnTo>
                    <a:lnTo>
                      <a:pt x="968" y="430"/>
                    </a:lnTo>
                    <a:lnTo>
                      <a:pt x="1399" y="323"/>
                    </a:lnTo>
                    <a:close/>
                    <a:moveTo>
                      <a:pt x="1076" y="0"/>
                    </a:moveTo>
                    <a:lnTo>
                      <a:pt x="753" y="215"/>
                    </a:lnTo>
                    <a:lnTo>
                      <a:pt x="538" y="430"/>
                    </a:lnTo>
                    <a:lnTo>
                      <a:pt x="323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108" y="1937"/>
                    </a:lnTo>
                    <a:lnTo>
                      <a:pt x="323" y="2259"/>
                    </a:lnTo>
                    <a:lnTo>
                      <a:pt x="646" y="2367"/>
                    </a:lnTo>
                    <a:lnTo>
                      <a:pt x="968" y="2259"/>
                    </a:lnTo>
                    <a:lnTo>
                      <a:pt x="1291" y="2152"/>
                    </a:lnTo>
                    <a:lnTo>
                      <a:pt x="1506" y="1829"/>
                    </a:lnTo>
                    <a:lnTo>
                      <a:pt x="1721" y="1506"/>
                    </a:lnTo>
                    <a:lnTo>
                      <a:pt x="1937" y="1076"/>
                    </a:lnTo>
                    <a:lnTo>
                      <a:pt x="1937" y="753"/>
                    </a:lnTo>
                    <a:lnTo>
                      <a:pt x="1937" y="323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28"/>
              <p:cNvSpPr/>
              <p:nvPr/>
            </p:nvSpPr>
            <p:spPr>
              <a:xfrm>
                <a:off x="6133850" y="341827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extrusionOk="0">
                    <a:moveTo>
                      <a:pt x="1077" y="0"/>
                    </a:moveTo>
                    <a:lnTo>
                      <a:pt x="754" y="108"/>
                    </a:lnTo>
                    <a:lnTo>
                      <a:pt x="431" y="323"/>
                    </a:lnTo>
                    <a:lnTo>
                      <a:pt x="216" y="646"/>
                    </a:lnTo>
                    <a:lnTo>
                      <a:pt x="1" y="969"/>
                    </a:lnTo>
                    <a:lnTo>
                      <a:pt x="1" y="1399"/>
                    </a:lnTo>
                    <a:lnTo>
                      <a:pt x="1" y="1722"/>
                    </a:lnTo>
                    <a:lnTo>
                      <a:pt x="216" y="1937"/>
                    </a:lnTo>
                    <a:lnTo>
                      <a:pt x="2798" y="3443"/>
                    </a:lnTo>
                    <a:lnTo>
                      <a:pt x="3874" y="1507"/>
                    </a:lnTo>
                    <a:lnTo>
                      <a:pt x="3336" y="1184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28"/>
              <p:cNvSpPr/>
              <p:nvPr/>
            </p:nvSpPr>
            <p:spPr>
              <a:xfrm>
                <a:off x="6133850" y="3418275"/>
                <a:ext cx="968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3444" fill="none" extrusionOk="0">
                    <a:moveTo>
                      <a:pt x="2798" y="3443"/>
                    </a:moveTo>
                    <a:lnTo>
                      <a:pt x="216" y="1937"/>
                    </a:lnTo>
                    <a:lnTo>
                      <a:pt x="216" y="1937"/>
                    </a:lnTo>
                    <a:lnTo>
                      <a:pt x="1" y="1722"/>
                    </a:lnTo>
                    <a:lnTo>
                      <a:pt x="1" y="1399"/>
                    </a:lnTo>
                    <a:lnTo>
                      <a:pt x="1" y="969"/>
                    </a:lnTo>
                    <a:lnTo>
                      <a:pt x="216" y="646"/>
                    </a:lnTo>
                    <a:lnTo>
                      <a:pt x="216" y="646"/>
                    </a:lnTo>
                    <a:lnTo>
                      <a:pt x="431" y="323"/>
                    </a:lnTo>
                    <a:lnTo>
                      <a:pt x="754" y="108"/>
                    </a:lnTo>
                    <a:lnTo>
                      <a:pt x="1077" y="0"/>
                    </a:lnTo>
                    <a:lnTo>
                      <a:pt x="1292" y="0"/>
                    </a:lnTo>
                    <a:lnTo>
                      <a:pt x="3336" y="1184"/>
                    </a:lnTo>
                    <a:lnTo>
                      <a:pt x="3874" y="15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28"/>
              <p:cNvSpPr/>
              <p:nvPr/>
            </p:nvSpPr>
            <p:spPr>
              <a:xfrm>
                <a:off x="6128475" y="3412900"/>
                <a:ext cx="10762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766" extrusionOk="0">
                    <a:moveTo>
                      <a:pt x="1292" y="0"/>
                    </a:moveTo>
                    <a:lnTo>
                      <a:pt x="969" y="108"/>
                    </a:lnTo>
                    <a:lnTo>
                      <a:pt x="754" y="215"/>
                    </a:lnTo>
                    <a:lnTo>
                      <a:pt x="431" y="430"/>
                    </a:lnTo>
                    <a:lnTo>
                      <a:pt x="216" y="753"/>
                    </a:lnTo>
                    <a:lnTo>
                      <a:pt x="108" y="1184"/>
                    </a:lnTo>
                    <a:lnTo>
                      <a:pt x="1" y="1614"/>
                    </a:lnTo>
                    <a:lnTo>
                      <a:pt x="108" y="1937"/>
                    </a:lnTo>
                    <a:lnTo>
                      <a:pt x="323" y="2259"/>
                    </a:lnTo>
                    <a:lnTo>
                      <a:pt x="2905" y="3766"/>
                    </a:lnTo>
                    <a:lnTo>
                      <a:pt x="3121" y="3766"/>
                    </a:lnTo>
                    <a:lnTo>
                      <a:pt x="3228" y="3550"/>
                    </a:lnTo>
                    <a:lnTo>
                      <a:pt x="3121" y="3443"/>
                    </a:lnTo>
                    <a:lnTo>
                      <a:pt x="539" y="1937"/>
                    </a:lnTo>
                    <a:lnTo>
                      <a:pt x="431" y="1829"/>
                    </a:lnTo>
                    <a:lnTo>
                      <a:pt x="323" y="1614"/>
                    </a:lnTo>
                    <a:lnTo>
                      <a:pt x="431" y="1291"/>
                    </a:lnTo>
                    <a:lnTo>
                      <a:pt x="539" y="968"/>
                    </a:lnTo>
                    <a:lnTo>
                      <a:pt x="969" y="538"/>
                    </a:lnTo>
                    <a:lnTo>
                      <a:pt x="1292" y="323"/>
                    </a:lnTo>
                    <a:lnTo>
                      <a:pt x="1399" y="430"/>
                    </a:lnTo>
                    <a:lnTo>
                      <a:pt x="3443" y="1614"/>
                    </a:lnTo>
                    <a:lnTo>
                      <a:pt x="3981" y="1937"/>
                    </a:lnTo>
                    <a:lnTo>
                      <a:pt x="4197" y="1937"/>
                    </a:lnTo>
                    <a:lnTo>
                      <a:pt x="4304" y="1829"/>
                    </a:lnTo>
                    <a:lnTo>
                      <a:pt x="4304" y="1722"/>
                    </a:lnTo>
                    <a:lnTo>
                      <a:pt x="4197" y="1614"/>
                    </a:lnTo>
                    <a:lnTo>
                      <a:pt x="3659" y="1291"/>
                    </a:lnTo>
                    <a:lnTo>
                      <a:pt x="1614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28"/>
              <p:cNvSpPr/>
              <p:nvPr/>
            </p:nvSpPr>
            <p:spPr>
              <a:xfrm>
                <a:off x="6195725" y="3450550"/>
                <a:ext cx="457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2368" extrusionOk="0">
                    <a:moveTo>
                      <a:pt x="1399" y="431"/>
                    </a:moveTo>
                    <a:lnTo>
                      <a:pt x="1507" y="538"/>
                    </a:lnTo>
                    <a:lnTo>
                      <a:pt x="1507" y="753"/>
                    </a:lnTo>
                    <a:lnTo>
                      <a:pt x="1507" y="1076"/>
                    </a:lnTo>
                    <a:lnTo>
                      <a:pt x="1291" y="1399"/>
                    </a:lnTo>
                    <a:lnTo>
                      <a:pt x="969" y="1829"/>
                    </a:lnTo>
                    <a:lnTo>
                      <a:pt x="538" y="2044"/>
                    </a:lnTo>
                    <a:lnTo>
                      <a:pt x="431" y="2044"/>
                    </a:lnTo>
                    <a:lnTo>
                      <a:pt x="323" y="1829"/>
                    </a:lnTo>
                    <a:lnTo>
                      <a:pt x="323" y="1614"/>
                    </a:lnTo>
                    <a:lnTo>
                      <a:pt x="323" y="1291"/>
                    </a:lnTo>
                    <a:lnTo>
                      <a:pt x="538" y="969"/>
                    </a:lnTo>
                    <a:lnTo>
                      <a:pt x="861" y="538"/>
                    </a:lnTo>
                    <a:lnTo>
                      <a:pt x="1291" y="431"/>
                    </a:lnTo>
                    <a:close/>
                    <a:moveTo>
                      <a:pt x="1291" y="0"/>
                    </a:moveTo>
                    <a:lnTo>
                      <a:pt x="969" y="108"/>
                    </a:lnTo>
                    <a:lnTo>
                      <a:pt x="646" y="216"/>
                    </a:lnTo>
                    <a:lnTo>
                      <a:pt x="431" y="431"/>
                    </a:lnTo>
                    <a:lnTo>
                      <a:pt x="215" y="753"/>
                    </a:lnTo>
                    <a:lnTo>
                      <a:pt x="0" y="1184"/>
                    </a:lnTo>
                    <a:lnTo>
                      <a:pt x="0" y="1614"/>
                    </a:lnTo>
                    <a:lnTo>
                      <a:pt x="0" y="2044"/>
                    </a:lnTo>
                    <a:lnTo>
                      <a:pt x="215" y="2260"/>
                    </a:lnTo>
                    <a:lnTo>
                      <a:pt x="538" y="2367"/>
                    </a:lnTo>
                    <a:lnTo>
                      <a:pt x="861" y="2367"/>
                    </a:lnTo>
                    <a:lnTo>
                      <a:pt x="1184" y="2152"/>
                    </a:lnTo>
                    <a:lnTo>
                      <a:pt x="1399" y="1937"/>
                    </a:lnTo>
                    <a:lnTo>
                      <a:pt x="1614" y="1614"/>
                    </a:lnTo>
                    <a:lnTo>
                      <a:pt x="1829" y="1184"/>
                    </a:lnTo>
                    <a:lnTo>
                      <a:pt x="1829" y="753"/>
                    </a:lnTo>
                    <a:lnTo>
                      <a:pt x="1829" y="431"/>
                    </a:lnTo>
                    <a:lnTo>
                      <a:pt x="1614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28"/>
              <p:cNvSpPr/>
              <p:nvPr/>
            </p:nvSpPr>
            <p:spPr>
              <a:xfrm>
                <a:off x="6198400" y="3455925"/>
                <a:ext cx="403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938" extrusionOk="0">
                    <a:moveTo>
                      <a:pt x="1077" y="1"/>
                    </a:moveTo>
                    <a:lnTo>
                      <a:pt x="754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08" y="1076"/>
                    </a:lnTo>
                    <a:lnTo>
                      <a:pt x="1" y="1399"/>
                    </a:lnTo>
                    <a:lnTo>
                      <a:pt x="108" y="1722"/>
                    </a:lnTo>
                    <a:lnTo>
                      <a:pt x="216" y="1937"/>
                    </a:lnTo>
                    <a:lnTo>
                      <a:pt x="862" y="1937"/>
                    </a:lnTo>
                    <a:lnTo>
                      <a:pt x="1077" y="1614"/>
                    </a:lnTo>
                    <a:lnTo>
                      <a:pt x="1400" y="1292"/>
                    </a:lnTo>
                    <a:lnTo>
                      <a:pt x="1507" y="969"/>
                    </a:lnTo>
                    <a:lnTo>
                      <a:pt x="1615" y="538"/>
                    </a:lnTo>
                    <a:lnTo>
                      <a:pt x="1507" y="216"/>
                    </a:lnTo>
                    <a:lnTo>
                      <a:pt x="140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28"/>
              <p:cNvSpPr/>
              <p:nvPr/>
            </p:nvSpPr>
            <p:spPr>
              <a:xfrm>
                <a:off x="6206475" y="3466675"/>
                <a:ext cx="2422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185" extrusionOk="0">
                    <a:moveTo>
                      <a:pt x="539" y="1"/>
                    </a:moveTo>
                    <a:lnTo>
                      <a:pt x="216" y="431"/>
                    </a:lnTo>
                    <a:lnTo>
                      <a:pt x="1" y="862"/>
                    </a:lnTo>
                    <a:lnTo>
                      <a:pt x="108" y="1077"/>
                    </a:lnTo>
                    <a:lnTo>
                      <a:pt x="216" y="1184"/>
                    </a:lnTo>
                    <a:lnTo>
                      <a:pt x="539" y="1184"/>
                    </a:lnTo>
                    <a:lnTo>
                      <a:pt x="861" y="754"/>
                    </a:lnTo>
                    <a:lnTo>
                      <a:pt x="969" y="324"/>
                    </a:lnTo>
                    <a:lnTo>
                      <a:pt x="969" y="108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28"/>
              <p:cNvSpPr/>
              <p:nvPr/>
            </p:nvSpPr>
            <p:spPr>
              <a:xfrm>
                <a:off x="6193025" y="3450550"/>
                <a:ext cx="645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3" extrusionOk="0">
                    <a:moveTo>
                      <a:pt x="1399" y="0"/>
                    </a:moveTo>
                    <a:lnTo>
                      <a:pt x="1077" y="108"/>
                    </a:lnTo>
                    <a:lnTo>
                      <a:pt x="646" y="323"/>
                    </a:lnTo>
                    <a:lnTo>
                      <a:pt x="323" y="861"/>
                    </a:lnTo>
                    <a:lnTo>
                      <a:pt x="108" y="1291"/>
                    </a:lnTo>
                    <a:lnTo>
                      <a:pt x="1" y="1829"/>
                    </a:lnTo>
                    <a:lnTo>
                      <a:pt x="108" y="2260"/>
                    </a:lnTo>
                    <a:lnTo>
                      <a:pt x="323" y="2475"/>
                    </a:lnTo>
                    <a:lnTo>
                      <a:pt x="1184" y="3013"/>
                    </a:lnTo>
                    <a:lnTo>
                      <a:pt x="2583" y="538"/>
                    </a:lnTo>
                    <a:lnTo>
                      <a:pt x="1830" y="108"/>
                    </a:lnTo>
                    <a:lnTo>
                      <a:pt x="1830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8"/>
              <p:cNvSpPr/>
              <p:nvPr/>
            </p:nvSpPr>
            <p:spPr>
              <a:xfrm>
                <a:off x="6193025" y="3450550"/>
                <a:ext cx="6457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3013" fill="none" extrusionOk="0">
                    <a:moveTo>
                      <a:pt x="1184" y="3013"/>
                    </a:moveTo>
                    <a:lnTo>
                      <a:pt x="323" y="2475"/>
                    </a:lnTo>
                    <a:lnTo>
                      <a:pt x="323" y="2475"/>
                    </a:lnTo>
                    <a:lnTo>
                      <a:pt x="108" y="2260"/>
                    </a:lnTo>
                    <a:lnTo>
                      <a:pt x="1" y="1829"/>
                    </a:lnTo>
                    <a:lnTo>
                      <a:pt x="108" y="1291"/>
                    </a:lnTo>
                    <a:lnTo>
                      <a:pt x="323" y="861"/>
                    </a:lnTo>
                    <a:lnTo>
                      <a:pt x="323" y="861"/>
                    </a:lnTo>
                    <a:lnTo>
                      <a:pt x="646" y="323"/>
                    </a:lnTo>
                    <a:lnTo>
                      <a:pt x="1077" y="108"/>
                    </a:lnTo>
                    <a:lnTo>
                      <a:pt x="1399" y="0"/>
                    </a:lnTo>
                    <a:lnTo>
                      <a:pt x="1830" y="0"/>
                    </a:lnTo>
                    <a:lnTo>
                      <a:pt x="1830" y="108"/>
                    </a:lnTo>
                    <a:lnTo>
                      <a:pt x="2583" y="5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28"/>
              <p:cNvSpPr/>
              <p:nvPr/>
            </p:nvSpPr>
            <p:spPr>
              <a:xfrm>
                <a:off x="6190350" y="3445175"/>
                <a:ext cx="7262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3443" extrusionOk="0">
                    <a:moveTo>
                      <a:pt x="1614" y="0"/>
                    </a:moveTo>
                    <a:lnTo>
                      <a:pt x="1291" y="108"/>
                    </a:lnTo>
                    <a:lnTo>
                      <a:pt x="861" y="215"/>
                    </a:lnTo>
                    <a:lnTo>
                      <a:pt x="538" y="538"/>
                    </a:lnTo>
                    <a:lnTo>
                      <a:pt x="323" y="968"/>
                    </a:lnTo>
                    <a:lnTo>
                      <a:pt x="0" y="1506"/>
                    </a:lnTo>
                    <a:lnTo>
                      <a:pt x="0" y="2044"/>
                    </a:lnTo>
                    <a:lnTo>
                      <a:pt x="0" y="2475"/>
                    </a:lnTo>
                    <a:lnTo>
                      <a:pt x="215" y="2690"/>
                    </a:lnTo>
                    <a:lnTo>
                      <a:pt x="323" y="2905"/>
                    </a:lnTo>
                    <a:lnTo>
                      <a:pt x="1184" y="3335"/>
                    </a:lnTo>
                    <a:lnTo>
                      <a:pt x="1291" y="3443"/>
                    </a:lnTo>
                    <a:lnTo>
                      <a:pt x="1399" y="3335"/>
                    </a:lnTo>
                    <a:lnTo>
                      <a:pt x="1399" y="3228"/>
                    </a:lnTo>
                    <a:lnTo>
                      <a:pt x="1399" y="3120"/>
                    </a:lnTo>
                    <a:lnTo>
                      <a:pt x="538" y="2582"/>
                    </a:lnTo>
                    <a:lnTo>
                      <a:pt x="430" y="2367"/>
                    </a:lnTo>
                    <a:lnTo>
                      <a:pt x="323" y="2044"/>
                    </a:lnTo>
                    <a:lnTo>
                      <a:pt x="430" y="1614"/>
                    </a:lnTo>
                    <a:lnTo>
                      <a:pt x="646" y="1076"/>
                    </a:lnTo>
                    <a:lnTo>
                      <a:pt x="861" y="753"/>
                    </a:lnTo>
                    <a:lnTo>
                      <a:pt x="1076" y="538"/>
                    </a:lnTo>
                    <a:lnTo>
                      <a:pt x="1399" y="431"/>
                    </a:lnTo>
                    <a:lnTo>
                      <a:pt x="1614" y="323"/>
                    </a:lnTo>
                    <a:lnTo>
                      <a:pt x="1829" y="431"/>
                    </a:lnTo>
                    <a:lnTo>
                      <a:pt x="2582" y="968"/>
                    </a:lnTo>
                    <a:lnTo>
                      <a:pt x="2797" y="968"/>
                    </a:lnTo>
                    <a:lnTo>
                      <a:pt x="2905" y="861"/>
                    </a:lnTo>
                    <a:lnTo>
                      <a:pt x="2905" y="753"/>
                    </a:lnTo>
                    <a:lnTo>
                      <a:pt x="2797" y="646"/>
                    </a:lnTo>
                    <a:lnTo>
                      <a:pt x="2044" y="108"/>
                    </a:lnTo>
                    <a:lnTo>
                      <a:pt x="1937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8"/>
              <p:cNvSpPr/>
              <p:nvPr/>
            </p:nvSpPr>
            <p:spPr>
              <a:xfrm>
                <a:off x="6211850" y="3458625"/>
                <a:ext cx="5920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013" extrusionOk="0">
                    <a:moveTo>
                      <a:pt x="1615" y="323"/>
                    </a:moveTo>
                    <a:lnTo>
                      <a:pt x="1830" y="430"/>
                    </a:lnTo>
                    <a:lnTo>
                      <a:pt x="1937" y="538"/>
                    </a:lnTo>
                    <a:lnTo>
                      <a:pt x="2045" y="968"/>
                    </a:lnTo>
                    <a:lnTo>
                      <a:pt x="1937" y="1399"/>
                    </a:lnTo>
                    <a:lnTo>
                      <a:pt x="1722" y="1829"/>
                    </a:lnTo>
                    <a:lnTo>
                      <a:pt x="1507" y="2152"/>
                    </a:lnTo>
                    <a:lnTo>
                      <a:pt x="1292" y="2475"/>
                    </a:lnTo>
                    <a:lnTo>
                      <a:pt x="969" y="2582"/>
                    </a:lnTo>
                    <a:lnTo>
                      <a:pt x="539" y="2582"/>
                    </a:lnTo>
                    <a:lnTo>
                      <a:pt x="431" y="2367"/>
                    </a:lnTo>
                    <a:lnTo>
                      <a:pt x="324" y="2044"/>
                    </a:lnTo>
                    <a:lnTo>
                      <a:pt x="431" y="1614"/>
                    </a:lnTo>
                    <a:lnTo>
                      <a:pt x="646" y="1184"/>
                    </a:lnTo>
                    <a:lnTo>
                      <a:pt x="862" y="861"/>
                    </a:lnTo>
                    <a:lnTo>
                      <a:pt x="1077" y="538"/>
                    </a:lnTo>
                    <a:lnTo>
                      <a:pt x="1399" y="430"/>
                    </a:lnTo>
                    <a:lnTo>
                      <a:pt x="1615" y="323"/>
                    </a:lnTo>
                    <a:close/>
                    <a:moveTo>
                      <a:pt x="1615" y="0"/>
                    </a:moveTo>
                    <a:lnTo>
                      <a:pt x="1292" y="108"/>
                    </a:lnTo>
                    <a:lnTo>
                      <a:pt x="862" y="323"/>
                    </a:lnTo>
                    <a:lnTo>
                      <a:pt x="539" y="538"/>
                    </a:lnTo>
                    <a:lnTo>
                      <a:pt x="324" y="968"/>
                    </a:lnTo>
                    <a:lnTo>
                      <a:pt x="1" y="1506"/>
                    </a:lnTo>
                    <a:lnTo>
                      <a:pt x="1" y="2044"/>
                    </a:lnTo>
                    <a:lnTo>
                      <a:pt x="108" y="2582"/>
                    </a:lnTo>
                    <a:lnTo>
                      <a:pt x="216" y="2690"/>
                    </a:lnTo>
                    <a:lnTo>
                      <a:pt x="324" y="2905"/>
                    </a:lnTo>
                    <a:lnTo>
                      <a:pt x="754" y="3013"/>
                    </a:lnTo>
                    <a:lnTo>
                      <a:pt x="1077" y="2905"/>
                    </a:lnTo>
                    <a:lnTo>
                      <a:pt x="1507" y="2690"/>
                    </a:lnTo>
                    <a:lnTo>
                      <a:pt x="1830" y="2367"/>
                    </a:lnTo>
                    <a:lnTo>
                      <a:pt x="2045" y="2044"/>
                    </a:lnTo>
                    <a:lnTo>
                      <a:pt x="2368" y="1506"/>
                    </a:lnTo>
                    <a:lnTo>
                      <a:pt x="2368" y="968"/>
                    </a:lnTo>
                    <a:lnTo>
                      <a:pt x="2260" y="430"/>
                    </a:lnTo>
                    <a:lnTo>
                      <a:pt x="2153" y="215"/>
                    </a:lnTo>
                    <a:lnTo>
                      <a:pt x="2045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8"/>
              <p:cNvSpPr/>
              <p:nvPr/>
            </p:nvSpPr>
            <p:spPr>
              <a:xfrm>
                <a:off x="6214550" y="3464000"/>
                <a:ext cx="538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583" extrusionOk="0">
                    <a:moveTo>
                      <a:pt x="1507" y="0"/>
                    </a:moveTo>
                    <a:lnTo>
                      <a:pt x="1076" y="108"/>
                    </a:lnTo>
                    <a:lnTo>
                      <a:pt x="646" y="431"/>
                    </a:lnTo>
                    <a:lnTo>
                      <a:pt x="323" y="861"/>
                    </a:lnTo>
                    <a:lnTo>
                      <a:pt x="108" y="1399"/>
                    </a:lnTo>
                    <a:lnTo>
                      <a:pt x="0" y="1829"/>
                    </a:lnTo>
                    <a:lnTo>
                      <a:pt x="108" y="2260"/>
                    </a:lnTo>
                    <a:lnTo>
                      <a:pt x="323" y="2475"/>
                    </a:lnTo>
                    <a:lnTo>
                      <a:pt x="646" y="2582"/>
                    </a:lnTo>
                    <a:lnTo>
                      <a:pt x="1076" y="2475"/>
                    </a:lnTo>
                    <a:lnTo>
                      <a:pt x="1507" y="2152"/>
                    </a:lnTo>
                    <a:lnTo>
                      <a:pt x="1829" y="1722"/>
                    </a:lnTo>
                    <a:lnTo>
                      <a:pt x="2045" y="1184"/>
                    </a:lnTo>
                    <a:lnTo>
                      <a:pt x="2152" y="753"/>
                    </a:lnTo>
                    <a:lnTo>
                      <a:pt x="2045" y="323"/>
                    </a:lnTo>
                    <a:lnTo>
                      <a:pt x="182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8"/>
              <p:cNvSpPr/>
              <p:nvPr/>
            </p:nvSpPr>
            <p:spPr>
              <a:xfrm>
                <a:off x="6287175" y="3474750"/>
                <a:ext cx="861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6" extrusionOk="0">
                    <a:moveTo>
                      <a:pt x="0" y="1"/>
                    </a:moveTo>
                    <a:lnTo>
                      <a:pt x="0" y="754"/>
                    </a:lnTo>
                    <a:lnTo>
                      <a:pt x="3335" y="2905"/>
                    </a:lnTo>
                    <a:lnTo>
                      <a:pt x="3443" y="204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8"/>
              <p:cNvSpPr/>
              <p:nvPr/>
            </p:nvSpPr>
            <p:spPr>
              <a:xfrm>
                <a:off x="6281800" y="3469375"/>
                <a:ext cx="941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229" extrusionOk="0">
                    <a:moveTo>
                      <a:pt x="323" y="538"/>
                    </a:moveTo>
                    <a:lnTo>
                      <a:pt x="3443" y="2367"/>
                    </a:lnTo>
                    <a:lnTo>
                      <a:pt x="3443" y="2773"/>
                    </a:lnTo>
                    <a:lnTo>
                      <a:pt x="3443" y="2773"/>
                    </a:lnTo>
                    <a:lnTo>
                      <a:pt x="323" y="861"/>
                    </a:lnTo>
                    <a:lnTo>
                      <a:pt x="323" y="538"/>
                    </a:lnTo>
                    <a:close/>
                    <a:moveTo>
                      <a:pt x="108" y="0"/>
                    </a:moveTo>
                    <a:lnTo>
                      <a:pt x="0" y="216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550" y="3228"/>
                    </a:lnTo>
                    <a:lnTo>
                      <a:pt x="3658" y="3228"/>
                    </a:lnTo>
                    <a:lnTo>
                      <a:pt x="3766" y="3120"/>
                    </a:lnTo>
                    <a:lnTo>
                      <a:pt x="3766" y="2260"/>
                    </a:lnTo>
                    <a:lnTo>
                      <a:pt x="3658" y="2152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28"/>
              <p:cNvSpPr/>
              <p:nvPr/>
            </p:nvSpPr>
            <p:spPr>
              <a:xfrm>
                <a:off x="6287175" y="3464000"/>
                <a:ext cx="1022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2475" extrusionOk="0">
                    <a:moveTo>
                      <a:pt x="646" y="0"/>
                    </a:moveTo>
                    <a:lnTo>
                      <a:pt x="0" y="431"/>
                    </a:lnTo>
                    <a:lnTo>
                      <a:pt x="3443" y="2475"/>
                    </a:lnTo>
                    <a:lnTo>
                      <a:pt x="4089" y="2044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28"/>
              <p:cNvSpPr/>
              <p:nvPr/>
            </p:nvSpPr>
            <p:spPr>
              <a:xfrm>
                <a:off x="6281800" y="3461300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323"/>
                    </a:moveTo>
                    <a:lnTo>
                      <a:pt x="3873" y="2152"/>
                    </a:lnTo>
                    <a:lnTo>
                      <a:pt x="3658" y="2368"/>
                    </a:lnTo>
                    <a:lnTo>
                      <a:pt x="510" y="499"/>
                    </a:lnTo>
                    <a:lnTo>
                      <a:pt x="510" y="499"/>
                    </a:lnTo>
                    <a:lnTo>
                      <a:pt x="861" y="323"/>
                    </a:lnTo>
                    <a:close/>
                    <a:moveTo>
                      <a:pt x="753" y="1"/>
                    </a:moveTo>
                    <a:lnTo>
                      <a:pt x="108" y="323"/>
                    </a:lnTo>
                    <a:lnTo>
                      <a:pt x="0" y="539"/>
                    </a:lnTo>
                    <a:lnTo>
                      <a:pt x="108" y="646"/>
                    </a:lnTo>
                    <a:lnTo>
                      <a:pt x="3550" y="2798"/>
                    </a:lnTo>
                    <a:lnTo>
                      <a:pt x="3658" y="2798"/>
                    </a:lnTo>
                    <a:lnTo>
                      <a:pt x="4411" y="2368"/>
                    </a:lnTo>
                    <a:lnTo>
                      <a:pt x="4411" y="2152"/>
                    </a:lnTo>
                    <a:lnTo>
                      <a:pt x="4411" y="2045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28"/>
              <p:cNvSpPr/>
              <p:nvPr/>
            </p:nvSpPr>
            <p:spPr>
              <a:xfrm>
                <a:off x="6370550" y="3515100"/>
                <a:ext cx="188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292" extrusionOk="0">
                    <a:moveTo>
                      <a:pt x="754" y="0"/>
                    </a:moveTo>
                    <a:lnTo>
                      <a:pt x="108" y="431"/>
                    </a:lnTo>
                    <a:lnTo>
                      <a:pt x="0" y="1291"/>
                    </a:lnTo>
                    <a:lnTo>
                      <a:pt x="754" y="861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28"/>
              <p:cNvSpPr/>
              <p:nvPr/>
            </p:nvSpPr>
            <p:spPr>
              <a:xfrm>
                <a:off x="6367850" y="3512400"/>
                <a:ext cx="24250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508" extrusionOk="0">
                    <a:moveTo>
                      <a:pt x="646" y="431"/>
                    </a:moveTo>
                    <a:lnTo>
                      <a:pt x="646" y="862"/>
                    </a:lnTo>
                    <a:lnTo>
                      <a:pt x="324" y="1055"/>
                    </a:lnTo>
                    <a:lnTo>
                      <a:pt x="324" y="1055"/>
                    </a:lnTo>
                    <a:lnTo>
                      <a:pt x="324" y="646"/>
                    </a:lnTo>
                    <a:lnTo>
                      <a:pt x="646" y="431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539"/>
                    </a:lnTo>
                    <a:lnTo>
                      <a:pt x="1" y="1399"/>
                    </a:lnTo>
                    <a:lnTo>
                      <a:pt x="108" y="1507"/>
                    </a:lnTo>
                    <a:lnTo>
                      <a:pt x="216" y="1507"/>
                    </a:lnTo>
                    <a:lnTo>
                      <a:pt x="969" y="1077"/>
                    </a:lnTo>
                    <a:lnTo>
                      <a:pt x="969" y="969"/>
                    </a:lnTo>
                    <a:lnTo>
                      <a:pt x="969" y="108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28"/>
              <p:cNvSpPr/>
              <p:nvPr/>
            </p:nvSpPr>
            <p:spPr>
              <a:xfrm>
                <a:off x="6268350" y="3485500"/>
                <a:ext cx="188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5" extrusionOk="0">
                    <a:moveTo>
                      <a:pt x="0" y="1"/>
                    </a:moveTo>
                    <a:lnTo>
                      <a:pt x="0" y="754"/>
                    </a:lnTo>
                    <a:lnTo>
                      <a:pt x="753" y="1184"/>
                    </a:lnTo>
                    <a:lnTo>
                      <a:pt x="753" y="4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28"/>
              <p:cNvSpPr/>
              <p:nvPr/>
            </p:nvSpPr>
            <p:spPr>
              <a:xfrm>
                <a:off x="6262950" y="3480125"/>
                <a:ext cx="296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185" h="1615" extrusionOk="0">
                    <a:moveTo>
                      <a:pt x="431" y="539"/>
                    </a:moveTo>
                    <a:lnTo>
                      <a:pt x="754" y="754"/>
                    </a:lnTo>
                    <a:lnTo>
                      <a:pt x="754" y="1077"/>
                    </a:lnTo>
                    <a:lnTo>
                      <a:pt x="754" y="1077"/>
                    </a:lnTo>
                    <a:lnTo>
                      <a:pt x="431" y="861"/>
                    </a:lnTo>
                    <a:lnTo>
                      <a:pt x="431" y="539"/>
                    </a:lnTo>
                    <a:close/>
                    <a:moveTo>
                      <a:pt x="109" y="1"/>
                    </a:moveTo>
                    <a:lnTo>
                      <a:pt x="1" y="216"/>
                    </a:lnTo>
                    <a:lnTo>
                      <a:pt x="1" y="969"/>
                    </a:lnTo>
                    <a:lnTo>
                      <a:pt x="109" y="1184"/>
                    </a:lnTo>
                    <a:lnTo>
                      <a:pt x="862" y="1615"/>
                    </a:lnTo>
                    <a:lnTo>
                      <a:pt x="1077" y="1615"/>
                    </a:lnTo>
                    <a:lnTo>
                      <a:pt x="1184" y="1399"/>
                    </a:lnTo>
                    <a:lnTo>
                      <a:pt x="1184" y="646"/>
                    </a:lnTo>
                    <a:lnTo>
                      <a:pt x="1077" y="431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28"/>
              <p:cNvSpPr/>
              <p:nvPr/>
            </p:nvSpPr>
            <p:spPr>
              <a:xfrm>
                <a:off x="6268350" y="3474750"/>
                <a:ext cx="3497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862" extrusionOk="0">
                    <a:moveTo>
                      <a:pt x="646" y="1"/>
                    </a:moveTo>
                    <a:lnTo>
                      <a:pt x="0" y="431"/>
                    </a:lnTo>
                    <a:lnTo>
                      <a:pt x="753" y="861"/>
                    </a:lnTo>
                    <a:lnTo>
                      <a:pt x="1399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28"/>
              <p:cNvSpPr/>
              <p:nvPr/>
            </p:nvSpPr>
            <p:spPr>
              <a:xfrm>
                <a:off x="6262950" y="3472075"/>
                <a:ext cx="457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830" h="1076" extrusionOk="0">
                    <a:moveTo>
                      <a:pt x="862" y="323"/>
                    </a:moveTo>
                    <a:lnTo>
                      <a:pt x="1292" y="538"/>
                    </a:lnTo>
                    <a:lnTo>
                      <a:pt x="969" y="753"/>
                    </a:lnTo>
                    <a:lnTo>
                      <a:pt x="579" y="493"/>
                    </a:lnTo>
                    <a:lnTo>
                      <a:pt x="579" y="493"/>
                    </a:lnTo>
                    <a:lnTo>
                      <a:pt x="862" y="323"/>
                    </a:lnTo>
                    <a:close/>
                    <a:moveTo>
                      <a:pt x="754" y="0"/>
                    </a:moveTo>
                    <a:lnTo>
                      <a:pt x="109" y="323"/>
                    </a:lnTo>
                    <a:lnTo>
                      <a:pt x="1" y="538"/>
                    </a:lnTo>
                    <a:lnTo>
                      <a:pt x="109" y="646"/>
                    </a:lnTo>
                    <a:lnTo>
                      <a:pt x="862" y="1076"/>
                    </a:lnTo>
                    <a:lnTo>
                      <a:pt x="1077" y="1076"/>
                    </a:lnTo>
                    <a:lnTo>
                      <a:pt x="1722" y="753"/>
                    </a:lnTo>
                    <a:lnTo>
                      <a:pt x="1830" y="538"/>
                    </a:lnTo>
                    <a:lnTo>
                      <a:pt x="1722" y="430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28"/>
              <p:cNvSpPr/>
              <p:nvPr/>
            </p:nvSpPr>
            <p:spPr>
              <a:xfrm>
                <a:off x="6287175" y="3485500"/>
                <a:ext cx="1615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185" extrusionOk="0">
                    <a:moveTo>
                      <a:pt x="646" y="1"/>
                    </a:moveTo>
                    <a:lnTo>
                      <a:pt x="0" y="431"/>
                    </a:lnTo>
                    <a:lnTo>
                      <a:pt x="0" y="1184"/>
                    </a:lnTo>
                    <a:lnTo>
                      <a:pt x="646" y="862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28"/>
              <p:cNvSpPr/>
              <p:nvPr/>
            </p:nvSpPr>
            <p:spPr>
              <a:xfrm>
                <a:off x="6281800" y="3482825"/>
                <a:ext cx="269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507" extrusionOk="0">
                    <a:moveTo>
                      <a:pt x="646" y="431"/>
                    </a:moveTo>
                    <a:lnTo>
                      <a:pt x="646" y="861"/>
                    </a:lnTo>
                    <a:lnTo>
                      <a:pt x="430" y="990"/>
                    </a:lnTo>
                    <a:lnTo>
                      <a:pt x="430" y="990"/>
                    </a:lnTo>
                    <a:lnTo>
                      <a:pt x="430" y="646"/>
                    </a:lnTo>
                    <a:lnTo>
                      <a:pt x="646" y="431"/>
                    </a:lnTo>
                    <a:close/>
                    <a:moveTo>
                      <a:pt x="753" y="0"/>
                    </a:moveTo>
                    <a:lnTo>
                      <a:pt x="108" y="323"/>
                    </a:lnTo>
                    <a:lnTo>
                      <a:pt x="0" y="538"/>
                    </a:lnTo>
                    <a:lnTo>
                      <a:pt x="0" y="1291"/>
                    </a:lnTo>
                    <a:lnTo>
                      <a:pt x="108" y="1507"/>
                    </a:lnTo>
                    <a:lnTo>
                      <a:pt x="323" y="1507"/>
                    </a:lnTo>
                    <a:lnTo>
                      <a:pt x="968" y="1076"/>
                    </a:lnTo>
                    <a:lnTo>
                      <a:pt x="1076" y="969"/>
                    </a:lnTo>
                    <a:lnTo>
                      <a:pt x="1076" y="108"/>
                    </a:lnTo>
                    <a:lnTo>
                      <a:pt x="96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28"/>
              <p:cNvSpPr/>
              <p:nvPr/>
            </p:nvSpPr>
            <p:spPr>
              <a:xfrm>
                <a:off x="6230675" y="3488200"/>
                <a:ext cx="37700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938" extrusionOk="0">
                    <a:moveTo>
                      <a:pt x="1" y="1"/>
                    </a:moveTo>
                    <a:lnTo>
                      <a:pt x="1" y="1076"/>
                    </a:lnTo>
                    <a:lnTo>
                      <a:pt x="1507" y="1937"/>
                    </a:lnTo>
                    <a:lnTo>
                      <a:pt x="1507" y="8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28"/>
              <p:cNvSpPr/>
              <p:nvPr/>
            </p:nvSpPr>
            <p:spPr>
              <a:xfrm>
                <a:off x="6225300" y="3485500"/>
                <a:ext cx="48450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2261" extrusionOk="0">
                    <a:moveTo>
                      <a:pt x="431" y="431"/>
                    </a:moveTo>
                    <a:lnTo>
                      <a:pt x="1507" y="1077"/>
                    </a:lnTo>
                    <a:lnTo>
                      <a:pt x="1507" y="1739"/>
                    </a:lnTo>
                    <a:lnTo>
                      <a:pt x="1507" y="1739"/>
                    </a:lnTo>
                    <a:lnTo>
                      <a:pt x="431" y="1077"/>
                    </a:lnTo>
                    <a:lnTo>
                      <a:pt x="431" y="431"/>
                    </a:lnTo>
                    <a:close/>
                    <a:moveTo>
                      <a:pt x="108" y="1"/>
                    </a:moveTo>
                    <a:lnTo>
                      <a:pt x="1" y="109"/>
                    </a:lnTo>
                    <a:lnTo>
                      <a:pt x="1" y="1184"/>
                    </a:lnTo>
                    <a:lnTo>
                      <a:pt x="108" y="1400"/>
                    </a:lnTo>
                    <a:lnTo>
                      <a:pt x="1615" y="2260"/>
                    </a:lnTo>
                    <a:lnTo>
                      <a:pt x="1830" y="2260"/>
                    </a:lnTo>
                    <a:lnTo>
                      <a:pt x="1937" y="2045"/>
                    </a:lnTo>
                    <a:lnTo>
                      <a:pt x="1937" y="969"/>
                    </a:lnTo>
                    <a:lnTo>
                      <a:pt x="1830" y="862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28"/>
              <p:cNvSpPr/>
              <p:nvPr/>
            </p:nvSpPr>
            <p:spPr>
              <a:xfrm>
                <a:off x="6230675" y="3474750"/>
                <a:ext cx="59200" cy="3500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400" extrusionOk="0">
                    <a:moveTo>
                      <a:pt x="862" y="1"/>
                    </a:moveTo>
                    <a:lnTo>
                      <a:pt x="1" y="539"/>
                    </a:lnTo>
                    <a:lnTo>
                      <a:pt x="1507" y="1399"/>
                    </a:lnTo>
                    <a:lnTo>
                      <a:pt x="2368" y="861"/>
                    </a:lnTo>
                    <a:lnTo>
                      <a:pt x="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28"/>
              <p:cNvSpPr/>
              <p:nvPr/>
            </p:nvSpPr>
            <p:spPr>
              <a:xfrm>
                <a:off x="6225300" y="3472075"/>
                <a:ext cx="69975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722" extrusionOk="0">
                    <a:moveTo>
                      <a:pt x="1077" y="323"/>
                    </a:moveTo>
                    <a:lnTo>
                      <a:pt x="2260" y="968"/>
                    </a:lnTo>
                    <a:lnTo>
                      <a:pt x="1722" y="1291"/>
                    </a:lnTo>
                    <a:lnTo>
                      <a:pt x="581" y="677"/>
                    </a:lnTo>
                    <a:lnTo>
                      <a:pt x="1077" y="323"/>
                    </a:lnTo>
                    <a:close/>
                    <a:moveTo>
                      <a:pt x="1077" y="0"/>
                    </a:moveTo>
                    <a:lnTo>
                      <a:pt x="108" y="538"/>
                    </a:lnTo>
                    <a:lnTo>
                      <a:pt x="1" y="646"/>
                    </a:lnTo>
                    <a:lnTo>
                      <a:pt x="108" y="861"/>
                    </a:lnTo>
                    <a:lnTo>
                      <a:pt x="1615" y="1721"/>
                    </a:lnTo>
                    <a:lnTo>
                      <a:pt x="1830" y="1721"/>
                    </a:lnTo>
                    <a:lnTo>
                      <a:pt x="2690" y="1076"/>
                    </a:lnTo>
                    <a:lnTo>
                      <a:pt x="2798" y="968"/>
                    </a:lnTo>
                    <a:lnTo>
                      <a:pt x="2690" y="753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28"/>
              <p:cNvSpPr/>
              <p:nvPr/>
            </p:nvSpPr>
            <p:spPr>
              <a:xfrm>
                <a:off x="6268350" y="3496275"/>
                <a:ext cx="215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1615" extrusionOk="0">
                    <a:moveTo>
                      <a:pt x="861" y="0"/>
                    </a:moveTo>
                    <a:lnTo>
                      <a:pt x="0" y="538"/>
                    </a:lnTo>
                    <a:lnTo>
                      <a:pt x="0" y="1614"/>
                    </a:lnTo>
                    <a:lnTo>
                      <a:pt x="861" y="1076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28"/>
              <p:cNvSpPr/>
              <p:nvPr/>
            </p:nvSpPr>
            <p:spPr>
              <a:xfrm>
                <a:off x="6262950" y="3490900"/>
                <a:ext cx="323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045" extrusionOk="0">
                    <a:moveTo>
                      <a:pt x="969" y="538"/>
                    </a:moveTo>
                    <a:lnTo>
                      <a:pt x="969" y="1184"/>
                    </a:lnTo>
                    <a:lnTo>
                      <a:pt x="431" y="1520"/>
                    </a:lnTo>
                    <a:lnTo>
                      <a:pt x="431" y="861"/>
                    </a:lnTo>
                    <a:lnTo>
                      <a:pt x="969" y="538"/>
                    </a:lnTo>
                    <a:close/>
                    <a:moveTo>
                      <a:pt x="1077" y="0"/>
                    </a:moveTo>
                    <a:lnTo>
                      <a:pt x="109" y="646"/>
                    </a:lnTo>
                    <a:lnTo>
                      <a:pt x="1" y="753"/>
                    </a:lnTo>
                    <a:lnTo>
                      <a:pt x="1" y="1829"/>
                    </a:lnTo>
                    <a:lnTo>
                      <a:pt x="109" y="2044"/>
                    </a:lnTo>
                    <a:lnTo>
                      <a:pt x="324" y="2044"/>
                    </a:lnTo>
                    <a:lnTo>
                      <a:pt x="1184" y="1399"/>
                    </a:lnTo>
                    <a:lnTo>
                      <a:pt x="1292" y="1291"/>
                    </a:lnTo>
                    <a:lnTo>
                      <a:pt x="1292" y="215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28"/>
              <p:cNvSpPr/>
              <p:nvPr/>
            </p:nvSpPr>
            <p:spPr>
              <a:xfrm>
                <a:off x="6228000" y="3507025"/>
                <a:ext cx="215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292" extrusionOk="0">
                    <a:moveTo>
                      <a:pt x="0" y="1"/>
                    </a:moveTo>
                    <a:lnTo>
                      <a:pt x="0" y="861"/>
                    </a:lnTo>
                    <a:lnTo>
                      <a:pt x="753" y="1292"/>
                    </a:lnTo>
                    <a:lnTo>
                      <a:pt x="861" y="4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28"/>
              <p:cNvSpPr/>
              <p:nvPr/>
            </p:nvSpPr>
            <p:spPr>
              <a:xfrm>
                <a:off x="6225300" y="3504350"/>
                <a:ext cx="26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507" extrusionOk="0">
                    <a:moveTo>
                      <a:pt x="324" y="430"/>
                    </a:moveTo>
                    <a:lnTo>
                      <a:pt x="754" y="646"/>
                    </a:lnTo>
                    <a:lnTo>
                      <a:pt x="754" y="1148"/>
                    </a:lnTo>
                    <a:lnTo>
                      <a:pt x="754" y="1148"/>
                    </a:lnTo>
                    <a:lnTo>
                      <a:pt x="324" y="861"/>
                    </a:lnTo>
                    <a:lnTo>
                      <a:pt x="324" y="430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968"/>
                    </a:lnTo>
                    <a:lnTo>
                      <a:pt x="108" y="1076"/>
                    </a:lnTo>
                    <a:lnTo>
                      <a:pt x="861" y="1506"/>
                    </a:lnTo>
                    <a:lnTo>
                      <a:pt x="969" y="1506"/>
                    </a:lnTo>
                    <a:lnTo>
                      <a:pt x="1077" y="1399"/>
                    </a:lnTo>
                    <a:lnTo>
                      <a:pt x="1077" y="538"/>
                    </a:lnTo>
                    <a:lnTo>
                      <a:pt x="969" y="430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28"/>
              <p:cNvSpPr/>
              <p:nvPr/>
            </p:nvSpPr>
            <p:spPr>
              <a:xfrm>
                <a:off x="6228000" y="3498950"/>
                <a:ext cx="3767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754" extrusionOk="0">
                    <a:moveTo>
                      <a:pt x="646" y="1"/>
                    </a:moveTo>
                    <a:lnTo>
                      <a:pt x="0" y="324"/>
                    </a:lnTo>
                    <a:lnTo>
                      <a:pt x="861" y="754"/>
                    </a:lnTo>
                    <a:lnTo>
                      <a:pt x="1507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28"/>
              <p:cNvSpPr/>
              <p:nvPr/>
            </p:nvSpPr>
            <p:spPr>
              <a:xfrm>
                <a:off x="6225300" y="3493575"/>
                <a:ext cx="43075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185" extrusionOk="0">
                    <a:moveTo>
                      <a:pt x="861" y="431"/>
                    </a:moveTo>
                    <a:lnTo>
                      <a:pt x="1184" y="646"/>
                    </a:lnTo>
                    <a:lnTo>
                      <a:pt x="969" y="754"/>
                    </a:lnTo>
                    <a:lnTo>
                      <a:pt x="564" y="580"/>
                    </a:lnTo>
                    <a:lnTo>
                      <a:pt x="564" y="580"/>
                    </a:lnTo>
                    <a:lnTo>
                      <a:pt x="861" y="431"/>
                    </a:lnTo>
                    <a:close/>
                    <a:moveTo>
                      <a:pt x="754" y="1"/>
                    </a:moveTo>
                    <a:lnTo>
                      <a:pt x="108" y="431"/>
                    </a:lnTo>
                    <a:lnTo>
                      <a:pt x="1" y="539"/>
                    </a:lnTo>
                    <a:lnTo>
                      <a:pt x="108" y="754"/>
                    </a:lnTo>
                    <a:lnTo>
                      <a:pt x="861" y="1184"/>
                    </a:lnTo>
                    <a:lnTo>
                      <a:pt x="969" y="1184"/>
                    </a:lnTo>
                    <a:lnTo>
                      <a:pt x="1722" y="754"/>
                    </a:lnTo>
                    <a:lnTo>
                      <a:pt x="1722" y="646"/>
                    </a:lnTo>
                    <a:lnTo>
                      <a:pt x="1722" y="431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28"/>
              <p:cNvSpPr/>
              <p:nvPr/>
            </p:nvSpPr>
            <p:spPr>
              <a:xfrm>
                <a:off x="6246825" y="3509725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754" y="0"/>
                    </a:moveTo>
                    <a:lnTo>
                      <a:pt x="108" y="323"/>
                    </a:lnTo>
                    <a:lnTo>
                      <a:pt x="0" y="1184"/>
                    </a:lnTo>
                    <a:lnTo>
                      <a:pt x="754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28"/>
              <p:cNvSpPr/>
              <p:nvPr/>
            </p:nvSpPr>
            <p:spPr>
              <a:xfrm>
                <a:off x="6244125" y="3504350"/>
                <a:ext cx="2425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507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4" y="1119"/>
                    </a:lnTo>
                    <a:lnTo>
                      <a:pt x="324" y="646"/>
                    </a:lnTo>
                    <a:lnTo>
                      <a:pt x="646" y="538"/>
                    </a:lnTo>
                    <a:close/>
                    <a:moveTo>
                      <a:pt x="754" y="0"/>
                    </a:moveTo>
                    <a:lnTo>
                      <a:pt x="108" y="430"/>
                    </a:lnTo>
                    <a:lnTo>
                      <a:pt x="1" y="538"/>
                    </a:lnTo>
                    <a:lnTo>
                      <a:pt x="1" y="1399"/>
                    </a:lnTo>
                    <a:lnTo>
                      <a:pt x="108" y="1506"/>
                    </a:lnTo>
                    <a:lnTo>
                      <a:pt x="216" y="1506"/>
                    </a:lnTo>
                    <a:lnTo>
                      <a:pt x="969" y="1184"/>
                    </a:lnTo>
                    <a:lnTo>
                      <a:pt x="969" y="968"/>
                    </a:lnTo>
                    <a:lnTo>
                      <a:pt x="969" y="215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28"/>
              <p:cNvSpPr/>
              <p:nvPr/>
            </p:nvSpPr>
            <p:spPr>
              <a:xfrm>
                <a:off x="6211850" y="3517775"/>
                <a:ext cx="861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2906" extrusionOk="0">
                    <a:moveTo>
                      <a:pt x="1" y="1"/>
                    </a:moveTo>
                    <a:lnTo>
                      <a:pt x="1" y="862"/>
                    </a:lnTo>
                    <a:lnTo>
                      <a:pt x="3444" y="2906"/>
                    </a:lnTo>
                    <a:lnTo>
                      <a:pt x="3444" y="204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28"/>
              <p:cNvSpPr/>
              <p:nvPr/>
            </p:nvSpPr>
            <p:spPr>
              <a:xfrm>
                <a:off x="6209175" y="3515100"/>
                <a:ext cx="9415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3121" extrusionOk="0">
                    <a:moveTo>
                      <a:pt x="323" y="431"/>
                    </a:moveTo>
                    <a:lnTo>
                      <a:pt x="3443" y="2260"/>
                    </a:lnTo>
                    <a:lnTo>
                      <a:pt x="3443" y="2673"/>
                    </a:lnTo>
                    <a:lnTo>
                      <a:pt x="3443" y="2673"/>
                    </a:lnTo>
                    <a:lnTo>
                      <a:pt x="323" y="861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108" y="1076"/>
                    </a:lnTo>
                    <a:lnTo>
                      <a:pt x="3443" y="3120"/>
                    </a:lnTo>
                    <a:lnTo>
                      <a:pt x="3658" y="3120"/>
                    </a:lnTo>
                    <a:lnTo>
                      <a:pt x="3766" y="3013"/>
                    </a:lnTo>
                    <a:lnTo>
                      <a:pt x="3766" y="2152"/>
                    </a:lnTo>
                    <a:lnTo>
                      <a:pt x="3658" y="2045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28"/>
              <p:cNvSpPr/>
              <p:nvPr/>
            </p:nvSpPr>
            <p:spPr>
              <a:xfrm>
                <a:off x="6211850" y="3507025"/>
                <a:ext cx="1049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2476" extrusionOk="0">
                    <a:moveTo>
                      <a:pt x="754" y="1"/>
                    </a:moveTo>
                    <a:lnTo>
                      <a:pt x="1" y="431"/>
                    </a:lnTo>
                    <a:lnTo>
                      <a:pt x="3444" y="2475"/>
                    </a:lnTo>
                    <a:lnTo>
                      <a:pt x="4197" y="2152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28"/>
              <p:cNvSpPr/>
              <p:nvPr/>
            </p:nvSpPr>
            <p:spPr>
              <a:xfrm>
                <a:off x="6209175" y="3504350"/>
                <a:ext cx="1103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798" extrusionOk="0">
                    <a:moveTo>
                      <a:pt x="861" y="323"/>
                    </a:moveTo>
                    <a:lnTo>
                      <a:pt x="3873" y="2259"/>
                    </a:lnTo>
                    <a:lnTo>
                      <a:pt x="3551" y="2367"/>
                    </a:lnTo>
                    <a:lnTo>
                      <a:pt x="415" y="546"/>
                    </a:lnTo>
                    <a:lnTo>
                      <a:pt x="415" y="546"/>
                    </a:lnTo>
                    <a:lnTo>
                      <a:pt x="861" y="323"/>
                    </a:lnTo>
                    <a:close/>
                    <a:moveTo>
                      <a:pt x="753" y="0"/>
                    </a:moveTo>
                    <a:lnTo>
                      <a:pt x="108" y="430"/>
                    </a:lnTo>
                    <a:lnTo>
                      <a:pt x="0" y="538"/>
                    </a:lnTo>
                    <a:lnTo>
                      <a:pt x="108" y="646"/>
                    </a:lnTo>
                    <a:lnTo>
                      <a:pt x="3443" y="2797"/>
                    </a:lnTo>
                    <a:lnTo>
                      <a:pt x="3658" y="2797"/>
                    </a:lnTo>
                    <a:lnTo>
                      <a:pt x="4304" y="2367"/>
                    </a:lnTo>
                    <a:lnTo>
                      <a:pt x="4411" y="2259"/>
                    </a:lnTo>
                    <a:lnTo>
                      <a:pt x="4304" y="2044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28"/>
              <p:cNvSpPr/>
              <p:nvPr/>
            </p:nvSpPr>
            <p:spPr>
              <a:xfrm>
                <a:off x="6297925" y="3560825"/>
                <a:ext cx="1885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184" extrusionOk="0">
                    <a:moveTo>
                      <a:pt x="754" y="0"/>
                    </a:moveTo>
                    <a:lnTo>
                      <a:pt x="1" y="323"/>
                    </a:lnTo>
                    <a:lnTo>
                      <a:pt x="1" y="1184"/>
                    </a:lnTo>
                    <a:lnTo>
                      <a:pt x="754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28"/>
              <p:cNvSpPr/>
              <p:nvPr/>
            </p:nvSpPr>
            <p:spPr>
              <a:xfrm>
                <a:off x="6295250" y="3555450"/>
                <a:ext cx="242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507" extrusionOk="0">
                    <a:moveTo>
                      <a:pt x="646" y="538"/>
                    </a:moveTo>
                    <a:lnTo>
                      <a:pt x="646" y="861"/>
                    </a:lnTo>
                    <a:lnTo>
                      <a:pt x="323" y="1022"/>
                    </a:lnTo>
                    <a:lnTo>
                      <a:pt x="323" y="646"/>
                    </a:lnTo>
                    <a:lnTo>
                      <a:pt x="646" y="538"/>
                    </a:lnTo>
                    <a:close/>
                    <a:moveTo>
                      <a:pt x="753" y="0"/>
                    </a:moveTo>
                    <a:lnTo>
                      <a:pt x="108" y="431"/>
                    </a:lnTo>
                    <a:lnTo>
                      <a:pt x="0" y="538"/>
                    </a:lnTo>
                    <a:lnTo>
                      <a:pt x="0" y="1399"/>
                    </a:lnTo>
                    <a:lnTo>
                      <a:pt x="0" y="1506"/>
                    </a:lnTo>
                    <a:lnTo>
                      <a:pt x="215" y="1506"/>
                    </a:lnTo>
                    <a:lnTo>
                      <a:pt x="861" y="1184"/>
                    </a:lnTo>
                    <a:lnTo>
                      <a:pt x="968" y="968"/>
                    </a:lnTo>
                    <a:lnTo>
                      <a:pt x="968" y="215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28"/>
              <p:cNvSpPr/>
              <p:nvPr/>
            </p:nvSpPr>
            <p:spPr>
              <a:xfrm>
                <a:off x="7185525" y="3966950"/>
                <a:ext cx="18850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62" extrusionOk="0">
                    <a:moveTo>
                      <a:pt x="753" y="1"/>
                    </a:moveTo>
                    <a:lnTo>
                      <a:pt x="0" y="539"/>
                    </a:lnTo>
                    <a:lnTo>
                      <a:pt x="0" y="862"/>
                    </a:lnTo>
                    <a:lnTo>
                      <a:pt x="646" y="539"/>
                    </a:lnTo>
                    <a:lnTo>
                      <a:pt x="753" y="431"/>
                    </a:lnTo>
                    <a:lnTo>
                      <a:pt x="753" y="324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28"/>
              <p:cNvSpPr/>
              <p:nvPr/>
            </p:nvSpPr>
            <p:spPr>
              <a:xfrm>
                <a:off x="7182825" y="396427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extrusionOk="0">
                    <a:moveTo>
                      <a:pt x="861" y="0"/>
                    </a:moveTo>
                    <a:lnTo>
                      <a:pt x="1" y="431"/>
                    </a:lnTo>
                    <a:lnTo>
                      <a:pt x="1" y="646"/>
                    </a:lnTo>
                    <a:lnTo>
                      <a:pt x="1" y="969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861" y="753"/>
                    </a:lnTo>
                    <a:lnTo>
                      <a:pt x="1076" y="646"/>
                    </a:lnTo>
                    <a:lnTo>
                      <a:pt x="1076" y="431"/>
                    </a:lnTo>
                    <a:lnTo>
                      <a:pt x="1076" y="108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28"/>
              <p:cNvSpPr/>
              <p:nvPr/>
            </p:nvSpPr>
            <p:spPr>
              <a:xfrm>
                <a:off x="7155925" y="3948125"/>
                <a:ext cx="4845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1292" extrusionOk="0">
                    <a:moveTo>
                      <a:pt x="539" y="1"/>
                    </a:moveTo>
                    <a:lnTo>
                      <a:pt x="324" y="108"/>
                    </a:lnTo>
                    <a:lnTo>
                      <a:pt x="108" y="216"/>
                    </a:lnTo>
                    <a:lnTo>
                      <a:pt x="1" y="431"/>
                    </a:lnTo>
                    <a:lnTo>
                      <a:pt x="108" y="539"/>
                    </a:lnTo>
                    <a:lnTo>
                      <a:pt x="1184" y="1292"/>
                    </a:lnTo>
                    <a:lnTo>
                      <a:pt x="1937" y="754"/>
                    </a:lnTo>
                    <a:lnTo>
                      <a:pt x="754" y="108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28"/>
              <p:cNvSpPr/>
              <p:nvPr/>
            </p:nvSpPr>
            <p:spPr>
              <a:xfrm>
                <a:off x="7150550" y="394275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861" y="431"/>
                    </a:moveTo>
                    <a:lnTo>
                      <a:pt x="1873" y="1021"/>
                    </a:lnTo>
                    <a:lnTo>
                      <a:pt x="1873" y="1021"/>
                    </a:lnTo>
                    <a:lnTo>
                      <a:pt x="1399" y="1292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646" y="431"/>
                    </a:lnTo>
                    <a:close/>
                    <a:moveTo>
                      <a:pt x="754" y="1"/>
                    </a:moveTo>
                    <a:lnTo>
                      <a:pt x="431" y="108"/>
                    </a:lnTo>
                    <a:lnTo>
                      <a:pt x="216" y="216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08" y="754"/>
                    </a:lnTo>
                    <a:lnTo>
                      <a:pt x="216" y="969"/>
                    </a:lnTo>
                    <a:lnTo>
                      <a:pt x="1292" y="1614"/>
                    </a:lnTo>
                    <a:lnTo>
                      <a:pt x="1507" y="1614"/>
                    </a:lnTo>
                    <a:lnTo>
                      <a:pt x="2260" y="1184"/>
                    </a:lnTo>
                    <a:lnTo>
                      <a:pt x="2367" y="1077"/>
                    </a:lnTo>
                    <a:lnTo>
                      <a:pt x="2260" y="861"/>
                    </a:lnTo>
                    <a:lnTo>
                      <a:pt x="1076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28"/>
              <p:cNvSpPr/>
              <p:nvPr/>
            </p:nvSpPr>
            <p:spPr>
              <a:xfrm>
                <a:off x="7153250" y="3958900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108" y="323"/>
                    </a:lnTo>
                    <a:lnTo>
                      <a:pt x="108" y="431"/>
                    </a:lnTo>
                    <a:lnTo>
                      <a:pt x="1291" y="1184"/>
                    </a:lnTo>
                    <a:lnTo>
                      <a:pt x="1291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28"/>
              <p:cNvSpPr/>
              <p:nvPr/>
            </p:nvSpPr>
            <p:spPr>
              <a:xfrm>
                <a:off x="7150550" y="395352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" y="323"/>
                    </a:lnTo>
                    <a:lnTo>
                      <a:pt x="1" y="430"/>
                    </a:lnTo>
                    <a:lnTo>
                      <a:pt x="1" y="646"/>
                    </a:lnTo>
                    <a:lnTo>
                      <a:pt x="108" y="753"/>
                    </a:lnTo>
                    <a:lnTo>
                      <a:pt x="1399" y="1614"/>
                    </a:lnTo>
                    <a:lnTo>
                      <a:pt x="1507" y="1614"/>
                    </a:lnTo>
                    <a:lnTo>
                      <a:pt x="1614" y="1399"/>
                    </a:lnTo>
                    <a:lnTo>
                      <a:pt x="1614" y="1076"/>
                    </a:lnTo>
                    <a:lnTo>
                      <a:pt x="1507" y="861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28"/>
              <p:cNvSpPr/>
              <p:nvPr/>
            </p:nvSpPr>
            <p:spPr>
              <a:xfrm>
                <a:off x="7172075" y="3961575"/>
                <a:ext cx="403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077" extrusionOk="0">
                    <a:moveTo>
                      <a:pt x="753" y="324"/>
                    </a:moveTo>
                    <a:lnTo>
                      <a:pt x="1076" y="431"/>
                    </a:lnTo>
                    <a:lnTo>
                      <a:pt x="1184" y="539"/>
                    </a:lnTo>
                    <a:lnTo>
                      <a:pt x="1076" y="646"/>
                    </a:lnTo>
                    <a:lnTo>
                      <a:pt x="753" y="754"/>
                    </a:lnTo>
                    <a:lnTo>
                      <a:pt x="538" y="646"/>
                    </a:lnTo>
                    <a:lnTo>
                      <a:pt x="431" y="539"/>
                    </a:lnTo>
                    <a:lnTo>
                      <a:pt x="538" y="431"/>
                    </a:lnTo>
                    <a:lnTo>
                      <a:pt x="753" y="324"/>
                    </a:lnTo>
                    <a:close/>
                    <a:moveTo>
                      <a:pt x="538" y="1"/>
                    </a:moveTo>
                    <a:lnTo>
                      <a:pt x="323" y="108"/>
                    </a:lnTo>
                    <a:lnTo>
                      <a:pt x="108" y="324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323" y="969"/>
                    </a:lnTo>
                    <a:lnTo>
                      <a:pt x="538" y="1077"/>
                    </a:lnTo>
                    <a:lnTo>
                      <a:pt x="1076" y="1077"/>
                    </a:lnTo>
                    <a:lnTo>
                      <a:pt x="1291" y="969"/>
                    </a:lnTo>
                    <a:lnTo>
                      <a:pt x="1506" y="754"/>
                    </a:lnTo>
                    <a:lnTo>
                      <a:pt x="1614" y="539"/>
                    </a:lnTo>
                    <a:lnTo>
                      <a:pt x="1506" y="324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28"/>
              <p:cNvSpPr/>
              <p:nvPr/>
            </p:nvSpPr>
            <p:spPr>
              <a:xfrm>
                <a:off x="7166700" y="379482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extrusionOk="0">
                    <a:moveTo>
                      <a:pt x="0" y="0"/>
                    </a:move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968" y="7531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28"/>
              <p:cNvSpPr/>
              <p:nvPr/>
            </p:nvSpPr>
            <p:spPr>
              <a:xfrm>
                <a:off x="7166700" y="379482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fill="none" extrusionOk="0">
                    <a:moveTo>
                      <a:pt x="0" y="0"/>
                    </a:moveTo>
                    <a:lnTo>
                      <a:pt x="430" y="7209"/>
                    </a:ln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968" y="7531"/>
                    </a:lnTo>
                    <a:lnTo>
                      <a:pt x="968" y="7531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28"/>
              <p:cNvSpPr/>
              <p:nvPr/>
            </p:nvSpPr>
            <p:spPr>
              <a:xfrm>
                <a:off x="7161300" y="3792125"/>
                <a:ext cx="61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855" extrusionOk="0">
                    <a:moveTo>
                      <a:pt x="109" y="1"/>
                    </a:moveTo>
                    <a:lnTo>
                      <a:pt x="1" y="108"/>
                    </a:lnTo>
                    <a:lnTo>
                      <a:pt x="431" y="7317"/>
                    </a:lnTo>
                    <a:lnTo>
                      <a:pt x="539" y="7532"/>
                    </a:lnTo>
                    <a:lnTo>
                      <a:pt x="754" y="7639"/>
                    </a:lnTo>
                    <a:lnTo>
                      <a:pt x="969" y="7747"/>
                    </a:lnTo>
                    <a:lnTo>
                      <a:pt x="1184" y="7855"/>
                    </a:lnTo>
                    <a:lnTo>
                      <a:pt x="1507" y="7747"/>
                    </a:lnTo>
                    <a:lnTo>
                      <a:pt x="1722" y="7747"/>
                    </a:lnTo>
                    <a:lnTo>
                      <a:pt x="1937" y="7532"/>
                    </a:lnTo>
                    <a:lnTo>
                      <a:pt x="1937" y="7317"/>
                    </a:lnTo>
                    <a:lnTo>
                      <a:pt x="2368" y="1292"/>
                    </a:lnTo>
                    <a:lnTo>
                      <a:pt x="2475" y="216"/>
                    </a:lnTo>
                    <a:lnTo>
                      <a:pt x="2475" y="1"/>
                    </a:lnTo>
                    <a:lnTo>
                      <a:pt x="2153" y="1"/>
                    </a:lnTo>
                    <a:lnTo>
                      <a:pt x="2153" y="108"/>
                    </a:lnTo>
                    <a:lnTo>
                      <a:pt x="2045" y="1292"/>
                    </a:lnTo>
                    <a:lnTo>
                      <a:pt x="1615" y="7317"/>
                    </a:lnTo>
                    <a:lnTo>
                      <a:pt x="1507" y="7424"/>
                    </a:lnTo>
                    <a:lnTo>
                      <a:pt x="969" y="7424"/>
                    </a:lnTo>
                    <a:lnTo>
                      <a:pt x="862" y="7317"/>
                    </a:lnTo>
                    <a:lnTo>
                      <a:pt x="431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28"/>
              <p:cNvSpPr/>
              <p:nvPr/>
            </p:nvSpPr>
            <p:spPr>
              <a:xfrm>
                <a:off x="7161300" y="3754475"/>
                <a:ext cx="619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2906" extrusionOk="0">
                    <a:moveTo>
                      <a:pt x="1292" y="323"/>
                    </a:moveTo>
                    <a:lnTo>
                      <a:pt x="1615" y="431"/>
                    </a:lnTo>
                    <a:lnTo>
                      <a:pt x="1937" y="646"/>
                    </a:lnTo>
                    <a:lnTo>
                      <a:pt x="2045" y="969"/>
                    </a:lnTo>
                    <a:lnTo>
                      <a:pt x="2153" y="1399"/>
                    </a:lnTo>
                    <a:lnTo>
                      <a:pt x="2153" y="1507"/>
                    </a:lnTo>
                    <a:lnTo>
                      <a:pt x="2045" y="1937"/>
                    </a:lnTo>
                    <a:lnTo>
                      <a:pt x="1830" y="2260"/>
                    </a:lnTo>
                    <a:lnTo>
                      <a:pt x="1615" y="2475"/>
                    </a:lnTo>
                    <a:lnTo>
                      <a:pt x="969" y="2475"/>
                    </a:lnTo>
                    <a:lnTo>
                      <a:pt x="646" y="2260"/>
                    </a:lnTo>
                    <a:lnTo>
                      <a:pt x="431" y="1937"/>
                    </a:lnTo>
                    <a:lnTo>
                      <a:pt x="324" y="1507"/>
                    </a:lnTo>
                    <a:lnTo>
                      <a:pt x="324" y="1399"/>
                    </a:lnTo>
                    <a:lnTo>
                      <a:pt x="431" y="969"/>
                    </a:lnTo>
                    <a:lnTo>
                      <a:pt x="646" y="646"/>
                    </a:lnTo>
                    <a:lnTo>
                      <a:pt x="862" y="431"/>
                    </a:lnTo>
                    <a:lnTo>
                      <a:pt x="1292" y="323"/>
                    </a:lnTo>
                    <a:close/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9" y="861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09" y="2045"/>
                    </a:lnTo>
                    <a:lnTo>
                      <a:pt x="431" y="2475"/>
                    </a:lnTo>
                    <a:lnTo>
                      <a:pt x="754" y="2798"/>
                    </a:lnTo>
                    <a:lnTo>
                      <a:pt x="1292" y="2905"/>
                    </a:lnTo>
                    <a:lnTo>
                      <a:pt x="1722" y="2798"/>
                    </a:lnTo>
                    <a:lnTo>
                      <a:pt x="2153" y="2475"/>
                    </a:lnTo>
                    <a:lnTo>
                      <a:pt x="2368" y="2045"/>
                    </a:lnTo>
                    <a:lnTo>
                      <a:pt x="2475" y="1614"/>
                    </a:lnTo>
                    <a:lnTo>
                      <a:pt x="2475" y="1399"/>
                    </a:lnTo>
                    <a:lnTo>
                      <a:pt x="2475" y="861"/>
                    </a:lnTo>
                    <a:lnTo>
                      <a:pt x="2153" y="431"/>
                    </a:lnTo>
                    <a:lnTo>
                      <a:pt x="1830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28"/>
              <p:cNvSpPr/>
              <p:nvPr/>
            </p:nvSpPr>
            <p:spPr>
              <a:xfrm>
                <a:off x="7166700" y="3759850"/>
                <a:ext cx="5380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476" extrusionOk="0">
                    <a:moveTo>
                      <a:pt x="1076" y="1"/>
                    </a:moveTo>
                    <a:lnTo>
                      <a:pt x="646" y="108"/>
                    </a:lnTo>
                    <a:lnTo>
                      <a:pt x="215" y="431"/>
                    </a:lnTo>
                    <a:lnTo>
                      <a:pt x="0" y="861"/>
                    </a:lnTo>
                    <a:lnTo>
                      <a:pt x="0" y="1292"/>
                    </a:lnTo>
                    <a:lnTo>
                      <a:pt x="108" y="1830"/>
                    </a:lnTo>
                    <a:lnTo>
                      <a:pt x="323" y="2153"/>
                    </a:lnTo>
                    <a:lnTo>
                      <a:pt x="646" y="2368"/>
                    </a:lnTo>
                    <a:lnTo>
                      <a:pt x="1076" y="2475"/>
                    </a:lnTo>
                    <a:lnTo>
                      <a:pt x="1399" y="2368"/>
                    </a:lnTo>
                    <a:lnTo>
                      <a:pt x="1721" y="2153"/>
                    </a:lnTo>
                    <a:lnTo>
                      <a:pt x="2044" y="1830"/>
                    </a:lnTo>
                    <a:lnTo>
                      <a:pt x="2152" y="1292"/>
                    </a:lnTo>
                    <a:lnTo>
                      <a:pt x="2044" y="861"/>
                    </a:lnTo>
                    <a:lnTo>
                      <a:pt x="1829" y="431"/>
                    </a:lnTo>
                    <a:lnTo>
                      <a:pt x="1506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28"/>
              <p:cNvSpPr/>
              <p:nvPr/>
            </p:nvSpPr>
            <p:spPr>
              <a:xfrm>
                <a:off x="7107525" y="3630750"/>
                <a:ext cx="112975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8500" extrusionOk="0">
                    <a:moveTo>
                      <a:pt x="2260" y="1"/>
                    </a:moveTo>
                    <a:lnTo>
                      <a:pt x="2044" y="108"/>
                    </a:lnTo>
                    <a:lnTo>
                      <a:pt x="1399" y="539"/>
                    </a:lnTo>
                    <a:lnTo>
                      <a:pt x="861" y="861"/>
                    </a:lnTo>
                    <a:lnTo>
                      <a:pt x="431" y="1292"/>
                    </a:lnTo>
                    <a:lnTo>
                      <a:pt x="108" y="1830"/>
                    </a:lnTo>
                    <a:lnTo>
                      <a:pt x="108" y="1937"/>
                    </a:lnTo>
                    <a:lnTo>
                      <a:pt x="108" y="2260"/>
                    </a:lnTo>
                    <a:lnTo>
                      <a:pt x="0" y="7639"/>
                    </a:lnTo>
                    <a:lnTo>
                      <a:pt x="1291" y="8392"/>
                    </a:lnTo>
                    <a:lnTo>
                      <a:pt x="1722" y="8500"/>
                    </a:lnTo>
                    <a:lnTo>
                      <a:pt x="2152" y="8392"/>
                    </a:lnTo>
                    <a:lnTo>
                      <a:pt x="4411" y="6994"/>
                    </a:lnTo>
                    <a:lnTo>
                      <a:pt x="4519" y="1399"/>
                    </a:lnTo>
                    <a:lnTo>
                      <a:pt x="4411" y="1184"/>
                    </a:lnTo>
                    <a:lnTo>
                      <a:pt x="4196" y="1076"/>
                    </a:lnTo>
                    <a:lnTo>
                      <a:pt x="4196" y="969"/>
                    </a:lnTo>
                    <a:lnTo>
                      <a:pt x="2582" y="108"/>
                    </a:lnTo>
                    <a:lnTo>
                      <a:pt x="2475" y="108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28"/>
              <p:cNvSpPr/>
              <p:nvPr/>
            </p:nvSpPr>
            <p:spPr>
              <a:xfrm>
                <a:off x="7131725" y="4004625"/>
                <a:ext cx="18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61" extrusionOk="0">
                    <a:moveTo>
                      <a:pt x="754" y="0"/>
                    </a:moveTo>
                    <a:lnTo>
                      <a:pt x="0" y="538"/>
                    </a:lnTo>
                    <a:lnTo>
                      <a:pt x="0" y="861"/>
                    </a:lnTo>
                    <a:lnTo>
                      <a:pt x="646" y="538"/>
                    </a:lnTo>
                    <a:lnTo>
                      <a:pt x="646" y="430"/>
                    </a:lnTo>
                    <a:lnTo>
                      <a:pt x="754" y="32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28"/>
              <p:cNvSpPr/>
              <p:nvPr/>
            </p:nvSpPr>
            <p:spPr>
              <a:xfrm>
                <a:off x="7126350" y="400192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extrusionOk="0">
                    <a:moveTo>
                      <a:pt x="624" y="517"/>
                    </a:moveTo>
                    <a:lnTo>
                      <a:pt x="323" y="718"/>
                    </a:lnTo>
                    <a:lnTo>
                      <a:pt x="323" y="646"/>
                    </a:lnTo>
                    <a:lnTo>
                      <a:pt x="624" y="517"/>
                    </a:lnTo>
                    <a:close/>
                    <a:moveTo>
                      <a:pt x="861" y="1"/>
                    </a:moveTo>
                    <a:lnTo>
                      <a:pt x="108" y="431"/>
                    </a:lnTo>
                    <a:lnTo>
                      <a:pt x="0" y="646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23" y="1184"/>
                    </a:lnTo>
                    <a:lnTo>
                      <a:pt x="861" y="754"/>
                    </a:lnTo>
                    <a:lnTo>
                      <a:pt x="1076" y="646"/>
                    </a:lnTo>
                    <a:lnTo>
                      <a:pt x="1076" y="431"/>
                    </a:lnTo>
                    <a:lnTo>
                      <a:pt x="1076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28"/>
              <p:cNvSpPr/>
              <p:nvPr/>
            </p:nvSpPr>
            <p:spPr>
              <a:xfrm>
                <a:off x="7099450" y="3985800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431" y="0"/>
                    </a:moveTo>
                    <a:lnTo>
                      <a:pt x="108" y="215"/>
                    </a:lnTo>
                    <a:lnTo>
                      <a:pt x="0" y="323"/>
                    </a:lnTo>
                    <a:lnTo>
                      <a:pt x="108" y="538"/>
                    </a:lnTo>
                    <a:lnTo>
                      <a:pt x="1291" y="1291"/>
                    </a:lnTo>
                    <a:lnTo>
                      <a:pt x="2045" y="75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28"/>
              <p:cNvSpPr/>
              <p:nvPr/>
            </p:nvSpPr>
            <p:spPr>
              <a:xfrm>
                <a:off x="7094075" y="3980400"/>
                <a:ext cx="5920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615" extrusionOk="0">
                    <a:moveTo>
                      <a:pt x="861" y="431"/>
                    </a:moveTo>
                    <a:lnTo>
                      <a:pt x="1894" y="1034"/>
                    </a:lnTo>
                    <a:lnTo>
                      <a:pt x="1894" y="1034"/>
                    </a:lnTo>
                    <a:lnTo>
                      <a:pt x="1506" y="1292"/>
                    </a:lnTo>
                    <a:lnTo>
                      <a:pt x="431" y="646"/>
                    </a:lnTo>
                    <a:lnTo>
                      <a:pt x="431" y="539"/>
                    </a:lnTo>
                    <a:lnTo>
                      <a:pt x="646" y="431"/>
                    </a:lnTo>
                    <a:close/>
                    <a:moveTo>
                      <a:pt x="753" y="1"/>
                    </a:moveTo>
                    <a:lnTo>
                      <a:pt x="538" y="108"/>
                    </a:lnTo>
                    <a:lnTo>
                      <a:pt x="215" y="216"/>
                    </a:lnTo>
                    <a:lnTo>
                      <a:pt x="108" y="431"/>
                    </a:lnTo>
                    <a:lnTo>
                      <a:pt x="0" y="539"/>
                    </a:lnTo>
                    <a:lnTo>
                      <a:pt x="108" y="754"/>
                    </a:lnTo>
                    <a:lnTo>
                      <a:pt x="215" y="969"/>
                    </a:lnTo>
                    <a:lnTo>
                      <a:pt x="1399" y="1615"/>
                    </a:lnTo>
                    <a:lnTo>
                      <a:pt x="1506" y="1615"/>
                    </a:lnTo>
                    <a:lnTo>
                      <a:pt x="2367" y="1184"/>
                    </a:lnTo>
                    <a:lnTo>
                      <a:pt x="2367" y="969"/>
                    </a:lnTo>
                    <a:lnTo>
                      <a:pt x="2367" y="862"/>
                    </a:lnTo>
                    <a:lnTo>
                      <a:pt x="1076" y="108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28"/>
              <p:cNvSpPr/>
              <p:nvPr/>
            </p:nvSpPr>
            <p:spPr>
              <a:xfrm>
                <a:off x="7099450" y="3996550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extrusionOk="0">
                    <a:moveTo>
                      <a:pt x="0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1291" y="1184"/>
                    </a:lnTo>
                    <a:lnTo>
                      <a:pt x="1291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28"/>
              <p:cNvSpPr/>
              <p:nvPr/>
            </p:nvSpPr>
            <p:spPr>
              <a:xfrm>
                <a:off x="7094075" y="399117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0" y="646"/>
                    </a:lnTo>
                    <a:lnTo>
                      <a:pt x="215" y="753"/>
                    </a:lnTo>
                    <a:lnTo>
                      <a:pt x="1399" y="1614"/>
                    </a:lnTo>
                    <a:lnTo>
                      <a:pt x="1614" y="1614"/>
                    </a:lnTo>
                    <a:lnTo>
                      <a:pt x="1614" y="1399"/>
                    </a:lnTo>
                    <a:lnTo>
                      <a:pt x="1614" y="968"/>
                    </a:lnTo>
                    <a:lnTo>
                      <a:pt x="1614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28"/>
              <p:cNvSpPr/>
              <p:nvPr/>
            </p:nvSpPr>
            <p:spPr>
              <a:xfrm>
                <a:off x="7110200" y="3792125"/>
                <a:ext cx="53825" cy="2259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9039" extrusionOk="0">
                    <a:moveTo>
                      <a:pt x="1077" y="1"/>
                    </a:moveTo>
                    <a:lnTo>
                      <a:pt x="646" y="216"/>
                    </a:lnTo>
                    <a:lnTo>
                      <a:pt x="324" y="431"/>
                    </a:lnTo>
                    <a:lnTo>
                      <a:pt x="108" y="862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431" y="8715"/>
                    </a:lnTo>
                    <a:lnTo>
                      <a:pt x="539" y="8823"/>
                    </a:lnTo>
                    <a:lnTo>
                      <a:pt x="646" y="8930"/>
                    </a:lnTo>
                    <a:lnTo>
                      <a:pt x="1077" y="9038"/>
                    </a:lnTo>
                    <a:lnTo>
                      <a:pt x="1399" y="8930"/>
                    </a:lnTo>
                    <a:lnTo>
                      <a:pt x="1615" y="8823"/>
                    </a:lnTo>
                    <a:lnTo>
                      <a:pt x="1615" y="8715"/>
                    </a:lnTo>
                    <a:lnTo>
                      <a:pt x="2045" y="2690"/>
                    </a:lnTo>
                    <a:lnTo>
                      <a:pt x="2153" y="1507"/>
                    </a:lnTo>
                    <a:lnTo>
                      <a:pt x="2153" y="1399"/>
                    </a:lnTo>
                    <a:lnTo>
                      <a:pt x="2153" y="862"/>
                    </a:lnTo>
                    <a:lnTo>
                      <a:pt x="1937" y="431"/>
                    </a:lnTo>
                    <a:lnTo>
                      <a:pt x="1507" y="216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8"/>
              <p:cNvSpPr/>
              <p:nvPr/>
            </p:nvSpPr>
            <p:spPr>
              <a:xfrm>
                <a:off x="7104825" y="3786750"/>
                <a:ext cx="645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469" extrusionOk="0">
                    <a:moveTo>
                      <a:pt x="1292" y="431"/>
                    </a:moveTo>
                    <a:lnTo>
                      <a:pt x="1614" y="539"/>
                    </a:lnTo>
                    <a:lnTo>
                      <a:pt x="1937" y="754"/>
                    </a:lnTo>
                    <a:lnTo>
                      <a:pt x="2045" y="1077"/>
                    </a:lnTo>
                    <a:lnTo>
                      <a:pt x="2152" y="1507"/>
                    </a:lnTo>
                    <a:lnTo>
                      <a:pt x="2152" y="1614"/>
                    </a:lnTo>
                    <a:lnTo>
                      <a:pt x="2152" y="1722"/>
                    </a:lnTo>
                    <a:lnTo>
                      <a:pt x="2045" y="2905"/>
                    </a:lnTo>
                    <a:lnTo>
                      <a:pt x="1614" y="8823"/>
                    </a:lnTo>
                    <a:lnTo>
                      <a:pt x="1507" y="8930"/>
                    </a:lnTo>
                    <a:lnTo>
                      <a:pt x="1292" y="9038"/>
                    </a:lnTo>
                    <a:lnTo>
                      <a:pt x="969" y="8930"/>
                    </a:lnTo>
                    <a:lnTo>
                      <a:pt x="861" y="8930"/>
                    </a:lnTo>
                    <a:lnTo>
                      <a:pt x="861" y="8823"/>
                    </a:lnTo>
                    <a:lnTo>
                      <a:pt x="431" y="1722"/>
                    </a:lnTo>
                    <a:lnTo>
                      <a:pt x="431" y="1614"/>
                    </a:lnTo>
                    <a:lnTo>
                      <a:pt x="431" y="1507"/>
                    </a:lnTo>
                    <a:lnTo>
                      <a:pt x="539" y="1077"/>
                    </a:lnTo>
                    <a:lnTo>
                      <a:pt x="646" y="754"/>
                    </a:lnTo>
                    <a:lnTo>
                      <a:pt x="969" y="539"/>
                    </a:lnTo>
                    <a:lnTo>
                      <a:pt x="1292" y="431"/>
                    </a:lnTo>
                    <a:close/>
                    <a:moveTo>
                      <a:pt x="1292" y="1"/>
                    </a:moveTo>
                    <a:lnTo>
                      <a:pt x="969" y="108"/>
                    </a:lnTo>
                    <a:lnTo>
                      <a:pt x="754" y="216"/>
                    </a:lnTo>
                    <a:lnTo>
                      <a:pt x="323" y="539"/>
                    </a:lnTo>
                    <a:lnTo>
                      <a:pt x="108" y="969"/>
                    </a:lnTo>
                    <a:lnTo>
                      <a:pt x="1" y="1507"/>
                    </a:lnTo>
                    <a:lnTo>
                      <a:pt x="1" y="1614"/>
                    </a:lnTo>
                    <a:lnTo>
                      <a:pt x="1" y="1722"/>
                    </a:lnTo>
                    <a:lnTo>
                      <a:pt x="13" y="1722"/>
                    </a:lnTo>
                    <a:lnTo>
                      <a:pt x="431" y="8930"/>
                    </a:lnTo>
                    <a:lnTo>
                      <a:pt x="539" y="9145"/>
                    </a:lnTo>
                    <a:lnTo>
                      <a:pt x="754" y="9361"/>
                    </a:lnTo>
                    <a:lnTo>
                      <a:pt x="969" y="9361"/>
                    </a:lnTo>
                    <a:lnTo>
                      <a:pt x="1292" y="9468"/>
                    </a:lnTo>
                    <a:lnTo>
                      <a:pt x="1507" y="9361"/>
                    </a:lnTo>
                    <a:lnTo>
                      <a:pt x="1722" y="9361"/>
                    </a:lnTo>
                    <a:lnTo>
                      <a:pt x="1937" y="9145"/>
                    </a:lnTo>
                    <a:lnTo>
                      <a:pt x="2045" y="8930"/>
                    </a:lnTo>
                    <a:lnTo>
                      <a:pt x="2475" y="2905"/>
                    </a:lnTo>
                    <a:lnTo>
                      <a:pt x="2583" y="1722"/>
                    </a:lnTo>
                    <a:lnTo>
                      <a:pt x="2583" y="1614"/>
                    </a:lnTo>
                    <a:lnTo>
                      <a:pt x="2583" y="1507"/>
                    </a:lnTo>
                    <a:lnTo>
                      <a:pt x="2475" y="969"/>
                    </a:lnTo>
                    <a:lnTo>
                      <a:pt x="2260" y="539"/>
                    </a:lnTo>
                    <a:lnTo>
                      <a:pt x="1830" y="21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28"/>
              <p:cNvSpPr/>
              <p:nvPr/>
            </p:nvSpPr>
            <p:spPr>
              <a:xfrm>
                <a:off x="7104825" y="3630750"/>
                <a:ext cx="86100" cy="21250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8500" extrusionOk="0">
                    <a:moveTo>
                      <a:pt x="2368" y="1"/>
                    </a:moveTo>
                    <a:lnTo>
                      <a:pt x="2152" y="108"/>
                    </a:lnTo>
                    <a:lnTo>
                      <a:pt x="1507" y="539"/>
                    </a:lnTo>
                    <a:lnTo>
                      <a:pt x="969" y="861"/>
                    </a:lnTo>
                    <a:lnTo>
                      <a:pt x="539" y="1292"/>
                    </a:lnTo>
                    <a:lnTo>
                      <a:pt x="216" y="1830"/>
                    </a:lnTo>
                    <a:lnTo>
                      <a:pt x="216" y="1937"/>
                    </a:lnTo>
                    <a:lnTo>
                      <a:pt x="216" y="2260"/>
                    </a:lnTo>
                    <a:lnTo>
                      <a:pt x="1" y="7747"/>
                    </a:lnTo>
                    <a:lnTo>
                      <a:pt x="1399" y="8392"/>
                    </a:lnTo>
                    <a:lnTo>
                      <a:pt x="1830" y="8500"/>
                    </a:lnTo>
                    <a:lnTo>
                      <a:pt x="2260" y="8392"/>
                    </a:lnTo>
                    <a:lnTo>
                      <a:pt x="2905" y="7962"/>
                    </a:lnTo>
                    <a:lnTo>
                      <a:pt x="3121" y="7747"/>
                    </a:lnTo>
                    <a:lnTo>
                      <a:pt x="3336" y="7101"/>
                    </a:lnTo>
                    <a:lnTo>
                      <a:pt x="3443" y="6456"/>
                    </a:lnTo>
                    <a:lnTo>
                      <a:pt x="3443" y="3766"/>
                    </a:lnTo>
                    <a:lnTo>
                      <a:pt x="3228" y="431"/>
                    </a:lnTo>
                    <a:lnTo>
                      <a:pt x="2690" y="108"/>
                    </a:lnTo>
                    <a:lnTo>
                      <a:pt x="2583" y="108"/>
                    </a:lnTo>
                    <a:lnTo>
                      <a:pt x="23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28"/>
              <p:cNvSpPr/>
              <p:nvPr/>
            </p:nvSpPr>
            <p:spPr>
              <a:xfrm>
                <a:off x="7069850" y="3652275"/>
                <a:ext cx="129150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228" extrusionOk="0">
                    <a:moveTo>
                      <a:pt x="754" y="0"/>
                    </a:moveTo>
                    <a:lnTo>
                      <a:pt x="109" y="215"/>
                    </a:lnTo>
                    <a:lnTo>
                      <a:pt x="1" y="538"/>
                    </a:lnTo>
                    <a:lnTo>
                      <a:pt x="539" y="861"/>
                    </a:lnTo>
                    <a:lnTo>
                      <a:pt x="646" y="538"/>
                    </a:lnTo>
                    <a:lnTo>
                      <a:pt x="1400" y="1184"/>
                    </a:lnTo>
                    <a:lnTo>
                      <a:pt x="1507" y="1291"/>
                    </a:lnTo>
                    <a:lnTo>
                      <a:pt x="3659" y="3013"/>
                    </a:lnTo>
                    <a:lnTo>
                      <a:pt x="4089" y="3228"/>
                    </a:lnTo>
                    <a:lnTo>
                      <a:pt x="4412" y="3228"/>
                    </a:lnTo>
                    <a:lnTo>
                      <a:pt x="4842" y="3120"/>
                    </a:lnTo>
                    <a:lnTo>
                      <a:pt x="5058" y="3013"/>
                    </a:lnTo>
                    <a:lnTo>
                      <a:pt x="5165" y="2798"/>
                    </a:lnTo>
                    <a:lnTo>
                      <a:pt x="5165" y="2582"/>
                    </a:lnTo>
                    <a:lnTo>
                      <a:pt x="5058" y="2367"/>
                    </a:lnTo>
                    <a:lnTo>
                      <a:pt x="4735" y="2260"/>
                    </a:lnTo>
                    <a:lnTo>
                      <a:pt x="4412" y="2044"/>
                    </a:lnTo>
                    <a:lnTo>
                      <a:pt x="2906" y="1184"/>
                    </a:lnTo>
                    <a:lnTo>
                      <a:pt x="1938" y="538"/>
                    </a:lnTo>
                    <a:lnTo>
                      <a:pt x="1400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8"/>
              <p:cNvSpPr/>
              <p:nvPr/>
            </p:nvSpPr>
            <p:spPr>
              <a:xfrm>
                <a:off x="7180150" y="3703375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8"/>
              <p:cNvSpPr/>
              <p:nvPr/>
            </p:nvSpPr>
            <p:spPr>
              <a:xfrm>
                <a:off x="7067175" y="3646900"/>
                <a:ext cx="137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659" extrusionOk="0">
                    <a:moveTo>
                      <a:pt x="1399" y="430"/>
                    </a:moveTo>
                    <a:lnTo>
                      <a:pt x="1829" y="861"/>
                    </a:lnTo>
                    <a:lnTo>
                      <a:pt x="1958" y="925"/>
                    </a:lnTo>
                    <a:lnTo>
                      <a:pt x="1958" y="925"/>
                    </a:lnTo>
                    <a:lnTo>
                      <a:pt x="1937" y="968"/>
                    </a:lnTo>
                    <a:lnTo>
                      <a:pt x="2260" y="1184"/>
                    </a:lnTo>
                    <a:lnTo>
                      <a:pt x="3443" y="1829"/>
                    </a:lnTo>
                    <a:lnTo>
                      <a:pt x="4411" y="2475"/>
                    </a:lnTo>
                    <a:lnTo>
                      <a:pt x="4519" y="2475"/>
                    </a:lnTo>
                    <a:lnTo>
                      <a:pt x="4949" y="2690"/>
                    </a:lnTo>
                    <a:lnTo>
                      <a:pt x="5057" y="2905"/>
                    </a:lnTo>
                    <a:lnTo>
                      <a:pt x="5057" y="3013"/>
                    </a:lnTo>
                    <a:lnTo>
                      <a:pt x="4949" y="3120"/>
                    </a:lnTo>
                    <a:lnTo>
                      <a:pt x="4519" y="3228"/>
                    </a:lnTo>
                    <a:lnTo>
                      <a:pt x="4196" y="3228"/>
                    </a:lnTo>
                    <a:lnTo>
                      <a:pt x="3874" y="3120"/>
                    </a:lnTo>
                    <a:lnTo>
                      <a:pt x="1722" y="1399"/>
                    </a:lnTo>
                    <a:lnTo>
                      <a:pt x="1614" y="1291"/>
                    </a:lnTo>
                    <a:lnTo>
                      <a:pt x="861" y="646"/>
                    </a:lnTo>
                    <a:lnTo>
                      <a:pt x="646" y="646"/>
                    </a:lnTo>
                    <a:lnTo>
                      <a:pt x="538" y="753"/>
                    </a:lnTo>
                    <a:lnTo>
                      <a:pt x="538" y="861"/>
                    </a:lnTo>
                    <a:lnTo>
                      <a:pt x="323" y="646"/>
                    </a:lnTo>
                    <a:lnTo>
                      <a:pt x="431" y="538"/>
                    </a:lnTo>
                    <a:lnTo>
                      <a:pt x="861" y="430"/>
                    </a:lnTo>
                    <a:close/>
                    <a:moveTo>
                      <a:pt x="753" y="0"/>
                    </a:moveTo>
                    <a:lnTo>
                      <a:pt x="216" y="215"/>
                    </a:lnTo>
                    <a:lnTo>
                      <a:pt x="108" y="430"/>
                    </a:lnTo>
                    <a:lnTo>
                      <a:pt x="0" y="753"/>
                    </a:lnTo>
                    <a:lnTo>
                      <a:pt x="0" y="861"/>
                    </a:lnTo>
                    <a:lnTo>
                      <a:pt x="0" y="968"/>
                    </a:lnTo>
                    <a:lnTo>
                      <a:pt x="538" y="1291"/>
                    </a:lnTo>
                    <a:lnTo>
                      <a:pt x="753" y="1291"/>
                    </a:lnTo>
                    <a:lnTo>
                      <a:pt x="861" y="1184"/>
                    </a:lnTo>
                    <a:lnTo>
                      <a:pt x="861" y="1076"/>
                    </a:lnTo>
                    <a:lnTo>
                      <a:pt x="1399" y="1506"/>
                    </a:lnTo>
                    <a:lnTo>
                      <a:pt x="1507" y="1614"/>
                    </a:lnTo>
                    <a:lnTo>
                      <a:pt x="3658" y="3335"/>
                    </a:lnTo>
                    <a:lnTo>
                      <a:pt x="3701" y="3357"/>
                    </a:lnTo>
                    <a:lnTo>
                      <a:pt x="3701" y="3357"/>
                    </a:lnTo>
                    <a:lnTo>
                      <a:pt x="3658" y="3443"/>
                    </a:lnTo>
                    <a:lnTo>
                      <a:pt x="4089" y="3551"/>
                    </a:lnTo>
                    <a:lnTo>
                      <a:pt x="4519" y="3658"/>
                    </a:lnTo>
                    <a:lnTo>
                      <a:pt x="4842" y="3551"/>
                    </a:lnTo>
                    <a:lnTo>
                      <a:pt x="5165" y="3551"/>
                    </a:lnTo>
                    <a:lnTo>
                      <a:pt x="5272" y="3335"/>
                    </a:lnTo>
                    <a:lnTo>
                      <a:pt x="5487" y="3120"/>
                    </a:lnTo>
                    <a:lnTo>
                      <a:pt x="5487" y="3013"/>
                    </a:lnTo>
                    <a:lnTo>
                      <a:pt x="5380" y="2690"/>
                    </a:lnTo>
                    <a:lnTo>
                      <a:pt x="5165" y="2475"/>
                    </a:lnTo>
                    <a:lnTo>
                      <a:pt x="4949" y="2259"/>
                    </a:lnTo>
                    <a:lnTo>
                      <a:pt x="4627" y="2152"/>
                    </a:lnTo>
                    <a:lnTo>
                      <a:pt x="4627" y="2152"/>
                    </a:lnTo>
                    <a:lnTo>
                      <a:pt x="4627" y="2152"/>
                    </a:lnTo>
                    <a:lnTo>
                      <a:pt x="4519" y="2044"/>
                    </a:lnTo>
                    <a:lnTo>
                      <a:pt x="4438" y="2044"/>
                    </a:lnTo>
                    <a:lnTo>
                      <a:pt x="3120" y="1291"/>
                    </a:lnTo>
                    <a:lnTo>
                      <a:pt x="2475" y="861"/>
                    </a:lnTo>
                    <a:lnTo>
                      <a:pt x="2152" y="646"/>
                    </a:lnTo>
                    <a:lnTo>
                      <a:pt x="1614" y="215"/>
                    </a:lnTo>
                    <a:lnTo>
                      <a:pt x="1507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8"/>
              <p:cNvSpPr/>
              <p:nvPr/>
            </p:nvSpPr>
            <p:spPr>
              <a:xfrm>
                <a:off x="7174750" y="3700675"/>
                <a:ext cx="1080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324" extrusionOk="0">
                    <a:moveTo>
                      <a:pt x="1" y="1"/>
                    </a:moveTo>
                    <a:lnTo>
                      <a:pt x="1" y="216"/>
                    </a:lnTo>
                    <a:lnTo>
                      <a:pt x="108" y="324"/>
                    </a:lnTo>
                    <a:lnTo>
                      <a:pt x="324" y="324"/>
                    </a:lnTo>
                    <a:lnTo>
                      <a:pt x="431" y="216"/>
                    </a:lnTo>
                    <a:lnTo>
                      <a:pt x="431" y="108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8"/>
              <p:cNvSpPr/>
              <p:nvPr/>
            </p:nvSpPr>
            <p:spPr>
              <a:xfrm>
                <a:off x="7164000" y="3606550"/>
                <a:ext cx="53825" cy="12642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5057" extrusionOk="0">
                    <a:moveTo>
                      <a:pt x="1184" y="0"/>
                    </a:moveTo>
                    <a:lnTo>
                      <a:pt x="861" y="108"/>
                    </a:lnTo>
                    <a:lnTo>
                      <a:pt x="538" y="538"/>
                    </a:lnTo>
                    <a:lnTo>
                      <a:pt x="323" y="969"/>
                    </a:lnTo>
                    <a:lnTo>
                      <a:pt x="323" y="1614"/>
                    </a:lnTo>
                    <a:lnTo>
                      <a:pt x="323" y="1937"/>
                    </a:lnTo>
                    <a:lnTo>
                      <a:pt x="108" y="3443"/>
                    </a:lnTo>
                    <a:lnTo>
                      <a:pt x="1" y="3658"/>
                    </a:lnTo>
                    <a:lnTo>
                      <a:pt x="1" y="4089"/>
                    </a:lnTo>
                    <a:lnTo>
                      <a:pt x="1" y="4304"/>
                    </a:lnTo>
                    <a:lnTo>
                      <a:pt x="1" y="4627"/>
                    </a:lnTo>
                    <a:lnTo>
                      <a:pt x="216" y="4842"/>
                    </a:lnTo>
                    <a:lnTo>
                      <a:pt x="431" y="5057"/>
                    </a:lnTo>
                    <a:lnTo>
                      <a:pt x="969" y="5057"/>
                    </a:lnTo>
                    <a:lnTo>
                      <a:pt x="1184" y="4949"/>
                    </a:lnTo>
                    <a:lnTo>
                      <a:pt x="1292" y="4734"/>
                    </a:lnTo>
                    <a:lnTo>
                      <a:pt x="1507" y="4304"/>
                    </a:lnTo>
                    <a:lnTo>
                      <a:pt x="1614" y="3873"/>
                    </a:lnTo>
                    <a:lnTo>
                      <a:pt x="1937" y="2475"/>
                    </a:lnTo>
                    <a:lnTo>
                      <a:pt x="2045" y="2260"/>
                    </a:lnTo>
                    <a:lnTo>
                      <a:pt x="2152" y="1614"/>
                    </a:lnTo>
                    <a:lnTo>
                      <a:pt x="2045" y="969"/>
                    </a:lnTo>
                    <a:lnTo>
                      <a:pt x="1829" y="538"/>
                    </a:lnTo>
                    <a:lnTo>
                      <a:pt x="1507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8"/>
              <p:cNvSpPr/>
              <p:nvPr/>
            </p:nvSpPr>
            <p:spPr>
              <a:xfrm>
                <a:off x="7158625" y="3603850"/>
                <a:ext cx="6187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5381" extrusionOk="0">
                    <a:moveTo>
                      <a:pt x="1399" y="324"/>
                    </a:moveTo>
                    <a:lnTo>
                      <a:pt x="1614" y="431"/>
                    </a:lnTo>
                    <a:lnTo>
                      <a:pt x="1829" y="646"/>
                    </a:lnTo>
                    <a:lnTo>
                      <a:pt x="2044" y="861"/>
                    </a:lnTo>
                    <a:lnTo>
                      <a:pt x="2152" y="1292"/>
                    </a:lnTo>
                    <a:lnTo>
                      <a:pt x="2152" y="1722"/>
                    </a:lnTo>
                    <a:lnTo>
                      <a:pt x="2044" y="2260"/>
                    </a:lnTo>
                    <a:lnTo>
                      <a:pt x="2044" y="2583"/>
                    </a:lnTo>
                    <a:lnTo>
                      <a:pt x="1722" y="3981"/>
                    </a:lnTo>
                    <a:lnTo>
                      <a:pt x="1507" y="4412"/>
                    </a:lnTo>
                    <a:lnTo>
                      <a:pt x="1399" y="4842"/>
                    </a:lnTo>
                    <a:lnTo>
                      <a:pt x="1291" y="4950"/>
                    </a:lnTo>
                    <a:lnTo>
                      <a:pt x="753" y="4950"/>
                    </a:lnTo>
                    <a:lnTo>
                      <a:pt x="538" y="4842"/>
                    </a:lnTo>
                    <a:lnTo>
                      <a:pt x="431" y="4627"/>
                    </a:lnTo>
                    <a:lnTo>
                      <a:pt x="431" y="4412"/>
                    </a:lnTo>
                    <a:lnTo>
                      <a:pt x="431" y="4197"/>
                    </a:lnTo>
                    <a:lnTo>
                      <a:pt x="431" y="3874"/>
                    </a:lnTo>
                    <a:lnTo>
                      <a:pt x="431" y="3551"/>
                    </a:lnTo>
                    <a:lnTo>
                      <a:pt x="753" y="2045"/>
                    </a:lnTo>
                    <a:lnTo>
                      <a:pt x="646" y="1722"/>
                    </a:lnTo>
                    <a:lnTo>
                      <a:pt x="753" y="1077"/>
                    </a:lnTo>
                    <a:lnTo>
                      <a:pt x="969" y="646"/>
                    </a:lnTo>
                    <a:lnTo>
                      <a:pt x="1184" y="431"/>
                    </a:lnTo>
                    <a:lnTo>
                      <a:pt x="1399" y="324"/>
                    </a:lnTo>
                    <a:close/>
                    <a:moveTo>
                      <a:pt x="1184" y="1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538" y="754"/>
                    </a:lnTo>
                    <a:lnTo>
                      <a:pt x="323" y="1184"/>
                    </a:lnTo>
                    <a:lnTo>
                      <a:pt x="323" y="1722"/>
                    </a:lnTo>
                    <a:lnTo>
                      <a:pt x="323" y="2045"/>
                    </a:lnTo>
                    <a:lnTo>
                      <a:pt x="108" y="3551"/>
                    </a:lnTo>
                    <a:lnTo>
                      <a:pt x="108" y="3766"/>
                    </a:lnTo>
                    <a:lnTo>
                      <a:pt x="0" y="4089"/>
                    </a:lnTo>
                    <a:lnTo>
                      <a:pt x="0" y="4412"/>
                    </a:lnTo>
                    <a:lnTo>
                      <a:pt x="108" y="4735"/>
                    </a:lnTo>
                    <a:lnTo>
                      <a:pt x="216" y="5057"/>
                    </a:lnTo>
                    <a:lnTo>
                      <a:pt x="431" y="5273"/>
                    </a:lnTo>
                    <a:lnTo>
                      <a:pt x="646" y="5273"/>
                    </a:lnTo>
                    <a:lnTo>
                      <a:pt x="969" y="5380"/>
                    </a:lnTo>
                    <a:lnTo>
                      <a:pt x="1291" y="5380"/>
                    </a:lnTo>
                    <a:lnTo>
                      <a:pt x="1507" y="5165"/>
                    </a:lnTo>
                    <a:lnTo>
                      <a:pt x="1722" y="4950"/>
                    </a:lnTo>
                    <a:lnTo>
                      <a:pt x="1937" y="4519"/>
                    </a:lnTo>
                    <a:lnTo>
                      <a:pt x="2044" y="3981"/>
                    </a:lnTo>
                    <a:lnTo>
                      <a:pt x="2367" y="2583"/>
                    </a:lnTo>
                    <a:lnTo>
                      <a:pt x="2367" y="2368"/>
                    </a:lnTo>
                    <a:lnTo>
                      <a:pt x="2475" y="1722"/>
                    </a:lnTo>
                    <a:lnTo>
                      <a:pt x="2475" y="1077"/>
                    </a:lnTo>
                    <a:lnTo>
                      <a:pt x="2260" y="539"/>
                    </a:lnTo>
                    <a:lnTo>
                      <a:pt x="1829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28"/>
              <p:cNvSpPr/>
              <p:nvPr/>
            </p:nvSpPr>
            <p:spPr>
              <a:xfrm>
                <a:off x="7107525" y="3603850"/>
                <a:ext cx="1129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7855" extrusionOk="0">
                    <a:moveTo>
                      <a:pt x="2260" y="1"/>
                    </a:moveTo>
                    <a:lnTo>
                      <a:pt x="1614" y="108"/>
                    </a:lnTo>
                    <a:lnTo>
                      <a:pt x="1076" y="324"/>
                    </a:lnTo>
                    <a:lnTo>
                      <a:pt x="646" y="539"/>
                    </a:lnTo>
                    <a:lnTo>
                      <a:pt x="431" y="754"/>
                    </a:lnTo>
                    <a:lnTo>
                      <a:pt x="215" y="1184"/>
                    </a:lnTo>
                    <a:lnTo>
                      <a:pt x="108" y="1507"/>
                    </a:lnTo>
                    <a:lnTo>
                      <a:pt x="0" y="6886"/>
                    </a:lnTo>
                    <a:lnTo>
                      <a:pt x="1722" y="7855"/>
                    </a:lnTo>
                    <a:lnTo>
                      <a:pt x="4411" y="6241"/>
                    </a:lnTo>
                    <a:lnTo>
                      <a:pt x="4411" y="4089"/>
                    </a:lnTo>
                    <a:lnTo>
                      <a:pt x="4519" y="3228"/>
                    </a:lnTo>
                    <a:lnTo>
                      <a:pt x="4519" y="2475"/>
                    </a:lnTo>
                    <a:lnTo>
                      <a:pt x="4304" y="1722"/>
                    </a:lnTo>
                    <a:lnTo>
                      <a:pt x="4088" y="969"/>
                    </a:lnTo>
                    <a:lnTo>
                      <a:pt x="3873" y="539"/>
                    </a:lnTo>
                    <a:lnTo>
                      <a:pt x="3551" y="216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28"/>
              <p:cNvSpPr/>
              <p:nvPr/>
            </p:nvSpPr>
            <p:spPr>
              <a:xfrm>
                <a:off x="7102150" y="3598475"/>
                <a:ext cx="121050" cy="2044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8178" extrusionOk="0">
                    <a:moveTo>
                      <a:pt x="2690" y="323"/>
                    </a:moveTo>
                    <a:lnTo>
                      <a:pt x="3335" y="431"/>
                    </a:lnTo>
                    <a:lnTo>
                      <a:pt x="3658" y="539"/>
                    </a:lnTo>
                    <a:lnTo>
                      <a:pt x="3873" y="861"/>
                    </a:lnTo>
                    <a:lnTo>
                      <a:pt x="4196" y="1292"/>
                    </a:lnTo>
                    <a:lnTo>
                      <a:pt x="4411" y="1937"/>
                    </a:lnTo>
                    <a:lnTo>
                      <a:pt x="4519" y="2690"/>
                    </a:lnTo>
                    <a:lnTo>
                      <a:pt x="4519" y="3121"/>
                    </a:lnTo>
                    <a:lnTo>
                      <a:pt x="4519" y="4304"/>
                    </a:lnTo>
                    <a:lnTo>
                      <a:pt x="4519" y="6241"/>
                    </a:lnTo>
                    <a:lnTo>
                      <a:pt x="1937" y="7854"/>
                    </a:lnTo>
                    <a:lnTo>
                      <a:pt x="430" y="6994"/>
                    </a:lnTo>
                    <a:lnTo>
                      <a:pt x="430" y="1722"/>
                    </a:lnTo>
                    <a:lnTo>
                      <a:pt x="538" y="1399"/>
                    </a:lnTo>
                    <a:lnTo>
                      <a:pt x="753" y="1184"/>
                    </a:lnTo>
                    <a:lnTo>
                      <a:pt x="968" y="861"/>
                    </a:lnTo>
                    <a:lnTo>
                      <a:pt x="1291" y="646"/>
                    </a:lnTo>
                    <a:lnTo>
                      <a:pt x="1937" y="431"/>
                    </a:lnTo>
                    <a:lnTo>
                      <a:pt x="2475" y="323"/>
                    </a:lnTo>
                    <a:close/>
                    <a:moveTo>
                      <a:pt x="2475" y="1"/>
                    </a:moveTo>
                    <a:lnTo>
                      <a:pt x="1829" y="108"/>
                    </a:lnTo>
                    <a:lnTo>
                      <a:pt x="1183" y="323"/>
                    </a:lnTo>
                    <a:lnTo>
                      <a:pt x="753" y="539"/>
                    </a:lnTo>
                    <a:lnTo>
                      <a:pt x="430" y="861"/>
                    </a:lnTo>
                    <a:lnTo>
                      <a:pt x="215" y="1292"/>
                    </a:lnTo>
                    <a:lnTo>
                      <a:pt x="108" y="1722"/>
                    </a:lnTo>
                    <a:lnTo>
                      <a:pt x="0" y="7101"/>
                    </a:lnTo>
                    <a:lnTo>
                      <a:pt x="108" y="7316"/>
                    </a:lnTo>
                    <a:lnTo>
                      <a:pt x="1829" y="8177"/>
                    </a:lnTo>
                    <a:lnTo>
                      <a:pt x="2044" y="8177"/>
                    </a:lnTo>
                    <a:lnTo>
                      <a:pt x="4734" y="6563"/>
                    </a:lnTo>
                    <a:lnTo>
                      <a:pt x="4841" y="6456"/>
                    </a:lnTo>
                    <a:lnTo>
                      <a:pt x="4841" y="4304"/>
                    </a:lnTo>
                    <a:lnTo>
                      <a:pt x="4841" y="3121"/>
                    </a:lnTo>
                    <a:lnTo>
                      <a:pt x="4841" y="2690"/>
                    </a:lnTo>
                    <a:lnTo>
                      <a:pt x="4734" y="1830"/>
                    </a:lnTo>
                    <a:lnTo>
                      <a:pt x="4519" y="1076"/>
                    </a:lnTo>
                    <a:lnTo>
                      <a:pt x="4196" y="646"/>
                    </a:lnTo>
                    <a:lnTo>
                      <a:pt x="3873" y="323"/>
                    </a:lnTo>
                    <a:lnTo>
                      <a:pt x="3443" y="108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28"/>
              <p:cNvSpPr/>
              <p:nvPr/>
            </p:nvSpPr>
            <p:spPr>
              <a:xfrm>
                <a:off x="6951525" y="3668400"/>
                <a:ext cx="1318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2906" extrusionOk="0">
                    <a:moveTo>
                      <a:pt x="646" y="1"/>
                    </a:moveTo>
                    <a:lnTo>
                      <a:pt x="108" y="216"/>
                    </a:lnTo>
                    <a:lnTo>
                      <a:pt x="0" y="539"/>
                    </a:lnTo>
                    <a:lnTo>
                      <a:pt x="538" y="862"/>
                    </a:lnTo>
                    <a:lnTo>
                      <a:pt x="646" y="539"/>
                    </a:lnTo>
                    <a:lnTo>
                      <a:pt x="1399" y="1077"/>
                    </a:lnTo>
                    <a:lnTo>
                      <a:pt x="1614" y="1184"/>
                    </a:lnTo>
                    <a:lnTo>
                      <a:pt x="3873" y="2798"/>
                    </a:lnTo>
                    <a:lnTo>
                      <a:pt x="4196" y="2906"/>
                    </a:lnTo>
                    <a:lnTo>
                      <a:pt x="4626" y="2906"/>
                    </a:lnTo>
                    <a:lnTo>
                      <a:pt x="4949" y="2798"/>
                    </a:lnTo>
                    <a:lnTo>
                      <a:pt x="5164" y="2691"/>
                    </a:lnTo>
                    <a:lnTo>
                      <a:pt x="5272" y="2475"/>
                    </a:lnTo>
                    <a:lnTo>
                      <a:pt x="5272" y="2260"/>
                    </a:lnTo>
                    <a:lnTo>
                      <a:pt x="5164" y="2045"/>
                    </a:lnTo>
                    <a:lnTo>
                      <a:pt x="4842" y="1937"/>
                    </a:lnTo>
                    <a:lnTo>
                      <a:pt x="4519" y="1722"/>
                    </a:lnTo>
                    <a:lnTo>
                      <a:pt x="3013" y="969"/>
                    </a:lnTo>
                    <a:lnTo>
                      <a:pt x="1829" y="4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8"/>
              <p:cNvSpPr/>
              <p:nvPr/>
            </p:nvSpPr>
            <p:spPr>
              <a:xfrm>
                <a:off x="7064475" y="37114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8"/>
              <p:cNvSpPr/>
              <p:nvPr/>
            </p:nvSpPr>
            <p:spPr>
              <a:xfrm>
                <a:off x="6948825" y="3663025"/>
                <a:ext cx="1399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336" extrusionOk="0">
                    <a:moveTo>
                      <a:pt x="861" y="323"/>
                    </a:moveTo>
                    <a:lnTo>
                      <a:pt x="1399" y="431"/>
                    </a:lnTo>
                    <a:lnTo>
                      <a:pt x="1830" y="754"/>
                    </a:lnTo>
                    <a:lnTo>
                      <a:pt x="1937" y="808"/>
                    </a:lnTo>
                    <a:lnTo>
                      <a:pt x="1937" y="861"/>
                    </a:lnTo>
                    <a:lnTo>
                      <a:pt x="2045" y="861"/>
                    </a:lnTo>
                    <a:lnTo>
                      <a:pt x="3336" y="1507"/>
                    </a:lnTo>
                    <a:lnTo>
                      <a:pt x="4412" y="2094"/>
                    </a:lnTo>
                    <a:lnTo>
                      <a:pt x="4412" y="2094"/>
                    </a:lnTo>
                    <a:lnTo>
                      <a:pt x="4412" y="2152"/>
                    </a:lnTo>
                    <a:lnTo>
                      <a:pt x="4627" y="2152"/>
                    </a:lnTo>
                    <a:lnTo>
                      <a:pt x="5057" y="2368"/>
                    </a:lnTo>
                    <a:lnTo>
                      <a:pt x="5165" y="2475"/>
                    </a:lnTo>
                    <a:lnTo>
                      <a:pt x="5272" y="2583"/>
                    </a:lnTo>
                    <a:lnTo>
                      <a:pt x="5272" y="2690"/>
                    </a:lnTo>
                    <a:lnTo>
                      <a:pt x="5057" y="2798"/>
                    </a:lnTo>
                    <a:lnTo>
                      <a:pt x="4627" y="2906"/>
                    </a:lnTo>
                    <a:lnTo>
                      <a:pt x="4412" y="2906"/>
                    </a:lnTo>
                    <a:lnTo>
                      <a:pt x="4077" y="2822"/>
                    </a:lnTo>
                    <a:lnTo>
                      <a:pt x="4089" y="2798"/>
                    </a:lnTo>
                    <a:lnTo>
                      <a:pt x="1830" y="1292"/>
                    </a:lnTo>
                    <a:lnTo>
                      <a:pt x="1614" y="1184"/>
                    </a:lnTo>
                    <a:lnTo>
                      <a:pt x="861" y="646"/>
                    </a:lnTo>
                    <a:lnTo>
                      <a:pt x="646" y="539"/>
                    </a:lnTo>
                    <a:lnTo>
                      <a:pt x="539" y="754"/>
                    </a:lnTo>
                    <a:lnTo>
                      <a:pt x="539" y="861"/>
                    </a:lnTo>
                    <a:lnTo>
                      <a:pt x="323" y="646"/>
                    </a:lnTo>
                    <a:lnTo>
                      <a:pt x="323" y="539"/>
                    </a:lnTo>
                    <a:lnTo>
                      <a:pt x="861" y="323"/>
                    </a:lnTo>
                    <a:close/>
                    <a:moveTo>
                      <a:pt x="754" y="1"/>
                    </a:moveTo>
                    <a:lnTo>
                      <a:pt x="108" y="323"/>
                    </a:lnTo>
                    <a:lnTo>
                      <a:pt x="1" y="431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" y="969"/>
                    </a:lnTo>
                    <a:lnTo>
                      <a:pt x="646" y="1292"/>
                    </a:lnTo>
                    <a:lnTo>
                      <a:pt x="754" y="1292"/>
                    </a:lnTo>
                    <a:lnTo>
                      <a:pt x="861" y="1077"/>
                    </a:lnTo>
                    <a:lnTo>
                      <a:pt x="1399" y="1507"/>
                    </a:lnTo>
                    <a:lnTo>
                      <a:pt x="1614" y="1614"/>
                    </a:lnTo>
                    <a:lnTo>
                      <a:pt x="3874" y="3121"/>
                    </a:lnTo>
                    <a:lnTo>
                      <a:pt x="4304" y="3336"/>
                    </a:lnTo>
                    <a:lnTo>
                      <a:pt x="4627" y="3336"/>
                    </a:lnTo>
                    <a:lnTo>
                      <a:pt x="4950" y="3228"/>
                    </a:lnTo>
                    <a:lnTo>
                      <a:pt x="5272" y="3121"/>
                    </a:lnTo>
                    <a:lnTo>
                      <a:pt x="5487" y="3013"/>
                    </a:lnTo>
                    <a:lnTo>
                      <a:pt x="5595" y="2690"/>
                    </a:lnTo>
                    <a:lnTo>
                      <a:pt x="5595" y="2583"/>
                    </a:lnTo>
                    <a:lnTo>
                      <a:pt x="5487" y="2368"/>
                    </a:lnTo>
                    <a:lnTo>
                      <a:pt x="5272" y="2152"/>
                    </a:lnTo>
                    <a:lnTo>
                      <a:pt x="5057" y="1937"/>
                    </a:lnTo>
                    <a:lnTo>
                      <a:pt x="4734" y="1830"/>
                    </a:lnTo>
                    <a:lnTo>
                      <a:pt x="4627" y="1830"/>
                    </a:lnTo>
                    <a:lnTo>
                      <a:pt x="4519" y="1722"/>
                    </a:lnTo>
                    <a:lnTo>
                      <a:pt x="4487" y="1754"/>
                    </a:lnTo>
                    <a:lnTo>
                      <a:pt x="3228" y="1077"/>
                    </a:lnTo>
                    <a:lnTo>
                      <a:pt x="2367" y="646"/>
                    </a:lnTo>
                    <a:lnTo>
                      <a:pt x="2152" y="539"/>
                    </a:lnTo>
                    <a:lnTo>
                      <a:pt x="1614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8"/>
              <p:cNvSpPr/>
              <p:nvPr/>
            </p:nvSpPr>
            <p:spPr>
              <a:xfrm>
                <a:off x="7059100" y="370875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323" y="323"/>
                    </a:lnTo>
                    <a:lnTo>
                      <a:pt x="431" y="216"/>
                    </a:lnTo>
                    <a:lnTo>
                      <a:pt x="431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8"/>
              <p:cNvSpPr/>
              <p:nvPr/>
            </p:nvSpPr>
            <p:spPr>
              <a:xfrm>
                <a:off x="7048350" y="3641500"/>
                <a:ext cx="99525" cy="9955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3982" extrusionOk="0">
                    <a:moveTo>
                      <a:pt x="3335" y="1"/>
                    </a:moveTo>
                    <a:lnTo>
                      <a:pt x="2905" y="109"/>
                    </a:lnTo>
                    <a:lnTo>
                      <a:pt x="2475" y="324"/>
                    </a:lnTo>
                    <a:lnTo>
                      <a:pt x="2044" y="754"/>
                    </a:lnTo>
                    <a:lnTo>
                      <a:pt x="1829" y="1077"/>
                    </a:lnTo>
                    <a:lnTo>
                      <a:pt x="753" y="2153"/>
                    </a:lnTo>
                    <a:lnTo>
                      <a:pt x="538" y="2368"/>
                    </a:lnTo>
                    <a:lnTo>
                      <a:pt x="323" y="2583"/>
                    </a:lnTo>
                    <a:lnTo>
                      <a:pt x="108" y="2798"/>
                    </a:lnTo>
                    <a:lnTo>
                      <a:pt x="0" y="3013"/>
                    </a:lnTo>
                    <a:lnTo>
                      <a:pt x="0" y="3336"/>
                    </a:lnTo>
                    <a:lnTo>
                      <a:pt x="108" y="3659"/>
                    </a:lnTo>
                    <a:lnTo>
                      <a:pt x="323" y="3874"/>
                    </a:lnTo>
                    <a:lnTo>
                      <a:pt x="538" y="3982"/>
                    </a:lnTo>
                    <a:lnTo>
                      <a:pt x="969" y="3982"/>
                    </a:lnTo>
                    <a:lnTo>
                      <a:pt x="1291" y="3767"/>
                    </a:lnTo>
                    <a:lnTo>
                      <a:pt x="1722" y="3444"/>
                    </a:lnTo>
                    <a:lnTo>
                      <a:pt x="2798" y="2475"/>
                    </a:lnTo>
                    <a:lnTo>
                      <a:pt x="3013" y="2368"/>
                    </a:lnTo>
                    <a:lnTo>
                      <a:pt x="3443" y="1830"/>
                    </a:lnTo>
                    <a:lnTo>
                      <a:pt x="3766" y="1400"/>
                    </a:lnTo>
                    <a:lnTo>
                      <a:pt x="3981" y="862"/>
                    </a:lnTo>
                    <a:lnTo>
                      <a:pt x="3873" y="431"/>
                    </a:lnTo>
                    <a:lnTo>
                      <a:pt x="3658" y="109"/>
                    </a:lnTo>
                    <a:lnTo>
                      <a:pt x="3335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28"/>
              <p:cNvSpPr/>
              <p:nvPr/>
            </p:nvSpPr>
            <p:spPr>
              <a:xfrm>
                <a:off x="7042975" y="3636125"/>
                <a:ext cx="10760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4412" extrusionOk="0">
                    <a:moveTo>
                      <a:pt x="3766" y="431"/>
                    </a:moveTo>
                    <a:lnTo>
                      <a:pt x="3981" y="646"/>
                    </a:lnTo>
                    <a:lnTo>
                      <a:pt x="3981" y="969"/>
                    </a:lnTo>
                    <a:lnTo>
                      <a:pt x="3873" y="1399"/>
                    </a:lnTo>
                    <a:lnTo>
                      <a:pt x="3550" y="1937"/>
                    </a:lnTo>
                    <a:lnTo>
                      <a:pt x="3120" y="2368"/>
                    </a:lnTo>
                    <a:lnTo>
                      <a:pt x="2905" y="2583"/>
                    </a:lnTo>
                    <a:lnTo>
                      <a:pt x="1829" y="3551"/>
                    </a:lnTo>
                    <a:lnTo>
                      <a:pt x="1399" y="3766"/>
                    </a:lnTo>
                    <a:lnTo>
                      <a:pt x="1076" y="3982"/>
                    </a:lnTo>
                    <a:lnTo>
                      <a:pt x="968" y="4089"/>
                    </a:lnTo>
                    <a:lnTo>
                      <a:pt x="646" y="3874"/>
                    </a:lnTo>
                    <a:lnTo>
                      <a:pt x="430" y="3766"/>
                    </a:lnTo>
                    <a:lnTo>
                      <a:pt x="323" y="3551"/>
                    </a:lnTo>
                    <a:lnTo>
                      <a:pt x="430" y="3336"/>
                    </a:lnTo>
                    <a:lnTo>
                      <a:pt x="538" y="3121"/>
                    </a:lnTo>
                    <a:lnTo>
                      <a:pt x="646" y="2906"/>
                    </a:lnTo>
                    <a:lnTo>
                      <a:pt x="861" y="2690"/>
                    </a:lnTo>
                    <a:lnTo>
                      <a:pt x="1076" y="2475"/>
                    </a:lnTo>
                    <a:lnTo>
                      <a:pt x="2152" y="1399"/>
                    </a:lnTo>
                    <a:lnTo>
                      <a:pt x="2259" y="1399"/>
                    </a:lnTo>
                    <a:lnTo>
                      <a:pt x="2367" y="1077"/>
                    </a:lnTo>
                    <a:lnTo>
                      <a:pt x="2690" y="754"/>
                    </a:lnTo>
                    <a:lnTo>
                      <a:pt x="3013" y="539"/>
                    </a:lnTo>
                    <a:lnTo>
                      <a:pt x="3228" y="431"/>
                    </a:lnTo>
                    <a:close/>
                    <a:moveTo>
                      <a:pt x="3550" y="1"/>
                    </a:moveTo>
                    <a:lnTo>
                      <a:pt x="3120" y="108"/>
                    </a:lnTo>
                    <a:lnTo>
                      <a:pt x="2797" y="216"/>
                    </a:lnTo>
                    <a:lnTo>
                      <a:pt x="2475" y="539"/>
                    </a:lnTo>
                    <a:lnTo>
                      <a:pt x="2152" y="861"/>
                    </a:lnTo>
                    <a:lnTo>
                      <a:pt x="1937" y="1184"/>
                    </a:lnTo>
                    <a:lnTo>
                      <a:pt x="861" y="2260"/>
                    </a:lnTo>
                    <a:lnTo>
                      <a:pt x="646" y="2368"/>
                    </a:lnTo>
                    <a:lnTo>
                      <a:pt x="430" y="2690"/>
                    </a:lnTo>
                    <a:lnTo>
                      <a:pt x="215" y="2906"/>
                    </a:lnTo>
                    <a:lnTo>
                      <a:pt x="0" y="3121"/>
                    </a:lnTo>
                    <a:lnTo>
                      <a:pt x="0" y="3551"/>
                    </a:lnTo>
                    <a:lnTo>
                      <a:pt x="0" y="3766"/>
                    </a:lnTo>
                    <a:lnTo>
                      <a:pt x="108" y="3982"/>
                    </a:lnTo>
                    <a:lnTo>
                      <a:pt x="430" y="4197"/>
                    </a:lnTo>
                    <a:lnTo>
                      <a:pt x="646" y="4304"/>
                    </a:lnTo>
                    <a:lnTo>
                      <a:pt x="968" y="4412"/>
                    </a:lnTo>
                    <a:lnTo>
                      <a:pt x="1184" y="4304"/>
                    </a:lnTo>
                    <a:lnTo>
                      <a:pt x="1614" y="4089"/>
                    </a:lnTo>
                    <a:lnTo>
                      <a:pt x="2044" y="3766"/>
                    </a:lnTo>
                    <a:lnTo>
                      <a:pt x="3120" y="2906"/>
                    </a:lnTo>
                    <a:lnTo>
                      <a:pt x="3335" y="2690"/>
                    </a:lnTo>
                    <a:lnTo>
                      <a:pt x="3873" y="2260"/>
                    </a:lnTo>
                    <a:lnTo>
                      <a:pt x="4196" y="1615"/>
                    </a:lnTo>
                    <a:lnTo>
                      <a:pt x="4304" y="969"/>
                    </a:lnTo>
                    <a:lnTo>
                      <a:pt x="4304" y="539"/>
                    </a:lnTo>
                    <a:lnTo>
                      <a:pt x="3981" y="216"/>
                    </a:lnTo>
                    <a:lnTo>
                      <a:pt x="3766" y="108"/>
                    </a:lnTo>
                    <a:lnTo>
                      <a:pt x="355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28"/>
              <p:cNvSpPr/>
              <p:nvPr/>
            </p:nvSpPr>
            <p:spPr>
              <a:xfrm>
                <a:off x="7131725" y="3566200"/>
                <a:ext cx="430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368" extrusionOk="0">
                    <a:moveTo>
                      <a:pt x="969" y="1"/>
                    </a:moveTo>
                    <a:lnTo>
                      <a:pt x="754" y="108"/>
                    </a:lnTo>
                    <a:lnTo>
                      <a:pt x="323" y="323"/>
                    </a:lnTo>
                    <a:lnTo>
                      <a:pt x="0" y="754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0" y="2152"/>
                    </a:lnTo>
                    <a:lnTo>
                      <a:pt x="216" y="2260"/>
                    </a:lnTo>
                    <a:lnTo>
                      <a:pt x="431" y="2367"/>
                    </a:lnTo>
                    <a:lnTo>
                      <a:pt x="861" y="2367"/>
                    </a:lnTo>
                    <a:lnTo>
                      <a:pt x="1292" y="2152"/>
                    </a:lnTo>
                    <a:lnTo>
                      <a:pt x="1614" y="1937"/>
                    </a:lnTo>
                    <a:lnTo>
                      <a:pt x="1722" y="1507"/>
                    </a:lnTo>
                    <a:lnTo>
                      <a:pt x="1722" y="861"/>
                    </a:lnTo>
                    <a:lnTo>
                      <a:pt x="1722" y="646"/>
                    </a:lnTo>
                    <a:lnTo>
                      <a:pt x="1614" y="323"/>
                    </a:lnTo>
                    <a:lnTo>
                      <a:pt x="1399" y="216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8"/>
              <p:cNvSpPr/>
              <p:nvPr/>
            </p:nvSpPr>
            <p:spPr>
              <a:xfrm>
                <a:off x="7126350" y="3560825"/>
                <a:ext cx="53800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798" extrusionOk="0">
                    <a:moveTo>
                      <a:pt x="1291" y="431"/>
                    </a:moveTo>
                    <a:lnTo>
                      <a:pt x="1507" y="538"/>
                    </a:lnTo>
                    <a:lnTo>
                      <a:pt x="1614" y="646"/>
                    </a:lnTo>
                    <a:lnTo>
                      <a:pt x="1722" y="1076"/>
                    </a:lnTo>
                    <a:lnTo>
                      <a:pt x="1829" y="1614"/>
                    </a:lnTo>
                    <a:lnTo>
                      <a:pt x="1722" y="1722"/>
                    </a:lnTo>
                    <a:lnTo>
                      <a:pt x="1614" y="2045"/>
                    </a:lnTo>
                    <a:lnTo>
                      <a:pt x="1399" y="2260"/>
                    </a:lnTo>
                    <a:lnTo>
                      <a:pt x="1184" y="2367"/>
                    </a:lnTo>
                    <a:lnTo>
                      <a:pt x="538" y="2367"/>
                    </a:lnTo>
                    <a:lnTo>
                      <a:pt x="431" y="2260"/>
                    </a:lnTo>
                    <a:lnTo>
                      <a:pt x="431" y="1937"/>
                    </a:lnTo>
                    <a:lnTo>
                      <a:pt x="431" y="969"/>
                    </a:lnTo>
                    <a:lnTo>
                      <a:pt x="753" y="646"/>
                    </a:lnTo>
                    <a:lnTo>
                      <a:pt x="969" y="431"/>
                    </a:lnTo>
                    <a:close/>
                    <a:moveTo>
                      <a:pt x="1184" y="0"/>
                    </a:moveTo>
                    <a:lnTo>
                      <a:pt x="969" y="108"/>
                    </a:lnTo>
                    <a:lnTo>
                      <a:pt x="753" y="216"/>
                    </a:lnTo>
                    <a:lnTo>
                      <a:pt x="431" y="431"/>
                    </a:lnTo>
                    <a:lnTo>
                      <a:pt x="0" y="861"/>
                    </a:lnTo>
                    <a:lnTo>
                      <a:pt x="0" y="969"/>
                    </a:lnTo>
                    <a:lnTo>
                      <a:pt x="0" y="1937"/>
                    </a:lnTo>
                    <a:lnTo>
                      <a:pt x="0" y="2260"/>
                    </a:lnTo>
                    <a:lnTo>
                      <a:pt x="108" y="2475"/>
                    </a:lnTo>
                    <a:lnTo>
                      <a:pt x="431" y="2690"/>
                    </a:lnTo>
                    <a:lnTo>
                      <a:pt x="646" y="2690"/>
                    </a:lnTo>
                    <a:lnTo>
                      <a:pt x="861" y="2798"/>
                    </a:lnTo>
                    <a:lnTo>
                      <a:pt x="1291" y="2690"/>
                    </a:lnTo>
                    <a:lnTo>
                      <a:pt x="1614" y="2582"/>
                    </a:lnTo>
                    <a:lnTo>
                      <a:pt x="1937" y="2260"/>
                    </a:lnTo>
                    <a:lnTo>
                      <a:pt x="2152" y="1722"/>
                    </a:lnTo>
                    <a:lnTo>
                      <a:pt x="2152" y="1614"/>
                    </a:lnTo>
                    <a:lnTo>
                      <a:pt x="2152" y="1076"/>
                    </a:lnTo>
                    <a:lnTo>
                      <a:pt x="2044" y="753"/>
                    </a:lnTo>
                    <a:lnTo>
                      <a:pt x="1937" y="538"/>
                    </a:lnTo>
                    <a:lnTo>
                      <a:pt x="1722" y="216"/>
                    </a:lnTo>
                    <a:lnTo>
                      <a:pt x="1399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8"/>
              <p:cNvSpPr/>
              <p:nvPr/>
            </p:nvSpPr>
            <p:spPr>
              <a:xfrm>
                <a:off x="7102150" y="3512400"/>
                <a:ext cx="834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767" extrusionOk="0">
                    <a:moveTo>
                      <a:pt x="1399" y="1"/>
                    </a:moveTo>
                    <a:lnTo>
                      <a:pt x="1076" y="108"/>
                    </a:lnTo>
                    <a:lnTo>
                      <a:pt x="753" y="324"/>
                    </a:lnTo>
                    <a:lnTo>
                      <a:pt x="538" y="539"/>
                    </a:lnTo>
                    <a:lnTo>
                      <a:pt x="108" y="1077"/>
                    </a:lnTo>
                    <a:lnTo>
                      <a:pt x="108" y="1507"/>
                    </a:lnTo>
                    <a:lnTo>
                      <a:pt x="0" y="1830"/>
                    </a:lnTo>
                    <a:lnTo>
                      <a:pt x="108" y="2583"/>
                    </a:lnTo>
                    <a:lnTo>
                      <a:pt x="215" y="2906"/>
                    </a:lnTo>
                    <a:lnTo>
                      <a:pt x="323" y="3228"/>
                    </a:lnTo>
                    <a:lnTo>
                      <a:pt x="538" y="3444"/>
                    </a:lnTo>
                    <a:lnTo>
                      <a:pt x="861" y="3659"/>
                    </a:lnTo>
                    <a:lnTo>
                      <a:pt x="1183" y="3766"/>
                    </a:lnTo>
                    <a:lnTo>
                      <a:pt x="1721" y="3766"/>
                    </a:lnTo>
                    <a:lnTo>
                      <a:pt x="2044" y="3659"/>
                    </a:lnTo>
                    <a:lnTo>
                      <a:pt x="2367" y="3551"/>
                    </a:lnTo>
                    <a:lnTo>
                      <a:pt x="2905" y="3121"/>
                    </a:lnTo>
                    <a:lnTo>
                      <a:pt x="3228" y="2583"/>
                    </a:lnTo>
                    <a:lnTo>
                      <a:pt x="3335" y="2260"/>
                    </a:lnTo>
                    <a:lnTo>
                      <a:pt x="3335" y="1830"/>
                    </a:lnTo>
                    <a:lnTo>
                      <a:pt x="3335" y="1507"/>
                    </a:lnTo>
                    <a:lnTo>
                      <a:pt x="3228" y="1077"/>
                    </a:lnTo>
                    <a:lnTo>
                      <a:pt x="2905" y="539"/>
                    </a:lnTo>
                    <a:lnTo>
                      <a:pt x="2582" y="324"/>
                    </a:lnTo>
                    <a:lnTo>
                      <a:pt x="2367" y="108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8"/>
              <p:cNvSpPr/>
              <p:nvPr/>
            </p:nvSpPr>
            <p:spPr>
              <a:xfrm>
                <a:off x="7096750" y="3507025"/>
                <a:ext cx="9417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4089" extrusionOk="0">
                    <a:moveTo>
                      <a:pt x="1507" y="1"/>
                    </a:moveTo>
                    <a:lnTo>
                      <a:pt x="1184" y="216"/>
                    </a:lnTo>
                    <a:lnTo>
                      <a:pt x="646" y="539"/>
                    </a:lnTo>
                    <a:lnTo>
                      <a:pt x="324" y="969"/>
                    </a:lnTo>
                    <a:lnTo>
                      <a:pt x="216" y="1184"/>
                    </a:lnTo>
                    <a:lnTo>
                      <a:pt x="108" y="1614"/>
                    </a:lnTo>
                    <a:lnTo>
                      <a:pt x="1" y="2045"/>
                    </a:lnTo>
                    <a:lnTo>
                      <a:pt x="108" y="2690"/>
                    </a:lnTo>
                    <a:lnTo>
                      <a:pt x="216" y="3228"/>
                    </a:lnTo>
                    <a:lnTo>
                      <a:pt x="324" y="3551"/>
                    </a:lnTo>
                    <a:lnTo>
                      <a:pt x="431" y="3766"/>
                    </a:lnTo>
                    <a:lnTo>
                      <a:pt x="539" y="3874"/>
                    </a:lnTo>
                    <a:lnTo>
                      <a:pt x="1077" y="3981"/>
                    </a:lnTo>
                    <a:lnTo>
                      <a:pt x="1615" y="4089"/>
                    </a:lnTo>
                    <a:lnTo>
                      <a:pt x="1830" y="4089"/>
                    </a:lnTo>
                    <a:lnTo>
                      <a:pt x="1937" y="3874"/>
                    </a:lnTo>
                    <a:lnTo>
                      <a:pt x="2368" y="3443"/>
                    </a:lnTo>
                    <a:lnTo>
                      <a:pt x="2475" y="3228"/>
                    </a:lnTo>
                    <a:lnTo>
                      <a:pt x="2583" y="3121"/>
                    </a:lnTo>
                    <a:lnTo>
                      <a:pt x="2475" y="2905"/>
                    </a:lnTo>
                    <a:lnTo>
                      <a:pt x="2368" y="2905"/>
                    </a:lnTo>
                    <a:lnTo>
                      <a:pt x="2260" y="3013"/>
                    </a:lnTo>
                    <a:lnTo>
                      <a:pt x="2153" y="3013"/>
                    </a:lnTo>
                    <a:lnTo>
                      <a:pt x="1937" y="3443"/>
                    </a:lnTo>
                    <a:lnTo>
                      <a:pt x="1722" y="3659"/>
                    </a:lnTo>
                    <a:lnTo>
                      <a:pt x="1615" y="3766"/>
                    </a:lnTo>
                    <a:lnTo>
                      <a:pt x="1077" y="3659"/>
                    </a:lnTo>
                    <a:lnTo>
                      <a:pt x="862" y="3551"/>
                    </a:lnTo>
                    <a:lnTo>
                      <a:pt x="754" y="3551"/>
                    </a:lnTo>
                    <a:lnTo>
                      <a:pt x="646" y="3443"/>
                    </a:lnTo>
                    <a:lnTo>
                      <a:pt x="539" y="2798"/>
                    </a:lnTo>
                    <a:lnTo>
                      <a:pt x="431" y="2045"/>
                    </a:lnTo>
                    <a:lnTo>
                      <a:pt x="431" y="1614"/>
                    </a:lnTo>
                    <a:lnTo>
                      <a:pt x="539" y="1292"/>
                    </a:lnTo>
                    <a:lnTo>
                      <a:pt x="754" y="1077"/>
                    </a:lnTo>
                    <a:lnTo>
                      <a:pt x="969" y="754"/>
                    </a:lnTo>
                    <a:lnTo>
                      <a:pt x="1399" y="539"/>
                    </a:lnTo>
                    <a:lnTo>
                      <a:pt x="1615" y="431"/>
                    </a:lnTo>
                    <a:lnTo>
                      <a:pt x="1830" y="323"/>
                    </a:lnTo>
                    <a:lnTo>
                      <a:pt x="2260" y="431"/>
                    </a:lnTo>
                    <a:lnTo>
                      <a:pt x="2583" y="539"/>
                    </a:lnTo>
                    <a:lnTo>
                      <a:pt x="2691" y="646"/>
                    </a:lnTo>
                    <a:lnTo>
                      <a:pt x="2798" y="646"/>
                    </a:lnTo>
                    <a:lnTo>
                      <a:pt x="3013" y="861"/>
                    </a:lnTo>
                    <a:lnTo>
                      <a:pt x="3228" y="1292"/>
                    </a:lnTo>
                    <a:lnTo>
                      <a:pt x="3336" y="1937"/>
                    </a:lnTo>
                    <a:lnTo>
                      <a:pt x="3336" y="2475"/>
                    </a:lnTo>
                    <a:lnTo>
                      <a:pt x="3148" y="3040"/>
                    </a:lnTo>
                    <a:lnTo>
                      <a:pt x="3121" y="3013"/>
                    </a:lnTo>
                    <a:lnTo>
                      <a:pt x="2906" y="3551"/>
                    </a:lnTo>
                    <a:lnTo>
                      <a:pt x="2906" y="3659"/>
                    </a:lnTo>
                    <a:lnTo>
                      <a:pt x="3013" y="3766"/>
                    </a:lnTo>
                    <a:lnTo>
                      <a:pt x="3121" y="3766"/>
                    </a:lnTo>
                    <a:lnTo>
                      <a:pt x="3228" y="3659"/>
                    </a:lnTo>
                    <a:lnTo>
                      <a:pt x="3444" y="3228"/>
                    </a:lnTo>
                    <a:lnTo>
                      <a:pt x="3659" y="2475"/>
                    </a:lnTo>
                    <a:lnTo>
                      <a:pt x="3766" y="1937"/>
                    </a:lnTo>
                    <a:lnTo>
                      <a:pt x="3659" y="1507"/>
                    </a:lnTo>
                    <a:lnTo>
                      <a:pt x="3551" y="1184"/>
                    </a:lnTo>
                    <a:lnTo>
                      <a:pt x="3228" y="646"/>
                    </a:lnTo>
                    <a:lnTo>
                      <a:pt x="2906" y="323"/>
                    </a:lnTo>
                    <a:lnTo>
                      <a:pt x="2798" y="216"/>
                    </a:lnTo>
                    <a:lnTo>
                      <a:pt x="2368" y="108"/>
                    </a:lnTo>
                    <a:lnTo>
                      <a:pt x="183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8"/>
              <p:cNvSpPr/>
              <p:nvPr/>
            </p:nvSpPr>
            <p:spPr>
              <a:xfrm>
                <a:off x="7166700" y="3652275"/>
                <a:ext cx="3497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798" extrusionOk="0">
                    <a:moveTo>
                      <a:pt x="753" y="0"/>
                    </a:moveTo>
                    <a:lnTo>
                      <a:pt x="430" y="108"/>
                    </a:lnTo>
                    <a:lnTo>
                      <a:pt x="215" y="431"/>
                    </a:lnTo>
                    <a:lnTo>
                      <a:pt x="0" y="861"/>
                    </a:lnTo>
                    <a:lnTo>
                      <a:pt x="0" y="1399"/>
                    </a:lnTo>
                    <a:lnTo>
                      <a:pt x="0" y="1937"/>
                    </a:lnTo>
                    <a:lnTo>
                      <a:pt x="215" y="2367"/>
                    </a:lnTo>
                    <a:lnTo>
                      <a:pt x="430" y="2690"/>
                    </a:lnTo>
                    <a:lnTo>
                      <a:pt x="753" y="2798"/>
                    </a:lnTo>
                    <a:lnTo>
                      <a:pt x="968" y="2690"/>
                    </a:lnTo>
                    <a:lnTo>
                      <a:pt x="1184" y="2367"/>
                    </a:lnTo>
                    <a:lnTo>
                      <a:pt x="1399" y="1937"/>
                    </a:lnTo>
                    <a:lnTo>
                      <a:pt x="1399" y="1399"/>
                    </a:lnTo>
                    <a:lnTo>
                      <a:pt x="1399" y="861"/>
                    </a:lnTo>
                    <a:lnTo>
                      <a:pt x="1184" y="431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8"/>
              <p:cNvSpPr/>
              <p:nvPr/>
            </p:nvSpPr>
            <p:spPr>
              <a:xfrm>
                <a:off x="5975175" y="1597375"/>
                <a:ext cx="1406700" cy="879550"/>
              </a:xfrm>
              <a:custGeom>
                <a:avLst/>
                <a:gdLst/>
                <a:ahLst/>
                <a:cxnLst/>
                <a:rect l="l" t="t" r="r" b="b"/>
                <a:pathLst>
                  <a:path w="56268" h="35182" extrusionOk="0">
                    <a:moveTo>
                      <a:pt x="15385" y="0"/>
                    </a:moveTo>
                    <a:lnTo>
                      <a:pt x="14740" y="108"/>
                    </a:lnTo>
                    <a:lnTo>
                      <a:pt x="14094" y="431"/>
                    </a:lnTo>
                    <a:lnTo>
                      <a:pt x="1291" y="7854"/>
                    </a:lnTo>
                    <a:lnTo>
                      <a:pt x="753" y="8284"/>
                    </a:lnTo>
                    <a:lnTo>
                      <a:pt x="323" y="8822"/>
                    </a:lnTo>
                    <a:lnTo>
                      <a:pt x="108" y="9468"/>
                    </a:lnTo>
                    <a:lnTo>
                      <a:pt x="0" y="10113"/>
                    </a:lnTo>
                    <a:lnTo>
                      <a:pt x="0" y="10759"/>
                    </a:lnTo>
                    <a:lnTo>
                      <a:pt x="323" y="11297"/>
                    </a:lnTo>
                    <a:lnTo>
                      <a:pt x="646" y="11942"/>
                    </a:lnTo>
                    <a:lnTo>
                      <a:pt x="1291" y="12373"/>
                    </a:lnTo>
                    <a:lnTo>
                      <a:pt x="39377" y="34858"/>
                    </a:lnTo>
                    <a:lnTo>
                      <a:pt x="40022" y="35073"/>
                    </a:lnTo>
                    <a:lnTo>
                      <a:pt x="40668" y="35181"/>
                    </a:lnTo>
                    <a:lnTo>
                      <a:pt x="41313" y="35073"/>
                    </a:lnTo>
                    <a:lnTo>
                      <a:pt x="41959" y="34858"/>
                    </a:lnTo>
                    <a:lnTo>
                      <a:pt x="54977" y="27112"/>
                    </a:lnTo>
                    <a:lnTo>
                      <a:pt x="55515" y="26682"/>
                    </a:lnTo>
                    <a:lnTo>
                      <a:pt x="55945" y="26144"/>
                    </a:lnTo>
                    <a:lnTo>
                      <a:pt x="56160" y="25498"/>
                    </a:lnTo>
                    <a:lnTo>
                      <a:pt x="56268" y="24853"/>
                    </a:lnTo>
                    <a:lnTo>
                      <a:pt x="56160" y="24207"/>
                    </a:lnTo>
                    <a:lnTo>
                      <a:pt x="55945" y="23562"/>
                    </a:lnTo>
                    <a:lnTo>
                      <a:pt x="55515" y="23024"/>
                    </a:lnTo>
                    <a:lnTo>
                      <a:pt x="54977" y="22593"/>
                    </a:lnTo>
                    <a:lnTo>
                      <a:pt x="16676" y="431"/>
                    </a:lnTo>
                    <a:lnTo>
                      <a:pt x="16031" y="108"/>
                    </a:lnTo>
                    <a:lnTo>
                      <a:pt x="15385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8"/>
              <p:cNvSpPr/>
              <p:nvPr/>
            </p:nvSpPr>
            <p:spPr>
              <a:xfrm>
                <a:off x="5975175" y="1597375"/>
                <a:ext cx="1406700" cy="879550"/>
              </a:xfrm>
              <a:custGeom>
                <a:avLst/>
                <a:gdLst/>
                <a:ahLst/>
                <a:cxnLst/>
                <a:rect l="l" t="t" r="r" b="b"/>
                <a:pathLst>
                  <a:path w="56268" h="35182" fill="none" extrusionOk="0">
                    <a:moveTo>
                      <a:pt x="15385" y="0"/>
                    </a:moveTo>
                    <a:lnTo>
                      <a:pt x="15385" y="0"/>
                    </a:lnTo>
                    <a:lnTo>
                      <a:pt x="14740" y="108"/>
                    </a:lnTo>
                    <a:lnTo>
                      <a:pt x="14094" y="431"/>
                    </a:lnTo>
                    <a:lnTo>
                      <a:pt x="1291" y="7854"/>
                    </a:lnTo>
                    <a:lnTo>
                      <a:pt x="1291" y="7854"/>
                    </a:lnTo>
                    <a:lnTo>
                      <a:pt x="753" y="8284"/>
                    </a:lnTo>
                    <a:lnTo>
                      <a:pt x="323" y="8822"/>
                    </a:lnTo>
                    <a:lnTo>
                      <a:pt x="108" y="9468"/>
                    </a:lnTo>
                    <a:lnTo>
                      <a:pt x="0" y="10113"/>
                    </a:lnTo>
                    <a:lnTo>
                      <a:pt x="0" y="10759"/>
                    </a:lnTo>
                    <a:lnTo>
                      <a:pt x="323" y="11297"/>
                    </a:lnTo>
                    <a:lnTo>
                      <a:pt x="646" y="11942"/>
                    </a:lnTo>
                    <a:lnTo>
                      <a:pt x="1291" y="12373"/>
                    </a:lnTo>
                    <a:lnTo>
                      <a:pt x="39377" y="34858"/>
                    </a:lnTo>
                    <a:lnTo>
                      <a:pt x="39377" y="34858"/>
                    </a:lnTo>
                    <a:lnTo>
                      <a:pt x="40022" y="35073"/>
                    </a:lnTo>
                    <a:lnTo>
                      <a:pt x="40668" y="35181"/>
                    </a:lnTo>
                    <a:lnTo>
                      <a:pt x="40668" y="35181"/>
                    </a:lnTo>
                    <a:lnTo>
                      <a:pt x="41313" y="35073"/>
                    </a:lnTo>
                    <a:lnTo>
                      <a:pt x="41959" y="34858"/>
                    </a:lnTo>
                    <a:lnTo>
                      <a:pt x="54977" y="27112"/>
                    </a:lnTo>
                    <a:lnTo>
                      <a:pt x="54977" y="27112"/>
                    </a:lnTo>
                    <a:lnTo>
                      <a:pt x="55515" y="26682"/>
                    </a:lnTo>
                    <a:lnTo>
                      <a:pt x="55945" y="26144"/>
                    </a:lnTo>
                    <a:lnTo>
                      <a:pt x="56160" y="25498"/>
                    </a:lnTo>
                    <a:lnTo>
                      <a:pt x="56268" y="24853"/>
                    </a:lnTo>
                    <a:lnTo>
                      <a:pt x="56160" y="24207"/>
                    </a:lnTo>
                    <a:lnTo>
                      <a:pt x="55945" y="23562"/>
                    </a:lnTo>
                    <a:lnTo>
                      <a:pt x="55515" y="23024"/>
                    </a:lnTo>
                    <a:lnTo>
                      <a:pt x="54977" y="22593"/>
                    </a:lnTo>
                    <a:lnTo>
                      <a:pt x="16676" y="431"/>
                    </a:lnTo>
                    <a:lnTo>
                      <a:pt x="16676" y="431"/>
                    </a:lnTo>
                    <a:lnTo>
                      <a:pt x="16031" y="108"/>
                    </a:lnTo>
                    <a:lnTo>
                      <a:pt x="1538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8"/>
              <p:cNvSpPr/>
              <p:nvPr/>
            </p:nvSpPr>
            <p:spPr>
              <a:xfrm>
                <a:off x="6324825" y="1920125"/>
                <a:ext cx="9685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058" extrusionOk="0">
                    <a:moveTo>
                      <a:pt x="1722" y="1"/>
                    </a:moveTo>
                    <a:lnTo>
                      <a:pt x="1507" y="108"/>
                    </a:lnTo>
                    <a:lnTo>
                      <a:pt x="0" y="539"/>
                    </a:lnTo>
                    <a:lnTo>
                      <a:pt x="1507" y="5057"/>
                    </a:lnTo>
                    <a:lnTo>
                      <a:pt x="3120" y="4089"/>
                    </a:lnTo>
                    <a:lnTo>
                      <a:pt x="3443" y="3981"/>
                    </a:lnTo>
                    <a:lnTo>
                      <a:pt x="3551" y="3659"/>
                    </a:lnTo>
                    <a:lnTo>
                      <a:pt x="3766" y="3013"/>
                    </a:lnTo>
                    <a:lnTo>
                      <a:pt x="3874" y="2260"/>
                    </a:lnTo>
                    <a:lnTo>
                      <a:pt x="3658" y="1507"/>
                    </a:lnTo>
                    <a:lnTo>
                      <a:pt x="3228" y="754"/>
                    </a:lnTo>
                    <a:lnTo>
                      <a:pt x="2798" y="216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8"/>
              <p:cNvSpPr/>
              <p:nvPr/>
            </p:nvSpPr>
            <p:spPr>
              <a:xfrm>
                <a:off x="6324825" y="1920125"/>
                <a:ext cx="96850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058" fill="none" extrusionOk="0">
                    <a:moveTo>
                      <a:pt x="1507" y="5057"/>
                    </a:moveTo>
                    <a:lnTo>
                      <a:pt x="3120" y="4089"/>
                    </a:lnTo>
                    <a:lnTo>
                      <a:pt x="3120" y="4089"/>
                    </a:lnTo>
                    <a:lnTo>
                      <a:pt x="3443" y="3981"/>
                    </a:lnTo>
                    <a:lnTo>
                      <a:pt x="3551" y="3659"/>
                    </a:lnTo>
                    <a:lnTo>
                      <a:pt x="3766" y="3013"/>
                    </a:lnTo>
                    <a:lnTo>
                      <a:pt x="3874" y="2260"/>
                    </a:lnTo>
                    <a:lnTo>
                      <a:pt x="3658" y="1507"/>
                    </a:lnTo>
                    <a:lnTo>
                      <a:pt x="3658" y="1507"/>
                    </a:lnTo>
                    <a:lnTo>
                      <a:pt x="3228" y="754"/>
                    </a:lnTo>
                    <a:lnTo>
                      <a:pt x="2798" y="216"/>
                    </a:lnTo>
                    <a:lnTo>
                      <a:pt x="2260" y="1"/>
                    </a:lnTo>
                    <a:lnTo>
                      <a:pt x="1937" y="1"/>
                    </a:lnTo>
                    <a:lnTo>
                      <a:pt x="1722" y="1"/>
                    </a:lnTo>
                    <a:lnTo>
                      <a:pt x="1507" y="108"/>
                    </a:lnTo>
                    <a:lnTo>
                      <a:pt x="0" y="53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8"/>
              <p:cNvSpPr/>
              <p:nvPr/>
            </p:nvSpPr>
            <p:spPr>
              <a:xfrm>
                <a:off x="6322125" y="1914750"/>
                <a:ext cx="10225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5380" extrusionOk="0">
                    <a:moveTo>
                      <a:pt x="2153" y="0"/>
                    </a:moveTo>
                    <a:lnTo>
                      <a:pt x="1722" y="108"/>
                    </a:lnTo>
                    <a:lnTo>
                      <a:pt x="1615" y="108"/>
                    </a:lnTo>
                    <a:lnTo>
                      <a:pt x="108" y="646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08" y="969"/>
                    </a:lnTo>
                    <a:lnTo>
                      <a:pt x="216" y="969"/>
                    </a:lnTo>
                    <a:lnTo>
                      <a:pt x="1615" y="431"/>
                    </a:lnTo>
                    <a:lnTo>
                      <a:pt x="1830" y="431"/>
                    </a:lnTo>
                    <a:lnTo>
                      <a:pt x="1830" y="323"/>
                    </a:lnTo>
                    <a:lnTo>
                      <a:pt x="2153" y="323"/>
                    </a:lnTo>
                    <a:lnTo>
                      <a:pt x="2475" y="431"/>
                    </a:lnTo>
                    <a:lnTo>
                      <a:pt x="2906" y="754"/>
                    </a:lnTo>
                    <a:lnTo>
                      <a:pt x="3336" y="1184"/>
                    </a:lnTo>
                    <a:lnTo>
                      <a:pt x="3551" y="1722"/>
                    </a:lnTo>
                    <a:lnTo>
                      <a:pt x="3766" y="2260"/>
                    </a:lnTo>
                    <a:lnTo>
                      <a:pt x="3766" y="2798"/>
                    </a:lnTo>
                    <a:lnTo>
                      <a:pt x="3766" y="3228"/>
                    </a:lnTo>
                    <a:lnTo>
                      <a:pt x="3659" y="3658"/>
                    </a:lnTo>
                    <a:lnTo>
                      <a:pt x="3444" y="3981"/>
                    </a:lnTo>
                    <a:lnTo>
                      <a:pt x="3228" y="4196"/>
                    </a:lnTo>
                    <a:lnTo>
                      <a:pt x="1615" y="5057"/>
                    </a:lnTo>
                    <a:lnTo>
                      <a:pt x="1507" y="5165"/>
                    </a:lnTo>
                    <a:lnTo>
                      <a:pt x="1507" y="5272"/>
                    </a:lnTo>
                    <a:lnTo>
                      <a:pt x="1615" y="5380"/>
                    </a:lnTo>
                    <a:lnTo>
                      <a:pt x="1722" y="5380"/>
                    </a:lnTo>
                    <a:lnTo>
                      <a:pt x="3336" y="4411"/>
                    </a:lnTo>
                    <a:lnTo>
                      <a:pt x="3659" y="4196"/>
                    </a:lnTo>
                    <a:lnTo>
                      <a:pt x="3874" y="3766"/>
                    </a:lnTo>
                    <a:lnTo>
                      <a:pt x="4089" y="3336"/>
                    </a:lnTo>
                    <a:lnTo>
                      <a:pt x="4089" y="2798"/>
                    </a:lnTo>
                    <a:lnTo>
                      <a:pt x="4089" y="2260"/>
                    </a:lnTo>
                    <a:lnTo>
                      <a:pt x="3874" y="1614"/>
                    </a:lnTo>
                    <a:lnTo>
                      <a:pt x="3551" y="969"/>
                    </a:lnTo>
                    <a:lnTo>
                      <a:pt x="3121" y="431"/>
                    </a:lnTo>
                    <a:lnTo>
                      <a:pt x="2691" y="108"/>
                    </a:lnTo>
                    <a:lnTo>
                      <a:pt x="215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8"/>
              <p:cNvSpPr/>
              <p:nvPr/>
            </p:nvSpPr>
            <p:spPr>
              <a:xfrm>
                <a:off x="6292550" y="1930875"/>
                <a:ext cx="9147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950" extrusionOk="0">
                    <a:moveTo>
                      <a:pt x="1614" y="216"/>
                    </a:moveTo>
                    <a:lnTo>
                      <a:pt x="2045" y="324"/>
                    </a:lnTo>
                    <a:lnTo>
                      <a:pt x="2475" y="646"/>
                    </a:lnTo>
                    <a:lnTo>
                      <a:pt x="2905" y="1184"/>
                    </a:lnTo>
                    <a:lnTo>
                      <a:pt x="3228" y="1830"/>
                    </a:lnTo>
                    <a:lnTo>
                      <a:pt x="3336" y="2368"/>
                    </a:lnTo>
                    <a:lnTo>
                      <a:pt x="3336" y="2906"/>
                    </a:lnTo>
                    <a:lnTo>
                      <a:pt x="3336" y="3444"/>
                    </a:lnTo>
                    <a:lnTo>
                      <a:pt x="3228" y="3874"/>
                    </a:lnTo>
                    <a:lnTo>
                      <a:pt x="2905" y="4304"/>
                    </a:lnTo>
                    <a:lnTo>
                      <a:pt x="2583" y="4520"/>
                    </a:lnTo>
                    <a:lnTo>
                      <a:pt x="2367" y="4627"/>
                    </a:lnTo>
                    <a:lnTo>
                      <a:pt x="2152" y="4627"/>
                    </a:lnTo>
                    <a:lnTo>
                      <a:pt x="1614" y="4520"/>
                    </a:lnTo>
                    <a:lnTo>
                      <a:pt x="1184" y="4197"/>
                    </a:lnTo>
                    <a:lnTo>
                      <a:pt x="754" y="3659"/>
                    </a:lnTo>
                    <a:lnTo>
                      <a:pt x="538" y="3013"/>
                    </a:lnTo>
                    <a:lnTo>
                      <a:pt x="323" y="2475"/>
                    </a:lnTo>
                    <a:lnTo>
                      <a:pt x="323" y="2045"/>
                    </a:lnTo>
                    <a:lnTo>
                      <a:pt x="431" y="1400"/>
                    </a:lnTo>
                    <a:lnTo>
                      <a:pt x="646" y="969"/>
                    </a:lnTo>
                    <a:lnTo>
                      <a:pt x="861" y="539"/>
                    </a:lnTo>
                    <a:lnTo>
                      <a:pt x="1291" y="324"/>
                    </a:lnTo>
                    <a:lnTo>
                      <a:pt x="1614" y="216"/>
                    </a:lnTo>
                    <a:close/>
                    <a:moveTo>
                      <a:pt x="1184" y="1"/>
                    </a:moveTo>
                    <a:lnTo>
                      <a:pt x="646" y="324"/>
                    </a:lnTo>
                    <a:lnTo>
                      <a:pt x="323" y="754"/>
                    </a:lnTo>
                    <a:lnTo>
                      <a:pt x="108" y="1400"/>
                    </a:lnTo>
                    <a:lnTo>
                      <a:pt x="0" y="2045"/>
                    </a:lnTo>
                    <a:lnTo>
                      <a:pt x="108" y="2583"/>
                    </a:lnTo>
                    <a:lnTo>
                      <a:pt x="216" y="3121"/>
                    </a:lnTo>
                    <a:lnTo>
                      <a:pt x="538" y="3874"/>
                    </a:lnTo>
                    <a:lnTo>
                      <a:pt x="969" y="4412"/>
                    </a:lnTo>
                    <a:lnTo>
                      <a:pt x="1507" y="4842"/>
                    </a:lnTo>
                    <a:lnTo>
                      <a:pt x="1829" y="4950"/>
                    </a:lnTo>
                    <a:lnTo>
                      <a:pt x="2475" y="4950"/>
                    </a:lnTo>
                    <a:lnTo>
                      <a:pt x="2798" y="4842"/>
                    </a:lnTo>
                    <a:lnTo>
                      <a:pt x="3120" y="4412"/>
                    </a:lnTo>
                    <a:lnTo>
                      <a:pt x="3443" y="3982"/>
                    </a:lnTo>
                    <a:lnTo>
                      <a:pt x="3658" y="3444"/>
                    </a:lnTo>
                    <a:lnTo>
                      <a:pt x="3658" y="2906"/>
                    </a:lnTo>
                    <a:lnTo>
                      <a:pt x="3658" y="2260"/>
                    </a:lnTo>
                    <a:lnTo>
                      <a:pt x="3443" y="1722"/>
                    </a:lnTo>
                    <a:lnTo>
                      <a:pt x="3120" y="969"/>
                    </a:lnTo>
                    <a:lnTo>
                      <a:pt x="2690" y="431"/>
                    </a:lnTo>
                    <a:lnTo>
                      <a:pt x="2152" y="109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8"/>
              <p:cNvSpPr/>
              <p:nvPr/>
            </p:nvSpPr>
            <p:spPr>
              <a:xfrm>
                <a:off x="6297925" y="1933575"/>
                <a:ext cx="83400" cy="1183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4735" extrusionOk="0">
                    <a:moveTo>
                      <a:pt x="1292" y="1"/>
                    </a:moveTo>
                    <a:lnTo>
                      <a:pt x="969" y="108"/>
                    </a:lnTo>
                    <a:lnTo>
                      <a:pt x="646" y="216"/>
                    </a:lnTo>
                    <a:lnTo>
                      <a:pt x="431" y="431"/>
                    </a:lnTo>
                    <a:lnTo>
                      <a:pt x="216" y="754"/>
                    </a:lnTo>
                    <a:lnTo>
                      <a:pt x="108" y="1076"/>
                    </a:lnTo>
                    <a:lnTo>
                      <a:pt x="1" y="1507"/>
                    </a:lnTo>
                    <a:lnTo>
                      <a:pt x="1" y="1937"/>
                    </a:lnTo>
                    <a:lnTo>
                      <a:pt x="1" y="2475"/>
                    </a:lnTo>
                    <a:lnTo>
                      <a:pt x="108" y="2905"/>
                    </a:lnTo>
                    <a:lnTo>
                      <a:pt x="323" y="3443"/>
                    </a:lnTo>
                    <a:lnTo>
                      <a:pt x="539" y="3874"/>
                    </a:lnTo>
                    <a:lnTo>
                      <a:pt x="861" y="4196"/>
                    </a:lnTo>
                    <a:lnTo>
                      <a:pt x="1184" y="4412"/>
                    </a:lnTo>
                    <a:lnTo>
                      <a:pt x="1507" y="4627"/>
                    </a:lnTo>
                    <a:lnTo>
                      <a:pt x="1830" y="4734"/>
                    </a:lnTo>
                    <a:lnTo>
                      <a:pt x="2152" y="4627"/>
                    </a:lnTo>
                    <a:lnTo>
                      <a:pt x="2475" y="4519"/>
                    </a:lnTo>
                    <a:lnTo>
                      <a:pt x="2798" y="4304"/>
                    </a:lnTo>
                    <a:lnTo>
                      <a:pt x="3013" y="4089"/>
                    </a:lnTo>
                    <a:lnTo>
                      <a:pt x="3121" y="3766"/>
                    </a:lnTo>
                    <a:lnTo>
                      <a:pt x="3228" y="3336"/>
                    </a:lnTo>
                    <a:lnTo>
                      <a:pt x="3336" y="2475"/>
                    </a:lnTo>
                    <a:lnTo>
                      <a:pt x="3121" y="1614"/>
                    </a:lnTo>
                    <a:lnTo>
                      <a:pt x="2690" y="861"/>
                    </a:lnTo>
                    <a:lnTo>
                      <a:pt x="2260" y="323"/>
                    </a:lnTo>
                    <a:lnTo>
                      <a:pt x="1937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8"/>
              <p:cNvSpPr/>
              <p:nvPr/>
            </p:nvSpPr>
            <p:spPr>
              <a:xfrm>
                <a:off x="6311375" y="1952400"/>
                <a:ext cx="592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121" extrusionOk="0">
                    <a:moveTo>
                      <a:pt x="646" y="1"/>
                    </a:moveTo>
                    <a:lnTo>
                      <a:pt x="323" y="323"/>
                    </a:lnTo>
                    <a:lnTo>
                      <a:pt x="1" y="754"/>
                    </a:lnTo>
                    <a:lnTo>
                      <a:pt x="1" y="1292"/>
                    </a:lnTo>
                    <a:lnTo>
                      <a:pt x="108" y="1937"/>
                    </a:lnTo>
                    <a:lnTo>
                      <a:pt x="323" y="2583"/>
                    </a:lnTo>
                    <a:lnTo>
                      <a:pt x="754" y="3013"/>
                    </a:lnTo>
                    <a:lnTo>
                      <a:pt x="1184" y="3121"/>
                    </a:lnTo>
                    <a:lnTo>
                      <a:pt x="1507" y="3121"/>
                    </a:lnTo>
                    <a:lnTo>
                      <a:pt x="1722" y="3013"/>
                    </a:lnTo>
                    <a:lnTo>
                      <a:pt x="2045" y="2690"/>
                    </a:lnTo>
                    <a:lnTo>
                      <a:pt x="2260" y="2260"/>
                    </a:lnTo>
                    <a:lnTo>
                      <a:pt x="2367" y="1614"/>
                    </a:lnTo>
                    <a:lnTo>
                      <a:pt x="2152" y="1077"/>
                    </a:lnTo>
                    <a:lnTo>
                      <a:pt x="1937" y="539"/>
                    </a:lnTo>
                    <a:lnTo>
                      <a:pt x="1507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8"/>
              <p:cNvSpPr/>
              <p:nvPr/>
            </p:nvSpPr>
            <p:spPr>
              <a:xfrm>
                <a:off x="6101575" y="1462875"/>
                <a:ext cx="559475" cy="726250"/>
              </a:xfrm>
              <a:custGeom>
                <a:avLst/>
                <a:gdLst/>
                <a:ahLst/>
                <a:cxnLst/>
                <a:rect l="l" t="t" r="r" b="b"/>
                <a:pathLst>
                  <a:path w="22379" h="29050" extrusionOk="0">
                    <a:moveTo>
                      <a:pt x="1" y="1"/>
                    </a:moveTo>
                    <a:lnTo>
                      <a:pt x="1" y="16246"/>
                    </a:lnTo>
                    <a:lnTo>
                      <a:pt x="5918" y="19582"/>
                    </a:lnTo>
                    <a:lnTo>
                      <a:pt x="6886" y="20120"/>
                    </a:lnTo>
                    <a:lnTo>
                      <a:pt x="6994" y="20227"/>
                    </a:lnTo>
                    <a:lnTo>
                      <a:pt x="7209" y="20335"/>
                    </a:lnTo>
                    <a:lnTo>
                      <a:pt x="7317" y="20120"/>
                    </a:lnTo>
                    <a:lnTo>
                      <a:pt x="7317" y="19904"/>
                    </a:lnTo>
                    <a:lnTo>
                      <a:pt x="7532" y="19474"/>
                    </a:lnTo>
                    <a:lnTo>
                      <a:pt x="7855" y="19044"/>
                    </a:lnTo>
                    <a:lnTo>
                      <a:pt x="7962" y="18936"/>
                    </a:lnTo>
                    <a:lnTo>
                      <a:pt x="8500" y="18613"/>
                    </a:lnTo>
                    <a:lnTo>
                      <a:pt x="9146" y="18398"/>
                    </a:lnTo>
                    <a:lnTo>
                      <a:pt x="9791" y="18398"/>
                    </a:lnTo>
                    <a:lnTo>
                      <a:pt x="10437" y="18506"/>
                    </a:lnTo>
                    <a:lnTo>
                      <a:pt x="10975" y="18721"/>
                    </a:lnTo>
                    <a:lnTo>
                      <a:pt x="11405" y="19044"/>
                    </a:lnTo>
                    <a:lnTo>
                      <a:pt x="11728" y="19366"/>
                    </a:lnTo>
                    <a:lnTo>
                      <a:pt x="11943" y="19797"/>
                    </a:lnTo>
                    <a:lnTo>
                      <a:pt x="12050" y="20227"/>
                    </a:lnTo>
                    <a:lnTo>
                      <a:pt x="12266" y="21195"/>
                    </a:lnTo>
                    <a:lnTo>
                      <a:pt x="12158" y="22056"/>
                    </a:lnTo>
                    <a:lnTo>
                      <a:pt x="12050" y="22702"/>
                    </a:lnTo>
                    <a:lnTo>
                      <a:pt x="11943" y="23024"/>
                    </a:lnTo>
                    <a:lnTo>
                      <a:pt x="12158" y="23132"/>
                    </a:lnTo>
                    <a:lnTo>
                      <a:pt x="12266" y="23240"/>
                    </a:lnTo>
                    <a:lnTo>
                      <a:pt x="13879" y="24208"/>
                    </a:lnTo>
                    <a:lnTo>
                      <a:pt x="16784" y="25822"/>
                    </a:lnTo>
                    <a:lnTo>
                      <a:pt x="19689" y="27543"/>
                    </a:lnTo>
                    <a:lnTo>
                      <a:pt x="21841" y="28726"/>
                    </a:lnTo>
                    <a:lnTo>
                      <a:pt x="22379" y="29049"/>
                    </a:lnTo>
                    <a:lnTo>
                      <a:pt x="22271" y="130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8"/>
              <p:cNvSpPr/>
              <p:nvPr/>
            </p:nvSpPr>
            <p:spPr>
              <a:xfrm>
                <a:off x="6096200" y="1460200"/>
                <a:ext cx="567550" cy="734300"/>
              </a:xfrm>
              <a:custGeom>
                <a:avLst/>
                <a:gdLst/>
                <a:ahLst/>
                <a:cxnLst/>
                <a:rect l="l" t="t" r="r" b="b"/>
                <a:pathLst>
                  <a:path w="22702" h="29372" extrusionOk="0">
                    <a:moveTo>
                      <a:pt x="323" y="431"/>
                    </a:moveTo>
                    <a:lnTo>
                      <a:pt x="22379" y="13233"/>
                    </a:lnTo>
                    <a:lnTo>
                      <a:pt x="22379" y="28920"/>
                    </a:lnTo>
                    <a:lnTo>
                      <a:pt x="22056" y="28726"/>
                    </a:lnTo>
                    <a:lnTo>
                      <a:pt x="20012" y="27542"/>
                    </a:lnTo>
                    <a:lnTo>
                      <a:pt x="17107" y="25821"/>
                    </a:lnTo>
                    <a:lnTo>
                      <a:pt x="14202" y="24100"/>
                    </a:lnTo>
                    <a:lnTo>
                      <a:pt x="12588" y="23239"/>
                    </a:lnTo>
                    <a:lnTo>
                      <a:pt x="12373" y="23131"/>
                    </a:lnTo>
                    <a:lnTo>
                      <a:pt x="12373" y="23024"/>
                    </a:lnTo>
                    <a:lnTo>
                      <a:pt x="12373" y="22916"/>
                    </a:lnTo>
                    <a:lnTo>
                      <a:pt x="12588" y="22271"/>
                    </a:lnTo>
                    <a:lnTo>
                      <a:pt x="12588" y="21410"/>
                    </a:lnTo>
                    <a:lnTo>
                      <a:pt x="12588" y="20657"/>
                    </a:lnTo>
                    <a:lnTo>
                      <a:pt x="12373" y="19904"/>
                    </a:lnTo>
                    <a:lnTo>
                      <a:pt x="11943" y="19258"/>
                    </a:lnTo>
                    <a:lnTo>
                      <a:pt x="11620" y="18936"/>
                    </a:lnTo>
                    <a:lnTo>
                      <a:pt x="11297" y="18720"/>
                    </a:lnTo>
                    <a:lnTo>
                      <a:pt x="10652" y="18398"/>
                    </a:lnTo>
                    <a:lnTo>
                      <a:pt x="9899" y="18290"/>
                    </a:lnTo>
                    <a:lnTo>
                      <a:pt x="9253" y="18398"/>
                    </a:lnTo>
                    <a:lnTo>
                      <a:pt x="8608" y="18613"/>
                    </a:lnTo>
                    <a:lnTo>
                      <a:pt x="8070" y="18936"/>
                    </a:lnTo>
                    <a:lnTo>
                      <a:pt x="8070" y="19043"/>
                    </a:lnTo>
                    <a:lnTo>
                      <a:pt x="7962" y="19043"/>
                    </a:lnTo>
                    <a:lnTo>
                      <a:pt x="7639" y="19473"/>
                    </a:lnTo>
                    <a:lnTo>
                      <a:pt x="7424" y="20011"/>
                    </a:lnTo>
                    <a:lnTo>
                      <a:pt x="7424" y="20227"/>
                    </a:lnTo>
                    <a:lnTo>
                      <a:pt x="7209" y="20119"/>
                    </a:lnTo>
                    <a:lnTo>
                      <a:pt x="7101" y="20011"/>
                    </a:lnTo>
                    <a:lnTo>
                      <a:pt x="6241" y="19473"/>
                    </a:lnTo>
                    <a:lnTo>
                      <a:pt x="323" y="16198"/>
                    </a:lnTo>
                    <a:lnTo>
                      <a:pt x="323" y="16198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16353"/>
                    </a:lnTo>
                    <a:lnTo>
                      <a:pt x="108" y="16461"/>
                    </a:lnTo>
                    <a:lnTo>
                      <a:pt x="6025" y="19796"/>
                    </a:lnTo>
                    <a:lnTo>
                      <a:pt x="6994" y="20334"/>
                    </a:lnTo>
                    <a:lnTo>
                      <a:pt x="7101" y="20442"/>
                    </a:lnTo>
                    <a:lnTo>
                      <a:pt x="7209" y="20549"/>
                    </a:lnTo>
                    <a:lnTo>
                      <a:pt x="7532" y="20549"/>
                    </a:lnTo>
                    <a:lnTo>
                      <a:pt x="7639" y="20442"/>
                    </a:lnTo>
                    <a:lnTo>
                      <a:pt x="7639" y="20227"/>
                    </a:lnTo>
                    <a:lnTo>
                      <a:pt x="7747" y="20011"/>
                    </a:lnTo>
                    <a:lnTo>
                      <a:pt x="7962" y="19581"/>
                    </a:lnTo>
                    <a:lnTo>
                      <a:pt x="8177" y="19258"/>
                    </a:lnTo>
                    <a:lnTo>
                      <a:pt x="8285" y="19151"/>
                    </a:lnTo>
                    <a:lnTo>
                      <a:pt x="8715" y="18828"/>
                    </a:lnTo>
                    <a:lnTo>
                      <a:pt x="9253" y="18720"/>
                    </a:lnTo>
                    <a:lnTo>
                      <a:pt x="9899" y="18613"/>
                    </a:lnTo>
                    <a:lnTo>
                      <a:pt x="10544" y="18720"/>
                    </a:lnTo>
                    <a:lnTo>
                      <a:pt x="11082" y="18936"/>
                    </a:lnTo>
                    <a:lnTo>
                      <a:pt x="11728" y="19366"/>
                    </a:lnTo>
                    <a:lnTo>
                      <a:pt x="12050" y="20011"/>
                    </a:lnTo>
                    <a:lnTo>
                      <a:pt x="12265" y="20657"/>
                    </a:lnTo>
                    <a:lnTo>
                      <a:pt x="12265" y="21410"/>
                    </a:lnTo>
                    <a:lnTo>
                      <a:pt x="12265" y="22163"/>
                    </a:lnTo>
                    <a:lnTo>
                      <a:pt x="12158" y="22809"/>
                    </a:lnTo>
                    <a:lnTo>
                      <a:pt x="12050" y="22916"/>
                    </a:lnTo>
                    <a:lnTo>
                      <a:pt x="12050" y="23131"/>
                    </a:lnTo>
                    <a:lnTo>
                      <a:pt x="12158" y="23347"/>
                    </a:lnTo>
                    <a:lnTo>
                      <a:pt x="12373" y="23454"/>
                    </a:lnTo>
                    <a:lnTo>
                      <a:pt x="12481" y="23454"/>
                    </a:lnTo>
                    <a:lnTo>
                      <a:pt x="13987" y="24422"/>
                    </a:lnTo>
                    <a:lnTo>
                      <a:pt x="16892" y="26036"/>
                    </a:lnTo>
                    <a:lnTo>
                      <a:pt x="19797" y="27758"/>
                    </a:lnTo>
                    <a:lnTo>
                      <a:pt x="21948" y="29049"/>
                    </a:lnTo>
                    <a:lnTo>
                      <a:pt x="22486" y="29371"/>
                    </a:lnTo>
                    <a:lnTo>
                      <a:pt x="22594" y="29371"/>
                    </a:lnTo>
                    <a:lnTo>
                      <a:pt x="22701" y="29156"/>
                    </a:lnTo>
                    <a:lnTo>
                      <a:pt x="22594" y="13126"/>
                    </a:lnTo>
                    <a:lnTo>
                      <a:pt x="22594" y="1301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8"/>
              <p:cNvSpPr/>
              <p:nvPr/>
            </p:nvSpPr>
            <p:spPr>
              <a:xfrm>
                <a:off x="6658350" y="1621575"/>
                <a:ext cx="285125" cy="567550"/>
              </a:xfrm>
              <a:custGeom>
                <a:avLst/>
                <a:gdLst/>
                <a:ahLst/>
                <a:cxnLst/>
                <a:rect l="l" t="t" r="r" b="b"/>
                <a:pathLst>
                  <a:path w="11405" h="22702" extrusionOk="0">
                    <a:moveTo>
                      <a:pt x="11404" y="1"/>
                    </a:moveTo>
                    <a:lnTo>
                      <a:pt x="0" y="6671"/>
                    </a:lnTo>
                    <a:lnTo>
                      <a:pt x="108" y="22701"/>
                    </a:lnTo>
                    <a:lnTo>
                      <a:pt x="11404" y="16138"/>
                    </a:lnTo>
                    <a:lnTo>
                      <a:pt x="11404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8"/>
              <p:cNvSpPr/>
              <p:nvPr/>
            </p:nvSpPr>
            <p:spPr>
              <a:xfrm>
                <a:off x="6655650" y="1618875"/>
                <a:ext cx="293200" cy="575625"/>
              </a:xfrm>
              <a:custGeom>
                <a:avLst/>
                <a:gdLst/>
                <a:ahLst/>
                <a:cxnLst/>
                <a:rect l="l" t="t" r="r" b="b"/>
                <a:pathLst>
                  <a:path w="11728" h="23025" extrusionOk="0">
                    <a:moveTo>
                      <a:pt x="11405" y="343"/>
                    </a:moveTo>
                    <a:lnTo>
                      <a:pt x="11405" y="16139"/>
                    </a:lnTo>
                    <a:lnTo>
                      <a:pt x="323" y="22594"/>
                    </a:lnTo>
                    <a:lnTo>
                      <a:pt x="323" y="6886"/>
                    </a:lnTo>
                    <a:lnTo>
                      <a:pt x="11405" y="343"/>
                    </a:lnTo>
                    <a:close/>
                    <a:moveTo>
                      <a:pt x="11512" y="1"/>
                    </a:moveTo>
                    <a:lnTo>
                      <a:pt x="108" y="6671"/>
                    </a:lnTo>
                    <a:lnTo>
                      <a:pt x="1" y="6779"/>
                    </a:lnTo>
                    <a:lnTo>
                      <a:pt x="108" y="22809"/>
                    </a:lnTo>
                    <a:lnTo>
                      <a:pt x="108" y="23024"/>
                    </a:lnTo>
                    <a:lnTo>
                      <a:pt x="323" y="23024"/>
                    </a:lnTo>
                    <a:lnTo>
                      <a:pt x="11620" y="16354"/>
                    </a:lnTo>
                    <a:lnTo>
                      <a:pt x="11728" y="16246"/>
                    </a:lnTo>
                    <a:lnTo>
                      <a:pt x="11728" y="109"/>
                    </a:lnTo>
                    <a:lnTo>
                      <a:pt x="1162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28"/>
              <p:cNvSpPr/>
              <p:nvPr/>
            </p:nvSpPr>
            <p:spPr>
              <a:xfrm>
                <a:off x="6101575" y="1296125"/>
                <a:ext cx="841900" cy="492225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19689" extrusionOk="0">
                    <a:moveTo>
                      <a:pt x="11513" y="1"/>
                    </a:moveTo>
                    <a:lnTo>
                      <a:pt x="1" y="6671"/>
                    </a:lnTo>
                    <a:lnTo>
                      <a:pt x="22271" y="19689"/>
                    </a:lnTo>
                    <a:lnTo>
                      <a:pt x="33675" y="13019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28"/>
              <p:cNvSpPr/>
              <p:nvPr/>
            </p:nvSpPr>
            <p:spPr>
              <a:xfrm>
                <a:off x="6096200" y="1293425"/>
                <a:ext cx="849950" cy="497625"/>
              </a:xfrm>
              <a:custGeom>
                <a:avLst/>
                <a:gdLst/>
                <a:ahLst/>
                <a:cxnLst/>
                <a:rect l="l" t="t" r="r" b="b"/>
                <a:pathLst>
                  <a:path w="33998" h="19905" extrusionOk="0">
                    <a:moveTo>
                      <a:pt x="11728" y="324"/>
                    </a:moveTo>
                    <a:lnTo>
                      <a:pt x="33568" y="13127"/>
                    </a:lnTo>
                    <a:lnTo>
                      <a:pt x="22486" y="19689"/>
                    </a:lnTo>
                    <a:lnTo>
                      <a:pt x="402" y="6780"/>
                    </a:lnTo>
                    <a:lnTo>
                      <a:pt x="402" y="6780"/>
                    </a:lnTo>
                    <a:lnTo>
                      <a:pt x="11728" y="324"/>
                    </a:lnTo>
                    <a:close/>
                    <a:moveTo>
                      <a:pt x="11620" y="1"/>
                    </a:moveTo>
                    <a:lnTo>
                      <a:pt x="108" y="6671"/>
                    </a:lnTo>
                    <a:lnTo>
                      <a:pt x="1" y="6779"/>
                    </a:lnTo>
                    <a:lnTo>
                      <a:pt x="108" y="6886"/>
                    </a:lnTo>
                    <a:lnTo>
                      <a:pt x="22379" y="19904"/>
                    </a:lnTo>
                    <a:lnTo>
                      <a:pt x="22594" y="19904"/>
                    </a:lnTo>
                    <a:lnTo>
                      <a:pt x="33998" y="13234"/>
                    </a:lnTo>
                    <a:lnTo>
                      <a:pt x="33998" y="13127"/>
                    </a:lnTo>
                    <a:lnTo>
                      <a:pt x="33998" y="13019"/>
                    </a:lnTo>
                    <a:lnTo>
                      <a:pt x="117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28"/>
              <p:cNvSpPr/>
              <p:nvPr/>
            </p:nvSpPr>
            <p:spPr>
              <a:xfrm>
                <a:off x="6098900" y="1527425"/>
                <a:ext cx="562150" cy="333550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13342" extrusionOk="0">
                    <a:moveTo>
                      <a:pt x="0" y="1"/>
                    </a:moveTo>
                    <a:lnTo>
                      <a:pt x="0" y="109"/>
                    </a:lnTo>
                    <a:lnTo>
                      <a:pt x="0" y="216"/>
                    </a:lnTo>
                    <a:lnTo>
                      <a:pt x="108" y="324"/>
                    </a:lnTo>
                    <a:lnTo>
                      <a:pt x="323" y="431"/>
                    </a:lnTo>
                    <a:lnTo>
                      <a:pt x="12373" y="7532"/>
                    </a:lnTo>
                    <a:lnTo>
                      <a:pt x="19258" y="11513"/>
                    </a:lnTo>
                    <a:lnTo>
                      <a:pt x="22271" y="13342"/>
                    </a:lnTo>
                    <a:lnTo>
                      <a:pt x="22486" y="13342"/>
                    </a:lnTo>
                    <a:lnTo>
                      <a:pt x="22486" y="13234"/>
                    </a:lnTo>
                    <a:lnTo>
                      <a:pt x="22486" y="13127"/>
                    </a:lnTo>
                    <a:lnTo>
                      <a:pt x="11404" y="6564"/>
                    </a:lnTo>
                    <a:lnTo>
                      <a:pt x="3766" y="2045"/>
                    </a:lnTo>
                    <a:lnTo>
                      <a:pt x="1184" y="646"/>
                    </a:lnTo>
                    <a:lnTo>
                      <a:pt x="431" y="216"/>
                    </a:lnTo>
                    <a:lnTo>
                      <a:pt x="215" y="109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28"/>
              <p:cNvSpPr/>
              <p:nvPr/>
            </p:nvSpPr>
            <p:spPr>
              <a:xfrm>
                <a:off x="6682550" y="1626950"/>
                <a:ext cx="1049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3014" extrusionOk="0">
                    <a:moveTo>
                      <a:pt x="4196" y="1"/>
                    </a:moveTo>
                    <a:lnTo>
                      <a:pt x="1" y="2475"/>
                    </a:lnTo>
                    <a:lnTo>
                      <a:pt x="1" y="3013"/>
                    </a:lnTo>
                    <a:lnTo>
                      <a:pt x="4196" y="539"/>
                    </a:lnTo>
                    <a:lnTo>
                      <a:pt x="419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8"/>
              <p:cNvSpPr/>
              <p:nvPr/>
            </p:nvSpPr>
            <p:spPr>
              <a:xfrm>
                <a:off x="6677175" y="1624275"/>
                <a:ext cx="115675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3228" extrusionOk="0">
                    <a:moveTo>
                      <a:pt x="4304" y="342"/>
                    </a:moveTo>
                    <a:lnTo>
                      <a:pt x="4304" y="538"/>
                    </a:lnTo>
                    <a:lnTo>
                      <a:pt x="323" y="2797"/>
                    </a:lnTo>
                    <a:lnTo>
                      <a:pt x="323" y="2690"/>
                    </a:lnTo>
                    <a:lnTo>
                      <a:pt x="4304" y="342"/>
                    </a:lnTo>
                    <a:close/>
                    <a:moveTo>
                      <a:pt x="4304" y="0"/>
                    </a:moveTo>
                    <a:lnTo>
                      <a:pt x="108" y="2475"/>
                    </a:lnTo>
                    <a:lnTo>
                      <a:pt x="0" y="2582"/>
                    </a:lnTo>
                    <a:lnTo>
                      <a:pt x="108" y="3120"/>
                    </a:lnTo>
                    <a:lnTo>
                      <a:pt x="108" y="3228"/>
                    </a:lnTo>
                    <a:lnTo>
                      <a:pt x="323" y="3228"/>
                    </a:lnTo>
                    <a:lnTo>
                      <a:pt x="4519" y="753"/>
                    </a:lnTo>
                    <a:lnTo>
                      <a:pt x="4627" y="646"/>
                    </a:lnTo>
                    <a:lnTo>
                      <a:pt x="4627" y="108"/>
                    </a:lnTo>
                    <a:lnTo>
                      <a:pt x="451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8"/>
              <p:cNvSpPr/>
              <p:nvPr/>
            </p:nvSpPr>
            <p:spPr>
              <a:xfrm>
                <a:off x="6510400" y="1581225"/>
                <a:ext cx="172175" cy="121075"/>
              </a:xfrm>
              <a:custGeom>
                <a:avLst/>
                <a:gdLst/>
                <a:ahLst/>
                <a:cxnLst/>
                <a:rect l="l" t="t" r="r" b="b"/>
                <a:pathLst>
                  <a:path w="6887" h="4843" extrusionOk="0">
                    <a:moveTo>
                      <a:pt x="1" y="1"/>
                    </a:moveTo>
                    <a:lnTo>
                      <a:pt x="1" y="861"/>
                    </a:lnTo>
                    <a:lnTo>
                      <a:pt x="6887" y="4842"/>
                    </a:lnTo>
                    <a:lnTo>
                      <a:pt x="6887" y="43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8"/>
              <p:cNvSpPr/>
              <p:nvPr/>
            </p:nvSpPr>
            <p:spPr>
              <a:xfrm>
                <a:off x="6507725" y="1575850"/>
                <a:ext cx="177550" cy="129125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5165" extrusionOk="0">
                    <a:moveTo>
                      <a:pt x="323" y="431"/>
                    </a:moveTo>
                    <a:lnTo>
                      <a:pt x="6778" y="4558"/>
                    </a:lnTo>
                    <a:lnTo>
                      <a:pt x="6778" y="4734"/>
                    </a:lnTo>
                    <a:lnTo>
                      <a:pt x="323" y="969"/>
                    </a:lnTo>
                    <a:lnTo>
                      <a:pt x="323" y="431"/>
                    </a:lnTo>
                    <a:close/>
                    <a:moveTo>
                      <a:pt x="108" y="1"/>
                    </a:moveTo>
                    <a:lnTo>
                      <a:pt x="0" y="216"/>
                    </a:lnTo>
                    <a:lnTo>
                      <a:pt x="0" y="1076"/>
                    </a:lnTo>
                    <a:lnTo>
                      <a:pt x="108" y="1184"/>
                    </a:lnTo>
                    <a:lnTo>
                      <a:pt x="6886" y="5165"/>
                    </a:lnTo>
                    <a:lnTo>
                      <a:pt x="7101" y="5165"/>
                    </a:lnTo>
                    <a:lnTo>
                      <a:pt x="7101" y="5057"/>
                    </a:lnTo>
                    <a:lnTo>
                      <a:pt x="7101" y="4519"/>
                    </a:lnTo>
                    <a:lnTo>
                      <a:pt x="6994" y="4412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8"/>
              <p:cNvSpPr/>
              <p:nvPr/>
            </p:nvSpPr>
            <p:spPr>
              <a:xfrm>
                <a:off x="6510400" y="1516675"/>
                <a:ext cx="277075" cy="172175"/>
              </a:xfrm>
              <a:custGeom>
                <a:avLst/>
                <a:gdLst/>
                <a:ahLst/>
                <a:cxnLst/>
                <a:rect l="l" t="t" r="r" b="b"/>
                <a:pathLst>
                  <a:path w="11083" h="6887" extrusionOk="0">
                    <a:moveTo>
                      <a:pt x="4304" y="1"/>
                    </a:moveTo>
                    <a:lnTo>
                      <a:pt x="1" y="2583"/>
                    </a:lnTo>
                    <a:lnTo>
                      <a:pt x="6887" y="6886"/>
                    </a:lnTo>
                    <a:lnTo>
                      <a:pt x="11082" y="4412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8"/>
              <p:cNvSpPr/>
              <p:nvPr/>
            </p:nvSpPr>
            <p:spPr>
              <a:xfrm>
                <a:off x="6507725" y="1514000"/>
                <a:ext cx="282425" cy="177525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7101" extrusionOk="0">
                    <a:moveTo>
                      <a:pt x="4411" y="323"/>
                    </a:moveTo>
                    <a:lnTo>
                      <a:pt x="10867" y="4519"/>
                    </a:lnTo>
                    <a:lnTo>
                      <a:pt x="6994" y="6778"/>
                    </a:lnTo>
                    <a:lnTo>
                      <a:pt x="479" y="2642"/>
                    </a:lnTo>
                    <a:lnTo>
                      <a:pt x="479" y="2642"/>
                    </a:lnTo>
                    <a:lnTo>
                      <a:pt x="4411" y="323"/>
                    </a:lnTo>
                    <a:close/>
                    <a:moveTo>
                      <a:pt x="4411" y="0"/>
                    </a:moveTo>
                    <a:lnTo>
                      <a:pt x="108" y="2475"/>
                    </a:lnTo>
                    <a:lnTo>
                      <a:pt x="0" y="2690"/>
                    </a:lnTo>
                    <a:lnTo>
                      <a:pt x="108" y="2797"/>
                    </a:lnTo>
                    <a:lnTo>
                      <a:pt x="6886" y="7101"/>
                    </a:lnTo>
                    <a:lnTo>
                      <a:pt x="6994" y="7101"/>
                    </a:lnTo>
                    <a:lnTo>
                      <a:pt x="11297" y="4626"/>
                    </a:lnTo>
                    <a:lnTo>
                      <a:pt x="11297" y="4519"/>
                    </a:lnTo>
                    <a:lnTo>
                      <a:pt x="11297" y="4411"/>
                    </a:lnTo>
                    <a:lnTo>
                      <a:pt x="451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8"/>
              <p:cNvSpPr/>
              <p:nvPr/>
            </p:nvSpPr>
            <p:spPr>
              <a:xfrm>
                <a:off x="6507725" y="1586600"/>
                <a:ext cx="177550" cy="11570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628" extrusionOk="0">
                    <a:moveTo>
                      <a:pt x="108" y="1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108" y="216"/>
                    </a:lnTo>
                    <a:lnTo>
                      <a:pt x="431" y="431"/>
                    </a:lnTo>
                    <a:lnTo>
                      <a:pt x="4196" y="2906"/>
                    </a:lnTo>
                    <a:lnTo>
                      <a:pt x="6025" y="4089"/>
                    </a:lnTo>
                    <a:lnTo>
                      <a:pt x="6886" y="4627"/>
                    </a:lnTo>
                    <a:lnTo>
                      <a:pt x="6994" y="4627"/>
                    </a:lnTo>
                    <a:lnTo>
                      <a:pt x="7101" y="4520"/>
                    </a:lnTo>
                    <a:lnTo>
                      <a:pt x="7101" y="4412"/>
                    </a:lnTo>
                    <a:lnTo>
                      <a:pt x="6994" y="4304"/>
                    </a:lnTo>
                    <a:lnTo>
                      <a:pt x="3658" y="2153"/>
                    </a:lnTo>
                    <a:lnTo>
                      <a:pt x="1291" y="646"/>
                    </a:lnTo>
                    <a:lnTo>
                      <a:pt x="538" y="216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8"/>
              <p:cNvSpPr/>
              <p:nvPr/>
            </p:nvSpPr>
            <p:spPr>
              <a:xfrm>
                <a:off x="6421650" y="1473650"/>
                <a:ext cx="107625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013" extrusionOk="0">
                    <a:moveTo>
                      <a:pt x="4304" y="0"/>
                    </a:moveTo>
                    <a:lnTo>
                      <a:pt x="1" y="2475"/>
                    </a:lnTo>
                    <a:lnTo>
                      <a:pt x="108" y="3013"/>
                    </a:lnTo>
                    <a:lnTo>
                      <a:pt x="4304" y="538"/>
                    </a:lnTo>
                    <a:lnTo>
                      <a:pt x="430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8"/>
              <p:cNvSpPr/>
              <p:nvPr/>
            </p:nvSpPr>
            <p:spPr>
              <a:xfrm>
                <a:off x="6418975" y="1470950"/>
                <a:ext cx="1129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3229" extrusionOk="0">
                    <a:moveTo>
                      <a:pt x="4196" y="346"/>
                    </a:moveTo>
                    <a:lnTo>
                      <a:pt x="4196" y="646"/>
                    </a:lnTo>
                    <a:lnTo>
                      <a:pt x="323" y="2905"/>
                    </a:lnTo>
                    <a:lnTo>
                      <a:pt x="323" y="2690"/>
                    </a:lnTo>
                    <a:lnTo>
                      <a:pt x="4196" y="346"/>
                    </a:lnTo>
                    <a:close/>
                    <a:moveTo>
                      <a:pt x="4303" y="1"/>
                    </a:moveTo>
                    <a:lnTo>
                      <a:pt x="108" y="2475"/>
                    </a:lnTo>
                    <a:lnTo>
                      <a:pt x="0" y="2583"/>
                    </a:lnTo>
                    <a:lnTo>
                      <a:pt x="0" y="3121"/>
                    </a:lnTo>
                    <a:lnTo>
                      <a:pt x="108" y="3228"/>
                    </a:lnTo>
                    <a:lnTo>
                      <a:pt x="215" y="3228"/>
                    </a:lnTo>
                    <a:lnTo>
                      <a:pt x="4411" y="861"/>
                    </a:lnTo>
                    <a:lnTo>
                      <a:pt x="4519" y="646"/>
                    </a:lnTo>
                    <a:lnTo>
                      <a:pt x="4519" y="108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8"/>
              <p:cNvSpPr/>
              <p:nvPr/>
            </p:nvSpPr>
            <p:spPr>
              <a:xfrm>
                <a:off x="6252200" y="1427925"/>
                <a:ext cx="169475" cy="1210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4842" extrusionOk="0">
                    <a:moveTo>
                      <a:pt x="1" y="0"/>
                    </a:moveTo>
                    <a:lnTo>
                      <a:pt x="1" y="861"/>
                    </a:lnTo>
                    <a:lnTo>
                      <a:pt x="6779" y="4842"/>
                    </a:lnTo>
                    <a:lnTo>
                      <a:pt x="6779" y="43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8"/>
              <p:cNvSpPr/>
              <p:nvPr/>
            </p:nvSpPr>
            <p:spPr>
              <a:xfrm>
                <a:off x="6249525" y="1425225"/>
                <a:ext cx="17752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7101" h="5058" extrusionOk="0">
                    <a:moveTo>
                      <a:pt x="215" y="431"/>
                    </a:moveTo>
                    <a:lnTo>
                      <a:pt x="6778" y="4519"/>
                    </a:lnTo>
                    <a:lnTo>
                      <a:pt x="6778" y="4734"/>
                    </a:lnTo>
                    <a:lnTo>
                      <a:pt x="215" y="969"/>
                    </a:lnTo>
                    <a:lnTo>
                      <a:pt x="215" y="431"/>
                    </a:lnTo>
                    <a:close/>
                    <a:moveTo>
                      <a:pt x="0" y="1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0" y="1184"/>
                    </a:lnTo>
                    <a:lnTo>
                      <a:pt x="6886" y="5057"/>
                    </a:lnTo>
                    <a:lnTo>
                      <a:pt x="6993" y="5057"/>
                    </a:lnTo>
                    <a:lnTo>
                      <a:pt x="7101" y="4950"/>
                    </a:lnTo>
                    <a:lnTo>
                      <a:pt x="7101" y="4412"/>
                    </a:lnTo>
                    <a:lnTo>
                      <a:pt x="6993" y="4304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8"/>
              <p:cNvSpPr/>
              <p:nvPr/>
            </p:nvSpPr>
            <p:spPr>
              <a:xfrm>
                <a:off x="6252200" y="1366050"/>
                <a:ext cx="27707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11083" h="6779" extrusionOk="0">
                    <a:moveTo>
                      <a:pt x="4304" y="1"/>
                    </a:moveTo>
                    <a:lnTo>
                      <a:pt x="1" y="2475"/>
                    </a:lnTo>
                    <a:lnTo>
                      <a:pt x="6779" y="6779"/>
                    </a:lnTo>
                    <a:lnTo>
                      <a:pt x="11082" y="4304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8"/>
              <p:cNvSpPr/>
              <p:nvPr/>
            </p:nvSpPr>
            <p:spPr>
              <a:xfrm>
                <a:off x="6249525" y="1363375"/>
                <a:ext cx="282425" cy="174850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6994" extrusionOk="0">
                    <a:moveTo>
                      <a:pt x="4411" y="323"/>
                    </a:moveTo>
                    <a:lnTo>
                      <a:pt x="10866" y="4411"/>
                    </a:lnTo>
                    <a:lnTo>
                      <a:pt x="6886" y="6778"/>
                    </a:lnTo>
                    <a:lnTo>
                      <a:pt x="393" y="2589"/>
                    </a:lnTo>
                    <a:lnTo>
                      <a:pt x="4411" y="323"/>
                    </a:lnTo>
                    <a:close/>
                    <a:moveTo>
                      <a:pt x="4304" y="0"/>
                    </a:moveTo>
                    <a:lnTo>
                      <a:pt x="0" y="2475"/>
                    </a:lnTo>
                    <a:lnTo>
                      <a:pt x="0" y="2582"/>
                    </a:lnTo>
                    <a:lnTo>
                      <a:pt x="0" y="2690"/>
                    </a:lnTo>
                    <a:lnTo>
                      <a:pt x="6778" y="6993"/>
                    </a:lnTo>
                    <a:lnTo>
                      <a:pt x="6993" y="6993"/>
                    </a:lnTo>
                    <a:lnTo>
                      <a:pt x="11189" y="4519"/>
                    </a:lnTo>
                    <a:lnTo>
                      <a:pt x="11297" y="4411"/>
                    </a:lnTo>
                    <a:lnTo>
                      <a:pt x="11189" y="4304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8"/>
              <p:cNvSpPr/>
              <p:nvPr/>
            </p:nvSpPr>
            <p:spPr>
              <a:xfrm>
                <a:off x="6249525" y="1433300"/>
                <a:ext cx="1748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4627" extrusionOk="0">
                    <a:moveTo>
                      <a:pt x="0" y="0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54" y="269"/>
                    </a:lnTo>
                    <a:lnTo>
                      <a:pt x="54" y="269"/>
                    </a:lnTo>
                    <a:lnTo>
                      <a:pt x="0" y="323"/>
                    </a:lnTo>
                    <a:lnTo>
                      <a:pt x="430" y="538"/>
                    </a:lnTo>
                    <a:lnTo>
                      <a:pt x="4088" y="2905"/>
                    </a:lnTo>
                    <a:lnTo>
                      <a:pt x="6025" y="4089"/>
                    </a:lnTo>
                    <a:lnTo>
                      <a:pt x="6778" y="4627"/>
                    </a:lnTo>
                    <a:lnTo>
                      <a:pt x="6993" y="4627"/>
                    </a:lnTo>
                    <a:lnTo>
                      <a:pt x="6993" y="4519"/>
                    </a:lnTo>
                    <a:lnTo>
                      <a:pt x="6993" y="4411"/>
                    </a:lnTo>
                    <a:lnTo>
                      <a:pt x="3550" y="2260"/>
                    </a:lnTo>
                    <a:lnTo>
                      <a:pt x="1291" y="754"/>
                    </a:lnTo>
                    <a:lnTo>
                      <a:pt x="538" y="216"/>
                    </a:lnTo>
                    <a:lnTo>
                      <a:pt x="323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8"/>
              <p:cNvSpPr/>
              <p:nvPr/>
            </p:nvSpPr>
            <p:spPr>
              <a:xfrm>
                <a:off x="6144625" y="1602750"/>
                <a:ext cx="473400" cy="414225"/>
              </a:xfrm>
              <a:custGeom>
                <a:avLst/>
                <a:gdLst/>
                <a:ahLst/>
                <a:cxnLst/>
                <a:rect l="l" t="t" r="r" b="b"/>
                <a:pathLst>
                  <a:path w="18936" h="16569" extrusionOk="0">
                    <a:moveTo>
                      <a:pt x="0" y="0"/>
                    </a:moveTo>
                    <a:lnTo>
                      <a:pt x="0" y="5487"/>
                    </a:lnTo>
                    <a:lnTo>
                      <a:pt x="18935" y="16569"/>
                    </a:lnTo>
                    <a:lnTo>
                      <a:pt x="18935" y="11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8"/>
              <p:cNvSpPr/>
              <p:nvPr/>
            </p:nvSpPr>
            <p:spPr>
              <a:xfrm>
                <a:off x="6120400" y="1562400"/>
                <a:ext cx="521825" cy="497625"/>
              </a:xfrm>
              <a:custGeom>
                <a:avLst/>
                <a:gdLst/>
                <a:ahLst/>
                <a:cxnLst/>
                <a:rect l="l" t="t" r="r" b="b"/>
                <a:pathLst>
                  <a:path w="20873" h="19905" extrusionOk="0">
                    <a:moveTo>
                      <a:pt x="216" y="431"/>
                    </a:moveTo>
                    <a:lnTo>
                      <a:pt x="20550" y="12417"/>
                    </a:lnTo>
                    <a:lnTo>
                      <a:pt x="20550" y="19474"/>
                    </a:lnTo>
                    <a:lnTo>
                      <a:pt x="216" y="7639"/>
                    </a:lnTo>
                    <a:lnTo>
                      <a:pt x="216" y="431"/>
                    </a:lnTo>
                    <a:close/>
                    <a:moveTo>
                      <a:pt x="1" y="1"/>
                    </a:moveTo>
                    <a:lnTo>
                      <a:pt x="1" y="108"/>
                    </a:lnTo>
                    <a:lnTo>
                      <a:pt x="1" y="7639"/>
                    </a:lnTo>
                    <a:lnTo>
                      <a:pt x="1" y="7854"/>
                    </a:lnTo>
                    <a:lnTo>
                      <a:pt x="20658" y="19904"/>
                    </a:lnTo>
                    <a:lnTo>
                      <a:pt x="20765" y="19904"/>
                    </a:lnTo>
                    <a:lnTo>
                      <a:pt x="20873" y="19797"/>
                    </a:lnTo>
                    <a:lnTo>
                      <a:pt x="20873" y="12373"/>
                    </a:lnTo>
                    <a:lnTo>
                      <a:pt x="20765" y="1226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8"/>
              <p:cNvSpPr/>
              <p:nvPr/>
            </p:nvSpPr>
            <p:spPr>
              <a:xfrm>
                <a:off x="6679850" y="1694200"/>
                <a:ext cx="441150" cy="258225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10329" extrusionOk="0">
                    <a:moveTo>
                      <a:pt x="10006" y="0"/>
                    </a:moveTo>
                    <a:lnTo>
                      <a:pt x="1" y="5702"/>
                    </a:lnTo>
                    <a:lnTo>
                      <a:pt x="7640" y="10329"/>
                    </a:lnTo>
                    <a:lnTo>
                      <a:pt x="17645" y="4627"/>
                    </a:lnTo>
                    <a:lnTo>
                      <a:pt x="100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8"/>
              <p:cNvSpPr/>
              <p:nvPr/>
            </p:nvSpPr>
            <p:spPr>
              <a:xfrm>
                <a:off x="6674475" y="1691500"/>
                <a:ext cx="451900" cy="263625"/>
              </a:xfrm>
              <a:custGeom>
                <a:avLst/>
                <a:gdLst/>
                <a:ahLst/>
                <a:cxnLst/>
                <a:rect l="l" t="t" r="r" b="b"/>
                <a:pathLst>
                  <a:path w="18076" h="10545" extrusionOk="0">
                    <a:moveTo>
                      <a:pt x="10221" y="324"/>
                    </a:moveTo>
                    <a:lnTo>
                      <a:pt x="17537" y="4735"/>
                    </a:lnTo>
                    <a:lnTo>
                      <a:pt x="7855" y="10329"/>
                    </a:lnTo>
                    <a:lnTo>
                      <a:pt x="490" y="5869"/>
                    </a:lnTo>
                    <a:lnTo>
                      <a:pt x="10221" y="324"/>
                    </a:lnTo>
                    <a:close/>
                    <a:moveTo>
                      <a:pt x="10114" y="1"/>
                    </a:moveTo>
                    <a:lnTo>
                      <a:pt x="108" y="5703"/>
                    </a:lnTo>
                    <a:lnTo>
                      <a:pt x="1" y="5810"/>
                    </a:lnTo>
                    <a:lnTo>
                      <a:pt x="108" y="6026"/>
                    </a:lnTo>
                    <a:lnTo>
                      <a:pt x="7855" y="10544"/>
                    </a:lnTo>
                    <a:lnTo>
                      <a:pt x="7962" y="10544"/>
                    </a:lnTo>
                    <a:lnTo>
                      <a:pt x="17968" y="4842"/>
                    </a:lnTo>
                    <a:lnTo>
                      <a:pt x="18075" y="4735"/>
                    </a:lnTo>
                    <a:lnTo>
                      <a:pt x="17968" y="4627"/>
                    </a:lnTo>
                    <a:lnTo>
                      <a:pt x="1032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8"/>
              <p:cNvSpPr/>
              <p:nvPr/>
            </p:nvSpPr>
            <p:spPr>
              <a:xfrm>
                <a:off x="6733650" y="2129925"/>
                <a:ext cx="107625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5811" extrusionOk="0">
                    <a:moveTo>
                      <a:pt x="2152" y="0"/>
                    </a:moveTo>
                    <a:lnTo>
                      <a:pt x="1937" y="108"/>
                    </a:lnTo>
                    <a:lnTo>
                      <a:pt x="1614" y="108"/>
                    </a:lnTo>
                    <a:lnTo>
                      <a:pt x="1" y="753"/>
                    </a:lnTo>
                    <a:lnTo>
                      <a:pt x="1722" y="5810"/>
                    </a:lnTo>
                    <a:lnTo>
                      <a:pt x="3551" y="4842"/>
                    </a:lnTo>
                    <a:lnTo>
                      <a:pt x="3874" y="4627"/>
                    </a:lnTo>
                    <a:lnTo>
                      <a:pt x="4089" y="4304"/>
                    </a:lnTo>
                    <a:lnTo>
                      <a:pt x="4197" y="3981"/>
                    </a:lnTo>
                    <a:lnTo>
                      <a:pt x="4304" y="3551"/>
                    </a:lnTo>
                    <a:lnTo>
                      <a:pt x="4304" y="2690"/>
                    </a:lnTo>
                    <a:lnTo>
                      <a:pt x="4089" y="1722"/>
                    </a:lnTo>
                    <a:lnTo>
                      <a:pt x="3659" y="969"/>
                    </a:lnTo>
                    <a:lnTo>
                      <a:pt x="3121" y="323"/>
                    </a:lnTo>
                    <a:lnTo>
                      <a:pt x="2798" y="216"/>
                    </a:lnTo>
                    <a:lnTo>
                      <a:pt x="247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28"/>
              <p:cNvSpPr/>
              <p:nvPr/>
            </p:nvSpPr>
            <p:spPr>
              <a:xfrm>
                <a:off x="6733650" y="2129925"/>
                <a:ext cx="107625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5811" fill="none" extrusionOk="0">
                    <a:moveTo>
                      <a:pt x="1722" y="5810"/>
                    </a:moveTo>
                    <a:lnTo>
                      <a:pt x="3551" y="4842"/>
                    </a:lnTo>
                    <a:lnTo>
                      <a:pt x="3551" y="4842"/>
                    </a:lnTo>
                    <a:lnTo>
                      <a:pt x="3874" y="4627"/>
                    </a:lnTo>
                    <a:lnTo>
                      <a:pt x="4089" y="4304"/>
                    </a:lnTo>
                    <a:lnTo>
                      <a:pt x="4197" y="3981"/>
                    </a:lnTo>
                    <a:lnTo>
                      <a:pt x="4304" y="3551"/>
                    </a:lnTo>
                    <a:lnTo>
                      <a:pt x="4304" y="2690"/>
                    </a:lnTo>
                    <a:lnTo>
                      <a:pt x="4089" y="1722"/>
                    </a:lnTo>
                    <a:lnTo>
                      <a:pt x="4089" y="1722"/>
                    </a:lnTo>
                    <a:lnTo>
                      <a:pt x="3659" y="969"/>
                    </a:lnTo>
                    <a:lnTo>
                      <a:pt x="3121" y="323"/>
                    </a:lnTo>
                    <a:lnTo>
                      <a:pt x="2798" y="216"/>
                    </a:lnTo>
                    <a:lnTo>
                      <a:pt x="2475" y="0"/>
                    </a:lnTo>
                    <a:lnTo>
                      <a:pt x="2152" y="0"/>
                    </a:lnTo>
                    <a:lnTo>
                      <a:pt x="1937" y="108"/>
                    </a:lnTo>
                    <a:lnTo>
                      <a:pt x="1614" y="108"/>
                    </a:lnTo>
                    <a:lnTo>
                      <a:pt x="1" y="75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8"/>
              <p:cNvSpPr/>
              <p:nvPr/>
            </p:nvSpPr>
            <p:spPr>
              <a:xfrm>
                <a:off x="6728275" y="2127225"/>
                <a:ext cx="118375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6134" extrusionOk="0">
                    <a:moveTo>
                      <a:pt x="2045" y="1"/>
                    </a:moveTo>
                    <a:lnTo>
                      <a:pt x="1829" y="108"/>
                    </a:lnTo>
                    <a:lnTo>
                      <a:pt x="108" y="646"/>
                    </a:lnTo>
                    <a:lnTo>
                      <a:pt x="0" y="754"/>
                    </a:lnTo>
                    <a:lnTo>
                      <a:pt x="0" y="861"/>
                    </a:lnTo>
                    <a:lnTo>
                      <a:pt x="108" y="969"/>
                    </a:lnTo>
                    <a:lnTo>
                      <a:pt x="216" y="969"/>
                    </a:lnTo>
                    <a:lnTo>
                      <a:pt x="1937" y="431"/>
                    </a:lnTo>
                    <a:lnTo>
                      <a:pt x="2152" y="324"/>
                    </a:lnTo>
                    <a:lnTo>
                      <a:pt x="2475" y="324"/>
                    </a:lnTo>
                    <a:lnTo>
                      <a:pt x="2905" y="431"/>
                    </a:lnTo>
                    <a:lnTo>
                      <a:pt x="3443" y="754"/>
                    </a:lnTo>
                    <a:lnTo>
                      <a:pt x="3874" y="1184"/>
                    </a:lnTo>
                    <a:lnTo>
                      <a:pt x="4196" y="1937"/>
                    </a:lnTo>
                    <a:lnTo>
                      <a:pt x="4412" y="2583"/>
                    </a:lnTo>
                    <a:lnTo>
                      <a:pt x="4412" y="3228"/>
                    </a:lnTo>
                    <a:lnTo>
                      <a:pt x="4412" y="3766"/>
                    </a:lnTo>
                    <a:lnTo>
                      <a:pt x="4196" y="4197"/>
                    </a:lnTo>
                    <a:lnTo>
                      <a:pt x="3981" y="4519"/>
                    </a:lnTo>
                    <a:lnTo>
                      <a:pt x="3766" y="4842"/>
                    </a:lnTo>
                    <a:lnTo>
                      <a:pt x="1829" y="5810"/>
                    </a:lnTo>
                    <a:lnTo>
                      <a:pt x="1722" y="5918"/>
                    </a:lnTo>
                    <a:lnTo>
                      <a:pt x="1722" y="6026"/>
                    </a:lnTo>
                    <a:lnTo>
                      <a:pt x="1829" y="6133"/>
                    </a:lnTo>
                    <a:lnTo>
                      <a:pt x="1937" y="6133"/>
                    </a:lnTo>
                    <a:lnTo>
                      <a:pt x="3874" y="5057"/>
                    </a:lnTo>
                    <a:lnTo>
                      <a:pt x="4196" y="4735"/>
                    </a:lnTo>
                    <a:lnTo>
                      <a:pt x="4519" y="4304"/>
                    </a:lnTo>
                    <a:lnTo>
                      <a:pt x="4627" y="3766"/>
                    </a:lnTo>
                    <a:lnTo>
                      <a:pt x="4734" y="3228"/>
                    </a:lnTo>
                    <a:lnTo>
                      <a:pt x="4627" y="2475"/>
                    </a:lnTo>
                    <a:lnTo>
                      <a:pt x="4519" y="1830"/>
                    </a:lnTo>
                    <a:lnTo>
                      <a:pt x="4089" y="1077"/>
                    </a:lnTo>
                    <a:lnTo>
                      <a:pt x="3658" y="539"/>
                    </a:lnTo>
                    <a:lnTo>
                      <a:pt x="3013" y="108"/>
                    </a:lnTo>
                    <a:lnTo>
                      <a:pt x="279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28"/>
              <p:cNvSpPr/>
              <p:nvPr/>
            </p:nvSpPr>
            <p:spPr>
              <a:xfrm>
                <a:off x="6696000" y="2143375"/>
                <a:ext cx="10492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5703" extrusionOk="0">
                    <a:moveTo>
                      <a:pt x="1722" y="323"/>
                    </a:moveTo>
                    <a:lnTo>
                      <a:pt x="2260" y="431"/>
                    </a:lnTo>
                    <a:lnTo>
                      <a:pt x="2798" y="753"/>
                    </a:lnTo>
                    <a:lnTo>
                      <a:pt x="3336" y="1291"/>
                    </a:lnTo>
                    <a:lnTo>
                      <a:pt x="3658" y="2044"/>
                    </a:lnTo>
                    <a:lnTo>
                      <a:pt x="3766" y="2690"/>
                    </a:lnTo>
                    <a:lnTo>
                      <a:pt x="3874" y="3335"/>
                    </a:lnTo>
                    <a:lnTo>
                      <a:pt x="3766" y="3981"/>
                    </a:lnTo>
                    <a:lnTo>
                      <a:pt x="3658" y="4519"/>
                    </a:lnTo>
                    <a:lnTo>
                      <a:pt x="3336" y="4949"/>
                    </a:lnTo>
                    <a:lnTo>
                      <a:pt x="3013" y="5272"/>
                    </a:lnTo>
                    <a:lnTo>
                      <a:pt x="2690" y="5380"/>
                    </a:lnTo>
                    <a:lnTo>
                      <a:pt x="2367" y="5487"/>
                    </a:lnTo>
                    <a:lnTo>
                      <a:pt x="1829" y="5272"/>
                    </a:lnTo>
                    <a:lnTo>
                      <a:pt x="1291" y="4949"/>
                    </a:lnTo>
                    <a:lnTo>
                      <a:pt x="861" y="4304"/>
                    </a:lnTo>
                    <a:lnTo>
                      <a:pt x="431" y="3551"/>
                    </a:lnTo>
                    <a:lnTo>
                      <a:pt x="323" y="2905"/>
                    </a:lnTo>
                    <a:lnTo>
                      <a:pt x="323" y="2367"/>
                    </a:lnTo>
                    <a:lnTo>
                      <a:pt x="323" y="1722"/>
                    </a:lnTo>
                    <a:lnTo>
                      <a:pt x="538" y="1076"/>
                    </a:lnTo>
                    <a:lnTo>
                      <a:pt x="969" y="646"/>
                    </a:lnTo>
                    <a:lnTo>
                      <a:pt x="1399" y="323"/>
                    </a:lnTo>
                    <a:close/>
                    <a:moveTo>
                      <a:pt x="1722" y="0"/>
                    </a:moveTo>
                    <a:lnTo>
                      <a:pt x="1291" y="108"/>
                    </a:lnTo>
                    <a:lnTo>
                      <a:pt x="969" y="215"/>
                    </a:lnTo>
                    <a:lnTo>
                      <a:pt x="754" y="431"/>
                    </a:lnTo>
                    <a:lnTo>
                      <a:pt x="323" y="969"/>
                    </a:lnTo>
                    <a:lnTo>
                      <a:pt x="108" y="1614"/>
                    </a:lnTo>
                    <a:lnTo>
                      <a:pt x="0" y="2367"/>
                    </a:lnTo>
                    <a:lnTo>
                      <a:pt x="0" y="3013"/>
                    </a:lnTo>
                    <a:lnTo>
                      <a:pt x="216" y="3551"/>
                    </a:lnTo>
                    <a:lnTo>
                      <a:pt x="538" y="4519"/>
                    </a:lnTo>
                    <a:lnTo>
                      <a:pt x="1076" y="5164"/>
                    </a:lnTo>
                    <a:lnTo>
                      <a:pt x="1722" y="5595"/>
                    </a:lnTo>
                    <a:lnTo>
                      <a:pt x="2045" y="5702"/>
                    </a:lnTo>
                    <a:lnTo>
                      <a:pt x="2798" y="5702"/>
                    </a:lnTo>
                    <a:lnTo>
                      <a:pt x="3120" y="5595"/>
                    </a:lnTo>
                    <a:lnTo>
                      <a:pt x="3551" y="5164"/>
                    </a:lnTo>
                    <a:lnTo>
                      <a:pt x="3874" y="4627"/>
                    </a:lnTo>
                    <a:lnTo>
                      <a:pt x="4089" y="3981"/>
                    </a:lnTo>
                    <a:lnTo>
                      <a:pt x="4196" y="3335"/>
                    </a:lnTo>
                    <a:lnTo>
                      <a:pt x="4089" y="2690"/>
                    </a:lnTo>
                    <a:lnTo>
                      <a:pt x="3981" y="1937"/>
                    </a:lnTo>
                    <a:lnTo>
                      <a:pt x="3551" y="1184"/>
                    </a:lnTo>
                    <a:lnTo>
                      <a:pt x="3013" y="538"/>
                    </a:lnTo>
                    <a:lnTo>
                      <a:pt x="2367" y="108"/>
                    </a:lnTo>
                    <a:lnTo>
                      <a:pt x="204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28"/>
              <p:cNvSpPr/>
              <p:nvPr/>
            </p:nvSpPr>
            <p:spPr>
              <a:xfrm>
                <a:off x="6698700" y="2146050"/>
                <a:ext cx="96850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488" extrusionOk="0">
                    <a:moveTo>
                      <a:pt x="1614" y="1"/>
                    </a:moveTo>
                    <a:lnTo>
                      <a:pt x="1183" y="108"/>
                    </a:lnTo>
                    <a:lnTo>
                      <a:pt x="861" y="324"/>
                    </a:lnTo>
                    <a:lnTo>
                      <a:pt x="538" y="539"/>
                    </a:lnTo>
                    <a:lnTo>
                      <a:pt x="323" y="862"/>
                    </a:lnTo>
                    <a:lnTo>
                      <a:pt x="215" y="1292"/>
                    </a:lnTo>
                    <a:lnTo>
                      <a:pt x="108" y="1830"/>
                    </a:lnTo>
                    <a:lnTo>
                      <a:pt x="0" y="2368"/>
                    </a:lnTo>
                    <a:lnTo>
                      <a:pt x="108" y="2906"/>
                    </a:lnTo>
                    <a:lnTo>
                      <a:pt x="215" y="3444"/>
                    </a:lnTo>
                    <a:lnTo>
                      <a:pt x="430" y="3982"/>
                    </a:lnTo>
                    <a:lnTo>
                      <a:pt x="646" y="4520"/>
                    </a:lnTo>
                    <a:lnTo>
                      <a:pt x="968" y="4842"/>
                    </a:lnTo>
                    <a:lnTo>
                      <a:pt x="1399" y="5165"/>
                    </a:lnTo>
                    <a:lnTo>
                      <a:pt x="1721" y="5380"/>
                    </a:lnTo>
                    <a:lnTo>
                      <a:pt x="2152" y="5488"/>
                    </a:lnTo>
                    <a:lnTo>
                      <a:pt x="2582" y="5488"/>
                    </a:lnTo>
                    <a:lnTo>
                      <a:pt x="2905" y="5273"/>
                    </a:lnTo>
                    <a:lnTo>
                      <a:pt x="3228" y="5057"/>
                    </a:lnTo>
                    <a:lnTo>
                      <a:pt x="3550" y="4735"/>
                    </a:lnTo>
                    <a:lnTo>
                      <a:pt x="3658" y="4412"/>
                    </a:lnTo>
                    <a:lnTo>
                      <a:pt x="3873" y="3874"/>
                    </a:lnTo>
                    <a:lnTo>
                      <a:pt x="3873" y="3444"/>
                    </a:lnTo>
                    <a:lnTo>
                      <a:pt x="3873" y="2906"/>
                    </a:lnTo>
                    <a:lnTo>
                      <a:pt x="3873" y="2475"/>
                    </a:lnTo>
                    <a:lnTo>
                      <a:pt x="3658" y="1937"/>
                    </a:lnTo>
                    <a:lnTo>
                      <a:pt x="3443" y="1399"/>
                    </a:lnTo>
                    <a:lnTo>
                      <a:pt x="3228" y="1077"/>
                    </a:lnTo>
                    <a:lnTo>
                      <a:pt x="2905" y="646"/>
                    </a:lnTo>
                    <a:lnTo>
                      <a:pt x="2582" y="431"/>
                    </a:lnTo>
                    <a:lnTo>
                      <a:pt x="2259" y="216"/>
                    </a:lnTo>
                    <a:lnTo>
                      <a:pt x="1937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8"/>
              <p:cNvSpPr/>
              <p:nvPr/>
            </p:nvSpPr>
            <p:spPr>
              <a:xfrm>
                <a:off x="6714825" y="2167575"/>
                <a:ext cx="67275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659" extrusionOk="0">
                    <a:moveTo>
                      <a:pt x="861" y="1"/>
                    </a:moveTo>
                    <a:lnTo>
                      <a:pt x="538" y="216"/>
                    </a:lnTo>
                    <a:lnTo>
                      <a:pt x="431" y="323"/>
                    </a:lnTo>
                    <a:lnTo>
                      <a:pt x="108" y="861"/>
                    </a:lnTo>
                    <a:lnTo>
                      <a:pt x="1" y="1614"/>
                    </a:lnTo>
                    <a:lnTo>
                      <a:pt x="108" y="2367"/>
                    </a:lnTo>
                    <a:lnTo>
                      <a:pt x="431" y="3013"/>
                    </a:lnTo>
                    <a:lnTo>
                      <a:pt x="969" y="3443"/>
                    </a:lnTo>
                    <a:lnTo>
                      <a:pt x="1184" y="3659"/>
                    </a:lnTo>
                    <a:lnTo>
                      <a:pt x="1722" y="3659"/>
                    </a:lnTo>
                    <a:lnTo>
                      <a:pt x="2045" y="3551"/>
                    </a:lnTo>
                    <a:lnTo>
                      <a:pt x="2260" y="3443"/>
                    </a:lnTo>
                    <a:lnTo>
                      <a:pt x="2367" y="3228"/>
                    </a:lnTo>
                    <a:lnTo>
                      <a:pt x="2690" y="2583"/>
                    </a:lnTo>
                    <a:lnTo>
                      <a:pt x="2690" y="1937"/>
                    </a:lnTo>
                    <a:lnTo>
                      <a:pt x="2583" y="1292"/>
                    </a:lnTo>
                    <a:lnTo>
                      <a:pt x="2260" y="646"/>
                    </a:lnTo>
                    <a:lnTo>
                      <a:pt x="1830" y="216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8"/>
              <p:cNvSpPr/>
              <p:nvPr/>
            </p:nvSpPr>
            <p:spPr>
              <a:xfrm>
                <a:off x="6873525" y="1809850"/>
                <a:ext cx="247475" cy="484175"/>
              </a:xfrm>
              <a:custGeom>
                <a:avLst/>
                <a:gdLst/>
                <a:ahLst/>
                <a:cxnLst/>
                <a:rect l="l" t="t" r="r" b="b"/>
                <a:pathLst>
                  <a:path w="9899" h="19367" extrusionOk="0">
                    <a:moveTo>
                      <a:pt x="9898" y="1"/>
                    </a:moveTo>
                    <a:lnTo>
                      <a:pt x="0" y="5703"/>
                    </a:lnTo>
                    <a:lnTo>
                      <a:pt x="0" y="19366"/>
                    </a:lnTo>
                    <a:lnTo>
                      <a:pt x="9898" y="13664"/>
                    </a:lnTo>
                    <a:lnTo>
                      <a:pt x="9898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8"/>
              <p:cNvSpPr/>
              <p:nvPr/>
            </p:nvSpPr>
            <p:spPr>
              <a:xfrm>
                <a:off x="6868125" y="1807150"/>
                <a:ext cx="258250" cy="489550"/>
              </a:xfrm>
              <a:custGeom>
                <a:avLst/>
                <a:gdLst/>
                <a:ahLst/>
                <a:cxnLst/>
                <a:rect l="l" t="t" r="r" b="b"/>
                <a:pathLst>
                  <a:path w="10330" h="19582" extrusionOk="0">
                    <a:moveTo>
                      <a:pt x="10007" y="340"/>
                    </a:moveTo>
                    <a:lnTo>
                      <a:pt x="10007" y="13664"/>
                    </a:lnTo>
                    <a:lnTo>
                      <a:pt x="324" y="19259"/>
                    </a:lnTo>
                    <a:lnTo>
                      <a:pt x="324" y="5918"/>
                    </a:lnTo>
                    <a:lnTo>
                      <a:pt x="10007" y="340"/>
                    </a:lnTo>
                    <a:close/>
                    <a:moveTo>
                      <a:pt x="10114" y="1"/>
                    </a:moveTo>
                    <a:lnTo>
                      <a:pt x="109" y="5703"/>
                    </a:lnTo>
                    <a:lnTo>
                      <a:pt x="1" y="5811"/>
                    </a:lnTo>
                    <a:lnTo>
                      <a:pt x="109" y="19474"/>
                    </a:lnTo>
                    <a:lnTo>
                      <a:pt x="109" y="19582"/>
                    </a:lnTo>
                    <a:lnTo>
                      <a:pt x="324" y="19582"/>
                    </a:lnTo>
                    <a:lnTo>
                      <a:pt x="10222" y="13880"/>
                    </a:lnTo>
                    <a:lnTo>
                      <a:pt x="10329" y="13772"/>
                    </a:lnTo>
                    <a:lnTo>
                      <a:pt x="10329" y="109"/>
                    </a:lnTo>
                    <a:lnTo>
                      <a:pt x="102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8"/>
              <p:cNvSpPr/>
              <p:nvPr/>
            </p:nvSpPr>
            <p:spPr>
              <a:xfrm>
                <a:off x="6903100" y="1844825"/>
                <a:ext cx="191000" cy="247475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9899" extrusionOk="0">
                    <a:moveTo>
                      <a:pt x="7639" y="0"/>
                    </a:moveTo>
                    <a:lnTo>
                      <a:pt x="1" y="4411"/>
                    </a:lnTo>
                    <a:lnTo>
                      <a:pt x="1" y="9898"/>
                    </a:lnTo>
                    <a:lnTo>
                      <a:pt x="7639" y="5487"/>
                    </a:lnTo>
                    <a:lnTo>
                      <a:pt x="763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8"/>
              <p:cNvSpPr/>
              <p:nvPr/>
            </p:nvSpPr>
            <p:spPr>
              <a:xfrm>
                <a:off x="6900425" y="1839450"/>
                <a:ext cx="199050" cy="255525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10221" extrusionOk="0">
                    <a:moveTo>
                      <a:pt x="7639" y="430"/>
                    </a:moveTo>
                    <a:lnTo>
                      <a:pt x="7639" y="5595"/>
                    </a:lnTo>
                    <a:lnTo>
                      <a:pt x="323" y="9880"/>
                    </a:lnTo>
                    <a:lnTo>
                      <a:pt x="323" y="4734"/>
                    </a:lnTo>
                    <a:lnTo>
                      <a:pt x="7639" y="430"/>
                    </a:lnTo>
                    <a:close/>
                    <a:moveTo>
                      <a:pt x="7746" y="0"/>
                    </a:moveTo>
                    <a:lnTo>
                      <a:pt x="108" y="4519"/>
                    </a:lnTo>
                    <a:lnTo>
                      <a:pt x="0" y="4626"/>
                    </a:lnTo>
                    <a:lnTo>
                      <a:pt x="0" y="10113"/>
                    </a:lnTo>
                    <a:lnTo>
                      <a:pt x="108" y="10221"/>
                    </a:lnTo>
                    <a:lnTo>
                      <a:pt x="215" y="10221"/>
                    </a:lnTo>
                    <a:lnTo>
                      <a:pt x="7854" y="5810"/>
                    </a:lnTo>
                    <a:lnTo>
                      <a:pt x="7961" y="5702"/>
                    </a:lnTo>
                    <a:lnTo>
                      <a:pt x="7961" y="215"/>
                    </a:lnTo>
                    <a:lnTo>
                      <a:pt x="78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8"/>
              <p:cNvSpPr/>
              <p:nvPr/>
            </p:nvSpPr>
            <p:spPr>
              <a:xfrm>
                <a:off x="6900425" y="1941650"/>
                <a:ext cx="1990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7962" h="4627" extrusionOk="0">
                    <a:moveTo>
                      <a:pt x="7746" y="0"/>
                    </a:moveTo>
                    <a:lnTo>
                      <a:pt x="6563" y="753"/>
                    </a:lnTo>
                    <a:lnTo>
                      <a:pt x="2582" y="3013"/>
                    </a:lnTo>
                    <a:lnTo>
                      <a:pt x="861" y="3981"/>
                    </a:lnTo>
                    <a:lnTo>
                      <a:pt x="323" y="4196"/>
                    </a:lnTo>
                    <a:lnTo>
                      <a:pt x="215" y="4304"/>
                    </a:lnTo>
                    <a:lnTo>
                      <a:pt x="108" y="4304"/>
                    </a:lnTo>
                    <a:lnTo>
                      <a:pt x="143" y="4375"/>
                    </a:lnTo>
                    <a:lnTo>
                      <a:pt x="143" y="4375"/>
                    </a:lnTo>
                    <a:lnTo>
                      <a:pt x="108" y="4411"/>
                    </a:lnTo>
                    <a:lnTo>
                      <a:pt x="0" y="4519"/>
                    </a:lnTo>
                    <a:lnTo>
                      <a:pt x="108" y="4627"/>
                    </a:lnTo>
                    <a:lnTo>
                      <a:pt x="215" y="4627"/>
                    </a:lnTo>
                    <a:lnTo>
                      <a:pt x="646" y="4411"/>
                    </a:lnTo>
                    <a:lnTo>
                      <a:pt x="7854" y="323"/>
                    </a:lnTo>
                    <a:lnTo>
                      <a:pt x="7961" y="215"/>
                    </a:lnTo>
                    <a:lnTo>
                      <a:pt x="7961" y="108"/>
                    </a:lnTo>
                    <a:lnTo>
                      <a:pt x="78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8"/>
              <p:cNvSpPr/>
              <p:nvPr/>
            </p:nvSpPr>
            <p:spPr>
              <a:xfrm>
                <a:off x="6981100" y="2070750"/>
                <a:ext cx="244775" cy="287825"/>
              </a:xfrm>
              <a:custGeom>
                <a:avLst/>
                <a:gdLst/>
                <a:ahLst/>
                <a:cxnLst/>
                <a:rect l="l" t="t" r="r" b="b"/>
                <a:pathLst>
                  <a:path w="9791" h="11513" extrusionOk="0">
                    <a:moveTo>
                      <a:pt x="9791" y="0"/>
                    </a:moveTo>
                    <a:lnTo>
                      <a:pt x="1" y="5595"/>
                    </a:lnTo>
                    <a:lnTo>
                      <a:pt x="1" y="11512"/>
                    </a:lnTo>
                    <a:lnTo>
                      <a:pt x="9791" y="5918"/>
                    </a:lnTo>
                    <a:lnTo>
                      <a:pt x="979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8"/>
              <p:cNvSpPr/>
              <p:nvPr/>
            </p:nvSpPr>
            <p:spPr>
              <a:xfrm>
                <a:off x="6978425" y="2068050"/>
                <a:ext cx="252850" cy="295900"/>
              </a:xfrm>
              <a:custGeom>
                <a:avLst/>
                <a:gdLst/>
                <a:ahLst/>
                <a:cxnLst/>
                <a:rect l="l" t="t" r="r" b="b"/>
                <a:pathLst>
                  <a:path w="10114" h="11836" extrusionOk="0">
                    <a:moveTo>
                      <a:pt x="9790" y="339"/>
                    </a:moveTo>
                    <a:lnTo>
                      <a:pt x="9790" y="6026"/>
                    </a:lnTo>
                    <a:lnTo>
                      <a:pt x="323" y="11405"/>
                    </a:lnTo>
                    <a:lnTo>
                      <a:pt x="215" y="5811"/>
                    </a:lnTo>
                    <a:lnTo>
                      <a:pt x="9790" y="339"/>
                    </a:lnTo>
                    <a:close/>
                    <a:moveTo>
                      <a:pt x="9898" y="1"/>
                    </a:moveTo>
                    <a:lnTo>
                      <a:pt x="0" y="5595"/>
                    </a:lnTo>
                    <a:lnTo>
                      <a:pt x="0" y="5703"/>
                    </a:lnTo>
                    <a:lnTo>
                      <a:pt x="0" y="11620"/>
                    </a:lnTo>
                    <a:lnTo>
                      <a:pt x="108" y="11835"/>
                    </a:lnTo>
                    <a:lnTo>
                      <a:pt x="215" y="11835"/>
                    </a:lnTo>
                    <a:lnTo>
                      <a:pt x="10006" y="6241"/>
                    </a:lnTo>
                    <a:lnTo>
                      <a:pt x="10113" y="6026"/>
                    </a:lnTo>
                    <a:lnTo>
                      <a:pt x="10113" y="108"/>
                    </a:lnTo>
                    <a:lnTo>
                      <a:pt x="1000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8"/>
              <p:cNvSpPr/>
              <p:nvPr/>
            </p:nvSpPr>
            <p:spPr>
              <a:xfrm>
                <a:off x="6870825" y="1982000"/>
                <a:ext cx="355050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14202" h="9145" extrusionOk="0">
                    <a:moveTo>
                      <a:pt x="9899" y="0"/>
                    </a:moveTo>
                    <a:lnTo>
                      <a:pt x="1" y="5702"/>
                    </a:lnTo>
                    <a:lnTo>
                      <a:pt x="4412" y="9145"/>
                    </a:lnTo>
                    <a:lnTo>
                      <a:pt x="14202" y="3550"/>
                    </a:lnTo>
                    <a:lnTo>
                      <a:pt x="98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8"/>
              <p:cNvSpPr/>
              <p:nvPr/>
            </p:nvSpPr>
            <p:spPr>
              <a:xfrm>
                <a:off x="6868125" y="1979300"/>
                <a:ext cx="360450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14418" h="9361" extrusionOk="0">
                    <a:moveTo>
                      <a:pt x="10007" y="323"/>
                    </a:moveTo>
                    <a:lnTo>
                      <a:pt x="14095" y="3658"/>
                    </a:lnTo>
                    <a:lnTo>
                      <a:pt x="4520" y="9038"/>
                    </a:lnTo>
                    <a:lnTo>
                      <a:pt x="376" y="5826"/>
                    </a:lnTo>
                    <a:lnTo>
                      <a:pt x="10007" y="323"/>
                    </a:lnTo>
                    <a:close/>
                    <a:moveTo>
                      <a:pt x="10007" y="1"/>
                    </a:moveTo>
                    <a:lnTo>
                      <a:pt x="109" y="5703"/>
                    </a:lnTo>
                    <a:lnTo>
                      <a:pt x="1" y="5810"/>
                    </a:lnTo>
                    <a:lnTo>
                      <a:pt x="109" y="5918"/>
                    </a:lnTo>
                    <a:lnTo>
                      <a:pt x="4412" y="9361"/>
                    </a:lnTo>
                    <a:lnTo>
                      <a:pt x="4520" y="9361"/>
                    </a:lnTo>
                    <a:lnTo>
                      <a:pt x="14418" y="3766"/>
                    </a:lnTo>
                    <a:lnTo>
                      <a:pt x="14418" y="3658"/>
                    </a:lnTo>
                    <a:lnTo>
                      <a:pt x="14418" y="3551"/>
                    </a:lnTo>
                    <a:lnTo>
                      <a:pt x="101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8"/>
              <p:cNvSpPr/>
              <p:nvPr/>
            </p:nvSpPr>
            <p:spPr>
              <a:xfrm>
                <a:off x="7061800" y="2140675"/>
                <a:ext cx="9415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3766" h="5811" extrusionOk="0">
                    <a:moveTo>
                      <a:pt x="3766" y="1"/>
                    </a:moveTo>
                    <a:lnTo>
                      <a:pt x="0" y="2152"/>
                    </a:lnTo>
                    <a:lnTo>
                      <a:pt x="0" y="5810"/>
                    </a:lnTo>
                    <a:lnTo>
                      <a:pt x="3766" y="3766"/>
                    </a:lnTo>
                    <a:lnTo>
                      <a:pt x="3766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8"/>
              <p:cNvSpPr/>
              <p:nvPr/>
            </p:nvSpPr>
            <p:spPr>
              <a:xfrm>
                <a:off x="7059100" y="2138000"/>
                <a:ext cx="99550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6025" extrusionOk="0">
                    <a:moveTo>
                      <a:pt x="3659" y="346"/>
                    </a:moveTo>
                    <a:lnTo>
                      <a:pt x="3659" y="3766"/>
                    </a:lnTo>
                    <a:lnTo>
                      <a:pt x="323" y="5702"/>
                    </a:lnTo>
                    <a:lnTo>
                      <a:pt x="323" y="2367"/>
                    </a:lnTo>
                    <a:lnTo>
                      <a:pt x="3659" y="346"/>
                    </a:lnTo>
                    <a:close/>
                    <a:moveTo>
                      <a:pt x="3766" y="0"/>
                    </a:moveTo>
                    <a:lnTo>
                      <a:pt x="108" y="2152"/>
                    </a:lnTo>
                    <a:lnTo>
                      <a:pt x="1" y="2259"/>
                    </a:lnTo>
                    <a:lnTo>
                      <a:pt x="1" y="5917"/>
                    </a:lnTo>
                    <a:lnTo>
                      <a:pt x="108" y="6025"/>
                    </a:lnTo>
                    <a:lnTo>
                      <a:pt x="216" y="6025"/>
                    </a:lnTo>
                    <a:lnTo>
                      <a:pt x="3874" y="3981"/>
                    </a:lnTo>
                    <a:lnTo>
                      <a:pt x="3981" y="3873"/>
                    </a:lnTo>
                    <a:lnTo>
                      <a:pt x="3981" y="108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8"/>
              <p:cNvSpPr/>
              <p:nvPr/>
            </p:nvSpPr>
            <p:spPr>
              <a:xfrm>
                <a:off x="6983800" y="2245575"/>
                <a:ext cx="618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3229" extrusionOk="0">
                    <a:moveTo>
                      <a:pt x="968" y="1"/>
                    </a:moveTo>
                    <a:lnTo>
                      <a:pt x="538" y="108"/>
                    </a:lnTo>
                    <a:lnTo>
                      <a:pt x="108" y="216"/>
                    </a:lnTo>
                    <a:lnTo>
                      <a:pt x="0" y="323"/>
                    </a:lnTo>
                    <a:lnTo>
                      <a:pt x="0" y="431"/>
                    </a:lnTo>
                    <a:lnTo>
                      <a:pt x="0" y="3228"/>
                    </a:lnTo>
                    <a:lnTo>
                      <a:pt x="2367" y="1830"/>
                    </a:lnTo>
                    <a:lnTo>
                      <a:pt x="2367" y="1722"/>
                    </a:lnTo>
                    <a:lnTo>
                      <a:pt x="2475" y="1614"/>
                    </a:lnTo>
                    <a:lnTo>
                      <a:pt x="2367" y="1184"/>
                    </a:lnTo>
                    <a:lnTo>
                      <a:pt x="2260" y="754"/>
                    </a:lnTo>
                    <a:lnTo>
                      <a:pt x="2044" y="431"/>
                    </a:lnTo>
                    <a:lnTo>
                      <a:pt x="1722" y="216"/>
                    </a:lnTo>
                    <a:lnTo>
                      <a:pt x="1291" y="108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8"/>
              <p:cNvSpPr/>
              <p:nvPr/>
            </p:nvSpPr>
            <p:spPr>
              <a:xfrm>
                <a:off x="6981100" y="2242875"/>
                <a:ext cx="672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3444" extrusionOk="0">
                    <a:moveTo>
                      <a:pt x="969" y="324"/>
                    </a:moveTo>
                    <a:lnTo>
                      <a:pt x="1507" y="431"/>
                    </a:lnTo>
                    <a:lnTo>
                      <a:pt x="1937" y="754"/>
                    </a:lnTo>
                    <a:lnTo>
                      <a:pt x="2260" y="1184"/>
                    </a:lnTo>
                    <a:lnTo>
                      <a:pt x="2368" y="1507"/>
                    </a:lnTo>
                    <a:lnTo>
                      <a:pt x="2368" y="1784"/>
                    </a:lnTo>
                    <a:lnTo>
                      <a:pt x="216" y="3013"/>
                    </a:lnTo>
                    <a:lnTo>
                      <a:pt x="216" y="539"/>
                    </a:lnTo>
                    <a:lnTo>
                      <a:pt x="539" y="431"/>
                    </a:lnTo>
                    <a:lnTo>
                      <a:pt x="969" y="324"/>
                    </a:lnTo>
                    <a:close/>
                    <a:moveTo>
                      <a:pt x="969" y="1"/>
                    </a:moveTo>
                    <a:lnTo>
                      <a:pt x="431" y="109"/>
                    </a:lnTo>
                    <a:lnTo>
                      <a:pt x="1" y="324"/>
                    </a:lnTo>
                    <a:lnTo>
                      <a:pt x="1" y="431"/>
                    </a:lnTo>
                    <a:lnTo>
                      <a:pt x="1" y="3336"/>
                    </a:lnTo>
                    <a:lnTo>
                      <a:pt x="1" y="3444"/>
                    </a:lnTo>
                    <a:lnTo>
                      <a:pt x="216" y="3444"/>
                    </a:lnTo>
                    <a:lnTo>
                      <a:pt x="2583" y="1938"/>
                    </a:lnTo>
                    <a:lnTo>
                      <a:pt x="2690" y="1830"/>
                    </a:lnTo>
                    <a:lnTo>
                      <a:pt x="2690" y="1400"/>
                    </a:lnTo>
                    <a:lnTo>
                      <a:pt x="2583" y="1077"/>
                    </a:lnTo>
                    <a:lnTo>
                      <a:pt x="2368" y="754"/>
                    </a:lnTo>
                    <a:lnTo>
                      <a:pt x="2152" y="539"/>
                    </a:lnTo>
                    <a:lnTo>
                      <a:pt x="1614" y="216"/>
                    </a:lnTo>
                    <a:lnTo>
                      <a:pt x="1292" y="109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28"/>
              <p:cNvSpPr/>
              <p:nvPr/>
            </p:nvSpPr>
            <p:spPr>
              <a:xfrm>
                <a:off x="7174750" y="2121850"/>
                <a:ext cx="5112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551" extrusionOk="0">
                    <a:moveTo>
                      <a:pt x="2045" y="1"/>
                    </a:moveTo>
                    <a:lnTo>
                      <a:pt x="1722" y="216"/>
                    </a:lnTo>
                    <a:lnTo>
                      <a:pt x="1077" y="754"/>
                    </a:lnTo>
                    <a:lnTo>
                      <a:pt x="539" y="1507"/>
                    </a:lnTo>
                    <a:lnTo>
                      <a:pt x="216" y="2260"/>
                    </a:lnTo>
                    <a:lnTo>
                      <a:pt x="1" y="3121"/>
                    </a:lnTo>
                    <a:lnTo>
                      <a:pt x="108" y="3551"/>
                    </a:lnTo>
                    <a:lnTo>
                      <a:pt x="2045" y="2367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28"/>
              <p:cNvSpPr/>
              <p:nvPr/>
            </p:nvSpPr>
            <p:spPr>
              <a:xfrm>
                <a:off x="7172075" y="2119175"/>
                <a:ext cx="59200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766" extrusionOk="0">
                    <a:moveTo>
                      <a:pt x="2044" y="430"/>
                    </a:moveTo>
                    <a:lnTo>
                      <a:pt x="2044" y="2367"/>
                    </a:lnTo>
                    <a:lnTo>
                      <a:pt x="323" y="3335"/>
                    </a:lnTo>
                    <a:lnTo>
                      <a:pt x="323" y="3228"/>
                    </a:lnTo>
                    <a:lnTo>
                      <a:pt x="431" y="2367"/>
                    </a:lnTo>
                    <a:lnTo>
                      <a:pt x="753" y="1614"/>
                    </a:lnTo>
                    <a:lnTo>
                      <a:pt x="1291" y="968"/>
                    </a:lnTo>
                    <a:lnTo>
                      <a:pt x="1937" y="430"/>
                    </a:lnTo>
                    <a:close/>
                    <a:moveTo>
                      <a:pt x="2152" y="0"/>
                    </a:moveTo>
                    <a:lnTo>
                      <a:pt x="1722" y="215"/>
                    </a:lnTo>
                    <a:lnTo>
                      <a:pt x="1076" y="753"/>
                    </a:lnTo>
                    <a:lnTo>
                      <a:pt x="431" y="1506"/>
                    </a:lnTo>
                    <a:lnTo>
                      <a:pt x="108" y="2367"/>
                    </a:lnTo>
                    <a:lnTo>
                      <a:pt x="0" y="3228"/>
                    </a:lnTo>
                    <a:lnTo>
                      <a:pt x="0" y="3658"/>
                    </a:lnTo>
                    <a:lnTo>
                      <a:pt x="108" y="3766"/>
                    </a:lnTo>
                    <a:lnTo>
                      <a:pt x="215" y="3766"/>
                    </a:lnTo>
                    <a:lnTo>
                      <a:pt x="2260" y="2582"/>
                    </a:lnTo>
                    <a:lnTo>
                      <a:pt x="2260" y="2474"/>
                    </a:lnTo>
                    <a:lnTo>
                      <a:pt x="2367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28"/>
              <p:cNvSpPr/>
              <p:nvPr/>
            </p:nvSpPr>
            <p:spPr>
              <a:xfrm>
                <a:off x="7059100" y="2151450"/>
                <a:ext cx="995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5" extrusionOk="0">
                    <a:moveTo>
                      <a:pt x="3766" y="0"/>
                    </a:moveTo>
                    <a:lnTo>
                      <a:pt x="1" y="2152"/>
                    </a:lnTo>
                    <a:lnTo>
                      <a:pt x="1" y="2259"/>
                    </a:lnTo>
                    <a:lnTo>
                      <a:pt x="1" y="2367"/>
                    </a:lnTo>
                    <a:lnTo>
                      <a:pt x="108" y="2475"/>
                    </a:lnTo>
                    <a:lnTo>
                      <a:pt x="216" y="2475"/>
                    </a:lnTo>
                    <a:lnTo>
                      <a:pt x="3874" y="323"/>
                    </a:lnTo>
                    <a:lnTo>
                      <a:pt x="3981" y="215"/>
                    </a:lnTo>
                    <a:lnTo>
                      <a:pt x="3981" y="108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28"/>
              <p:cNvSpPr/>
              <p:nvPr/>
            </p:nvSpPr>
            <p:spPr>
              <a:xfrm>
                <a:off x="7059100" y="2151450"/>
                <a:ext cx="995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5" fill="none" extrusionOk="0">
                    <a:moveTo>
                      <a:pt x="216" y="2475"/>
                    </a:moveTo>
                    <a:lnTo>
                      <a:pt x="3874" y="323"/>
                    </a:lnTo>
                    <a:lnTo>
                      <a:pt x="3874" y="323"/>
                    </a:lnTo>
                    <a:lnTo>
                      <a:pt x="3981" y="215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4" y="0"/>
                    </a:lnTo>
                    <a:lnTo>
                      <a:pt x="3766" y="0"/>
                    </a:lnTo>
                    <a:lnTo>
                      <a:pt x="1" y="2152"/>
                    </a:lnTo>
                    <a:lnTo>
                      <a:pt x="1" y="2152"/>
                    </a:lnTo>
                    <a:lnTo>
                      <a:pt x="1" y="2259"/>
                    </a:lnTo>
                    <a:lnTo>
                      <a:pt x="1" y="2367"/>
                    </a:lnTo>
                    <a:lnTo>
                      <a:pt x="1" y="2367"/>
                    </a:lnTo>
                    <a:lnTo>
                      <a:pt x="108" y="2475"/>
                    </a:lnTo>
                    <a:lnTo>
                      <a:pt x="216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8"/>
              <p:cNvSpPr/>
              <p:nvPr/>
            </p:nvSpPr>
            <p:spPr>
              <a:xfrm>
                <a:off x="7059100" y="2172950"/>
                <a:ext cx="9955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6" extrusionOk="0">
                    <a:moveTo>
                      <a:pt x="3766" y="1"/>
                    </a:moveTo>
                    <a:lnTo>
                      <a:pt x="1" y="2152"/>
                    </a:lnTo>
                    <a:lnTo>
                      <a:pt x="1" y="2260"/>
                    </a:lnTo>
                    <a:lnTo>
                      <a:pt x="1" y="2368"/>
                    </a:lnTo>
                    <a:lnTo>
                      <a:pt x="108" y="2475"/>
                    </a:lnTo>
                    <a:lnTo>
                      <a:pt x="216" y="2475"/>
                    </a:lnTo>
                    <a:lnTo>
                      <a:pt x="3874" y="323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87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8"/>
              <p:cNvSpPr/>
              <p:nvPr/>
            </p:nvSpPr>
            <p:spPr>
              <a:xfrm>
                <a:off x="7059100" y="2172950"/>
                <a:ext cx="9955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6" fill="none" extrusionOk="0">
                    <a:moveTo>
                      <a:pt x="216" y="2475"/>
                    </a:moveTo>
                    <a:lnTo>
                      <a:pt x="3874" y="323"/>
                    </a:lnTo>
                    <a:lnTo>
                      <a:pt x="3874" y="323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4" y="1"/>
                    </a:lnTo>
                    <a:lnTo>
                      <a:pt x="3766" y="1"/>
                    </a:lnTo>
                    <a:lnTo>
                      <a:pt x="1" y="2152"/>
                    </a:lnTo>
                    <a:lnTo>
                      <a:pt x="1" y="2152"/>
                    </a:lnTo>
                    <a:lnTo>
                      <a:pt x="1" y="2260"/>
                    </a:lnTo>
                    <a:lnTo>
                      <a:pt x="1" y="2368"/>
                    </a:lnTo>
                    <a:lnTo>
                      <a:pt x="1" y="2368"/>
                    </a:lnTo>
                    <a:lnTo>
                      <a:pt x="108" y="2475"/>
                    </a:lnTo>
                    <a:lnTo>
                      <a:pt x="216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8"/>
              <p:cNvSpPr/>
              <p:nvPr/>
            </p:nvSpPr>
            <p:spPr>
              <a:xfrm>
                <a:off x="7059100" y="2194475"/>
                <a:ext cx="995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5" extrusionOk="0">
                    <a:moveTo>
                      <a:pt x="3766" y="0"/>
                    </a:moveTo>
                    <a:lnTo>
                      <a:pt x="1" y="2152"/>
                    </a:lnTo>
                    <a:lnTo>
                      <a:pt x="1" y="2260"/>
                    </a:lnTo>
                    <a:lnTo>
                      <a:pt x="1" y="2367"/>
                    </a:lnTo>
                    <a:lnTo>
                      <a:pt x="108" y="2475"/>
                    </a:lnTo>
                    <a:lnTo>
                      <a:pt x="216" y="2367"/>
                    </a:lnTo>
                    <a:lnTo>
                      <a:pt x="3874" y="216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87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059100" y="2194475"/>
                <a:ext cx="995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475" fill="none" extrusionOk="0">
                    <a:moveTo>
                      <a:pt x="216" y="2367"/>
                    </a:moveTo>
                    <a:lnTo>
                      <a:pt x="3874" y="216"/>
                    </a:lnTo>
                    <a:lnTo>
                      <a:pt x="3874" y="216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4" y="0"/>
                    </a:lnTo>
                    <a:lnTo>
                      <a:pt x="3766" y="0"/>
                    </a:lnTo>
                    <a:lnTo>
                      <a:pt x="1" y="2152"/>
                    </a:lnTo>
                    <a:lnTo>
                      <a:pt x="1" y="2152"/>
                    </a:lnTo>
                    <a:lnTo>
                      <a:pt x="1" y="2260"/>
                    </a:lnTo>
                    <a:lnTo>
                      <a:pt x="1" y="2367"/>
                    </a:lnTo>
                    <a:lnTo>
                      <a:pt x="1" y="2367"/>
                    </a:lnTo>
                    <a:lnTo>
                      <a:pt x="108" y="2475"/>
                    </a:lnTo>
                    <a:lnTo>
                      <a:pt x="216" y="236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059100" y="2216000"/>
                <a:ext cx="995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368" extrusionOk="0">
                    <a:moveTo>
                      <a:pt x="3766" y="0"/>
                    </a:moveTo>
                    <a:lnTo>
                      <a:pt x="1" y="2152"/>
                    </a:lnTo>
                    <a:lnTo>
                      <a:pt x="1" y="2259"/>
                    </a:lnTo>
                    <a:lnTo>
                      <a:pt x="1" y="2367"/>
                    </a:lnTo>
                    <a:lnTo>
                      <a:pt x="216" y="2367"/>
                    </a:lnTo>
                    <a:lnTo>
                      <a:pt x="3874" y="215"/>
                    </a:lnTo>
                    <a:lnTo>
                      <a:pt x="3981" y="108"/>
                    </a:lnTo>
                    <a:lnTo>
                      <a:pt x="398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059100" y="2216000"/>
                <a:ext cx="995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2368" fill="none" extrusionOk="0">
                    <a:moveTo>
                      <a:pt x="216" y="2367"/>
                    </a:moveTo>
                    <a:lnTo>
                      <a:pt x="3874" y="215"/>
                    </a:lnTo>
                    <a:lnTo>
                      <a:pt x="3874" y="215"/>
                    </a:lnTo>
                    <a:lnTo>
                      <a:pt x="3981" y="108"/>
                    </a:lnTo>
                    <a:lnTo>
                      <a:pt x="3981" y="0"/>
                    </a:lnTo>
                    <a:lnTo>
                      <a:pt x="3981" y="0"/>
                    </a:lnTo>
                    <a:lnTo>
                      <a:pt x="3874" y="0"/>
                    </a:lnTo>
                    <a:lnTo>
                      <a:pt x="3766" y="0"/>
                    </a:lnTo>
                    <a:lnTo>
                      <a:pt x="1" y="2152"/>
                    </a:lnTo>
                    <a:lnTo>
                      <a:pt x="1" y="2152"/>
                    </a:lnTo>
                    <a:lnTo>
                      <a:pt x="1" y="2259"/>
                    </a:lnTo>
                    <a:lnTo>
                      <a:pt x="1" y="2367"/>
                    </a:lnTo>
                    <a:lnTo>
                      <a:pt x="1" y="2367"/>
                    </a:lnTo>
                    <a:lnTo>
                      <a:pt x="108" y="2367"/>
                    </a:lnTo>
                    <a:lnTo>
                      <a:pt x="216" y="236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8"/>
              <p:cNvSpPr/>
              <p:nvPr/>
            </p:nvSpPr>
            <p:spPr>
              <a:xfrm>
                <a:off x="7002625" y="2084200"/>
                <a:ext cx="34975" cy="538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153" extrusionOk="0">
                    <a:moveTo>
                      <a:pt x="0" y="0"/>
                    </a:moveTo>
                    <a:lnTo>
                      <a:pt x="0" y="538"/>
                    </a:lnTo>
                    <a:lnTo>
                      <a:pt x="0" y="1291"/>
                    </a:lnTo>
                    <a:lnTo>
                      <a:pt x="108" y="1399"/>
                    </a:lnTo>
                    <a:lnTo>
                      <a:pt x="753" y="1722"/>
                    </a:lnTo>
                    <a:lnTo>
                      <a:pt x="861" y="1829"/>
                    </a:lnTo>
                    <a:lnTo>
                      <a:pt x="1184" y="2045"/>
                    </a:lnTo>
                    <a:lnTo>
                      <a:pt x="1399" y="2152"/>
                    </a:lnTo>
                    <a:lnTo>
                      <a:pt x="1399" y="10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8"/>
              <p:cNvSpPr/>
              <p:nvPr/>
            </p:nvSpPr>
            <p:spPr>
              <a:xfrm>
                <a:off x="7002625" y="2084200"/>
                <a:ext cx="34975" cy="538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153" fill="none" extrusionOk="0">
                    <a:moveTo>
                      <a:pt x="753" y="1722"/>
                    </a:moveTo>
                    <a:lnTo>
                      <a:pt x="753" y="1722"/>
                    </a:lnTo>
                    <a:lnTo>
                      <a:pt x="861" y="1829"/>
                    </a:lnTo>
                    <a:lnTo>
                      <a:pt x="861" y="1829"/>
                    </a:lnTo>
                    <a:lnTo>
                      <a:pt x="1184" y="2045"/>
                    </a:lnTo>
                    <a:lnTo>
                      <a:pt x="1184" y="2045"/>
                    </a:lnTo>
                    <a:lnTo>
                      <a:pt x="1399" y="2152"/>
                    </a:lnTo>
                    <a:lnTo>
                      <a:pt x="1399" y="107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538"/>
                    </a:lnTo>
                    <a:lnTo>
                      <a:pt x="0" y="538"/>
                    </a:lnTo>
                    <a:lnTo>
                      <a:pt x="0" y="861"/>
                    </a:lnTo>
                    <a:lnTo>
                      <a:pt x="0" y="861"/>
                    </a:lnTo>
                    <a:lnTo>
                      <a:pt x="0" y="431"/>
                    </a:lnTo>
                    <a:lnTo>
                      <a:pt x="0" y="431"/>
                    </a:lnTo>
                    <a:lnTo>
                      <a:pt x="0" y="969"/>
                    </a:lnTo>
                    <a:lnTo>
                      <a:pt x="0" y="969"/>
                    </a:lnTo>
                    <a:lnTo>
                      <a:pt x="0" y="1291"/>
                    </a:lnTo>
                    <a:lnTo>
                      <a:pt x="0" y="1291"/>
                    </a:lnTo>
                    <a:lnTo>
                      <a:pt x="0" y="969"/>
                    </a:lnTo>
                    <a:lnTo>
                      <a:pt x="0" y="969"/>
                    </a:lnTo>
                    <a:lnTo>
                      <a:pt x="0" y="1291"/>
                    </a:lnTo>
                    <a:lnTo>
                      <a:pt x="0" y="1291"/>
                    </a:lnTo>
                    <a:lnTo>
                      <a:pt x="0" y="538"/>
                    </a:lnTo>
                    <a:lnTo>
                      <a:pt x="0" y="538"/>
                    </a:lnTo>
                    <a:lnTo>
                      <a:pt x="0" y="861"/>
                    </a:lnTo>
                    <a:lnTo>
                      <a:pt x="0" y="861"/>
                    </a:lnTo>
                    <a:lnTo>
                      <a:pt x="0" y="1184"/>
                    </a:lnTo>
                    <a:lnTo>
                      <a:pt x="0" y="1291"/>
                    </a:lnTo>
                    <a:lnTo>
                      <a:pt x="0" y="1291"/>
                    </a:lnTo>
                    <a:lnTo>
                      <a:pt x="108" y="13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6999925" y="2081500"/>
                <a:ext cx="4307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2368" extrusionOk="0">
                    <a:moveTo>
                      <a:pt x="216" y="381"/>
                    </a:moveTo>
                    <a:lnTo>
                      <a:pt x="1399" y="1292"/>
                    </a:lnTo>
                    <a:lnTo>
                      <a:pt x="1399" y="2030"/>
                    </a:lnTo>
                    <a:lnTo>
                      <a:pt x="861" y="1722"/>
                    </a:lnTo>
                    <a:lnTo>
                      <a:pt x="431" y="1399"/>
                    </a:lnTo>
                    <a:lnTo>
                      <a:pt x="216" y="1292"/>
                    </a:lnTo>
                    <a:lnTo>
                      <a:pt x="216" y="381"/>
                    </a:lnTo>
                    <a:close/>
                    <a:moveTo>
                      <a:pt x="1" y="1"/>
                    </a:moveTo>
                    <a:lnTo>
                      <a:pt x="1" y="108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08" y="1507"/>
                    </a:lnTo>
                    <a:lnTo>
                      <a:pt x="1507" y="2368"/>
                    </a:lnTo>
                    <a:lnTo>
                      <a:pt x="1615" y="2368"/>
                    </a:lnTo>
                    <a:lnTo>
                      <a:pt x="1722" y="2260"/>
                    </a:lnTo>
                    <a:lnTo>
                      <a:pt x="1722" y="1184"/>
                    </a:lnTo>
                    <a:lnTo>
                      <a:pt x="1615" y="1077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037575" y="2065375"/>
                <a:ext cx="8072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906" extrusionOk="0">
                    <a:moveTo>
                      <a:pt x="3229" y="0"/>
                    </a:moveTo>
                    <a:lnTo>
                      <a:pt x="1" y="1829"/>
                    </a:lnTo>
                    <a:lnTo>
                      <a:pt x="1" y="2905"/>
                    </a:lnTo>
                    <a:lnTo>
                      <a:pt x="3229" y="1076"/>
                    </a:lnTo>
                    <a:lnTo>
                      <a:pt x="3229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034900" y="2062675"/>
                <a:ext cx="861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3121" extrusionOk="0">
                    <a:moveTo>
                      <a:pt x="3228" y="342"/>
                    </a:moveTo>
                    <a:lnTo>
                      <a:pt x="3228" y="1077"/>
                    </a:lnTo>
                    <a:lnTo>
                      <a:pt x="323" y="2798"/>
                    </a:lnTo>
                    <a:lnTo>
                      <a:pt x="323" y="2045"/>
                    </a:lnTo>
                    <a:lnTo>
                      <a:pt x="3228" y="342"/>
                    </a:lnTo>
                    <a:close/>
                    <a:moveTo>
                      <a:pt x="3228" y="1"/>
                    </a:moveTo>
                    <a:lnTo>
                      <a:pt x="108" y="1830"/>
                    </a:lnTo>
                    <a:lnTo>
                      <a:pt x="0" y="1937"/>
                    </a:lnTo>
                    <a:lnTo>
                      <a:pt x="0" y="3013"/>
                    </a:lnTo>
                    <a:lnTo>
                      <a:pt x="108" y="3121"/>
                    </a:lnTo>
                    <a:lnTo>
                      <a:pt x="216" y="3121"/>
                    </a:lnTo>
                    <a:lnTo>
                      <a:pt x="3443" y="1292"/>
                    </a:lnTo>
                    <a:lnTo>
                      <a:pt x="3443" y="1184"/>
                    </a:lnTo>
                    <a:lnTo>
                      <a:pt x="3443" y="108"/>
                    </a:lnTo>
                    <a:lnTo>
                      <a:pt x="344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8"/>
              <p:cNvSpPr/>
              <p:nvPr/>
            </p:nvSpPr>
            <p:spPr>
              <a:xfrm>
                <a:off x="7002625" y="2038475"/>
                <a:ext cx="11567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2906" extrusionOk="0">
                    <a:moveTo>
                      <a:pt x="3228" y="0"/>
                    </a:moveTo>
                    <a:lnTo>
                      <a:pt x="0" y="1829"/>
                    </a:lnTo>
                    <a:lnTo>
                      <a:pt x="1399" y="2905"/>
                    </a:lnTo>
                    <a:lnTo>
                      <a:pt x="4627" y="1076"/>
                    </a:lnTo>
                    <a:lnTo>
                      <a:pt x="32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8"/>
              <p:cNvSpPr/>
              <p:nvPr/>
            </p:nvSpPr>
            <p:spPr>
              <a:xfrm>
                <a:off x="6999925" y="2033100"/>
                <a:ext cx="1210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3336" extrusionOk="0">
                    <a:moveTo>
                      <a:pt x="3336" y="323"/>
                    </a:moveTo>
                    <a:lnTo>
                      <a:pt x="4519" y="1291"/>
                    </a:lnTo>
                    <a:lnTo>
                      <a:pt x="1507" y="3013"/>
                    </a:lnTo>
                    <a:lnTo>
                      <a:pt x="367" y="2063"/>
                    </a:lnTo>
                    <a:lnTo>
                      <a:pt x="3336" y="323"/>
                    </a:lnTo>
                    <a:close/>
                    <a:moveTo>
                      <a:pt x="3228" y="0"/>
                    </a:moveTo>
                    <a:lnTo>
                      <a:pt x="1" y="1937"/>
                    </a:lnTo>
                    <a:lnTo>
                      <a:pt x="1" y="2044"/>
                    </a:lnTo>
                    <a:lnTo>
                      <a:pt x="1" y="2152"/>
                    </a:lnTo>
                    <a:lnTo>
                      <a:pt x="1399" y="3228"/>
                    </a:lnTo>
                    <a:lnTo>
                      <a:pt x="1615" y="3335"/>
                    </a:lnTo>
                    <a:lnTo>
                      <a:pt x="4842" y="1399"/>
                    </a:lnTo>
                    <a:lnTo>
                      <a:pt x="4842" y="1291"/>
                    </a:lnTo>
                    <a:lnTo>
                      <a:pt x="4842" y="1184"/>
                    </a:lnTo>
                    <a:lnTo>
                      <a:pt x="3443" y="108"/>
                    </a:lnTo>
                    <a:lnTo>
                      <a:pt x="322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6677175" y="172377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extrusionOk="0">
                    <a:moveTo>
                      <a:pt x="0" y="1"/>
                    </a:moveTo>
                    <a:lnTo>
                      <a:pt x="216" y="539"/>
                    </a:lnTo>
                    <a:lnTo>
                      <a:pt x="323" y="1184"/>
                    </a:lnTo>
                    <a:lnTo>
                      <a:pt x="323" y="2690"/>
                    </a:lnTo>
                    <a:lnTo>
                      <a:pt x="216" y="4089"/>
                    </a:lnTo>
                    <a:lnTo>
                      <a:pt x="108" y="4627"/>
                    </a:lnTo>
                    <a:lnTo>
                      <a:pt x="7747" y="9146"/>
                    </a:lnTo>
                    <a:lnTo>
                      <a:pt x="7854" y="9146"/>
                    </a:lnTo>
                    <a:lnTo>
                      <a:pt x="7531" y="7855"/>
                    </a:lnTo>
                    <a:lnTo>
                      <a:pt x="7101" y="6779"/>
                    </a:lnTo>
                    <a:lnTo>
                      <a:pt x="6671" y="5703"/>
                    </a:lnTo>
                    <a:lnTo>
                      <a:pt x="6025" y="4735"/>
                    </a:lnTo>
                    <a:lnTo>
                      <a:pt x="5380" y="3981"/>
                    </a:lnTo>
                    <a:lnTo>
                      <a:pt x="4734" y="3228"/>
                    </a:lnTo>
                    <a:lnTo>
                      <a:pt x="4089" y="2583"/>
                    </a:lnTo>
                    <a:lnTo>
                      <a:pt x="3443" y="1937"/>
                    </a:lnTo>
                    <a:lnTo>
                      <a:pt x="2152" y="1077"/>
                    </a:lnTo>
                    <a:lnTo>
                      <a:pt x="1076" y="43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6677175" y="172377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fill="none" extrusionOk="0">
                    <a:moveTo>
                      <a:pt x="7747" y="9146"/>
                    </a:moveTo>
                    <a:lnTo>
                      <a:pt x="108" y="4627"/>
                    </a:lnTo>
                    <a:lnTo>
                      <a:pt x="108" y="4627"/>
                    </a:lnTo>
                    <a:lnTo>
                      <a:pt x="216" y="4089"/>
                    </a:lnTo>
                    <a:lnTo>
                      <a:pt x="323" y="2690"/>
                    </a:lnTo>
                    <a:lnTo>
                      <a:pt x="323" y="1184"/>
                    </a:lnTo>
                    <a:lnTo>
                      <a:pt x="216" y="539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1076" y="431"/>
                    </a:lnTo>
                    <a:lnTo>
                      <a:pt x="2152" y="1077"/>
                    </a:lnTo>
                    <a:lnTo>
                      <a:pt x="3443" y="1937"/>
                    </a:lnTo>
                    <a:lnTo>
                      <a:pt x="4089" y="2583"/>
                    </a:lnTo>
                    <a:lnTo>
                      <a:pt x="4734" y="3228"/>
                    </a:lnTo>
                    <a:lnTo>
                      <a:pt x="5380" y="3981"/>
                    </a:lnTo>
                    <a:lnTo>
                      <a:pt x="6025" y="4735"/>
                    </a:lnTo>
                    <a:lnTo>
                      <a:pt x="6671" y="5703"/>
                    </a:lnTo>
                    <a:lnTo>
                      <a:pt x="7101" y="6779"/>
                    </a:lnTo>
                    <a:lnTo>
                      <a:pt x="7531" y="7855"/>
                    </a:lnTo>
                    <a:lnTo>
                      <a:pt x="7854" y="914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6674475" y="1721100"/>
                <a:ext cx="204450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8178" h="9361" extrusionOk="0">
                    <a:moveTo>
                      <a:pt x="407" y="383"/>
                    </a:moveTo>
                    <a:lnTo>
                      <a:pt x="646" y="431"/>
                    </a:lnTo>
                    <a:lnTo>
                      <a:pt x="1507" y="861"/>
                    </a:lnTo>
                    <a:lnTo>
                      <a:pt x="2583" y="1506"/>
                    </a:lnTo>
                    <a:lnTo>
                      <a:pt x="3766" y="2475"/>
                    </a:lnTo>
                    <a:lnTo>
                      <a:pt x="5057" y="3658"/>
                    </a:lnTo>
                    <a:lnTo>
                      <a:pt x="5595" y="4411"/>
                    </a:lnTo>
                    <a:lnTo>
                      <a:pt x="6133" y="5164"/>
                    </a:lnTo>
                    <a:lnTo>
                      <a:pt x="6671" y="6025"/>
                    </a:lnTo>
                    <a:lnTo>
                      <a:pt x="7209" y="7101"/>
                    </a:lnTo>
                    <a:lnTo>
                      <a:pt x="7532" y="8069"/>
                    </a:lnTo>
                    <a:lnTo>
                      <a:pt x="7799" y="9048"/>
                    </a:lnTo>
                    <a:lnTo>
                      <a:pt x="447" y="4699"/>
                    </a:lnTo>
                    <a:lnTo>
                      <a:pt x="539" y="3873"/>
                    </a:lnTo>
                    <a:lnTo>
                      <a:pt x="539" y="2044"/>
                    </a:lnTo>
                    <a:lnTo>
                      <a:pt x="539" y="861"/>
                    </a:lnTo>
                    <a:lnTo>
                      <a:pt x="431" y="431"/>
                    </a:lnTo>
                    <a:lnTo>
                      <a:pt x="407" y="383"/>
                    </a:lnTo>
                    <a:close/>
                    <a:moveTo>
                      <a:pt x="1" y="0"/>
                    </a:moveTo>
                    <a:lnTo>
                      <a:pt x="1" y="215"/>
                    </a:lnTo>
                    <a:lnTo>
                      <a:pt x="108" y="538"/>
                    </a:lnTo>
                    <a:lnTo>
                      <a:pt x="216" y="968"/>
                    </a:lnTo>
                    <a:lnTo>
                      <a:pt x="324" y="2044"/>
                    </a:lnTo>
                    <a:lnTo>
                      <a:pt x="216" y="3873"/>
                    </a:lnTo>
                    <a:lnTo>
                      <a:pt x="108" y="4734"/>
                    </a:lnTo>
                    <a:lnTo>
                      <a:pt x="216" y="4949"/>
                    </a:lnTo>
                    <a:lnTo>
                      <a:pt x="7747" y="9360"/>
                    </a:lnTo>
                    <a:lnTo>
                      <a:pt x="8070" y="9360"/>
                    </a:lnTo>
                    <a:lnTo>
                      <a:pt x="8177" y="9253"/>
                    </a:lnTo>
                    <a:lnTo>
                      <a:pt x="7855" y="7962"/>
                    </a:lnTo>
                    <a:lnTo>
                      <a:pt x="7424" y="6778"/>
                    </a:lnTo>
                    <a:lnTo>
                      <a:pt x="6886" y="5702"/>
                    </a:lnTo>
                    <a:lnTo>
                      <a:pt x="6241" y="4842"/>
                    </a:lnTo>
                    <a:lnTo>
                      <a:pt x="5703" y="3981"/>
                    </a:lnTo>
                    <a:lnTo>
                      <a:pt x="4950" y="3228"/>
                    </a:lnTo>
                    <a:lnTo>
                      <a:pt x="4304" y="2582"/>
                    </a:lnTo>
                    <a:lnTo>
                      <a:pt x="3659" y="1937"/>
                    </a:lnTo>
                    <a:lnTo>
                      <a:pt x="2368" y="1076"/>
                    </a:lnTo>
                    <a:lnTo>
                      <a:pt x="1184" y="431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6924625" y="1578550"/>
                <a:ext cx="19637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5" extrusionOk="0">
                    <a:moveTo>
                      <a:pt x="0" y="0"/>
                    </a:moveTo>
                    <a:lnTo>
                      <a:pt x="215" y="538"/>
                    </a:lnTo>
                    <a:lnTo>
                      <a:pt x="323" y="1184"/>
                    </a:lnTo>
                    <a:lnTo>
                      <a:pt x="323" y="2797"/>
                    </a:lnTo>
                    <a:lnTo>
                      <a:pt x="215" y="4088"/>
                    </a:lnTo>
                    <a:lnTo>
                      <a:pt x="108" y="4734"/>
                    </a:lnTo>
                    <a:lnTo>
                      <a:pt x="7747" y="9145"/>
                    </a:lnTo>
                    <a:lnTo>
                      <a:pt x="7854" y="9145"/>
                    </a:lnTo>
                    <a:lnTo>
                      <a:pt x="7531" y="7962"/>
                    </a:lnTo>
                    <a:lnTo>
                      <a:pt x="7101" y="6778"/>
                    </a:lnTo>
                    <a:lnTo>
                      <a:pt x="6671" y="5702"/>
                    </a:lnTo>
                    <a:lnTo>
                      <a:pt x="6025" y="4842"/>
                    </a:lnTo>
                    <a:lnTo>
                      <a:pt x="5380" y="3981"/>
                    </a:lnTo>
                    <a:lnTo>
                      <a:pt x="4734" y="3228"/>
                    </a:lnTo>
                    <a:lnTo>
                      <a:pt x="4089" y="2582"/>
                    </a:lnTo>
                    <a:lnTo>
                      <a:pt x="3443" y="2044"/>
                    </a:lnTo>
                    <a:lnTo>
                      <a:pt x="2152" y="1076"/>
                    </a:lnTo>
                    <a:lnTo>
                      <a:pt x="1076" y="5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6924625" y="1578550"/>
                <a:ext cx="19637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5" fill="none" extrusionOk="0">
                    <a:moveTo>
                      <a:pt x="7747" y="9145"/>
                    </a:moveTo>
                    <a:lnTo>
                      <a:pt x="108" y="4734"/>
                    </a:lnTo>
                    <a:lnTo>
                      <a:pt x="108" y="4734"/>
                    </a:lnTo>
                    <a:lnTo>
                      <a:pt x="215" y="4088"/>
                    </a:lnTo>
                    <a:lnTo>
                      <a:pt x="323" y="2797"/>
                    </a:lnTo>
                    <a:lnTo>
                      <a:pt x="323" y="1184"/>
                    </a:lnTo>
                    <a:lnTo>
                      <a:pt x="215" y="53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076" y="538"/>
                    </a:lnTo>
                    <a:lnTo>
                      <a:pt x="2152" y="1076"/>
                    </a:lnTo>
                    <a:lnTo>
                      <a:pt x="3443" y="2044"/>
                    </a:lnTo>
                    <a:lnTo>
                      <a:pt x="4089" y="2582"/>
                    </a:lnTo>
                    <a:lnTo>
                      <a:pt x="4734" y="3228"/>
                    </a:lnTo>
                    <a:lnTo>
                      <a:pt x="5380" y="3981"/>
                    </a:lnTo>
                    <a:lnTo>
                      <a:pt x="6025" y="4842"/>
                    </a:lnTo>
                    <a:lnTo>
                      <a:pt x="6671" y="5702"/>
                    </a:lnTo>
                    <a:lnTo>
                      <a:pt x="7101" y="6778"/>
                    </a:lnTo>
                    <a:lnTo>
                      <a:pt x="7531" y="7962"/>
                    </a:lnTo>
                    <a:lnTo>
                      <a:pt x="7854" y="914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6921925" y="1575850"/>
                <a:ext cx="2044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8178" h="9469" extrusionOk="0">
                    <a:moveTo>
                      <a:pt x="436" y="454"/>
                    </a:moveTo>
                    <a:lnTo>
                      <a:pt x="646" y="538"/>
                    </a:lnTo>
                    <a:lnTo>
                      <a:pt x="1399" y="969"/>
                    </a:lnTo>
                    <a:lnTo>
                      <a:pt x="2583" y="1614"/>
                    </a:lnTo>
                    <a:lnTo>
                      <a:pt x="3766" y="2475"/>
                    </a:lnTo>
                    <a:lnTo>
                      <a:pt x="5057" y="3658"/>
                    </a:lnTo>
                    <a:lnTo>
                      <a:pt x="5595" y="4412"/>
                    </a:lnTo>
                    <a:lnTo>
                      <a:pt x="6133" y="5272"/>
                    </a:lnTo>
                    <a:lnTo>
                      <a:pt x="6671" y="6133"/>
                    </a:lnTo>
                    <a:lnTo>
                      <a:pt x="7209" y="7101"/>
                    </a:lnTo>
                    <a:lnTo>
                      <a:pt x="7532" y="8177"/>
                    </a:lnTo>
                    <a:lnTo>
                      <a:pt x="7785" y="9104"/>
                    </a:lnTo>
                    <a:lnTo>
                      <a:pt x="436" y="4800"/>
                    </a:lnTo>
                    <a:lnTo>
                      <a:pt x="539" y="3981"/>
                    </a:lnTo>
                    <a:lnTo>
                      <a:pt x="539" y="2045"/>
                    </a:lnTo>
                    <a:lnTo>
                      <a:pt x="539" y="969"/>
                    </a:lnTo>
                    <a:lnTo>
                      <a:pt x="436" y="454"/>
                    </a:lnTo>
                    <a:close/>
                    <a:moveTo>
                      <a:pt x="216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538"/>
                    </a:lnTo>
                    <a:lnTo>
                      <a:pt x="216" y="969"/>
                    </a:lnTo>
                    <a:lnTo>
                      <a:pt x="323" y="2045"/>
                    </a:lnTo>
                    <a:lnTo>
                      <a:pt x="216" y="3981"/>
                    </a:lnTo>
                    <a:lnTo>
                      <a:pt x="108" y="4842"/>
                    </a:lnTo>
                    <a:lnTo>
                      <a:pt x="216" y="4950"/>
                    </a:lnTo>
                    <a:lnTo>
                      <a:pt x="7747" y="9468"/>
                    </a:lnTo>
                    <a:lnTo>
                      <a:pt x="7855" y="9468"/>
                    </a:lnTo>
                    <a:lnTo>
                      <a:pt x="7926" y="9396"/>
                    </a:lnTo>
                    <a:lnTo>
                      <a:pt x="8070" y="9468"/>
                    </a:lnTo>
                    <a:lnTo>
                      <a:pt x="8070" y="9361"/>
                    </a:lnTo>
                    <a:lnTo>
                      <a:pt x="8177" y="9253"/>
                    </a:lnTo>
                    <a:lnTo>
                      <a:pt x="7855" y="7962"/>
                    </a:lnTo>
                    <a:lnTo>
                      <a:pt x="7424" y="6886"/>
                    </a:lnTo>
                    <a:lnTo>
                      <a:pt x="6886" y="5810"/>
                    </a:lnTo>
                    <a:lnTo>
                      <a:pt x="6241" y="4842"/>
                    </a:lnTo>
                    <a:lnTo>
                      <a:pt x="5703" y="3981"/>
                    </a:lnTo>
                    <a:lnTo>
                      <a:pt x="4950" y="3228"/>
                    </a:lnTo>
                    <a:lnTo>
                      <a:pt x="4304" y="2583"/>
                    </a:lnTo>
                    <a:lnTo>
                      <a:pt x="3659" y="1937"/>
                    </a:lnTo>
                    <a:lnTo>
                      <a:pt x="2260" y="1076"/>
                    </a:lnTo>
                    <a:lnTo>
                      <a:pt x="1184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6677175" y="1578550"/>
                <a:ext cx="443825" cy="373875"/>
              </a:xfrm>
              <a:custGeom>
                <a:avLst/>
                <a:gdLst/>
                <a:ahLst/>
                <a:cxnLst/>
                <a:rect l="l" t="t" r="r" b="b"/>
                <a:pathLst>
                  <a:path w="17753" h="14955" extrusionOk="0">
                    <a:moveTo>
                      <a:pt x="9898" y="0"/>
                    </a:moveTo>
                    <a:lnTo>
                      <a:pt x="8284" y="1506"/>
                    </a:lnTo>
                    <a:lnTo>
                      <a:pt x="6563" y="2690"/>
                    </a:lnTo>
                    <a:lnTo>
                      <a:pt x="4842" y="3658"/>
                    </a:lnTo>
                    <a:lnTo>
                      <a:pt x="3336" y="4519"/>
                    </a:lnTo>
                    <a:lnTo>
                      <a:pt x="2044" y="5057"/>
                    </a:lnTo>
                    <a:lnTo>
                      <a:pt x="969" y="5487"/>
                    </a:lnTo>
                    <a:lnTo>
                      <a:pt x="0" y="5810"/>
                    </a:lnTo>
                    <a:lnTo>
                      <a:pt x="753" y="6133"/>
                    </a:lnTo>
                    <a:lnTo>
                      <a:pt x="1507" y="6670"/>
                    </a:lnTo>
                    <a:lnTo>
                      <a:pt x="2260" y="7208"/>
                    </a:lnTo>
                    <a:lnTo>
                      <a:pt x="3013" y="7854"/>
                    </a:lnTo>
                    <a:lnTo>
                      <a:pt x="4304" y="9360"/>
                    </a:lnTo>
                    <a:lnTo>
                      <a:pt x="5487" y="10974"/>
                    </a:lnTo>
                    <a:lnTo>
                      <a:pt x="6456" y="12480"/>
                    </a:lnTo>
                    <a:lnTo>
                      <a:pt x="7209" y="13771"/>
                    </a:lnTo>
                    <a:lnTo>
                      <a:pt x="7854" y="14955"/>
                    </a:lnTo>
                    <a:lnTo>
                      <a:pt x="17752" y="9145"/>
                    </a:lnTo>
                    <a:lnTo>
                      <a:pt x="17537" y="7962"/>
                    </a:lnTo>
                    <a:lnTo>
                      <a:pt x="17107" y="6778"/>
                    </a:lnTo>
                    <a:lnTo>
                      <a:pt x="16676" y="5810"/>
                    </a:lnTo>
                    <a:lnTo>
                      <a:pt x="16138" y="4842"/>
                    </a:lnTo>
                    <a:lnTo>
                      <a:pt x="15493" y="4088"/>
                    </a:lnTo>
                    <a:lnTo>
                      <a:pt x="14847" y="3335"/>
                    </a:lnTo>
                    <a:lnTo>
                      <a:pt x="14202" y="2690"/>
                    </a:lnTo>
                    <a:lnTo>
                      <a:pt x="13449" y="2044"/>
                    </a:lnTo>
                    <a:lnTo>
                      <a:pt x="12158" y="1184"/>
                    </a:lnTo>
                    <a:lnTo>
                      <a:pt x="10974" y="538"/>
                    </a:lnTo>
                    <a:lnTo>
                      <a:pt x="989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6674475" y="1575850"/>
                <a:ext cx="451900" cy="379275"/>
              </a:xfrm>
              <a:custGeom>
                <a:avLst/>
                <a:gdLst/>
                <a:ahLst/>
                <a:cxnLst/>
                <a:rect l="l" t="t" r="r" b="b"/>
                <a:pathLst>
                  <a:path w="18076" h="15171" extrusionOk="0">
                    <a:moveTo>
                      <a:pt x="10006" y="310"/>
                    </a:moveTo>
                    <a:lnTo>
                      <a:pt x="10006" y="323"/>
                    </a:lnTo>
                    <a:lnTo>
                      <a:pt x="10544" y="538"/>
                    </a:lnTo>
                    <a:lnTo>
                      <a:pt x="11405" y="969"/>
                    </a:lnTo>
                    <a:lnTo>
                      <a:pt x="12588" y="1614"/>
                    </a:lnTo>
                    <a:lnTo>
                      <a:pt x="13772" y="2583"/>
                    </a:lnTo>
                    <a:lnTo>
                      <a:pt x="14417" y="3121"/>
                    </a:lnTo>
                    <a:lnTo>
                      <a:pt x="15063" y="3766"/>
                    </a:lnTo>
                    <a:lnTo>
                      <a:pt x="15708" y="4519"/>
                    </a:lnTo>
                    <a:lnTo>
                      <a:pt x="16246" y="5272"/>
                    </a:lnTo>
                    <a:lnTo>
                      <a:pt x="16784" y="6133"/>
                    </a:lnTo>
                    <a:lnTo>
                      <a:pt x="17215" y="7101"/>
                    </a:lnTo>
                    <a:lnTo>
                      <a:pt x="17537" y="8177"/>
                    </a:lnTo>
                    <a:lnTo>
                      <a:pt x="17745" y="9213"/>
                    </a:lnTo>
                    <a:lnTo>
                      <a:pt x="8125" y="14859"/>
                    </a:lnTo>
                    <a:lnTo>
                      <a:pt x="7532" y="13772"/>
                    </a:lnTo>
                    <a:lnTo>
                      <a:pt x="6779" y="12481"/>
                    </a:lnTo>
                    <a:lnTo>
                      <a:pt x="5703" y="10974"/>
                    </a:lnTo>
                    <a:lnTo>
                      <a:pt x="4519" y="9361"/>
                    </a:lnTo>
                    <a:lnTo>
                      <a:pt x="3228" y="7854"/>
                    </a:lnTo>
                    <a:lnTo>
                      <a:pt x="2475" y="7209"/>
                    </a:lnTo>
                    <a:lnTo>
                      <a:pt x="1722" y="6671"/>
                    </a:lnTo>
                    <a:lnTo>
                      <a:pt x="969" y="6133"/>
                    </a:lnTo>
                    <a:lnTo>
                      <a:pt x="451" y="5911"/>
                    </a:lnTo>
                    <a:lnTo>
                      <a:pt x="451" y="5911"/>
                    </a:lnTo>
                    <a:lnTo>
                      <a:pt x="1077" y="5703"/>
                    </a:lnTo>
                    <a:lnTo>
                      <a:pt x="2152" y="5380"/>
                    </a:lnTo>
                    <a:lnTo>
                      <a:pt x="3551" y="4734"/>
                    </a:lnTo>
                    <a:lnTo>
                      <a:pt x="5057" y="3981"/>
                    </a:lnTo>
                    <a:lnTo>
                      <a:pt x="6671" y="2905"/>
                    </a:lnTo>
                    <a:lnTo>
                      <a:pt x="8392" y="1722"/>
                    </a:lnTo>
                    <a:lnTo>
                      <a:pt x="10006" y="310"/>
                    </a:lnTo>
                    <a:close/>
                    <a:moveTo>
                      <a:pt x="9899" y="1"/>
                    </a:moveTo>
                    <a:lnTo>
                      <a:pt x="8285" y="1507"/>
                    </a:lnTo>
                    <a:lnTo>
                      <a:pt x="6564" y="2690"/>
                    </a:lnTo>
                    <a:lnTo>
                      <a:pt x="4950" y="3658"/>
                    </a:lnTo>
                    <a:lnTo>
                      <a:pt x="3336" y="4519"/>
                    </a:lnTo>
                    <a:lnTo>
                      <a:pt x="2045" y="5057"/>
                    </a:lnTo>
                    <a:lnTo>
                      <a:pt x="969" y="5487"/>
                    </a:lnTo>
                    <a:lnTo>
                      <a:pt x="324" y="5703"/>
                    </a:lnTo>
                    <a:lnTo>
                      <a:pt x="108" y="5810"/>
                    </a:lnTo>
                    <a:lnTo>
                      <a:pt x="1" y="5918"/>
                    </a:lnTo>
                    <a:lnTo>
                      <a:pt x="108" y="6025"/>
                    </a:lnTo>
                    <a:lnTo>
                      <a:pt x="861" y="6456"/>
                    </a:lnTo>
                    <a:lnTo>
                      <a:pt x="1615" y="6886"/>
                    </a:lnTo>
                    <a:lnTo>
                      <a:pt x="2260" y="7424"/>
                    </a:lnTo>
                    <a:lnTo>
                      <a:pt x="3013" y="8070"/>
                    </a:lnTo>
                    <a:lnTo>
                      <a:pt x="4304" y="9576"/>
                    </a:lnTo>
                    <a:lnTo>
                      <a:pt x="5488" y="11190"/>
                    </a:lnTo>
                    <a:lnTo>
                      <a:pt x="6456" y="12696"/>
                    </a:lnTo>
                    <a:lnTo>
                      <a:pt x="7209" y="13879"/>
                    </a:lnTo>
                    <a:lnTo>
                      <a:pt x="7747" y="14847"/>
                    </a:lnTo>
                    <a:lnTo>
                      <a:pt x="7855" y="15170"/>
                    </a:lnTo>
                    <a:lnTo>
                      <a:pt x="8070" y="15170"/>
                    </a:lnTo>
                    <a:lnTo>
                      <a:pt x="17968" y="9361"/>
                    </a:lnTo>
                    <a:lnTo>
                      <a:pt x="18075" y="9253"/>
                    </a:lnTo>
                    <a:lnTo>
                      <a:pt x="17753" y="8070"/>
                    </a:lnTo>
                    <a:lnTo>
                      <a:pt x="17430" y="6886"/>
                    </a:lnTo>
                    <a:lnTo>
                      <a:pt x="16892" y="5810"/>
                    </a:lnTo>
                    <a:lnTo>
                      <a:pt x="16354" y="4950"/>
                    </a:lnTo>
                    <a:lnTo>
                      <a:pt x="15708" y="4089"/>
                    </a:lnTo>
                    <a:lnTo>
                      <a:pt x="15063" y="3336"/>
                    </a:lnTo>
                    <a:lnTo>
                      <a:pt x="14310" y="2690"/>
                    </a:lnTo>
                    <a:lnTo>
                      <a:pt x="13664" y="2045"/>
                    </a:lnTo>
                    <a:lnTo>
                      <a:pt x="12266" y="1076"/>
                    </a:lnTo>
                    <a:lnTo>
                      <a:pt x="11190" y="538"/>
                    </a:lnTo>
                    <a:lnTo>
                      <a:pt x="101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6679850" y="1839450"/>
                <a:ext cx="303975" cy="519125"/>
              </a:xfrm>
              <a:custGeom>
                <a:avLst/>
                <a:gdLst/>
                <a:ahLst/>
                <a:cxnLst/>
                <a:rect l="l" t="t" r="r" b="b"/>
                <a:pathLst>
                  <a:path w="12159" h="20765" extrusionOk="0">
                    <a:moveTo>
                      <a:pt x="1" y="0"/>
                    </a:moveTo>
                    <a:lnTo>
                      <a:pt x="1" y="13448"/>
                    </a:lnTo>
                    <a:lnTo>
                      <a:pt x="324" y="13663"/>
                    </a:lnTo>
                    <a:lnTo>
                      <a:pt x="431" y="12910"/>
                    </a:lnTo>
                    <a:lnTo>
                      <a:pt x="539" y="12588"/>
                    </a:lnTo>
                    <a:lnTo>
                      <a:pt x="754" y="12265"/>
                    </a:lnTo>
                    <a:lnTo>
                      <a:pt x="1077" y="12050"/>
                    </a:lnTo>
                    <a:lnTo>
                      <a:pt x="1507" y="11835"/>
                    </a:lnTo>
                    <a:lnTo>
                      <a:pt x="1937" y="11727"/>
                    </a:lnTo>
                    <a:lnTo>
                      <a:pt x="2475" y="11619"/>
                    </a:lnTo>
                    <a:lnTo>
                      <a:pt x="3444" y="11619"/>
                    </a:lnTo>
                    <a:lnTo>
                      <a:pt x="3874" y="11727"/>
                    </a:lnTo>
                    <a:lnTo>
                      <a:pt x="4197" y="12050"/>
                    </a:lnTo>
                    <a:lnTo>
                      <a:pt x="4520" y="12265"/>
                    </a:lnTo>
                    <a:lnTo>
                      <a:pt x="4842" y="12588"/>
                    </a:lnTo>
                    <a:lnTo>
                      <a:pt x="5380" y="13556"/>
                    </a:lnTo>
                    <a:lnTo>
                      <a:pt x="5595" y="14201"/>
                    </a:lnTo>
                    <a:lnTo>
                      <a:pt x="5595" y="14847"/>
                    </a:lnTo>
                    <a:lnTo>
                      <a:pt x="5703" y="15492"/>
                    </a:lnTo>
                    <a:lnTo>
                      <a:pt x="5595" y="16138"/>
                    </a:lnTo>
                    <a:lnTo>
                      <a:pt x="5488" y="16784"/>
                    </a:lnTo>
                    <a:lnTo>
                      <a:pt x="5488" y="16891"/>
                    </a:lnTo>
                    <a:lnTo>
                      <a:pt x="5595" y="16999"/>
                    </a:lnTo>
                    <a:lnTo>
                      <a:pt x="5811" y="17106"/>
                    </a:lnTo>
                    <a:lnTo>
                      <a:pt x="8070" y="18505"/>
                    </a:lnTo>
                    <a:lnTo>
                      <a:pt x="10760" y="20011"/>
                    </a:lnTo>
                    <a:lnTo>
                      <a:pt x="12158" y="20764"/>
                    </a:lnTo>
                    <a:lnTo>
                      <a:pt x="12051" y="14847"/>
                    </a:lnTo>
                    <a:lnTo>
                      <a:pt x="7747" y="11189"/>
                    </a:lnTo>
                    <a:lnTo>
                      <a:pt x="7640" y="462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6736350" y="1944325"/>
                <a:ext cx="139875" cy="285150"/>
              </a:xfrm>
              <a:custGeom>
                <a:avLst/>
                <a:gdLst/>
                <a:ahLst/>
                <a:cxnLst/>
                <a:rect l="l" t="t" r="r" b="b"/>
                <a:pathLst>
                  <a:path w="5595" h="11406" extrusionOk="0">
                    <a:moveTo>
                      <a:pt x="215" y="335"/>
                    </a:moveTo>
                    <a:lnTo>
                      <a:pt x="5272" y="3121"/>
                    </a:lnTo>
                    <a:lnTo>
                      <a:pt x="5272" y="11046"/>
                    </a:lnTo>
                    <a:lnTo>
                      <a:pt x="4842" y="10760"/>
                    </a:lnTo>
                    <a:lnTo>
                      <a:pt x="4519" y="10652"/>
                    </a:lnTo>
                    <a:lnTo>
                      <a:pt x="4411" y="10437"/>
                    </a:lnTo>
                    <a:lnTo>
                      <a:pt x="4411" y="10222"/>
                    </a:lnTo>
                    <a:lnTo>
                      <a:pt x="4411" y="9791"/>
                    </a:lnTo>
                    <a:lnTo>
                      <a:pt x="4411" y="9684"/>
                    </a:lnTo>
                    <a:lnTo>
                      <a:pt x="4411" y="9146"/>
                    </a:lnTo>
                    <a:lnTo>
                      <a:pt x="4304" y="8608"/>
                    </a:lnTo>
                    <a:lnTo>
                      <a:pt x="4089" y="8070"/>
                    </a:lnTo>
                    <a:lnTo>
                      <a:pt x="3873" y="7532"/>
                    </a:lnTo>
                    <a:lnTo>
                      <a:pt x="3551" y="7209"/>
                    </a:lnTo>
                    <a:lnTo>
                      <a:pt x="3120" y="6886"/>
                    </a:lnTo>
                    <a:lnTo>
                      <a:pt x="2690" y="6564"/>
                    </a:lnTo>
                    <a:lnTo>
                      <a:pt x="2152" y="6348"/>
                    </a:lnTo>
                    <a:lnTo>
                      <a:pt x="1506" y="6133"/>
                    </a:lnTo>
                    <a:lnTo>
                      <a:pt x="753" y="6026"/>
                    </a:lnTo>
                    <a:lnTo>
                      <a:pt x="323" y="5918"/>
                    </a:lnTo>
                    <a:lnTo>
                      <a:pt x="323" y="5811"/>
                    </a:lnTo>
                    <a:lnTo>
                      <a:pt x="215" y="5595"/>
                    </a:lnTo>
                    <a:lnTo>
                      <a:pt x="215" y="4735"/>
                    </a:lnTo>
                    <a:lnTo>
                      <a:pt x="215" y="3121"/>
                    </a:lnTo>
                    <a:lnTo>
                      <a:pt x="215" y="335"/>
                    </a:lnTo>
                    <a:close/>
                    <a:moveTo>
                      <a:pt x="0" y="1"/>
                    </a:moveTo>
                    <a:lnTo>
                      <a:pt x="0" y="108"/>
                    </a:lnTo>
                    <a:lnTo>
                      <a:pt x="0" y="3121"/>
                    </a:lnTo>
                    <a:lnTo>
                      <a:pt x="0" y="4735"/>
                    </a:lnTo>
                    <a:lnTo>
                      <a:pt x="0" y="5595"/>
                    </a:lnTo>
                    <a:lnTo>
                      <a:pt x="0" y="5918"/>
                    </a:lnTo>
                    <a:lnTo>
                      <a:pt x="108" y="6026"/>
                    </a:lnTo>
                    <a:lnTo>
                      <a:pt x="323" y="6133"/>
                    </a:lnTo>
                    <a:lnTo>
                      <a:pt x="646" y="6241"/>
                    </a:lnTo>
                    <a:lnTo>
                      <a:pt x="1399" y="6456"/>
                    </a:lnTo>
                    <a:lnTo>
                      <a:pt x="2044" y="6671"/>
                    </a:lnTo>
                    <a:lnTo>
                      <a:pt x="2905" y="7102"/>
                    </a:lnTo>
                    <a:lnTo>
                      <a:pt x="3335" y="7424"/>
                    </a:lnTo>
                    <a:lnTo>
                      <a:pt x="3658" y="7747"/>
                    </a:lnTo>
                    <a:lnTo>
                      <a:pt x="3873" y="8177"/>
                    </a:lnTo>
                    <a:lnTo>
                      <a:pt x="3981" y="8715"/>
                    </a:lnTo>
                    <a:lnTo>
                      <a:pt x="4089" y="9146"/>
                    </a:lnTo>
                    <a:lnTo>
                      <a:pt x="4196" y="9684"/>
                    </a:lnTo>
                    <a:lnTo>
                      <a:pt x="4089" y="9791"/>
                    </a:lnTo>
                    <a:lnTo>
                      <a:pt x="4089" y="10222"/>
                    </a:lnTo>
                    <a:lnTo>
                      <a:pt x="4196" y="10544"/>
                    </a:lnTo>
                    <a:lnTo>
                      <a:pt x="4196" y="10760"/>
                    </a:lnTo>
                    <a:lnTo>
                      <a:pt x="4411" y="10867"/>
                    </a:lnTo>
                    <a:lnTo>
                      <a:pt x="4626" y="11082"/>
                    </a:lnTo>
                    <a:lnTo>
                      <a:pt x="5272" y="11405"/>
                    </a:lnTo>
                    <a:lnTo>
                      <a:pt x="5487" y="11405"/>
                    </a:lnTo>
                    <a:lnTo>
                      <a:pt x="5595" y="11297"/>
                    </a:lnTo>
                    <a:lnTo>
                      <a:pt x="5595" y="3013"/>
                    </a:lnTo>
                    <a:lnTo>
                      <a:pt x="5487" y="2798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6674475" y="1871725"/>
                <a:ext cx="201750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8070" h="4950" extrusionOk="0">
                    <a:moveTo>
                      <a:pt x="108" y="0"/>
                    </a:moveTo>
                    <a:lnTo>
                      <a:pt x="1" y="108"/>
                    </a:lnTo>
                    <a:lnTo>
                      <a:pt x="108" y="215"/>
                    </a:lnTo>
                    <a:lnTo>
                      <a:pt x="144" y="251"/>
                    </a:lnTo>
                    <a:lnTo>
                      <a:pt x="108" y="323"/>
                    </a:lnTo>
                    <a:lnTo>
                      <a:pt x="539" y="538"/>
                    </a:lnTo>
                    <a:lnTo>
                      <a:pt x="4735" y="3012"/>
                    </a:lnTo>
                    <a:lnTo>
                      <a:pt x="6886" y="4304"/>
                    </a:lnTo>
                    <a:lnTo>
                      <a:pt x="7855" y="4841"/>
                    </a:lnTo>
                    <a:lnTo>
                      <a:pt x="7962" y="4949"/>
                    </a:lnTo>
                    <a:lnTo>
                      <a:pt x="8070" y="4841"/>
                    </a:lnTo>
                    <a:lnTo>
                      <a:pt x="8070" y="4734"/>
                    </a:lnTo>
                    <a:lnTo>
                      <a:pt x="7962" y="4626"/>
                    </a:lnTo>
                    <a:lnTo>
                      <a:pt x="4197" y="2367"/>
                    </a:lnTo>
                    <a:lnTo>
                      <a:pt x="1507" y="753"/>
                    </a:lnTo>
                    <a:lnTo>
                      <a:pt x="646" y="215"/>
                    </a:lnTo>
                    <a:lnTo>
                      <a:pt x="324" y="108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6674475" y="1836750"/>
                <a:ext cx="312025" cy="524500"/>
              </a:xfrm>
              <a:custGeom>
                <a:avLst/>
                <a:gdLst/>
                <a:ahLst/>
                <a:cxnLst/>
                <a:rect l="l" t="t" r="r" b="b"/>
                <a:pathLst>
                  <a:path w="12481" h="20980" extrusionOk="0">
                    <a:moveTo>
                      <a:pt x="324" y="346"/>
                    </a:moveTo>
                    <a:lnTo>
                      <a:pt x="7747" y="4842"/>
                    </a:lnTo>
                    <a:lnTo>
                      <a:pt x="7855" y="11297"/>
                    </a:lnTo>
                    <a:lnTo>
                      <a:pt x="7855" y="11405"/>
                    </a:lnTo>
                    <a:lnTo>
                      <a:pt x="12158" y="15063"/>
                    </a:lnTo>
                    <a:lnTo>
                      <a:pt x="12158" y="20639"/>
                    </a:lnTo>
                    <a:lnTo>
                      <a:pt x="11082" y="20012"/>
                    </a:lnTo>
                    <a:lnTo>
                      <a:pt x="8392" y="18398"/>
                    </a:lnTo>
                    <a:lnTo>
                      <a:pt x="6133" y="17107"/>
                    </a:lnTo>
                    <a:lnTo>
                      <a:pt x="5918" y="16999"/>
                    </a:lnTo>
                    <a:lnTo>
                      <a:pt x="5918" y="16892"/>
                    </a:lnTo>
                    <a:lnTo>
                      <a:pt x="6026" y="16246"/>
                    </a:lnTo>
                    <a:lnTo>
                      <a:pt x="6026" y="15385"/>
                    </a:lnTo>
                    <a:lnTo>
                      <a:pt x="5918" y="14525"/>
                    </a:lnTo>
                    <a:lnTo>
                      <a:pt x="5703" y="13556"/>
                    </a:lnTo>
                    <a:lnTo>
                      <a:pt x="5488" y="13126"/>
                    </a:lnTo>
                    <a:lnTo>
                      <a:pt x="5165" y="12696"/>
                    </a:lnTo>
                    <a:lnTo>
                      <a:pt x="4842" y="12265"/>
                    </a:lnTo>
                    <a:lnTo>
                      <a:pt x="4519" y="11943"/>
                    </a:lnTo>
                    <a:lnTo>
                      <a:pt x="4089" y="11727"/>
                    </a:lnTo>
                    <a:lnTo>
                      <a:pt x="3659" y="11620"/>
                    </a:lnTo>
                    <a:lnTo>
                      <a:pt x="3013" y="11512"/>
                    </a:lnTo>
                    <a:lnTo>
                      <a:pt x="2260" y="11620"/>
                    </a:lnTo>
                    <a:lnTo>
                      <a:pt x="1615" y="11835"/>
                    </a:lnTo>
                    <a:lnTo>
                      <a:pt x="1184" y="12050"/>
                    </a:lnTo>
                    <a:lnTo>
                      <a:pt x="861" y="12265"/>
                    </a:lnTo>
                    <a:lnTo>
                      <a:pt x="646" y="12696"/>
                    </a:lnTo>
                    <a:lnTo>
                      <a:pt x="539" y="13018"/>
                    </a:lnTo>
                    <a:lnTo>
                      <a:pt x="385" y="13479"/>
                    </a:lnTo>
                    <a:lnTo>
                      <a:pt x="324" y="13449"/>
                    </a:lnTo>
                    <a:lnTo>
                      <a:pt x="324" y="346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08" y="13556"/>
                    </a:lnTo>
                    <a:lnTo>
                      <a:pt x="108" y="13664"/>
                    </a:lnTo>
                    <a:lnTo>
                      <a:pt x="431" y="13879"/>
                    </a:lnTo>
                    <a:lnTo>
                      <a:pt x="539" y="13879"/>
                    </a:lnTo>
                    <a:lnTo>
                      <a:pt x="646" y="13771"/>
                    </a:lnTo>
                    <a:lnTo>
                      <a:pt x="861" y="13126"/>
                    </a:lnTo>
                    <a:lnTo>
                      <a:pt x="969" y="12803"/>
                    </a:lnTo>
                    <a:lnTo>
                      <a:pt x="1077" y="12480"/>
                    </a:lnTo>
                    <a:lnTo>
                      <a:pt x="1399" y="12265"/>
                    </a:lnTo>
                    <a:lnTo>
                      <a:pt x="1722" y="12158"/>
                    </a:lnTo>
                    <a:lnTo>
                      <a:pt x="2368" y="11943"/>
                    </a:lnTo>
                    <a:lnTo>
                      <a:pt x="3013" y="11835"/>
                    </a:lnTo>
                    <a:lnTo>
                      <a:pt x="3659" y="11943"/>
                    </a:lnTo>
                    <a:lnTo>
                      <a:pt x="3981" y="12050"/>
                    </a:lnTo>
                    <a:lnTo>
                      <a:pt x="4304" y="12265"/>
                    </a:lnTo>
                    <a:lnTo>
                      <a:pt x="4627" y="12480"/>
                    </a:lnTo>
                    <a:lnTo>
                      <a:pt x="4950" y="12803"/>
                    </a:lnTo>
                    <a:lnTo>
                      <a:pt x="5380" y="13664"/>
                    </a:lnTo>
                    <a:lnTo>
                      <a:pt x="5703" y="14525"/>
                    </a:lnTo>
                    <a:lnTo>
                      <a:pt x="5703" y="15385"/>
                    </a:lnTo>
                    <a:lnTo>
                      <a:pt x="5703" y="16246"/>
                    </a:lnTo>
                    <a:lnTo>
                      <a:pt x="5595" y="16892"/>
                    </a:lnTo>
                    <a:lnTo>
                      <a:pt x="5595" y="16999"/>
                    </a:lnTo>
                    <a:lnTo>
                      <a:pt x="5595" y="17107"/>
                    </a:lnTo>
                    <a:lnTo>
                      <a:pt x="5703" y="17214"/>
                    </a:lnTo>
                    <a:lnTo>
                      <a:pt x="5918" y="17322"/>
                    </a:lnTo>
                    <a:lnTo>
                      <a:pt x="8177" y="18720"/>
                    </a:lnTo>
                    <a:lnTo>
                      <a:pt x="10975" y="20227"/>
                    </a:lnTo>
                    <a:lnTo>
                      <a:pt x="12266" y="20980"/>
                    </a:lnTo>
                    <a:lnTo>
                      <a:pt x="12373" y="20980"/>
                    </a:lnTo>
                    <a:lnTo>
                      <a:pt x="12481" y="20872"/>
                    </a:lnTo>
                    <a:lnTo>
                      <a:pt x="12481" y="14955"/>
                    </a:lnTo>
                    <a:lnTo>
                      <a:pt x="12373" y="14847"/>
                    </a:lnTo>
                    <a:lnTo>
                      <a:pt x="8177" y="11189"/>
                    </a:lnTo>
                    <a:lnTo>
                      <a:pt x="8070" y="4734"/>
                    </a:lnTo>
                    <a:lnTo>
                      <a:pt x="7962" y="4627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4181150" y="1167025"/>
                <a:ext cx="1148525" cy="723550"/>
              </a:xfrm>
              <a:custGeom>
                <a:avLst/>
                <a:gdLst/>
                <a:ahLst/>
                <a:cxnLst/>
                <a:rect l="l" t="t" r="r" b="b"/>
                <a:pathLst>
                  <a:path w="45941" h="28942" extrusionOk="0">
                    <a:moveTo>
                      <a:pt x="22917" y="0"/>
                    </a:moveTo>
                    <a:lnTo>
                      <a:pt x="22271" y="108"/>
                    </a:lnTo>
                    <a:lnTo>
                      <a:pt x="21733" y="323"/>
                    </a:lnTo>
                    <a:lnTo>
                      <a:pt x="1184" y="12373"/>
                    </a:lnTo>
                    <a:lnTo>
                      <a:pt x="646" y="12696"/>
                    </a:lnTo>
                    <a:lnTo>
                      <a:pt x="324" y="13234"/>
                    </a:lnTo>
                    <a:lnTo>
                      <a:pt x="109" y="13771"/>
                    </a:lnTo>
                    <a:lnTo>
                      <a:pt x="1" y="14309"/>
                    </a:lnTo>
                    <a:lnTo>
                      <a:pt x="109" y="14955"/>
                    </a:lnTo>
                    <a:lnTo>
                      <a:pt x="324" y="15493"/>
                    </a:lnTo>
                    <a:lnTo>
                      <a:pt x="646" y="15923"/>
                    </a:lnTo>
                    <a:lnTo>
                      <a:pt x="1184" y="16354"/>
                    </a:lnTo>
                    <a:lnTo>
                      <a:pt x="21841" y="28618"/>
                    </a:lnTo>
                    <a:lnTo>
                      <a:pt x="22487" y="28834"/>
                    </a:lnTo>
                    <a:lnTo>
                      <a:pt x="23024" y="28941"/>
                    </a:lnTo>
                    <a:lnTo>
                      <a:pt x="23670" y="28834"/>
                    </a:lnTo>
                    <a:lnTo>
                      <a:pt x="24208" y="28618"/>
                    </a:lnTo>
                    <a:lnTo>
                      <a:pt x="41852" y="18183"/>
                    </a:lnTo>
                    <a:lnTo>
                      <a:pt x="41960" y="18075"/>
                    </a:lnTo>
                    <a:lnTo>
                      <a:pt x="44865" y="16354"/>
                    </a:lnTo>
                    <a:lnTo>
                      <a:pt x="45295" y="15923"/>
                    </a:lnTo>
                    <a:lnTo>
                      <a:pt x="45725" y="15493"/>
                    </a:lnTo>
                    <a:lnTo>
                      <a:pt x="45940" y="14955"/>
                    </a:lnTo>
                    <a:lnTo>
                      <a:pt x="45940" y="14309"/>
                    </a:lnTo>
                    <a:lnTo>
                      <a:pt x="45940" y="13771"/>
                    </a:lnTo>
                    <a:lnTo>
                      <a:pt x="45725" y="13234"/>
                    </a:lnTo>
                    <a:lnTo>
                      <a:pt x="45295" y="12696"/>
                    </a:lnTo>
                    <a:lnTo>
                      <a:pt x="44757" y="12373"/>
                    </a:lnTo>
                    <a:lnTo>
                      <a:pt x="24100" y="323"/>
                    </a:lnTo>
                    <a:lnTo>
                      <a:pt x="23455" y="108"/>
                    </a:lnTo>
                    <a:lnTo>
                      <a:pt x="22917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4181150" y="1167025"/>
                <a:ext cx="1148525" cy="723550"/>
              </a:xfrm>
              <a:custGeom>
                <a:avLst/>
                <a:gdLst/>
                <a:ahLst/>
                <a:cxnLst/>
                <a:rect l="l" t="t" r="r" b="b"/>
                <a:pathLst>
                  <a:path w="45941" h="28942" fill="none" extrusionOk="0">
                    <a:moveTo>
                      <a:pt x="22917" y="0"/>
                    </a:moveTo>
                    <a:lnTo>
                      <a:pt x="22917" y="0"/>
                    </a:lnTo>
                    <a:lnTo>
                      <a:pt x="22271" y="108"/>
                    </a:lnTo>
                    <a:lnTo>
                      <a:pt x="21733" y="323"/>
                    </a:lnTo>
                    <a:lnTo>
                      <a:pt x="1184" y="12373"/>
                    </a:lnTo>
                    <a:lnTo>
                      <a:pt x="1184" y="12373"/>
                    </a:lnTo>
                    <a:lnTo>
                      <a:pt x="646" y="12696"/>
                    </a:lnTo>
                    <a:lnTo>
                      <a:pt x="324" y="13234"/>
                    </a:lnTo>
                    <a:lnTo>
                      <a:pt x="109" y="13771"/>
                    </a:lnTo>
                    <a:lnTo>
                      <a:pt x="1" y="14309"/>
                    </a:lnTo>
                    <a:lnTo>
                      <a:pt x="109" y="14955"/>
                    </a:lnTo>
                    <a:lnTo>
                      <a:pt x="324" y="15493"/>
                    </a:lnTo>
                    <a:lnTo>
                      <a:pt x="646" y="15923"/>
                    </a:lnTo>
                    <a:lnTo>
                      <a:pt x="1184" y="16354"/>
                    </a:lnTo>
                    <a:lnTo>
                      <a:pt x="21841" y="28618"/>
                    </a:lnTo>
                    <a:lnTo>
                      <a:pt x="21841" y="28618"/>
                    </a:lnTo>
                    <a:lnTo>
                      <a:pt x="22487" y="28834"/>
                    </a:lnTo>
                    <a:lnTo>
                      <a:pt x="23024" y="28941"/>
                    </a:lnTo>
                    <a:lnTo>
                      <a:pt x="23024" y="28941"/>
                    </a:lnTo>
                    <a:lnTo>
                      <a:pt x="23670" y="28834"/>
                    </a:lnTo>
                    <a:lnTo>
                      <a:pt x="24208" y="28618"/>
                    </a:lnTo>
                    <a:lnTo>
                      <a:pt x="41852" y="18183"/>
                    </a:lnTo>
                    <a:lnTo>
                      <a:pt x="41852" y="18183"/>
                    </a:lnTo>
                    <a:lnTo>
                      <a:pt x="41960" y="18075"/>
                    </a:lnTo>
                    <a:lnTo>
                      <a:pt x="44865" y="16354"/>
                    </a:lnTo>
                    <a:lnTo>
                      <a:pt x="44865" y="16354"/>
                    </a:lnTo>
                    <a:lnTo>
                      <a:pt x="45295" y="15923"/>
                    </a:lnTo>
                    <a:lnTo>
                      <a:pt x="45725" y="15493"/>
                    </a:lnTo>
                    <a:lnTo>
                      <a:pt x="45940" y="14955"/>
                    </a:lnTo>
                    <a:lnTo>
                      <a:pt x="45940" y="14309"/>
                    </a:lnTo>
                    <a:lnTo>
                      <a:pt x="45940" y="13771"/>
                    </a:lnTo>
                    <a:lnTo>
                      <a:pt x="45725" y="13234"/>
                    </a:lnTo>
                    <a:lnTo>
                      <a:pt x="45295" y="12696"/>
                    </a:lnTo>
                    <a:lnTo>
                      <a:pt x="44757" y="12373"/>
                    </a:lnTo>
                    <a:lnTo>
                      <a:pt x="24100" y="323"/>
                    </a:lnTo>
                    <a:lnTo>
                      <a:pt x="24100" y="323"/>
                    </a:lnTo>
                    <a:lnTo>
                      <a:pt x="23455" y="108"/>
                    </a:lnTo>
                    <a:lnTo>
                      <a:pt x="22917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4339850" y="1446750"/>
                <a:ext cx="449200" cy="293200"/>
              </a:xfrm>
              <a:custGeom>
                <a:avLst/>
                <a:gdLst/>
                <a:ahLst/>
                <a:cxnLst/>
                <a:rect l="l" t="t" r="r" b="b"/>
                <a:pathLst>
                  <a:path w="17968" h="11728" extrusionOk="0">
                    <a:moveTo>
                      <a:pt x="1" y="0"/>
                    </a:moveTo>
                    <a:lnTo>
                      <a:pt x="1" y="1184"/>
                    </a:lnTo>
                    <a:lnTo>
                      <a:pt x="17968" y="11727"/>
                    </a:lnTo>
                    <a:lnTo>
                      <a:pt x="17860" y="105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4337150" y="1444050"/>
                <a:ext cx="4546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18184" h="11943" extrusionOk="0">
                    <a:moveTo>
                      <a:pt x="324" y="431"/>
                    </a:moveTo>
                    <a:lnTo>
                      <a:pt x="17860" y="10867"/>
                    </a:lnTo>
                    <a:lnTo>
                      <a:pt x="17860" y="11513"/>
                    </a:lnTo>
                    <a:lnTo>
                      <a:pt x="324" y="1184"/>
                    </a:lnTo>
                    <a:lnTo>
                      <a:pt x="324" y="431"/>
                    </a:lnTo>
                    <a:close/>
                    <a:moveTo>
                      <a:pt x="1" y="1"/>
                    </a:moveTo>
                    <a:lnTo>
                      <a:pt x="1" y="108"/>
                    </a:lnTo>
                    <a:lnTo>
                      <a:pt x="1" y="1292"/>
                    </a:lnTo>
                    <a:lnTo>
                      <a:pt x="1" y="1507"/>
                    </a:lnTo>
                    <a:lnTo>
                      <a:pt x="17968" y="11943"/>
                    </a:lnTo>
                    <a:lnTo>
                      <a:pt x="18183" y="11943"/>
                    </a:lnTo>
                    <a:lnTo>
                      <a:pt x="18183" y="11728"/>
                    </a:lnTo>
                    <a:lnTo>
                      <a:pt x="18183" y="10652"/>
                    </a:lnTo>
                    <a:lnTo>
                      <a:pt x="18076" y="10544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4339850" y="1207375"/>
                <a:ext cx="852650" cy="502975"/>
              </a:xfrm>
              <a:custGeom>
                <a:avLst/>
                <a:gdLst/>
                <a:ahLst/>
                <a:cxnLst/>
                <a:rect l="l" t="t" r="r" b="b"/>
                <a:pathLst>
                  <a:path w="34106" h="20119" extrusionOk="0">
                    <a:moveTo>
                      <a:pt x="16246" y="0"/>
                    </a:moveTo>
                    <a:lnTo>
                      <a:pt x="1" y="9575"/>
                    </a:lnTo>
                    <a:lnTo>
                      <a:pt x="17860" y="20119"/>
                    </a:lnTo>
                    <a:lnTo>
                      <a:pt x="34106" y="10328"/>
                    </a:lnTo>
                    <a:lnTo>
                      <a:pt x="162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4337150" y="1202000"/>
                <a:ext cx="860725" cy="513750"/>
              </a:xfrm>
              <a:custGeom>
                <a:avLst/>
                <a:gdLst/>
                <a:ahLst/>
                <a:cxnLst/>
                <a:rect l="l" t="t" r="r" b="b"/>
                <a:pathLst>
                  <a:path w="34429" h="20550" extrusionOk="0">
                    <a:moveTo>
                      <a:pt x="16354" y="430"/>
                    </a:moveTo>
                    <a:lnTo>
                      <a:pt x="33891" y="10651"/>
                    </a:lnTo>
                    <a:lnTo>
                      <a:pt x="17968" y="20226"/>
                    </a:lnTo>
                    <a:lnTo>
                      <a:pt x="488" y="9844"/>
                    </a:lnTo>
                    <a:lnTo>
                      <a:pt x="16354" y="430"/>
                    </a:lnTo>
                    <a:close/>
                    <a:moveTo>
                      <a:pt x="16247" y="0"/>
                    </a:moveTo>
                    <a:lnTo>
                      <a:pt x="1" y="9683"/>
                    </a:lnTo>
                    <a:lnTo>
                      <a:pt x="1" y="9790"/>
                    </a:lnTo>
                    <a:lnTo>
                      <a:pt x="1" y="10006"/>
                    </a:lnTo>
                    <a:lnTo>
                      <a:pt x="17860" y="20549"/>
                    </a:lnTo>
                    <a:lnTo>
                      <a:pt x="18076" y="20549"/>
                    </a:lnTo>
                    <a:lnTo>
                      <a:pt x="34321" y="10759"/>
                    </a:lnTo>
                    <a:lnTo>
                      <a:pt x="34429" y="10543"/>
                    </a:lnTo>
                    <a:lnTo>
                      <a:pt x="34321" y="10436"/>
                    </a:lnTo>
                    <a:lnTo>
                      <a:pt x="1635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4789025" y="1465575"/>
                <a:ext cx="406175" cy="274375"/>
              </a:xfrm>
              <a:custGeom>
                <a:avLst/>
                <a:gdLst/>
                <a:ahLst/>
                <a:cxnLst/>
                <a:rect l="l" t="t" r="r" b="b"/>
                <a:pathLst>
                  <a:path w="16247" h="10975" extrusionOk="0">
                    <a:moveTo>
                      <a:pt x="16246" y="0"/>
                    </a:moveTo>
                    <a:lnTo>
                      <a:pt x="1" y="9791"/>
                    </a:lnTo>
                    <a:lnTo>
                      <a:pt x="1" y="10974"/>
                    </a:lnTo>
                    <a:lnTo>
                      <a:pt x="16246" y="1184"/>
                    </a:lnTo>
                    <a:lnTo>
                      <a:pt x="1624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4789025" y="1465575"/>
                <a:ext cx="406175" cy="274375"/>
              </a:xfrm>
              <a:custGeom>
                <a:avLst/>
                <a:gdLst/>
                <a:ahLst/>
                <a:cxnLst/>
                <a:rect l="l" t="t" r="r" b="b"/>
                <a:pathLst>
                  <a:path w="16247" h="10975" extrusionOk="0">
                    <a:moveTo>
                      <a:pt x="16246" y="0"/>
                    </a:moveTo>
                    <a:lnTo>
                      <a:pt x="1" y="9791"/>
                    </a:lnTo>
                    <a:lnTo>
                      <a:pt x="1" y="10974"/>
                    </a:lnTo>
                    <a:lnTo>
                      <a:pt x="16246" y="1184"/>
                    </a:lnTo>
                    <a:lnTo>
                      <a:pt x="16246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4783650" y="1462875"/>
                <a:ext cx="414225" cy="279750"/>
              </a:xfrm>
              <a:custGeom>
                <a:avLst/>
                <a:gdLst/>
                <a:ahLst/>
                <a:cxnLst/>
                <a:rect l="l" t="t" r="r" b="b"/>
                <a:pathLst>
                  <a:path w="16569" h="11190" extrusionOk="0">
                    <a:moveTo>
                      <a:pt x="16246" y="453"/>
                    </a:moveTo>
                    <a:lnTo>
                      <a:pt x="16246" y="1184"/>
                    </a:lnTo>
                    <a:lnTo>
                      <a:pt x="431" y="10760"/>
                    </a:lnTo>
                    <a:lnTo>
                      <a:pt x="323" y="10006"/>
                    </a:lnTo>
                    <a:lnTo>
                      <a:pt x="16246" y="453"/>
                    </a:lnTo>
                    <a:close/>
                    <a:moveTo>
                      <a:pt x="16354" y="1"/>
                    </a:moveTo>
                    <a:lnTo>
                      <a:pt x="108" y="9791"/>
                    </a:lnTo>
                    <a:lnTo>
                      <a:pt x="0" y="10006"/>
                    </a:lnTo>
                    <a:lnTo>
                      <a:pt x="0" y="11082"/>
                    </a:lnTo>
                    <a:lnTo>
                      <a:pt x="108" y="11190"/>
                    </a:lnTo>
                    <a:lnTo>
                      <a:pt x="323" y="11190"/>
                    </a:lnTo>
                    <a:lnTo>
                      <a:pt x="16461" y="1400"/>
                    </a:lnTo>
                    <a:lnTo>
                      <a:pt x="16569" y="1292"/>
                    </a:lnTo>
                    <a:lnTo>
                      <a:pt x="16569" y="108"/>
                    </a:lnTo>
                    <a:lnTo>
                      <a:pt x="164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4337150" y="1446750"/>
                <a:ext cx="454600" cy="336225"/>
              </a:xfrm>
              <a:custGeom>
                <a:avLst/>
                <a:gdLst/>
                <a:ahLst/>
                <a:cxnLst/>
                <a:rect l="l" t="t" r="r" b="b"/>
                <a:pathLst>
                  <a:path w="18184" h="13449" extrusionOk="0">
                    <a:moveTo>
                      <a:pt x="1" y="0"/>
                    </a:moveTo>
                    <a:lnTo>
                      <a:pt x="1" y="108"/>
                    </a:lnTo>
                    <a:lnTo>
                      <a:pt x="1" y="2905"/>
                    </a:lnTo>
                    <a:lnTo>
                      <a:pt x="1" y="3013"/>
                    </a:lnTo>
                    <a:lnTo>
                      <a:pt x="17968" y="13449"/>
                    </a:lnTo>
                    <a:lnTo>
                      <a:pt x="18076" y="13449"/>
                    </a:lnTo>
                    <a:lnTo>
                      <a:pt x="18183" y="13341"/>
                    </a:lnTo>
                    <a:lnTo>
                      <a:pt x="18183" y="10544"/>
                    </a:lnTo>
                    <a:lnTo>
                      <a:pt x="18183" y="10436"/>
                    </a:lnTo>
                    <a:lnTo>
                      <a:pt x="17860" y="10436"/>
                    </a:lnTo>
                    <a:lnTo>
                      <a:pt x="17860" y="10544"/>
                    </a:lnTo>
                    <a:lnTo>
                      <a:pt x="17860" y="13018"/>
                    </a:lnTo>
                    <a:lnTo>
                      <a:pt x="324" y="2798"/>
                    </a:lnTo>
                    <a:lnTo>
                      <a:pt x="324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8"/>
              <p:cNvSpPr/>
              <p:nvPr/>
            </p:nvSpPr>
            <p:spPr>
              <a:xfrm>
                <a:off x="4783650" y="1465575"/>
                <a:ext cx="414225" cy="317400"/>
              </a:xfrm>
              <a:custGeom>
                <a:avLst/>
                <a:gdLst/>
                <a:ahLst/>
                <a:cxnLst/>
                <a:rect l="l" t="t" r="r" b="b"/>
                <a:pathLst>
                  <a:path w="16569" h="12696" extrusionOk="0">
                    <a:moveTo>
                      <a:pt x="16246" y="0"/>
                    </a:moveTo>
                    <a:lnTo>
                      <a:pt x="16138" y="216"/>
                    </a:lnTo>
                    <a:lnTo>
                      <a:pt x="16138" y="2905"/>
                    </a:lnTo>
                    <a:lnTo>
                      <a:pt x="108" y="12373"/>
                    </a:lnTo>
                    <a:lnTo>
                      <a:pt x="0" y="12481"/>
                    </a:lnTo>
                    <a:lnTo>
                      <a:pt x="0" y="12696"/>
                    </a:lnTo>
                    <a:lnTo>
                      <a:pt x="216" y="12696"/>
                    </a:lnTo>
                    <a:lnTo>
                      <a:pt x="16461" y="3120"/>
                    </a:lnTo>
                    <a:lnTo>
                      <a:pt x="16569" y="3013"/>
                    </a:lnTo>
                    <a:lnTo>
                      <a:pt x="16569" y="216"/>
                    </a:lnTo>
                    <a:lnTo>
                      <a:pt x="164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8"/>
              <p:cNvSpPr/>
              <p:nvPr/>
            </p:nvSpPr>
            <p:spPr>
              <a:xfrm>
                <a:off x="4934275" y="1427925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4411" y="0"/>
                    </a:moveTo>
                    <a:lnTo>
                      <a:pt x="0" y="2582"/>
                    </a:lnTo>
                    <a:lnTo>
                      <a:pt x="0" y="5380"/>
                    </a:lnTo>
                    <a:lnTo>
                      <a:pt x="4411" y="2798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4928900" y="142255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411" y="538"/>
                    </a:moveTo>
                    <a:lnTo>
                      <a:pt x="4411" y="2905"/>
                    </a:lnTo>
                    <a:lnTo>
                      <a:pt x="323" y="5256"/>
                    </a:lnTo>
                    <a:lnTo>
                      <a:pt x="323" y="2905"/>
                    </a:lnTo>
                    <a:lnTo>
                      <a:pt x="4411" y="538"/>
                    </a:lnTo>
                    <a:close/>
                    <a:moveTo>
                      <a:pt x="4519" y="0"/>
                    </a:moveTo>
                    <a:lnTo>
                      <a:pt x="108" y="2690"/>
                    </a:lnTo>
                    <a:lnTo>
                      <a:pt x="0" y="2797"/>
                    </a:lnTo>
                    <a:lnTo>
                      <a:pt x="0" y="5595"/>
                    </a:lnTo>
                    <a:lnTo>
                      <a:pt x="108" y="5702"/>
                    </a:lnTo>
                    <a:lnTo>
                      <a:pt x="323" y="5702"/>
                    </a:lnTo>
                    <a:lnTo>
                      <a:pt x="4734" y="3120"/>
                    </a:lnTo>
                    <a:lnTo>
                      <a:pt x="4841" y="3013"/>
                    </a:lnTo>
                    <a:lnTo>
                      <a:pt x="4841" y="215"/>
                    </a:lnTo>
                    <a:lnTo>
                      <a:pt x="473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4651850" y="1325700"/>
                <a:ext cx="2824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298" h="9469" extrusionOk="0">
                    <a:moveTo>
                      <a:pt x="1" y="1"/>
                    </a:moveTo>
                    <a:lnTo>
                      <a:pt x="1" y="2798"/>
                    </a:lnTo>
                    <a:lnTo>
                      <a:pt x="11297" y="9469"/>
                    </a:lnTo>
                    <a:lnTo>
                      <a:pt x="11297" y="667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4834750" y="14333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8" y="2905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4649175" y="1323025"/>
                <a:ext cx="287800" cy="242100"/>
              </a:xfrm>
              <a:custGeom>
                <a:avLst/>
                <a:gdLst/>
                <a:ahLst/>
                <a:cxnLst/>
                <a:rect l="l" t="t" r="r" b="b"/>
                <a:pathLst>
                  <a:path w="11512" h="9684" extrusionOk="0">
                    <a:moveTo>
                      <a:pt x="323" y="431"/>
                    </a:moveTo>
                    <a:lnTo>
                      <a:pt x="11189" y="6929"/>
                    </a:lnTo>
                    <a:lnTo>
                      <a:pt x="11189" y="9253"/>
                    </a:lnTo>
                    <a:lnTo>
                      <a:pt x="323" y="2798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2905"/>
                    </a:lnTo>
                    <a:lnTo>
                      <a:pt x="108" y="3120"/>
                    </a:lnTo>
                    <a:lnTo>
                      <a:pt x="11297" y="9683"/>
                    </a:lnTo>
                    <a:lnTo>
                      <a:pt x="11512" y="9683"/>
                    </a:lnTo>
                    <a:lnTo>
                      <a:pt x="11512" y="9576"/>
                    </a:lnTo>
                    <a:lnTo>
                      <a:pt x="11512" y="6778"/>
                    </a:lnTo>
                    <a:lnTo>
                      <a:pt x="11512" y="6671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4651850" y="1263850"/>
                <a:ext cx="39272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709" h="9146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1297" y="9145"/>
                    </a:lnTo>
                    <a:lnTo>
                      <a:pt x="15708" y="6563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4834750" y="13714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614" y="3444"/>
                    </a:lnTo>
                    <a:lnTo>
                      <a:pt x="5918" y="862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4705650" y="135260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0" y="1"/>
                    </a:moveTo>
                    <a:lnTo>
                      <a:pt x="108" y="2798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4705650" y="1288050"/>
                <a:ext cx="147950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552" extrusionOk="0">
                    <a:moveTo>
                      <a:pt x="4411" y="1"/>
                    </a:moveTo>
                    <a:lnTo>
                      <a:pt x="0" y="2583"/>
                    </a:lnTo>
                    <a:lnTo>
                      <a:pt x="1614" y="3551"/>
                    </a:lnTo>
                    <a:lnTo>
                      <a:pt x="5918" y="969"/>
                    </a:lnTo>
                    <a:lnTo>
                      <a:pt x="44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4649175" y="1258475"/>
                <a:ext cx="400775" cy="239400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576" extrusionOk="0">
                    <a:moveTo>
                      <a:pt x="4519" y="431"/>
                    </a:moveTo>
                    <a:lnTo>
                      <a:pt x="15492" y="6778"/>
                    </a:lnTo>
                    <a:lnTo>
                      <a:pt x="11404" y="9145"/>
                    </a:lnTo>
                    <a:lnTo>
                      <a:pt x="405" y="2693"/>
                    </a:lnTo>
                    <a:lnTo>
                      <a:pt x="405" y="2693"/>
                    </a:lnTo>
                    <a:lnTo>
                      <a:pt x="4519" y="431"/>
                    </a:lnTo>
                    <a:close/>
                    <a:moveTo>
                      <a:pt x="4411" y="0"/>
                    </a:moveTo>
                    <a:lnTo>
                      <a:pt x="108" y="2582"/>
                    </a:lnTo>
                    <a:lnTo>
                      <a:pt x="0" y="2690"/>
                    </a:lnTo>
                    <a:lnTo>
                      <a:pt x="108" y="2798"/>
                    </a:lnTo>
                    <a:lnTo>
                      <a:pt x="11297" y="9576"/>
                    </a:lnTo>
                    <a:lnTo>
                      <a:pt x="11512" y="9576"/>
                    </a:lnTo>
                    <a:lnTo>
                      <a:pt x="15923" y="6886"/>
                    </a:lnTo>
                    <a:lnTo>
                      <a:pt x="16030" y="6778"/>
                    </a:lnTo>
                    <a:lnTo>
                      <a:pt x="15923" y="6563"/>
                    </a:lnTo>
                    <a:lnTo>
                      <a:pt x="462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4805175" y="1347225"/>
                <a:ext cx="80700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2045" extrusionOk="0">
                    <a:moveTo>
                      <a:pt x="968" y="1"/>
                    </a:moveTo>
                    <a:lnTo>
                      <a:pt x="430" y="216"/>
                    </a:lnTo>
                    <a:lnTo>
                      <a:pt x="108" y="539"/>
                    </a:lnTo>
                    <a:lnTo>
                      <a:pt x="0" y="969"/>
                    </a:lnTo>
                    <a:lnTo>
                      <a:pt x="108" y="1399"/>
                    </a:lnTo>
                    <a:lnTo>
                      <a:pt x="430" y="1722"/>
                    </a:lnTo>
                    <a:lnTo>
                      <a:pt x="968" y="1937"/>
                    </a:lnTo>
                    <a:lnTo>
                      <a:pt x="1614" y="2045"/>
                    </a:lnTo>
                    <a:lnTo>
                      <a:pt x="2259" y="1937"/>
                    </a:lnTo>
                    <a:lnTo>
                      <a:pt x="2690" y="1722"/>
                    </a:lnTo>
                    <a:lnTo>
                      <a:pt x="3012" y="1399"/>
                    </a:lnTo>
                    <a:lnTo>
                      <a:pt x="3228" y="969"/>
                    </a:lnTo>
                    <a:lnTo>
                      <a:pt x="3012" y="539"/>
                    </a:lnTo>
                    <a:lnTo>
                      <a:pt x="2690" y="216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4789025" y="1505925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4412" y="0"/>
                    </a:moveTo>
                    <a:lnTo>
                      <a:pt x="1" y="2690"/>
                    </a:lnTo>
                    <a:lnTo>
                      <a:pt x="1" y="5380"/>
                    </a:lnTo>
                    <a:lnTo>
                      <a:pt x="4412" y="2798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4783650" y="1503225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519" y="431"/>
                    </a:moveTo>
                    <a:lnTo>
                      <a:pt x="4519" y="2798"/>
                    </a:lnTo>
                    <a:lnTo>
                      <a:pt x="431" y="5191"/>
                    </a:lnTo>
                    <a:lnTo>
                      <a:pt x="431" y="2906"/>
                    </a:lnTo>
                    <a:lnTo>
                      <a:pt x="4519" y="431"/>
                    </a:lnTo>
                    <a:close/>
                    <a:moveTo>
                      <a:pt x="4627" y="1"/>
                    </a:moveTo>
                    <a:lnTo>
                      <a:pt x="108" y="2583"/>
                    </a:lnTo>
                    <a:lnTo>
                      <a:pt x="0" y="2798"/>
                    </a:lnTo>
                    <a:lnTo>
                      <a:pt x="0" y="5488"/>
                    </a:lnTo>
                    <a:lnTo>
                      <a:pt x="108" y="5703"/>
                    </a:lnTo>
                    <a:lnTo>
                      <a:pt x="323" y="5703"/>
                    </a:lnTo>
                    <a:lnTo>
                      <a:pt x="4734" y="3121"/>
                    </a:lnTo>
                    <a:lnTo>
                      <a:pt x="4842" y="2906"/>
                    </a:lnTo>
                    <a:lnTo>
                      <a:pt x="4842" y="108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8"/>
              <p:cNvSpPr/>
              <p:nvPr/>
            </p:nvSpPr>
            <p:spPr>
              <a:xfrm>
                <a:off x="4509300" y="1403700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1" y="1"/>
                    </a:moveTo>
                    <a:lnTo>
                      <a:pt x="1" y="2906"/>
                    </a:lnTo>
                    <a:lnTo>
                      <a:pt x="11190" y="9469"/>
                    </a:lnTo>
                    <a:lnTo>
                      <a:pt x="11190" y="677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8"/>
              <p:cNvSpPr/>
              <p:nvPr/>
            </p:nvSpPr>
            <p:spPr>
              <a:xfrm>
                <a:off x="4692200" y="1514000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0" y="0"/>
                    </a:moveTo>
                    <a:lnTo>
                      <a:pt x="108" y="2797"/>
                    </a:lnTo>
                    <a:lnTo>
                      <a:pt x="1614" y="3766"/>
                    </a:lnTo>
                    <a:lnTo>
                      <a:pt x="1614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8"/>
              <p:cNvSpPr/>
              <p:nvPr/>
            </p:nvSpPr>
            <p:spPr>
              <a:xfrm>
                <a:off x="4503925" y="1401025"/>
                <a:ext cx="290500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9791" extrusionOk="0">
                    <a:moveTo>
                      <a:pt x="431" y="431"/>
                    </a:moveTo>
                    <a:lnTo>
                      <a:pt x="11189" y="6929"/>
                    </a:lnTo>
                    <a:lnTo>
                      <a:pt x="11189" y="9253"/>
                    </a:lnTo>
                    <a:lnTo>
                      <a:pt x="431" y="2905"/>
                    </a:lnTo>
                    <a:lnTo>
                      <a:pt x="431" y="431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3013"/>
                    </a:lnTo>
                    <a:lnTo>
                      <a:pt x="108" y="3120"/>
                    </a:lnTo>
                    <a:lnTo>
                      <a:pt x="11297" y="9791"/>
                    </a:lnTo>
                    <a:lnTo>
                      <a:pt x="11512" y="9791"/>
                    </a:lnTo>
                    <a:lnTo>
                      <a:pt x="11620" y="9576"/>
                    </a:lnTo>
                    <a:lnTo>
                      <a:pt x="11620" y="6886"/>
                    </a:lnTo>
                    <a:lnTo>
                      <a:pt x="11512" y="667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8"/>
              <p:cNvSpPr/>
              <p:nvPr/>
            </p:nvSpPr>
            <p:spPr>
              <a:xfrm>
                <a:off x="4509300" y="1341850"/>
                <a:ext cx="390025" cy="231325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253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1190" y="9253"/>
                    </a:lnTo>
                    <a:lnTo>
                      <a:pt x="15601" y="6563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8"/>
              <p:cNvSpPr/>
              <p:nvPr/>
            </p:nvSpPr>
            <p:spPr>
              <a:xfrm>
                <a:off x="4692200" y="1449425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304" y="1"/>
                    </a:moveTo>
                    <a:lnTo>
                      <a:pt x="0" y="2583"/>
                    </a:lnTo>
                    <a:lnTo>
                      <a:pt x="1614" y="3444"/>
                    </a:lnTo>
                    <a:lnTo>
                      <a:pt x="5918" y="862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8"/>
              <p:cNvSpPr/>
              <p:nvPr/>
            </p:nvSpPr>
            <p:spPr>
              <a:xfrm>
                <a:off x="4560400" y="143060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8" y="2906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8"/>
              <p:cNvSpPr/>
              <p:nvPr/>
            </p:nvSpPr>
            <p:spPr>
              <a:xfrm>
                <a:off x="4560400" y="1368750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4412" y="0"/>
                    </a:moveTo>
                    <a:lnTo>
                      <a:pt x="1" y="2475"/>
                    </a:lnTo>
                    <a:lnTo>
                      <a:pt x="1614" y="3443"/>
                    </a:lnTo>
                    <a:lnTo>
                      <a:pt x="5918" y="861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8"/>
              <p:cNvSpPr/>
              <p:nvPr/>
            </p:nvSpPr>
            <p:spPr>
              <a:xfrm>
                <a:off x="4503925" y="1339150"/>
                <a:ext cx="40077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469" extrusionOk="0">
                    <a:moveTo>
                      <a:pt x="4627" y="324"/>
                    </a:moveTo>
                    <a:lnTo>
                      <a:pt x="15493" y="6671"/>
                    </a:lnTo>
                    <a:lnTo>
                      <a:pt x="11405" y="9146"/>
                    </a:lnTo>
                    <a:lnTo>
                      <a:pt x="597" y="2640"/>
                    </a:lnTo>
                    <a:lnTo>
                      <a:pt x="4627" y="324"/>
                    </a:lnTo>
                    <a:close/>
                    <a:moveTo>
                      <a:pt x="4519" y="1"/>
                    </a:moveTo>
                    <a:lnTo>
                      <a:pt x="108" y="2475"/>
                    </a:lnTo>
                    <a:lnTo>
                      <a:pt x="0" y="2583"/>
                    </a:lnTo>
                    <a:lnTo>
                      <a:pt x="108" y="2798"/>
                    </a:lnTo>
                    <a:lnTo>
                      <a:pt x="11297" y="9469"/>
                    </a:lnTo>
                    <a:lnTo>
                      <a:pt x="11512" y="9469"/>
                    </a:lnTo>
                    <a:lnTo>
                      <a:pt x="15923" y="6886"/>
                    </a:lnTo>
                    <a:lnTo>
                      <a:pt x="16031" y="6671"/>
                    </a:lnTo>
                    <a:lnTo>
                      <a:pt x="15923" y="6564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8"/>
              <p:cNvSpPr/>
              <p:nvPr/>
            </p:nvSpPr>
            <p:spPr>
              <a:xfrm>
                <a:off x="4662600" y="1425225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507" y="1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9" y="646"/>
                    </a:lnTo>
                    <a:lnTo>
                      <a:pt x="1" y="1077"/>
                    </a:lnTo>
                    <a:lnTo>
                      <a:pt x="109" y="1399"/>
                    </a:lnTo>
                    <a:lnTo>
                      <a:pt x="431" y="1722"/>
                    </a:lnTo>
                    <a:lnTo>
                      <a:pt x="969" y="1937"/>
                    </a:lnTo>
                    <a:lnTo>
                      <a:pt x="1507" y="2045"/>
                    </a:lnTo>
                    <a:lnTo>
                      <a:pt x="2153" y="1937"/>
                    </a:lnTo>
                    <a:lnTo>
                      <a:pt x="2691" y="1722"/>
                    </a:lnTo>
                    <a:lnTo>
                      <a:pt x="3013" y="1399"/>
                    </a:lnTo>
                    <a:lnTo>
                      <a:pt x="3121" y="1077"/>
                    </a:lnTo>
                    <a:lnTo>
                      <a:pt x="3013" y="646"/>
                    </a:lnTo>
                    <a:lnTo>
                      <a:pt x="2691" y="323"/>
                    </a:lnTo>
                    <a:lnTo>
                      <a:pt x="2153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8"/>
              <p:cNvSpPr/>
              <p:nvPr/>
            </p:nvSpPr>
            <p:spPr>
              <a:xfrm>
                <a:off x="4498550" y="1360675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0" y="1"/>
                    </a:moveTo>
                    <a:lnTo>
                      <a:pt x="0" y="2798"/>
                    </a:lnTo>
                    <a:lnTo>
                      <a:pt x="4411" y="5380"/>
                    </a:lnTo>
                    <a:lnTo>
                      <a:pt x="4411" y="258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8"/>
              <p:cNvSpPr/>
              <p:nvPr/>
            </p:nvSpPr>
            <p:spPr>
              <a:xfrm>
                <a:off x="4493175" y="135530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30" y="538"/>
                    </a:moveTo>
                    <a:lnTo>
                      <a:pt x="4519" y="2905"/>
                    </a:lnTo>
                    <a:lnTo>
                      <a:pt x="4519" y="5256"/>
                    </a:lnTo>
                    <a:lnTo>
                      <a:pt x="430" y="2905"/>
                    </a:lnTo>
                    <a:lnTo>
                      <a:pt x="430" y="538"/>
                    </a:lnTo>
                    <a:close/>
                    <a:moveTo>
                      <a:pt x="108" y="0"/>
                    </a:moveTo>
                    <a:lnTo>
                      <a:pt x="0" y="216"/>
                    </a:lnTo>
                    <a:lnTo>
                      <a:pt x="0" y="3013"/>
                    </a:lnTo>
                    <a:lnTo>
                      <a:pt x="108" y="3120"/>
                    </a:lnTo>
                    <a:lnTo>
                      <a:pt x="4626" y="5703"/>
                    </a:lnTo>
                    <a:lnTo>
                      <a:pt x="4734" y="5703"/>
                    </a:lnTo>
                    <a:lnTo>
                      <a:pt x="4841" y="5595"/>
                    </a:lnTo>
                    <a:lnTo>
                      <a:pt x="4841" y="2798"/>
                    </a:lnTo>
                    <a:lnTo>
                      <a:pt x="4734" y="2690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8"/>
              <p:cNvSpPr/>
              <p:nvPr/>
            </p:nvSpPr>
            <p:spPr>
              <a:xfrm>
                <a:off x="4608825" y="1258475"/>
                <a:ext cx="282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297" h="9468" extrusionOk="0">
                    <a:moveTo>
                      <a:pt x="11297" y="0"/>
                    </a:moveTo>
                    <a:lnTo>
                      <a:pt x="0" y="6671"/>
                    </a:lnTo>
                    <a:lnTo>
                      <a:pt x="0" y="9468"/>
                    </a:lnTo>
                    <a:lnTo>
                      <a:pt x="11297" y="2798"/>
                    </a:lnTo>
                    <a:lnTo>
                      <a:pt x="11297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8"/>
              <p:cNvSpPr/>
              <p:nvPr/>
            </p:nvSpPr>
            <p:spPr>
              <a:xfrm>
                <a:off x="4668000" y="1366050"/>
                <a:ext cx="4035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7" extrusionOk="0">
                    <a:moveTo>
                      <a:pt x="1614" y="1"/>
                    </a:moveTo>
                    <a:lnTo>
                      <a:pt x="0" y="969"/>
                    </a:lnTo>
                    <a:lnTo>
                      <a:pt x="0" y="3766"/>
                    </a:lnTo>
                    <a:lnTo>
                      <a:pt x="1506" y="279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4606125" y="1253100"/>
                <a:ext cx="287825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513" h="9791" extrusionOk="0">
                    <a:moveTo>
                      <a:pt x="11190" y="538"/>
                    </a:moveTo>
                    <a:lnTo>
                      <a:pt x="11190" y="2905"/>
                    </a:lnTo>
                    <a:lnTo>
                      <a:pt x="323" y="9360"/>
                    </a:lnTo>
                    <a:lnTo>
                      <a:pt x="323" y="6930"/>
                    </a:lnTo>
                    <a:lnTo>
                      <a:pt x="11190" y="538"/>
                    </a:lnTo>
                    <a:close/>
                    <a:moveTo>
                      <a:pt x="11297" y="0"/>
                    </a:moveTo>
                    <a:lnTo>
                      <a:pt x="108" y="6778"/>
                    </a:lnTo>
                    <a:lnTo>
                      <a:pt x="1" y="6886"/>
                    </a:lnTo>
                    <a:lnTo>
                      <a:pt x="1" y="9683"/>
                    </a:lnTo>
                    <a:lnTo>
                      <a:pt x="108" y="9791"/>
                    </a:lnTo>
                    <a:lnTo>
                      <a:pt x="216" y="9791"/>
                    </a:lnTo>
                    <a:lnTo>
                      <a:pt x="11512" y="3228"/>
                    </a:lnTo>
                    <a:lnTo>
                      <a:pt x="11512" y="3013"/>
                    </a:lnTo>
                    <a:lnTo>
                      <a:pt x="11512" y="215"/>
                    </a:lnTo>
                    <a:lnTo>
                      <a:pt x="1151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4498550" y="1196600"/>
                <a:ext cx="392700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708" h="9146" extrusionOk="0">
                    <a:moveTo>
                      <a:pt x="11297" y="1"/>
                    </a:moveTo>
                    <a:lnTo>
                      <a:pt x="0" y="6564"/>
                    </a:lnTo>
                    <a:lnTo>
                      <a:pt x="4411" y="9146"/>
                    </a:lnTo>
                    <a:lnTo>
                      <a:pt x="15708" y="2475"/>
                    </a:lnTo>
                    <a:lnTo>
                      <a:pt x="11297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4560400" y="1301500"/>
                <a:ext cx="147950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552" extrusionOk="0">
                    <a:moveTo>
                      <a:pt x="1507" y="1"/>
                    </a:moveTo>
                    <a:lnTo>
                      <a:pt x="1" y="969"/>
                    </a:lnTo>
                    <a:lnTo>
                      <a:pt x="4304" y="3551"/>
                    </a:lnTo>
                    <a:lnTo>
                      <a:pt x="5918" y="2583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4797100" y="128537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614" y="0"/>
                    </a:moveTo>
                    <a:lnTo>
                      <a:pt x="0" y="968"/>
                    </a:lnTo>
                    <a:lnTo>
                      <a:pt x="0" y="3766"/>
                    </a:lnTo>
                    <a:lnTo>
                      <a:pt x="1507" y="2797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8"/>
              <p:cNvSpPr/>
              <p:nvPr/>
            </p:nvSpPr>
            <p:spPr>
              <a:xfrm>
                <a:off x="4689500" y="1220825"/>
                <a:ext cx="1479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551" extrusionOk="0">
                    <a:moveTo>
                      <a:pt x="1615" y="0"/>
                    </a:moveTo>
                    <a:lnTo>
                      <a:pt x="1" y="861"/>
                    </a:lnTo>
                    <a:lnTo>
                      <a:pt x="4304" y="3550"/>
                    </a:lnTo>
                    <a:lnTo>
                      <a:pt x="5918" y="2582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8"/>
              <p:cNvSpPr/>
              <p:nvPr/>
            </p:nvSpPr>
            <p:spPr>
              <a:xfrm>
                <a:off x="4493175" y="1191225"/>
                <a:ext cx="400775" cy="239400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576" extrusionOk="0">
                    <a:moveTo>
                      <a:pt x="11512" y="431"/>
                    </a:moveTo>
                    <a:lnTo>
                      <a:pt x="15534" y="2643"/>
                    </a:lnTo>
                    <a:lnTo>
                      <a:pt x="15534" y="2643"/>
                    </a:lnTo>
                    <a:lnTo>
                      <a:pt x="4626" y="9146"/>
                    </a:lnTo>
                    <a:lnTo>
                      <a:pt x="538" y="6779"/>
                    </a:lnTo>
                    <a:lnTo>
                      <a:pt x="11512" y="431"/>
                    </a:lnTo>
                    <a:close/>
                    <a:moveTo>
                      <a:pt x="11404" y="1"/>
                    </a:moveTo>
                    <a:lnTo>
                      <a:pt x="108" y="6563"/>
                    </a:lnTo>
                    <a:lnTo>
                      <a:pt x="0" y="6779"/>
                    </a:lnTo>
                    <a:lnTo>
                      <a:pt x="108" y="6886"/>
                    </a:lnTo>
                    <a:lnTo>
                      <a:pt x="4626" y="9576"/>
                    </a:lnTo>
                    <a:lnTo>
                      <a:pt x="4734" y="9468"/>
                    </a:lnTo>
                    <a:lnTo>
                      <a:pt x="16030" y="2798"/>
                    </a:lnTo>
                    <a:lnTo>
                      <a:pt x="16030" y="2690"/>
                    </a:lnTo>
                    <a:lnTo>
                      <a:pt x="16030" y="2475"/>
                    </a:lnTo>
                    <a:lnTo>
                      <a:pt x="1161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8"/>
              <p:cNvSpPr/>
              <p:nvPr/>
            </p:nvSpPr>
            <p:spPr>
              <a:xfrm>
                <a:off x="4657225" y="1277300"/>
                <a:ext cx="80725" cy="538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153" extrusionOk="0">
                    <a:moveTo>
                      <a:pt x="1615" y="0"/>
                    </a:moveTo>
                    <a:lnTo>
                      <a:pt x="969" y="108"/>
                    </a:lnTo>
                    <a:lnTo>
                      <a:pt x="539" y="323"/>
                    </a:lnTo>
                    <a:lnTo>
                      <a:pt x="216" y="646"/>
                    </a:lnTo>
                    <a:lnTo>
                      <a:pt x="1" y="1076"/>
                    </a:lnTo>
                    <a:lnTo>
                      <a:pt x="216" y="1507"/>
                    </a:lnTo>
                    <a:lnTo>
                      <a:pt x="539" y="1829"/>
                    </a:lnTo>
                    <a:lnTo>
                      <a:pt x="969" y="2045"/>
                    </a:lnTo>
                    <a:lnTo>
                      <a:pt x="1615" y="2152"/>
                    </a:lnTo>
                    <a:lnTo>
                      <a:pt x="2260" y="2045"/>
                    </a:lnTo>
                    <a:lnTo>
                      <a:pt x="2798" y="1829"/>
                    </a:lnTo>
                    <a:lnTo>
                      <a:pt x="3121" y="1507"/>
                    </a:lnTo>
                    <a:lnTo>
                      <a:pt x="3228" y="1076"/>
                    </a:lnTo>
                    <a:lnTo>
                      <a:pt x="3121" y="646"/>
                    </a:lnTo>
                    <a:lnTo>
                      <a:pt x="2798" y="323"/>
                    </a:lnTo>
                    <a:lnTo>
                      <a:pt x="2260" y="108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8"/>
              <p:cNvSpPr/>
              <p:nvPr/>
            </p:nvSpPr>
            <p:spPr>
              <a:xfrm>
                <a:off x="4643775" y="1438675"/>
                <a:ext cx="11030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0" extrusionOk="0">
                    <a:moveTo>
                      <a:pt x="1" y="1"/>
                    </a:moveTo>
                    <a:lnTo>
                      <a:pt x="1" y="2798"/>
                    </a:lnTo>
                    <a:lnTo>
                      <a:pt x="4412" y="5380"/>
                    </a:lnTo>
                    <a:lnTo>
                      <a:pt x="4412" y="258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>
                <a:off x="4638400" y="1436000"/>
                <a:ext cx="12107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5703" extrusionOk="0">
                    <a:moveTo>
                      <a:pt x="323" y="430"/>
                    </a:moveTo>
                    <a:lnTo>
                      <a:pt x="4412" y="2797"/>
                    </a:lnTo>
                    <a:lnTo>
                      <a:pt x="4412" y="5190"/>
                    </a:lnTo>
                    <a:lnTo>
                      <a:pt x="323" y="2797"/>
                    </a:lnTo>
                    <a:lnTo>
                      <a:pt x="323" y="430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2905"/>
                    </a:lnTo>
                    <a:lnTo>
                      <a:pt x="108" y="3012"/>
                    </a:lnTo>
                    <a:lnTo>
                      <a:pt x="4519" y="5702"/>
                    </a:lnTo>
                    <a:lnTo>
                      <a:pt x="4734" y="5702"/>
                    </a:lnTo>
                    <a:lnTo>
                      <a:pt x="4842" y="5487"/>
                    </a:lnTo>
                    <a:lnTo>
                      <a:pt x="4842" y="2690"/>
                    </a:lnTo>
                    <a:lnTo>
                      <a:pt x="4734" y="2582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>
                <a:off x="4754050" y="1336475"/>
                <a:ext cx="27975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8" extrusionOk="0">
                    <a:moveTo>
                      <a:pt x="11190" y="0"/>
                    </a:moveTo>
                    <a:lnTo>
                      <a:pt x="1" y="6671"/>
                    </a:lnTo>
                    <a:lnTo>
                      <a:pt x="1" y="9468"/>
                    </a:lnTo>
                    <a:lnTo>
                      <a:pt x="11190" y="2905"/>
                    </a:lnTo>
                    <a:lnTo>
                      <a:pt x="11190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>
                <a:off x="4810550" y="144405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614" y="1"/>
                    </a:moveTo>
                    <a:lnTo>
                      <a:pt x="0" y="969"/>
                    </a:lnTo>
                    <a:lnTo>
                      <a:pt x="0" y="3766"/>
                    </a:lnTo>
                    <a:lnTo>
                      <a:pt x="1506" y="2906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>
                <a:off x="4748675" y="1333775"/>
                <a:ext cx="290525" cy="244800"/>
              </a:xfrm>
              <a:custGeom>
                <a:avLst/>
                <a:gdLst/>
                <a:ahLst/>
                <a:cxnLst/>
                <a:rect l="l" t="t" r="r" b="b"/>
                <a:pathLst>
                  <a:path w="11621" h="9792" extrusionOk="0">
                    <a:moveTo>
                      <a:pt x="11297" y="431"/>
                    </a:moveTo>
                    <a:lnTo>
                      <a:pt x="11297" y="2906"/>
                    </a:lnTo>
                    <a:lnTo>
                      <a:pt x="431" y="9253"/>
                    </a:lnTo>
                    <a:lnTo>
                      <a:pt x="431" y="6930"/>
                    </a:lnTo>
                    <a:lnTo>
                      <a:pt x="431" y="6930"/>
                    </a:lnTo>
                    <a:lnTo>
                      <a:pt x="11297" y="431"/>
                    </a:lnTo>
                    <a:close/>
                    <a:moveTo>
                      <a:pt x="11297" y="1"/>
                    </a:moveTo>
                    <a:lnTo>
                      <a:pt x="108" y="6671"/>
                    </a:lnTo>
                    <a:lnTo>
                      <a:pt x="1" y="6779"/>
                    </a:lnTo>
                    <a:lnTo>
                      <a:pt x="1" y="9576"/>
                    </a:lnTo>
                    <a:lnTo>
                      <a:pt x="108" y="9791"/>
                    </a:lnTo>
                    <a:lnTo>
                      <a:pt x="323" y="9791"/>
                    </a:lnTo>
                    <a:lnTo>
                      <a:pt x="11512" y="3121"/>
                    </a:lnTo>
                    <a:lnTo>
                      <a:pt x="11620" y="3013"/>
                    </a:lnTo>
                    <a:lnTo>
                      <a:pt x="11620" y="108"/>
                    </a:lnTo>
                    <a:lnTo>
                      <a:pt x="1151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>
                <a:off x="4643775" y="1274600"/>
                <a:ext cx="39002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146" extrusionOk="0">
                    <a:moveTo>
                      <a:pt x="11190" y="1"/>
                    </a:moveTo>
                    <a:lnTo>
                      <a:pt x="1" y="6564"/>
                    </a:lnTo>
                    <a:lnTo>
                      <a:pt x="4412" y="9146"/>
                    </a:lnTo>
                    <a:lnTo>
                      <a:pt x="15601" y="2475"/>
                    </a:lnTo>
                    <a:lnTo>
                      <a:pt x="1119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>
                <a:off x="4702950" y="1382200"/>
                <a:ext cx="1479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4" extrusionOk="0">
                    <a:moveTo>
                      <a:pt x="1615" y="0"/>
                    </a:moveTo>
                    <a:lnTo>
                      <a:pt x="1" y="861"/>
                    </a:lnTo>
                    <a:lnTo>
                      <a:pt x="4304" y="3443"/>
                    </a:lnTo>
                    <a:lnTo>
                      <a:pt x="5918" y="2475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8"/>
              <p:cNvSpPr/>
              <p:nvPr/>
            </p:nvSpPr>
            <p:spPr>
              <a:xfrm>
                <a:off x="4942325" y="136337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615" y="0"/>
                    </a:moveTo>
                    <a:lnTo>
                      <a:pt x="1" y="968"/>
                    </a:lnTo>
                    <a:lnTo>
                      <a:pt x="1" y="3766"/>
                    </a:lnTo>
                    <a:lnTo>
                      <a:pt x="1507" y="2905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8"/>
              <p:cNvSpPr/>
              <p:nvPr/>
            </p:nvSpPr>
            <p:spPr>
              <a:xfrm>
                <a:off x="4834750" y="1301500"/>
                <a:ext cx="1479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3444" extrusionOk="0">
                    <a:moveTo>
                      <a:pt x="1507" y="1"/>
                    </a:moveTo>
                    <a:lnTo>
                      <a:pt x="1" y="861"/>
                    </a:lnTo>
                    <a:lnTo>
                      <a:pt x="4304" y="3443"/>
                    </a:lnTo>
                    <a:lnTo>
                      <a:pt x="5918" y="247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8"/>
              <p:cNvSpPr/>
              <p:nvPr/>
            </p:nvSpPr>
            <p:spPr>
              <a:xfrm>
                <a:off x="4638400" y="1271925"/>
                <a:ext cx="400800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6032" h="9468" extrusionOk="0">
                    <a:moveTo>
                      <a:pt x="11405" y="323"/>
                    </a:moveTo>
                    <a:lnTo>
                      <a:pt x="15434" y="2640"/>
                    </a:lnTo>
                    <a:lnTo>
                      <a:pt x="15434" y="2640"/>
                    </a:lnTo>
                    <a:lnTo>
                      <a:pt x="4627" y="9145"/>
                    </a:lnTo>
                    <a:lnTo>
                      <a:pt x="539" y="6671"/>
                    </a:lnTo>
                    <a:lnTo>
                      <a:pt x="11405" y="323"/>
                    </a:lnTo>
                    <a:close/>
                    <a:moveTo>
                      <a:pt x="11297" y="0"/>
                    </a:moveTo>
                    <a:lnTo>
                      <a:pt x="108" y="6563"/>
                    </a:lnTo>
                    <a:lnTo>
                      <a:pt x="1" y="6671"/>
                    </a:lnTo>
                    <a:lnTo>
                      <a:pt x="108" y="6886"/>
                    </a:lnTo>
                    <a:lnTo>
                      <a:pt x="4519" y="9468"/>
                    </a:lnTo>
                    <a:lnTo>
                      <a:pt x="4734" y="9468"/>
                    </a:lnTo>
                    <a:lnTo>
                      <a:pt x="15923" y="2798"/>
                    </a:lnTo>
                    <a:lnTo>
                      <a:pt x="16031" y="2582"/>
                    </a:lnTo>
                    <a:lnTo>
                      <a:pt x="15923" y="2475"/>
                    </a:lnTo>
                    <a:lnTo>
                      <a:pt x="1151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8"/>
              <p:cNvSpPr/>
              <p:nvPr/>
            </p:nvSpPr>
            <p:spPr>
              <a:xfrm>
                <a:off x="4802475" y="1358000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614" y="0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0" y="968"/>
                    </a:lnTo>
                    <a:lnTo>
                      <a:pt x="108" y="1399"/>
                    </a:lnTo>
                    <a:lnTo>
                      <a:pt x="431" y="1721"/>
                    </a:lnTo>
                    <a:lnTo>
                      <a:pt x="969" y="1937"/>
                    </a:lnTo>
                    <a:lnTo>
                      <a:pt x="1614" y="2044"/>
                    </a:lnTo>
                    <a:lnTo>
                      <a:pt x="2152" y="1937"/>
                    </a:lnTo>
                    <a:lnTo>
                      <a:pt x="2690" y="1721"/>
                    </a:lnTo>
                    <a:lnTo>
                      <a:pt x="3013" y="1399"/>
                    </a:lnTo>
                    <a:lnTo>
                      <a:pt x="3120" y="968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2" y="108"/>
                    </a:lnTo>
                    <a:lnTo>
                      <a:pt x="1614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8"/>
              <p:cNvSpPr/>
              <p:nvPr/>
            </p:nvSpPr>
            <p:spPr>
              <a:xfrm>
                <a:off x="4931575" y="1293425"/>
                <a:ext cx="1103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381" extrusionOk="0">
                    <a:moveTo>
                      <a:pt x="4412" y="1"/>
                    </a:moveTo>
                    <a:lnTo>
                      <a:pt x="1" y="2583"/>
                    </a:lnTo>
                    <a:lnTo>
                      <a:pt x="1" y="5380"/>
                    </a:lnTo>
                    <a:lnTo>
                      <a:pt x="4412" y="2798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8"/>
              <p:cNvSpPr/>
              <p:nvPr/>
            </p:nvSpPr>
            <p:spPr>
              <a:xfrm>
                <a:off x="4926200" y="1288050"/>
                <a:ext cx="121050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5703" extrusionOk="0">
                    <a:moveTo>
                      <a:pt x="4411" y="539"/>
                    </a:moveTo>
                    <a:lnTo>
                      <a:pt x="4411" y="2906"/>
                    </a:lnTo>
                    <a:lnTo>
                      <a:pt x="323" y="5256"/>
                    </a:lnTo>
                    <a:lnTo>
                      <a:pt x="323" y="2906"/>
                    </a:lnTo>
                    <a:lnTo>
                      <a:pt x="4411" y="539"/>
                    </a:lnTo>
                    <a:close/>
                    <a:moveTo>
                      <a:pt x="4519" y="1"/>
                    </a:moveTo>
                    <a:lnTo>
                      <a:pt x="108" y="2690"/>
                    </a:lnTo>
                    <a:lnTo>
                      <a:pt x="0" y="2798"/>
                    </a:lnTo>
                    <a:lnTo>
                      <a:pt x="0" y="5595"/>
                    </a:lnTo>
                    <a:lnTo>
                      <a:pt x="108" y="5703"/>
                    </a:lnTo>
                    <a:lnTo>
                      <a:pt x="323" y="5703"/>
                    </a:lnTo>
                    <a:lnTo>
                      <a:pt x="4734" y="3121"/>
                    </a:lnTo>
                    <a:lnTo>
                      <a:pt x="4842" y="3013"/>
                    </a:lnTo>
                    <a:lnTo>
                      <a:pt x="4842" y="216"/>
                    </a:lnTo>
                    <a:lnTo>
                      <a:pt x="473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8"/>
              <p:cNvSpPr/>
              <p:nvPr/>
            </p:nvSpPr>
            <p:spPr>
              <a:xfrm>
                <a:off x="4651850" y="1191225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1" y="1"/>
                    </a:moveTo>
                    <a:lnTo>
                      <a:pt x="1" y="2798"/>
                    </a:lnTo>
                    <a:lnTo>
                      <a:pt x="11190" y="9468"/>
                    </a:lnTo>
                    <a:lnTo>
                      <a:pt x="11190" y="667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28"/>
              <p:cNvSpPr/>
              <p:nvPr/>
            </p:nvSpPr>
            <p:spPr>
              <a:xfrm>
                <a:off x="4832050" y="1298825"/>
                <a:ext cx="40375" cy="941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6" extrusionOk="0">
                    <a:moveTo>
                      <a:pt x="1" y="0"/>
                    </a:moveTo>
                    <a:lnTo>
                      <a:pt x="109" y="2905"/>
                    </a:lnTo>
                    <a:lnTo>
                      <a:pt x="1615" y="3766"/>
                    </a:lnTo>
                    <a:lnTo>
                      <a:pt x="1615" y="96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8"/>
              <p:cNvSpPr/>
              <p:nvPr/>
            </p:nvSpPr>
            <p:spPr>
              <a:xfrm>
                <a:off x="4646475" y="1188550"/>
                <a:ext cx="287825" cy="242075"/>
              </a:xfrm>
              <a:custGeom>
                <a:avLst/>
                <a:gdLst/>
                <a:ahLst/>
                <a:cxnLst/>
                <a:rect l="l" t="t" r="r" b="b"/>
                <a:pathLst>
                  <a:path w="11513" h="9683" extrusionOk="0">
                    <a:moveTo>
                      <a:pt x="323" y="430"/>
                    </a:moveTo>
                    <a:lnTo>
                      <a:pt x="11189" y="6929"/>
                    </a:lnTo>
                    <a:lnTo>
                      <a:pt x="11189" y="9253"/>
                    </a:lnTo>
                    <a:lnTo>
                      <a:pt x="323" y="2797"/>
                    </a:lnTo>
                    <a:lnTo>
                      <a:pt x="323" y="430"/>
                    </a:lnTo>
                    <a:close/>
                    <a:moveTo>
                      <a:pt x="108" y="0"/>
                    </a:moveTo>
                    <a:lnTo>
                      <a:pt x="0" y="108"/>
                    </a:lnTo>
                    <a:lnTo>
                      <a:pt x="0" y="2905"/>
                    </a:lnTo>
                    <a:lnTo>
                      <a:pt x="108" y="3120"/>
                    </a:lnTo>
                    <a:lnTo>
                      <a:pt x="11297" y="9683"/>
                    </a:lnTo>
                    <a:lnTo>
                      <a:pt x="11512" y="9683"/>
                    </a:lnTo>
                    <a:lnTo>
                      <a:pt x="11512" y="9575"/>
                    </a:lnTo>
                    <a:lnTo>
                      <a:pt x="11512" y="6778"/>
                    </a:lnTo>
                    <a:lnTo>
                      <a:pt x="11512" y="6670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8"/>
              <p:cNvSpPr/>
              <p:nvPr/>
            </p:nvSpPr>
            <p:spPr>
              <a:xfrm>
                <a:off x="4651850" y="1129375"/>
                <a:ext cx="39002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15601" h="9146" extrusionOk="0">
                    <a:moveTo>
                      <a:pt x="4304" y="0"/>
                    </a:moveTo>
                    <a:lnTo>
                      <a:pt x="1" y="2475"/>
                    </a:lnTo>
                    <a:lnTo>
                      <a:pt x="11190" y="9145"/>
                    </a:lnTo>
                    <a:lnTo>
                      <a:pt x="15601" y="6563"/>
                    </a:lnTo>
                    <a:lnTo>
                      <a:pt x="430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8"/>
              <p:cNvSpPr/>
              <p:nvPr/>
            </p:nvSpPr>
            <p:spPr>
              <a:xfrm>
                <a:off x="4832050" y="1236950"/>
                <a:ext cx="15065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3444" extrusionOk="0">
                    <a:moveTo>
                      <a:pt x="4412" y="1"/>
                    </a:moveTo>
                    <a:lnTo>
                      <a:pt x="1" y="2475"/>
                    </a:lnTo>
                    <a:lnTo>
                      <a:pt x="1615" y="3443"/>
                    </a:lnTo>
                    <a:lnTo>
                      <a:pt x="6026" y="861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28"/>
              <p:cNvSpPr/>
              <p:nvPr/>
            </p:nvSpPr>
            <p:spPr>
              <a:xfrm>
                <a:off x="4702950" y="1218125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8" y="2798"/>
                    </a:lnTo>
                    <a:lnTo>
                      <a:pt x="1615" y="3766"/>
                    </a:lnTo>
                    <a:lnTo>
                      <a:pt x="1615" y="9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28"/>
              <p:cNvSpPr/>
              <p:nvPr/>
            </p:nvSpPr>
            <p:spPr>
              <a:xfrm>
                <a:off x="4702950" y="1153575"/>
                <a:ext cx="1479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551" extrusionOk="0">
                    <a:moveTo>
                      <a:pt x="4412" y="0"/>
                    </a:moveTo>
                    <a:lnTo>
                      <a:pt x="1" y="2583"/>
                    </a:lnTo>
                    <a:lnTo>
                      <a:pt x="1615" y="3551"/>
                    </a:lnTo>
                    <a:lnTo>
                      <a:pt x="5918" y="969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28"/>
              <p:cNvSpPr/>
              <p:nvPr/>
            </p:nvSpPr>
            <p:spPr>
              <a:xfrm>
                <a:off x="4646475" y="1124000"/>
                <a:ext cx="400775" cy="239400"/>
              </a:xfrm>
              <a:custGeom>
                <a:avLst/>
                <a:gdLst/>
                <a:ahLst/>
                <a:cxnLst/>
                <a:rect l="l" t="t" r="r" b="b"/>
                <a:pathLst>
                  <a:path w="16031" h="9576" extrusionOk="0">
                    <a:moveTo>
                      <a:pt x="4519" y="430"/>
                    </a:moveTo>
                    <a:lnTo>
                      <a:pt x="15493" y="6778"/>
                    </a:lnTo>
                    <a:lnTo>
                      <a:pt x="11405" y="9145"/>
                    </a:lnTo>
                    <a:lnTo>
                      <a:pt x="405" y="2693"/>
                    </a:lnTo>
                    <a:lnTo>
                      <a:pt x="4519" y="430"/>
                    </a:lnTo>
                    <a:close/>
                    <a:moveTo>
                      <a:pt x="4519" y="0"/>
                    </a:moveTo>
                    <a:lnTo>
                      <a:pt x="108" y="2582"/>
                    </a:lnTo>
                    <a:lnTo>
                      <a:pt x="0" y="2690"/>
                    </a:lnTo>
                    <a:lnTo>
                      <a:pt x="108" y="2797"/>
                    </a:lnTo>
                    <a:lnTo>
                      <a:pt x="11297" y="9575"/>
                    </a:lnTo>
                    <a:lnTo>
                      <a:pt x="11512" y="9575"/>
                    </a:lnTo>
                    <a:lnTo>
                      <a:pt x="15923" y="6886"/>
                    </a:lnTo>
                    <a:lnTo>
                      <a:pt x="16031" y="6778"/>
                    </a:lnTo>
                    <a:lnTo>
                      <a:pt x="15923" y="6563"/>
                    </a:lnTo>
                    <a:lnTo>
                      <a:pt x="4627" y="108"/>
                    </a:lnTo>
                    <a:lnTo>
                      <a:pt x="451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8"/>
              <p:cNvSpPr/>
              <p:nvPr/>
            </p:nvSpPr>
            <p:spPr>
              <a:xfrm>
                <a:off x="4802475" y="1212750"/>
                <a:ext cx="807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229" h="2045" extrusionOk="0">
                    <a:moveTo>
                      <a:pt x="969" y="0"/>
                    </a:moveTo>
                    <a:lnTo>
                      <a:pt x="538" y="216"/>
                    </a:lnTo>
                    <a:lnTo>
                      <a:pt x="108" y="538"/>
                    </a:lnTo>
                    <a:lnTo>
                      <a:pt x="0" y="969"/>
                    </a:lnTo>
                    <a:lnTo>
                      <a:pt x="108" y="1399"/>
                    </a:lnTo>
                    <a:lnTo>
                      <a:pt x="538" y="1722"/>
                    </a:lnTo>
                    <a:lnTo>
                      <a:pt x="969" y="1937"/>
                    </a:lnTo>
                    <a:lnTo>
                      <a:pt x="1614" y="2045"/>
                    </a:lnTo>
                    <a:lnTo>
                      <a:pt x="2260" y="1937"/>
                    </a:lnTo>
                    <a:lnTo>
                      <a:pt x="2690" y="1722"/>
                    </a:lnTo>
                    <a:lnTo>
                      <a:pt x="3120" y="1399"/>
                    </a:lnTo>
                    <a:lnTo>
                      <a:pt x="3228" y="969"/>
                    </a:lnTo>
                    <a:lnTo>
                      <a:pt x="3120" y="538"/>
                    </a:lnTo>
                    <a:lnTo>
                      <a:pt x="2690" y="216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8"/>
              <p:cNvSpPr/>
              <p:nvPr/>
            </p:nvSpPr>
            <p:spPr>
              <a:xfrm>
                <a:off x="4786325" y="1371425"/>
                <a:ext cx="11300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381" extrusionOk="0">
                    <a:moveTo>
                      <a:pt x="4520" y="1"/>
                    </a:moveTo>
                    <a:lnTo>
                      <a:pt x="1" y="2691"/>
                    </a:lnTo>
                    <a:lnTo>
                      <a:pt x="1" y="5380"/>
                    </a:lnTo>
                    <a:lnTo>
                      <a:pt x="4520" y="2798"/>
                    </a:lnTo>
                    <a:lnTo>
                      <a:pt x="45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28"/>
              <p:cNvSpPr/>
              <p:nvPr/>
            </p:nvSpPr>
            <p:spPr>
              <a:xfrm>
                <a:off x="4783650" y="1368750"/>
                <a:ext cx="11837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4735" h="5703" extrusionOk="0">
                    <a:moveTo>
                      <a:pt x="4411" y="431"/>
                    </a:moveTo>
                    <a:lnTo>
                      <a:pt x="4411" y="2798"/>
                    </a:lnTo>
                    <a:lnTo>
                      <a:pt x="323" y="5191"/>
                    </a:lnTo>
                    <a:lnTo>
                      <a:pt x="323" y="2905"/>
                    </a:lnTo>
                    <a:lnTo>
                      <a:pt x="4411" y="431"/>
                    </a:lnTo>
                    <a:close/>
                    <a:moveTo>
                      <a:pt x="4519" y="0"/>
                    </a:moveTo>
                    <a:lnTo>
                      <a:pt x="0" y="2582"/>
                    </a:lnTo>
                    <a:lnTo>
                      <a:pt x="0" y="2798"/>
                    </a:lnTo>
                    <a:lnTo>
                      <a:pt x="0" y="5487"/>
                    </a:lnTo>
                    <a:lnTo>
                      <a:pt x="0" y="5702"/>
                    </a:lnTo>
                    <a:lnTo>
                      <a:pt x="216" y="5702"/>
                    </a:lnTo>
                    <a:lnTo>
                      <a:pt x="4627" y="3120"/>
                    </a:lnTo>
                    <a:lnTo>
                      <a:pt x="4734" y="2905"/>
                    </a:lnTo>
                    <a:lnTo>
                      <a:pt x="4734" y="108"/>
                    </a:lnTo>
                    <a:lnTo>
                      <a:pt x="4627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28"/>
              <p:cNvSpPr/>
              <p:nvPr/>
            </p:nvSpPr>
            <p:spPr>
              <a:xfrm>
                <a:off x="4506600" y="1269225"/>
                <a:ext cx="27975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1190" h="9469" extrusionOk="0">
                    <a:moveTo>
                      <a:pt x="1" y="1"/>
                    </a:moveTo>
                    <a:lnTo>
                      <a:pt x="1" y="2906"/>
                    </a:lnTo>
                    <a:lnTo>
                      <a:pt x="11190" y="9468"/>
                    </a:lnTo>
                    <a:lnTo>
                      <a:pt x="11190" y="677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8"/>
              <p:cNvSpPr/>
              <p:nvPr/>
            </p:nvSpPr>
            <p:spPr>
              <a:xfrm>
                <a:off x="4689500" y="1379500"/>
                <a:ext cx="403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3767" extrusionOk="0">
                    <a:moveTo>
                      <a:pt x="1" y="1"/>
                    </a:moveTo>
                    <a:lnTo>
                      <a:pt x="108" y="2798"/>
                    </a:lnTo>
                    <a:lnTo>
                      <a:pt x="1615" y="3766"/>
                    </a:lnTo>
                    <a:lnTo>
                      <a:pt x="1615" y="8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8"/>
              <p:cNvSpPr/>
              <p:nvPr/>
            </p:nvSpPr>
            <p:spPr>
              <a:xfrm>
                <a:off x="4501225" y="1266550"/>
                <a:ext cx="290525" cy="244775"/>
              </a:xfrm>
              <a:custGeom>
                <a:avLst/>
                <a:gdLst/>
                <a:ahLst/>
                <a:cxnLst/>
                <a:rect l="l" t="t" r="r" b="b"/>
                <a:pathLst>
                  <a:path w="11621" h="9791" extrusionOk="0">
                    <a:moveTo>
                      <a:pt x="431" y="430"/>
                    </a:moveTo>
                    <a:lnTo>
                      <a:pt x="11297" y="6993"/>
                    </a:lnTo>
                    <a:lnTo>
                      <a:pt x="11297" y="9253"/>
                    </a:lnTo>
                    <a:lnTo>
                      <a:pt x="431" y="2905"/>
                    </a:lnTo>
                    <a:lnTo>
                      <a:pt x="431" y="430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3013"/>
                    </a:lnTo>
                    <a:lnTo>
                      <a:pt x="108" y="3120"/>
                    </a:lnTo>
                    <a:lnTo>
                      <a:pt x="11297" y="9790"/>
                    </a:lnTo>
                    <a:lnTo>
                      <a:pt x="11513" y="9790"/>
                    </a:lnTo>
                    <a:lnTo>
                      <a:pt x="11620" y="9575"/>
                    </a:lnTo>
                    <a:lnTo>
                      <a:pt x="11620" y="6886"/>
                    </a:lnTo>
                    <a:lnTo>
                      <a:pt x="11513" y="6670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28"/>
              <p:cNvSpPr/>
              <p:nvPr/>
            </p:nvSpPr>
            <p:spPr>
              <a:xfrm>
                <a:off x="4506600" y="1207375"/>
                <a:ext cx="392725" cy="231325"/>
              </a:xfrm>
              <a:custGeom>
                <a:avLst/>
                <a:gdLst/>
                <a:ahLst/>
                <a:cxnLst/>
                <a:rect l="l" t="t" r="r" b="b"/>
                <a:pathLst>
                  <a:path w="15709" h="9253" extrusionOk="0">
                    <a:moveTo>
                      <a:pt x="4412" y="0"/>
                    </a:moveTo>
                    <a:lnTo>
                      <a:pt x="1" y="2475"/>
                    </a:lnTo>
                    <a:lnTo>
                      <a:pt x="11190" y="9253"/>
                    </a:lnTo>
                    <a:lnTo>
                      <a:pt x="15709" y="6563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28"/>
              <p:cNvSpPr/>
              <p:nvPr/>
            </p:nvSpPr>
            <p:spPr>
              <a:xfrm>
                <a:off x="4689500" y="1314950"/>
                <a:ext cx="14797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5919" h="3444" extrusionOk="0">
                    <a:moveTo>
                      <a:pt x="4412" y="1"/>
                    </a:moveTo>
                    <a:lnTo>
                      <a:pt x="1" y="2583"/>
                    </a:lnTo>
                    <a:lnTo>
                      <a:pt x="1615" y="3443"/>
                    </a:lnTo>
                    <a:lnTo>
                      <a:pt x="5918" y="861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28"/>
              <p:cNvSpPr/>
              <p:nvPr/>
            </p:nvSpPr>
            <p:spPr>
              <a:xfrm>
                <a:off x="4557725" y="1296125"/>
                <a:ext cx="4035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3767" extrusionOk="0">
                    <a:moveTo>
                      <a:pt x="0" y="1"/>
                    </a:moveTo>
                    <a:lnTo>
                      <a:pt x="108" y="2905"/>
                    </a:lnTo>
                    <a:lnTo>
                      <a:pt x="1614" y="3766"/>
                    </a:lnTo>
                    <a:lnTo>
                      <a:pt x="1614" y="96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28"/>
              <p:cNvSpPr/>
              <p:nvPr/>
            </p:nvSpPr>
            <p:spPr>
              <a:xfrm>
                <a:off x="4557725" y="1234275"/>
                <a:ext cx="150625" cy="86075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3443" extrusionOk="0">
                    <a:moveTo>
                      <a:pt x="4411" y="0"/>
                    </a:moveTo>
                    <a:lnTo>
                      <a:pt x="0" y="2475"/>
                    </a:lnTo>
                    <a:lnTo>
                      <a:pt x="1614" y="3443"/>
                    </a:lnTo>
                    <a:lnTo>
                      <a:pt x="6025" y="861"/>
                    </a:lnTo>
                    <a:lnTo>
                      <a:pt x="44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28"/>
              <p:cNvSpPr/>
              <p:nvPr/>
            </p:nvSpPr>
            <p:spPr>
              <a:xfrm>
                <a:off x="4501225" y="1204675"/>
                <a:ext cx="400800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16032" h="9469" extrusionOk="0">
                    <a:moveTo>
                      <a:pt x="4627" y="323"/>
                    </a:moveTo>
                    <a:lnTo>
                      <a:pt x="15493" y="6671"/>
                    </a:lnTo>
                    <a:lnTo>
                      <a:pt x="11405" y="9145"/>
                    </a:lnTo>
                    <a:lnTo>
                      <a:pt x="598" y="2640"/>
                    </a:lnTo>
                    <a:lnTo>
                      <a:pt x="598" y="2640"/>
                    </a:lnTo>
                    <a:lnTo>
                      <a:pt x="4627" y="323"/>
                    </a:lnTo>
                    <a:close/>
                    <a:moveTo>
                      <a:pt x="4519" y="1"/>
                    </a:moveTo>
                    <a:lnTo>
                      <a:pt x="108" y="2475"/>
                    </a:lnTo>
                    <a:lnTo>
                      <a:pt x="1" y="2583"/>
                    </a:lnTo>
                    <a:lnTo>
                      <a:pt x="108" y="2798"/>
                    </a:lnTo>
                    <a:lnTo>
                      <a:pt x="11297" y="9468"/>
                    </a:lnTo>
                    <a:lnTo>
                      <a:pt x="11513" y="9468"/>
                    </a:lnTo>
                    <a:lnTo>
                      <a:pt x="15924" y="6886"/>
                    </a:lnTo>
                    <a:lnTo>
                      <a:pt x="16031" y="6671"/>
                    </a:lnTo>
                    <a:lnTo>
                      <a:pt x="15924" y="6563"/>
                    </a:lnTo>
                    <a:lnTo>
                      <a:pt x="4735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28"/>
              <p:cNvSpPr/>
              <p:nvPr/>
            </p:nvSpPr>
            <p:spPr>
              <a:xfrm>
                <a:off x="4659925" y="1290750"/>
                <a:ext cx="780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45" extrusionOk="0">
                    <a:moveTo>
                      <a:pt x="1507" y="0"/>
                    </a:moveTo>
                    <a:lnTo>
                      <a:pt x="969" y="108"/>
                    </a:lnTo>
                    <a:lnTo>
                      <a:pt x="431" y="323"/>
                    </a:lnTo>
                    <a:lnTo>
                      <a:pt x="108" y="646"/>
                    </a:lnTo>
                    <a:lnTo>
                      <a:pt x="0" y="1076"/>
                    </a:lnTo>
                    <a:lnTo>
                      <a:pt x="108" y="1399"/>
                    </a:lnTo>
                    <a:lnTo>
                      <a:pt x="431" y="1722"/>
                    </a:lnTo>
                    <a:lnTo>
                      <a:pt x="969" y="1937"/>
                    </a:lnTo>
                    <a:lnTo>
                      <a:pt x="1507" y="2045"/>
                    </a:lnTo>
                    <a:lnTo>
                      <a:pt x="2152" y="1937"/>
                    </a:lnTo>
                    <a:lnTo>
                      <a:pt x="2690" y="1722"/>
                    </a:lnTo>
                    <a:lnTo>
                      <a:pt x="3013" y="1399"/>
                    </a:lnTo>
                    <a:lnTo>
                      <a:pt x="3120" y="1076"/>
                    </a:lnTo>
                    <a:lnTo>
                      <a:pt x="3013" y="646"/>
                    </a:lnTo>
                    <a:lnTo>
                      <a:pt x="2690" y="323"/>
                    </a:lnTo>
                    <a:lnTo>
                      <a:pt x="2152" y="108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28"/>
              <p:cNvSpPr/>
              <p:nvPr/>
            </p:nvSpPr>
            <p:spPr>
              <a:xfrm>
                <a:off x="5292000" y="1796400"/>
                <a:ext cx="215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861" h="754" extrusionOk="0">
                    <a:moveTo>
                      <a:pt x="861" y="1"/>
                    </a:moveTo>
                    <a:lnTo>
                      <a:pt x="0" y="431"/>
                    </a:lnTo>
                    <a:lnTo>
                      <a:pt x="108" y="754"/>
                    </a:lnTo>
                    <a:lnTo>
                      <a:pt x="646" y="431"/>
                    </a:lnTo>
                    <a:lnTo>
                      <a:pt x="753" y="323"/>
                    </a:lnTo>
                    <a:lnTo>
                      <a:pt x="861" y="216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28"/>
              <p:cNvSpPr/>
              <p:nvPr/>
            </p:nvSpPr>
            <p:spPr>
              <a:xfrm>
                <a:off x="5292000" y="1796400"/>
                <a:ext cx="215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861" h="754" fill="none" extrusionOk="0">
                    <a:moveTo>
                      <a:pt x="108" y="754"/>
                    </a:moveTo>
                    <a:lnTo>
                      <a:pt x="0" y="431"/>
                    </a:lnTo>
                    <a:lnTo>
                      <a:pt x="861" y="1"/>
                    </a:lnTo>
                    <a:lnTo>
                      <a:pt x="861" y="216"/>
                    </a:lnTo>
                    <a:lnTo>
                      <a:pt x="861" y="216"/>
                    </a:lnTo>
                    <a:lnTo>
                      <a:pt x="753" y="323"/>
                    </a:lnTo>
                    <a:lnTo>
                      <a:pt x="646" y="431"/>
                    </a:lnTo>
                    <a:lnTo>
                      <a:pt x="108" y="75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28"/>
              <p:cNvSpPr/>
              <p:nvPr/>
            </p:nvSpPr>
            <p:spPr>
              <a:xfrm>
                <a:off x="5289300" y="179102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extrusionOk="0">
                    <a:moveTo>
                      <a:pt x="754" y="467"/>
                    </a:moveTo>
                    <a:lnTo>
                      <a:pt x="754" y="538"/>
                    </a:lnTo>
                    <a:lnTo>
                      <a:pt x="323" y="754"/>
                    </a:lnTo>
                    <a:lnTo>
                      <a:pt x="323" y="754"/>
                    </a:lnTo>
                    <a:lnTo>
                      <a:pt x="754" y="467"/>
                    </a:lnTo>
                    <a:close/>
                    <a:moveTo>
                      <a:pt x="861" y="0"/>
                    </a:moveTo>
                    <a:lnTo>
                      <a:pt x="108" y="431"/>
                    </a:lnTo>
                    <a:lnTo>
                      <a:pt x="1" y="646"/>
                    </a:lnTo>
                    <a:lnTo>
                      <a:pt x="1" y="1076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861" y="754"/>
                    </a:lnTo>
                    <a:lnTo>
                      <a:pt x="1077" y="646"/>
                    </a:lnTo>
                    <a:lnTo>
                      <a:pt x="1077" y="431"/>
                    </a:lnTo>
                    <a:lnTo>
                      <a:pt x="1077" y="216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8"/>
              <p:cNvSpPr/>
              <p:nvPr/>
            </p:nvSpPr>
            <p:spPr>
              <a:xfrm>
                <a:off x="5289300" y="1791025"/>
                <a:ext cx="269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1184" fill="none" extrusionOk="0">
                    <a:moveTo>
                      <a:pt x="216" y="969"/>
                    </a:moveTo>
                    <a:lnTo>
                      <a:pt x="323" y="969"/>
                    </a:lnTo>
                    <a:lnTo>
                      <a:pt x="323" y="754"/>
                    </a:lnTo>
                    <a:lnTo>
                      <a:pt x="969" y="323"/>
                    </a:lnTo>
                    <a:lnTo>
                      <a:pt x="969" y="216"/>
                    </a:lnTo>
                    <a:lnTo>
                      <a:pt x="754" y="216"/>
                    </a:lnTo>
                    <a:lnTo>
                      <a:pt x="754" y="431"/>
                    </a:lnTo>
                    <a:lnTo>
                      <a:pt x="754" y="538"/>
                    </a:lnTo>
                    <a:lnTo>
                      <a:pt x="108" y="861"/>
                    </a:lnTo>
                    <a:lnTo>
                      <a:pt x="216" y="969"/>
                    </a:lnTo>
                    <a:lnTo>
                      <a:pt x="323" y="969"/>
                    </a:lnTo>
                    <a:lnTo>
                      <a:pt x="216" y="969"/>
                    </a:lnTo>
                    <a:lnTo>
                      <a:pt x="216" y="1184"/>
                    </a:lnTo>
                    <a:lnTo>
                      <a:pt x="861" y="754"/>
                    </a:lnTo>
                    <a:lnTo>
                      <a:pt x="861" y="754"/>
                    </a:lnTo>
                    <a:lnTo>
                      <a:pt x="1077" y="646"/>
                    </a:lnTo>
                    <a:lnTo>
                      <a:pt x="1077" y="431"/>
                    </a:lnTo>
                    <a:lnTo>
                      <a:pt x="1077" y="216"/>
                    </a:lnTo>
                    <a:lnTo>
                      <a:pt x="1077" y="216"/>
                    </a:lnTo>
                    <a:lnTo>
                      <a:pt x="969" y="0"/>
                    </a:lnTo>
                    <a:lnTo>
                      <a:pt x="969" y="0"/>
                    </a:lnTo>
                    <a:lnTo>
                      <a:pt x="861" y="0"/>
                    </a:lnTo>
                    <a:lnTo>
                      <a:pt x="108" y="431"/>
                    </a:lnTo>
                    <a:lnTo>
                      <a:pt x="108" y="431"/>
                    </a:lnTo>
                    <a:lnTo>
                      <a:pt x="1" y="646"/>
                    </a:lnTo>
                    <a:lnTo>
                      <a:pt x="1" y="1076"/>
                    </a:lnTo>
                    <a:lnTo>
                      <a:pt x="1" y="1076"/>
                    </a:lnTo>
                    <a:lnTo>
                      <a:pt x="108" y="1184"/>
                    </a:lnTo>
                    <a:lnTo>
                      <a:pt x="108" y="1184"/>
                    </a:lnTo>
                    <a:lnTo>
                      <a:pt x="216" y="1184"/>
                    </a:lnTo>
                    <a:lnTo>
                      <a:pt x="216" y="96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8"/>
              <p:cNvSpPr/>
              <p:nvPr/>
            </p:nvSpPr>
            <p:spPr>
              <a:xfrm>
                <a:off x="5262400" y="1774875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539" y="1"/>
                    </a:moveTo>
                    <a:lnTo>
                      <a:pt x="324" y="109"/>
                    </a:lnTo>
                    <a:lnTo>
                      <a:pt x="108" y="216"/>
                    </a:lnTo>
                    <a:lnTo>
                      <a:pt x="1" y="431"/>
                    </a:lnTo>
                    <a:lnTo>
                      <a:pt x="108" y="539"/>
                    </a:lnTo>
                    <a:lnTo>
                      <a:pt x="1184" y="1292"/>
                    </a:lnTo>
                    <a:lnTo>
                      <a:pt x="2045" y="862"/>
                    </a:lnTo>
                    <a:lnTo>
                      <a:pt x="754" y="109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8"/>
              <p:cNvSpPr/>
              <p:nvPr/>
            </p:nvSpPr>
            <p:spPr>
              <a:xfrm>
                <a:off x="5257025" y="1772200"/>
                <a:ext cx="592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507" extrusionOk="0">
                    <a:moveTo>
                      <a:pt x="861" y="323"/>
                    </a:moveTo>
                    <a:lnTo>
                      <a:pt x="1873" y="913"/>
                    </a:lnTo>
                    <a:lnTo>
                      <a:pt x="1873" y="913"/>
                    </a:lnTo>
                    <a:lnTo>
                      <a:pt x="1399" y="1184"/>
                    </a:lnTo>
                    <a:lnTo>
                      <a:pt x="431" y="538"/>
                    </a:lnTo>
                    <a:lnTo>
                      <a:pt x="646" y="323"/>
                    </a:lnTo>
                    <a:close/>
                    <a:moveTo>
                      <a:pt x="539" y="0"/>
                    </a:moveTo>
                    <a:lnTo>
                      <a:pt x="216" y="216"/>
                    </a:lnTo>
                    <a:lnTo>
                      <a:pt x="108" y="323"/>
                    </a:lnTo>
                    <a:lnTo>
                      <a:pt x="1" y="538"/>
                    </a:lnTo>
                    <a:lnTo>
                      <a:pt x="108" y="646"/>
                    </a:lnTo>
                    <a:lnTo>
                      <a:pt x="216" y="861"/>
                    </a:lnTo>
                    <a:lnTo>
                      <a:pt x="1399" y="1507"/>
                    </a:lnTo>
                    <a:lnTo>
                      <a:pt x="1507" y="1507"/>
                    </a:lnTo>
                    <a:lnTo>
                      <a:pt x="2260" y="1076"/>
                    </a:lnTo>
                    <a:lnTo>
                      <a:pt x="2368" y="969"/>
                    </a:lnTo>
                    <a:lnTo>
                      <a:pt x="2260" y="753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8"/>
              <p:cNvSpPr/>
              <p:nvPr/>
            </p:nvSpPr>
            <p:spPr>
              <a:xfrm>
                <a:off x="5257025" y="1772200"/>
                <a:ext cx="592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507" fill="none" extrusionOk="0">
                    <a:moveTo>
                      <a:pt x="2260" y="969"/>
                    </a:moveTo>
                    <a:lnTo>
                      <a:pt x="2260" y="753"/>
                    </a:lnTo>
                    <a:lnTo>
                      <a:pt x="1076" y="0"/>
                    </a:lnTo>
                    <a:lnTo>
                      <a:pt x="1076" y="0"/>
                    </a:lnTo>
                    <a:lnTo>
                      <a:pt x="754" y="0"/>
                    </a:lnTo>
                    <a:lnTo>
                      <a:pt x="754" y="0"/>
                    </a:lnTo>
                    <a:lnTo>
                      <a:pt x="539" y="0"/>
                    </a:lnTo>
                    <a:lnTo>
                      <a:pt x="216" y="216"/>
                    </a:lnTo>
                    <a:lnTo>
                      <a:pt x="216" y="216"/>
                    </a:lnTo>
                    <a:lnTo>
                      <a:pt x="108" y="323"/>
                    </a:lnTo>
                    <a:lnTo>
                      <a:pt x="1" y="538"/>
                    </a:lnTo>
                    <a:lnTo>
                      <a:pt x="1" y="538"/>
                    </a:lnTo>
                    <a:lnTo>
                      <a:pt x="108" y="646"/>
                    </a:lnTo>
                    <a:lnTo>
                      <a:pt x="216" y="861"/>
                    </a:lnTo>
                    <a:lnTo>
                      <a:pt x="1399" y="1507"/>
                    </a:lnTo>
                    <a:lnTo>
                      <a:pt x="1399" y="1507"/>
                    </a:lnTo>
                    <a:lnTo>
                      <a:pt x="1507" y="1507"/>
                    </a:lnTo>
                    <a:lnTo>
                      <a:pt x="2260" y="1076"/>
                    </a:lnTo>
                    <a:lnTo>
                      <a:pt x="2260" y="1076"/>
                    </a:lnTo>
                    <a:lnTo>
                      <a:pt x="2368" y="969"/>
                    </a:lnTo>
                    <a:lnTo>
                      <a:pt x="2368" y="969"/>
                    </a:lnTo>
                    <a:lnTo>
                      <a:pt x="2260" y="753"/>
                    </a:lnTo>
                    <a:lnTo>
                      <a:pt x="2260" y="969"/>
                    </a:lnTo>
                    <a:lnTo>
                      <a:pt x="2152" y="753"/>
                    </a:lnTo>
                    <a:lnTo>
                      <a:pt x="1399" y="1184"/>
                    </a:lnTo>
                    <a:lnTo>
                      <a:pt x="431" y="538"/>
                    </a:lnTo>
                    <a:lnTo>
                      <a:pt x="431" y="538"/>
                    </a:lnTo>
                    <a:lnTo>
                      <a:pt x="431" y="538"/>
                    </a:lnTo>
                    <a:lnTo>
                      <a:pt x="646" y="323"/>
                    </a:lnTo>
                    <a:lnTo>
                      <a:pt x="754" y="323"/>
                    </a:lnTo>
                    <a:lnTo>
                      <a:pt x="861" y="323"/>
                    </a:lnTo>
                    <a:lnTo>
                      <a:pt x="2152" y="1076"/>
                    </a:lnTo>
                    <a:lnTo>
                      <a:pt x="2260" y="969"/>
                    </a:lnTo>
                    <a:lnTo>
                      <a:pt x="2152" y="753"/>
                    </a:lnTo>
                    <a:lnTo>
                      <a:pt x="2260" y="96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28"/>
              <p:cNvSpPr/>
              <p:nvPr/>
            </p:nvSpPr>
            <p:spPr>
              <a:xfrm>
                <a:off x="5259725" y="1785650"/>
                <a:ext cx="349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184" extrusionOk="0">
                    <a:moveTo>
                      <a:pt x="108" y="0"/>
                    </a:moveTo>
                    <a:lnTo>
                      <a:pt x="0" y="215"/>
                    </a:lnTo>
                    <a:lnTo>
                      <a:pt x="108" y="323"/>
                    </a:lnTo>
                    <a:lnTo>
                      <a:pt x="108" y="431"/>
                    </a:lnTo>
                    <a:lnTo>
                      <a:pt x="1399" y="1184"/>
                    </a:lnTo>
                    <a:lnTo>
                      <a:pt x="1291" y="86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28"/>
              <p:cNvSpPr/>
              <p:nvPr/>
            </p:nvSpPr>
            <p:spPr>
              <a:xfrm>
                <a:off x="5259725" y="1785650"/>
                <a:ext cx="3497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184" fill="none" extrusionOk="0">
                    <a:moveTo>
                      <a:pt x="1399" y="1184"/>
                    </a:moveTo>
                    <a:lnTo>
                      <a:pt x="108" y="431"/>
                    </a:lnTo>
                    <a:lnTo>
                      <a:pt x="108" y="431"/>
                    </a:lnTo>
                    <a:lnTo>
                      <a:pt x="108" y="323"/>
                    </a:lnTo>
                    <a:lnTo>
                      <a:pt x="0" y="215"/>
                    </a:lnTo>
                    <a:lnTo>
                      <a:pt x="108" y="0"/>
                    </a:lnTo>
                    <a:lnTo>
                      <a:pt x="1291" y="861"/>
                    </a:lnTo>
                    <a:lnTo>
                      <a:pt x="1399" y="118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28"/>
              <p:cNvSpPr/>
              <p:nvPr/>
            </p:nvSpPr>
            <p:spPr>
              <a:xfrm>
                <a:off x="5257025" y="178027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extrusionOk="0">
                    <a:moveTo>
                      <a:pt x="323" y="479"/>
                    </a:moveTo>
                    <a:lnTo>
                      <a:pt x="731" y="776"/>
                    </a:lnTo>
                    <a:lnTo>
                      <a:pt x="731" y="776"/>
                    </a:lnTo>
                    <a:lnTo>
                      <a:pt x="323" y="538"/>
                    </a:lnTo>
                    <a:lnTo>
                      <a:pt x="323" y="479"/>
                    </a:lnTo>
                    <a:close/>
                    <a:moveTo>
                      <a:pt x="108" y="0"/>
                    </a:moveTo>
                    <a:lnTo>
                      <a:pt x="1" y="215"/>
                    </a:lnTo>
                    <a:lnTo>
                      <a:pt x="1" y="430"/>
                    </a:lnTo>
                    <a:lnTo>
                      <a:pt x="1" y="646"/>
                    </a:lnTo>
                    <a:lnTo>
                      <a:pt x="216" y="753"/>
                    </a:lnTo>
                    <a:lnTo>
                      <a:pt x="1399" y="1614"/>
                    </a:lnTo>
                    <a:lnTo>
                      <a:pt x="1507" y="1614"/>
                    </a:lnTo>
                    <a:lnTo>
                      <a:pt x="1614" y="1399"/>
                    </a:lnTo>
                    <a:lnTo>
                      <a:pt x="1614" y="1076"/>
                    </a:lnTo>
                    <a:lnTo>
                      <a:pt x="1507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28"/>
              <p:cNvSpPr/>
              <p:nvPr/>
            </p:nvSpPr>
            <p:spPr>
              <a:xfrm>
                <a:off x="5257025" y="1780275"/>
                <a:ext cx="40375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614" fill="none" extrusionOk="0">
                    <a:moveTo>
                      <a:pt x="1507" y="1399"/>
                    </a:moveTo>
                    <a:lnTo>
                      <a:pt x="1614" y="1291"/>
                    </a:lnTo>
                    <a:lnTo>
                      <a:pt x="323" y="538"/>
                    </a:lnTo>
                    <a:lnTo>
                      <a:pt x="323" y="538"/>
                    </a:lnTo>
                    <a:lnTo>
                      <a:pt x="323" y="430"/>
                    </a:lnTo>
                    <a:lnTo>
                      <a:pt x="108" y="430"/>
                    </a:lnTo>
                    <a:lnTo>
                      <a:pt x="323" y="430"/>
                    </a:lnTo>
                    <a:lnTo>
                      <a:pt x="323" y="215"/>
                    </a:lnTo>
                    <a:lnTo>
                      <a:pt x="216" y="215"/>
                    </a:lnTo>
                    <a:lnTo>
                      <a:pt x="108" y="323"/>
                    </a:lnTo>
                    <a:lnTo>
                      <a:pt x="1292" y="1184"/>
                    </a:lnTo>
                    <a:lnTo>
                      <a:pt x="1292" y="1506"/>
                    </a:lnTo>
                    <a:lnTo>
                      <a:pt x="1507" y="1399"/>
                    </a:lnTo>
                    <a:lnTo>
                      <a:pt x="1614" y="1291"/>
                    </a:lnTo>
                    <a:lnTo>
                      <a:pt x="1507" y="1399"/>
                    </a:lnTo>
                    <a:lnTo>
                      <a:pt x="1614" y="1399"/>
                    </a:lnTo>
                    <a:lnTo>
                      <a:pt x="1614" y="1076"/>
                    </a:lnTo>
                    <a:lnTo>
                      <a:pt x="1614" y="1076"/>
                    </a:lnTo>
                    <a:lnTo>
                      <a:pt x="1507" y="861"/>
                    </a:lnTo>
                    <a:lnTo>
                      <a:pt x="323" y="0"/>
                    </a:lnTo>
                    <a:lnTo>
                      <a:pt x="323" y="0"/>
                    </a:lnTo>
                    <a:lnTo>
                      <a:pt x="108" y="0"/>
                    </a:lnTo>
                    <a:lnTo>
                      <a:pt x="108" y="0"/>
                    </a:lnTo>
                    <a:lnTo>
                      <a:pt x="1" y="215"/>
                    </a:lnTo>
                    <a:lnTo>
                      <a:pt x="1" y="430"/>
                    </a:lnTo>
                    <a:lnTo>
                      <a:pt x="1" y="430"/>
                    </a:lnTo>
                    <a:lnTo>
                      <a:pt x="1" y="430"/>
                    </a:lnTo>
                    <a:lnTo>
                      <a:pt x="1" y="646"/>
                    </a:lnTo>
                    <a:lnTo>
                      <a:pt x="216" y="753"/>
                    </a:lnTo>
                    <a:lnTo>
                      <a:pt x="1399" y="1614"/>
                    </a:lnTo>
                    <a:lnTo>
                      <a:pt x="1399" y="1614"/>
                    </a:lnTo>
                    <a:lnTo>
                      <a:pt x="1507" y="1614"/>
                    </a:lnTo>
                    <a:lnTo>
                      <a:pt x="1507" y="1614"/>
                    </a:lnTo>
                    <a:lnTo>
                      <a:pt x="1614" y="1399"/>
                    </a:lnTo>
                    <a:lnTo>
                      <a:pt x="1507" y="13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8"/>
              <p:cNvSpPr/>
              <p:nvPr/>
            </p:nvSpPr>
            <p:spPr>
              <a:xfrm>
                <a:off x="5278550" y="1788325"/>
                <a:ext cx="403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077" extrusionOk="0">
                    <a:moveTo>
                      <a:pt x="1076" y="431"/>
                    </a:moveTo>
                    <a:lnTo>
                      <a:pt x="1184" y="539"/>
                    </a:lnTo>
                    <a:lnTo>
                      <a:pt x="1076" y="646"/>
                    </a:lnTo>
                    <a:lnTo>
                      <a:pt x="861" y="754"/>
                    </a:lnTo>
                    <a:lnTo>
                      <a:pt x="538" y="646"/>
                    </a:lnTo>
                    <a:lnTo>
                      <a:pt x="431" y="539"/>
                    </a:lnTo>
                    <a:lnTo>
                      <a:pt x="538" y="431"/>
                    </a:lnTo>
                    <a:close/>
                    <a:moveTo>
                      <a:pt x="538" y="1"/>
                    </a:moveTo>
                    <a:lnTo>
                      <a:pt x="323" y="108"/>
                    </a:lnTo>
                    <a:lnTo>
                      <a:pt x="108" y="324"/>
                    </a:lnTo>
                    <a:lnTo>
                      <a:pt x="0" y="539"/>
                    </a:lnTo>
                    <a:lnTo>
                      <a:pt x="108" y="862"/>
                    </a:lnTo>
                    <a:lnTo>
                      <a:pt x="323" y="969"/>
                    </a:lnTo>
                    <a:lnTo>
                      <a:pt x="538" y="1077"/>
                    </a:lnTo>
                    <a:lnTo>
                      <a:pt x="1076" y="1077"/>
                    </a:lnTo>
                    <a:lnTo>
                      <a:pt x="1291" y="969"/>
                    </a:lnTo>
                    <a:lnTo>
                      <a:pt x="1507" y="862"/>
                    </a:lnTo>
                    <a:lnTo>
                      <a:pt x="1614" y="646"/>
                    </a:lnTo>
                    <a:lnTo>
                      <a:pt x="1614" y="539"/>
                    </a:lnTo>
                    <a:lnTo>
                      <a:pt x="1507" y="324"/>
                    </a:lnTo>
                    <a:lnTo>
                      <a:pt x="1291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8"/>
              <p:cNvSpPr/>
              <p:nvPr/>
            </p:nvSpPr>
            <p:spPr>
              <a:xfrm>
                <a:off x="5278550" y="1788325"/>
                <a:ext cx="403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1077" fill="none" extrusionOk="0">
                    <a:moveTo>
                      <a:pt x="215" y="539"/>
                    </a:moveTo>
                    <a:lnTo>
                      <a:pt x="0" y="539"/>
                    </a:lnTo>
                    <a:lnTo>
                      <a:pt x="0" y="539"/>
                    </a:lnTo>
                    <a:lnTo>
                      <a:pt x="108" y="862"/>
                    </a:lnTo>
                    <a:lnTo>
                      <a:pt x="323" y="969"/>
                    </a:lnTo>
                    <a:lnTo>
                      <a:pt x="323" y="969"/>
                    </a:lnTo>
                    <a:lnTo>
                      <a:pt x="538" y="1077"/>
                    </a:lnTo>
                    <a:lnTo>
                      <a:pt x="861" y="1077"/>
                    </a:lnTo>
                    <a:lnTo>
                      <a:pt x="861" y="1077"/>
                    </a:lnTo>
                    <a:lnTo>
                      <a:pt x="861" y="1077"/>
                    </a:lnTo>
                    <a:lnTo>
                      <a:pt x="861" y="1077"/>
                    </a:lnTo>
                    <a:lnTo>
                      <a:pt x="1076" y="1077"/>
                    </a:lnTo>
                    <a:lnTo>
                      <a:pt x="1291" y="969"/>
                    </a:lnTo>
                    <a:lnTo>
                      <a:pt x="1291" y="969"/>
                    </a:lnTo>
                    <a:lnTo>
                      <a:pt x="1507" y="862"/>
                    </a:lnTo>
                    <a:lnTo>
                      <a:pt x="1614" y="646"/>
                    </a:lnTo>
                    <a:lnTo>
                      <a:pt x="1614" y="539"/>
                    </a:lnTo>
                    <a:lnTo>
                      <a:pt x="1614" y="539"/>
                    </a:lnTo>
                    <a:lnTo>
                      <a:pt x="1507" y="324"/>
                    </a:lnTo>
                    <a:lnTo>
                      <a:pt x="1291" y="108"/>
                    </a:lnTo>
                    <a:lnTo>
                      <a:pt x="1291" y="108"/>
                    </a:lnTo>
                    <a:lnTo>
                      <a:pt x="1076" y="1"/>
                    </a:lnTo>
                    <a:lnTo>
                      <a:pt x="861" y="1"/>
                    </a:lnTo>
                    <a:lnTo>
                      <a:pt x="861" y="1"/>
                    </a:lnTo>
                    <a:lnTo>
                      <a:pt x="861" y="1"/>
                    </a:lnTo>
                    <a:lnTo>
                      <a:pt x="538" y="1"/>
                    </a:lnTo>
                    <a:lnTo>
                      <a:pt x="323" y="108"/>
                    </a:lnTo>
                    <a:lnTo>
                      <a:pt x="323" y="108"/>
                    </a:lnTo>
                    <a:lnTo>
                      <a:pt x="108" y="324"/>
                    </a:lnTo>
                    <a:lnTo>
                      <a:pt x="0" y="539"/>
                    </a:lnTo>
                    <a:lnTo>
                      <a:pt x="0" y="539"/>
                    </a:lnTo>
                    <a:lnTo>
                      <a:pt x="215" y="539"/>
                    </a:lnTo>
                    <a:lnTo>
                      <a:pt x="431" y="539"/>
                    </a:lnTo>
                    <a:lnTo>
                      <a:pt x="431" y="539"/>
                    </a:lnTo>
                    <a:lnTo>
                      <a:pt x="431" y="539"/>
                    </a:lnTo>
                    <a:lnTo>
                      <a:pt x="538" y="431"/>
                    </a:lnTo>
                    <a:lnTo>
                      <a:pt x="538" y="431"/>
                    </a:lnTo>
                    <a:lnTo>
                      <a:pt x="861" y="431"/>
                    </a:lnTo>
                    <a:lnTo>
                      <a:pt x="861" y="431"/>
                    </a:lnTo>
                    <a:lnTo>
                      <a:pt x="861" y="431"/>
                    </a:lnTo>
                    <a:lnTo>
                      <a:pt x="1076" y="431"/>
                    </a:lnTo>
                    <a:lnTo>
                      <a:pt x="1076" y="431"/>
                    </a:lnTo>
                    <a:lnTo>
                      <a:pt x="1184" y="539"/>
                    </a:lnTo>
                    <a:lnTo>
                      <a:pt x="1184" y="539"/>
                    </a:lnTo>
                    <a:lnTo>
                      <a:pt x="1184" y="539"/>
                    </a:lnTo>
                    <a:lnTo>
                      <a:pt x="1076" y="646"/>
                    </a:lnTo>
                    <a:lnTo>
                      <a:pt x="1076" y="646"/>
                    </a:lnTo>
                    <a:lnTo>
                      <a:pt x="861" y="754"/>
                    </a:lnTo>
                    <a:lnTo>
                      <a:pt x="861" y="754"/>
                    </a:lnTo>
                    <a:lnTo>
                      <a:pt x="861" y="754"/>
                    </a:lnTo>
                    <a:lnTo>
                      <a:pt x="861" y="754"/>
                    </a:lnTo>
                    <a:lnTo>
                      <a:pt x="538" y="646"/>
                    </a:lnTo>
                    <a:lnTo>
                      <a:pt x="538" y="646"/>
                    </a:lnTo>
                    <a:lnTo>
                      <a:pt x="431" y="539"/>
                    </a:lnTo>
                    <a:lnTo>
                      <a:pt x="215" y="53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8"/>
              <p:cNvSpPr/>
              <p:nvPr/>
            </p:nvSpPr>
            <p:spPr>
              <a:xfrm>
                <a:off x="5273175" y="162157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extrusionOk="0">
                    <a:moveTo>
                      <a:pt x="0" y="1"/>
                    </a:move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1076" y="7532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1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8"/>
              <p:cNvSpPr/>
              <p:nvPr/>
            </p:nvSpPr>
            <p:spPr>
              <a:xfrm>
                <a:off x="5273175" y="1621575"/>
                <a:ext cx="538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7532" fill="none" extrusionOk="0">
                    <a:moveTo>
                      <a:pt x="0" y="1"/>
                    </a:moveTo>
                    <a:lnTo>
                      <a:pt x="430" y="7209"/>
                    </a:lnTo>
                    <a:lnTo>
                      <a:pt x="430" y="7209"/>
                    </a:lnTo>
                    <a:lnTo>
                      <a:pt x="538" y="7316"/>
                    </a:lnTo>
                    <a:lnTo>
                      <a:pt x="646" y="7424"/>
                    </a:lnTo>
                    <a:lnTo>
                      <a:pt x="1076" y="7532"/>
                    </a:lnTo>
                    <a:lnTo>
                      <a:pt x="1076" y="7532"/>
                    </a:lnTo>
                    <a:lnTo>
                      <a:pt x="1399" y="7424"/>
                    </a:lnTo>
                    <a:lnTo>
                      <a:pt x="1506" y="7316"/>
                    </a:lnTo>
                    <a:lnTo>
                      <a:pt x="1614" y="7209"/>
                    </a:lnTo>
                    <a:lnTo>
                      <a:pt x="2044" y="1184"/>
                    </a:lnTo>
                    <a:lnTo>
                      <a:pt x="2152" y="108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8"/>
              <p:cNvSpPr/>
              <p:nvPr/>
            </p:nvSpPr>
            <p:spPr>
              <a:xfrm>
                <a:off x="5267775" y="1618875"/>
                <a:ext cx="61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855" extrusionOk="0">
                    <a:moveTo>
                      <a:pt x="109" y="1"/>
                    </a:moveTo>
                    <a:lnTo>
                      <a:pt x="1" y="216"/>
                    </a:lnTo>
                    <a:lnTo>
                      <a:pt x="431" y="7317"/>
                    </a:lnTo>
                    <a:lnTo>
                      <a:pt x="539" y="7532"/>
                    </a:lnTo>
                    <a:lnTo>
                      <a:pt x="754" y="7747"/>
                    </a:lnTo>
                    <a:lnTo>
                      <a:pt x="969" y="7855"/>
                    </a:lnTo>
                    <a:lnTo>
                      <a:pt x="1507" y="7855"/>
                    </a:lnTo>
                    <a:lnTo>
                      <a:pt x="1722" y="7747"/>
                    </a:lnTo>
                    <a:lnTo>
                      <a:pt x="1938" y="7532"/>
                    </a:lnTo>
                    <a:lnTo>
                      <a:pt x="2045" y="7317"/>
                    </a:lnTo>
                    <a:lnTo>
                      <a:pt x="2368" y="1400"/>
                    </a:lnTo>
                    <a:lnTo>
                      <a:pt x="2475" y="216"/>
                    </a:lnTo>
                    <a:lnTo>
                      <a:pt x="2475" y="1"/>
                    </a:lnTo>
                    <a:lnTo>
                      <a:pt x="2260" y="1"/>
                    </a:lnTo>
                    <a:lnTo>
                      <a:pt x="2153" y="109"/>
                    </a:lnTo>
                    <a:lnTo>
                      <a:pt x="2045" y="1292"/>
                    </a:lnTo>
                    <a:lnTo>
                      <a:pt x="1615" y="7317"/>
                    </a:lnTo>
                    <a:lnTo>
                      <a:pt x="1507" y="7424"/>
                    </a:lnTo>
                    <a:lnTo>
                      <a:pt x="969" y="7424"/>
                    </a:lnTo>
                    <a:lnTo>
                      <a:pt x="862" y="7317"/>
                    </a:lnTo>
                    <a:lnTo>
                      <a:pt x="431" y="109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8"/>
              <p:cNvSpPr/>
              <p:nvPr/>
            </p:nvSpPr>
            <p:spPr>
              <a:xfrm>
                <a:off x="5267775" y="1618875"/>
                <a:ext cx="61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7855" fill="none" extrusionOk="0">
                    <a:moveTo>
                      <a:pt x="1" y="216"/>
                    </a:moveTo>
                    <a:lnTo>
                      <a:pt x="431" y="7317"/>
                    </a:lnTo>
                    <a:lnTo>
                      <a:pt x="431" y="7317"/>
                    </a:lnTo>
                    <a:lnTo>
                      <a:pt x="431" y="7317"/>
                    </a:lnTo>
                    <a:lnTo>
                      <a:pt x="539" y="7532"/>
                    </a:lnTo>
                    <a:lnTo>
                      <a:pt x="754" y="7747"/>
                    </a:lnTo>
                    <a:lnTo>
                      <a:pt x="754" y="7747"/>
                    </a:lnTo>
                    <a:lnTo>
                      <a:pt x="969" y="7855"/>
                    </a:lnTo>
                    <a:lnTo>
                      <a:pt x="1292" y="7855"/>
                    </a:lnTo>
                    <a:lnTo>
                      <a:pt x="1292" y="7855"/>
                    </a:lnTo>
                    <a:lnTo>
                      <a:pt x="1292" y="7855"/>
                    </a:lnTo>
                    <a:lnTo>
                      <a:pt x="1292" y="7855"/>
                    </a:lnTo>
                    <a:lnTo>
                      <a:pt x="1507" y="7855"/>
                    </a:lnTo>
                    <a:lnTo>
                      <a:pt x="1722" y="7747"/>
                    </a:lnTo>
                    <a:lnTo>
                      <a:pt x="1722" y="7747"/>
                    </a:lnTo>
                    <a:lnTo>
                      <a:pt x="1938" y="7532"/>
                    </a:lnTo>
                    <a:lnTo>
                      <a:pt x="2045" y="7317"/>
                    </a:lnTo>
                    <a:lnTo>
                      <a:pt x="2045" y="7317"/>
                    </a:lnTo>
                    <a:lnTo>
                      <a:pt x="2368" y="1400"/>
                    </a:lnTo>
                    <a:lnTo>
                      <a:pt x="2475" y="216"/>
                    </a:lnTo>
                    <a:lnTo>
                      <a:pt x="2475" y="216"/>
                    </a:lnTo>
                    <a:lnTo>
                      <a:pt x="2475" y="1"/>
                    </a:lnTo>
                    <a:lnTo>
                      <a:pt x="2368" y="1"/>
                    </a:lnTo>
                    <a:lnTo>
                      <a:pt x="2368" y="1"/>
                    </a:lnTo>
                    <a:lnTo>
                      <a:pt x="2260" y="1"/>
                    </a:lnTo>
                    <a:lnTo>
                      <a:pt x="2153" y="109"/>
                    </a:lnTo>
                    <a:lnTo>
                      <a:pt x="2045" y="1292"/>
                    </a:lnTo>
                    <a:lnTo>
                      <a:pt x="2045" y="1292"/>
                    </a:lnTo>
                    <a:lnTo>
                      <a:pt x="1615" y="7317"/>
                    </a:lnTo>
                    <a:lnTo>
                      <a:pt x="1830" y="7317"/>
                    </a:lnTo>
                    <a:lnTo>
                      <a:pt x="1615" y="7317"/>
                    </a:lnTo>
                    <a:lnTo>
                      <a:pt x="1615" y="7317"/>
                    </a:lnTo>
                    <a:lnTo>
                      <a:pt x="1507" y="7424"/>
                    </a:lnTo>
                    <a:lnTo>
                      <a:pt x="1507" y="7424"/>
                    </a:lnTo>
                    <a:lnTo>
                      <a:pt x="1292" y="7424"/>
                    </a:lnTo>
                    <a:lnTo>
                      <a:pt x="1292" y="7424"/>
                    </a:lnTo>
                    <a:lnTo>
                      <a:pt x="1292" y="7424"/>
                    </a:lnTo>
                    <a:lnTo>
                      <a:pt x="1292" y="7424"/>
                    </a:lnTo>
                    <a:lnTo>
                      <a:pt x="969" y="7424"/>
                    </a:lnTo>
                    <a:lnTo>
                      <a:pt x="969" y="7424"/>
                    </a:lnTo>
                    <a:lnTo>
                      <a:pt x="862" y="7317"/>
                    </a:lnTo>
                    <a:lnTo>
                      <a:pt x="646" y="7317"/>
                    </a:lnTo>
                    <a:lnTo>
                      <a:pt x="862" y="7317"/>
                    </a:lnTo>
                    <a:lnTo>
                      <a:pt x="431" y="109"/>
                    </a:lnTo>
                    <a:lnTo>
                      <a:pt x="431" y="109"/>
                    </a:lnTo>
                    <a:lnTo>
                      <a:pt x="324" y="1"/>
                    </a:lnTo>
                    <a:lnTo>
                      <a:pt x="216" y="1"/>
                    </a:lnTo>
                    <a:lnTo>
                      <a:pt x="216" y="1"/>
                    </a:lnTo>
                    <a:lnTo>
                      <a:pt x="109" y="1"/>
                    </a:lnTo>
                    <a:lnTo>
                      <a:pt x="1" y="21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8"/>
              <p:cNvSpPr/>
              <p:nvPr/>
            </p:nvSpPr>
            <p:spPr>
              <a:xfrm>
                <a:off x="5267775" y="1581225"/>
                <a:ext cx="646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906" extrusionOk="0">
                    <a:moveTo>
                      <a:pt x="1615" y="431"/>
                    </a:moveTo>
                    <a:lnTo>
                      <a:pt x="1938" y="646"/>
                    </a:lnTo>
                    <a:lnTo>
                      <a:pt x="2045" y="1077"/>
                    </a:lnTo>
                    <a:lnTo>
                      <a:pt x="2153" y="1399"/>
                    </a:lnTo>
                    <a:lnTo>
                      <a:pt x="2153" y="1615"/>
                    </a:lnTo>
                    <a:lnTo>
                      <a:pt x="2045" y="1937"/>
                    </a:lnTo>
                    <a:lnTo>
                      <a:pt x="1830" y="2260"/>
                    </a:lnTo>
                    <a:lnTo>
                      <a:pt x="1615" y="2475"/>
                    </a:lnTo>
                    <a:lnTo>
                      <a:pt x="969" y="2475"/>
                    </a:lnTo>
                    <a:lnTo>
                      <a:pt x="646" y="2260"/>
                    </a:lnTo>
                    <a:lnTo>
                      <a:pt x="431" y="1937"/>
                    </a:lnTo>
                    <a:lnTo>
                      <a:pt x="431" y="1507"/>
                    </a:lnTo>
                    <a:lnTo>
                      <a:pt x="324" y="1507"/>
                    </a:lnTo>
                    <a:lnTo>
                      <a:pt x="431" y="1077"/>
                    </a:lnTo>
                    <a:lnTo>
                      <a:pt x="646" y="646"/>
                    </a:lnTo>
                    <a:lnTo>
                      <a:pt x="969" y="431"/>
                    </a:lnTo>
                    <a:close/>
                    <a:moveTo>
                      <a:pt x="1292" y="1"/>
                    </a:moveTo>
                    <a:lnTo>
                      <a:pt x="754" y="108"/>
                    </a:lnTo>
                    <a:lnTo>
                      <a:pt x="324" y="431"/>
                    </a:lnTo>
                    <a:lnTo>
                      <a:pt x="109" y="861"/>
                    </a:lnTo>
                    <a:lnTo>
                      <a:pt x="1" y="1507"/>
                    </a:lnTo>
                    <a:lnTo>
                      <a:pt x="1" y="1615"/>
                    </a:lnTo>
                    <a:lnTo>
                      <a:pt x="109" y="2045"/>
                    </a:lnTo>
                    <a:lnTo>
                      <a:pt x="431" y="2475"/>
                    </a:lnTo>
                    <a:lnTo>
                      <a:pt x="754" y="2798"/>
                    </a:lnTo>
                    <a:lnTo>
                      <a:pt x="1292" y="2906"/>
                    </a:lnTo>
                    <a:lnTo>
                      <a:pt x="1722" y="2798"/>
                    </a:lnTo>
                    <a:lnTo>
                      <a:pt x="2153" y="2475"/>
                    </a:lnTo>
                    <a:lnTo>
                      <a:pt x="2368" y="2152"/>
                    </a:lnTo>
                    <a:lnTo>
                      <a:pt x="2475" y="1615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153" y="431"/>
                    </a:lnTo>
                    <a:lnTo>
                      <a:pt x="1830" y="108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8"/>
              <p:cNvSpPr/>
              <p:nvPr/>
            </p:nvSpPr>
            <p:spPr>
              <a:xfrm>
                <a:off x="5273175" y="1586600"/>
                <a:ext cx="5380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476" extrusionOk="0">
                    <a:moveTo>
                      <a:pt x="1076" y="1"/>
                    </a:moveTo>
                    <a:lnTo>
                      <a:pt x="646" y="108"/>
                    </a:lnTo>
                    <a:lnTo>
                      <a:pt x="215" y="431"/>
                    </a:lnTo>
                    <a:lnTo>
                      <a:pt x="0" y="862"/>
                    </a:lnTo>
                    <a:lnTo>
                      <a:pt x="0" y="1400"/>
                    </a:lnTo>
                    <a:lnTo>
                      <a:pt x="108" y="1830"/>
                    </a:lnTo>
                    <a:lnTo>
                      <a:pt x="323" y="2153"/>
                    </a:lnTo>
                    <a:lnTo>
                      <a:pt x="646" y="2368"/>
                    </a:lnTo>
                    <a:lnTo>
                      <a:pt x="1076" y="2475"/>
                    </a:lnTo>
                    <a:lnTo>
                      <a:pt x="1399" y="2368"/>
                    </a:lnTo>
                    <a:lnTo>
                      <a:pt x="1722" y="2153"/>
                    </a:lnTo>
                    <a:lnTo>
                      <a:pt x="2044" y="1830"/>
                    </a:lnTo>
                    <a:lnTo>
                      <a:pt x="2152" y="1400"/>
                    </a:lnTo>
                    <a:lnTo>
                      <a:pt x="2044" y="862"/>
                    </a:lnTo>
                    <a:lnTo>
                      <a:pt x="1829" y="431"/>
                    </a:lnTo>
                    <a:lnTo>
                      <a:pt x="1506" y="108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8"/>
              <p:cNvSpPr/>
              <p:nvPr/>
            </p:nvSpPr>
            <p:spPr>
              <a:xfrm>
                <a:off x="5214000" y="1460200"/>
                <a:ext cx="112975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8393" extrusionOk="0">
                    <a:moveTo>
                      <a:pt x="2044" y="0"/>
                    </a:moveTo>
                    <a:lnTo>
                      <a:pt x="1506" y="431"/>
                    </a:lnTo>
                    <a:lnTo>
                      <a:pt x="861" y="753"/>
                    </a:lnTo>
                    <a:lnTo>
                      <a:pt x="431" y="1291"/>
                    </a:lnTo>
                    <a:lnTo>
                      <a:pt x="108" y="1722"/>
                    </a:lnTo>
                    <a:lnTo>
                      <a:pt x="108" y="1829"/>
                    </a:lnTo>
                    <a:lnTo>
                      <a:pt x="108" y="2152"/>
                    </a:lnTo>
                    <a:lnTo>
                      <a:pt x="0" y="7639"/>
                    </a:lnTo>
                    <a:lnTo>
                      <a:pt x="1291" y="8284"/>
                    </a:lnTo>
                    <a:lnTo>
                      <a:pt x="1722" y="8392"/>
                    </a:lnTo>
                    <a:lnTo>
                      <a:pt x="2152" y="8284"/>
                    </a:lnTo>
                    <a:lnTo>
                      <a:pt x="4411" y="6886"/>
                    </a:lnTo>
                    <a:lnTo>
                      <a:pt x="4519" y="1399"/>
                    </a:lnTo>
                    <a:lnTo>
                      <a:pt x="4411" y="1076"/>
                    </a:lnTo>
                    <a:lnTo>
                      <a:pt x="4304" y="969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8"/>
              <p:cNvSpPr/>
              <p:nvPr/>
            </p:nvSpPr>
            <p:spPr>
              <a:xfrm>
                <a:off x="5238200" y="1834050"/>
                <a:ext cx="1885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754" extrusionOk="0">
                    <a:moveTo>
                      <a:pt x="754" y="1"/>
                    </a:moveTo>
                    <a:lnTo>
                      <a:pt x="0" y="431"/>
                    </a:lnTo>
                    <a:lnTo>
                      <a:pt x="0" y="754"/>
                    </a:lnTo>
                    <a:lnTo>
                      <a:pt x="646" y="431"/>
                    </a:lnTo>
                    <a:lnTo>
                      <a:pt x="754" y="324"/>
                    </a:lnTo>
                    <a:lnTo>
                      <a:pt x="754" y="216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8"/>
              <p:cNvSpPr/>
              <p:nvPr/>
            </p:nvSpPr>
            <p:spPr>
              <a:xfrm>
                <a:off x="5238200" y="1834050"/>
                <a:ext cx="1885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754" fill="none" extrusionOk="0">
                    <a:moveTo>
                      <a:pt x="0" y="754"/>
                    </a:moveTo>
                    <a:lnTo>
                      <a:pt x="0" y="431"/>
                    </a:lnTo>
                    <a:lnTo>
                      <a:pt x="754" y="1"/>
                    </a:lnTo>
                    <a:lnTo>
                      <a:pt x="754" y="216"/>
                    </a:lnTo>
                    <a:lnTo>
                      <a:pt x="754" y="216"/>
                    </a:lnTo>
                    <a:lnTo>
                      <a:pt x="754" y="324"/>
                    </a:lnTo>
                    <a:lnTo>
                      <a:pt x="646" y="431"/>
                    </a:lnTo>
                    <a:lnTo>
                      <a:pt x="0" y="75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28"/>
              <p:cNvSpPr/>
              <p:nvPr/>
            </p:nvSpPr>
            <p:spPr>
              <a:xfrm>
                <a:off x="5232825" y="1828675"/>
                <a:ext cx="2960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185" extrusionOk="0">
                    <a:moveTo>
                      <a:pt x="861" y="1"/>
                    </a:moveTo>
                    <a:lnTo>
                      <a:pt x="108" y="431"/>
                    </a:lnTo>
                    <a:lnTo>
                      <a:pt x="0" y="646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323" y="1184"/>
                    </a:lnTo>
                    <a:lnTo>
                      <a:pt x="969" y="754"/>
                    </a:lnTo>
                    <a:lnTo>
                      <a:pt x="1076" y="646"/>
                    </a:lnTo>
                    <a:lnTo>
                      <a:pt x="1184" y="431"/>
                    </a:lnTo>
                    <a:lnTo>
                      <a:pt x="1184" y="216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28"/>
              <p:cNvSpPr/>
              <p:nvPr/>
            </p:nvSpPr>
            <p:spPr>
              <a:xfrm>
                <a:off x="5232825" y="1828675"/>
                <a:ext cx="29600" cy="2962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185" fill="none" extrusionOk="0">
                    <a:moveTo>
                      <a:pt x="215" y="969"/>
                    </a:moveTo>
                    <a:lnTo>
                      <a:pt x="431" y="969"/>
                    </a:lnTo>
                    <a:lnTo>
                      <a:pt x="323" y="754"/>
                    </a:lnTo>
                    <a:lnTo>
                      <a:pt x="1076" y="323"/>
                    </a:lnTo>
                    <a:lnTo>
                      <a:pt x="969" y="216"/>
                    </a:lnTo>
                    <a:lnTo>
                      <a:pt x="753" y="216"/>
                    </a:lnTo>
                    <a:lnTo>
                      <a:pt x="753" y="431"/>
                    </a:lnTo>
                    <a:lnTo>
                      <a:pt x="753" y="431"/>
                    </a:lnTo>
                    <a:lnTo>
                      <a:pt x="108" y="861"/>
                    </a:lnTo>
                    <a:lnTo>
                      <a:pt x="215" y="969"/>
                    </a:lnTo>
                    <a:lnTo>
                      <a:pt x="431" y="969"/>
                    </a:lnTo>
                    <a:lnTo>
                      <a:pt x="215" y="969"/>
                    </a:lnTo>
                    <a:lnTo>
                      <a:pt x="323" y="1184"/>
                    </a:lnTo>
                    <a:lnTo>
                      <a:pt x="969" y="754"/>
                    </a:lnTo>
                    <a:lnTo>
                      <a:pt x="969" y="754"/>
                    </a:lnTo>
                    <a:lnTo>
                      <a:pt x="1076" y="646"/>
                    </a:lnTo>
                    <a:lnTo>
                      <a:pt x="1184" y="431"/>
                    </a:lnTo>
                    <a:lnTo>
                      <a:pt x="1184" y="216"/>
                    </a:lnTo>
                    <a:lnTo>
                      <a:pt x="1184" y="216"/>
                    </a:lnTo>
                    <a:lnTo>
                      <a:pt x="1076" y="1"/>
                    </a:lnTo>
                    <a:lnTo>
                      <a:pt x="1076" y="1"/>
                    </a:lnTo>
                    <a:lnTo>
                      <a:pt x="861" y="1"/>
                    </a:lnTo>
                    <a:lnTo>
                      <a:pt x="108" y="431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0" y="969"/>
                    </a:lnTo>
                    <a:lnTo>
                      <a:pt x="0" y="969"/>
                    </a:lnTo>
                    <a:lnTo>
                      <a:pt x="108" y="1184"/>
                    </a:lnTo>
                    <a:lnTo>
                      <a:pt x="108" y="1184"/>
                    </a:lnTo>
                    <a:lnTo>
                      <a:pt x="323" y="1184"/>
                    </a:lnTo>
                    <a:lnTo>
                      <a:pt x="215" y="96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28"/>
              <p:cNvSpPr/>
              <p:nvPr/>
            </p:nvSpPr>
            <p:spPr>
              <a:xfrm>
                <a:off x="5205925" y="1812550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extrusionOk="0">
                    <a:moveTo>
                      <a:pt x="646" y="0"/>
                    </a:moveTo>
                    <a:lnTo>
                      <a:pt x="431" y="108"/>
                    </a:lnTo>
                    <a:lnTo>
                      <a:pt x="108" y="215"/>
                    </a:lnTo>
                    <a:lnTo>
                      <a:pt x="0" y="430"/>
                    </a:lnTo>
                    <a:lnTo>
                      <a:pt x="108" y="538"/>
                    </a:lnTo>
                    <a:lnTo>
                      <a:pt x="1291" y="1291"/>
                    </a:lnTo>
                    <a:lnTo>
                      <a:pt x="2045" y="861"/>
                    </a:lnTo>
                    <a:lnTo>
                      <a:pt x="754" y="108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28"/>
              <p:cNvSpPr/>
              <p:nvPr/>
            </p:nvSpPr>
            <p:spPr>
              <a:xfrm>
                <a:off x="5205925" y="1812550"/>
                <a:ext cx="51125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292" fill="none" extrusionOk="0">
                    <a:moveTo>
                      <a:pt x="2045" y="861"/>
                    </a:moveTo>
                    <a:lnTo>
                      <a:pt x="754" y="108"/>
                    </a:lnTo>
                    <a:lnTo>
                      <a:pt x="754" y="108"/>
                    </a:lnTo>
                    <a:lnTo>
                      <a:pt x="646" y="0"/>
                    </a:lnTo>
                    <a:lnTo>
                      <a:pt x="431" y="108"/>
                    </a:lnTo>
                    <a:lnTo>
                      <a:pt x="108" y="215"/>
                    </a:lnTo>
                    <a:lnTo>
                      <a:pt x="108" y="215"/>
                    </a:lnTo>
                    <a:lnTo>
                      <a:pt x="0" y="430"/>
                    </a:lnTo>
                    <a:lnTo>
                      <a:pt x="108" y="538"/>
                    </a:lnTo>
                    <a:lnTo>
                      <a:pt x="1291" y="1291"/>
                    </a:lnTo>
                    <a:lnTo>
                      <a:pt x="2045" y="86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8"/>
              <p:cNvSpPr/>
              <p:nvPr/>
            </p:nvSpPr>
            <p:spPr>
              <a:xfrm>
                <a:off x="5200550" y="1807150"/>
                <a:ext cx="618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615" extrusionOk="0">
                    <a:moveTo>
                      <a:pt x="969" y="431"/>
                    </a:moveTo>
                    <a:lnTo>
                      <a:pt x="1904" y="1027"/>
                    </a:lnTo>
                    <a:lnTo>
                      <a:pt x="1904" y="1027"/>
                    </a:lnTo>
                    <a:lnTo>
                      <a:pt x="1506" y="1292"/>
                    </a:lnTo>
                    <a:lnTo>
                      <a:pt x="431" y="646"/>
                    </a:lnTo>
                    <a:lnTo>
                      <a:pt x="753" y="431"/>
                    </a:lnTo>
                    <a:close/>
                    <a:moveTo>
                      <a:pt x="753" y="1"/>
                    </a:moveTo>
                    <a:lnTo>
                      <a:pt x="538" y="109"/>
                    </a:lnTo>
                    <a:lnTo>
                      <a:pt x="215" y="324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108" y="754"/>
                    </a:lnTo>
                    <a:lnTo>
                      <a:pt x="215" y="969"/>
                    </a:lnTo>
                    <a:lnTo>
                      <a:pt x="1399" y="1615"/>
                    </a:lnTo>
                    <a:lnTo>
                      <a:pt x="1614" y="1615"/>
                    </a:lnTo>
                    <a:lnTo>
                      <a:pt x="2367" y="1184"/>
                    </a:lnTo>
                    <a:lnTo>
                      <a:pt x="2475" y="1077"/>
                    </a:lnTo>
                    <a:lnTo>
                      <a:pt x="2367" y="862"/>
                    </a:lnTo>
                    <a:lnTo>
                      <a:pt x="1076" y="109"/>
                    </a:lnTo>
                    <a:lnTo>
                      <a:pt x="75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8"/>
              <p:cNvSpPr/>
              <p:nvPr/>
            </p:nvSpPr>
            <p:spPr>
              <a:xfrm>
                <a:off x="5200550" y="1807150"/>
                <a:ext cx="6187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615" fill="none" extrusionOk="0">
                    <a:moveTo>
                      <a:pt x="2260" y="1077"/>
                    </a:moveTo>
                    <a:lnTo>
                      <a:pt x="2367" y="862"/>
                    </a:lnTo>
                    <a:lnTo>
                      <a:pt x="1076" y="109"/>
                    </a:lnTo>
                    <a:lnTo>
                      <a:pt x="1076" y="109"/>
                    </a:lnTo>
                    <a:lnTo>
                      <a:pt x="753" y="1"/>
                    </a:lnTo>
                    <a:lnTo>
                      <a:pt x="753" y="1"/>
                    </a:lnTo>
                    <a:lnTo>
                      <a:pt x="538" y="109"/>
                    </a:lnTo>
                    <a:lnTo>
                      <a:pt x="215" y="324"/>
                    </a:lnTo>
                    <a:lnTo>
                      <a:pt x="215" y="324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0" y="646"/>
                    </a:lnTo>
                    <a:lnTo>
                      <a:pt x="108" y="754"/>
                    </a:lnTo>
                    <a:lnTo>
                      <a:pt x="215" y="969"/>
                    </a:lnTo>
                    <a:lnTo>
                      <a:pt x="1399" y="1615"/>
                    </a:lnTo>
                    <a:lnTo>
                      <a:pt x="1399" y="1615"/>
                    </a:lnTo>
                    <a:lnTo>
                      <a:pt x="1614" y="1615"/>
                    </a:lnTo>
                    <a:lnTo>
                      <a:pt x="2367" y="1184"/>
                    </a:lnTo>
                    <a:lnTo>
                      <a:pt x="2367" y="1184"/>
                    </a:lnTo>
                    <a:lnTo>
                      <a:pt x="2475" y="1077"/>
                    </a:lnTo>
                    <a:lnTo>
                      <a:pt x="2475" y="1077"/>
                    </a:lnTo>
                    <a:lnTo>
                      <a:pt x="2367" y="862"/>
                    </a:lnTo>
                    <a:lnTo>
                      <a:pt x="2260" y="1077"/>
                    </a:lnTo>
                    <a:lnTo>
                      <a:pt x="2152" y="862"/>
                    </a:lnTo>
                    <a:lnTo>
                      <a:pt x="1506" y="1292"/>
                    </a:lnTo>
                    <a:lnTo>
                      <a:pt x="431" y="646"/>
                    </a:lnTo>
                    <a:lnTo>
                      <a:pt x="431" y="646"/>
                    </a:lnTo>
                    <a:lnTo>
                      <a:pt x="431" y="646"/>
                    </a:lnTo>
                    <a:lnTo>
                      <a:pt x="753" y="431"/>
                    </a:lnTo>
                    <a:lnTo>
                      <a:pt x="753" y="431"/>
                    </a:lnTo>
                    <a:lnTo>
                      <a:pt x="969" y="431"/>
                    </a:lnTo>
                    <a:lnTo>
                      <a:pt x="2152" y="1184"/>
                    </a:lnTo>
                    <a:lnTo>
                      <a:pt x="2260" y="1077"/>
                    </a:lnTo>
                    <a:lnTo>
                      <a:pt x="2152" y="862"/>
                    </a:lnTo>
                    <a:lnTo>
                      <a:pt x="2260" y="107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8"/>
              <p:cNvSpPr/>
              <p:nvPr/>
            </p:nvSpPr>
            <p:spPr>
              <a:xfrm>
                <a:off x="5205925" y="1823300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extrusionOk="0">
                    <a:moveTo>
                      <a:pt x="0" y="0"/>
                    </a:moveTo>
                    <a:lnTo>
                      <a:pt x="0" y="216"/>
                    </a:lnTo>
                    <a:lnTo>
                      <a:pt x="0" y="323"/>
                    </a:lnTo>
                    <a:lnTo>
                      <a:pt x="108" y="431"/>
                    </a:lnTo>
                    <a:lnTo>
                      <a:pt x="1291" y="1184"/>
                    </a:lnTo>
                    <a:lnTo>
                      <a:pt x="1291" y="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8"/>
              <p:cNvSpPr/>
              <p:nvPr/>
            </p:nvSpPr>
            <p:spPr>
              <a:xfrm>
                <a:off x="5205925" y="1823300"/>
                <a:ext cx="32300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84" fill="none" extrusionOk="0">
                    <a:moveTo>
                      <a:pt x="1291" y="1184"/>
                    </a:moveTo>
                    <a:lnTo>
                      <a:pt x="108" y="431"/>
                    </a:lnTo>
                    <a:lnTo>
                      <a:pt x="108" y="431"/>
                    </a:lnTo>
                    <a:lnTo>
                      <a:pt x="0" y="323"/>
                    </a:lnTo>
                    <a:lnTo>
                      <a:pt x="0" y="216"/>
                    </a:lnTo>
                    <a:lnTo>
                      <a:pt x="0" y="0"/>
                    </a:lnTo>
                    <a:lnTo>
                      <a:pt x="1291" y="861"/>
                    </a:lnTo>
                    <a:lnTo>
                      <a:pt x="1291" y="118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8"/>
              <p:cNvSpPr/>
              <p:nvPr/>
            </p:nvSpPr>
            <p:spPr>
              <a:xfrm>
                <a:off x="5200550" y="1817925"/>
                <a:ext cx="430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615" extrusionOk="0">
                    <a:moveTo>
                      <a:pt x="108" y="0"/>
                    </a:moveTo>
                    <a:lnTo>
                      <a:pt x="0" y="108"/>
                    </a:lnTo>
                    <a:lnTo>
                      <a:pt x="0" y="323"/>
                    </a:lnTo>
                    <a:lnTo>
                      <a:pt x="0" y="431"/>
                    </a:lnTo>
                    <a:lnTo>
                      <a:pt x="0" y="646"/>
                    </a:lnTo>
                    <a:lnTo>
                      <a:pt x="215" y="753"/>
                    </a:lnTo>
                    <a:lnTo>
                      <a:pt x="1399" y="1614"/>
                    </a:lnTo>
                    <a:lnTo>
                      <a:pt x="1614" y="1614"/>
                    </a:lnTo>
                    <a:lnTo>
                      <a:pt x="1722" y="1399"/>
                    </a:lnTo>
                    <a:lnTo>
                      <a:pt x="1614" y="1076"/>
                    </a:lnTo>
                    <a:lnTo>
                      <a:pt x="1614" y="861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8"/>
              <p:cNvSpPr/>
              <p:nvPr/>
            </p:nvSpPr>
            <p:spPr>
              <a:xfrm>
                <a:off x="5200550" y="1817925"/>
                <a:ext cx="43050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615" fill="none" extrusionOk="0">
                    <a:moveTo>
                      <a:pt x="1506" y="1399"/>
                    </a:moveTo>
                    <a:lnTo>
                      <a:pt x="1614" y="1291"/>
                    </a:lnTo>
                    <a:lnTo>
                      <a:pt x="431" y="538"/>
                    </a:lnTo>
                    <a:lnTo>
                      <a:pt x="431" y="538"/>
                    </a:lnTo>
                    <a:lnTo>
                      <a:pt x="323" y="431"/>
                    </a:lnTo>
                    <a:lnTo>
                      <a:pt x="215" y="431"/>
                    </a:lnTo>
                    <a:lnTo>
                      <a:pt x="323" y="431"/>
                    </a:lnTo>
                    <a:lnTo>
                      <a:pt x="431" y="215"/>
                    </a:lnTo>
                    <a:lnTo>
                      <a:pt x="215" y="215"/>
                    </a:lnTo>
                    <a:lnTo>
                      <a:pt x="108" y="323"/>
                    </a:lnTo>
                    <a:lnTo>
                      <a:pt x="1291" y="1184"/>
                    </a:lnTo>
                    <a:lnTo>
                      <a:pt x="1291" y="1399"/>
                    </a:lnTo>
                    <a:lnTo>
                      <a:pt x="1506" y="1399"/>
                    </a:lnTo>
                    <a:lnTo>
                      <a:pt x="1614" y="1291"/>
                    </a:lnTo>
                    <a:lnTo>
                      <a:pt x="1506" y="1399"/>
                    </a:lnTo>
                    <a:lnTo>
                      <a:pt x="1722" y="1399"/>
                    </a:lnTo>
                    <a:lnTo>
                      <a:pt x="1614" y="1076"/>
                    </a:lnTo>
                    <a:lnTo>
                      <a:pt x="1614" y="1076"/>
                    </a:lnTo>
                    <a:lnTo>
                      <a:pt x="1614" y="861"/>
                    </a:lnTo>
                    <a:lnTo>
                      <a:pt x="323" y="0"/>
                    </a:lnTo>
                    <a:lnTo>
                      <a:pt x="323" y="0"/>
                    </a:lnTo>
                    <a:lnTo>
                      <a:pt x="108" y="0"/>
                    </a:lnTo>
                    <a:lnTo>
                      <a:pt x="108" y="0"/>
                    </a:lnTo>
                    <a:lnTo>
                      <a:pt x="0" y="108"/>
                    </a:lnTo>
                    <a:lnTo>
                      <a:pt x="0" y="323"/>
                    </a:lnTo>
                    <a:lnTo>
                      <a:pt x="0" y="431"/>
                    </a:lnTo>
                    <a:lnTo>
                      <a:pt x="0" y="431"/>
                    </a:lnTo>
                    <a:lnTo>
                      <a:pt x="0" y="646"/>
                    </a:lnTo>
                    <a:lnTo>
                      <a:pt x="215" y="753"/>
                    </a:lnTo>
                    <a:lnTo>
                      <a:pt x="1399" y="1614"/>
                    </a:lnTo>
                    <a:lnTo>
                      <a:pt x="1399" y="1614"/>
                    </a:lnTo>
                    <a:lnTo>
                      <a:pt x="1614" y="1614"/>
                    </a:lnTo>
                    <a:lnTo>
                      <a:pt x="1614" y="1614"/>
                    </a:lnTo>
                    <a:lnTo>
                      <a:pt x="1722" y="1399"/>
                    </a:lnTo>
                    <a:lnTo>
                      <a:pt x="1506" y="13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8"/>
              <p:cNvSpPr/>
              <p:nvPr/>
            </p:nvSpPr>
            <p:spPr>
              <a:xfrm>
                <a:off x="5216675" y="1621575"/>
                <a:ext cx="53825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8931" extrusionOk="0">
                    <a:moveTo>
                      <a:pt x="1077" y="1"/>
                    </a:moveTo>
                    <a:lnTo>
                      <a:pt x="646" y="108"/>
                    </a:lnTo>
                    <a:lnTo>
                      <a:pt x="324" y="323"/>
                    </a:lnTo>
                    <a:lnTo>
                      <a:pt x="108" y="861"/>
                    </a:lnTo>
                    <a:lnTo>
                      <a:pt x="1" y="1292"/>
                    </a:lnTo>
                    <a:lnTo>
                      <a:pt x="1" y="1399"/>
                    </a:lnTo>
                    <a:lnTo>
                      <a:pt x="431" y="8607"/>
                    </a:lnTo>
                    <a:lnTo>
                      <a:pt x="539" y="8715"/>
                    </a:lnTo>
                    <a:lnTo>
                      <a:pt x="646" y="8823"/>
                    </a:lnTo>
                    <a:lnTo>
                      <a:pt x="1077" y="8930"/>
                    </a:lnTo>
                    <a:lnTo>
                      <a:pt x="1399" y="8823"/>
                    </a:lnTo>
                    <a:lnTo>
                      <a:pt x="1615" y="8715"/>
                    </a:lnTo>
                    <a:lnTo>
                      <a:pt x="1615" y="8607"/>
                    </a:lnTo>
                    <a:lnTo>
                      <a:pt x="2045" y="2583"/>
                    </a:lnTo>
                    <a:lnTo>
                      <a:pt x="2153" y="1399"/>
                    </a:lnTo>
                    <a:lnTo>
                      <a:pt x="2153" y="1292"/>
                    </a:lnTo>
                    <a:lnTo>
                      <a:pt x="2153" y="861"/>
                    </a:lnTo>
                    <a:lnTo>
                      <a:pt x="1937" y="431"/>
                    </a:lnTo>
                    <a:lnTo>
                      <a:pt x="1507" y="10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8"/>
              <p:cNvSpPr/>
              <p:nvPr/>
            </p:nvSpPr>
            <p:spPr>
              <a:xfrm>
                <a:off x="5216675" y="1621575"/>
                <a:ext cx="53825" cy="2232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8931" fill="none" extrusionOk="0">
                    <a:moveTo>
                      <a:pt x="2153" y="1292"/>
                    </a:moveTo>
                    <a:lnTo>
                      <a:pt x="2153" y="1292"/>
                    </a:lnTo>
                    <a:lnTo>
                      <a:pt x="2153" y="861"/>
                    </a:lnTo>
                    <a:lnTo>
                      <a:pt x="1937" y="431"/>
                    </a:lnTo>
                    <a:lnTo>
                      <a:pt x="1507" y="108"/>
                    </a:lnTo>
                    <a:lnTo>
                      <a:pt x="1077" y="1"/>
                    </a:lnTo>
                    <a:lnTo>
                      <a:pt x="1077" y="1"/>
                    </a:lnTo>
                    <a:lnTo>
                      <a:pt x="646" y="108"/>
                    </a:lnTo>
                    <a:lnTo>
                      <a:pt x="324" y="323"/>
                    </a:lnTo>
                    <a:lnTo>
                      <a:pt x="108" y="861"/>
                    </a:lnTo>
                    <a:lnTo>
                      <a:pt x="1" y="1292"/>
                    </a:lnTo>
                    <a:lnTo>
                      <a:pt x="1" y="1399"/>
                    </a:lnTo>
                    <a:lnTo>
                      <a:pt x="1" y="1399"/>
                    </a:lnTo>
                    <a:lnTo>
                      <a:pt x="431" y="8607"/>
                    </a:lnTo>
                    <a:lnTo>
                      <a:pt x="431" y="8607"/>
                    </a:lnTo>
                    <a:lnTo>
                      <a:pt x="539" y="8715"/>
                    </a:lnTo>
                    <a:lnTo>
                      <a:pt x="646" y="8823"/>
                    </a:lnTo>
                    <a:lnTo>
                      <a:pt x="1077" y="8930"/>
                    </a:lnTo>
                    <a:lnTo>
                      <a:pt x="1077" y="8930"/>
                    </a:lnTo>
                    <a:lnTo>
                      <a:pt x="1399" y="8823"/>
                    </a:lnTo>
                    <a:lnTo>
                      <a:pt x="1615" y="8715"/>
                    </a:lnTo>
                    <a:lnTo>
                      <a:pt x="1615" y="8607"/>
                    </a:lnTo>
                    <a:lnTo>
                      <a:pt x="2045" y="2583"/>
                    </a:lnTo>
                    <a:lnTo>
                      <a:pt x="2153" y="1399"/>
                    </a:lnTo>
                    <a:lnTo>
                      <a:pt x="2153" y="129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8"/>
              <p:cNvSpPr/>
              <p:nvPr/>
            </p:nvSpPr>
            <p:spPr>
              <a:xfrm>
                <a:off x="5211300" y="1616200"/>
                <a:ext cx="64575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361" extrusionOk="0">
                    <a:moveTo>
                      <a:pt x="1614" y="431"/>
                    </a:moveTo>
                    <a:lnTo>
                      <a:pt x="1937" y="646"/>
                    </a:lnTo>
                    <a:lnTo>
                      <a:pt x="2045" y="969"/>
                    </a:lnTo>
                    <a:lnTo>
                      <a:pt x="2152" y="1399"/>
                    </a:lnTo>
                    <a:lnTo>
                      <a:pt x="2152" y="1507"/>
                    </a:lnTo>
                    <a:lnTo>
                      <a:pt x="2152" y="1614"/>
                    </a:lnTo>
                    <a:lnTo>
                      <a:pt x="2045" y="2798"/>
                    </a:lnTo>
                    <a:lnTo>
                      <a:pt x="1614" y="8822"/>
                    </a:lnTo>
                    <a:lnTo>
                      <a:pt x="1507" y="8822"/>
                    </a:lnTo>
                    <a:lnTo>
                      <a:pt x="1292" y="8930"/>
                    </a:lnTo>
                    <a:lnTo>
                      <a:pt x="969" y="8822"/>
                    </a:lnTo>
                    <a:lnTo>
                      <a:pt x="861" y="8822"/>
                    </a:lnTo>
                    <a:lnTo>
                      <a:pt x="444" y="1829"/>
                    </a:lnTo>
                    <a:lnTo>
                      <a:pt x="539" y="1829"/>
                    </a:lnTo>
                    <a:lnTo>
                      <a:pt x="431" y="1507"/>
                    </a:lnTo>
                    <a:lnTo>
                      <a:pt x="431" y="1399"/>
                    </a:lnTo>
                    <a:lnTo>
                      <a:pt x="539" y="1076"/>
                    </a:lnTo>
                    <a:lnTo>
                      <a:pt x="646" y="646"/>
                    </a:lnTo>
                    <a:lnTo>
                      <a:pt x="969" y="431"/>
                    </a:lnTo>
                    <a:close/>
                    <a:moveTo>
                      <a:pt x="1076" y="0"/>
                    </a:moveTo>
                    <a:lnTo>
                      <a:pt x="754" y="108"/>
                    </a:lnTo>
                    <a:lnTo>
                      <a:pt x="323" y="431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" y="1614"/>
                    </a:lnTo>
                    <a:lnTo>
                      <a:pt x="1" y="1722"/>
                    </a:lnTo>
                    <a:lnTo>
                      <a:pt x="19" y="1713"/>
                    </a:lnTo>
                    <a:lnTo>
                      <a:pt x="431" y="8822"/>
                    </a:lnTo>
                    <a:lnTo>
                      <a:pt x="539" y="9038"/>
                    </a:lnTo>
                    <a:lnTo>
                      <a:pt x="754" y="9253"/>
                    </a:lnTo>
                    <a:lnTo>
                      <a:pt x="969" y="9360"/>
                    </a:lnTo>
                    <a:lnTo>
                      <a:pt x="1507" y="9360"/>
                    </a:lnTo>
                    <a:lnTo>
                      <a:pt x="1830" y="9253"/>
                    </a:lnTo>
                    <a:lnTo>
                      <a:pt x="1937" y="9038"/>
                    </a:lnTo>
                    <a:lnTo>
                      <a:pt x="2045" y="8822"/>
                    </a:lnTo>
                    <a:lnTo>
                      <a:pt x="2475" y="2798"/>
                    </a:lnTo>
                    <a:lnTo>
                      <a:pt x="2583" y="1722"/>
                    </a:lnTo>
                    <a:lnTo>
                      <a:pt x="2583" y="1614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260" y="431"/>
                    </a:lnTo>
                    <a:lnTo>
                      <a:pt x="1830" y="108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8"/>
              <p:cNvSpPr/>
              <p:nvPr/>
            </p:nvSpPr>
            <p:spPr>
              <a:xfrm>
                <a:off x="5211300" y="1616200"/>
                <a:ext cx="64575" cy="2340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9361" fill="none" extrusionOk="0">
                    <a:moveTo>
                      <a:pt x="2368" y="1507"/>
                    </a:moveTo>
                    <a:lnTo>
                      <a:pt x="2583" y="1614"/>
                    </a:lnTo>
                    <a:lnTo>
                      <a:pt x="2583" y="1614"/>
                    </a:lnTo>
                    <a:lnTo>
                      <a:pt x="2583" y="1399"/>
                    </a:lnTo>
                    <a:lnTo>
                      <a:pt x="2583" y="1399"/>
                    </a:lnTo>
                    <a:lnTo>
                      <a:pt x="2475" y="861"/>
                    </a:lnTo>
                    <a:lnTo>
                      <a:pt x="2260" y="431"/>
                    </a:lnTo>
                    <a:lnTo>
                      <a:pt x="2260" y="431"/>
                    </a:lnTo>
                    <a:lnTo>
                      <a:pt x="1830" y="108"/>
                    </a:lnTo>
                    <a:lnTo>
                      <a:pt x="1292" y="0"/>
                    </a:lnTo>
                    <a:lnTo>
                      <a:pt x="1292" y="0"/>
                    </a:lnTo>
                    <a:lnTo>
                      <a:pt x="1292" y="0"/>
                    </a:lnTo>
                    <a:lnTo>
                      <a:pt x="1076" y="0"/>
                    </a:lnTo>
                    <a:lnTo>
                      <a:pt x="754" y="108"/>
                    </a:lnTo>
                    <a:lnTo>
                      <a:pt x="323" y="431"/>
                    </a:lnTo>
                    <a:lnTo>
                      <a:pt x="323" y="431"/>
                    </a:lnTo>
                    <a:lnTo>
                      <a:pt x="108" y="861"/>
                    </a:lnTo>
                    <a:lnTo>
                      <a:pt x="1" y="1399"/>
                    </a:lnTo>
                    <a:lnTo>
                      <a:pt x="1" y="1399"/>
                    </a:lnTo>
                    <a:lnTo>
                      <a:pt x="1" y="1507"/>
                    </a:lnTo>
                    <a:lnTo>
                      <a:pt x="1" y="1614"/>
                    </a:lnTo>
                    <a:lnTo>
                      <a:pt x="1" y="1722"/>
                    </a:lnTo>
                    <a:lnTo>
                      <a:pt x="216" y="1614"/>
                    </a:lnTo>
                    <a:lnTo>
                      <a:pt x="216" y="1399"/>
                    </a:lnTo>
                    <a:lnTo>
                      <a:pt x="216" y="1399"/>
                    </a:lnTo>
                    <a:lnTo>
                      <a:pt x="1" y="1399"/>
                    </a:lnTo>
                    <a:lnTo>
                      <a:pt x="431" y="8822"/>
                    </a:lnTo>
                    <a:lnTo>
                      <a:pt x="431" y="8822"/>
                    </a:lnTo>
                    <a:lnTo>
                      <a:pt x="431" y="8822"/>
                    </a:lnTo>
                    <a:lnTo>
                      <a:pt x="539" y="9038"/>
                    </a:lnTo>
                    <a:lnTo>
                      <a:pt x="754" y="9253"/>
                    </a:lnTo>
                    <a:lnTo>
                      <a:pt x="754" y="9253"/>
                    </a:lnTo>
                    <a:lnTo>
                      <a:pt x="969" y="9360"/>
                    </a:lnTo>
                    <a:lnTo>
                      <a:pt x="1292" y="9360"/>
                    </a:lnTo>
                    <a:lnTo>
                      <a:pt x="1292" y="9360"/>
                    </a:lnTo>
                    <a:lnTo>
                      <a:pt x="1292" y="9360"/>
                    </a:lnTo>
                    <a:lnTo>
                      <a:pt x="1292" y="9360"/>
                    </a:lnTo>
                    <a:lnTo>
                      <a:pt x="1507" y="9360"/>
                    </a:lnTo>
                    <a:lnTo>
                      <a:pt x="1830" y="9253"/>
                    </a:lnTo>
                    <a:lnTo>
                      <a:pt x="1830" y="9253"/>
                    </a:lnTo>
                    <a:lnTo>
                      <a:pt x="1937" y="9038"/>
                    </a:lnTo>
                    <a:lnTo>
                      <a:pt x="2045" y="8822"/>
                    </a:lnTo>
                    <a:lnTo>
                      <a:pt x="2045" y="8822"/>
                    </a:lnTo>
                    <a:lnTo>
                      <a:pt x="2475" y="2798"/>
                    </a:lnTo>
                    <a:lnTo>
                      <a:pt x="2583" y="1722"/>
                    </a:lnTo>
                    <a:lnTo>
                      <a:pt x="2583" y="1614"/>
                    </a:lnTo>
                    <a:lnTo>
                      <a:pt x="2583" y="1614"/>
                    </a:lnTo>
                    <a:lnTo>
                      <a:pt x="2583" y="1614"/>
                    </a:lnTo>
                    <a:lnTo>
                      <a:pt x="2368" y="1507"/>
                    </a:lnTo>
                    <a:lnTo>
                      <a:pt x="2152" y="1507"/>
                    </a:lnTo>
                    <a:lnTo>
                      <a:pt x="2152" y="1614"/>
                    </a:lnTo>
                    <a:lnTo>
                      <a:pt x="2152" y="1614"/>
                    </a:lnTo>
                    <a:lnTo>
                      <a:pt x="2045" y="2798"/>
                    </a:lnTo>
                    <a:lnTo>
                      <a:pt x="1614" y="8822"/>
                    </a:lnTo>
                    <a:lnTo>
                      <a:pt x="1830" y="8822"/>
                    </a:lnTo>
                    <a:lnTo>
                      <a:pt x="1614" y="8822"/>
                    </a:lnTo>
                    <a:lnTo>
                      <a:pt x="1614" y="8822"/>
                    </a:lnTo>
                    <a:lnTo>
                      <a:pt x="1507" y="8822"/>
                    </a:lnTo>
                    <a:lnTo>
                      <a:pt x="1507" y="8822"/>
                    </a:lnTo>
                    <a:lnTo>
                      <a:pt x="1292" y="8930"/>
                    </a:lnTo>
                    <a:lnTo>
                      <a:pt x="1292" y="8930"/>
                    </a:lnTo>
                    <a:lnTo>
                      <a:pt x="1292" y="8930"/>
                    </a:lnTo>
                    <a:lnTo>
                      <a:pt x="1292" y="8930"/>
                    </a:lnTo>
                    <a:lnTo>
                      <a:pt x="969" y="8822"/>
                    </a:lnTo>
                    <a:lnTo>
                      <a:pt x="969" y="8822"/>
                    </a:lnTo>
                    <a:lnTo>
                      <a:pt x="861" y="8822"/>
                    </a:lnTo>
                    <a:lnTo>
                      <a:pt x="861" y="8822"/>
                    </a:lnTo>
                    <a:lnTo>
                      <a:pt x="431" y="1614"/>
                    </a:lnTo>
                    <a:lnTo>
                      <a:pt x="216" y="1614"/>
                    </a:lnTo>
                    <a:lnTo>
                      <a:pt x="216" y="1829"/>
                    </a:lnTo>
                    <a:lnTo>
                      <a:pt x="216" y="1829"/>
                    </a:lnTo>
                    <a:lnTo>
                      <a:pt x="539" y="1829"/>
                    </a:lnTo>
                    <a:lnTo>
                      <a:pt x="431" y="1507"/>
                    </a:lnTo>
                    <a:lnTo>
                      <a:pt x="216" y="1507"/>
                    </a:lnTo>
                    <a:lnTo>
                      <a:pt x="431" y="1507"/>
                    </a:lnTo>
                    <a:lnTo>
                      <a:pt x="431" y="1399"/>
                    </a:lnTo>
                    <a:lnTo>
                      <a:pt x="431" y="1399"/>
                    </a:lnTo>
                    <a:lnTo>
                      <a:pt x="539" y="1076"/>
                    </a:lnTo>
                    <a:lnTo>
                      <a:pt x="646" y="646"/>
                    </a:lnTo>
                    <a:lnTo>
                      <a:pt x="646" y="646"/>
                    </a:lnTo>
                    <a:lnTo>
                      <a:pt x="969" y="431"/>
                    </a:lnTo>
                    <a:lnTo>
                      <a:pt x="1292" y="431"/>
                    </a:lnTo>
                    <a:lnTo>
                      <a:pt x="1292" y="431"/>
                    </a:lnTo>
                    <a:lnTo>
                      <a:pt x="1292" y="431"/>
                    </a:lnTo>
                    <a:lnTo>
                      <a:pt x="1614" y="431"/>
                    </a:lnTo>
                    <a:lnTo>
                      <a:pt x="1937" y="646"/>
                    </a:lnTo>
                    <a:lnTo>
                      <a:pt x="1937" y="646"/>
                    </a:lnTo>
                    <a:lnTo>
                      <a:pt x="2045" y="969"/>
                    </a:lnTo>
                    <a:lnTo>
                      <a:pt x="2152" y="1399"/>
                    </a:lnTo>
                    <a:lnTo>
                      <a:pt x="2152" y="1507"/>
                    </a:lnTo>
                    <a:lnTo>
                      <a:pt x="2368" y="1507"/>
                    </a:lnTo>
                    <a:lnTo>
                      <a:pt x="2152" y="1507"/>
                    </a:lnTo>
                    <a:lnTo>
                      <a:pt x="2368" y="15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28"/>
              <p:cNvSpPr/>
              <p:nvPr/>
            </p:nvSpPr>
            <p:spPr>
              <a:xfrm>
                <a:off x="5211300" y="1460200"/>
                <a:ext cx="88775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8393" extrusionOk="0">
                    <a:moveTo>
                      <a:pt x="2152" y="0"/>
                    </a:moveTo>
                    <a:lnTo>
                      <a:pt x="1614" y="431"/>
                    </a:lnTo>
                    <a:lnTo>
                      <a:pt x="969" y="753"/>
                    </a:lnTo>
                    <a:lnTo>
                      <a:pt x="539" y="1291"/>
                    </a:lnTo>
                    <a:lnTo>
                      <a:pt x="216" y="1722"/>
                    </a:lnTo>
                    <a:lnTo>
                      <a:pt x="216" y="1829"/>
                    </a:lnTo>
                    <a:lnTo>
                      <a:pt x="216" y="2152"/>
                    </a:lnTo>
                    <a:lnTo>
                      <a:pt x="1" y="7639"/>
                    </a:lnTo>
                    <a:lnTo>
                      <a:pt x="1399" y="8284"/>
                    </a:lnTo>
                    <a:lnTo>
                      <a:pt x="1830" y="8392"/>
                    </a:lnTo>
                    <a:lnTo>
                      <a:pt x="2260" y="8284"/>
                    </a:lnTo>
                    <a:lnTo>
                      <a:pt x="2905" y="7854"/>
                    </a:lnTo>
                    <a:lnTo>
                      <a:pt x="3121" y="7639"/>
                    </a:lnTo>
                    <a:lnTo>
                      <a:pt x="3336" y="7101"/>
                    </a:lnTo>
                    <a:lnTo>
                      <a:pt x="3551" y="6348"/>
                    </a:lnTo>
                    <a:lnTo>
                      <a:pt x="3443" y="3658"/>
                    </a:lnTo>
                    <a:lnTo>
                      <a:pt x="3228" y="323"/>
                    </a:lnTo>
                    <a:lnTo>
                      <a:pt x="269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28"/>
              <p:cNvSpPr/>
              <p:nvPr/>
            </p:nvSpPr>
            <p:spPr>
              <a:xfrm>
                <a:off x="5176325" y="1479025"/>
                <a:ext cx="1291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3229" extrusionOk="0">
                    <a:moveTo>
                      <a:pt x="754" y="0"/>
                    </a:moveTo>
                    <a:lnTo>
                      <a:pt x="109" y="216"/>
                    </a:lnTo>
                    <a:lnTo>
                      <a:pt x="1" y="538"/>
                    </a:lnTo>
                    <a:lnTo>
                      <a:pt x="539" y="969"/>
                    </a:lnTo>
                    <a:lnTo>
                      <a:pt x="647" y="538"/>
                    </a:lnTo>
                    <a:lnTo>
                      <a:pt x="1400" y="1184"/>
                    </a:lnTo>
                    <a:lnTo>
                      <a:pt x="1507" y="1291"/>
                    </a:lnTo>
                    <a:lnTo>
                      <a:pt x="3659" y="3013"/>
                    </a:lnTo>
                    <a:lnTo>
                      <a:pt x="4089" y="3228"/>
                    </a:lnTo>
                    <a:lnTo>
                      <a:pt x="4842" y="3228"/>
                    </a:lnTo>
                    <a:lnTo>
                      <a:pt x="5058" y="3013"/>
                    </a:lnTo>
                    <a:lnTo>
                      <a:pt x="5165" y="2905"/>
                    </a:lnTo>
                    <a:lnTo>
                      <a:pt x="5165" y="2690"/>
                    </a:lnTo>
                    <a:lnTo>
                      <a:pt x="5058" y="2475"/>
                    </a:lnTo>
                    <a:lnTo>
                      <a:pt x="4735" y="2260"/>
                    </a:lnTo>
                    <a:lnTo>
                      <a:pt x="4412" y="2152"/>
                    </a:lnTo>
                    <a:lnTo>
                      <a:pt x="4412" y="2045"/>
                    </a:lnTo>
                    <a:lnTo>
                      <a:pt x="3013" y="1184"/>
                    </a:lnTo>
                    <a:lnTo>
                      <a:pt x="1938" y="538"/>
                    </a:lnTo>
                    <a:lnTo>
                      <a:pt x="1400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28"/>
              <p:cNvSpPr/>
              <p:nvPr/>
            </p:nvSpPr>
            <p:spPr>
              <a:xfrm>
                <a:off x="5286625" y="1530125"/>
                <a:ext cx="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09" extrusionOk="0">
                    <a:moveTo>
                      <a:pt x="0" y="108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08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8"/>
              <p:cNvSpPr/>
              <p:nvPr/>
            </p:nvSpPr>
            <p:spPr>
              <a:xfrm>
                <a:off x="5173650" y="1473650"/>
                <a:ext cx="1372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5488" h="3659" extrusionOk="0">
                    <a:moveTo>
                      <a:pt x="861" y="431"/>
                    </a:moveTo>
                    <a:lnTo>
                      <a:pt x="1399" y="538"/>
                    </a:lnTo>
                    <a:lnTo>
                      <a:pt x="1937" y="969"/>
                    </a:lnTo>
                    <a:lnTo>
                      <a:pt x="2367" y="1184"/>
                    </a:lnTo>
                    <a:lnTo>
                      <a:pt x="3443" y="1937"/>
                    </a:lnTo>
                    <a:lnTo>
                      <a:pt x="4304" y="2415"/>
                    </a:lnTo>
                    <a:lnTo>
                      <a:pt x="4304" y="2415"/>
                    </a:lnTo>
                    <a:lnTo>
                      <a:pt x="4304" y="2475"/>
                    </a:lnTo>
                    <a:lnTo>
                      <a:pt x="4519" y="2475"/>
                    </a:lnTo>
                    <a:lnTo>
                      <a:pt x="4949" y="2690"/>
                    </a:lnTo>
                    <a:lnTo>
                      <a:pt x="5057" y="2905"/>
                    </a:lnTo>
                    <a:lnTo>
                      <a:pt x="5057" y="3013"/>
                    </a:lnTo>
                    <a:lnTo>
                      <a:pt x="4949" y="3228"/>
                    </a:lnTo>
                    <a:lnTo>
                      <a:pt x="4196" y="3228"/>
                    </a:lnTo>
                    <a:lnTo>
                      <a:pt x="3874" y="3120"/>
                    </a:lnTo>
                    <a:lnTo>
                      <a:pt x="1722" y="1399"/>
                    </a:lnTo>
                    <a:lnTo>
                      <a:pt x="1614" y="1291"/>
                    </a:lnTo>
                    <a:lnTo>
                      <a:pt x="861" y="646"/>
                    </a:lnTo>
                    <a:lnTo>
                      <a:pt x="754" y="646"/>
                    </a:lnTo>
                    <a:lnTo>
                      <a:pt x="538" y="753"/>
                    </a:lnTo>
                    <a:lnTo>
                      <a:pt x="538" y="861"/>
                    </a:lnTo>
                    <a:lnTo>
                      <a:pt x="323" y="753"/>
                    </a:lnTo>
                    <a:lnTo>
                      <a:pt x="431" y="646"/>
                    </a:lnTo>
                    <a:lnTo>
                      <a:pt x="861" y="431"/>
                    </a:lnTo>
                    <a:close/>
                    <a:moveTo>
                      <a:pt x="861" y="0"/>
                    </a:moveTo>
                    <a:lnTo>
                      <a:pt x="754" y="108"/>
                    </a:lnTo>
                    <a:lnTo>
                      <a:pt x="216" y="323"/>
                    </a:lnTo>
                    <a:lnTo>
                      <a:pt x="108" y="431"/>
                    </a:lnTo>
                    <a:lnTo>
                      <a:pt x="0" y="753"/>
                    </a:lnTo>
                    <a:lnTo>
                      <a:pt x="0" y="861"/>
                    </a:lnTo>
                    <a:lnTo>
                      <a:pt x="0" y="969"/>
                    </a:lnTo>
                    <a:lnTo>
                      <a:pt x="538" y="1291"/>
                    </a:lnTo>
                    <a:lnTo>
                      <a:pt x="754" y="1291"/>
                    </a:lnTo>
                    <a:lnTo>
                      <a:pt x="861" y="1184"/>
                    </a:lnTo>
                    <a:lnTo>
                      <a:pt x="861" y="1076"/>
                    </a:lnTo>
                    <a:lnTo>
                      <a:pt x="1399" y="1614"/>
                    </a:lnTo>
                    <a:lnTo>
                      <a:pt x="1507" y="1722"/>
                    </a:lnTo>
                    <a:lnTo>
                      <a:pt x="3658" y="3443"/>
                    </a:lnTo>
                    <a:lnTo>
                      <a:pt x="3766" y="3443"/>
                    </a:lnTo>
                    <a:lnTo>
                      <a:pt x="4196" y="3551"/>
                    </a:lnTo>
                    <a:lnTo>
                      <a:pt x="4519" y="3658"/>
                    </a:lnTo>
                    <a:lnTo>
                      <a:pt x="4842" y="3658"/>
                    </a:lnTo>
                    <a:lnTo>
                      <a:pt x="5165" y="3551"/>
                    </a:lnTo>
                    <a:lnTo>
                      <a:pt x="5380" y="3335"/>
                    </a:lnTo>
                    <a:lnTo>
                      <a:pt x="5487" y="3120"/>
                    </a:lnTo>
                    <a:lnTo>
                      <a:pt x="5487" y="3013"/>
                    </a:lnTo>
                    <a:lnTo>
                      <a:pt x="5380" y="2690"/>
                    </a:lnTo>
                    <a:lnTo>
                      <a:pt x="5165" y="2475"/>
                    </a:lnTo>
                    <a:lnTo>
                      <a:pt x="4949" y="2260"/>
                    </a:lnTo>
                    <a:lnTo>
                      <a:pt x="4627" y="2152"/>
                    </a:lnTo>
                    <a:lnTo>
                      <a:pt x="4519" y="2086"/>
                    </a:lnTo>
                    <a:lnTo>
                      <a:pt x="4519" y="2044"/>
                    </a:lnTo>
                    <a:lnTo>
                      <a:pt x="4452" y="2044"/>
                    </a:lnTo>
                    <a:lnTo>
                      <a:pt x="3228" y="1291"/>
                    </a:lnTo>
                    <a:lnTo>
                      <a:pt x="2475" y="861"/>
                    </a:lnTo>
                    <a:lnTo>
                      <a:pt x="2152" y="646"/>
                    </a:lnTo>
                    <a:lnTo>
                      <a:pt x="1614" y="215"/>
                    </a:lnTo>
                    <a:lnTo>
                      <a:pt x="1507" y="108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8"/>
              <p:cNvSpPr/>
              <p:nvPr/>
            </p:nvSpPr>
            <p:spPr>
              <a:xfrm>
                <a:off x="5283925" y="1527425"/>
                <a:ext cx="8100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24" extrusionOk="0">
                    <a:moveTo>
                      <a:pt x="0" y="1"/>
                    </a:moveTo>
                    <a:lnTo>
                      <a:pt x="0" y="109"/>
                    </a:lnTo>
                    <a:lnTo>
                      <a:pt x="0" y="216"/>
                    </a:lnTo>
                    <a:lnTo>
                      <a:pt x="0" y="324"/>
                    </a:lnTo>
                    <a:lnTo>
                      <a:pt x="216" y="324"/>
                    </a:lnTo>
                    <a:lnTo>
                      <a:pt x="323" y="216"/>
                    </a:lnTo>
                    <a:lnTo>
                      <a:pt x="323" y="109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8"/>
              <p:cNvSpPr/>
              <p:nvPr/>
            </p:nvSpPr>
            <p:spPr>
              <a:xfrm>
                <a:off x="5270475" y="1436000"/>
                <a:ext cx="5382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4950" extrusionOk="0">
                    <a:moveTo>
                      <a:pt x="1184" y="0"/>
                    </a:moveTo>
                    <a:lnTo>
                      <a:pt x="861" y="108"/>
                    </a:lnTo>
                    <a:lnTo>
                      <a:pt x="538" y="430"/>
                    </a:lnTo>
                    <a:lnTo>
                      <a:pt x="323" y="861"/>
                    </a:lnTo>
                    <a:lnTo>
                      <a:pt x="323" y="1506"/>
                    </a:lnTo>
                    <a:lnTo>
                      <a:pt x="323" y="1829"/>
                    </a:lnTo>
                    <a:lnTo>
                      <a:pt x="108" y="3335"/>
                    </a:lnTo>
                    <a:lnTo>
                      <a:pt x="1" y="3658"/>
                    </a:lnTo>
                    <a:lnTo>
                      <a:pt x="1" y="3981"/>
                    </a:lnTo>
                    <a:lnTo>
                      <a:pt x="1" y="4196"/>
                    </a:lnTo>
                    <a:lnTo>
                      <a:pt x="1" y="4519"/>
                    </a:lnTo>
                    <a:lnTo>
                      <a:pt x="216" y="4734"/>
                    </a:lnTo>
                    <a:lnTo>
                      <a:pt x="431" y="4949"/>
                    </a:lnTo>
                    <a:lnTo>
                      <a:pt x="969" y="4949"/>
                    </a:lnTo>
                    <a:lnTo>
                      <a:pt x="1184" y="4841"/>
                    </a:lnTo>
                    <a:lnTo>
                      <a:pt x="1399" y="4734"/>
                    </a:lnTo>
                    <a:lnTo>
                      <a:pt x="1507" y="4303"/>
                    </a:lnTo>
                    <a:lnTo>
                      <a:pt x="1614" y="3766"/>
                    </a:lnTo>
                    <a:lnTo>
                      <a:pt x="1937" y="2367"/>
                    </a:lnTo>
                    <a:lnTo>
                      <a:pt x="2045" y="2152"/>
                    </a:lnTo>
                    <a:lnTo>
                      <a:pt x="2152" y="1506"/>
                    </a:lnTo>
                    <a:lnTo>
                      <a:pt x="2045" y="861"/>
                    </a:lnTo>
                    <a:lnTo>
                      <a:pt x="1830" y="430"/>
                    </a:lnTo>
                    <a:lnTo>
                      <a:pt x="1507" y="108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8"/>
              <p:cNvSpPr/>
              <p:nvPr/>
            </p:nvSpPr>
            <p:spPr>
              <a:xfrm>
                <a:off x="5265100" y="1430600"/>
                <a:ext cx="61875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5381" extrusionOk="0">
                    <a:moveTo>
                      <a:pt x="1399" y="324"/>
                    </a:moveTo>
                    <a:lnTo>
                      <a:pt x="1614" y="431"/>
                    </a:lnTo>
                    <a:lnTo>
                      <a:pt x="1829" y="646"/>
                    </a:lnTo>
                    <a:lnTo>
                      <a:pt x="2045" y="862"/>
                    </a:lnTo>
                    <a:lnTo>
                      <a:pt x="2152" y="1292"/>
                    </a:lnTo>
                    <a:lnTo>
                      <a:pt x="2152" y="1722"/>
                    </a:lnTo>
                    <a:lnTo>
                      <a:pt x="2045" y="2260"/>
                    </a:lnTo>
                    <a:lnTo>
                      <a:pt x="2045" y="2583"/>
                    </a:lnTo>
                    <a:lnTo>
                      <a:pt x="1722" y="3982"/>
                    </a:lnTo>
                    <a:lnTo>
                      <a:pt x="1614" y="4412"/>
                    </a:lnTo>
                    <a:lnTo>
                      <a:pt x="1399" y="4842"/>
                    </a:lnTo>
                    <a:lnTo>
                      <a:pt x="1291" y="4950"/>
                    </a:lnTo>
                    <a:lnTo>
                      <a:pt x="969" y="5057"/>
                    </a:lnTo>
                    <a:lnTo>
                      <a:pt x="753" y="4950"/>
                    </a:lnTo>
                    <a:lnTo>
                      <a:pt x="538" y="4842"/>
                    </a:lnTo>
                    <a:lnTo>
                      <a:pt x="431" y="4627"/>
                    </a:lnTo>
                    <a:lnTo>
                      <a:pt x="431" y="4412"/>
                    </a:lnTo>
                    <a:lnTo>
                      <a:pt x="431" y="4197"/>
                    </a:lnTo>
                    <a:lnTo>
                      <a:pt x="431" y="3874"/>
                    </a:lnTo>
                    <a:lnTo>
                      <a:pt x="431" y="3551"/>
                    </a:lnTo>
                    <a:lnTo>
                      <a:pt x="753" y="2045"/>
                    </a:lnTo>
                    <a:lnTo>
                      <a:pt x="646" y="1722"/>
                    </a:lnTo>
                    <a:lnTo>
                      <a:pt x="753" y="1184"/>
                    </a:lnTo>
                    <a:lnTo>
                      <a:pt x="969" y="754"/>
                    </a:lnTo>
                    <a:lnTo>
                      <a:pt x="1184" y="431"/>
                    </a:lnTo>
                    <a:lnTo>
                      <a:pt x="1399" y="324"/>
                    </a:lnTo>
                    <a:close/>
                    <a:moveTo>
                      <a:pt x="1184" y="1"/>
                    </a:moveTo>
                    <a:lnTo>
                      <a:pt x="969" y="108"/>
                    </a:lnTo>
                    <a:lnTo>
                      <a:pt x="646" y="431"/>
                    </a:lnTo>
                    <a:lnTo>
                      <a:pt x="538" y="754"/>
                    </a:lnTo>
                    <a:lnTo>
                      <a:pt x="323" y="1184"/>
                    </a:lnTo>
                    <a:lnTo>
                      <a:pt x="323" y="1722"/>
                    </a:lnTo>
                    <a:lnTo>
                      <a:pt x="323" y="2045"/>
                    </a:lnTo>
                    <a:lnTo>
                      <a:pt x="108" y="3551"/>
                    </a:lnTo>
                    <a:lnTo>
                      <a:pt x="108" y="3766"/>
                    </a:lnTo>
                    <a:lnTo>
                      <a:pt x="0" y="4197"/>
                    </a:lnTo>
                    <a:lnTo>
                      <a:pt x="0" y="4412"/>
                    </a:lnTo>
                    <a:lnTo>
                      <a:pt x="108" y="4842"/>
                    </a:lnTo>
                    <a:lnTo>
                      <a:pt x="323" y="5165"/>
                    </a:lnTo>
                    <a:lnTo>
                      <a:pt x="431" y="5273"/>
                    </a:lnTo>
                    <a:lnTo>
                      <a:pt x="646" y="5380"/>
                    </a:lnTo>
                    <a:lnTo>
                      <a:pt x="1291" y="5380"/>
                    </a:lnTo>
                    <a:lnTo>
                      <a:pt x="1507" y="5273"/>
                    </a:lnTo>
                    <a:lnTo>
                      <a:pt x="1722" y="4950"/>
                    </a:lnTo>
                    <a:lnTo>
                      <a:pt x="1937" y="4519"/>
                    </a:lnTo>
                    <a:lnTo>
                      <a:pt x="2045" y="4089"/>
                    </a:lnTo>
                    <a:lnTo>
                      <a:pt x="2367" y="2691"/>
                    </a:lnTo>
                    <a:lnTo>
                      <a:pt x="2367" y="2368"/>
                    </a:lnTo>
                    <a:lnTo>
                      <a:pt x="2475" y="1722"/>
                    </a:lnTo>
                    <a:lnTo>
                      <a:pt x="2475" y="1077"/>
                    </a:lnTo>
                    <a:lnTo>
                      <a:pt x="2260" y="539"/>
                    </a:lnTo>
                    <a:lnTo>
                      <a:pt x="1829" y="108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8"/>
              <p:cNvSpPr/>
              <p:nvPr/>
            </p:nvSpPr>
            <p:spPr>
              <a:xfrm>
                <a:off x="5214000" y="1430600"/>
                <a:ext cx="112975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4519" h="7855" extrusionOk="0">
                    <a:moveTo>
                      <a:pt x="2260" y="1"/>
                    </a:moveTo>
                    <a:lnTo>
                      <a:pt x="1614" y="108"/>
                    </a:lnTo>
                    <a:lnTo>
                      <a:pt x="1076" y="324"/>
                    </a:lnTo>
                    <a:lnTo>
                      <a:pt x="753" y="539"/>
                    </a:lnTo>
                    <a:lnTo>
                      <a:pt x="431" y="862"/>
                    </a:lnTo>
                    <a:lnTo>
                      <a:pt x="215" y="1184"/>
                    </a:lnTo>
                    <a:lnTo>
                      <a:pt x="108" y="1507"/>
                    </a:lnTo>
                    <a:lnTo>
                      <a:pt x="0" y="6994"/>
                    </a:lnTo>
                    <a:lnTo>
                      <a:pt x="1722" y="7855"/>
                    </a:lnTo>
                    <a:lnTo>
                      <a:pt x="4411" y="6241"/>
                    </a:lnTo>
                    <a:lnTo>
                      <a:pt x="4411" y="4089"/>
                    </a:lnTo>
                    <a:lnTo>
                      <a:pt x="4519" y="3228"/>
                    </a:lnTo>
                    <a:lnTo>
                      <a:pt x="4519" y="2475"/>
                    </a:lnTo>
                    <a:lnTo>
                      <a:pt x="4304" y="1722"/>
                    </a:lnTo>
                    <a:lnTo>
                      <a:pt x="4089" y="969"/>
                    </a:lnTo>
                    <a:lnTo>
                      <a:pt x="3873" y="539"/>
                    </a:lnTo>
                    <a:lnTo>
                      <a:pt x="3551" y="216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8"/>
              <p:cNvSpPr/>
              <p:nvPr/>
            </p:nvSpPr>
            <p:spPr>
              <a:xfrm>
                <a:off x="5211300" y="1425225"/>
                <a:ext cx="121075" cy="20445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8178" extrusionOk="0">
                    <a:moveTo>
                      <a:pt x="2583" y="323"/>
                    </a:moveTo>
                    <a:lnTo>
                      <a:pt x="3228" y="431"/>
                    </a:lnTo>
                    <a:lnTo>
                      <a:pt x="3551" y="646"/>
                    </a:lnTo>
                    <a:lnTo>
                      <a:pt x="3766" y="861"/>
                    </a:lnTo>
                    <a:lnTo>
                      <a:pt x="4089" y="1292"/>
                    </a:lnTo>
                    <a:lnTo>
                      <a:pt x="4304" y="1937"/>
                    </a:lnTo>
                    <a:lnTo>
                      <a:pt x="4412" y="2690"/>
                    </a:lnTo>
                    <a:lnTo>
                      <a:pt x="4412" y="3121"/>
                    </a:lnTo>
                    <a:lnTo>
                      <a:pt x="4412" y="4304"/>
                    </a:lnTo>
                    <a:lnTo>
                      <a:pt x="4412" y="6241"/>
                    </a:lnTo>
                    <a:lnTo>
                      <a:pt x="1830" y="7855"/>
                    </a:lnTo>
                    <a:lnTo>
                      <a:pt x="323" y="7101"/>
                    </a:lnTo>
                    <a:lnTo>
                      <a:pt x="431" y="1722"/>
                    </a:lnTo>
                    <a:lnTo>
                      <a:pt x="431" y="1399"/>
                    </a:lnTo>
                    <a:lnTo>
                      <a:pt x="646" y="1184"/>
                    </a:lnTo>
                    <a:lnTo>
                      <a:pt x="969" y="861"/>
                    </a:lnTo>
                    <a:lnTo>
                      <a:pt x="1184" y="646"/>
                    </a:lnTo>
                    <a:lnTo>
                      <a:pt x="1830" y="431"/>
                    </a:lnTo>
                    <a:lnTo>
                      <a:pt x="2368" y="323"/>
                    </a:lnTo>
                    <a:close/>
                    <a:moveTo>
                      <a:pt x="2368" y="1"/>
                    </a:moveTo>
                    <a:lnTo>
                      <a:pt x="1722" y="108"/>
                    </a:lnTo>
                    <a:lnTo>
                      <a:pt x="1076" y="323"/>
                    </a:lnTo>
                    <a:lnTo>
                      <a:pt x="646" y="646"/>
                    </a:lnTo>
                    <a:lnTo>
                      <a:pt x="323" y="969"/>
                    </a:lnTo>
                    <a:lnTo>
                      <a:pt x="108" y="1292"/>
                    </a:lnTo>
                    <a:lnTo>
                      <a:pt x="1" y="1722"/>
                    </a:lnTo>
                    <a:lnTo>
                      <a:pt x="1" y="7209"/>
                    </a:lnTo>
                    <a:lnTo>
                      <a:pt x="1" y="7317"/>
                    </a:lnTo>
                    <a:lnTo>
                      <a:pt x="1722" y="8177"/>
                    </a:lnTo>
                    <a:lnTo>
                      <a:pt x="1937" y="8177"/>
                    </a:lnTo>
                    <a:lnTo>
                      <a:pt x="4627" y="6563"/>
                    </a:lnTo>
                    <a:lnTo>
                      <a:pt x="4734" y="6456"/>
                    </a:lnTo>
                    <a:lnTo>
                      <a:pt x="4734" y="4304"/>
                    </a:lnTo>
                    <a:lnTo>
                      <a:pt x="4842" y="3121"/>
                    </a:lnTo>
                    <a:lnTo>
                      <a:pt x="4734" y="2690"/>
                    </a:lnTo>
                    <a:lnTo>
                      <a:pt x="4627" y="1937"/>
                    </a:lnTo>
                    <a:lnTo>
                      <a:pt x="4412" y="1077"/>
                    </a:lnTo>
                    <a:lnTo>
                      <a:pt x="4089" y="646"/>
                    </a:lnTo>
                    <a:lnTo>
                      <a:pt x="3766" y="323"/>
                    </a:lnTo>
                    <a:lnTo>
                      <a:pt x="3336" y="108"/>
                    </a:lnTo>
                    <a:lnTo>
                      <a:pt x="258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8"/>
              <p:cNvSpPr/>
              <p:nvPr/>
            </p:nvSpPr>
            <p:spPr>
              <a:xfrm>
                <a:off x="5058000" y="1495150"/>
                <a:ext cx="1318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2906" extrusionOk="0">
                    <a:moveTo>
                      <a:pt x="646" y="1"/>
                    </a:moveTo>
                    <a:lnTo>
                      <a:pt x="108" y="216"/>
                    </a:lnTo>
                    <a:lnTo>
                      <a:pt x="0" y="646"/>
                    </a:lnTo>
                    <a:lnTo>
                      <a:pt x="538" y="862"/>
                    </a:lnTo>
                    <a:lnTo>
                      <a:pt x="646" y="539"/>
                    </a:lnTo>
                    <a:lnTo>
                      <a:pt x="1399" y="1077"/>
                    </a:lnTo>
                    <a:lnTo>
                      <a:pt x="1614" y="1184"/>
                    </a:lnTo>
                    <a:lnTo>
                      <a:pt x="3873" y="2798"/>
                    </a:lnTo>
                    <a:lnTo>
                      <a:pt x="4304" y="2906"/>
                    </a:lnTo>
                    <a:lnTo>
                      <a:pt x="4949" y="2906"/>
                    </a:lnTo>
                    <a:lnTo>
                      <a:pt x="5164" y="2691"/>
                    </a:lnTo>
                    <a:lnTo>
                      <a:pt x="5272" y="2475"/>
                    </a:lnTo>
                    <a:lnTo>
                      <a:pt x="5272" y="2260"/>
                    </a:lnTo>
                    <a:lnTo>
                      <a:pt x="5164" y="2045"/>
                    </a:lnTo>
                    <a:lnTo>
                      <a:pt x="4842" y="1937"/>
                    </a:lnTo>
                    <a:lnTo>
                      <a:pt x="4519" y="1830"/>
                    </a:lnTo>
                    <a:lnTo>
                      <a:pt x="3013" y="1077"/>
                    </a:lnTo>
                    <a:lnTo>
                      <a:pt x="1937" y="4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8"/>
              <p:cNvSpPr/>
              <p:nvPr/>
            </p:nvSpPr>
            <p:spPr>
              <a:xfrm>
                <a:off x="5170950" y="15408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28"/>
              <p:cNvSpPr/>
              <p:nvPr/>
            </p:nvSpPr>
            <p:spPr>
              <a:xfrm>
                <a:off x="5055300" y="1489775"/>
                <a:ext cx="1399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3336" extrusionOk="0">
                    <a:moveTo>
                      <a:pt x="1399" y="431"/>
                    </a:moveTo>
                    <a:lnTo>
                      <a:pt x="1830" y="861"/>
                    </a:lnTo>
                    <a:lnTo>
                      <a:pt x="2045" y="861"/>
                    </a:lnTo>
                    <a:lnTo>
                      <a:pt x="3336" y="1507"/>
                    </a:lnTo>
                    <a:lnTo>
                      <a:pt x="4304" y="2035"/>
                    </a:lnTo>
                    <a:lnTo>
                      <a:pt x="4304" y="2045"/>
                    </a:lnTo>
                    <a:lnTo>
                      <a:pt x="4412" y="2152"/>
                    </a:lnTo>
                    <a:lnTo>
                      <a:pt x="4627" y="2152"/>
                    </a:lnTo>
                    <a:lnTo>
                      <a:pt x="5057" y="2368"/>
                    </a:lnTo>
                    <a:lnTo>
                      <a:pt x="5165" y="2583"/>
                    </a:lnTo>
                    <a:lnTo>
                      <a:pt x="5272" y="2690"/>
                    </a:lnTo>
                    <a:lnTo>
                      <a:pt x="5057" y="2906"/>
                    </a:lnTo>
                    <a:lnTo>
                      <a:pt x="4627" y="3013"/>
                    </a:lnTo>
                    <a:lnTo>
                      <a:pt x="4412" y="2906"/>
                    </a:lnTo>
                    <a:lnTo>
                      <a:pt x="4089" y="2798"/>
                    </a:lnTo>
                    <a:lnTo>
                      <a:pt x="3938" y="2798"/>
                    </a:lnTo>
                    <a:lnTo>
                      <a:pt x="1830" y="1292"/>
                    </a:lnTo>
                    <a:lnTo>
                      <a:pt x="1614" y="1184"/>
                    </a:lnTo>
                    <a:lnTo>
                      <a:pt x="861" y="646"/>
                    </a:lnTo>
                    <a:lnTo>
                      <a:pt x="646" y="646"/>
                    </a:lnTo>
                    <a:lnTo>
                      <a:pt x="539" y="754"/>
                    </a:lnTo>
                    <a:lnTo>
                      <a:pt x="539" y="861"/>
                    </a:lnTo>
                    <a:lnTo>
                      <a:pt x="323" y="754"/>
                    </a:lnTo>
                    <a:lnTo>
                      <a:pt x="323" y="646"/>
                    </a:lnTo>
                    <a:lnTo>
                      <a:pt x="861" y="431"/>
                    </a:lnTo>
                    <a:close/>
                    <a:moveTo>
                      <a:pt x="754" y="1"/>
                    </a:moveTo>
                    <a:lnTo>
                      <a:pt x="108" y="324"/>
                    </a:lnTo>
                    <a:lnTo>
                      <a:pt x="1" y="431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" y="969"/>
                    </a:lnTo>
                    <a:lnTo>
                      <a:pt x="646" y="1292"/>
                    </a:lnTo>
                    <a:lnTo>
                      <a:pt x="754" y="1292"/>
                    </a:lnTo>
                    <a:lnTo>
                      <a:pt x="861" y="1184"/>
                    </a:lnTo>
                    <a:lnTo>
                      <a:pt x="861" y="1077"/>
                    </a:lnTo>
                    <a:lnTo>
                      <a:pt x="1399" y="1507"/>
                    </a:lnTo>
                    <a:lnTo>
                      <a:pt x="1614" y="1615"/>
                    </a:lnTo>
                    <a:lnTo>
                      <a:pt x="3874" y="3121"/>
                    </a:lnTo>
                    <a:lnTo>
                      <a:pt x="4304" y="3336"/>
                    </a:lnTo>
                    <a:lnTo>
                      <a:pt x="4950" y="3336"/>
                    </a:lnTo>
                    <a:lnTo>
                      <a:pt x="5272" y="3228"/>
                    </a:lnTo>
                    <a:lnTo>
                      <a:pt x="5488" y="3013"/>
                    </a:lnTo>
                    <a:lnTo>
                      <a:pt x="5595" y="2690"/>
                    </a:lnTo>
                    <a:lnTo>
                      <a:pt x="5488" y="2368"/>
                    </a:lnTo>
                    <a:lnTo>
                      <a:pt x="5272" y="2152"/>
                    </a:lnTo>
                    <a:lnTo>
                      <a:pt x="5057" y="1937"/>
                    </a:lnTo>
                    <a:lnTo>
                      <a:pt x="4734" y="1830"/>
                    </a:lnTo>
                    <a:lnTo>
                      <a:pt x="3228" y="1077"/>
                    </a:lnTo>
                    <a:lnTo>
                      <a:pt x="2475" y="646"/>
                    </a:lnTo>
                    <a:lnTo>
                      <a:pt x="2152" y="539"/>
                    </a:lnTo>
                    <a:lnTo>
                      <a:pt x="1614" y="108"/>
                    </a:lnTo>
                    <a:lnTo>
                      <a:pt x="1507" y="108"/>
                    </a:lnTo>
                    <a:lnTo>
                      <a:pt x="75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28"/>
              <p:cNvSpPr/>
              <p:nvPr/>
            </p:nvSpPr>
            <p:spPr>
              <a:xfrm>
                <a:off x="5165575" y="153550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108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8" y="323"/>
                    </a:lnTo>
                    <a:lnTo>
                      <a:pt x="323" y="323"/>
                    </a:lnTo>
                    <a:lnTo>
                      <a:pt x="431" y="216"/>
                    </a:lnTo>
                    <a:lnTo>
                      <a:pt x="431" y="108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28"/>
              <p:cNvSpPr/>
              <p:nvPr/>
            </p:nvSpPr>
            <p:spPr>
              <a:xfrm>
                <a:off x="5154825" y="1468275"/>
                <a:ext cx="99525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4089" extrusionOk="0">
                    <a:moveTo>
                      <a:pt x="3335" y="0"/>
                    </a:moveTo>
                    <a:lnTo>
                      <a:pt x="2905" y="108"/>
                    </a:lnTo>
                    <a:lnTo>
                      <a:pt x="2475" y="323"/>
                    </a:lnTo>
                    <a:lnTo>
                      <a:pt x="2044" y="753"/>
                    </a:lnTo>
                    <a:lnTo>
                      <a:pt x="1829" y="1076"/>
                    </a:lnTo>
                    <a:lnTo>
                      <a:pt x="753" y="2152"/>
                    </a:lnTo>
                    <a:lnTo>
                      <a:pt x="538" y="2367"/>
                    </a:lnTo>
                    <a:lnTo>
                      <a:pt x="323" y="2582"/>
                    </a:lnTo>
                    <a:lnTo>
                      <a:pt x="108" y="2797"/>
                    </a:lnTo>
                    <a:lnTo>
                      <a:pt x="0" y="3012"/>
                    </a:lnTo>
                    <a:lnTo>
                      <a:pt x="0" y="3335"/>
                    </a:lnTo>
                    <a:lnTo>
                      <a:pt x="108" y="3658"/>
                    </a:lnTo>
                    <a:lnTo>
                      <a:pt x="323" y="3873"/>
                    </a:lnTo>
                    <a:lnTo>
                      <a:pt x="538" y="3981"/>
                    </a:lnTo>
                    <a:lnTo>
                      <a:pt x="753" y="4088"/>
                    </a:lnTo>
                    <a:lnTo>
                      <a:pt x="969" y="3981"/>
                    </a:lnTo>
                    <a:lnTo>
                      <a:pt x="1399" y="3766"/>
                    </a:lnTo>
                    <a:lnTo>
                      <a:pt x="1722" y="3443"/>
                    </a:lnTo>
                    <a:lnTo>
                      <a:pt x="2798" y="2582"/>
                    </a:lnTo>
                    <a:lnTo>
                      <a:pt x="3013" y="2367"/>
                    </a:lnTo>
                    <a:lnTo>
                      <a:pt x="3551" y="1937"/>
                    </a:lnTo>
                    <a:lnTo>
                      <a:pt x="3766" y="1399"/>
                    </a:lnTo>
                    <a:lnTo>
                      <a:pt x="3981" y="861"/>
                    </a:lnTo>
                    <a:lnTo>
                      <a:pt x="3873" y="430"/>
                    </a:lnTo>
                    <a:lnTo>
                      <a:pt x="3658" y="108"/>
                    </a:lnTo>
                    <a:lnTo>
                      <a:pt x="3335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8"/>
              <p:cNvSpPr/>
              <p:nvPr/>
            </p:nvSpPr>
            <p:spPr>
              <a:xfrm>
                <a:off x="5149450" y="1462875"/>
                <a:ext cx="107600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4412" extrusionOk="0">
                    <a:moveTo>
                      <a:pt x="3550" y="431"/>
                    </a:moveTo>
                    <a:lnTo>
                      <a:pt x="3766" y="539"/>
                    </a:lnTo>
                    <a:lnTo>
                      <a:pt x="3981" y="646"/>
                    </a:lnTo>
                    <a:lnTo>
                      <a:pt x="3981" y="969"/>
                    </a:lnTo>
                    <a:lnTo>
                      <a:pt x="3873" y="1400"/>
                    </a:lnTo>
                    <a:lnTo>
                      <a:pt x="3550" y="2045"/>
                    </a:lnTo>
                    <a:lnTo>
                      <a:pt x="3120" y="2475"/>
                    </a:lnTo>
                    <a:lnTo>
                      <a:pt x="2905" y="2583"/>
                    </a:lnTo>
                    <a:lnTo>
                      <a:pt x="1829" y="3551"/>
                    </a:lnTo>
                    <a:lnTo>
                      <a:pt x="1506" y="3766"/>
                    </a:lnTo>
                    <a:lnTo>
                      <a:pt x="1076" y="3982"/>
                    </a:lnTo>
                    <a:lnTo>
                      <a:pt x="968" y="4089"/>
                    </a:lnTo>
                    <a:lnTo>
                      <a:pt x="646" y="3874"/>
                    </a:lnTo>
                    <a:lnTo>
                      <a:pt x="430" y="3766"/>
                    </a:lnTo>
                    <a:lnTo>
                      <a:pt x="323" y="3551"/>
                    </a:lnTo>
                    <a:lnTo>
                      <a:pt x="430" y="3336"/>
                    </a:lnTo>
                    <a:lnTo>
                      <a:pt x="538" y="3121"/>
                    </a:lnTo>
                    <a:lnTo>
                      <a:pt x="646" y="2906"/>
                    </a:lnTo>
                    <a:lnTo>
                      <a:pt x="861" y="2691"/>
                    </a:lnTo>
                    <a:lnTo>
                      <a:pt x="1076" y="2475"/>
                    </a:lnTo>
                    <a:lnTo>
                      <a:pt x="2152" y="1400"/>
                    </a:lnTo>
                    <a:lnTo>
                      <a:pt x="2259" y="1400"/>
                    </a:lnTo>
                    <a:lnTo>
                      <a:pt x="2367" y="1077"/>
                    </a:lnTo>
                    <a:lnTo>
                      <a:pt x="2690" y="862"/>
                    </a:lnTo>
                    <a:lnTo>
                      <a:pt x="3013" y="646"/>
                    </a:lnTo>
                    <a:lnTo>
                      <a:pt x="3335" y="431"/>
                    </a:lnTo>
                    <a:close/>
                    <a:moveTo>
                      <a:pt x="3550" y="1"/>
                    </a:moveTo>
                    <a:lnTo>
                      <a:pt x="3120" y="108"/>
                    </a:lnTo>
                    <a:lnTo>
                      <a:pt x="2797" y="324"/>
                    </a:lnTo>
                    <a:lnTo>
                      <a:pt x="2475" y="539"/>
                    </a:lnTo>
                    <a:lnTo>
                      <a:pt x="2152" y="862"/>
                    </a:lnTo>
                    <a:lnTo>
                      <a:pt x="1937" y="1184"/>
                    </a:lnTo>
                    <a:lnTo>
                      <a:pt x="861" y="2260"/>
                    </a:lnTo>
                    <a:lnTo>
                      <a:pt x="646" y="2475"/>
                    </a:lnTo>
                    <a:lnTo>
                      <a:pt x="430" y="2691"/>
                    </a:lnTo>
                    <a:lnTo>
                      <a:pt x="215" y="2906"/>
                    </a:lnTo>
                    <a:lnTo>
                      <a:pt x="108" y="3228"/>
                    </a:lnTo>
                    <a:lnTo>
                      <a:pt x="0" y="3551"/>
                    </a:lnTo>
                    <a:lnTo>
                      <a:pt x="0" y="3766"/>
                    </a:lnTo>
                    <a:lnTo>
                      <a:pt x="108" y="3982"/>
                    </a:lnTo>
                    <a:lnTo>
                      <a:pt x="430" y="4197"/>
                    </a:lnTo>
                    <a:lnTo>
                      <a:pt x="646" y="4412"/>
                    </a:lnTo>
                    <a:lnTo>
                      <a:pt x="1291" y="4412"/>
                    </a:lnTo>
                    <a:lnTo>
                      <a:pt x="1722" y="4089"/>
                    </a:lnTo>
                    <a:lnTo>
                      <a:pt x="2044" y="3766"/>
                    </a:lnTo>
                    <a:lnTo>
                      <a:pt x="3120" y="2906"/>
                    </a:lnTo>
                    <a:lnTo>
                      <a:pt x="3335" y="2691"/>
                    </a:lnTo>
                    <a:lnTo>
                      <a:pt x="3873" y="2260"/>
                    </a:lnTo>
                    <a:lnTo>
                      <a:pt x="4196" y="1615"/>
                    </a:lnTo>
                    <a:lnTo>
                      <a:pt x="4304" y="969"/>
                    </a:lnTo>
                    <a:lnTo>
                      <a:pt x="4304" y="539"/>
                    </a:lnTo>
                    <a:lnTo>
                      <a:pt x="3981" y="216"/>
                    </a:lnTo>
                    <a:lnTo>
                      <a:pt x="3766" y="108"/>
                    </a:lnTo>
                    <a:lnTo>
                      <a:pt x="355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8"/>
              <p:cNvSpPr/>
              <p:nvPr/>
            </p:nvSpPr>
            <p:spPr>
              <a:xfrm>
                <a:off x="5238200" y="1392950"/>
                <a:ext cx="43050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368" extrusionOk="0">
                    <a:moveTo>
                      <a:pt x="969" y="1"/>
                    </a:moveTo>
                    <a:lnTo>
                      <a:pt x="754" y="108"/>
                    </a:lnTo>
                    <a:lnTo>
                      <a:pt x="323" y="323"/>
                    </a:lnTo>
                    <a:lnTo>
                      <a:pt x="0" y="754"/>
                    </a:lnTo>
                    <a:lnTo>
                      <a:pt x="0" y="1722"/>
                    </a:lnTo>
                    <a:lnTo>
                      <a:pt x="0" y="1937"/>
                    </a:lnTo>
                    <a:lnTo>
                      <a:pt x="0" y="2152"/>
                    </a:lnTo>
                    <a:lnTo>
                      <a:pt x="216" y="2260"/>
                    </a:lnTo>
                    <a:lnTo>
                      <a:pt x="431" y="2368"/>
                    </a:lnTo>
                    <a:lnTo>
                      <a:pt x="969" y="2368"/>
                    </a:lnTo>
                    <a:lnTo>
                      <a:pt x="1292" y="2152"/>
                    </a:lnTo>
                    <a:lnTo>
                      <a:pt x="1614" y="1937"/>
                    </a:lnTo>
                    <a:lnTo>
                      <a:pt x="1722" y="1507"/>
                    </a:lnTo>
                    <a:lnTo>
                      <a:pt x="1722" y="861"/>
                    </a:lnTo>
                    <a:lnTo>
                      <a:pt x="1722" y="646"/>
                    </a:lnTo>
                    <a:lnTo>
                      <a:pt x="1614" y="431"/>
                    </a:lnTo>
                    <a:lnTo>
                      <a:pt x="1399" y="216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8"/>
              <p:cNvSpPr/>
              <p:nvPr/>
            </p:nvSpPr>
            <p:spPr>
              <a:xfrm>
                <a:off x="5232825" y="1390275"/>
                <a:ext cx="53825" cy="672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690" extrusionOk="0">
                    <a:moveTo>
                      <a:pt x="1291" y="323"/>
                    </a:moveTo>
                    <a:lnTo>
                      <a:pt x="1507" y="430"/>
                    </a:lnTo>
                    <a:lnTo>
                      <a:pt x="1722" y="538"/>
                    </a:lnTo>
                    <a:lnTo>
                      <a:pt x="1722" y="968"/>
                    </a:lnTo>
                    <a:lnTo>
                      <a:pt x="1829" y="1506"/>
                    </a:lnTo>
                    <a:lnTo>
                      <a:pt x="1829" y="1614"/>
                    </a:lnTo>
                    <a:lnTo>
                      <a:pt x="1722" y="1937"/>
                    </a:lnTo>
                    <a:lnTo>
                      <a:pt x="1399" y="2152"/>
                    </a:lnTo>
                    <a:lnTo>
                      <a:pt x="1184" y="2259"/>
                    </a:lnTo>
                    <a:lnTo>
                      <a:pt x="538" y="2259"/>
                    </a:lnTo>
                    <a:lnTo>
                      <a:pt x="431" y="2152"/>
                    </a:lnTo>
                    <a:lnTo>
                      <a:pt x="431" y="1937"/>
                    </a:lnTo>
                    <a:lnTo>
                      <a:pt x="431" y="1829"/>
                    </a:lnTo>
                    <a:lnTo>
                      <a:pt x="431" y="968"/>
                    </a:lnTo>
                    <a:lnTo>
                      <a:pt x="753" y="538"/>
                    </a:lnTo>
                    <a:lnTo>
                      <a:pt x="969" y="430"/>
                    </a:lnTo>
                    <a:lnTo>
                      <a:pt x="1184" y="323"/>
                    </a:lnTo>
                    <a:close/>
                    <a:moveTo>
                      <a:pt x="969" y="0"/>
                    </a:moveTo>
                    <a:lnTo>
                      <a:pt x="753" y="108"/>
                    </a:lnTo>
                    <a:lnTo>
                      <a:pt x="431" y="430"/>
                    </a:lnTo>
                    <a:lnTo>
                      <a:pt x="108" y="753"/>
                    </a:lnTo>
                    <a:lnTo>
                      <a:pt x="0" y="861"/>
                    </a:lnTo>
                    <a:lnTo>
                      <a:pt x="0" y="1829"/>
                    </a:lnTo>
                    <a:lnTo>
                      <a:pt x="0" y="1937"/>
                    </a:lnTo>
                    <a:lnTo>
                      <a:pt x="0" y="2152"/>
                    </a:lnTo>
                    <a:lnTo>
                      <a:pt x="108" y="2367"/>
                    </a:lnTo>
                    <a:lnTo>
                      <a:pt x="431" y="2582"/>
                    </a:lnTo>
                    <a:lnTo>
                      <a:pt x="646" y="2690"/>
                    </a:lnTo>
                    <a:lnTo>
                      <a:pt x="861" y="2690"/>
                    </a:lnTo>
                    <a:lnTo>
                      <a:pt x="1291" y="2582"/>
                    </a:lnTo>
                    <a:lnTo>
                      <a:pt x="1614" y="2475"/>
                    </a:lnTo>
                    <a:lnTo>
                      <a:pt x="1937" y="2152"/>
                    </a:lnTo>
                    <a:lnTo>
                      <a:pt x="2152" y="1721"/>
                    </a:lnTo>
                    <a:lnTo>
                      <a:pt x="2152" y="1506"/>
                    </a:lnTo>
                    <a:lnTo>
                      <a:pt x="2152" y="968"/>
                    </a:lnTo>
                    <a:lnTo>
                      <a:pt x="2044" y="753"/>
                    </a:lnTo>
                    <a:lnTo>
                      <a:pt x="2044" y="430"/>
                    </a:lnTo>
                    <a:lnTo>
                      <a:pt x="1722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8"/>
              <p:cNvSpPr/>
              <p:nvPr/>
            </p:nvSpPr>
            <p:spPr>
              <a:xfrm>
                <a:off x="5208625" y="1339150"/>
                <a:ext cx="834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3767" extrusionOk="0">
                    <a:moveTo>
                      <a:pt x="1399" y="1"/>
                    </a:moveTo>
                    <a:lnTo>
                      <a:pt x="1076" y="109"/>
                    </a:lnTo>
                    <a:lnTo>
                      <a:pt x="753" y="324"/>
                    </a:lnTo>
                    <a:lnTo>
                      <a:pt x="538" y="539"/>
                    </a:lnTo>
                    <a:lnTo>
                      <a:pt x="215" y="1184"/>
                    </a:lnTo>
                    <a:lnTo>
                      <a:pt x="108" y="1507"/>
                    </a:lnTo>
                    <a:lnTo>
                      <a:pt x="0" y="1830"/>
                    </a:lnTo>
                    <a:lnTo>
                      <a:pt x="108" y="2583"/>
                    </a:lnTo>
                    <a:lnTo>
                      <a:pt x="215" y="2906"/>
                    </a:lnTo>
                    <a:lnTo>
                      <a:pt x="323" y="3229"/>
                    </a:lnTo>
                    <a:lnTo>
                      <a:pt x="538" y="3444"/>
                    </a:lnTo>
                    <a:lnTo>
                      <a:pt x="861" y="3659"/>
                    </a:lnTo>
                    <a:lnTo>
                      <a:pt x="1183" y="3766"/>
                    </a:lnTo>
                    <a:lnTo>
                      <a:pt x="1721" y="3766"/>
                    </a:lnTo>
                    <a:lnTo>
                      <a:pt x="2044" y="3659"/>
                    </a:lnTo>
                    <a:lnTo>
                      <a:pt x="2367" y="3551"/>
                    </a:lnTo>
                    <a:lnTo>
                      <a:pt x="2905" y="3229"/>
                    </a:lnTo>
                    <a:lnTo>
                      <a:pt x="3228" y="2583"/>
                    </a:lnTo>
                    <a:lnTo>
                      <a:pt x="3335" y="2260"/>
                    </a:lnTo>
                    <a:lnTo>
                      <a:pt x="3335" y="1830"/>
                    </a:lnTo>
                    <a:lnTo>
                      <a:pt x="3335" y="1507"/>
                    </a:lnTo>
                    <a:lnTo>
                      <a:pt x="3228" y="1184"/>
                    </a:lnTo>
                    <a:lnTo>
                      <a:pt x="2905" y="539"/>
                    </a:lnTo>
                    <a:lnTo>
                      <a:pt x="2582" y="324"/>
                    </a:lnTo>
                    <a:lnTo>
                      <a:pt x="2367" y="109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8"/>
              <p:cNvSpPr/>
              <p:nvPr/>
            </p:nvSpPr>
            <p:spPr>
              <a:xfrm>
                <a:off x="5205925" y="1333775"/>
                <a:ext cx="91475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090" extrusionOk="0">
                    <a:moveTo>
                      <a:pt x="1722" y="1"/>
                    </a:moveTo>
                    <a:lnTo>
                      <a:pt x="1399" y="108"/>
                    </a:lnTo>
                    <a:lnTo>
                      <a:pt x="1076" y="216"/>
                    </a:lnTo>
                    <a:lnTo>
                      <a:pt x="538" y="646"/>
                    </a:lnTo>
                    <a:lnTo>
                      <a:pt x="216" y="969"/>
                    </a:lnTo>
                    <a:lnTo>
                      <a:pt x="108" y="1184"/>
                    </a:lnTo>
                    <a:lnTo>
                      <a:pt x="194" y="1227"/>
                    </a:lnTo>
                    <a:lnTo>
                      <a:pt x="194" y="1227"/>
                    </a:lnTo>
                    <a:lnTo>
                      <a:pt x="0" y="1615"/>
                    </a:lnTo>
                    <a:lnTo>
                      <a:pt x="0" y="2045"/>
                    </a:lnTo>
                    <a:lnTo>
                      <a:pt x="0" y="2690"/>
                    </a:lnTo>
                    <a:lnTo>
                      <a:pt x="108" y="3228"/>
                    </a:lnTo>
                    <a:lnTo>
                      <a:pt x="216" y="3659"/>
                    </a:lnTo>
                    <a:lnTo>
                      <a:pt x="323" y="3766"/>
                    </a:lnTo>
                    <a:lnTo>
                      <a:pt x="431" y="3874"/>
                    </a:lnTo>
                    <a:lnTo>
                      <a:pt x="538" y="3874"/>
                    </a:lnTo>
                    <a:lnTo>
                      <a:pt x="969" y="4089"/>
                    </a:lnTo>
                    <a:lnTo>
                      <a:pt x="1722" y="4089"/>
                    </a:lnTo>
                    <a:lnTo>
                      <a:pt x="1829" y="3981"/>
                    </a:lnTo>
                    <a:lnTo>
                      <a:pt x="2260" y="3444"/>
                    </a:lnTo>
                    <a:lnTo>
                      <a:pt x="2475" y="3228"/>
                    </a:lnTo>
                    <a:lnTo>
                      <a:pt x="2475" y="3121"/>
                    </a:lnTo>
                    <a:lnTo>
                      <a:pt x="2367" y="3013"/>
                    </a:lnTo>
                    <a:lnTo>
                      <a:pt x="2260" y="2906"/>
                    </a:lnTo>
                    <a:lnTo>
                      <a:pt x="2152" y="3013"/>
                    </a:lnTo>
                    <a:lnTo>
                      <a:pt x="2045" y="3121"/>
                    </a:lnTo>
                    <a:lnTo>
                      <a:pt x="1829" y="3444"/>
                    </a:lnTo>
                    <a:lnTo>
                      <a:pt x="1614" y="3659"/>
                    </a:lnTo>
                    <a:lnTo>
                      <a:pt x="1507" y="3766"/>
                    </a:lnTo>
                    <a:lnTo>
                      <a:pt x="969" y="3659"/>
                    </a:lnTo>
                    <a:lnTo>
                      <a:pt x="754" y="3551"/>
                    </a:lnTo>
                    <a:lnTo>
                      <a:pt x="646" y="3551"/>
                    </a:lnTo>
                    <a:lnTo>
                      <a:pt x="646" y="3444"/>
                    </a:lnTo>
                    <a:lnTo>
                      <a:pt x="431" y="2798"/>
                    </a:lnTo>
                    <a:lnTo>
                      <a:pt x="323" y="2045"/>
                    </a:lnTo>
                    <a:lnTo>
                      <a:pt x="323" y="1722"/>
                    </a:lnTo>
                    <a:lnTo>
                      <a:pt x="431" y="1399"/>
                    </a:lnTo>
                    <a:lnTo>
                      <a:pt x="538" y="1292"/>
                    </a:lnTo>
                    <a:lnTo>
                      <a:pt x="646" y="1184"/>
                    </a:lnTo>
                    <a:lnTo>
                      <a:pt x="861" y="754"/>
                    </a:lnTo>
                    <a:lnTo>
                      <a:pt x="1291" y="539"/>
                    </a:lnTo>
                    <a:lnTo>
                      <a:pt x="1507" y="431"/>
                    </a:lnTo>
                    <a:lnTo>
                      <a:pt x="2152" y="431"/>
                    </a:lnTo>
                    <a:lnTo>
                      <a:pt x="2475" y="646"/>
                    </a:lnTo>
                    <a:lnTo>
                      <a:pt x="2690" y="646"/>
                    </a:lnTo>
                    <a:lnTo>
                      <a:pt x="2905" y="861"/>
                    </a:lnTo>
                    <a:lnTo>
                      <a:pt x="3120" y="1292"/>
                    </a:lnTo>
                    <a:lnTo>
                      <a:pt x="3228" y="1937"/>
                    </a:lnTo>
                    <a:lnTo>
                      <a:pt x="3228" y="2475"/>
                    </a:lnTo>
                    <a:lnTo>
                      <a:pt x="3013" y="3121"/>
                    </a:lnTo>
                    <a:lnTo>
                      <a:pt x="2798" y="3444"/>
                    </a:lnTo>
                    <a:lnTo>
                      <a:pt x="2798" y="3551"/>
                    </a:lnTo>
                    <a:lnTo>
                      <a:pt x="2905" y="3766"/>
                    </a:lnTo>
                    <a:lnTo>
                      <a:pt x="3013" y="3766"/>
                    </a:lnTo>
                    <a:lnTo>
                      <a:pt x="3120" y="3659"/>
                    </a:lnTo>
                    <a:lnTo>
                      <a:pt x="3336" y="3228"/>
                    </a:lnTo>
                    <a:lnTo>
                      <a:pt x="3551" y="2475"/>
                    </a:lnTo>
                    <a:lnTo>
                      <a:pt x="3658" y="1937"/>
                    </a:lnTo>
                    <a:lnTo>
                      <a:pt x="3551" y="1507"/>
                    </a:lnTo>
                    <a:lnTo>
                      <a:pt x="3443" y="1184"/>
                    </a:lnTo>
                    <a:lnTo>
                      <a:pt x="3120" y="646"/>
                    </a:lnTo>
                    <a:lnTo>
                      <a:pt x="2798" y="324"/>
                    </a:lnTo>
                    <a:lnTo>
                      <a:pt x="2690" y="324"/>
                    </a:lnTo>
                    <a:lnTo>
                      <a:pt x="2260" y="108"/>
                    </a:lnTo>
                    <a:lnTo>
                      <a:pt x="172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8"/>
              <p:cNvSpPr/>
              <p:nvPr/>
            </p:nvSpPr>
            <p:spPr>
              <a:xfrm>
                <a:off x="5273175" y="1479025"/>
                <a:ext cx="3497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2798" extrusionOk="0">
                    <a:moveTo>
                      <a:pt x="753" y="0"/>
                    </a:moveTo>
                    <a:lnTo>
                      <a:pt x="430" y="108"/>
                    </a:lnTo>
                    <a:lnTo>
                      <a:pt x="215" y="431"/>
                    </a:lnTo>
                    <a:lnTo>
                      <a:pt x="0" y="861"/>
                    </a:lnTo>
                    <a:lnTo>
                      <a:pt x="0" y="1399"/>
                    </a:lnTo>
                    <a:lnTo>
                      <a:pt x="0" y="1937"/>
                    </a:lnTo>
                    <a:lnTo>
                      <a:pt x="215" y="2367"/>
                    </a:lnTo>
                    <a:lnTo>
                      <a:pt x="430" y="2690"/>
                    </a:lnTo>
                    <a:lnTo>
                      <a:pt x="753" y="2798"/>
                    </a:lnTo>
                    <a:lnTo>
                      <a:pt x="968" y="2690"/>
                    </a:lnTo>
                    <a:lnTo>
                      <a:pt x="1184" y="2367"/>
                    </a:lnTo>
                    <a:lnTo>
                      <a:pt x="1399" y="1937"/>
                    </a:lnTo>
                    <a:lnTo>
                      <a:pt x="1399" y="1399"/>
                    </a:lnTo>
                    <a:lnTo>
                      <a:pt x="1399" y="861"/>
                    </a:lnTo>
                    <a:lnTo>
                      <a:pt x="1184" y="431"/>
                    </a:lnTo>
                    <a:lnTo>
                      <a:pt x="968" y="108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8"/>
              <p:cNvSpPr/>
              <p:nvPr/>
            </p:nvSpPr>
            <p:spPr>
              <a:xfrm>
                <a:off x="5079500" y="1731850"/>
                <a:ext cx="1406725" cy="879550"/>
              </a:xfrm>
              <a:custGeom>
                <a:avLst/>
                <a:gdLst/>
                <a:ahLst/>
                <a:cxnLst/>
                <a:rect l="l" t="t" r="r" b="b"/>
                <a:pathLst>
                  <a:path w="56269" h="35182" extrusionOk="0">
                    <a:moveTo>
                      <a:pt x="15386" y="1"/>
                    </a:moveTo>
                    <a:lnTo>
                      <a:pt x="14740" y="108"/>
                    </a:lnTo>
                    <a:lnTo>
                      <a:pt x="14095" y="323"/>
                    </a:lnTo>
                    <a:lnTo>
                      <a:pt x="9469" y="3013"/>
                    </a:lnTo>
                    <a:lnTo>
                      <a:pt x="9253" y="3228"/>
                    </a:lnTo>
                    <a:lnTo>
                      <a:pt x="9038" y="3336"/>
                    </a:lnTo>
                    <a:lnTo>
                      <a:pt x="8608" y="3551"/>
                    </a:lnTo>
                    <a:lnTo>
                      <a:pt x="8500" y="3551"/>
                    </a:lnTo>
                    <a:lnTo>
                      <a:pt x="7317" y="4304"/>
                    </a:lnTo>
                    <a:lnTo>
                      <a:pt x="7209" y="4412"/>
                    </a:lnTo>
                    <a:lnTo>
                      <a:pt x="7102" y="4627"/>
                    </a:lnTo>
                    <a:lnTo>
                      <a:pt x="6456" y="5057"/>
                    </a:lnTo>
                    <a:lnTo>
                      <a:pt x="6241" y="5057"/>
                    </a:lnTo>
                    <a:lnTo>
                      <a:pt x="6133" y="4950"/>
                    </a:lnTo>
                    <a:lnTo>
                      <a:pt x="1292" y="7747"/>
                    </a:lnTo>
                    <a:lnTo>
                      <a:pt x="754" y="8177"/>
                    </a:lnTo>
                    <a:lnTo>
                      <a:pt x="324" y="8715"/>
                    </a:lnTo>
                    <a:lnTo>
                      <a:pt x="108" y="9361"/>
                    </a:lnTo>
                    <a:lnTo>
                      <a:pt x="1" y="10006"/>
                    </a:lnTo>
                    <a:lnTo>
                      <a:pt x="108" y="10652"/>
                    </a:lnTo>
                    <a:lnTo>
                      <a:pt x="324" y="11297"/>
                    </a:lnTo>
                    <a:lnTo>
                      <a:pt x="754" y="11835"/>
                    </a:lnTo>
                    <a:lnTo>
                      <a:pt x="1292" y="12265"/>
                    </a:lnTo>
                    <a:lnTo>
                      <a:pt x="39378" y="34751"/>
                    </a:lnTo>
                    <a:lnTo>
                      <a:pt x="40023" y="35074"/>
                    </a:lnTo>
                    <a:lnTo>
                      <a:pt x="40669" y="35181"/>
                    </a:lnTo>
                    <a:lnTo>
                      <a:pt x="41422" y="35074"/>
                    </a:lnTo>
                    <a:lnTo>
                      <a:pt x="42067" y="34751"/>
                    </a:lnTo>
                    <a:lnTo>
                      <a:pt x="55085" y="27005"/>
                    </a:lnTo>
                    <a:lnTo>
                      <a:pt x="55623" y="26574"/>
                    </a:lnTo>
                    <a:lnTo>
                      <a:pt x="56053" y="26036"/>
                    </a:lnTo>
                    <a:lnTo>
                      <a:pt x="56269" y="25391"/>
                    </a:lnTo>
                    <a:lnTo>
                      <a:pt x="56269" y="24745"/>
                    </a:lnTo>
                    <a:lnTo>
                      <a:pt x="56269" y="24100"/>
                    </a:lnTo>
                    <a:lnTo>
                      <a:pt x="55946" y="23562"/>
                    </a:lnTo>
                    <a:lnTo>
                      <a:pt x="55623" y="22916"/>
                    </a:lnTo>
                    <a:lnTo>
                      <a:pt x="54978" y="22486"/>
                    </a:lnTo>
                    <a:lnTo>
                      <a:pt x="16784" y="323"/>
                    </a:lnTo>
                    <a:lnTo>
                      <a:pt x="16139" y="108"/>
                    </a:lnTo>
                    <a:lnTo>
                      <a:pt x="15386" y="1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8"/>
              <p:cNvSpPr/>
              <p:nvPr/>
            </p:nvSpPr>
            <p:spPr>
              <a:xfrm>
                <a:off x="5079500" y="1731850"/>
                <a:ext cx="1406725" cy="879550"/>
              </a:xfrm>
              <a:custGeom>
                <a:avLst/>
                <a:gdLst/>
                <a:ahLst/>
                <a:cxnLst/>
                <a:rect l="l" t="t" r="r" b="b"/>
                <a:pathLst>
                  <a:path w="56269" h="35182" fill="none" extrusionOk="0">
                    <a:moveTo>
                      <a:pt x="15386" y="1"/>
                    </a:moveTo>
                    <a:lnTo>
                      <a:pt x="15386" y="1"/>
                    </a:lnTo>
                    <a:lnTo>
                      <a:pt x="14740" y="108"/>
                    </a:lnTo>
                    <a:lnTo>
                      <a:pt x="14095" y="323"/>
                    </a:lnTo>
                    <a:lnTo>
                      <a:pt x="9469" y="3013"/>
                    </a:lnTo>
                    <a:lnTo>
                      <a:pt x="9469" y="3013"/>
                    </a:lnTo>
                    <a:lnTo>
                      <a:pt x="9253" y="3228"/>
                    </a:lnTo>
                    <a:lnTo>
                      <a:pt x="9253" y="3228"/>
                    </a:lnTo>
                    <a:lnTo>
                      <a:pt x="9038" y="3336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608" y="3551"/>
                    </a:lnTo>
                    <a:lnTo>
                      <a:pt x="8500" y="3551"/>
                    </a:lnTo>
                    <a:lnTo>
                      <a:pt x="7317" y="4304"/>
                    </a:lnTo>
                    <a:lnTo>
                      <a:pt x="7317" y="4304"/>
                    </a:lnTo>
                    <a:lnTo>
                      <a:pt x="7209" y="4412"/>
                    </a:lnTo>
                    <a:lnTo>
                      <a:pt x="7209" y="4412"/>
                    </a:lnTo>
                    <a:lnTo>
                      <a:pt x="7102" y="462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456" y="5057"/>
                    </a:lnTo>
                    <a:lnTo>
                      <a:pt x="6348" y="5057"/>
                    </a:lnTo>
                    <a:lnTo>
                      <a:pt x="6348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241" y="5057"/>
                    </a:lnTo>
                    <a:lnTo>
                      <a:pt x="6133" y="4950"/>
                    </a:lnTo>
                    <a:lnTo>
                      <a:pt x="1292" y="7747"/>
                    </a:lnTo>
                    <a:lnTo>
                      <a:pt x="1292" y="7747"/>
                    </a:lnTo>
                    <a:lnTo>
                      <a:pt x="754" y="8177"/>
                    </a:lnTo>
                    <a:lnTo>
                      <a:pt x="324" y="8715"/>
                    </a:lnTo>
                    <a:lnTo>
                      <a:pt x="108" y="9361"/>
                    </a:lnTo>
                    <a:lnTo>
                      <a:pt x="1" y="10006"/>
                    </a:lnTo>
                    <a:lnTo>
                      <a:pt x="108" y="10652"/>
                    </a:lnTo>
                    <a:lnTo>
                      <a:pt x="324" y="11297"/>
                    </a:lnTo>
                    <a:lnTo>
                      <a:pt x="754" y="11835"/>
                    </a:lnTo>
                    <a:lnTo>
                      <a:pt x="1292" y="12265"/>
                    </a:lnTo>
                    <a:lnTo>
                      <a:pt x="39378" y="34751"/>
                    </a:lnTo>
                    <a:lnTo>
                      <a:pt x="39378" y="34751"/>
                    </a:lnTo>
                    <a:lnTo>
                      <a:pt x="40023" y="35074"/>
                    </a:lnTo>
                    <a:lnTo>
                      <a:pt x="40669" y="35181"/>
                    </a:lnTo>
                    <a:lnTo>
                      <a:pt x="40669" y="35181"/>
                    </a:lnTo>
                    <a:lnTo>
                      <a:pt x="41422" y="35074"/>
                    </a:lnTo>
                    <a:lnTo>
                      <a:pt x="42067" y="34751"/>
                    </a:lnTo>
                    <a:lnTo>
                      <a:pt x="55085" y="27005"/>
                    </a:lnTo>
                    <a:lnTo>
                      <a:pt x="55085" y="27005"/>
                    </a:lnTo>
                    <a:lnTo>
                      <a:pt x="55623" y="26574"/>
                    </a:lnTo>
                    <a:lnTo>
                      <a:pt x="56053" y="26036"/>
                    </a:lnTo>
                    <a:lnTo>
                      <a:pt x="56269" y="25391"/>
                    </a:lnTo>
                    <a:lnTo>
                      <a:pt x="56269" y="24745"/>
                    </a:lnTo>
                    <a:lnTo>
                      <a:pt x="56269" y="24100"/>
                    </a:lnTo>
                    <a:lnTo>
                      <a:pt x="55946" y="23562"/>
                    </a:lnTo>
                    <a:lnTo>
                      <a:pt x="55623" y="22916"/>
                    </a:lnTo>
                    <a:lnTo>
                      <a:pt x="54978" y="22486"/>
                    </a:lnTo>
                    <a:lnTo>
                      <a:pt x="16784" y="323"/>
                    </a:lnTo>
                    <a:lnTo>
                      <a:pt x="16784" y="323"/>
                    </a:lnTo>
                    <a:lnTo>
                      <a:pt x="16139" y="108"/>
                    </a:lnTo>
                    <a:lnTo>
                      <a:pt x="1538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8"/>
              <p:cNvSpPr/>
              <p:nvPr/>
            </p:nvSpPr>
            <p:spPr>
              <a:xfrm>
                <a:off x="5294675" y="1815225"/>
                <a:ext cx="108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216" extrusionOk="0">
                    <a:moveTo>
                      <a:pt x="324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8"/>
              <p:cNvSpPr/>
              <p:nvPr/>
            </p:nvSpPr>
            <p:spPr>
              <a:xfrm>
                <a:off x="5292000" y="1820600"/>
                <a:ext cx="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" fill="none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108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8"/>
              <p:cNvSpPr/>
              <p:nvPr/>
            </p:nvSpPr>
            <p:spPr>
              <a:xfrm>
                <a:off x="5294675" y="1820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8"/>
              <p:cNvSpPr/>
              <p:nvPr/>
            </p:nvSpPr>
            <p:spPr>
              <a:xfrm>
                <a:off x="5294675" y="1820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8"/>
              <p:cNvSpPr/>
              <p:nvPr/>
            </p:nvSpPr>
            <p:spPr>
              <a:xfrm>
                <a:off x="5294675" y="1820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8"/>
              <p:cNvSpPr/>
              <p:nvPr/>
            </p:nvSpPr>
            <p:spPr>
              <a:xfrm>
                <a:off x="5294675" y="1815225"/>
                <a:ext cx="108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216" fill="none" extrusionOk="0">
                    <a:moveTo>
                      <a:pt x="431" y="1"/>
                    </a:moveTo>
                    <a:lnTo>
                      <a:pt x="431" y="1"/>
                    </a:lnTo>
                    <a:lnTo>
                      <a:pt x="324" y="1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" y="216"/>
                    </a:lnTo>
                    <a:lnTo>
                      <a:pt x="43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8"/>
              <p:cNvSpPr/>
              <p:nvPr/>
            </p:nvSpPr>
            <p:spPr>
              <a:xfrm>
                <a:off x="5292000" y="1817925"/>
                <a:ext cx="54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08" extrusionOk="0">
                    <a:moveTo>
                      <a:pt x="215" y="0"/>
                    </a:moveTo>
                    <a:lnTo>
                      <a:pt x="0" y="108"/>
                    </a:lnTo>
                    <a:lnTo>
                      <a:pt x="108" y="108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8"/>
              <p:cNvSpPr/>
              <p:nvPr/>
            </p:nvSpPr>
            <p:spPr>
              <a:xfrm>
                <a:off x="5292000" y="1817925"/>
                <a:ext cx="54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08" fill="none" extrusionOk="0">
                    <a:moveTo>
                      <a:pt x="215" y="0"/>
                    </a:moveTo>
                    <a:lnTo>
                      <a:pt x="0" y="108"/>
                    </a:lnTo>
                    <a:lnTo>
                      <a:pt x="0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108" y="108"/>
                    </a:lnTo>
                    <a:lnTo>
                      <a:pt x="21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8"/>
              <p:cNvSpPr/>
              <p:nvPr/>
            </p:nvSpPr>
            <p:spPr>
              <a:xfrm>
                <a:off x="5302750" y="1807150"/>
                <a:ext cx="134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324" extrusionOk="0">
                    <a:moveTo>
                      <a:pt x="539" y="1"/>
                    </a:moveTo>
                    <a:lnTo>
                      <a:pt x="539" y="1"/>
                    </a:lnTo>
                    <a:lnTo>
                      <a:pt x="539" y="1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108" y="324"/>
                    </a:lnTo>
                    <a:lnTo>
                      <a:pt x="1" y="324"/>
                    </a:lnTo>
                    <a:lnTo>
                      <a:pt x="1" y="324"/>
                    </a:lnTo>
                    <a:lnTo>
                      <a:pt x="108" y="324"/>
                    </a:lnTo>
                    <a:lnTo>
                      <a:pt x="108" y="324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28"/>
              <p:cNvSpPr/>
              <p:nvPr/>
            </p:nvSpPr>
            <p:spPr>
              <a:xfrm>
                <a:off x="5302750" y="1807150"/>
                <a:ext cx="134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324" fill="none" extrusionOk="0">
                    <a:moveTo>
                      <a:pt x="539" y="1"/>
                    </a:moveTo>
                    <a:lnTo>
                      <a:pt x="539" y="1"/>
                    </a:lnTo>
                    <a:lnTo>
                      <a:pt x="539" y="1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108" y="324"/>
                    </a:lnTo>
                    <a:lnTo>
                      <a:pt x="1" y="324"/>
                    </a:lnTo>
                    <a:lnTo>
                      <a:pt x="1" y="324"/>
                    </a:lnTo>
                    <a:lnTo>
                      <a:pt x="108" y="324"/>
                    </a:lnTo>
                    <a:lnTo>
                      <a:pt x="108" y="324"/>
                    </a:lnTo>
                    <a:lnTo>
                      <a:pt x="323" y="216"/>
                    </a:lnTo>
                    <a:lnTo>
                      <a:pt x="323" y="216"/>
                    </a:lnTo>
                    <a:lnTo>
                      <a:pt x="53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28"/>
              <p:cNvSpPr/>
              <p:nvPr/>
            </p:nvSpPr>
            <p:spPr>
              <a:xfrm>
                <a:off x="5305450" y="180715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431" y="1"/>
                    </a:moveTo>
                    <a:lnTo>
                      <a:pt x="0" y="324"/>
                    </a:lnTo>
                    <a:lnTo>
                      <a:pt x="0" y="324"/>
                    </a:lnTo>
                    <a:lnTo>
                      <a:pt x="215" y="216"/>
                    </a:lnTo>
                    <a:lnTo>
                      <a:pt x="431" y="1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28"/>
              <p:cNvSpPr/>
              <p:nvPr/>
            </p:nvSpPr>
            <p:spPr>
              <a:xfrm>
                <a:off x="5305450" y="180715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fill="none" extrusionOk="0">
                    <a:moveTo>
                      <a:pt x="431" y="1"/>
                    </a:moveTo>
                    <a:lnTo>
                      <a:pt x="0" y="324"/>
                    </a:lnTo>
                    <a:lnTo>
                      <a:pt x="0" y="324"/>
                    </a:lnTo>
                    <a:lnTo>
                      <a:pt x="215" y="216"/>
                    </a:lnTo>
                    <a:lnTo>
                      <a:pt x="215" y="216"/>
                    </a:lnTo>
                    <a:lnTo>
                      <a:pt x="43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28"/>
              <p:cNvSpPr/>
              <p:nvPr/>
            </p:nvSpPr>
            <p:spPr>
              <a:xfrm>
                <a:off x="5240900" y="1847500"/>
                <a:ext cx="16150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46" h="432" extrusionOk="0">
                    <a:moveTo>
                      <a:pt x="646" y="1"/>
                    </a:moveTo>
                    <a:lnTo>
                      <a:pt x="323" y="108"/>
                    </a:lnTo>
                    <a:lnTo>
                      <a:pt x="108" y="108"/>
                    </a:lnTo>
                    <a:lnTo>
                      <a:pt x="108" y="216"/>
                    </a:lnTo>
                    <a:lnTo>
                      <a:pt x="0" y="431"/>
                    </a:lnTo>
                    <a:lnTo>
                      <a:pt x="646" y="1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28"/>
              <p:cNvSpPr/>
              <p:nvPr/>
            </p:nvSpPr>
            <p:spPr>
              <a:xfrm>
                <a:off x="52409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28"/>
              <p:cNvSpPr/>
              <p:nvPr/>
            </p:nvSpPr>
            <p:spPr>
              <a:xfrm>
                <a:off x="5235500" y="18582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28"/>
              <p:cNvSpPr/>
              <p:nvPr/>
            </p:nvSpPr>
            <p:spPr>
              <a:xfrm>
                <a:off x="5240900" y="1842125"/>
                <a:ext cx="18850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647" fill="none" extrusionOk="0">
                    <a:moveTo>
                      <a:pt x="753" y="1"/>
                    </a:moveTo>
                    <a:lnTo>
                      <a:pt x="753" y="1"/>
                    </a:lnTo>
                    <a:lnTo>
                      <a:pt x="646" y="216"/>
                    </a:lnTo>
                    <a:lnTo>
                      <a:pt x="646" y="216"/>
                    </a:lnTo>
                    <a:lnTo>
                      <a:pt x="323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431"/>
                    </a:lnTo>
                    <a:lnTo>
                      <a:pt x="108" y="431"/>
                    </a:lnTo>
                    <a:lnTo>
                      <a:pt x="0" y="646"/>
                    </a:lnTo>
                    <a:lnTo>
                      <a:pt x="0" y="646"/>
                    </a:lnTo>
                    <a:lnTo>
                      <a:pt x="0" y="646"/>
                    </a:lnTo>
                    <a:lnTo>
                      <a:pt x="0" y="646"/>
                    </a:lnTo>
                    <a:lnTo>
                      <a:pt x="646" y="216"/>
                    </a:lnTo>
                    <a:lnTo>
                      <a:pt x="646" y="216"/>
                    </a:lnTo>
                    <a:lnTo>
                      <a:pt x="75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28"/>
              <p:cNvSpPr/>
              <p:nvPr/>
            </p:nvSpPr>
            <p:spPr>
              <a:xfrm>
                <a:off x="5232825" y="185020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extrusionOk="0">
                    <a:moveTo>
                      <a:pt x="431" y="0"/>
                    </a:moveTo>
                    <a:lnTo>
                      <a:pt x="0" y="216"/>
                    </a:lnTo>
                    <a:lnTo>
                      <a:pt x="108" y="323"/>
                    </a:lnTo>
                    <a:lnTo>
                      <a:pt x="323" y="323"/>
                    </a:lnTo>
                    <a:lnTo>
                      <a:pt x="431" y="108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28"/>
              <p:cNvSpPr/>
              <p:nvPr/>
            </p:nvSpPr>
            <p:spPr>
              <a:xfrm>
                <a:off x="5238200" y="1852875"/>
                <a:ext cx="5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" fill="none" extrusionOk="0">
                    <a:moveTo>
                      <a:pt x="0" y="1"/>
                    </a:moveTo>
                    <a:lnTo>
                      <a:pt x="216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28"/>
              <p:cNvSpPr/>
              <p:nvPr/>
            </p:nvSpPr>
            <p:spPr>
              <a:xfrm>
                <a:off x="5232825" y="1850200"/>
                <a:ext cx="107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24" fill="none" extrusionOk="0">
                    <a:moveTo>
                      <a:pt x="431" y="0"/>
                    </a:moveTo>
                    <a:lnTo>
                      <a:pt x="0" y="216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108" y="323"/>
                    </a:lnTo>
                    <a:lnTo>
                      <a:pt x="215" y="323"/>
                    </a:lnTo>
                    <a:lnTo>
                      <a:pt x="215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323" y="323"/>
                    </a:lnTo>
                    <a:lnTo>
                      <a:pt x="431" y="108"/>
                    </a:lnTo>
                    <a:lnTo>
                      <a:pt x="431" y="108"/>
                    </a:lnTo>
                    <a:lnTo>
                      <a:pt x="43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8"/>
              <p:cNvSpPr/>
              <p:nvPr/>
            </p:nvSpPr>
            <p:spPr>
              <a:xfrm>
                <a:off x="5243575" y="1839450"/>
                <a:ext cx="1885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431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216" y="430"/>
                    </a:lnTo>
                    <a:lnTo>
                      <a:pt x="539" y="323"/>
                    </a:lnTo>
                    <a:lnTo>
                      <a:pt x="646" y="108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1F1F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8"/>
              <p:cNvSpPr/>
              <p:nvPr/>
            </p:nvSpPr>
            <p:spPr>
              <a:xfrm>
                <a:off x="5243575" y="1839450"/>
                <a:ext cx="1885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431" fill="none" extrusionOk="0">
                    <a:moveTo>
                      <a:pt x="754" y="0"/>
                    </a:moveTo>
                    <a:lnTo>
                      <a:pt x="1" y="430"/>
                    </a:lnTo>
                    <a:lnTo>
                      <a:pt x="1" y="430"/>
                    </a:lnTo>
                    <a:lnTo>
                      <a:pt x="216" y="430"/>
                    </a:lnTo>
                    <a:lnTo>
                      <a:pt x="539" y="323"/>
                    </a:lnTo>
                    <a:lnTo>
                      <a:pt x="539" y="323"/>
                    </a:lnTo>
                    <a:lnTo>
                      <a:pt x="646" y="108"/>
                    </a:lnTo>
                    <a:lnTo>
                      <a:pt x="646" y="108"/>
                    </a:lnTo>
                    <a:lnTo>
                      <a:pt x="75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8"/>
              <p:cNvSpPr/>
              <p:nvPr/>
            </p:nvSpPr>
            <p:spPr>
              <a:xfrm>
                <a:off x="5431850" y="2051925"/>
                <a:ext cx="94175" cy="1264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5057" extrusionOk="0">
                    <a:moveTo>
                      <a:pt x="1615" y="0"/>
                    </a:moveTo>
                    <a:lnTo>
                      <a:pt x="1399" y="108"/>
                    </a:lnTo>
                    <a:lnTo>
                      <a:pt x="1" y="646"/>
                    </a:lnTo>
                    <a:lnTo>
                      <a:pt x="1507" y="5057"/>
                    </a:lnTo>
                    <a:lnTo>
                      <a:pt x="3121" y="4089"/>
                    </a:lnTo>
                    <a:lnTo>
                      <a:pt x="3336" y="3981"/>
                    </a:lnTo>
                    <a:lnTo>
                      <a:pt x="3551" y="3766"/>
                    </a:lnTo>
                    <a:lnTo>
                      <a:pt x="3766" y="3120"/>
                    </a:lnTo>
                    <a:lnTo>
                      <a:pt x="3766" y="2260"/>
                    </a:lnTo>
                    <a:lnTo>
                      <a:pt x="3551" y="1507"/>
                    </a:lnTo>
                    <a:lnTo>
                      <a:pt x="3228" y="753"/>
                    </a:lnTo>
                    <a:lnTo>
                      <a:pt x="2690" y="323"/>
                    </a:lnTo>
                    <a:lnTo>
                      <a:pt x="215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8"/>
              <p:cNvSpPr/>
              <p:nvPr/>
            </p:nvSpPr>
            <p:spPr>
              <a:xfrm>
                <a:off x="5431850" y="2051925"/>
                <a:ext cx="94175" cy="12642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5057" fill="none" extrusionOk="0">
                    <a:moveTo>
                      <a:pt x="1507" y="5057"/>
                    </a:moveTo>
                    <a:lnTo>
                      <a:pt x="3121" y="4089"/>
                    </a:lnTo>
                    <a:lnTo>
                      <a:pt x="3121" y="4089"/>
                    </a:lnTo>
                    <a:lnTo>
                      <a:pt x="3336" y="3981"/>
                    </a:lnTo>
                    <a:lnTo>
                      <a:pt x="3551" y="3766"/>
                    </a:lnTo>
                    <a:lnTo>
                      <a:pt x="3766" y="3120"/>
                    </a:lnTo>
                    <a:lnTo>
                      <a:pt x="3766" y="2260"/>
                    </a:lnTo>
                    <a:lnTo>
                      <a:pt x="3551" y="1507"/>
                    </a:lnTo>
                    <a:lnTo>
                      <a:pt x="3551" y="1507"/>
                    </a:lnTo>
                    <a:lnTo>
                      <a:pt x="3228" y="753"/>
                    </a:lnTo>
                    <a:lnTo>
                      <a:pt x="2690" y="323"/>
                    </a:lnTo>
                    <a:lnTo>
                      <a:pt x="2152" y="0"/>
                    </a:lnTo>
                    <a:lnTo>
                      <a:pt x="1937" y="0"/>
                    </a:lnTo>
                    <a:lnTo>
                      <a:pt x="1615" y="0"/>
                    </a:lnTo>
                    <a:lnTo>
                      <a:pt x="1399" y="108"/>
                    </a:lnTo>
                    <a:lnTo>
                      <a:pt x="1" y="64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8"/>
              <p:cNvSpPr/>
              <p:nvPr/>
            </p:nvSpPr>
            <p:spPr>
              <a:xfrm>
                <a:off x="5429175" y="2049225"/>
                <a:ext cx="102225" cy="131825"/>
              </a:xfrm>
              <a:custGeom>
                <a:avLst/>
                <a:gdLst/>
                <a:ahLst/>
                <a:cxnLst/>
                <a:rect l="l" t="t" r="r" b="b"/>
                <a:pathLst>
                  <a:path w="4089" h="5273" extrusionOk="0">
                    <a:moveTo>
                      <a:pt x="1722" y="1"/>
                    </a:moveTo>
                    <a:lnTo>
                      <a:pt x="1506" y="108"/>
                    </a:lnTo>
                    <a:lnTo>
                      <a:pt x="0" y="539"/>
                    </a:lnTo>
                    <a:lnTo>
                      <a:pt x="0" y="646"/>
                    </a:lnTo>
                    <a:lnTo>
                      <a:pt x="0" y="754"/>
                    </a:lnTo>
                    <a:lnTo>
                      <a:pt x="0" y="861"/>
                    </a:lnTo>
                    <a:lnTo>
                      <a:pt x="108" y="861"/>
                    </a:lnTo>
                    <a:lnTo>
                      <a:pt x="1614" y="324"/>
                    </a:lnTo>
                    <a:lnTo>
                      <a:pt x="1829" y="324"/>
                    </a:lnTo>
                    <a:lnTo>
                      <a:pt x="2044" y="216"/>
                    </a:lnTo>
                    <a:lnTo>
                      <a:pt x="2475" y="324"/>
                    </a:lnTo>
                    <a:lnTo>
                      <a:pt x="2905" y="646"/>
                    </a:lnTo>
                    <a:lnTo>
                      <a:pt x="3228" y="1077"/>
                    </a:lnTo>
                    <a:lnTo>
                      <a:pt x="3550" y="1615"/>
                    </a:lnTo>
                    <a:lnTo>
                      <a:pt x="3658" y="2152"/>
                    </a:lnTo>
                    <a:lnTo>
                      <a:pt x="3766" y="2798"/>
                    </a:lnTo>
                    <a:lnTo>
                      <a:pt x="3658" y="3228"/>
                    </a:lnTo>
                    <a:lnTo>
                      <a:pt x="3550" y="3551"/>
                    </a:lnTo>
                    <a:lnTo>
                      <a:pt x="3443" y="3874"/>
                    </a:lnTo>
                    <a:lnTo>
                      <a:pt x="3120" y="4089"/>
                    </a:lnTo>
                    <a:lnTo>
                      <a:pt x="1506" y="5057"/>
                    </a:lnTo>
                    <a:lnTo>
                      <a:pt x="1399" y="5057"/>
                    </a:lnTo>
                    <a:lnTo>
                      <a:pt x="1399" y="5165"/>
                    </a:lnTo>
                    <a:lnTo>
                      <a:pt x="1506" y="5272"/>
                    </a:lnTo>
                    <a:lnTo>
                      <a:pt x="1614" y="5272"/>
                    </a:lnTo>
                    <a:lnTo>
                      <a:pt x="3335" y="4412"/>
                    </a:lnTo>
                    <a:lnTo>
                      <a:pt x="3658" y="4089"/>
                    </a:lnTo>
                    <a:lnTo>
                      <a:pt x="3873" y="3766"/>
                    </a:lnTo>
                    <a:lnTo>
                      <a:pt x="3981" y="3228"/>
                    </a:lnTo>
                    <a:lnTo>
                      <a:pt x="4088" y="2798"/>
                    </a:lnTo>
                    <a:lnTo>
                      <a:pt x="3981" y="2152"/>
                    </a:lnTo>
                    <a:lnTo>
                      <a:pt x="3766" y="1507"/>
                    </a:lnTo>
                    <a:lnTo>
                      <a:pt x="3443" y="861"/>
                    </a:lnTo>
                    <a:lnTo>
                      <a:pt x="3120" y="431"/>
                    </a:lnTo>
                    <a:lnTo>
                      <a:pt x="2582" y="108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8"/>
              <p:cNvSpPr/>
              <p:nvPr/>
            </p:nvSpPr>
            <p:spPr>
              <a:xfrm>
                <a:off x="5399575" y="2062675"/>
                <a:ext cx="9147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4950" extrusionOk="0">
                    <a:moveTo>
                      <a:pt x="1507" y="323"/>
                    </a:moveTo>
                    <a:lnTo>
                      <a:pt x="1937" y="431"/>
                    </a:lnTo>
                    <a:lnTo>
                      <a:pt x="2475" y="646"/>
                    </a:lnTo>
                    <a:lnTo>
                      <a:pt x="2798" y="1184"/>
                    </a:lnTo>
                    <a:lnTo>
                      <a:pt x="3121" y="1830"/>
                    </a:lnTo>
                    <a:lnTo>
                      <a:pt x="3228" y="2368"/>
                    </a:lnTo>
                    <a:lnTo>
                      <a:pt x="3336" y="2906"/>
                    </a:lnTo>
                    <a:lnTo>
                      <a:pt x="3228" y="3443"/>
                    </a:lnTo>
                    <a:lnTo>
                      <a:pt x="3121" y="3874"/>
                    </a:lnTo>
                    <a:lnTo>
                      <a:pt x="2906" y="4304"/>
                    </a:lnTo>
                    <a:lnTo>
                      <a:pt x="2583" y="4519"/>
                    </a:lnTo>
                    <a:lnTo>
                      <a:pt x="2368" y="4627"/>
                    </a:lnTo>
                    <a:lnTo>
                      <a:pt x="2045" y="4734"/>
                    </a:lnTo>
                    <a:lnTo>
                      <a:pt x="1614" y="4627"/>
                    </a:lnTo>
                    <a:lnTo>
                      <a:pt x="1184" y="4304"/>
                    </a:lnTo>
                    <a:lnTo>
                      <a:pt x="754" y="3766"/>
                    </a:lnTo>
                    <a:lnTo>
                      <a:pt x="431" y="3013"/>
                    </a:lnTo>
                    <a:lnTo>
                      <a:pt x="323" y="2583"/>
                    </a:lnTo>
                    <a:lnTo>
                      <a:pt x="323" y="2045"/>
                    </a:lnTo>
                    <a:lnTo>
                      <a:pt x="323" y="1507"/>
                    </a:lnTo>
                    <a:lnTo>
                      <a:pt x="539" y="969"/>
                    </a:lnTo>
                    <a:lnTo>
                      <a:pt x="861" y="539"/>
                    </a:lnTo>
                    <a:lnTo>
                      <a:pt x="1184" y="323"/>
                    </a:lnTo>
                    <a:close/>
                    <a:moveTo>
                      <a:pt x="1507" y="1"/>
                    </a:moveTo>
                    <a:lnTo>
                      <a:pt x="1077" y="108"/>
                    </a:lnTo>
                    <a:lnTo>
                      <a:pt x="646" y="323"/>
                    </a:lnTo>
                    <a:lnTo>
                      <a:pt x="323" y="861"/>
                    </a:lnTo>
                    <a:lnTo>
                      <a:pt x="108" y="1399"/>
                    </a:lnTo>
                    <a:lnTo>
                      <a:pt x="1" y="2045"/>
                    </a:lnTo>
                    <a:lnTo>
                      <a:pt x="1" y="2583"/>
                    </a:lnTo>
                    <a:lnTo>
                      <a:pt x="108" y="3121"/>
                    </a:lnTo>
                    <a:lnTo>
                      <a:pt x="431" y="3874"/>
                    </a:lnTo>
                    <a:lnTo>
                      <a:pt x="969" y="4519"/>
                    </a:lnTo>
                    <a:lnTo>
                      <a:pt x="1507" y="4842"/>
                    </a:lnTo>
                    <a:lnTo>
                      <a:pt x="1830" y="4950"/>
                    </a:lnTo>
                    <a:lnTo>
                      <a:pt x="2368" y="4950"/>
                    </a:lnTo>
                    <a:lnTo>
                      <a:pt x="2690" y="4842"/>
                    </a:lnTo>
                    <a:lnTo>
                      <a:pt x="3121" y="4519"/>
                    </a:lnTo>
                    <a:lnTo>
                      <a:pt x="3443" y="3981"/>
                    </a:lnTo>
                    <a:lnTo>
                      <a:pt x="3551" y="3443"/>
                    </a:lnTo>
                    <a:lnTo>
                      <a:pt x="3659" y="2906"/>
                    </a:lnTo>
                    <a:lnTo>
                      <a:pt x="3551" y="2260"/>
                    </a:lnTo>
                    <a:lnTo>
                      <a:pt x="3443" y="1722"/>
                    </a:lnTo>
                    <a:lnTo>
                      <a:pt x="3121" y="969"/>
                    </a:lnTo>
                    <a:lnTo>
                      <a:pt x="2583" y="431"/>
                    </a:lnTo>
                    <a:lnTo>
                      <a:pt x="2152" y="10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8"/>
              <p:cNvSpPr/>
              <p:nvPr/>
            </p:nvSpPr>
            <p:spPr>
              <a:xfrm>
                <a:off x="5402275" y="2065375"/>
                <a:ext cx="83400" cy="118375"/>
              </a:xfrm>
              <a:custGeom>
                <a:avLst/>
                <a:gdLst/>
                <a:ahLst/>
                <a:cxnLst/>
                <a:rect l="l" t="t" r="r" b="b"/>
                <a:pathLst>
                  <a:path w="3336" h="4735" extrusionOk="0">
                    <a:moveTo>
                      <a:pt x="1399" y="0"/>
                    </a:moveTo>
                    <a:lnTo>
                      <a:pt x="1076" y="108"/>
                    </a:lnTo>
                    <a:lnTo>
                      <a:pt x="753" y="215"/>
                    </a:lnTo>
                    <a:lnTo>
                      <a:pt x="538" y="538"/>
                    </a:lnTo>
                    <a:lnTo>
                      <a:pt x="323" y="753"/>
                    </a:lnTo>
                    <a:lnTo>
                      <a:pt x="108" y="1184"/>
                    </a:lnTo>
                    <a:lnTo>
                      <a:pt x="0" y="1614"/>
                    </a:lnTo>
                    <a:lnTo>
                      <a:pt x="0" y="2044"/>
                    </a:lnTo>
                    <a:lnTo>
                      <a:pt x="108" y="2475"/>
                    </a:lnTo>
                    <a:lnTo>
                      <a:pt x="215" y="3013"/>
                    </a:lnTo>
                    <a:lnTo>
                      <a:pt x="323" y="3443"/>
                    </a:lnTo>
                    <a:lnTo>
                      <a:pt x="646" y="3873"/>
                    </a:lnTo>
                    <a:lnTo>
                      <a:pt x="861" y="4196"/>
                    </a:lnTo>
                    <a:lnTo>
                      <a:pt x="1184" y="4519"/>
                    </a:lnTo>
                    <a:lnTo>
                      <a:pt x="1506" y="4626"/>
                    </a:lnTo>
                    <a:lnTo>
                      <a:pt x="1829" y="4734"/>
                    </a:lnTo>
                    <a:lnTo>
                      <a:pt x="2152" y="4734"/>
                    </a:lnTo>
                    <a:lnTo>
                      <a:pt x="2582" y="4626"/>
                    </a:lnTo>
                    <a:lnTo>
                      <a:pt x="2798" y="4411"/>
                    </a:lnTo>
                    <a:lnTo>
                      <a:pt x="3013" y="4089"/>
                    </a:lnTo>
                    <a:lnTo>
                      <a:pt x="3228" y="3766"/>
                    </a:lnTo>
                    <a:lnTo>
                      <a:pt x="3335" y="3443"/>
                    </a:lnTo>
                    <a:lnTo>
                      <a:pt x="3335" y="2582"/>
                    </a:lnTo>
                    <a:lnTo>
                      <a:pt x="3228" y="1614"/>
                    </a:lnTo>
                    <a:lnTo>
                      <a:pt x="2798" y="861"/>
                    </a:lnTo>
                    <a:lnTo>
                      <a:pt x="2260" y="323"/>
                    </a:lnTo>
                    <a:lnTo>
                      <a:pt x="1937" y="215"/>
                    </a:lnTo>
                    <a:lnTo>
                      <a:pt x="1614" y="108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8"/>
              <p:cNvSpPr/>
              <p:nvPr/>
            </p:nvSpPr>
            <p:spPr>
              <a:xfrm>
                <a:off x="5415725" y="2084200"/>
                <a:ext cx="592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3121" extrusionOk="0">
                    <a:moveTo>
                      <a:pt x="753" y="0"/>
                    </a:moveTo>
                    <a:lnTo>
                      <a:pt x="323" y="323"/>
                    </a:lnTo>
                    <a:lnTo>
                      <a:pt x="108" y="753"/>
                    </a:lnTo>
                    <a:lnTo>
                      <a:pt x="0" y="1399"/>
                    </a:lnTo>
                    <a:lnTo>
                      <a:pt x="108" y="2045"/>
                    </a:lnTo>
                    <a:lnTo>
                      <a:pt x="431" y="2582"/>
                    </a:lnTo>
                    <a:lnTo>
                      <a:pt x="861" y="3013"/>
                    </a:lnTo>
                    <a:lnTo>
                      <a:pt x="1291" y="3120"/>
                    </a:lnTo>
                    <a:lnTo>
                      <a:pt x="1722" y="3120"/>
                    </a:lnTo>
                    <a:lnTo>
                      <a:pt x="2152" y="2798"/>
                    </a:lnTo>
                    <a:lnTo>
                      <a:pt x="2367" y="2260"/>
                    </a:lnTo>
                    <a:lnTo>
                      <a:pt x="2367" y="1722"/>
                    </a:lnTo>
                    <a:lnTo>
                      <a:pt x="2260" y="1076"/>
                    </a:lnTo>
                    <a:lnTo>
                      <a:pt x="1937" y="538"/>
                    </a:lnTo>
                    <a:lnTo>
                      <a:pt x="1614" y="216"/>
                    </a:lnTo>
                    <a:lnTo>
                      <a:pt x="1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5205925" y="1594675"/>
                <a:ext cx="559475" cy="728925"/>
              </a:xfrm>
              <a:custGeom>
                <a:avLst/>
                <a:gdLst/>
                <a:ahLst/>
                <a:cxnLst/>
                <a:rect l="l" t="t" r="r" b="b"/>
                <a:pathLst>
                  <a:path w="22379" h="29157" extrusionOk="0">
                    <a:moveTo>
                      <a:pt x="0" y="1"/>
                    </a:moveTo>
                    <a:lnTo>
                      <a:pt x="0" y="16246"/>
                    </a:lnTo>
                    <a:lnTo>
                      <a:pt x="6025" y="19581"/>
                    </a:lnTo>
                    <a:lnTo>
                      <a:pt x="6886" y="20119"/>
                    </a:lnTo>
                    <a:lnTo>
                      <a:pt x="7101" y="20227"/>
                    </a:lnTo>
                    <a:lnTo>
                      <a:pt x="7316" y="20334"/>
                    </a:lnTo>
                    <a:lnTo>
                      <a:pt x="7316" y="20119"/>
                    </a:lnTo>
                    <a:lnTo>
                      <a:pt x="7424" y="19904"/>
                    </a:lnTo>
                    <a:lnTo>
                      <a:pt x="7639" y="19474"/>
                    </a:lnTo>
                    <a:lnTo>
                      <a:pt x="7962" y="19043"/>
                    </a:lnTo>
                    <a:lnTo>
                      <a:pt x="8069" y="19043"/>
                    </a:lnTo>
                    <a:lnTo>
                      <a:pt x="8500" y="18613"/>
                    </a:lnTo>
                    <a:lnTo>
                      <a:pt x="9145" y="18398"/>
                    </a:lnTo>
                    <a:lnTo>
                      <a:pt x="9791" y="18398"/>
                    </a:lnTo>
                    <a:lnTo>
                      <a:pt x="10436" y="18506"/>
                    </a:lnTo>
                    <a:lnTo>
                      <a:pt x="11082" y="18721"/>
                    </a:lnTo>
                    <a:lnTo>
                      <a:pt x="11405" y="19043"/>
                    </a:lnTo>
                    <a:lnTo>
                      <a:pt x="11727" y="19366"/>
                    </a:lnTo>
                    <a:lnTo>
                      <a:pt x="11943" y="19797"/>
                    </a:lnTo>
                    <a:lnTo>
                      <a:pt x="12158" y="20227"/>
                    </a:lnTo>
                    <a:lnTo>
                      <a:pt x="12265" y="21195"/>
                    </a:lnTo>
                    <a:lnTo>
                      <a:pt x="12265" y="22163"/>
                    </a:lnTo>
                    <a:lnTo>
                      <a:pt x="12158" y="22809"/>
                    </a:lnTo>
                    <a:lnTo>
                      <a:pt x="12050" y="23024"/>
                    </a:lnTo>
                    <a:lnTo>
                      <a:pt x="12158" y="23132"/>
                    </a:lnTo>
                    <a:lnTo>
                      <a:pt x="12373" y="23239"/>
                    </a:lnTo>
                    <a:lnTo>
                      <a:pt x="13879" y="24208"/>
                    </a:lnTo>
                    <a:lnTo>
                      <a:pt x="16784" y="25929"/>
                    </a:lnTo>
                    <a:lnTo>
                      <a:pt x="19796" y="27543"/>
                    </a:lnTo>
                    <a:lnTo>
                      <a:pt x="21841" y="28834"/>
                    </a:lnTo>
                    <a:lnTo>
                      <a:pt x="22378" y="29157"/>
                    </a:lnTo>
                    <a:lnTo>
                      <a:pt x="22271" y="130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8"/>
              <p:cNvSpPr/>
              <p:nvPr/>
            </p:nvSpPr>
            <p:spPr>
              <a:xfrm>
                <a:off x="5203225" y="1592000"/>
                <a:ext cx="564875" cy="734300"/>
              </a:xfrm>
              <a:custGeom>
                <a:avLst/>
                <a:gdLst/>
                <a:ahLst/>
                <a:cxnLst/>
                <a:rect l="l" t="t" r="r" b="b"/>
                <a:pathLst>
                  <a:path w="22595" h="29372" extrusionOk="0">
                    <a:moveTo>
                      <a:pt x="324" y="430"/>
                    </a:moveTo>
                    <a:lnTo>
                      <a:pt x="22271" y="13233"/>
                    </a:lnTo>
                    <a:lnTo>
                      <a:pt x="22377" y="28962"/>
                    </a:lnTo>
                    <a:lnTo>
                      <a:pt x="22056" y="28833"/>
                    </a:lnTo>
                    <a:lnTo>
                      <a:pt x="19904" y="27542"/>
                    </a:lnTo>
                    <a:lnTo>
                      <a:pt x="17000" y="25821"/>
                    </a:lnTo>
                    <a:lnTo>
                      <a:pt x="14095" y="24207"/>
                    </a:lnTo>
                    <a:lnTo>
                      <a:pt x="12588" y="23239"/>
                    </a:lnTo>
                    <a:lnTo>
                      <a:pt x="12373" y="23131"/>
                    </a:lnTo>
                    <a:lnTo>
                      <a:pt x="12266" y="23131"/>
                    </a:lnTo>
                    <a:lnTo>
                      <a:pt x="12266" y="23024"/>
                    </a:lnTo>
                    <a:lnTo>
                      <a:pt x="12373" y="22916"/>
                    </a:lnTo>
                    <a:lnTo>
                      <a:pt x="12481" y="22270"/>
                    </a:lnTo>
                    <a:lnTo>
                      <a:pt x="12588" y="21410"/>
                    </a:lnTo>
                    <a:lnTo>
                      <a:pt x="12481" y="20657"/>
                    </a:lnTo>
                    <a:lnTo>
                      <a:pt x="12266" y="19904"/>
                    </a:lnTo>
                    <a:lnTo>
                      <a:pt x="11835" y="19258"/>
                    </a:lnTo>
                    <a:lnTo>
                      <a:pt x="11513" y="18935"/>
                    </a:lnTo>
                    <a:lnTo>
                      <a:pt x="11190" y="18720"/>
                    </a:lnTo>
                    <a:lnTo>
                      <a:pt x="10544" y="18397"/>
                    </a:lnTo>
                    <a:lnTo>
                      <a:pt x="9146" y="18397"/>
                    </a:lnTo>
                    <a:lnTo>
                      <a:pt x="8608" y="18613"/>
                    </a:lnTo>
                    <a:lnTo>
                      <a:pt x="8070" y="18935"/>
                    </a:lnTo>
                    <a:lnTo>
                      <a:pt x="7962" y="19043"/>
                    </a:lnTo>
                    <a:lnTo>
                      <a:pt x="7640" y="19473"/>
                    </a:lnTo>
                    <a:lnTo>
                      <a:pt x="7424" y="20011"/>
                    </a:lnTo>
                    <a:lnTo>
                      <a:pt x="7317" y="20226"/>
                    </a:lnTo>
                    <a:lnTo>
                      <a:pt x="7209" y="20226"/>
                    </a:lnTo>
                    <a:lnTo>
                      <a:pt x="7102" y="20119"/>
                    </a:lnTo>
                    <a:lnTo>
                      <a:pt x="6133" y="19581"/>
                    </a:lnTo>
                    <a:lnTo>
                      <a:pt x="324" y="16306"/>
                    </a:lnTo>
                    <a:lnTo>
                      <a:pt x="324" y="16306"/>
                    </a:lnTo>
                    <a:lnTo>
                      <a:pt x="324" y="430"/>
                    </a:lnTo>
                    <a:close/>
                    <a:moveTo>
                      <a:pt x="1" y="0"/>
                    </a:moveTo>
                    <a:lnTo>
                      <a:pt x="1" y="108"/>
                    </a:lnTo>
                    <a:lnTo>
                      <a:pt x="1" y="16353"/>
                    </a:lnTo>
                    <a:lnTo>
                      <a:pt x="1" y="16461"/>
                    </a:lnTo>
                    <a:lnTo>
                      <a:pt x="6026" y="19796"/>
                    </a:lnTo>
                    <a:lnTo>
                      <a:pt x="6886" y="20334"/>
                    </a:lnTo>
                    <a:lnTo>
                      <a:pt x="7102" y="20441"/>
                    </a:lnTo>
                    <a:lnTo>
                      <a:pt x="7209" y="20549"/>
                    </a:lnTo>
                    <a:lnTo>
                      <a:pt x="7532" y="20549"/>
                    </a:lnTo>
                    <a:lnTo>
                      <a:pt x="7532" y="20441"/>
                    </a:lnTo>
                    <a:lnTo>
                      <a:pt x="7640" y="20226"/>
                    </a:lnTo>
                    <a:lnTo>
                      <a:pt x="7640" y="20119"/>
                    </a:lnTo>
                    <a:lnTo>
                      <a:pt x="7855" y="19688"/>
                    </a:lnTo>
                    <a:lnTo>
                      <a:pt x="8177" y="19258"/>
                    </a:lnTo>
                    <a:lnTo>
                      <a:pt x="8285" y="19258"/>
                    </a:lnTo>
                    <a:lnTo>
                      <a:pt x="8715" y="18935"/>
                    </a:lnTo>
                    <a:lnTo>
                      <a:pt x="9253" y="18720"/>
                    </a:lnTo>
                    <a:lnTo>
                      <a:pt x="9791" y="18613"/>
                    </a:lnTo>
                    <a:lnTo>
                      <a:pt x="10437" y="18720"/>
                    </a:lnTo>
                    <a:lnTo>
                      <a:pt x="11082" y="18935"/>
                    </a:lnTo>
                    <a:lnTo>
                      <a:pt x="11620" y="19473"/>
                    </a:lnTo>
                    <a:lnTo>
                      <a:pt x="11943" y="20011"/>
                    </a:lnTo>
                    <a:lnTo>
                      <a:pt x="12158" y="20764"/>
                    </a:lnTo>
                    <a:lnTo>
                      <a:pt x="12266" y="21410"/>
                    </a:lnTo>
                    <a:lnTo>
                      <a:pt x="12158" y="22270"/>
                    </a:lnTo>
                    <a:lnTo>
                      <a:pt x="12051" y="22808"/>
                    </a:lnTo>
                    <a:lnTo>
                      <a:pt x="12051" y="22916"/>
                    </a:lnTo>
                    <a:lnTo>
                      <a:pt x="11943" y="23131"/>
                    </a:lnTo>
                    <a:lnTo>
                      <a:pt x="11943" y="23239"/>
                    </a:lnTo>
                    <a:lnTo>
                      <a:pt x="12051" y="23346"/>
                    </a:lnTo>
                    <a:lnTo>
                      <a:pt x="12266" y="23454"/>
                    </a:lnTo>
                    <a:lnTo>
                      <a:pt x="12373" y="23454"/>
                    </a:lnTo>
                    <a:lnTo>
                      <a:pt x="13987" y="24422"/>
                    </a:lnTo>
                    <a:lnTo>
                      <a:pt x="16892" y="26144"/>
                    </a:lnTo>
                    <a:lnTo>
                      <a:pt x="19797" y="27865"/>
                    </a:lnTo>
                    <a:lnTo>
                      <a:pt x="21841" y="29048"/>
                    </a:lnTo>
                    <a:lnTo>
                      <a:pt x="22379" y="29371"/>
                    </a:lnTo>
                    <a:lnTo>
                      <a:pt x="22594" y="29371"/>
                    </a:lnTo>
                    <a:lnTo>
                      <a:pt x="22594" y="29264"/>
                    </a:lnTo>
                    <a:lnTo>
                      <a:pt x="22594" y="13126"/>
                    </a:lnTo>
                    <a:lnTo>
                      <a:pt x="22486" y="1301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8"/>
              <p:cNvSpPr/>
              <p:nvPr/>
            </p:nvSpPr>
            <p:spPr>
              <a:xfrm>
                <a:off x="5765375" y="1753375"/>
                <a:ext cx="285125" cy="570225"/>
              </a:xfrm>
              <a:custGeom>
                <a:avLst/>
                <a:gdLst/>
                <a:ahLst/>
                <a:cxnLst/>
                <a:rect l="l" t="t" r="r" b="b"/>
                <a:pathLst>
                  <a:path w="11405" h="22809" extrusionOk="0">
                    <a:moveTo>
                      <a:pt x="11405" y="0"/>
                    </a:moveTo>
                    <a:lnTo>
                      <a:pt x="0" y="6671"/>
                    </a:lnTo>
                    <a:lnTo>
                      <a:pt x="0" y="22809"/>
                    </a:lnTo>
                    <a:lnTo>
                      <a:pt x="11405" y="16138"/>
                    </a:lnTo>
                    <a:lnTo>
                      <a:pt x="11405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8"/>
              <p:cNvSpPr/>
              <p:nvPr/>
            </p:nvSpPr>
            <p:spPr>
              <a:xfrm>
                <a:off x="5760000" y="1750675"/>
                <a:ext cx="293200" cy="575625"/>
              </a:xfrm>
              <a:custGeom>
                <a:avLst/>
                <a:gdLst/>
                <a:ahLst/>
                <a:cxnLst/>
                <a:rect l="l" t="t" r="r" b="b"/>
                <a:pathLst>
                  <a:path w="11728" h="23025" extrusionOk="0">
                    <a:moveTo>
                      <a:pt x="11404" y="405"/>
                    </a:moveTo>
                    <a:lnTo>
                      <a:pt x="11404" y="16139"/>
                    </a:lnTo>
                    <a:lnTo>
                      <a:pt x="431" y="22594"/>
                    </a:lnTo>
                    <a:lnTo>
                      <a:pt x="323" y="6886"/>
                    </a:lnTo>
                    <a:lnTo>
                      <a:pt x="11404" y="405"/>
                    </a:lnTo>
                    <a:close/>
                    <a:moveTo>
                      <a:pt x="11512" y="1"/>
                    </a:moveTo>
                    <a:lnTo>
                      <a:pt x="108" y="6671"/>
                    </a:lnTo>
                    <a:lnTo>
                      <a:pt x="0" y="6779"/>
                    </a:lnTo>
                    <a:lnTo>
                      <a:pt x="108" y="22917"/>
                    </a:lnTo>
                    <a:lnTo>
                      <a:pt x="215" y="23024"/>
                    </a:lnTo>
                    <a:lnTo>
                      <a:pt x="323" y="23024"/>
                    </a:lnTo>
                    <a:lnTo>
                      <a:pt x="11727" y="16354"/>
                    </a:lnTo>
                    <a:lnTo>
                      <a:pt x="11727" y="16246"/>
                    </a:lnTo>
                    <a:lnTo>
                      <a:pt x="11727" y="108"/>
                    </a:lnTo>
                    <a:lnTo>
                      <a:pt x="11727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8"/>
              <p:cNvSpPr/>
              <p:nvPr/>
            </p:nvSpPr>
            <p:spPr>
              <a:xfrm>
                <a:off x="5205925" y="1427925"/>
                <a:ext cx="841900" cy="492225"/>
              </a:xfrm>
              <a:custGeom>
                <a:avLst/>
                <a:gdLst/>
                <a:ahLst/>
                <a:cxnLst/>
                <a:rect l="l" t="t" r="r" b="b"/>
                <a:pathLst>
                  <a:path w="33676" h="19689" extrusionOk="0">
                    <a:moveTo>
                      <a:pt x="11512" y="0"/>
                    </a:moveTo>
                    <a:lnTo>
                      <a:pt x="0" y="6671"/>
                    </a:lnTo>
                    <a:lnTo>
                      <a:pt x="22271" y="19689"/>
                    </a:lnTo>
                    <a:lnTo>
                      <a:pt x="33675" y="13018"/>
                    </a:lnTo>
                    <a:lnTo>
                      <a:pt x="11512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8"/>
              <p:cNvSpPr/>
              <p:nvPr/>
            </p:nvSpPr>
            <p:spPr>
              <a:xfrm>
                <a:off x="5203225" y="1425225"/>
                <a:ext cx="849975" cy="500300"/>
              </a:xfrm>
              <a:custGeom>
                <a:avLst/>
                <a:gdLst/>
                <a:ahLst/>
                <a:cxnLst/>
                <a:rect l="l" t="t" r="r" b="b"/>
                <a:pathLst>
                  <a:path w="33999" h="20012" extrusionOk="0">
                    <a:moveTo>
                      <a:pt x="11620" y="323"/>
                    </a:moveTo>
                    <a:lnTo>
                      <a:pt x="33568" y="13126"/>
                    </a:lnTo>
                    <a:lnTo>
                      <a:pt x="22379" y="19689"/>
                    </a:lnTo>
                    <a:lnTo>
                      <a:pt x="491" y="6833"/>
                    </a:lnTo>
                    <a:lnTo>
                      <a:pt x="491" y="6833"/>
                    </a:lnTo>
                    <a:lnTo>
                      <a:pt x="11620" y="323"/>
                    </a:lnTo>
                    <a:close/>
                    <a:moveTo>
                      <a:pt x="11620" y="1"/>
                    </a:moveTo>
                    <a:lnTo>
                      <a:pt x="1" y="6671"/>
                    </a:lnTo>
                    <a:lnTo>
                      <a:pt x="1" y="6779"/>
                    </a:lnTo>
                    <a:lnTo>
                      <a:pt x="1" y="6994"/>
                    </a:lnTo>
                    <a:lnTo>
                      <a:pt x="22379" y="20012"/>
                    </a:lnTo>
                    <a:lnTo>
                      <a:pt x="22486" y="20012"/>
                    </a:lnTo>
                    <a:lnTo>
                      <a:pt x="33891" y="13234"/>
                    </a:lnTo>
                    <a:lnTo>
                      <a:pt x="33998" y="13126"/>
                    </a:lnTo>
                    <a:lnTo>
                      <a:pt x="33891" y="13019"/>
                    </a:lnTo>
                    <a:lnTo>
                      <a:pt x="11728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8"/>
              <p:cNvSpPr/>
              <p:nvPr/>
            </p:nvSpPr>
            <p:spPr>
              <a:xfrm>
                <a:off x="5203225" y="1659225"/>
                <a:ext cx="564875" cy="336250"/>
              </a:xfrm>
              <a:custGeom>
                <a:avLst/>
                <a:gdLst/>
                <a:ahLst/>
                <a:cxnLst/>
                <a:rect l="l" t="t" r="r" b="b"/>
                <a:pathLst>
                  <a:path w="22595" h="13450" extrusionOk="0">
                    <a:moveTo>
                      <a:pt x="216" y="1"/>
                    </a:moveTo>
                    <a:lnTo>
                      <a:pt x="108" y="108"/>
                    </a:lnTo>
                    <a:lnTo>
                      <a:pt x="1" y="216"/>
                    </a:lnTo>
                    <a:lnTo>
                      <a:pt x="1" y="323"/>
                    </a:lnTo>
                    <a:lnTo>
                      <a:pt x="108" y="323"/>
                    </a:lnTo>
                    <a:lnTo>
                      <a:pt x="216" y="431"/>
                    </a:lnTo>
                    <a:lnTo>
                      <a:pt x="11835" y="7209"/>
                    </a:lnTo>
                    <a:lnTo>
                      <a:pt x="19151" y="11512"/>
                    </a:lnTo>
                    <a:lnTo>
                      <a:pt x="22379" y="13341"/>
                    </a:lnTo>
                    <a:lnTo>
                      <a:pt x="22486" y="13449"/>
                    </a:lnTo>
                    <a:lnTo>
                      <a:pt x="22486" y="13341"/>
                    </a:lnTo>
                    <a:lnTo>
                      <a:pt x="22594" y="13234"/>
                    </a:lnTo>
                    <a:lnTo>
                      <a:pt x="22486" y="13126"/>
                    </a:lnTo>
                    <a:lnTo>
                      <a:pt x="11405" y="6563"/>
                    </a:lnTo>
                    <a:lnTo>
                      <a:pt x="3766" y="2152"/>
                    </a:lnTo>
                    <a:lnTo>
                      <a:pt x="1184" y="646"/>
                    </a:lnTo>
                    <a:lnTo>
                      <a:pt x="539" y="216"/>
                    </a:lnTo>
                    <a:lnTo>
                      <a:pt x="324" y="108"/>
                    </a:lnTo>
                    <a:lnTo>
                      <a:pt x="216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8"/>
              <p:cNvSpPr/>
              <p:nvPr/>
            </p:nvSpPr>
            <p:spPr>
              <a:xfrm>
                <a:off x="5786900" y="1758750"/>
                <a:ext cx="10760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3013" extrusionOk="0">
                    <a:moveTo>
                      <a:pt x="4304" y="0"/>
                    </a:moveTo>
                    <a:lnTo>
                      <a:pt x="0" y="2475"/>
                    </a:lnTo>
                    <a:lnTo>
                      <a:pt x="0" y="3013"/>
                    </a:lnTo>
                    <a:lnTo>
                      <a:pt x="4304" y="538"/>
                    </a:lnTo>
                    <a:lnTo>
                      <a:pt x="4304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8"/>
              <p:cNvSpPr/>
              <p:nvPr/>
            </p:nvSpPr>
            <p:spPr>
              <a:xfrm>
                <a:off x="5784200" y="1756050"/>
                <a:ext cx="11300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3229" extrusionOk="0">
                    <a:moveTo>
                      <a:pt x="4196" y="346"/>
                    </a:moveTo>
                    <a:lnTo>
                      <a:pt x="4196" y="539"/>
                    </a:lnTo>
                    <a:lnTo>
                      <a:pt x="323" y="2906"/>
                    </a:lnTo>
                    <a:lnTo>
                      <a:pt x="323" y="2690"/>
                    </a:lnTo>
                    <a:lnTo>
                      <a:pt x="4196" y="346"/>
                    </a:lnTo>
                    <a:close/>
                    <a:moveTo>
                      <a:pt x="4304" y="1"/>
                    </a:moveTo>
                    <a:lnTo>
                      <a:pt x="108" y="2475"/>
                    </a:lnTo>
                    <a:lnTo>
                      <a:pt x="1" y="2583"/>
                    </a:lnTo>
                    <a:lnTo>
                      <a:pt x="1" y="3121"/>
                    </a:lnTo>
                    <a:lnTo>
                      <a:pt x="108" y="3228"/>
                    </a:lnTo>
                    <a:lnTo>
                      <a:pt x="216" y="3228"/>
                    </a:lnTo>
                    <a:lnTo>
                      <a:pt x="4412" y="754"/>
                    </a:lnTo>
                    <a:lnTo>
                      <a:pt x="4519" y="646"/>
                    </a:lnTo>
                    <a:lnTo>
                      <a:pt x="4519" y="108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8"/>
              <p:cNvSpPr/>
              <p:nvPr/>
            </p:nvSpPr>
            <p:spPr>
              <a:xfrm>
                <a:off x="5617450" y="1713025"/>
                <a:ext cx="169475" cy="121050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4842" extrusionOk="0">
                    <a:moveTo>
                      <a:pt x="0" y="0"/>
                    </a:moveTo>
                    <a:lnTo>
                      <a:pt x="0" y="861"/>
                    </a:lnTo>
                    <a:lnTo>
                      <a:pt x="6778" y="4842"/>
                    </a:lnTo>
                    <a:lnTo>
                      <a:pt x="6778" y="430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8"/>
              <p:cNvSpPr/>
              <p:nvPr/>
            </p:nvSpPr>
            <p:spPr>
              <a:xfrm>
                <a:off x="5612075" y="1710325"/>
                <a:ext cx="180225" cy="126450"/>
              </a:xfrm>
              <a:custGeom>
                <a:avLst/>
                <a:gdLst/>
                <a:ahLst/>
                <a:cxnLst/>
                <a:rect l="l" t="t" r="r" b="b"/>
                <a:pathLst>
                  <a:path w="7209" h="5058" extrusionOk="0">
                    <a:moveTo>
                      <a:pt x="323" y="324"/>
                    </a:moveTo>
                    <a:lnTo>
                      <a:pt x="6886" y="4519"/>
                    </a:lnTo>
                    <a:lnTo>
                      <a:pt x="6886" y="4735"/>
                    </a:lnTo>
                    <a:lnTo>
                      <a:pt x="323" y="862"/>
                    </a:lnTo>
                    <a:lnTo>
                      <a:pt x="323" y="324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969"/>
                    </a:lnTo>
                    <a:lnTo>
                      <a:pt x="108" y="1077"/>
                    </a:lnTo>
                    <a:lnTo>
                      <a:pt x="6993" y="5057"/>
                    </a:lnTo>
                    <a:lnTo>
                      <a:pt x="7101" y="5057"/>
                    </a:lnTo>
                    <a:lnTo>
                      <a:pt x="7208" y="4950"/>
                    </a:lnTo>
                    <a:lnTo>
                      <a:pt x="7101" y="4412"/>
                    </a:lnTo>
                    <a:lnTo>
                      <a:pt x="7101" y="4304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8"/>
              <p:cNvSpPr/>
              <p:nvPr/>
            </p:nvSpPr>
            <p:spPr>
              <a:xfrm>
                <a:off x="5617450" y="1651150"/>
                <a:ext cx="274375" cy="16947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6779" extrusionOk="0">
                    <a:moveTo>
                      <a:pt x="4304" y="1"/>
                    </a:moveTo>
                    <a:lnTo>
                      <a:pt x="0" y="2475"/>
                    </a:lnTo>
                    <a:lnTo>
                      <a:pt x="6778" y="6779"/>
                    </a:lnTo>
                    <a:lnTo>
                      <a:pt x="10974" y="4304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8"/>
              <p:cNvSpPr/>
              <p:nvPr/>
            </p:nvSpPr>
            <p:spPr>
              <a:xfrm>
                <a:off x="5614750" y="1648475"/>
                <a:ext cx="282450" cy="174850"/>
              </a:xfrm>
              <a:custGeom>
                <a:avLst/>
                <a:gdLst/>
                <a:ahLst/>
                <a:cxnLst/>
                <a:rect l="l" t="t" r="r" b="b"/>
                <a:pathLst>
                  <a:path w="11298" h="6994" extrusionOk="0">
                    <a:moveTo>
                      <a:pt x="4412" y="216"/>
                    </a:moveTo>
                    <a:lnTo>
                      <a:pt x="10867" y="4411"/>
                    </a:lnTo>
                    <a:lnTo>
                      <a:pt x="6886" y="6778"/>
                    </a:lnTo>
                    <a:lnTo>
                      <a:pt x="390" y="2587"/>
                    </a:lnTo>
                    <a:lnTo>
                      <a:pt x="4412" y="216"/>
                    </a:lnTo>
                    <a:close/>
                    <a:moveTo>
                      <a:pt x="4304" y="0"/>
                    </a:moveTo>
                    <a:lnTo>
                      <a:pt x="1" y="2475"/>
                    </a:lnTo>
                    <a:lnTo>
                      <a:pt x="1" y="2582"/>
                    </a:lnTo>
                    <a:lnTo>
                      <a:pt x="1" y="2690"/>
                    </a:lnTo>
                    <a:lnTo>
                      <a:pt x="6779" y="6993"/>
                    </a:lnTo>
                    <a:lnTo>
                      <a:pt x="6994" y="6993"/>
                    </a:lnTo>
                    <a:lnTo>
                      <a:pt x="11190" y="4519"/>
                    </a:lnTo>
                    <a:lnTo>
                      <a:pt x="11297" y="4411"/>
                    </a:lnTo>
                    <a:lnTo>
                      <a:pt x="11190" y="4304"/>
                    </a:lnTo>
                    <a:lnTo>
                      <a:pt x="441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8"/>
              <p:cNvSpPr/>
              <p:nvPr/>
            </p:nvSpPr>
            <p:spPr>
              <a:xfrm>
                <a:off x="5614750" y="1718400"/>
                <a:ext cx="174850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4627" extrusionOk="0">
                    <a:moveTo>
                      <a:pt x="1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54" y="270"/>
                    </a:lnTo>
                    <a:lnTo>
                      <a:pt x="1" y="323"/>
                    </a:lnTo>
                    <a:lnTo>
                      <a:pt x="431" y="539"/>
                    </a:lnTo>
                    <a:lnTo>
                      <a:pt x="4089" y="2905"/>
                    </a:lnTo>
                    <a:lnTo>
                      <a:pt x="6025" y="4089"/>
                    </a:lnTo>
                    <a:lnTo>
                      <a:pt x="6779" y="4627"/>
                    </a:lnTo>
                    <a:lnTo>
                      <a:pt x="6994" y="4627"/>
                    </a:lnTo>
                    <a:lnTo>
                      <a:pt x="6994" y="4519"/>
                    </a:lnTo>
                    <a:lnTo>
                      <a:pt x="6994" y="4412"/>
                    </a:lnTo>
                    <a:lnTo>
                      <a:pt x="3551" y="2260"/>
                    </a:lnTo>
                    <a:lnTo>
                      <a:pt x="1292" y="754"/>
                    </a:lnTo>
                    <a:lnTo>
                      <a:pt x="539" y="216"/>
                    </a:lnTo>
                    <a:lnTo>
                      <a:pt x="323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8"/>
              <p:cNvSpPr/>
              <p:nvPr/>
            </p:nvSpPr>
            <p:spPr>
              <a:xfrm>
                <a:off x="5528675" y="1605425"/>
                <a:ext cx="104925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4197" h="3121" extrusionOk="0">
                    <a:moveTo>
                      <a:pt x="4197" y="1"/>
                    </a:moveTo>
                    <a:lnTo>
                      <a:pt x="1" y="2583"/>
                    </a:lnTo>
                    <a:lnTo>
                      <a:pt x="1" y="3121"/>
                    </a:lnTo>
                    <a:lnTo>
                      <a:pt x="4197" y="647"/>
                    </a:lnTo>
                    <a:lnTo>
                      <a:pt x="4197" y="1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8"/>
              <p:cNvSpPr/>
              <p:nvPr/>
            </p:nvSpPr>
            <p:spPr>
              <a:xfrm>
                <a:off x="5523300" y="1602750"/>
                <a:ext cx="115675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3336" extrusionOk="0">
                    <a:moveTo>
                      <a:pt x="4304" y="445"/>
                    </a:moveTo>
                    <a:lnTo>
                      <a:pt x="4304" y="646"/>
                    </a:lnTo>
                    <a:lnTo>
                      <a:pt x="323" y="2905"/>
                    </a:lnTo>
                    <a:lnTo>
                      <a:pt x="323" y="2690"/>
                    </a:lnTo>
                    <a:lnTo>
                      <a:pt x="4304" y="445"/>
                    </a:lnTo>
                    <a:close/>
                    <a:moveTo>
                      <a:pt x="4304" y="0"/>
                    </a:moveTo>
                    <a:lnTo>
                      <a:pt x="108" y="2475"/>
                    </a:lnTo>
                    <a:lnTo>
                      <a:pt x="1" y="2690"/>
                    </a:lnTo>
                    <a:lnTo>
                      <a:pt x="108" y="3228"/>
                    </a:lnTo>
                    <a:lnTo>
                      <a:pt x="108" y="3336"/>
                    </a:lnTo>
                    <a:lnTo>
                      <a:pt x="323" y="3336"/>
                    </a:lnTo>
                    <a:lnTo>
                      <a:pt x="4519" y="861"/>
                    </a:lnTo>
                    <a:lnTo>
                      <a:pt x="4627" y="754"/>
                    </a:lnTo>
                    <a:lnTo>
                      <a:pt x="4627" y="108"/>
                    </a:lnTo>
                    <a:lnTo>
                      <a:pt x="451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8"/>
              <p:cNvSpPr/>
              <p:nvPr/>
            </p:nvSpPr>
            <p:spPr>
              <a:xfrm>
                <a:off x="5356550" y="1559725"/>
                <a:ext cx="172150" cy="123725"/>
              </a:xfrm>
              <a:custGeom>
                <a:avLst/>
                <a:gdLst/>
                <a:ahLst/>
                <a:cxnLst/>
                <a:rect l="l" t="t" r="r" b="b"/>
                <a:pathLst>
                  <a:path w="6886" h="4949" extrusionOk="0">
                    <a:moveTo>
                      <a:pt x="0" y="0"/>
                    </a:moveTo>
                    <a:lnTo>
                      <a:pt x="0" y="968"/>
                    </a:lnTo>
                    <a:lnTo>
                      <a:pt x="6886" y="4949"/>
                    </a:lnTo>
                    <a:lnTo>
                      <a:pt x="6886" y="44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8"/>
              <p:cNvSpPr/>
              <p:nvPr/>
            </p:nvSpPr>
            <p:spPr>
              <a:xfrm>
                <a:off x="5353850" y="1557025"/>
                <a:ext cx="177550" cy="129125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5165" extrusionOk="0">
                    <a:moveTo>
                      <a:pt x="323" y="431"/>
                    </a:moveTo>
                    <a:lnTo>
                      <a:pt x="6779" y="4558"/>
                    </a:lnTo>
                    <a:lnTo>
                      <a:pt x="6779" y="4734"/>
                    </a:lnTo>
                    <a:lnTo>
                      <a:pt x="323" y="969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1076"/>
                    </a:lnTo>
                    <a:lnTo>
                      <a:pt x="108" y="1184"/>
                    </a:lnTo>
                    <a:lnTo>
                      <a:pt x="6886" y="5165"/>
                    </a:lnTo>
                    <a:lnTo>
                      <a:pt x="7101" y="5165"/>
                    </a:lnTo>
                    <a:lnTo>
                      <a:pt x="7101" y="5057"/>
                    </a:lnTo>
                    <a:lnTo>
                      <a:pt x="7101" y="4411"/>
                    </a:lnTo>
                    <a:lnTo>
                      <a:pt x="6994" y="4304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8"/>
              <p:cNvSpPr/>
              <p:nvPr/>
            </p:nvSpPr>
            <p:spPr>
              <a:xfrm>
                <a:off x="5356550" y="1497850"/>
                <a:ext cx="277050" cy="172175"/>
              </a:xfrm>
              <a:custGeom>
                <a:avLst/>
                <a:gdLst/>
                <a:ahLst/>
                <a:cxnLst/>
                <a:rect l="l" t="t" r="r" b="b"/>
                <a:pathLst>
                  <a:path w="11082" h="6887" extrusionOk="0">
                    <a:moveTo>
                      <a:pt x="4304" y="1"/>
                    </a:moveTo>
                    <a:lnTo>
                      <a:pt x="0" y="2475"/>
                    </a:lnTo>
                    <a:lnTo>
                      <a:pt x="6886" y="6886"/>
                    </a:lnTo>
                    <a:lnTo>
                      <a:pt x="11082" y="4304"/>
                    </a:lnTo>
                    <a:lnTo>
                      <a:pt x="43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8"/>
              <p:cNvSpPr/>
              <p:nvPr/>
            </p:nvSpPr>
            <p:spPr>
              <a:xfrm>
                <a:off x="5353850" y="1495150"/>
                <a:ext cx="282450" cy="177550"/>
              </a:xfrm>
              <a:custGeom>
                <a:avLst/>
                <a:gdLst/>
                <a:ahLst/>
                <a:cxnLst/>
                <a:rect l="l" t="t" r="r" b="b"/>
                <a:pathLst>
                  <a:path w="11298" h="7102" extrusionOk="0">
                    <a:moveTo>
                      <a:pt x="4412" y="324"/>
                    </a:moveTo>
                    <a:lnTo>
                      <a:pt x="10867" y="4412"/>
                    </a:lnTo>
                    <a:lnTo>
                      <a:pt x="6994" y="6779"/>
                    </a:lnTo>
                    <a:lnTo>
                      <a:pt x="479" y="2643"/>
                    </a:lnTo>
                    <a:lnTo>
                      <a:pt x="479" y="2643"/>
                    </a:lnTo>
                    <a:lnTo>
                      <a:pt x="4412" y="324"/>
                    </a:lnTo>
                    <a:close/>
                    <a:moveTo>
                      <a:pt x="4304" y="1"/>
                    </a:moveTo>
                    <a:lnTo>
                      <a:pt x="108" y="2475"/>
                    </a:lnTo>
                    <a:lnTo>
                      <a:pt x="1" y="2583"/>
                    </a:lnTo>
                    <a:lnTo>
                      <a:pt x="108" y="2691"/>
                    </a:lnTo>
                    <a:lnTo>
                      <a:pt x="188" y="2742"/>
                    </a:lnTo>
                    <a:lnTo>
                      <a:pt x="216" y="2798"/>
                    </a:lnTo>
                    <a:lnTo>
                      <a:pt x="246" y="2780"/>
                    </a:lnTo>
                    <a:lnTo>
                      <a:pt x="6886" y="7102"/>
                    </a:lnTo>
                    <a:lnTo>
                      <a:pt x="6994" y="7102"/>
                    </a:lnTo>
                    <a:lnTo>
                      <a:pt x="11297" y="4627"/>
                    </a:lnTo>
                    <a:lnTo>
                      <a:pt x="11297" y="4412"/>
                    </a:lnTo>
                    <a:lnTo>
                      <a:pt x="11297" y="4304"/>
                    </a:lnTo>
                    <a:lnTo>
                      <a:pt x="451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8"/>
              <p:cNvSpPr/>
              <p:nvPr/>
            </p:nvSpPr>
            <p:spPr>
              <a:xfrm>
                <a:off x="5353850" y="1565100"/>
                <a:ext cx="177550" cy="118350"/>
              </a:xfrm>
              <a:custGeom>
                <a:avLst/>
                <a:gdLst/>
                <a:ahLst/>
                <a:cxnLst/>
                <a:rect l="l" t="t" r="r" b="b"/>
                <a:pathLst>
                  <a:path w="7102" h="4734" extrusionOk="0">
                    <a:moveTo>
                      <a:pt x="216" y="0"/>
                    </a:moveTo>
                    <a:lnTo>
                      <a:pt x="108" y="108"/>
                    </a:lnTo>
                    <a:lnTo>
                      <a:pt x="1" y="215"/>
                    </a:lnTo>
                    <a:lnTo>
                      <a:pt x="1" y="323"/>
                    </a:lnTo>
                    <a:lnTo>
                      <a:pt x="108" y="323"/>
                    </a:lnTo>
                    <a:lnTo>
                      <a:pt x="431" y="538"/>
                    </a:lnTo>
                    <a:lnTo>
                      <a:pt x="4197" y="2905"/>
                    </a:lnTo>
                    <a:lnTo>
                      <a:pt x="6026" y="4196"/>
                    </a:lnTo>
                    <a:lnTo>
                      <a:pt x="6886" y="4626"/>
                    </a:lnTo>
                    <a:lnTo>
                      <a:pt x="6994" y="4734"/>
                    </a:lnTo>
                    <a:lnTo>
                      <a:pt x="7101" y="4626"/>
                    </a:lnTo>
                    <a:lnTo>
                      <a:pt x="7101" y="4519"/>
                    </a:lnTo>
                    <a:lnTo>
                      <a:pt x="6994" y="4411"/>
                    </a:lnTo>
                    <a:lnTo>
                      <a:pt x="3659" y="2260"/>
                    </a:lnTo>
                    <a:lnTo>
                      <a:pt x="1292" y="753"/>
                    </a:lnTo>
                    <a:lnTo>
                      <a:pt x="539" y="215"/>
                    </a:lnTo>
                    <a:lnTo>
                      <a:pt x="323" y="108"/>
                    </a:lnTo>
                    <a:lnTo>
                      <a:pt x="216" y="10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8"/>
              <p:cNvSpPr/>
              <p:nvPr/>
            </p:nvSpPr>
            <p:spPr>
              <a:xfrm>
                <a:off x="5251650" y="1734550"/>
                <a:ext cx="470725" cy="416925"/>
              </a:xfrm>
              <a:custGeom>
                <a:avLst/>
                <a:gdLst/>
                <a:ahLst/>
                <a:cxnLst/>
                <a:rect l="l" t="t" r="r" b="b"/>
                <a:pathLst>
                  <a:path w="18829" h="16677" extrusionOk="0">
                    <a:moveTo>
                      <a:pt x="0" y="0"/>
                    </a:moveTo>
                    <a:lnTo>
                      <a:pt x="0" y="5487"/>
                    </a:lnTo>
                    <a:lnTo>
                      <a:pt x="18828" y="16676"/>
                    </a:lnTo>
                    <a:lnTo>
                      <a:pt x="18828" y="11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8"/>
              <p:cNvSpPr/>
              <p:nvPr/>
            </p:nvSpPr>
            <p:spPr>
              <a:xfrm>
                <a:off x="5224750" y="1694200"/>
                <a:ext cx="524500" cy="497600"/>
              </a:xfrm>
              <a:custGeom>
                <a:avLst/>
                <a:gdLst/>
                <a:ahLst/>
                <a:cxnLst/>
                <a:rect l="l" t="t" r="r" b="b"/>
                <a:pathLst>
                  <a:path w="20980" h="19904" extrusionOk="0">
                    <a:moveTo>
                      <a:pt x="323" y="431"/>
                    </a:moveTo>
                    <a:lnTo>
                      <a:pt x="20657" y="12480"/>
                    </a:lnTo>
                    <a:lnTo>
                      <a:pt x="20657" y="19581"/>
                    </a:lnTo>
                    <a:lnTo>
                      <a:pt x="323" y="7639"/>
                    </a:lnTo>
                    <a:lnTo>
                      <a:pt x="323" y="431"/>
                    </a:lnTo>
                    <a:close/>
                    <a:moveTo>
                      <a:pt x="108" y="0"/>
                    </a:moveTo>
                    <a:lnTo>
                      <a:pt x="1" y="108"/>
                    </a:lnTo>
                    <a:lnTo>
                      <a:pt x="1" y="7747"/>
                    </a:lnTo>
                    <a:lnTo>
                      <a:pt x="108" y="7854"/>
                    </a:lnTo>
                    <a:lnTo>
                      <a:pt x="20657" y="19904"/>
                    </a:lnTo>
                    <a:lnTo>
                      <a:pt x="20872" y="19904"/>
                    </a:lnTo>
                    <a:lnTo>
                      <a:pt x="20980" y="19796"/>
                    </a:lnTo>
                    <a:lnTo>
                      <a:pt x="20980" y="12373"/>
                    </a:lnTo>
                    <a:lnTo>
                      <a:pt x="20872" y="12265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8"/>
              <p:cNvSpPr/>
              <p:nvPr/>
            </p:nvSpPr>
            <p:spPr>
              <a:xfrm>
                <a:off x="5784200" y="1828675"/>
                <a:ext cx="443825" cy="255550"/>
              </a:xfrm>
              <a:custGeom>
                <a:avLst/>
                <a:gdLst/>
                <a:ahLst/>
                <a:cxnLst/>
                <a:rect l="l" t="t" r="r" b="b"/>
                <a:pathLst>
                  <a:path w="17753" h="10222" extrusionOk="0">
                    <a:moveTo>
                      <a:pt x="10006" y="1"/>
                    </a:moveTo>
                    <a:lnTo>
                      <a:pt x="1" y="5703"/>
                    </a:lnTo>
                    <a:lnTo>
                      <a:pt x="7747" y="10221"/>
                    </a:lnTo>
                    <a:lnTo>
                      <a:pt x="17752" y="4519"/>
                    </a:lnTo>
                    <a:lnTo>
                      <a:pt x="1000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8"/>
              <p:cNvSpPr/>
              <p:nvPr/>
            </p:nvSpPr>
            <p:spPr>
              <a:xfrm>
                <a:off x="5781500" y="1823300"/>
                <a:ext cx="449200" cy="266300"/>
              </a:xfrm>
              <a:custGeom>
                <a:avLst/>
                <a:gdLst/>
                <a:ahLst/>
                <a:cxnLst/>
                <a:rect l="l" t="t" r="r" b="b"/>
                <a:pathLst>
                  <a:path w="17968" h="10652" extrusionOk="0">
                    <a:moveTo>
                      <a:pt x="10114" y="323"/>
                    </a:moveTo>
                    <a:lnTo>
                      <a:pt x="17538" y="4734"/>
                    </a:lnTo>
                    <a:lnTo>
                      <a:pt x="7855" y="10329"/>
                    </a:lnTo>
                    <a:lnTo>
                      <a:pt x="400" y="5919"/>
                    </a:lnTo>
                    <a:lnTo>
                      <a:pt x="400" y="5919"/>
                    </a:lnTo>
                    <a:lnTo>
                      <a:pt x="10114" y="323"/>
                    </a:lnTo>
                    <a:close/>
                    <a:moveTo>
                      <a:pt x="10114" y="0"/>
                    </a:moveTo>
                    <a:lnTo>
                      <a:pt x="1" y="5810"/>
                    </a:lnTo>
                    <a:lnTo>
                      <a:pt x="1" y="5918"/>
                    </a:lnTo>
                    <a:lnTo>
                      <a:pt x="1" y="6025"/>
                    </a:lnTo>
                    <a:lnTo>
                      <a:pt x="7747" y="10652"/>
                    </a:lnTo>
                    <a:lnTo>
                      <a:pt x="7962" y="10652"/>
                    </a:lnTo>
                    <a:lnTo>
                      <a:pt x="17860" y="4949"/>
                    </a:lnTo>
                    <a:lnTo>
                      <a:pt x="17968" y="4734"/>
                    </a:lnTo>
                    <a:lnTo>
                      <a:pt x="17860" y="4627"/>
                    </a:lnTo>
                    <a:lnTo>
                      <a:pt x="1022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8"/>
              <p:cNvSpPr/>
              <p:nvPr/>
            </p:nvSpPr>
            <p:spPr>
              <a:xfrm>
                <a:off x="5838000" y="2261725"/>
                <a:ext cx="1103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918" extrusionOk="0">
                    <a:moveTo>
                      <a:pt x="2260" y="0"/>
                    </a:moveTo>
                    <a:lnTo>
                      <a:pt x="1937" y="108"/>
                    </a:lnTo>
                    <a:lnTo>
                      <a:pt x="1722" y="215"/>
                    </a:lnTo>
                    <a:lnTo>
                      <a:pt x="0" y="753"/>
                    </a:lnTo>
                    <a:lnTo>
                      <a:pt x="1722" y="5917"/>
                    </a:lnTo>
                    <a:lnTo>
                      <a:pt x="3658" y="4841"/>
                    </a:lnTo>
                    <a:lnTo>
                      <a:pt x="3873" y="4626"/>
                    </a:lnTo>
                    <a:lnTo>
                      <a:pt x="4089" y="4304"/>
                    </a:lnTo>
                    <a:lnTo>
                      <a:pt x="4304" y="3981"/>
                    </a:lnTo>
                    <a:lnTo>
                      <a:pt x="4411" y="3658"/>
                    </a:lnTo>
                    <a:lnTo>
                      <a:pt x="4411" y="2690"/>
                    </a:lnTo>
                    <a:lnTo>
                      <a:pt x="4196" y="1829"/>
                    </a:lnTo>
                    <a:lnTo>
                      <a:pt x="3766" y="968"/>
                    </a:lnTo>
                    <a:lnTo>
                      <a:pt x="3228" y="430"/>
                    </a:lnTo>
                    <a:lnTo>
                      <a:pt x="2905" y="215"/>
                    </a:lnTo>
                    <a:lnTo>
                      <a:pt x="2582" y="108"/>
                    </a:lnTo>
                    <a:lnTo>
                      <a:pt x="2260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8"/>
              <p:cNvSpPr/>
              <p:nvPr/>
            </p:nvSpPr>
            <p:spPr>
              <a:xfrm>
                <a:off x="5838000" y="2261725"/>
                <a:ext cx="110300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918" fill="none" extrusionOk="0">
                    <a:moveTo>
                      <a:pt x="1722" y="5917"/>
                    </a:moveTo>
                    <a:lnTo>
                      <a:pt x="3658" y="4841"/>
                    </a:lnTo>
                    <a:lnTo>
                      <a:pt x="3658" y="4841"/>
                    </a:lnTo>
                    <a:lnTo>
                      <a:pt x="3873" y="4626"/>
                    </a:lnTo>
                    <a:lnTo>
                      <a:pt x="4089" y="4304"/>
                    </a:lnTo>
                    <a:lnTo>
                      <a:pt x="4304" y="3981"/>
                    </a:lnTo>
                    <a:lnTo>
                      <a:pt x="4411" y="3658"/>
                    </a:lnTo>
                    <a:lnTo>
                      <a:pt x="4411" y="2690"/>
                    </a:lnTo>
                    <a:lnTo>
                      <a:pt x="4196" y="1829"/>
                    </a:lnTo>
                    <a:lnTo>
                      <a:pt x="4196" y="1829"/>
                    </a:lnTo>
                    <a:lnTo>
                      <a:pt x="3766" y="968"/>
                    </a:lnTo>
                    <a:lnTo>
                      <a:pt x="3228" y="430"/>
                    </a:lnTo>
                    <a:lnTo>
                      <a:pt x="2905" y="215"/>
                    </a:lnTo>
                    <a:lnTo>
                      <a:pt x="2582" y="108"/>
                    </a:lnTo>
                    <a:lnTo>
                      <a:pt x="2260" y="0"/>
                    </a:lnTo>
                    <a:lnTo>
                      <a:pt x="1937" y="108"/>
                    </a:lnTo>
                    <a:lnTo>
                      <a:pt x="1722" y="215"/>
                    </a:lnTo>
                    <a:lnTo>
                      <a:pt x="0" y="75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8"/>
              <p:cNvSpPr/>
              <p:nvPr/>
            </p:nvSpPr>
            <p:spPr>
              <a:xfrm>
                <a:off x="5835300" y="2259025"/>
                <a:ext cx="115675" cy="153325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6133" extrusionOk="0">
                    <a:moveTo>
                      <a:pt x="2368" y="1"/>
                    </a:moveTo>
                    <a:lnTo>
                      <a:pt x="2045" y="108"/>
                    </a:lnTo>
                    <a:lnTo>
                      <a:pt x="1722" y="108"/>
                    </a:lnTo>
                    <a:lnTo>
                      <a:pt x="108" y="754"/>
                    </a:lnTo>
                    <a:lnTo>
                      <a:pt x="1" y="754"/>
                    </a:lnTo>
                    <a:lnTo>
                      <a:pt x="1" y="861"/>
                    </a:lnTo>
                    <a:lnTo>
                      <a:pt x="1" y="969"/>
                    </a:lnTo>
                    <a:lnTo>
                      <a:pt x="108" y="969"/>
                    </a:lnTo>
                    <a:lnTo>
                      <a:pt x="1830" y="431"/>
                    </a:lnTo>
                    <a:lnTo>
                      <a:pt x="2045" y="323"/>
                    </a:lnTo>
                    <a:lnTo>
                      <a:pt x="2368" y="323"/>
                    </a:lnTo>
                    <a:lnTo>
                      <a:pt x="2906" y="431"/>
                    </a:lnTo>
                    <a:lnTo>
                      <a:pt x="3336" y="754"/>
                    </a:lnTo>
                    <a:lnTo>
                      <a:pt x="3766" y="1292"/>
                    </a:lnTo>
                    <a:lnTo>
                      <a:pt x="4089" y="1937"/>
                    </a:lnTo>
                    <a:lnTo>
                      <a:pt x="4304" y="2583"/>
                    </a:lnTo>
                    <a:lnTo>
                      <a:pt x="4412" y="3228"/>
                    </a:lnTo>
                    <a:lnTo>
                      <a:pt x="4304" y="3766"/>
                    </a:lnTo>
                    <a:lnTo>
                      <a:pt x="4197" y="4196"/>
                    </a:lnTo>
                    <a:lnTo>
                      <a:pt x="3981" y="4627"/>
                    </a:lnTo>
                    <a:lnTo>
                      <a:pt x="3659" y="4842"/>
                    </a:lnTo>
                    <a:lnTo>
                      <a:pt x="1722" y="5918"/>
                    </a:lnTo>
                    <a:lnTo>
                      <a:pt x="1722" y="6025"/>
                    </a:lnTo>
                    <a:lnTo>
                      <a:pt x="1830" y="6133"/>
                    </a:lnTo>
                    <a:lnTo>
                      <a:pt x="1937" y="6133"/>
                    </a:lnTo>
                    <a:lnTo>
                      <a:pt x="3766" y="5057"/>
                    </a:lnTo>
                    <a:lnTo>
                      <a:pt x="4197" y="4734"/>
                    </a:lnTo>
                    <a:lnTo>
                      <a:pt x="4412" y="4304"/>
                    </a:lnTo>
                    <a:lnTo>
                      <a:pt x="4627" y="3766"/>
                    </a:lnTo>
                    <a:lnTo>
                      <a:pt x="4627" y="3228"/>
                    </a:lnTo>
                    <a:lnTo>
                      <a:pt x="4627" y="2583"/>
                    </a:lnTo>
                    <a:lnTo>
                      <a:pt x="4412" y="1829"/>
                    </a:lnTo>
                    <a:lnTo>
                      <a:pt x="4089" y="1076"/>
                    </a:lnTo>
                    <a:lnTo>
                      <a:pt x="3551" y="538"/>
                    </a:lnTo>
                    <a:lnTo>
                      <a:pt x="3013" y="108"/>
                    </a:lnTo>
                    <a:lnTo>
                      <a:pt x="269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8"/>
              <p:cNvSpPr/>
              <p:nvPr/>
            </p:nvSpPr>
            <p:spPr>
              <a:xfrm>
                <a:off x="5800350" y="2275175"/>
                <a:ext cx="104900" cy="145250"/>
              </a:xfrm>
              <a:custGeom>
                <a:avLst/>
                <a:gdLst/>
                <a:ahLst/>
                <a:cxnLst/>
                <a:rect l="l" t="t" r="r" b="b"/>
                <a:pathLst>
                  <a:path w="4196" h="5810" extrusionOk="0">
                    <a:moveTo>
                      <a:pt x="1829" y="323"/>
                    </a:moveTo>
                    <a:lnTo>
                      <a:pt x="2367" y="430"/>
                    </a:lnTo>
                    <a:lnTo>
                      <a:pt x="2905" y="753"/>
                    </a:lnTo>
                    <a:lnTo>
                      <a:pt x="3335" y="1399"/>
                    </a:lnTo>
                    <a:lnTo>
                      <a:pt x="3658" y="2152"/>
                    </a:lnTo>
                    <a:lnTo>
                      <a:pt x="3873" y="2690"/>
                    </a:lnTo>
                    <a:lnTo>
                      <a:pt x="3873" y="3335"/>
                    </a:lnTo>
                    <a:lnTo>
                      <a:pt x="3873" y="3981"/>
                    </a:lnTo>
                    <a:lnTo>
                      <a:pt x="3658" y="4519"/>
                    </a:lnTo>
                    <a:lnTo>
                      <a:pt x="3443" y="5057"/>
                    </a:lnTo>
                    <a:lnTo>
                      <a:pt x="3013" y="5272"/>
                    </a:lnTo>
                    <a:lnTo>
                      <a:pt x="2690" y="5379"/>
                    </a:lnTo>
                    <a:lnTo>
                      <a:pt x="2475" y="5487"/>
                    </a:lnTo>
                    <a:lnTo>
                      <a:pt x="1937" y="5379"/>
                    </a:lnTo>
                    <a:lnTo>
                      <a:pt x="1291" y="4949"/>
                    </a:lnTo>
                    <a:lnTo>
                      <a:pt x="861" y="4303"/>
                    </a:lnTo>
                    <a:lnTo>
                      <a:pt x="538" y="3550"/>
                    </a:lnTo>
                    <a:lnTo>
                      <a:pt x="323" y="3012"/>
                    </a:lnTo>
                    <a:lnTo>
                      <a:pt x="323" y="2475"/>
                    </a:lnTo>
                    <a:lnTo>
                      <a:pt x="430" y="1721"/>
                    </a:lnTo>
                    <a:lnTo>
                      <a:pt x="646" y="1076"/>
                    </a:lnTo>
                    <a:lnTo>
                      <a:pt x="968" y="646"/>
                    </a:lnTo>
                    <a:lnTo>
                      <a:pt x="1399" y="430"/>
                    </a:lnTo>
                    <a:lnTo>
                      <a:pt x="1829" y="323"/>
                    </a:lnTo>
                    <a:close/>
                    <a:moveTo>
                      <a:pt x="1829" y="0"/>
                    </a:moveTo>
                    <a:lnTo>
                      <a:pt x="1291" y="108"/>
                    </a:lnTo>
                    <a:lnTo>
                      <a:pt x="1076" y="215"/>
                    </a:lnTo>
                    <a:lnTo>
                      <a:pt x="753" y="430"/>
                    </a:lnTo>
                    <a:lnTo>
                      <a:pt x="323" y="968"/>
                    </a:lnTo>
                    <a:lnTo>
                      <a:pt x="108" y="1614"/>
                    </a:lnTo>
                    <a:lnTo>
                      <a:pt x="0" y="2475"/>
                    </a:lnTo>
                    <a:lnTo>
                      <a:pt x="108" y="3012"/>
                    </a:lnTo>
                    <a:lnTo>
                      <a:pt x="215" y="3658"/>
                    </a:lnTo>
                    <a:lnTo>
                      <a:pt x="646" y="4519"/>
                    </a:lnTo>
                    <a:lnTo>
                      <a:pt x="1184" y="5164"/>
                    </a:lnTo>
                    <a:lnTo>
                      <a:pt x="1721" y="5595"/>
                    </a:lnTo>
                    <a:lnTo>
                      <a:pt x="2152" y="5702"/>
                    </a:lnTo>
                    <a:lnTo>
                      <a:pt x="2475" y="5810"/>
                    </a:lnTo>
                    <a:lnTo>
                      <a:pt x="2797" y="5702"/>
                    </a:lnTo>
                    <a:lnTo>
                      <a:pt x="3120" y="5595"/>
                    </a:lnTo>
                    <a:lnTo>
                      <a:pt x="3658" y="5164"/>
                    </a:lnTo>
                    <a:lnTo>
                      <a:pt x="3981" y="4626"/>
                    </a:lnTo>
                    <a:lnTo>
                      <a:pt x="4196" y="4088"/>
                    </a:lnTo>
                    <a:lnTo>
                      <a:pt x="4196" y="3335"/>
                    </a:lnTo>
                    <a:lnTo>
                      <a:pt x="4196" y="2690"/>
                    </a:lnTo>
                    <a:lnTo>
                      <a:pt x="3981" y="2044"/>
                    </a:lnTo>
                    <a:lnTo>
                      <a:pt x="3550" y="1183"/>
                    </a:lnTo>
                    <a:lnTo>
                      <a:pt x="3120" y="538"/>
                    </a:lnTo>
                    <a:lnTo>
                      <a:pt x="2475" y="215"/>
                    </a:lnTo>
                    <a:lnTo>
                      <a:pt x="2152" y="108"/>
                    </a:lnTo>
                    <a:lnTo>
                      <a:pt x="182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8"/>
              <p:cNvSpPr/>
              <p:nvPr/>
            </p:nvSpPr>
            <p:spPr>
              <a:xfrm>
                <a:off x="5805725" y="2280550"/>
                <a:ext cx="9685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380" extrusionOk="0">
                    <a:moveTo>
                      <a:pt x="1184" y="0"/>
                    </a:moveTo>
                    <a:lnTo>
                      <a:pt x="861" y="215"/>
                    </a:lnTo>
                    <a:lnTo>
                      <a:pt x="538" y="431"/>
                    </a:lnTo>
                    <a:lnTo>
                      <a:pt x="323" y="861"/>
                    </a:lnTo>
                    <a:lnTo>
                      <a:pt x="108" y="1291"/>
                    </a:lnTo>
                    <a:lnTo>
                      <a:pt x="0" y="1722"/>
                    </a:lnTo>
                    <a:lnTo>
                      <a:pt x="0" y="2260"/>
                    </a:lnTo>
                    <a:lnTo>
                      <a:pt x="0" y="2797"/>
                    </a:lnTo>
                    <a:lnTo>
                      <a:pt x="108" y="3335"/>
                    </a:lnTo>
                    <a:lnTo>
                      <a:pt x="323" y="3981"/>
                    </a:lnTo>
                    <a:lnTo>
                      <a:pt x="646" y="4411"/>
                    </a:lnTo>
                    <a:lnTo>
                      <a:pt x="969" y="4842"/>
                    </a:lnTo>
                    <a:lnTo>
                      <a:pt x="1291" y="5057"/>
                    </a:lnTo>
                    <a:lnTo>
                      <a:pt x="1722" y="5272"/>
                    </a:lnTo>
                    <a:lnTo>
                      <a:pt x="2152" y="5380"/>
                    </a:lnTo>
                    <a:lnTo>
                      <a:pt x="2475" y="5380"/>
                    </a:lnTo>
                    <a:lnTo>
                      <a:pt x="2905" y="5272"/>
                    </a:lnTo>
                    <a:lnTo>
                      <a:pt x="3228" y="4949"/>
                    </a:lnTo>
                    <a:lnTo>
                      <a:pt x="3443" y="4626"/>
                    </a:lnTo>
                    <a:lnTo>
                      <a:pt x="3658" y="4304"/>
                    </a:lnTo>
                    <a:lnTo>
                      <a:pt x="3766" y="3873"/>
                    </a:lnTo>
                    <a:lnTo>
                      <a:pt x="3873" y="3335"/>
                    </a:lnTo>
                    <a:lnTo>
                      <a:pt x="3873" y="2905"/>
                    </a:lnTo>
                    <a:lnTo>
                      <a:pt x="3766" y="2367"/>
                    </a:lnTo>
                    <a:lnTo>
                      <a:pt x="3658" y="1829"/>
                    </a:lnTo>
                    <a:lnTo>
                      <a:pt x="3443" y="1399"/>
                    </a:lnTo>
                    <a:lnTo>
                      <a:pt x="3120" y="968"/>
                    </a:lnTo>
                    <a:lnTo>
                      <a:pt x="2905" y="646"/>
                    </a:lnTo>
                    <a:lnTo>
                      <a:pt x="2582" y="323"/>
                    </a:lnTo>
                    <a:lnTo>
                      <a:pt x="2260" y="108"/>
                    </a:lnTo>
                    <a:lnTo>
                      <a:pt x="1829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8"/>
              <p:cNvSpPr/>
              <p:nvPr/>
            </p:nvSpPr>
            <p:spPr>
              <a:xfrm>
                <a:off x="5819175" y="2299375"/>
                <a:ext cx="6995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659" extrusionOk="0">
                    <a:moveTo>
                      <a:pt x="1184" y="0"/>
                    </a:moveTo>
                    <a:lnTo>
                      <a:pt x="861" y="108"/>
                    </a:lnTo>
                    <a:lnTo>
                      <a:pt x="646" y="215"/>
                    </a:lnTo>
                    <a:lnTo>
                      <a:pt x="431" y="431"/>
                    </a:lnTo>
                    <a:lnTo>
                      <a:pt x="108" y="969"/>
                    </a:lnTo>
                    <a:lnTo>
                      <a:pt x="0" y="1614"/>
                    </a:lnTo>
                    <a:lnTo>
                      <a:pt x="215" y="2367"/>
                    </a:lnTo>
                    <a:lnTo>
                      <a:pt x="538" y="3013"/>
                    </a:lnTo>
                    <a:lnTo>
                      <a:pt x="968" y="3551"/>
                    </a:lnTo>
                    <a:lnTo>
                      <a:pt x="1184" y="3658"/>
                    </a:lnTo>
                    <a:lnTo>
                      <a:pt x="1829" y="3658"/>
                    </a:lnTo>
                    <a:lnTo>
                      <a:pt x="2044" y="3551"/>
                    </a:lnTo>
                    <a:lnTo>
                      <a:pt x="2260" y="3443"/>
                    </a:lnTo>
                    <a:lnTo>
                      <a:pt x="2475" y="3228"/>
                    </a:lnTo>
                    <a:lnTo>
                      <a:pt x="2690" y="2690"/>
                    </a:lnTo>
                    <a:lnTo>
                      <a:pt x="2797" y="1937"/>
                    </a:lnTo>
                    <a:lnTo>
                      <a:pt x="2582" y="1291"/>
                    </a:lnTo>
                    <a:lnTo>
                      <a:pt x="2367" y="646"/>
                    </a:lnTo>
                    <a:lnTo>
                      <a:pt x="1937" y="215"/>
                    </a:lnTo>
                    <a:lnTo>
                      <a:pt x="13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28"/>
              <p:cNvSpPr/>
              <p:nvPr/>
            </p:nvSpPr>
            <p:spPr>
              <a:xfrm>
                <a:off x="5977850" y="1941650"/>
                <a:ext cx="250175" cy="484150"/>
              </a:xfrm>
              <a:custGeom>
                <a:avLst/>
                <a:gdLst/>
                <a:ahLst/>
                <a:cxnLst/>
                <a:rect l="l" t="t" r="r" b="b"/>
                <a:pathLst>
                  <a:path w="10007" h="19366" extrusionOk="0">
                    <a:moveTo>
                      <a:pt x="10006" y="0"/>
                    </a:moveTo>
                    <a:lnTo>
                      <a:pt x="1" y="5702"/>
                    </a:lnTo>
                    <a:lnTo>
                      <a:pt x="1" y="19366"/>
                    </a:lnTo>
                    <a:lnTo>
                      <a:pt x="10006" y="13771"/>
                    </a:lnTo>
                    <a:lnTo>
                      <a:pt x="10006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28"/>
              <p:cNvSpPr/>
              <p:nvPr/>
            </p:nvSpPr>
            <p:spPr>
              <a:xfrm>
                <a:off x="5975175" y="1938950"/>
                <a:ext cx="255525" cy="492250"/>
              </a:xfrm>
              <a:custGeom>
                <a:avLst/>
                <a:gdLst/>
                <a:ahLst/>
                <a:cxnLst/>
                <a:rect l="l" t="t" r="r" b="b"/>
                <a:pathLst>
                  <a:path w="10221" h="19690" extrusionOk="0">
                    <a:moveTo>
                      <a:pt x="9898" y="445"/>
                    </a:moveTo>
                    <a:lnTo>
                      <a:pt x="9898" y="13772"/>
                    </a:lnTo>
                    <a:lnTo>
                      <a:pt x="323" y="19259"/>
                    </a:lnTo>
                    <a:lnTo>
                      <a:pt x="215" y="5918"/>
                    </a:lnTo>
                    <a:lnTo>
                      <a:pt x="9898" y="445"/>
                    </a:lnTo>
                    <a:close/>
                    <a:moveTo>
                      <a:pt x="10006" y="1"/>
                    </a:moveTo>
                    <a:lnTo>
                      <a:pt x="0" y="5703"/>
                    </a:lnTo>
                    <a:lnTo>
                      <a:pt x="0" y="5810"/>
                    </a:lnTo>
                    <a:lnTo>
                      <a:pt x="0" y="19474"/>
                    </a:lnTo>
                    <a:lnTo>
                      <a:pt x="108" y="19689"/>
                    </a:lnTo>
                    <a:lnTo>
                      <a:pt x="215" y="19689"/>
                    </a:lnTo>
                    <a:lnTo>
                      <a:pt x="10113" y="13987"/>
                    </a:lnTo>
                    <a:lnTo>
                      <a:pt x="10221" y="13879"/>
                    </a:lnTo>
                    <a:lnTo>
                      <a:pt x="10221" y="108"/>
                    </a:lnTo>
                    <a:lnTo>
                      <a:pt x="1011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28"/>
              <p:cNvSpPr/>
              <p:nvPr/>
            </p:nvSpPr>
            <p:spPr>
              <a:xfrm>
                <a:off x="6010125" y="1976600"/>
                <a:ext cx="191000" cy="250175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10007" extrusionOk="0">
                    <a:moveTo>
                      <a:pt x="7639" y="1"/>
                    </a:moveTo>
                    <a:lnTo>
                      <a:pt x="1" y="4520"/>
                    </a:lnTo>
                    <a:lnTo>
                      <a:pt x="1" y="10006"/>
                    </a:lnTo>
                    <a:lnTo>
                      <a:pt x="7639" y="5488"/>
                    </a:lnTo>
                    <a:lnTo>
                      <a:pt x="763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28"/>
              <p:cNvSpPr/>
              <p:nvPr/>
            </p:nvSpPr>
            <p:spPr>
              <a:xfrm>
                <a:off x="6004750" y="1973925"/>
                <a:ext cx="199075" cy="255550"/>
              </a:xfrm>
              <a:custGeom>
                <a:avLst/>
                <a:gdLst/>
                <a:ahLst/>
                <a:cxnLst/>
                <a:rect l="l" t="t" r="r" b="b"/>
                <a:pathLst>
                  <a:path w="7963" h="10222" extrusionOk="0">
                    <a:moveTo>
                      <a:pt x="7639" y="323"/>
                    </a:moveTo>
                    <a:lnTo>
                      <a:pt x="7639" y="5595"/>
                    </a:lnTo>
                    <a:lnTo>
                      <a:pt x="323" y="9775"/>
                    </a:lnTo>
                    <a:lnTo>
                      <a:pt x="323" y="4627"/>
                    </a:lnTo>
                    <a:lnTo>
                      <a:pt x="7639" y="323"/>
                    </a:lnTo>
                    <a:close/>
                    <a:moveTo>
                      <a:pt x="7747" y="0"/>
                    </a:moveTo>
                    <a:lnTo>
                      <a:pt x="108" y="4411"/>
                    </a:lnTo>
                    <a:lnTo>
                      <a:pt x="1" y="4627"/>
                    </a:lnTo>
                    <a:lnTo>
                      <a:pt x="1" y="10113"/>
                    </a:lnTo>
                    <a:lnTo>
                      <a:pt x="108" y="10221"/>
                    </a:lnTo>
                    <a:lnTo>
                      <a:pt x="216" y="10221"/>
                    </a:lnTo>
                    <a:lnTo>
                      <a:pt x="7962" y="5810"/>
                    </a:lnTo>
                    <a:lnTo>
                      <a:pt x="7962" y="5595"/>
                    </a:lnTo>
                    <a:lnTo>
                      <a:pt x="7962" y="108"/>
                    </a:lnTo>
                    <a:lnTo>
                      <a:pt x="796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8"/>
              <p:cNvSpPr/>
              <p:nvPr/>
            </p:nvSpPr>
            <p:spPr>
              <a:xfrm>
                <a:off x="6007450" y="2073450"/>
                <a:ext cx="196375" cy="115675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4627" extrusionOk="0">
                    <a:moveTo>
                      <a:pt x="7746" y="0"/>
                    </a:moveTo>
                    <a:lnTo>
                      <a:pt x="7639" y="108"/>
                    </a:lnTo>
                    <a:lnTo>
                      <a:pt x="6455" y="753"/>
                    </a:lnTo>
                    <a:lnTo>
                      <a:pt x="2475" y="3012"/>
                    </a:lnTo>
                    <a:lnTo>
                      <a:pt x="753" y="3981"/>
                    </a:lnTo>
                    <a:lnTo>
                      <a:pt x="215" y="4303"/>
                    </a:lnTo>
                    <a:lnTo>
                      <a:pt x="108" y="4303"/>
                    </a:lnTo>
                    <a:lnTo>
                      <a:pt x="0" y="4411"/>
                    </a:lnTo>
                    <a:lnTo>
                      <a:pt x="0" y="4519"/>
                    </a:lnTo>
                    <a:lnTo>
                      <a:pt x="0" y="4626"/>
                    </a:lnTo>
                    <a:lnTo>
                      <a:pt x="215" y="4626"/>
                    </a:lnTo>
                    <a:lnTo>
                      <a:pt x="646" y="4411"/>
                    </a:lnTo>
                    <a:lnTo>
                      <a:pt x="7854" y="323"/>
                    </a:lnTo>
                    <a:lnTo>
                      <a:pt x="7854" y="215"/>
                    </a:lnTo>
                    <a:lnTo>
                      <a:pt x="7854" y="108"/>
                    </a:lnTo>
                    <a:lnTo>
                      <a:pt x="774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8"/>
              <p:cNvSpPr/>
              <p:nvPr/>
            </p:nvSpPr>
            <p:spPr>
              <a:xfrm>
                <a:off x="6085450" y="2202550"/>
                <a:ext cx="247475" cy="290500"/>
              </a:xfrm>
              <a:custGeom>
                <a:avLst/>
                <a:gdLst/>
                <a:ahLst/>
                <a:cxnLst/>
                <a:rect l="l" t="t" r="r" b="b"/>
                <a:pathLst>
                  <a:path w="9899" h="11620" extrusionOk="0">
                    <a:moveTo>
                      <a:pt x="9898" y="0"/>
                    </a:moveTo>
                    <a:lnTo>
                      <a:pt x="0" y="5595"/>
                    </a:lnTo>
                    <a:lnTo>
                      <a:pt x="108" y="11620"/>
                    </a:lnTo>
                    <a:lnTo>
                      <a:pt x="9898" y="6025"/>
                    </a:lnTo>
                    <a:lnTo>
                      <a:pt x="9898" y="0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8"/>
              <p:cNvSpPr/>
              <p:nvPr/>
            </p:nvSpPr>
            <p:spPr>
              <a:xfrm>
                <a:off x="6082750" y="2199850"/>
                <a:ext cx="252850" cy="295900"/>
              </a:xfrm>
              <a:custGeom>
                <a:avLst/>
                <a:gdLst/>
                <a:ahLst/>
                <a:cxnLst/>
                <a:rect l="l" t="t" r="r" b="b"/>
                <a:pathLst>
                  <a:path w="10114" h="11836" extrusionOk="0">
                    <a:moveTo>
                      <a:pt x="9791" y="340"/>
                    </a:moveTo>
                    <a:lnTo>
                      <a:pt x="9791" y="6025"/>
                    </a:lnTo>
                    <a:lnTo>
                      <a:pt x="323" y="11405"/>
                    </a:lnTo>
                    <a:lnTo>
                      <a:pt x="323" y="5810"/>
                    </a:lnTo>
                    <a:lnTo>
                      <a:pt x="9791" y="340"/>
                    </a:lnTo>
                    <a:close/>
                    <a:moveTo>
                      <a:pt x="9899" y="1"/>
                    </a:moveTo>
                    <a:lnTo>
                      <a:pt x="108" y="5595"/>
                    </a:lnTo>
                    <a:lnTo>
                      <a:pt x="1" y="5703"/>
                    </a:lnTo>
                    <a:lnTo>
                      <a:pt x="1" y="11728"/>
                    </a:lnTo>
                    <a:lnTo>
                      <a:pt x="108" y="11835"/>
                    </a:lnTo>
                    <a:lnTo>
                      <a:pt x="216" y="11835"/>
                    </a:lnTo>
                    <a:lnTo>
                      <a:pt x="10006" y="6241"/>
                    </a:lnTo>
                    <a:lnTo>
                      <a:pt x="10114" y="6133"/>
                    </a:lnTo>
                    <a:lnTo>
                      <a:pt x="10114" y="108"/>
                    </a:lnTo>
                    <a:lnTo>
                      <a:pt x="1000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8"/>
              <p:cNvSpPr/>
              <p:nvPr/>
            </p:nvSpPr>
            <p:spPr>
              <a:xfrm>
                <a:off x="5977850" y="2116475"/>
                <a:ext cx="355075" cy="22595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9038" extrusionOk="0">
                    <a:moveTo>
                      <a:pt x="9899" y="0"/>
                    </a:moveTo>
                    <a:lnTo>
                      <a:pt x="1" y="5595"/>
                    </a:lnTo>
                    <a:lnTo>
                      <a:pt x="4304" y="9038"/>
                    </a:lnTo>
                    <a:lnTo>
                      <a:pt x="14202" y="3443"/>
                    </a:lnTo>
                    <a:lnTo>
                      <a:pt x="98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8"/>
              <p:cNvSpPr/>
              <p:nvPr/>
            </p:nvSpPr>
            <p:spPr>
              <a:xfrm>
                <a:off x="5975175" y="2111100"/>
                <a:ext cx="360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14417" h="9468" extrusionOk="0">
                    <a:moveTo>
                      <a:pt x="10006" y="323"/>
                    </a:moveTo>
                    <a:lnTo>
                      <a:pt x="13986" y="3658"/>
                    </a:lnTo>
                    <a:lnTo>
                      <a:pt x="4411" y="9145"/>
                    </a:lnTo>
                    <a:lnTo>
                      <a:pt x="370" y="5829"/>
                    </a:lnTo>
                    <a:lnTo>
                      <a:pt x="370" y="5829"/>
                    </a:lnTo>
                    <a:lnTo>
                      <a:pt x="10006" y="323"/>
                    </a:lnTo>
                    <a:close/>
                    <a:moveTo>
                      <a:pt x="9898" y="0"/>
                    </a:moveTo>
                    <a:lnTo>
                      <a:pt x="0" y="5702"/>
                    </a:lnTo>
                    <a:lnTo>
                      <a:pt x="0" y="5810"/>
                    </a:lnTo>
                    <a:lnTo>
                      <a:pt x="0" y="5918"/>
                    </a:lnTo>
                    <a:lnTo>
                      <a:pt x="4304" y="9360"/>
                    </a:lnTo>
                    <a:lnTo>
                      <a:pt x="4519" y="9468"/>
                    </a:lnTo>
                    <a:lnTo>
                      <a:pt x="14309" y="3766"/>
                    </a:lnTo>
                    <a:lnTo>
                      <a:pt x="14417" y="3658"/>
                    </a:lnTo>
                    <a:lnTo>
                      <a:pt x="14309" y="3551"/>
                    </a:lnTo>
                    <a:lnTo>
                      <a:pt x="10113" y="108"/>
                    </a:lnTo>
                    <a:lnTo>
                      <a:pt x="9898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8"/>
              <p:cNvSpPr/>
              <p:nvPr/>
            </p:nvSpPr>
            <p:spPr>
              <a:xfrm>
                <a:off x="6168825" y="2272475"/>
                <a:ext cx="91475" cy="147950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5918" extrusionOk="0">
                    <a:moveTo>
                      <a:pt x="3658" y="0"/>
                    </a:moveTo>
                    <a:lnTo>
                      <a:pt x="0" y="2152"/>
                    </a:lnTo>
                    <a:lnTo>
                      <a:pt x="0" y="5918"/>
                    </a:lnTo>
                    <a:lnTo>
                      <a:pt x="3658" y="3766"/>
                    </a:lnTo>
                    <a:lnTo>
                      <a:pt x="3658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8"/>
              <p:cNvSpPr/>
              <p:nvPr/>
            </p:nvSpPr>
            <p:spPr>
              <a:xfrm>
                <a:off x="6163450" y="2269775"/>
                <a:ext cx="99525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6134" extrusionOk="0">
                    <a:moveTo>
                      <a:pt x="3766" y="444"/>
                    </a:moveTo>
                    <a:lnTo>
                      <a:pt x="3766" y="3766"/>
                    </a:lnTo>
                    <a:lnTo>
                      <a:pt x="323" y="5703"/>
                    </a:lnTo>
                    <a:lnTo>
                      <a:pt x="323" y="2368"/>
                    </a:lnTo>
                    <a:lnTo>
                      <a:pt x="3766" y="444"/>
                    </a:lnTo>
                    <a:close/>
                    <a:moveTo>
                      <a:pt x="3766" y="1"/>
                    </a:moveTo>
                    <a:lnTo>
                      <a:pt x="108" y="2153"/>
                    </a:lnTo>
                    <a:lnTo>
                      <a:pt x="0" y="2260"/>
                    </a:lnTo>
                    <a:lnTo>
                      <a:pt x="0" y="6026"/>
                    </a:lnTo>
                    <a:lnTo>
                      <a:pt x="108" y="6133"/>
                    </a:lnTo>
                    <a:lnTo>
                      <a:pt x="323" y="6133"/>
                    </a:lnTo>
                    <a:lnTo>
                      <a:pt x="3981" y="3982"/>
                    </a:lnTo>
                    <a:lnTo>
                      <a:pt x="3981" y="3874"/>
                    </a:lnTo>
                    <a:lnTo>
                      <a:pt x="3981" y="108"/>
                    </a:lnTo>
                    <a:lnTo>
                      <a:pt x="3981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8"/>
              <p:cNvSpPr/>
              <p:nvPr/>
            </p:nvSpPr>
            <p:spPr>
              <a:xfrm>
                <a:off x="6088125" y="2380050"/>
                <a:ext cx="61900" cy="78025"/>
              </a:xfrm>
              <a:custGeom>
                <a:avLst/>
                <a:gdLst/>
                <a:ahLst/>
                <a:cxnLst/>
                <a:rect l="l" t="t" r="r" b="b"/>
                <a:pathLst>
                  <a:path w="2476" h="3121" extrusionOk="0">
                    <a:moveTo>
                      <a:pt x="539" y="1"/>
                    </a:moveTo>
                    <a:lnTo>
                      <a:pt x="216" y="108"/>
                    </a:lnTo>
                    <a:lnTo>
                      <a:pt x="108" y="216"/>
                    </a:lnTo>
                    <a:lnTo>
                      <a:pt x="1" y="431"/>
                    </a:lnTo>
                    <a:lnTo>
                      <a:pt x="108" y="3121"/>
                    </a:lnTo>
                    <a:lnTo>
                      <a:pt x="2368" y="1722"/>
                    </a:lnTo>
                    <a:lnTo>
                      <a:pt x="2475" y="1615"/>
                    </a:lnTo>
                    <a:lnTo>
                      <a:pt x="2475" y="1507"/>
                    </a:lnTo>
                    <a:lnTo>
                      <a:pt x="2475" y="1077"/>
                    </a:lnTo>
                    <a:lnTo>
                      <a:pt x="2260" y="754"/>
                    </a:lnTo>
                    <a:lnTo>
                      <a:pt x="2045" y="431"/>
                    </a:lnTo>
                    <a:lnTo>
                      <a:pt x="1722" y="216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8"/>
              <p:cNvSpPr/>
              <p:nvPr/>
            </p:nvSpPr>
            <p:spPr>
              <a:xfrm>
                <a:off x="6085450" y="2377375"/>
                <a:ext cx="6995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3336" extrusionOk="0">
                    <a:moveTo>
                      <a:pt x="969" y="215"/>
                    </a:moveTo>
                    <a:lnTo>
                      <a:pt x="1506" y="431"/>
                    </a:lnTo>
                    <a:lnTo>
                      <a:pt x="2044" y="646"/>
                    </a:lnTo>
                    <a:lnTo>
                      <a:pt x="2367" y="1184"/>
                    </a:lnTo>
                    <a:lnTo>
                      <a:pt x="2475" y="1399"/>
                    </a:lnTo>
                    <a:lnTo>
                      <a:pt x="2475" y="1614"/>
                    </a:lnTo>
                    <a:lnTo>
                      <a:pt x="323" y="2905"/>
                    </a:lnTo>
                    <a:lnTo>
                      <a:pt x="323" y="404"/>
                    </a:lnTo>
                    <a:lnTo>
                      <a:pt x="323" y="404"/>
                    </a:lnTo>
                    <a:lnTo>
                      <a:pt x="646" y="323"/>
                    </a:lnTo>
                    <a:lnTo>
                      <a:pt x="969" y="215"/>
                    </a:lnTo>
                    <a:close/>
                    <a:moveTo>
                      <a:pt x="538" y="0"/>
                    </a:moveTo>
                    <a:lnTo>
                      <a:pt x="108" y="215"/>
                    </a:lnTo>
                    <a:lnTo>
                      <a:pt x="0" y="323"/>
                    </a:lnTo>
                    <a:lnTo>
                      <a:pt x="0" y="3228"/>
                    </a:lnTo>
                    <a:lnTo>
                      <a:pt x="108" y="3335"/>
                    </a:lnTo>
                    <a:lnTo>
                      <a:pt x="215" y="3335"/>
                    </a:lnTo>
                    <a:lnTo>
                      <a:pt x="2690" y="1937"/>
                    </a:lnTo>
                    <a:lnTo>
                      <a:pt x="2798" y="1829"/>
                    </a:lnTo>
                    <a:lnTo>
                      <a:pt x="2798" y="1722"/>
                    </a:lnTo>
                    <a:lnTo>
                      <a:pt x="2690" y="1399"/>
                    </a:lnTo>
                    <a:lnTo>
                      <a:pt x="2582" y="1076"/>
                    </a:lnTo>
                    <a:lnTo>
                      <a:pt x="2475" y="753"/>
                    </a:lnTo>
                    <a:lnTo>
                      <a:pt x="2260" y="431"/>
                    </a:lnTo>
                    <a:lnTo>
                      <a:pt x="1614" y="108"/>
                    </a:lnTo>
                    <a:lnTo>
                      <a:pt x="129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8"/>
              <p:cNvSpPr/>
              <p:nvPr/>
            </p:nvSpPr>
            <p:spPr>
              <a:xfrm>
                <a:off x="6281800" y="2256325"/>
                <a:ext cx="51125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3444" extrusionOk="0">
                    <a:moveTo>
                      <a:pt x="2044" y="1"/>
                    </a:moveTo>
                    <a:lnTo>
                      <a:pt x="1721" y="109"/>
                    </a:lnTo>
                    <a:lnTo>
                      <a:pt x="968" y="646"/>
                    </a:lnTo>
                    <a:lnTo>
                      <a:pt x="430" y="1400"/>
                    </a:lnTo>
                    <a:lnTo>
                      <a:pt x="108" y="2153"/>
                    </a:lnTo>
                    <a:lnTo>
                      <a:pt x="0" y="3121"/>
                    </a:lnTo>
                    <a:lnTo>
                      <a:pt x="0" y="3444"/>
                    </a:lnTo>
                    <a:lnTo>
                      <a:pt x="1937" y="2260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8"/>
              <p:cNvSpPr/>
              <p:nvPr/>
            </p:nvSpPr>
            <p:spPr>
              <a:xfrm>
                <a:off x="6279100" y="2250950"/>
                <a:ext cx="56500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767" extrusionOk="0">
                    <a:moveTo>
                      <a:pt x="1937" y="431"/>
                    </a:moveTo>
                    <a:lnTo>
                      <a:pt x="1937" y="2368"/>
                    </a:lnTo>
                    <a:lnTo>
                      <a:pt x="216" y="3444"/>
                    </a:lnTo>
                    <a:lnTo>
                      <a:pt x="216" y="3336"/>
                    </a:lnTo>
                    <a:lnTo>
                      <a:pt x="216" y="3228"/>
                    </a:lnTo>
                    <a:lnTo>
                      <a:pt x="323" y="2475"/>
                    </a:lnTo>
                    <a:lnTo>
                      <a:pt x="646" y="1615"/>
                    </a:lnTo>
                    <a:lnTo>
                      <a:pt x="1184" y="969"/>
                    </a:lnTo>
                    <a:lnTo>
                      <a:pt x="1829" y="539"/>
                    </a:lnTo>
                    <a:lnTo>
                      <a:pt x="1937" y="431"/>
                    </a:lnTo>
                    <a:close/>
                    <a:moveTo>
                      <a:pt x="2045" y="1"/>
                    </a:moveTo>
                    <a:lnTo>
                      <a:pt x="1722" y="216"/>
                    </a:lnTo>
                    <a:lnTo>
                      <a:pt x="969" y="754"/>
                    </a:lnTo>
                    <a:lnTo>
                      <a:pt x="431" y="1507"/>
                    </a:lnTo>
                    <a:lnTo>
                      <a:pt x="108" y="2368"/>
                    </a:lnTo>
                    <a:lnTo>
                      <a:pt x="1" y="3228"/>
                    </a:lnTo>
                    <a:lnTo>
                      <a:pt x="1" y="3336"/>
                    </a:lnTo>
                    <a:lnTo>
                      <a:pt x="1" y="3659"/>
                    </a:lnTo>
                    <a:lnTo>
                      <a:pt x="1" y="3766"/>
                    </a:lnTo>
                    <a:lnTo>
                      <a:pt x="216" y="3766"/>
                    </a:lnTo>
                    <a:lnTo>
                      <a:pt x="2152" y="2583"/>
                    </a:lnTo>
                    <a:lnTo>
                      <a:pt x="2260" y="2475"/>
                    </a:lnTo>
                    <a:lnTo>
                      <a:pt x="2260" y="216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8"/>
              <p:cNvSpPr/>
              <p:nvPr/>
            </p:nvSpPr>
            <p:spPr>
              <a:xfrm>
                <a:off x="6163450" y="2285925"/>
                <a:ext cx="995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368" extrusionOk="0">
                    <a:moveTo>
                      <a:pt x="3766" y="0"/>
                    </a:moveTo>
                    <a:lnTo>
                      <a:pt x="108" y="2152"/>
                    </a:lnTo>
                    <a:lnTo>
                      <a:pt x="0" y="2260"/>
                    </a:lnTo>
                    <a:lnTo>
                      <a:pt x="0" y="2367"/>
                    </a:lnTo>
                    <a:lnTo>
                      <a:pt x="215" y="2367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28"/>
              <p:cNvSpPr/>
              <p:nvPr/>
            </p:nvSpPr>
            <p:spPr>
              <a:xfrm>
                <a:off x="6163450" y="2285925"/>
                <a:ext cx="99525" cy="59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368" fill="none" extrusionOk="0">
                    <a:moveTo>
                      <a:pt x="215" y="2367"/>
                    </a:moveTo>
                    <a:lnTo>
                      <a:pt x="3981" y="216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0"/>
                    </a:lnTo>
                    <a:lnTo>
                      <a:pt x="3981" y="0"/>
                    </a:lnTo>
                    <a:lnTo>
                      <a:pt x="3873" y="0"/>
                    </a:lnTo>
                    <a:lnTo>
                      <a:pt x="3766" y="0"/>
                    </a:lnTo>
                    <a:lnTo>
                      <a:pt x="108" y="2152"/>
                    </a:lnTo>
                    <a:lnTo>
                      <a:pt x="108" y="2152"/>
                    </a:lnTo>
                    <a:lnTo>
                      <a:pt x="0" y="2260"/>
                    </a:lnTo>
                    <a:lnTo>
                      <a:pt x="0" y="2367"/>
                    </a:lnTo>
                    <a:lnTo>
                      <a:pt x="0" y="2367"/>
                    </a:lnTo>
                    <a:lnTo>
                      <a:pt x="108" y="2367"/>
                    </a:lnTo>
                    <a:lnTo>
                      <a:pt x="215" y="236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28"/>
              <p:cNvSpPr/>
              <p:nvPr/>
            </p:nvSpPr>
            <p:spPr>
              <a:xfrm>
                <a:off x="6163450" y="2304750"/>
                <a:ext cx="995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5" extrusionOk="0">
                    <a:moveTo>
                      <a:pt x="3873" y="0"/>
                    </a:moveTo>
                    <a:lnTo>
                      <a:pt x="3766" y="108"/>
                    </a:lnTo>
                    <a:lnTo>
                      <a:pt x="108" y="2260"/>
                    </a:lnTo>
                    <a:lnTo>
                      <a:pt x="0" y="2260"/>
                    </a:lnTo>
                    <a:lnTo>
                      <a:pt x="0" y="2367"/>
                    </a:lnTo>
                    <a:lnTo>
                      <a:pt x="108" y="2475"/>
                    </a:lnTo>
                    <a:lnTo>
                      <a:pt x="215" y="2475"/>
                    </a:lnTo>
                    <a:lnTo>
                      <a:pt x="3981" y="323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87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28"/>
              <p:cNvSpPr/>
              <p:nvPr/>
            </p:nvSpPr>
            <p:spPr>
              <a:xfrm>
                <a:off x="6163450" y="2304750"/>
                <a:ext cx="995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5" fill="none" extrusionOk="0">
                    <a:moveTo>
                      <a:pt x="215" y="2475"/>
                    </a:moveTo>
                    <a:lnTo>
                      <a:pt x="3981" y="323"/>
                    </a:lnTo>
                    <a:lnTo>
                      <a:pt x="3981" y="323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3" y="0"/>
                    </a:lnTo>
                    <a:lnTo>
                      <a:pt x="3766" y="108"/>
                    </a:lnTo>
                    <a:lnTo>
                      <a:pt x="108" y="2260"/>
                    </a:lnTo>
                    <a:lnTo>
                      <a:pt x="108" y="2260"/>
                    </a:lnTo>
                    <a:lnTo>
                      <a:pt x="0" y="2260"/>
                    </a:lnTo>
                    <a:lnTo>
                      <a:pt x="0" y="2367"/>
                    </a:lnTo>
                    <a:lnTo>
                      <a:pt x="0" y="2367"/>
                    </a:lnTo>
                    <a:lnTo>
                      <a:pt x="108" y="2475"/>
                    </a:lnTo>
                    <a:lnTo>
                      <a:pt x="215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28"/>
              <p:cNvSpPr/>
              <p:nvPr/>
            </p:nvSpPr>
            <p:spPr>
              <a:xfrm>
                <a:off x="6163450" y="2326275"/>
                <a:ext cx="995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5" extrusionOk="0">
                    <a:moveTo>
                      <a:pt x="3766" y="0"/>
                    </a:moveTo>
                    <a:lnTo>
                      <a:pt x="108" y="2152"/>
                    </a:lnTo>
                    <a:lnTo>
                      <a:pt x="0" y="2259"/>
                    </a:lnTo>
                    <a:lnTo>
                      <a:pt x="0" y="2367"/>
                    </a:lnTo>
                    <a:lnTo>
                      <a:pt x="108" y="2475"/>
                    </a:lnTo>
                    <a:lnTo>
                      <a:pt x="215" y="2475"/>
                    </a:lnTo>
                    <a:lnTo>
                      <a:pt x="3981" y="323"/>
                    </a:lnTo>
                    <a:lnTo>
                      <a:pt x="3981" y="215"/>
                    </a:lnTo>
                    <a:lnTo>
                      <a:pt x="3981" y="108"/>
                    </a:lnTo>
                    <a:lnTo>
                      <a:pt x="387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8"/>
              <p:cNvSpPr/>
              <p:nvPr/>
            </p:nvSpPr>
            <p:spPr>
              <a:xfrm>
                <a:off x="6163450" y="2326275"/>
                <a:ext cx="995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5" fill="none" extrusionOk="0">
                    <a:moveTo>
                      <a:pt x="215" y="2475"/>
                    </a:moveTo>
                    <a:lnTo>
                      <a:pt x="3981" y="323"/>
                    </a:lnTo>
                    <a:lnTo>
                      <a:pt x="3981" y="323"/>
                    </a:lnTo>
                    <a:lnTo>
                      <a:pt x="3981" y="215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3" y="0"/>
                    </a:lnTo>
                    <a:lnTo>
                      <a:pt x="3766" y="0"/>
                    </a:lnTo>
                    <a:lnTo>
                      <a:pt x="108" y="2152"/>
                    </a:lnTo>
                    <a:lnTo>
                      <a:pt x="108" y="2152"/>
                    </a:lnTo>
                    <a:lnTo>
                      <a:pt x="0" y="2259"/>
                    </a:lnTo>
                    <a:lnTo>
                      <a:pt x="0" y="2367"/>
                    </a:lnTo>
                    <a:lnTo>
                      <a:pt x="0" y="2367"/>
                    </a:lnTo>
                    <a:lnTo>
                      <a:pt x="108" y="2475"/>
                    </a:lnTo>
                    <a:lnTo>
                      <a:pt x="215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8"/>
              <p:cNvSpPr/>
              <p:nvPr/>
            </p:nvSpPr>
            <p:spPr>
              <a:xfrm>
                <a:off x="6163450" y="2347775"/>
                <a:ext cx="995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6" extrusionOk="0">
                    <a:moveTo>
                      <a:pt x="3766" y="1"/>
                    </a:moveTo>
                    <a:lnTo>
                      <a:pt x="108" y="2153"/>
                    </a:lnTo>
                    <a:lnTo>
                      <a:pt x="0" y="2260"/>
                    </a:lnTo>
                    <a:lnTo>
                      <a:pt x="0" y="2368"/>
                    </a:lnTo>
                    <a:lnTo>
                      <a:pt x="108" y="2475"/>
                    </a:lnTo>
                    <a:lnTo>
                      <a:pt x="215" y="2475"/>
                    </a:lnTo>
                    <a:lnTo>
                      <a:pt x="3981" y="324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8"/>
              <p:cNvSpPr/>
              <p:nvPr/>
            </p:nvSpPr>
            <p:spPr>
              <a:xfrm>
                <a:off x="6163450" y="2347775"/>
                <a:ext cx="99525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476" fill="none" extrusionOk="0">
                    <a:moveTo>
                      <a:pt x="215" y="2475"/>
                    </a:moveTo>
                    <a:lnTo>
                      <a:pt x="3981" y="324"/>
                    </a:lnTo>
                    <a:lnTo>
                      <a:pt x="3981" y="324"/>
                    </a:lnTo>
                    <a:lnTo>
                      <a:pt x="3981" y="216"/>
                    </a:lnTo>
                    <a:lnTo>
                      <a:pt x="3981" y="108"/>
                    </a:lnTo>
                    <a:lnTo>
                      <a:pt x="3981" y="108"/>
                    </a:lnTo>
                    <a:lnTo>
                      <a:pt x="3873" y="1"/>
                    </a:lnTo>
                    <a:lnTo>
                      <a:pt x="3766" y="1"/>
                    </a:lnTo>
                    <a:lnTo>
                      <a:pt x="108" y="2153"/>
                    </a:lnTo>
                    <a:lnTo>
                      <a:pt x="108" y="2153"/>
                    </a:lnTo>
                    <a:lnTo>
                      <a:pt x="0" y="2260"/>
                    </a:lnTo>
                    <a:lnTo>
                      <a:pt x="0" y="2368"/>
                    </a:lnTo>
                    <a:lnTo>
                      <a:pt x="0" y="2368"/>
                    </a:lnTo>
                    <a:lnTo>
                      <a:pt x="108" y="2475"/>
                    </a:lnTo>
                    <a:lnTo>
                      <a:pt x="215" y="24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8"/>
              <p:cNvSpPr/>
              <p:nvPr/>
            </p:nvSpPr>
            <p:spPr>
              <a:xfrm>
                <a:off x="6106950" y="2216000"/>
                <a:ext cx="37700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152" extrusionOk="0">
                    <a:moveTo>
                      <a:pt x="1" y="0"/>
                    </a:moveTo>
                    <a:lnTo>
                      <a:pt x="1" y="108"/>
                    </a:lnTo>
                    <a:lnTo>
                      <a:pt x="1" y="646"/>
                    </a:lnTo>
                    <a:lnTo>
                      <a:pt x="1" y="1291"/>
                    </a:lnTo>
                    <a:lnTo>
                      <a:pt x="109" y="1291"/>
                    </a:lnTo>
                    <a:lnTo>
                      <a:pt x="109" y="1399"/>
                    </a:lnTo>
                    <a:lnTo>
                      <a:pt x="754" y="1829"/>
                    </a:lnTo>
                    <a:lnTo>
                      <a:pt x="969" y="1829"/>
                    </a:lnTo>
                    <a:lnTo>
                      <a:pt x="1184" y="2044"/>
                    </a:lnTo>
                    <a:lnTo>
                      <a:pt x="1507" y="2152"/>
                    </a:lnTo>
                    <a:lnTo>
                      <a:pt x="1507" y="11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C4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8"/>
              <p:cNvSpPr/>
              <p:nvPr/>
            </p:nvSpPr>
            <p:spPr>
              <a:xfrm>
                <a:off x="6106950" y="2216000"/>
                <a:ext cx="37700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152" fill="none" extrusionOk="0">
                    <a:moveTo>
                      <a:pt x="754" y="1829"/>
                    </a:moveTo>
                    <a:lnTo>
                      <a:pt x="754" y="1829"/>
                    </a:lnTo>
                    <a:lnTo>
                      <a:pt x="969" y="1829"/>
                    </a:lnTo>
                    <a:lnTo>
                      <a:pt x="969" y="1829"/>
                    </a:lnTo>
                    <a:lnTo>
                      <a:pt x="1184" y="2044"/>
                    </a:lnTo>
                    <a:lnTo>
                      <a:pt x="1184" y="2044"/>
                    </a:lnTo>
                    <a:lnTo>
                      <a:pt x="1507" y="2152"/>
                    </a:lnTo>
                    <a:lnTo>
                      <a:pt x="1507" y="1184"/>
                    </a:lnTo>
                    <a:lnTo>
                      <a:pt x="1" y="0"/>
                    </a:lnTo>
                    <a:lnTo>
                      <a:pt x="1" y="108"/>
                    </a:lnTo>
                    <a:lnTo>
                      <a:pt x="1" y="108"/>
                    </a:lnTo>
                    <a:lnTo>
                      <a:pt x="1" y="646"/>
                    </a:lnTo>
                    <a:lnTo>
                      <a:pt x="1" y="646"/>
                    </a:lnTo>
                    <a:lnTo>
                      <a:pt x="1" y="968"/>
                    </a:lnTo>
                    <a:lnTo>
                      <a:pt x="1" y="968"/>
                    </a:lnTo>
                    <a:lnTo>
                      <a:pt x="1" y="430"/>
                    </a:lnTo>
                    <a:lnTo>
                      <a:pt x="1" y="430"/>
                    </a:lnTo>
                    <a:lnTo>
                      <a:pt x="1" y="968"/>
                    </a:lnTo>
                    <a:lnTo>
                      <a:pt x="1" y="968"/>
                    </a:lnTo>
                    <a:lnTo>
                      <a:pt x="1" y="1291"/>
                    </a:lnTo>
                    <a:lnTo>
                      <a:pt x="1" y="1291"/>
                    </a:lnTo>
                    <a:lnTo>
                      <a:pt x="1" y="1076"/>
                    </a:lnTo>
                    <a:lnTo>
                      <a:pt x="1" y="1076"/>
                    </a:lnTo>
                    <a:lnTo>
                      <a:pt x="1" y="1399"/>
                    </a:lnTo>
                    <a:lnTo>
                      <a:pt x="1" y="1399"/>
                    </a:lnTo>
                    <a:lnTo>
                      <a:pt x="1" y="538"/>
                    </a:lnTo>
                    <a:lnTo>
                      <a:pt x="1" y="538"/>
                    </a:lnTo>
                    <a:lnTo>
                      <a:pt x="1" y="968"/>
                    </a:lnTo>
                    <a:lnTo>
                      <a:pt x="1" y="968"/>
                    </a:lnTo>
                    <a:lnTo>
                      <a:pt x="1" y="1184"/>
                    </a:lnTo>
                    <a:lnTo>
                      <a:pt x="1" y="1291"/>
                    </a:lnTo>
                    <a:lnTo>
                      <a:pt x="109" y="1291"/>
                    </a:lnTo>
                    <a:lnTo>
                      <a:pt x="109" y="139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28"/>
              <p:cNvSpPr/>
              <p:nvPr/>
            </p:nvSpPr>
            <p:spPr>
              <a:xfrm>
                <a:off x="6104275" y="2213300"/>
                <a:ext cx="43050" cy="619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2476" extrusionOk="0">
                    <a:moveTo>
                      <a:pt x="323" y="395"/>
                    </a:moveTo>
                    <a:lnTo>
                      <a:pt x="1399" y="1292"/>
                    </a:lnTo>
                    <a:lnTo>
                      <a:pt x="1399" y="2009"/>
                    </a:lnTo>
                    <a:lnTo>
                      <a:pt x="969" y="1722"/>
                    </a:lnTo>
                    <a:lnTo>
                      <a:pt x="431" y="1399"/>
                    </a:lnTo>
                    <a:lnTo>
                      <a:pt x="323" y="1399"/>
                    </a:lnTo>
                    <a:lnTo>
                      <a:pt x="323" y="395"/>
                    </a:lnTo>
                    <a:close/>
                    <a:moveTo>
                      <a:pt x="108" y="1"/>
                    </a:moveTo>
                    <a:lnTo>
                      <a:pt x="0" y="108"/>
                    </a:lnTo>
                    <a:lnTo>
                      <a:pt x="0" y="216"/>
                    </a:lnTo>
                    <a:lnTo>
                      <a:pt x="0" y="1399"/>
                    </a:lnTo>
                    <a:lnTo>
                      <a:pt x="0" y="1507"/>
                    </a:lnTo>
                    <a:lnTo>
                      <a:pt x="108" y="1614"/>
                    </a:lnTo>
                    <a:lnTo>
                      <a:pt x="1507" y="2475"/>
                    </a:lnTo>
                    <a:lnTo>
                      <a:pt x="1614" y="2475"/>
                    </a:lnTo>
                    <a:lnTo>
                      <a:pt x="1722" y="2260"/>
                    </a:lnTo>
                    <a:lnTo>
                      <a:pt x="1722" y="1292"/>
                    </a:lnTo>
                    <a:lnTo>
                      <a:pt x="1614" y="1184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28"/>
              <p:cNvSpPr/>
              <p:nvPr/>
            </p:nvSpPr>
            <p:spPr>
              <a:xfrm>
                <a:off x="6144625" y="2199850"/>
                <a:ext cx="78025" cy="699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798" extrusionOk="0">
                    <a:moveTo>
                      <a:pt x="3120" y="1"/>
                    </a:moveTo>
                    <a:lnTo>
                      <a:pt x="0" y="1830"/>
                    </a:lnTo>
                    <a:lnTo>
                      <a:pt x="0" y="2798"/>
                    </a:lnTo>
                    <a:lnTo>
                      <a:pt x="3120" y="969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FA8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28"/>
              <p:cNvSpPr/>
              <p:nvPr/>
            </p:nvSpPr>
            <p:spPr>
              <a:xfrm>
                <a:off x="6139250" y="2194475"/>
                <a:ext cx="88775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229" extrusionOk="0">
                    <a:moveTo>
                      <a:pt x="3228" y="442"/>
                    </a:moveTo>
                    <a:lnTo>
                      <a:pt x="3228" y="1184"/>
                    </a:lnTo>
                    <a:lnTo>
                      <a:pt x="323" y="2798"/>
                    </a:lnTo>
                    <a:lnTo>
                      <a:pt x="323" y="2045"/>
                    </a:lnTo>
                    <a:lnTo>
                      <a:pt x="3228" y="442"/>
                    </a:lnTo>
                    <a:close/>
                    <a:moveTo>
                      <a:pt x="3335" y="0"/>
                    </a:moveTo>
                    <a:lnTo>
                      <a:pt x="108" y="1829"/>
                    </a:lnTo>
                    <a:lnTo>
                      <a:pt x="0" y="2045"/>
                    </a:lnTo>
                    <a:lnTo>
                      <a:pt x="0" y="3013"/>
                    </a:lnTo>
                    <a:lnTo>
                      <a:pt x="108" y="3228"/>
                    </a:lnTo>
                    <a:lnTo>
                      <a:pt x="215" y="3228"/>
                    </a:lnTo>
                    <a:lnTo>
                      <a:pt x="3443" y="1399"/>
                    </a:lnTo>
                    <a:lnTo>
                      <a:pt x="3550" y="1184"/>
                    </a:lnTo>
                    <a:lnTo>
                      <a:pt x="3550" y="216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28"/>
              <p:cNvSpPr/>
              <p:nvPr/>
            </p:nvSpPr>
            <p:spPr>
              <a:xfrm>
                <a:off x="6106950" y="2170275"/>
                <a:ext cx="115700" cy="75325"/>
              </a:xfrm>
              <a:custGeom>
                <a:avLst/>
                <a:gdLst/>
                <a:ahLst/>
                <a:cxnLst/>
                <a:rect l="l" t="t" r="r" b="b"/>
                <a:pathLst>
                  <a:path w="4628" h="3013" extrusionOk="0">
                    <a:moveTo>
                      <a:pt x="3229" y="0"/>
                    </a:moveTo>
                    <a:lnTo>
                      <a:pt x="1" y="1829"/>
                    </a:lnTo>
                    <a:lnTo>
                      <a:pt x="1507" y="3013"/>
                    </a:lnTo>
                    <a:lnTo>
                      <a:pt x="4627" y="1184"/>
                    </a:lnTo>
                    <a:lnTo>
                      <a:pt x="32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8"/>
              <p:cNvSpPr/>
              <p:nvPr/>
            </p:nvSpPr>
            <p:spPr>
              <a:xfrm>
                <a:off x="6104275" y="2167575"/>
                <a:ext cx="123750" cy="80725"/>
              </a:xfrm>
              <a:custGeom>
                <a:avLst/>
                <a:gdLst/>
                <a:ahLst/>
                <a:cxnLst/>
                <a:rect l="l" t="t" r="r" b="b"/>
                <a:pathLst>
                  <a:path w="4950" h="3229" extrusionOk="0">
                    <a:moveTo>
                      <a:pt x="3336" y="323"/>
                    </a:moveTo>
                    <a:lnTo>
                      <a:pt x="4519" y="1184"/>
                    </a:lnTo>
                    <a:lnTo>
                      <a:pt x="1614" y="2905"/>
                    </a:lnTo>
                    <a:lnTo>
                      <a:pt x="378" y="1955"/>
                    </a:lnTo>
                    <a:lnTo>
                      <a:pt x="378" y="1955"/>
                    </a:lnTo>
                    <a:lnTo>
                      <a:pt x="3336" y="323"/>
                    </a:lnTo>
                    <a:close/>
                    <a:moveTo>
                      <a:pt x="3336" y="1"/>
                    </a:moveTo>
                    <a:lnTo>
                      <a:pt x="108" y="1830"/>
                    </a:lnTo>
                    <a:lnTo>
                      <a:pt x="0" y="1937"/>
                    </a:lnTo>
                    <a:lnTo>
                      <a:pt x="108" y="2045"/>
                    </a:lnTo>
                    <a:lnTo>
                      <a:pt x="1507" y="3228"/>
                    </a:lnTo>
                    <a:lnTo>
                      <a:pt x="1614" y="3228"/>
                    </a:lnTo>
                    <a:lnTo>
                      <a:pt x="4842" y="1399"/>
                    </a:lnTo>
                    <a:lnTo>
                      <a:pt x="4949" y="1292"/>
                    </a:lnTo>
                    <a:lnTo>
                      <a:pt x="4842" y="1076"/>
                    </a:lnTo>
                    <a:lnTo>
                      <a:pt x="3443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8"/>
              <p:cNvSpPr/>
              <p:nvPr/>
            </p:nvSpPr>
            <p:spPr>
              <a:xfrm>
                <a:off x="5784200" y="185557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extrusionOk="0">
                    <a:moveTo>
                      <a:pt x="1" y="1"/>
                    </a:moveTo>
                    <a:lnTo>
                      <a:pt x="108" y="538"/>
                    </a:lnTo>
                    <a:lnTo>
                      <a:pt x="216" y="1184"/>
                    </a:lnTo>
                    <a:lnTo>
                      <a:pt x="216" y="2690"/>
                    </a:lnTo>
                    <a:lnTo>
                      <a:pt x="108" y="4089"/>
                    </a:lnTo>
                    <a:lnTo>
                      <a:pt x="108" y="4734"/>
                    </a:lnTo>
                    <a:lnTo>
                      <a:pt x="7639" y="9145"/>
                    </a:lnTo>
                    <a:lnTo>
                      <a:pt x="7854" y="9145"/>
                    </a:lnTo>
                    <a:lnTo>
                      <a:pt x="7532" y="7962"/>
                    </a:lnTo>
                    <a:lnTo>
                      <a:pt x="7101" y="6778"/>
                    </a:lnTo>
                    <a:lnTo>
                      <a:pt x="6563" y="5703"/>
                    </a:lnTo>
                    <a:lnTo>
                      <a:pt x="6025" y="4842"/>
                    </a:lnTo>
                    <a:lnTo>
                      <a:pt x="5380" y="3981"/>
                    </a:lnTo>
                    <a:lnTo>
                      <a:pt x="4734" y="3228"/>
                    </a:lnTo>
                    <a:lnTo>
                      <a:pt x="3981" y="2583"/>
                    </a:lnTo>
                    <a:lnTo>
                      <a:pt x="3336" y="2045"/>
                    </a:lnTo>
                    <a:lnTo>
                      <a:pt x="2045" y="1076"/>
                    </a:lnTo>
                    <a:lnTo>
                      <a:pt x="969" y="4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8"/>
              <p:cNvSpPr/>
              <p:nvPr/>
            </p:nvSpPr>
            <p:spPr>
              <a:xfrm>
                <a:off x="5784200" y="185557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fill="none" extrusionOk="0">
                    <a:moveTo>
                      <a:pt x="7639" y="9145"/>
                    </a:moveTo>
                    <a:lnTo>
                      <a:pt x="108" y="4734"/>
                    </a:lnTo>
                    <a:lnTo>
                      <a:pt x="108" y="4734"/>
                    </a:lnTo>
                    <a:lnTo>
                      <a:pt x="108" y="4089"/>
                    </a:lnTo>
                    <a:lnTo>
                      <a:pt x="216" y="2690"/>
                    </a:lnTo>
                    <a:lnTo>
                      <a:pt x="216" y="1184"/>
                    </a:lnTo>
                    <a:lnTo>
                      <a:pt x="108" y="538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969" y="431"/>
                    </a:lnTo>
                    <a:lnTo>
                      <a:pt x="2045" y="1076"/>
                    </a:lnTo>
                    <a:lnTo>
                      <a:pt x="3336" y="2045"/>
                    </a:lnTo>
                    <a:lnTo>
                      <a:pt x="3981" y="2583"/>
                    </a:lnTo>
                    <a:lnTo>
                      <a:pt x="4734" y="3228"/>
                    </a:lnTo>
                    <a:lnTo>
                      <a:pt x="5380" y="3981"/>
                    </a:lnTo>
                    <a:lnTo>
                      <a:pt x="6025" y="4842"/>
                    </a:lnTo>
                    <a:lnTo>
                      <a:pt x="6563" y="5703"/>
                    </a:lnTo>
                    <a:lnTo>
                      <a:pt x="7101" y="6778"/>
                    </a:lnTo>
                    <a:lnTo>
                      <a:pt x="7532" y="7962"/>
                    </a:lnTo>
                    <a:lnTo>
                      <a:pt x="7854" y="914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8"/>
              <p:cNvSpPr/>
              <p:nvPr/>
            </p:nvSpPr>
            <p:spPr>
              <a:xfrm>
                <a:off x="5778825" y="1852875"/>
                <a:ext cx="204425" cy="236725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9469" extrusionOk="0">
                    <a:moveTo>
                      <a:pt x="431" y="431"/>
                    </a:moveTo>
                    <a:lnTo>
                      <a:pt x="646" y="539"/>
                    </a:lnTo>
                    <a:lnTo>
                      <a:pt x="1507" y="969"/>
                    </a:lnTo>
                    <a:lnTo>
                      <a:pt x="2582" y="1615"/>
                    </a:lnTo>
                    <a:lnTo>
                      <a:pt x="3766" y="2475"/>
                    </a:lnTo>
                    <a:lnTo>
                      <a:pt x="5057" y="3659"/>
                    </a:lnTo>
                    <a:lnTo>
                      <a:pt x="5702" y="4412"/>
                    </a:lnTo>
                    <a:lnTo>
                      <a:pt x="6240" y="5273"/>
                    </a:lnTo>
                    <a:lnTo>
                      <a:pt x="6778" y="6133"/>
                    </a:lnTo>
                    <a:lnTo>
                      <a:pt x="7209" y="7102"/>
                    </a:lnTo>
                    <a:lnTo>
                      <a:pt x="7639" y="8178"/>
                    </a:lnTo>
                    <a:lnTo>
                      <a:pt x="7798" y="9051"/>
                    </a:lnTo>
                    <a:lnTo>
                      <a:pt x="7798" y="9051"/>
                    </a:lnTo>
                    <a:lnTo>
                      <a:pt x="436" y="4800"/>
                    </a:lnTo>
                    <a:lnTo>
                      <a:pt x="436" y="4800"/>
                    </a:lnTo>
                    <a:lnTo>
                      <a:pt x="538" y="3982"/>
                    </a:lnTo>
                    <a:lnTo>
                      <a:pt x="646" y="2045"/>
                    </a:lnTo>
                    <a:lnTo>
                      <a:pt x="538" y="969"/>
                    </a:lnTo>
                    <a:lnTo>
                      <a:pt x="431" y="431"/>
                    </a:lnTo>
                    <a:close/>
                    <a:moveTo>
                      <a:pt x="0" y="1"/>
                    </a:moveTo>
                    <a:lnTo>
                      <a:pt x="0" y="216"/>
                    </a:lnTo>
                    <a:lnTo>
                      <a:pt x="216" y="539"/>
                    </a:lnTo>
                    <a:lnTo>
                      <a:pt x="216" y="969"/>
                    </a:lnTo>
                    <a:lnTo>
                      <a:pt x="323" y="2045"/>
                    </a:lnTo>
                    <a:lnTo>
                      <a:pt x="216" y="3982"/>
                    </a:lnTo>
                    <a:lnTo>
                      <a:pt x="108" y="4842"/>
                    </a:lnTo>
                    <a:lnTo>
                      <a:pt x="216" y="4950"/>
                    </a:lnTo>
                    <a:lnTo>
                      <a:pt x="7854" y="9361"/>
                    </a:lnTo>
                    <a:lnTo>
                      <a:pt x="7962" y="9469"/>
                    </a:lnTo>
                    <a:lnTo>
                      <a:pt x="7962" y="9361"/>
                    </a:lnTo>
                    <a:lnTo>
                      <a:pt x="8069" y="9469"/>
                    </a:lnTo>
                    <a:lnTo>
                      <a:pt x="8177" y="9361"/>
                    </a:lnTo>
                    <a:lnTo>
                      <a:pt x="8177" y="9253"/>
                    </a:lnTo>
                    <a:lnTo>
                      <a:pt x="7854" y="7962"/>
                    </a:lnTo>
                    <a:lnTo>
                      <a:pt x="7424" y="6779"/>
                    </a:lnTo>
                    <a:lnTo>
                      <a:pt x="6886" y="5811"/>
                    </a:lnTo>
                    <a:lnTo>
                      <a:pt x="6348" y="4842"/>
                    </a:lnTo>
                    <a:lnTo>
                      <a:pt x="5702" y="3982"/>
                    </a:lnTo>
                    <a:lnTo>
                      <a:pt x="5057" y="3229"/>
                    </a:lnTo>
                    <a:lnTo>
                      <a:pt x="4304" y="2583"/>
                    </a:lnTo>
                    <a:lnTo>
                      <a:pt x="3658" y="1938"/>
                    </a:lnTo>
                    <a:lnTo>
                      <a:pt x="2367" y="1077"/>
                    </a:lnTo>
                    <a:lnTo>
                      <a:pt x="1291" y="431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8"/>
              <p:cNvSpPr/>
              <p:nvPr/>
            </p:nvSpPr>
            <p:spPr>
              <a:xfrm>
                <a:off x="6031650" y="171302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extrusionOk="0">
                    <a:moveTo>
                      <a:pt x="1" y="0"/>
                    </a:moveTo>
                    <a:lnTo>
                      <a:pt x="108" y="431"/>
                    </a:lnTo>
                    <a:lnTo>
                      <a:pt x="216" y="1076"/>
                    </a:lnTo>
                    <a:lnTo>
                      <a:pt x="216" y="2690"/>
                    </a:lnTo>
                    <a:lnTo>
                      <a:pt x="108" y="4089"/>
                    </a:lnTo>
                    <a:lnTo>
                      <a:pt x="108" y="4627"/>
                    </a:lnTo>
                    <a:lnTo>
                      <a:pt x="7639" y="9145"/>
                    </a:lnTo>
                    <a:lnTo>
                      <a:pt x="7854" y="9145"/>
                    </a:lnTo>
                    <a:lnTo>
                      <a:pt x="7532" y="7854"/>
                    </a:lnTo>
                    <a:lnTo>
                      <a:pt x="7101" y="6671"/>
                    </a:lnTo>
                    <a:lnTo>
                      <a:pt x="6563" y="5703"/>
                    </a:lnTo>
                    <a:lnTo>
                      <a:pt x="6025" y="4734"/>
                    </a:lnTo>
                    <a:lnTo>
                      <a:pt x="5380" y="3874"/>
                    </a:lnTo>
                    <a:lnTo>
                      <a:pt x="4734" y="3120"/>
                    </a:lnTo>
                    <a:lnTo>
                      <a:pt x="3981" y="2475"/>
                    </a:lnTo>
                    <a:lnTo>
                      <a:pt x="3336" y="1937"/>
                    </a:lnTo>
                    <a:lnTo>
                      <a:pt x="2045" y="969"/>
                    </a:lnTo>
                    <a:lnTo>
                      <a:pt x="969" y="43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8"/>
              <p:cNvSpPr/>
              <p:nvPr/>
            </p:nvSpPr>
            <p:spPr>
              <a:xfrm>
                <a:off x="6031650" y="1713025"/>
                <a:ext cx="196375" cy="228650"/>
              </a:xfrm>
              <a:custGeom>
                <a:avLst/>
                <a:gdLst/>
                <a:ahLst/>
                <a:cxnLst/>
                <a:rect l="l" t="t" r="r" b="b"/>
                <a:pathLst>
                  <a:path w="7855" h="9146" fill="none" extrusionOk="0">
                    <a:moveTo>
                      <a:pt x="7639" y="9145"/>
                    </a:moveTo>
                    <a:lnTo>
                      <a:pt x="108" y="4627"/>
                    </a:lnTo>
                    <a:lnTo>
                      <a:pt x="108" y="4627"/>
                    </a:lnTo>
                    <a:lnTo>
                      <a:pt x="108" y="4089"/>
                    </a:lnTo>
                    <a:lnTo>
                      <a:pt x="216" y="2690"/>
                    </a:lnTo>
                    <a:lnTo>
                      <a:pt x="216" y="1076"/>
                    </a:lnTo>
                    <a:lnTo>
                      <a:pt x="108" y="43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969" y="431"/>
                    </a:lnTo>
                    <a:lnTo>
                      <a:pt x="2045" y="969"/>
                    </a:lnTo>
                    <a:lnTo>
                      <a:pt x="3336" y="1937"/>
                    </a:lnTo>
                    <a:lnTo>
                      <a:pt x="3981" y="2475"/>
                    </a:lnTo>
                    <a:lnTo>
                      <a:pt x="4734" y="3120"/>
                    </a:lnTo>
                    <a:lnTo>
                      <a:pt x="5380" y="3874"/>
                    </a:lnTo>
                    <a:lnTo>
                      <a:pt x="6025" y="4734"/>
                    </a:lnTo>
                    <a:lnTo>
                      <a:pt x="6563" y="5703"/>
                    </a:lnTo>
                    <a:lnTo>
                      <a:pt x="7101" y="6671"/>
                    </a:lnTo>
                    <a:lnTo>
                      <a:pt x="7532" y="7854"/>
                    </a:lnTo>
                    <a:lnTo>
                      <a:pt x="7854" y="914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8"/>
              <p:cNvSpPr/>
              <p:nvPr/>
            </p:nvSpPr>
            <p:spPr>
              <a:xfrm>
                <a:off x="6026275" y="1707650"/>
                <a:ext cx="204425" cy="236700"/>
              </a:xfrm>
              <a:custGeom>
                <a:avLst/>
                <a:gdLst/>
                <a:ahLst/>
                <a:cxnLst/>
                <a:rect l="l" t="t" r="r" b="b"/>
                <a:pathLst>
                  <a:path w="8177" h="9468" extrusionOk="0">
                    <a:moveTo>
                      <a:pt x="400" y="415"/>
                    </a:moveTo>
                    <a:lnTo>
                      <a:pt x="646" y="538"/>
                    </a:lnTo>
                    <a:lnTo>
                      <a:pt x="1507" y="969"/>
                    </a:lnTo>
                    <a:lnTo>
                      <a:pt x="2582" y="1614"/>
                    </a:lnTo>
                    <a:lnTo>
                      <a:pt x="3766" y="2582"/>
                    </a:lnTo>
                    <a:lnTo>
                      <a:pt x="5057" y="3766"/>
                    </a:lnTo>
                    <a:lnTo>
                      <a:pt x="5702" y="4411"/>
                    </a:lnTo>
                    <a:lnTo>
                      <a:pt x="6240" y="5272"/>
                    </a:lnTo>
                    <a:lnTo>
                      <a:pt x="6778" y="6133"/>
                    </a:lnTo>
                    <a:lnTo>
                      <a:pt x="7209" y="7101"/>
                    </a:lnTo>
                    <a:lnTo>
                      <a:pt x="7639" y="8177"/>
                    </a:lnTo>
                    <a:lnTo>
                      <a:pt x="7798" y="9050"/>
                    </a:lnTo>
                    <a:lnTo>
                      <a:pt x="436" y="4799"/>
                    </a:lnTo>
                    <a:lnTo>
                      <a:pt x="436" y="4799"/>
                    </a:lnTo>
                    <a:lnTo>
                      <a:pt x="538" y="3981"/>
                    </a:lnTo>
                    <a:lnTo>
                      <a:pt x="646" y="2152"/>
                    </a:lnTo>
                    <a:lnTo>
                      <a:pt x="538" y="969"/>
                    </a:lnTo>
                    <a:lnTo>
                      <a:pt x="431" y="538"/>
                    </a:lnTo>
                    <a:lnTo>
                      <a:pt x="400" y="415"/>
                    </a:lnTo>
                    <a:close/>
                    <a:moveTo>
                      <a:pt x="216" y="0"/>
                    </a:moveTo>
                    <a:lnTo>
                      <a:pt x="0" y="108"/>
                    </a:lnTo>
                    <a:lnTo>
                      <a:pt x="0" y="215"/>
                    </a:lnTo>
                    <a:lnTo>
                      <a:pt x="216" y="538"/>
                    </a:lnTo>
                    <a:lnTo>
                      <a:pt x="216" y="969"/>
                    </a:lnTo>
                    <a:lnTo>
                      <a:pt x="323" y="2152"/>
                    </a:lnTo>
                    <a:lnTo>
                      <a:pt x="216" y="3981"/>
                    </a:lnTo>
                    <a:lnTo>
                      <a:pt x="108" y="4842"/>
                    </a:lnTo>
                    <a:lnTo>
                      <a:pt x="216" y="4949"/>
                    </a:lnTo>
                    <a:lnTo>
                      <a:pt x="7854" y="9468"/>
                    </a:lnTo>
                    <a:lnTo>
                      <a:pt x="8069" y="9468"/>
                    </a:lnTo>
                    <a:lnTo>
                      <a:pt x="8177" y="9360"/>
                    </a:lnTo>
                    <a:lnTo>
                      <a:pt x="8177" y="9253"/>
                    </a:lnTo>
                    <a:lnTo>
                      <a:pt x="7854" y="8069"/>
                    </a:lnTo>
                    <a:lnTo>
                      <a:pt x="7424" y="6886"/>
                    </a:lnTo>
                    <a:lnTo>
                      <a:pt x="6886" y="5810"/>
                    </a:lnTo>
                    <a:lnTo>
                      <a:pt x="6348" y="4842"/>
                    </a:lnTo>
                    <a:lnTo>
                      <a:pt x="5702" y="3981"/>
                    </a:lnTo>
                    <a:lnTo>
                      <a:pt x="5057" y="3228"/>
                    </a:lnTo>
                    <a:lnTo>
                      <a:pt x="4304" y="2582"/>
                    </a:lnTo>
                    <a:lnTo>
                      <a:pt x="3658" y="2044"/>
                    </a:lnTo>
                    <a:lnTo>
                      <a:pt x="2367" y="1076"/>
                    </a:lnTo>
                    <a:lnTo>
                      <a:pt x="1291" y="538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8"/>
              <p:cNvSpPr/>
              <p:nvPr/>
            </p:nvSpPr>
            <p:spPr>
              <a:xfrm>
                <a:off x="5784200" y="1713025"/>
                <a:ext cx="443825" cy="371200"/>
              </a:xfrm>
              <a:custGeom>
                <a:avLst/>
                <a:gdLst/>
                <a:ahLst/>
                <a:cxnLst/>
                <a:rect l="l" t="t" r="r" b="b"/>
                <a:pathLst>
                  <a:path w="17753" h="14848" extrusionOk="0">
                    <a:moveTo>
                      <a:pt x="9899" y="0"/>
                    </a:moveTo>
                    <a:lnTo>
                      <a:pt x="8177" y="1399"/>
                    </a:lnTo>
                    <a:lnTo>
                      <a:pt x="6456" y="2583"/>
                    </a:lnTo>
                    <a:lnTo>
                      <a:pt x="4842" y="3658"/>
                    </a:lnTo>
                    <a:lnTo>
                      <a:pt x="3228" y="4411"/>
                    </a:lnTo>
                    <a:lnTo>
                      <a:pt x="1937" y="5057"/>
                    </a:lnTo>
                    <a:lnTo>
                      <a:pt x="861" y="5380"/>
                    </a:lnTo>
                    <a:lnTo>
                      <a:pt x="1" y="5703"/>
                    </a:lnTo>
                    <a:lnTo>
                      <a:pt x="754" y="6133"/>
                    </a:lnTo>
                    <a:lnTo>
                      <a:pt x="1507" y="6563"/>
                    </a:lnTo>
                    <a:lnTo>
                      <a:pt x="2260" y="7101"/>
                    </a:lnTo>
                    <a:lnTo>
                      <a:pt x="2905" y="7854"/>
                    </a:lnTo>
                    <a:lnTo>
                      <a:pt x="4304" y="9253"/>
                    </a:lnTo>
                    <a:lnTo>
                      <a:pt x="5487" y="10867"/>
                    </a:lnTo>
                    <a:lnTo>
                      <a:pt x="6456" y="12373"/>
                    </a:lnTo>
                    <a:lnTo>
                      <a:pt x="7209" y="13664"/>
                    </a:lnTo>
                    <a:lnTo>
                      <a:pt x="7854" y="14847"/>
                    </a:lnTo>
                    <a:lnTo>
                      <a:pt x="17752" y="9145"/>
                    </a:lnTo>
                    <a:lnTo>
                      <a:pt x="17430" y="7854"/>
                    </a:lnTo>
                    <a:lnTo>
                      <a:pt x="17107" y="6778"/>
                    </a:lnTo>
                    <a:lnTo>
                      <a:pt x="16569" y="5703"/>
                    </a:lnTo>
                    <a:lnTo>
                      <a:pt x="16031" y="4842"/>
                    </a:lnTo>
                    <a:lnTo>
                      <a:pt x="15493" y="3981"/>
                    </a:lnTo>
                    <a:lnTo>
                      <a:pt x="14740" y="3228"/>
                    </a:lnTo>
                    <a:lnTo>
                      <a:pt x="14094" y="2583"/>
                    </a:lnTo>
                    <a:lnTo>
                      <a:pt x="13449" y="1937"/>
                    </a:lnTo>
                    <a:lnTo>
                      <a:pt x="12050" y="1076"/>
                    </a:lnTo>
                    <a:lnTo>
                      <a:pt x="10974" y="431"/>
                    </a:lnTo>
                    <a:lnTo>
                      <a:pt x="98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8"/>
              <p:cNvSpPr/>
              <p:nvPr/>
            </p:nvSpPr>
            <p:spPr>
              <a:xfrm>
                <a:off x="5778825" y="1707650"/>
                <a:ext cx="451875" cy="381950"/>
              </a:xfrm>
              <a:custGeom>
                <a:avLst/>
                <a:gdLst/>
                <a:ahLst/>
                <a:cxnLst/>
                <a:rect l="l" t="t" r="r" b="b"/>
                <a:pathLst>
                  <a:path w="18075" h="15278" extrusionOk="0">
                    <a:moveTo>
                      <a:pt x="10180" y="356"/>
                    </a:moveTo>
                    <a:lnTo>
                      <a:pt x="10544" y="538"/>
                    </a:lnTo>
                    <a:lnTo>
                      <a:pt x="11512" y="969"/>
                    </a:lnTo>
                    <a:lnTo>
                      <a:pt x="12588" y="1614"/>
                    </a:lnTo>
                    <a:lnTo>
                      <a:pt x="13879" y="2582"/>
                    </a:lnTo>
                    <a:lnTo>
                      <a:pt x="14525" y="3120"/>
                    </a:lnTo>
                    <a:lnTo>
                      <a:pt x="15170" y="3766"/>
                    </a:lnTo>
                    <a:lnTo>
                      <a:pt x="15708" y="4519"/>
                    </a:lnTo>
                    <a:lnTo>
                      <a:pt x="16246" y="5380"/>
                    </a:lnTo>
                    <a:lnTo>
                      <a:pt x="16784" y="6240"/>
                    </a:lnTo>
                    <a:lnTo>
                      <a:pt x="17214" y="7209"/>
                    </a:lnTo>
                    <a:lnTo>
                      <a:pt x="17537" y="8177"/>
                    </a:lnTo>
                    <a:lnTo>
                      <a:pt x="17727" y="9223"/>
                    </a:lnTo>
                    <a:lnTo>
                      <a:pt x="17727" y="9223"/>
                    </a:lnTo>
                    <a:lnTo>
                      <a:pt x="8087" y="14882"/>
                    </a:lnTo>
                    <a:lnTo>
                      <a:pt x="8087" y="14882"/>
                    </a:lnTo>
                    <a:lnTo>
                      <a:pt x="7531" y="13771"/>
                    </a:lnTo>
                    <a:lnTo>
                      <a:pt x="6778" y="12480"/>
                    </a:lnTo>
                    <a:lnTo>
                      <a:pt x="5810" y="10974"/>
                    </a:lnTo>
                    <a:lnTo>
                      <a:pt x="4627" y="9468"/>
                    </a:lnTo>
                    <a:lnTo>
                      <a:pt x="3228" y="7962"/>
                    </a:lnTo>
                    <a:lnTo>
                      <a:pt x="2582" y="7209"/>
                    </a:lnTo>
                    <a:lnTo>
                      <a:pt x="1829" y="6671"/>
                    </a:lnTo>
                    <a:lnTo>
                      <a:pt x="969" y="6133"/>
                    </a:lnTo>
                    <a:lnTo>
                      <a:pt x="639" y="5991"/>
                    </a:lnTo>
                    <a:lnTo>
                      <a:pt x="639" y="5991"/>
                    </a:lnTo>
                    <a:lnTo>
                      <a:pt x="1184" y="5810"/>
                    </a:lnTo>
                    <a:lnTo>
                      <a:pt x="2260" y="5380"/>
                    </a:lnTo>
                    <a:lnTo>
                      <a:pt x="3551" y="4734"/>
                    </a:lnTo>
                    <a:lnTo>
                      <a:pt x="5057" y="3981"/>
                    </a:lnTo>
                    <a:lnTo>
                      <a:pt x="6778" y="3013"/>
                    </a:lnTo>
                    <a:lnTo>
                      <a:pt x="8500" y="1722"/>
                    </a:lnTo>
                    <a:lnTo>
                      <a:pt x="10180" y="356"/>
                    </a:lnTo>
                    <a:close/>
                    <a:moveTo>
                      <a:pt x="10114" y="0"/>
                    </a:moveTo>
                    <a:lnTo>
                      <a:pt x="10006" y="108"/>
                    </a:lnTo>
                    <a:lnTo>
                      <a:pt x="8285" y="1506"/>
                    </a:lnTo>
                    <a:lnTo>
                      <a:pt x="6563" y="2690"/>
                    </a:lnTo>
                    <a:lnTo>
                      <a:pt x="4949" y="3658"/>
                    </a:lnTo>
                    <a:lnTo>
                      <a:pt x="3443" y="4519"/>
                    </a:lnTo>
                    <a:lnTo>
                      <a:pt x="2045" y="5057"/>
                    </a:lnTo>
                    <a:lnTo>
                      <a:pt x="1076" y="5487"/>
                    </a:lnTo>
                    <a:lnTo>
                      <a:pt x="323" y="5702"/>
                    </a:lnTo>
                    <a:lnTo>
                      <a:pt x="108" y="5810"/>
                    </a:lnTo>
                    <a:lnTo>
                      <a:pt x="0" y="5918"/>
                    </a:lnTo>
                    <a:lnTo>
                      <a:pt x="108" y="6133"/>
                    </a:lnTo>
                    <a:lnTo>
                      <a:pt x="861" y="6455"/>
                    </a:lnTo>
                    <a:lnTo>
                      <a:pt x="1614" y="6886"/>
                    </a:lnTo>
                    <a:lnTo>
                      <a:pt x="2367" y="7424"/>
                    </a:lnTo>
                    <a:lnTo>
                      <a:pt x="3013" y="8177"/>
                    </a:lnTo>
                    <a:lnTo>
                      <a:pt x="4411" y="9575"/>
                    </a:lnTo>
                    <a:lnTo>
                      <a:pt x="5595" y="11189"/>
                    </a:lnTo>
                    <a:lnTo>
                      <a:pt x="6563" y="12695"/>
                    </a:lnTo>
                    <a:lnTo>
                      <a:pt x="7316" y="13987"/>
                    </a:lnTo>
                    <a:lnTo>
                      <a:pt x="7747" y="14847"/>
                    </a:lnTo>
                    <a:lnTo>
                      <a:pt x="7962" y="15170"/>
                    </a:lnTo>
                    <a:lnTo>
                      <a:pt x="7962" y="15278"/>
                    </a:lnTo>
                    <a:lnTo>
                      <a:pt x="8177" y="15278"/>
                    </a:lnTo>
                    <a:lnTo>
                      <a:pt x="17967" y="9468"/>
                    </a:lnTo>
                    <a:lnTo>
                      <a:pt x="18075" y="9253"/>
                    </a:lnTo>
                    <a:lnTo>
                      <a:pt x="17860" y="8069"/>
                    </a:lnTo>
                    <a:lnTo>
                      <a:pt x="17429" y="6886"/>
                    </a:lnTo>
                    <a:lnTo>
                      <a:pt x="16999" y="5918"/>
                    </a:lnTo>
                    <a:lnTo>
                      <a:pt x="16354" y="4949"/>
                    </a:lnTo>
                    <a:lnTo>
                      <a:pt x="15816" y="4089"/>
                    </a:lnTo>
                    <a:lnTo>
                      <a:pt x="15063" y="3335"/>
                    </a:lnTo>
                    <a:lnTo>
                      <a:pt x="14417" y="2690"/>
                    </a:lnTo>
                    <a:lnTo>
                      <a:pt x="13664" y="2044"/>
                    </a:lnTo>
                    <a:lnTo>
                      <a:pt x="12373" y="1184"/>
                    </a:lnTo>
                    <a:lnTo>
                      <a:pt x="11189" y="538"/>
                    </a:lnTo>
                    <a:lnTo>
                      <a:pt x="10114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8"/>
              <p:cNvSpPr/>
              <p:nvPr/>
            </p:nvSpPr>
            <p:spPr>
              <a:xfrm>
                <a:off x="5784200" y="1971225"/>
                <a:ext cx="303950" cy="519125"/>
              </a:xfrm>
              <a:custGeom>
                <a:avLst/>
                <a:gdLst/>
                <a:ahLst/>
                <a:cxnLst/>
                <a:rect l="l" t="t" r="r" b="b"/>
                <a:pathLst>
                  <a:path w="12158" h="20765" extrusionOk="0">
                    <a:moveTo>
                      <a:pt x="1" y="1"/>
                    </a:moveTo>
                    <a:lnTo>
                      <a:pt x="1" y="13449"/>
                    </a:lnTo>
                    <a:lnTo>
                      <a:pt x="323" y="13664"/>
                    </a:lnTo>
                    <a:lnTo>
                      <a:pt x="539" y="12911"/>
                    </a:lnTo>
                    <a:lnTo>
                      <a:pt x="646" y="12588"/>
                    </a:lnTo>
                    <a:lnTo>
                      <a:pt x="861" y="12373"/>
                    </a:lnTo>
                    <a:lnTo>
                      <a:pt x="1184" y="12050"/>
                    </a:lnTo>
                    <a:lnTo>
                      <a:pt x="1507" y="11943"/>
                    </a:lnTo>
                    <a:lnTo>
                      <a:pt x="1937" y="11728"/>
                    </a:lnTo>
                    <a:lnTo>
                      <a:pt x="2475" y="11620"/>
                    </a:lnTo>
                    <a:lnTo>
                      <a:pt x="3443" y="11620"/>
                    </a:lnTo>
                    <a:lnTo>
                      <a:pt x="3874" y="11835"/>
                    </a:lnTo>
                    <a:lnTo>
                      <a:pt x="4304" y="12050"/>
                    </a:lnTo>
                    <a:lnTo>
                      <a:pt x="4627" y="12373"/>
                    </a:lnTo>
                    <a:lnTo>
                      <a:pt x="4950" y="12696"/>
                    </a:lnTo>
                    <a:lnTo>
                      <a:pt x="5380" y="13557"/>
                    </a:lnTo>
                    <a:lnTo>
                      <a:pt x="5595" y="14202"/>
                    </a:lnTo>
                    <a:lnTo>
                      <a:pt x="5703" y="14848"/>
                    </a:lnTo>
                    <a:lnTo>
                      <a:pt x="5703" y="15493"/>
                    </a:lnTo>
                    <a:lnTo>
                      <a:pt x="5703" y="16139"/>
                    </a:lnTo>
                    <a:lnTo>
                      <a:pt x="5595" y="16784"/>
                    </a:lnTo>
                    <a:lnTo>
                      <a:pt x="5595" y="16892"/>
                    </a:lnTo>
                    <a:lnTo>
                      <a:pt x="5595" y="16999"/>
                    </a:lnTo>
                    <a:lnTo>
                      <a:pt x="5918" y="17215"/>
                    </a:lnTo>
                    <a:lnTo>
                      <a:pt x="8177" y="18506"/>
                    </a:lnTo>
                    <a:lnTo>
                      <a:pt x="10867" y="20012"/>
                    </a:lnTo>
                    <a:lnTo>
                      <a:pt x="12158" y="20765"/>
                    </a:lnTo>
                    <a:lnTo>
                      <a:pt x="12158" y="14848"/>
                    </a:lnTo>
                    <a:lnTo>
                      <a:pt x="7854" y="11190"/>
                    </a:lnTo>
                    <a:lnTo>
                      <a:pt x="7747" y="473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28"/>
              <p:cNvSpPr/>
              <p:nvPr/>
            </p:nvSpPr>
            <p:spPr>
              <a:xfrm>
                <a:off x="5840675" y="2076125"/>
                <a:ext cx="139900" cy="287825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11513" extrusionOk="0">
                    <a:moveTo>
                      <a:pt x="324" y="334"/>
                    </a:moveTo>
                    <a:lnTo>
                      <a:pt x="5273" y="3061"/>
                    </a:lnTo>
                    <a:lnTo>
                      <a:pt x="5273" y="3061"/>
                    </a:lnTo>
                    <a:lnTo>
                      <a:pt x="5273" y="11082"/>
                    </a:lnTo>
                    <a:lnTo>
                      <a:pt x="4842" y="10867"/>
                    </a:lnTo>
                    <a:lnTo>
                      <a:pt x="4627" y="10652"/>
                    </a:lnTo>
                    <a:lnTo>
                      <a:pt x="4520" y="10544"/>
                    </a:lnTo>
                    <a:lnTo>
                      <a:pt x="4520" y="10221"/>
                    </a:lnTo>
                    <a:lnTo>
                      <a:pt x="4520" y="9899"/>
                    </a:lnTo>
                    <a:lnTo>
                      <a:pt x="4520" y="9791"/>
                    </a:lnTo>
                    <a:lnTo>
                      <a:pt x="4412" y="9145"/>
                    </a:lnTo>
                    <a:lnTo>
                      <a:pt x="4412" y="8608"/>
                    </a:lnTo>
                    <a:lnTo>
                      <a:pt x="4197" y="8070"/>
                    </a:lnTo>
                    <a:lnTo>
                      <a:pt x="3874" y="7639"/>
                    </a:lnTo>
                    <a:lnTo>
                      <a:pt x="3551" y="7209"/>
                    </a:lnTo>
                    <a:lnTo>
                      <a:pt x="3121" y="6886"/>
                    </a:lnTo>
                    <a:lnTo>
                      <a:pt x="2691" y="6563"/>
                    </a:lnTo>
                    <a:lnTo>
                      <a:pt x="2260" y="6348"/>
                    </a:lnTo>
                    <a:lnTo>
                      <a:pt x="1507" y="6133"/>
                    </a:lnTo>
                    <a:lnTo>
                      <a:pt x="754" y="6025"/>
                    </a:lnTo>
                    <a:lnTo>
                      <a:pt x="431" y="5918"/>
                    </a:lnTo>
                    <a:lnTo>
                      <a:pt x="324" y="5810"/>
                    </a:lnTo>
                    <a:lnTo>
                      <a:pt x="324" y="5595"/>
                    </a:lnTo>
                    <a:lnTo>
                      <a:pt x="324" y="4734"/>
                    </a:lnTo>
                    <a:lnTo>
                      <a:pt x="324" y="3121"/>
                    </a:lnTo>
                    <a:lnTo>
                      <a:pt x="324" y="334"/>
                    </a:lnTo>
                    <a:close/>
                    <a:moveTo>
                      <a:pt x="108" y="1"/>
                    </a:moveTo>
                    <a:lnTo>
                      <a:pt x="1" y="108"/>
                    </a:lnTo>
                    <a:lnTo>
                      <a:pt x="1" y="3121"/>
                    </a:lnTo>
                    <a:lnTo>
                      <a:pt x="1" y="4734"/>
                    </a:lnTo>
                    <a:lnTo>
                      <a:pt x="1" y="5595"/>
                    </a:lnTo>
                    <a:lnTo>
                      <a:pt x="108" y="5918"/>
                    </a:lnTo>
                    <a:lnTo>
                      <a:pt x="216" y="6133"/>
                    </a:lnTo>
                    <a:lnTo>
                      <a:pt x="324" y="6241"/>
                    </a:lnTo>
                    <a:lnTo>
                      <a:pt x="754" y="6348"/>
                    </a:lnTo>
                    <a:lnTo>
                      <a:pt x="1400" y="6456"/>
                    </a:lnTo>
                    <a:lnTo>
                      <a:pt x="2153" y="6671"/>
                    </a:lnTo>
                    <a:lnTo>
                      <a:pt x="3013" y="7101"/>
                    </a:lnTo>
                    <a:lnTo>
                      <a:pt x="3336" y="7424"/>
                    </a:lnTo>
                    <a:lnTo>
                      <a:pt x="3659" y="7747"/>
                    </a:lnTo>
                    <a:lnTo>
                      <a:pt x="3874" y="8177"/>
                    </a:lnTo>
                    <a:lnTo>
                      <a:pt x="4089" y="8715"/>
                    </a:lnTo>
                    <a:lnTo>
                      <a:pt x="4197" y="9253"/>
                    </a:lnTo>
                    <a:lnTo>
                      <a:pt x="4197" y="9791"/>
                    </a:lnTo>
                    <a:lnTo>
                      <a:pt x="4197" y="9899"/>
                    </a:lnTo>
                    <a:lnTo>
                      <a:pt x="4197" y="10221"/>
                    </a:lnTo>
                    <a:lnTo>
                      <a:pt x="4197" y="10544"/>
                    </a:lnTo>
                    <a:lnTo>
                      <a:pt x="4304" y="10759"/>
                    </a:lnTo>
                    <a:lnTo>
                      <a:pt x="4412" y="10974"/>
                    </a:lnTo>
                    <a:lnTo>
                      <a:pt x="4735" y="11082"/>
                    </a:lnTo>
                    <a:lnTo>
                      <a:pt x="5380" y="11512"/>
                    </a:lnTo>
                    <a:lnTo>
                      <a:pt x="5488" y="11512"/>
                    </a:lnTo>
                    <a:lnTo>
                      <a:pt x="5595" y="11297"/>
                    </a:lnTo>
                    <a:lnTo>
                      <a:pt x="5595" y="3013"/>
                    </a:lnTo>
                    <a:lnTo>
                      <a:pt x="5488" y="2905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28"/>
              <p:cNvSpPr/>
              <p:nvPr/>
            </p:nvSpPr>
            <p:spPr>
              <a:xfrm>
                <a:off x="5781500" y="2003500"/>
                <a:ext cx="199075" cy="123750"/>
              </a:xfrm>
              <a:custGeom>
                <a:avLst/>
                <a:gdLst/>
                <a:ahLst/>
                <a:cxnLst/>
                <a:rect l="l" t="t" r="r" b="b"/>
                <a:pathLst>
                  <a:path w="7963" h="4950" extrusionOk="0">
                    <a:moveTo>
                      <a:pt x="109" y="1"/>
                    </a:moveTo>
                    <a:lnTo>
                      <a:pt x="1" y="108"/>
                    </a:lnTo>
                    <a:lnTo>
                      <a:pt x="1" y="216"/>
                    </a:lnTo>
                    <a:lnTo>
                      <a:pt x="109" y="324"/>
                    </a:lnTo>
                    <a:lnTo>
                      <a:pt x="539" y="539"/>
                    </a:lnTo>
                    <a:lnTo>
                      <a:pt x="4735" y="3121"/>
                    </a:lnTo>
                    <a:lnTo>
                      <a:pt x="6887" y="4412"/>
                    </a:lnTo>
                    <a:lnTo>
                      <a:pt x="7747" y="4950"/>
                    </a:lnTo>
                    <a:lnTo>
                      <a:pt x="7855" y="4950"/>
                    </a:lnTo>
                    <a:lnTo>
                      <a:pt x="7962" y="4842"/>
                    </a:lnTo>
                    <a:lnTo>
                      <a:pt x="7962" y="4735"/>
                    </a:lnTo>
                    <a:lnTo>
                      <a:pt x="7855" y="4627"/>
                    </a:lnTo>
                    <a:lnTo>
                      <a:pt x="4089" y="2368"/>
                    </a:lnTo>
                    <a:lnTo>
                      <a:pt x="1400" y="754"/>
                    </a:lnTo>
                    <a:lnTo>
                      <a:pt x="539" y="216"/>
                    </a:lnTo>
                    <a:lnTo>
                      <a:pt x="324" y="108"/>
                    </a:lnTo>
                    <a:lnTo>
                      <a:pt x="216" y="108"/>
                    </a:lnTo>
                    <a:lnTo>
                      <a:pt x="216" y="1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28"/>
              <p:cNvSpPr/>
              <p:nvPr/>
            </p:nvSpPr>
            <p:spPr>
              <a:xfrm>
                <a:off x="5781500" y="1968550"/>
                <a:ext cx="312050" cy="527200"/>
              </a:xfrm>
              <a:custGeom>
                <a:avLst/>
                <a:gdLst/>
                <a:ahLst/>
                <a:cxnLst/>
                <a:rect l="l" t="t" r="r" b="b"/>
                <a:pathLst>
                  <a:path w="12482" h="21088" extrusionOk="0">
                    <a:moveTo>
                      <a:pt x="324" y="514"/>
                    </a:moveTo>
                    <a:lnTo>
                      <a:pt x="7640" y="4842"/>
                    </a:lnTo>
                    <a:lnTo>
                      <a:pt x="7747" y="11297"/>
                    </a:lnTo>
                    <a:lnTo>
                      <a:pt x="7855" y="11404"/>
                    </a:lnTo>
                    <a:lnTo>
                      <a:pt x="12051" y="15062"/>
                    </a:lnTo>
                    <a:lnTo>
                      <a:pt x="12154" y="20636"/>
                    </a:lnTo>
                    <a:lnTo>
                      <a:pt x="11082" y="20011"/>
                    </a:lnTo>
                    <a:lnTo>
                      <a:pt x="8285" y="18505"/>
                    </a:lnTo>
                    <a:lnTo>
                      <a:pt x="6026" y="17106"/>
                    </a:lnTo>
                    <a:lnTo>
                      <a:pt x="5811" y="16999"/>
                    </a:lnTo>
                    <a:lnTo>
                      <a:pt x="5918" y="16246"/>
                    </a:lnTo>
                    <a:lnTo>
                      <a:pt x="6026" y="15493"/>
                    </a:lnTo>
                    <a:lnTo>
                      <a:pt x="5918" y="14524"/>
                    </a:lnTo>
                    <a:lnTo>
                      <a:pt x="5595" y="13556"/>
                    </a:lnTo>
                    <a:lnTo>
                      <a:pt x="5380" y="13126"/>
                    </a:lnTo>
                    <a:lnTo>
                      <a:pt x="5165" y="12695"/>
                    </a:lnTo>
                    <a:lnTo>
                      <a:pt x="4842" y="12373"/>
                    </a:lnTo>
                    <a:lnTo>
                      <a:pt x="4520" y="12050"/>
                    </a:lnTo>
                    <a:lnTo>
                      <a:pt x="4089" y="11835"/>
                    </a:lnTo>
                    <a:lnTo>
                      <a:pt x="3659" y="11620"/>
                    </a:lnTo>
                    <a:lnTo>
                      <a:pt x="2260" y="11620"/>
                    </a:lnTo>
                    <a:lnTo>
                      <a:pt x="1507" y="11835"/>
                    </a:lnTo>
                    <a:lnTo>
                      <a:pt x="1184" y="12050"/>
                    </a:lnTo>
                    <a:lnTo>
                      <a:pt x="862" y="12373"/>
                    </a:lnTo>
                    <a:lnTo>
                      <a:pt x="647" y="12695"/>
                    </a:lnTo>
                    <a:lnTo>
                      <a:pt x="431" y="13018"/>
                    </a:lnTo>
                    <a:lnTo>
                      <a:pt x="356" y="13542"/>
                    </a:lnTo>
                    <a:lnTo>
                      <a:pt x="356" y="13542"/>
                    </a:lnTo>
                    <a:lnTo>
                      <a:pt x="324" y="13520"/>
                    </a:lnTo>
                    <a:lnTo>
                      <a:pt x="324" y="13520"/>
                    </a:lnTo>
                    <a:lnTo>
                      <a:pt x="324" y="514"/>
                    </a:lnTo>
                    <a:close/>
                    <a:moveTo>
                      <a:pt x="1" y="0"/>
                    </a:moveTo>
                    <a:lnTo>
                      <a:pt x="1" y="108"/>
                    </a:lnTo>
                    <a:lnTo>
                      <a:pt x="1" y="13556"/>
                    </a:lnTo>
                    <a:lnTo>
                      <a:pt x="109" y="13664"/>
                    </a:lnTo>
                    <a:lnTo>
                      <a:pt x="431" y="13879"/>
                    </a:lnTo>
                    <a:lnTo>
                      <a:pt x="539" y="13879"/>
                    </a:lnTo>
                    <a:lnTo>
                      <a:pt x="647" y="13771"/>
                    </a:lnTo>
                    <a:lnTo>
                      <a:pt x="754" y="13126"/>
                    </a:lnTo>
                    <a:lnTo>
                      <a:pt x="862" y="12803"/>
                    </a:lnTo>
                    <a:lnTo>
                      <a:pt x="1077" y="12588"/>
                    </a:lnTo>
                    <a:lnTo>
                      <a:pt x="1292" y="12373"/>
                    </a:lnTo>
                    <a:lnTo>
                      <a:pt x="1722" y="12157"/>
                    </a:lnTo>
                    <a:lnTo>
                      <a:pt x="2260" y="11942"/>
                    </a:lnTo>
                    <a:lnTo>
                      <a:pt x="3013" y="11835"/>
                    </a:lnTo>
                    <a:lnTo>
                      <a:pt x="3551" y="11942"/>
                    </a:lnTo>
                    <a:lnTo>
                      <a:pt x="3982" y="12050"/>
                    </a:lnTo>
                    <a:lnTo>
                      <a:pt x="4304" y="12265"/>
                    </a:lnTo>
                    <a:lnTo>
                      <a:pt x="4627" y="12588"/>
                    </a:lnTo>
                    <a:lnTo>
                      <a:pt x="4842" y="12911"/>
                    </a:lnTo>
                    <a:lnTo>
                      <a:pt x="5380" y="13664"/>
                    </a:lnTo>
                    <a:lnTo>
                      <a:pt x="5595" y="14524"/>
                    </a:lnTo>
                    <a:lnTo>
                      <a:pt x="5703" y="15493"/>
                    </a:lnTo>
                    <a:lnTo>
                      <a:pt x="5595" y="16246"/>
                    </a:lnTo>
                    <a:lnTo>
                      <a:pt x="5488" y="16891"/>
                    </a:lnTo>
                    <a:lnTo>
                      <a:pt x="5488" y="16999"/>
                    </a:lnTo>
                    <a:lnTo>
                      <a:pt x="5595" y="17106"/>
                    </a:lnTo>
                    <a:lnTo>
                      <a:pt x="5595" y="17214"/>
                    </a:lnTo>
                    <a:lnTo>
                      <a:pt x="5918" y="17429"/>
                    </a:lnTo>
                    <a:lnTo>
                      <a:pt x="8178" y="18720"/>
                    </a:lnTo>
                    <a:lnTo>
                      <a:pt x="10867" y="20334"/>
                    </a:lnTo>
                    <a:lnTo>
                      <a:pt x="12158" y="21087"/>
                    </a:lnTo>
                    <a:lnTo>
                      <a:pt x="12373" y="21087"/>
                    </a:lnTo>
                    <a:lnTo>
                      <a:pt x="12481" y="20872"/>
                    </a:lnTo>
                    <a:lnTo>
                      <a:pt x="12373" y="14955"/>
                    </a:lnTo>
                    <a:lnTo>
                      <a:pt x="12373" y="14847"/>
                    </a:lnTo>
                    <a:lnTo>
                      <a:pt x="8070" y="11189"/>
                    </a:lnTo>
                    <a:lnTo>
                      <a:pt x="7962" y="4734"/>
                    </a:lnTo>
                    <a:lnTo>
                      <a:pt x="7962" y="4626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6" name="Google Shape;1676;p28"/>
            <p:cNvSpPr/>
            <p:nvPr/>
          </p:nvSpPr>
          <p:spPr>
            <a:xfrm>
              <a:off x="2456071" y="1657443"/>
              <a:ext cx="467159" cy="600074"/>
            </a:xfrm>
            <a:custGeom>
              <a:avLst/>
              <a:gdLst/>
              <a:ahLst/>
              <a:cxnLst/>
              <a:rect l="l" t="t" r="r" b="b"/>
              <a:pathLst>
                <a:path w="15883" h="20402" extrusionOk="0">
                  <a:moveTo>
                    <a:pt x="8036" y="0"/>
                  </a:moveTo>
                  <a:lnTo>
                    <a:pt x="7220" y="63"/>
                  </a:lnTo>
                  <a:lnTo>
                    <a:pt x="6467" y="189"/>
                  </a:lnTo>
                  <a:lnTo>
                    <a:pt x="5713" y="377"/>
                  </a:lnTo>
                  <a:lnTo>
                    <a:pt x="5023" y="628"/>
                  </a:lnTo>
                  <a:lnTo>
                    <a:pt x="4332" y="942"/>
                  </a:lnTo>
                  <a:lnTo>
                    <a:pt x="3642" y="1319"/>
                  </a:lnTo>
                  <a:lnTo>
                    <a:pt x="3077" y="1758"/>
                  </a:lnTo>
                  <a:lnTo>
                    <a:pt x="2512" y="2260"/>
                  </a:lnTo>
                  <a:lnTo>
                    <a:pt x="1947" y="2762"/>
                  </a:lnTo>
                  <a:lnTo>
                    <a:pt x="1508" y="3390"/>
                  </a:lnTo>
                  <a:lnTo>
                    <a:pt x="1068" y="4018"/>
                  </a:lnTo>
                  <a:lnTo>
                    <a:pt x="754" y="4646"/>
                  </a:lnTo>
                  <a:lnTo>
                    <a:pt x="440" y="5399"/>
                  </a:lnTo>
                  <a:lnTo>
                    <a:pt x="252" y="6089"/>
                  </a:lnTo>
                  <a:lnTo>
                    <a:pt x="64" y="6905"/>
                  </a:lnTo>
                  <a:lnTo>
                    <a:pt x="1" y="7659"/>
                  </a:lnTo>
                  <a:lnTo>
                    <a:pt x="64" y="8726"/>
                  </a:lnTo>
                  <a:lnTo>
                    <a:pt x="189" y="9793"/>
                  </a:lnTo>
                  <a:lnTo>
                    <a:pt x="503" y="10735"/>
                  </a:lnTo>
                  <a:lnTo>
                    <a:pt x="943" y="11676"/>
                  </a:lnTo>
                  <a:lnTo>
                    <a:pt x="1005" y="11802"/>
                  </a:lnTo>
                  <a:lnTo>
                    <a:pt x="1319" y="12367"/>
                  </a:lnTo>
                  <a:lnTo>
                    <a:pt x="1696" y="12869"/>
                  </a:lnTo>
                  <a:lnTo>
                    <a:pt x="6278" y="19711"/>
                  </a:lnTo>
                  <a:lnTo>
                    <a:pt x="6529" y="20025"/>
                  </a:lnTo>
                  <a:lnTo>
                    <a:pt x="6843" y="20214"/>
                  </a:lnTo>
                  <a:lnTo>
                    <a:pt x="7157" y="20339"/>
                  </a:lnTo>
                  <a:lnTo>
                    <a:pt x="7534" y="20402"/>
                  </a:lnTo>
                  <a:lnTo>
                    <a:pt x="7911" y="20402"/>
                  </a:lnTo>
                  <a:lnTo>
                    <a:pt x="8224" y="20276"/>
                  </a:lnTo>
                  <a:lnTo>
                    <a:pt x="8538" y="20088"/>
                  </a:lnTo>
                  <a:lnTo>
                    <a:pt x="8789" y="19774"/>
                  </a:lnTo>
                  <a:lnTo>
                    <a:pt x="14439" y="12555"/>
                  </a:lnTo>
                  <a:lnTo>
                    <a:pt x="14753" y="12053"/>
                  </a:lnTo>
                  <a:lnTo>
                    <a:pt x="15067" y="11488"/>
                  </a:lnTo>
                  <a:lnTo>
                    <a:pt x="15318" y="10986"/>
                  </a:lnTo>
                  <a:lnTo>
                    <a:pt x="15506" y="10421"/>
                  </a:lnTo>
                  <a:lnTo>
                    <a:pt x="15695" y="9793"/>
                  </a:lnTo>
                  <a:lnTo>
                    <a:pt x="15820" y="9228"/>
                  </a:lnTo>
                  <a:lnTo>
                    <a:pt x="15883" y="8600"/>
                  </a:lnTo>
                  <a:lnTo>
                    <a:pt x="15883" y="7973"/>
                  </a:lnTo>
                  <a:lnTo>
                    <a:pt x="15883" y="7157"/>
                  </a:lnTo>
                  <a:lnTo>
                    <a:pt x="15757" y="6403"/>
                  </a:lnTo>
                  <a:lnTo>
                    <a:pt x="15569" y="5650"/>
                  </a:lnTo>
                  <a:lnTo>
                    <a:pt x="15255" y="4897"/>
                  </a:lnTo>
                  <a:lnTo>
                    <a:pt x="14941" y="4206"/>
                  </a:lnTo>
                  <a:lnTo>
                    <a:pt x="14565" y="3578"/>
                  </a:lnTo>
                  <a:lnTo>
                    <a:pt x="14125" y="2951"/>
                  </a:lnTo>
                  <a:lnTo>
                    <a:pt x="13623" y="2386"/>
                  </a:lnTo>
                  <a:lnTo>
                    <a:pt x="13058" y="1884"/>
                  </a:lnTo>
                  <a:lnTo>
                    <a:pt x="12430" y="1381"/>
                  </a:lnTo>
                  <a:lnTo>
                    <a:pt x="11803" y="1005"/>
                  </a:lnTo>
                  <a:lnTo>
                    <a:pt x="11112" y="691"/>
                  </a:lnTo>
                  <a:lnTo>
                    <a:pt x="10359" y="377"/>
                  </a:lnTo>
                  <a:lnTo>
                    <a:pt x="9605" y="189"/>
                  </a:lnTo>
                  <a:lnTo>
                    <a:pt x="8852" y="63"/>
                  </a:lnTo>
                  <a:lnTo>
                    <a:pt x="80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8"/>
            <p:cNvSpPr txBox="1"/>
            <p:nvPr/>
          </p:nvSpPr>
          <p:spPr>
            <a:xfrm>
              <a:off x="2382000" y="1757663"/>
              <a:ext cx="6153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01</a:t>
              </a:r>
              <a:endParaRPr sz="24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90" name="Google Shape;1690;p28"/>
            <p:cNvSpPr/>
            <p:nvPr/>
          </p:nvSpPr>
          <p:spPr>
            <a:xfrm>
              <a:off x="5333871" y="1162468"/>
              <a:ext cx="467159" cy="600074"/>
            </a:xfrm>
            <a:custGeom>
              <a:avLst/>
              <a:gdLst/>
              <a:ahLst/>
              <a:cxnLst/>
              <a:rect l="l" t="t" r="r" b="b"/>
              <a:pathLst>
                <a:path w="15883" h="20402" extrusionOk="0">
                  <a:moveTo>
                    <a:pt x="8036" y="0"/>
                  </a:moveTo>
                  <a:lnTo>
                    <a:pt x="7220" y="63"/>
                  </a:lnTo>
                  <a:lnTo>
                    <a:pt x="6467" y="189"/>
                  </a:lnTo>
                  <a:lnTo>
                    <a:pt x="5713" y="377"/>
                  </a:lnTo>
                  <a:lnTo>
                    <a:pt x="5023" y="628"/>
                  </a:lnTo>
                  <a:lnTo>
                    <a:pt x="4332" y="942"/>
                  </a:lnTo>
                  <a:lnTo>
                    <a:pt x="3642" y="1319"/>
                  </a:lnTo>
                  <a:lnTo>
                    <a:pt x="3077" y="1758"/>
                  </a:lnTo>
                  <a:lnTo>
                    <a:pt x="2512" y="2260"/>
                  </a:lnTo>
                  <a:lnTo>
                    <a:pt x="1947" y="2762"/>
                  </a:lnTo>
                  <a:lnTo>
                    <a:pt x="1508" y="3390"/>
                  </a:lnTo>
                  <a:lnTo>
                    <a:pt x="1068" y="4018"/>
                  </a:lnTo>
                  <a:lnTo>
                    <a:pt x="754" y="4646"/>
                  </a:lnTo>
                  <a:lnTo>
                    <a:pt x="440" y="5399"/>
                  </a:lnTo>
                  <a:lnTo>
                    <a:pt x="252" y="6089"/>
                  </a:lnTo>
                  <a:lnTo>
                    <a:pt x="64" y="6905"/>
                  </a:lnTo>
                  <a:lnTo>
                    <a:pt x="1" y="7659"/>
                  </a:lnTo>
                  <a:lnTo>
                    <a:pt x="64" y="8726"/>
                  </a:lnTo>
                  <a:lnTo>
                    <a:pt x="189" y="9793"/>
                  </a:lnTo>
                  <a:lnTo>
                    <a:pt x="503" y="10735"/>
                  </a:lnTo>
                  <a:lnTo>
                    <a:pt x="943" y="11676"/>
                  </a:lnTo>
                  <a:lnTo>
                    <a:pt x="1005" y="11802"/>
                  </a:lnTo>
                  <a:lnTo>
                    <a:pt x="1319" y="12367"/>
                  </a:lnTo>
                  <a:lnTo>
                    <a:pt x="1696" y="12869"/>
                  </a:lnTo>
                  <a:lnTo>
                    <a:pt x="6278" y="19711"/>
                  </a:lnTo>
                  <a:lnTo>
                    <a:pt x="6529" y="20025"/>
                  </a:lnTo>
                  <a:lnTo>
                    <a:pt x="6843" y="20214"/>
                  </a:lnTo>
                  <a:lnTo>
                    <a:pt x="7157" y="20339"/>
                  </a:lnTo>
                  <a:lnTo>
                    <a:pt x="7534" y="20402"/>
                  </a:lnTo>
                  <a:lnTo>
                    <a:pt x="7911" y="20402"/>
                  </a:lnTo>
                  <a:lnTo>
                    <a:pt x="8224" y="20276"/>
                  </a:lnTo>
                  <a:lnTo>
                    <a:pt x="8538" y="20088"/>
                  </a:lnTo>
                  <a:lnTo>
                    <a:pt x="8789" y="19774"/>
                  </a:lnTo>
                  <a:lnTo>
                    <a:pt x="14439" y="12555"/>
                  </a:lnTo>
                  <a:lnTo>
                    <a:pt x="14753" y="12053"/>
                  </a:lnTo>
                  <a:lnTo>
                    <a:pt x="15067" y="11488"/>
                  </a:lnTo>
                  <a:lnTo>
                    <a:pt x="15318" y="10986"/>
                  </a:lnTo>
                  <a:lnTo>
                    <a:pt x="15506" y="10421"/>
                  </a:lnTo>
                  <a:lnTo>
                    <a:pt x="15695" y="9793"/>
                  </a:lnTo>
                  <a:lnTo>
                    <a:pt x="15820" y="9228"/>
                  </a:lnTo>
                  <a:lnTo>
                    <a:pt x="15883" y="8600"/>
                  </a:lnTo>
                  <a:lnTo>
                    <a:pt x="15883" y="7973"/>
                  </a:lnTo>
                  <a:lnTo>
                    <a:pt x="15883" y="7157"/>
                  </a:lnTo>
                  <a:lnTo>
                    <a:pt x="15757" y="6403"/>
                  </a:lnTo>
                  <a:lnTo>
                    <a:pt x="15569" y="5650"/>
                  </a:lnTo>
                  <a:lnTo>
                    <a:pt x="15255" y="4897"/>
                  </a:lnTo>
                  <a:lnTo>
                    <a:pt x="14941" y="4206"/>
                  </a:lnTo>
                  <a:lnTo>
                    <a:pt x="14565" y="3578"/>
                  </a:lnTo>
                  <a:lnTo>
                    <a:pt x="14125" y="2951"/>
                  </a:lnTo>
                  <a:lnTo>
                    <a:pt x="13623" y="2386"/>
                  </a:lnTo>
                  <a:lnTo>
                    <a:pt x="13058" y="1884"/>
                  </a:lnTo>
                  <a:lnTo>
                    <a:pt x="12430" y="1381"/>
                  </a:lnTo>
                  <a:lnTo>
                    <a:pt x="11803" y="1005"/>
                  </a:lnTo>
                  <a:lnTo>
                    <a:pt x="11112" y="691"/>
                  </a:lnTo>
                  <a:lnTo>
                    <a:pt x="10359" y="377"/>
                  </a:lnTo>
                  <a:lnTo>
                    <a:pt x="9605" y="189"/>
                  </a:lnTo>
                  <a:lnTo>
                    <a:pt x="8852" y="63"/>
                  </a:lnTo>
                  <a:lnTo>
                    <a:pt x="80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8"/>
            <p:cNvSpPr txBox="1"/>
            <p:nvPr/>
          </p:nvSpPr>
          <p:spPr>
            <a:xfrm>
              <a:off x="5259800" y="1262688"/>
              <a:ext cx="6153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02</a:t>
              </a:r>
              <a:endParaRPr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92" name="Google Shape;1692;p28"/>
            <p:cNvSpPr/>
            <p:nvPr/>
          </p:nvSpPr>
          <p:spPr>
            <a:xfrm>
              <a:off x="3239271" y="3004556"/>
              <a:ext cx="467159" cy="600074"/>
            </a:xfrm>
            <a:custGeom>
              <a:avLst/>
              <a:gdLst/>
              <a:ahLst/>
              <a:cxnLst/>
              <a:rect l="l" t="t" r="r" b="b"/>
              <a:pathLst>
                <a:path w="15883" h="20402" extrusionOk="0">
                  <a:moveTo>
                    <a:pt x="8036" y="0"/>
                  </a:moveTo>
                  <a:lnTo>
                    <a:pt x="7220" y="63"/>
                  </a:lnTo>
                  <a:lnTo>
                    <a:pt x="6467" y="189"/>
                  </a:lnTo>
                  <a:lnTo>
                    <a:pt x="5713" y="377"/>
                  </a:lnTo>
                  <a:lnTo>
                    <a:pt x="5023" y="628"/>
                  </a:lnTo>
                  <a:lnTo>
                    <a:pt x="4332" y="942"/>
                  </a:lnTo>
                  <a:lnTo>
                    <a:pt x="3642" y="1319"/>
                  </a:lnTo>
                  <a:lnTo>
                    <a:pt x="3077" y="1758"/>
                  </a:lnTo>
                  <a:lnTo>
                    <a:pt x="2512" y="2260"/>
                  </a:lnTo>
                  <a:lnTo>
                    <a:pt x="1947" y="2762"/>
                  </a:lnTo>
                  <a:lnTo>
                    <a:pt x="1508" y="3390"/>
                  </a:lnTo>
                  <a:lnTo>
                    <a:pt x="1068" y="4018"/>
                  </a:lnTo>
                  <a:lnTo>
                    <a:pt x="754" y="4646"/>
                  </a:lnTo>
                  <a:lnTo>
                    <a:pt x="440" y="5399"/>
                  </a:lnTo>
                  <a:lnTo>
                    <a:pt x="252" y="6089"/>
                  </a:lnTo>
                  <a:lnTo>
                    <a:pt x="64" y="6905"/>
                  </a:lnTo>
                  <a:lnTo>
                    <a:pt x="1" y="7659"/>
                  </a:lnTo>
                  <a:lnTo>
                    <a:pt x="64" y="8726"/>
                  </a:lnTo>
                  <a:lnTo>
                    <a:pt x="189" y="9793"/>
                  </a:lnTo>
                  <a:lnTo>
                    <a:pt x="503" y="10735"/>
                  </a:lnTo>
                  <a:lnTo>
                    <a:pt x="943" y="11676"/>
                  </a:lnTo>
                  <a:lnTo>
                    <a:pt x="1005" y="11802"/>
                  </a:lnTo>
                  <a:lnTo>
                    <a:pt x="1319" y="12367"/>
                  </a:lnTo>
                  <a:lnTo>
                    <a:pt x="1696" y="12869"/>
                  </a:lnTo>
                  <a:lnTo>
                    <a:pt x="6278" y="19711"/>
                  </a:lnTo>
                  <a:lnTo>
                    <a:pt x="6529" y="20025"/>
                  </a:lnTo>
                  <a:lnTo>
                    <a:pt x="6843" y="20214"/>
                  </a:lnTo>
                  <a:lnTo>
                    <a:pt x="7157" y="20339"/>
                  </a:lnTo>
                  <a:lnTo>
                    <a:pt x="7534" y="20402"/>
                  </a:lnTo>
                  <a:lnTo>
                    <a:pt x="7911" y="20402"/>
                  </a:lnTo>
                  <a:lnTo>
                    <a:pt x="8224" y="20276"/>
                  </a:lnTo>
                  <a:lnTo>
                    <a:pt x="8538" y="20088"/>
                  </a:lnTo>
                  <a:lnTo>
                    <a:pt x="8789" y="19774"/>
                  </a:lnTo>
                  <a:lnTo>
                    <a:pt x="14439" y="12555"/>
                  </a:lnTo>
                  <a:lnTo>
                    <a:pt x="14753" y="12053"/>
                  </a:lnTo>
                  <a:lnTo>
                    <a:pt x="15067" y="11488"/>
                  </a:lnTo>
                  <a:lnTo>
                    <a:pt x="15318" y="10986"/>
                  </a:lnTo>
                  <a:lnTo>
                    <a:pt x="15506" y="10421"/>
                  </a:lnTo>
                  <a:lnTo>
                    <a:pt x="15695" y="9793"/>
                  </a:lnTo>
                  <a:lnTo>
                    <a:pt x="15820" y="9228"/>
                  </a:lnTo>
                  <a:lnTo>
                    <a:pt x="15883" y="8600"/>
                  </a:lnTo>
                  <a:lnTo>
                    <a:pt x="15883" y="7973"/>
                  </a:lnTo>
                  <a:lnTo>
                    <a:pt x="15883" y="7157"/>
                  </a:lnTo>
                  <a:lnTo>
                    <a:pt x="15757" y="6403"/>
                  </a:lnTo>
                  <a:lnTo>
                    <a:pt x="15569" y="5650"/>
                  </a:lnTo>
                  <a:lnTo>
                    <a:pt x="15255" y="4897"/>
                  </a:lnTo>
                  <a:lnTo>
                    <a:pt x="14941" y="4206"/>
                  </a:lnTo>
                  <a:lnTo>
                    <a:pt x="14565" y="3578"/>
                  </a:lnTo>
                  <a:lnTo>
                    <a:pt x="14125" y="2951"/>
                  </a:lnTo>
                  <a:lnTo>
                    <a:pt x="13623" y="2386"/>
                  </a:lnTo>
                  <a:lnTo>
                    <a:pt x="13058" y="1884"/>
                  </a:lnTo>
                  <a:lnTo>
                    <a:pt x="12430" y="1381"/>
                  </a:lnTo>
                  <a:lnTo>
                    <a:pt x="11803" y="1005"/>
                  </a:lnTo>
                  <a:lnTo>
                    <a:pt x="11112" y="691"/>
                  </a:lnTo>
                  <a:lnTo>
                    <a:pt x="10359" y="377"/>
                  </a:lnTo>
                  <a:lnTo>
                    <a:pt x="9605" y="189"/>
                  </a:lnTo>
                  <a:lnTo>
                    <a:pt x="8852" y="63"/>
                  </a:lnTo>
                  <a:lnTo>
                    <a:pt x="80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8"/>
            <p:cNvSpPr txBox="1"/>
            <p:nvPr/>
          </p:nvSpPr>
          <p:spPr>
            <a:xfrm>
              <a:off x="3165200" y="3104775"/>
              <a:ext cx="6153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03</a:t>
              </a:r>
              <a:endParaRPr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94" name="Google Shape;1694;p28"/>
            <p:cNvSpPr/>
            <p:nvPr/>
          </p:nvSpPr>
          <p:spPr>
            <a:xfrm>
              <a:off x="6681321" y="3060831"/>
              <a:ext cx="467159" cy="600074"/>
            </a:xfrm>
            <a:custGeom>
              <a:avLst/>
              <a:gdLst/>
              <a:ahLst/>
              <a:cxnLst/>
              <a:rect l="l" t="t" r="r" b="b"/>
              <a:pathLst>
                <a:path w="15883" h="20402" extrusionOk="0">
                  <a:moveTo>
                    <a:pt x="8036" y="0"/>
                  </a:moveTo>
                  <a:lnTo>
                    <a:pt x="7220" y="63"/>
                  </a:lnTo>
                  <a:lnTo>
                    <a:pt x="6467" y="189"/>
                  </a:lnTo>
                  <a:lnTo>
                    <a:pt x="5713" y="377"/>
                  </a:lnTo>
                  <a:lnTo>
                    <a:pt x="5023" y="628"/>
                  </a:lnTo>
                  <a:lnTo>
                    <a:pt x="4332" y="942"/>
                  </a:lnTo>
                  <a:lnTo>
                    <a:pt x="3642" y="1319"/>
                  </a:lnTo>
                  <a:lnTo>
                    <a:pt x="3077" y="1758"/>
                  </a:lnTo>
                  <a:lnTo>
                    <a:pt x="2512" y="2260"/>
                  </a:lnTo>
                  <a:lnTo>
                    <a:pt x="1947" y="2762"/>
                  </a:lnTo>
                  <a:lnTo>
                    <a:pt x="1508" y="3390"/>
                  </a:lnTo>
                  <a:lnTo>
                    <a:pt x="1068" y="4018"/>
                  </a:lnTo>
                  <a:lnTo>
                    <a:pt x="754" y="4646"/>
                  </a:lnTo>
                  <a:lnTo>
                    <a:pt x="440" y="5399"/>
                  </a:lnTo>
                  <a:lnTo>
                    <a:pt x="252" y="6089"/>
                  </a:lnTo>
                  <a:lnTo>
                    <a:pt x="64" y="6905"/>
                  </a:lnTo>
                  <a:lnTo>
                    <a:pt x="1" y="7659"/>
                  </a:lnTo>
                  <a:lnTo>
                    <a:pt x="64" y="8726"/>
                  </a:lnTo>
                  <a:lnTo>
                    <a:pt x="189" y="9793"/>
                  </a:lnTo>
                  <a:lnTo>
                    <a:pt x="503" y="10735"/>
                  </a:lnTo>
                  <a:lnTo>
                    <a:pt x="943" y="11676"/>
                  </a:lnTo>
                  <a:lnTo>
                    <a:pt x="1005" y="11802"/>
                  </a:lnTo>
                  <a:lnTo>
                    <a:pt x="1319" y="12367"/>
                  </a:lnTo>
                  <a:lnTo>
                    <a:pt x="1696" y="12869"/>
                  </a:lnTo>
                  <a:lnTo>
                    <a:pt x="6278" y="19711"/>
                  </a:lnTo>
                  <a:lnTo>
                    <a:pt x="6529" y="20025"/>
                  </a:lnTo>
                  <a:lnTo>
                    <a:pt x="6843" y="20214"/>
                  </a:lnTo>
                  <a:lnTo>
                    <a:pt x="7157" y="20339"/>
                  </a:lnTo>
                  <a:lnTo>
                    <a:pt x="7534" y="20402"/>
                  </a:lnTo>
                  <a:lnTo>
                    <a:pt x="7911" y="20402"/>
                  </a:lnTo>
                  <a:lnTo>
                    <a:pt x="8224" y="20276"/>
                  </a:lnTo>
                  <a:lnTo>
                    <a:pt x="8538" y="20088"/>
                  </a:lnTo>
                  <a:lnTo>
                    <a:pt x="8789" y="19774"/>
                  </a:lnTo>
                  <a:lnTo>
                    <a:pt x="14439" y="12555"/>
                  </a:lnTo>
                  <a:lnTo>
                    <a:pt x="14753" y="12053"/>
                  </a:lnTo>
                  <a:lnTo>
                    <a:pt x="15067" y="11488"/>
                  </a:lnTo>
                  <a:lnTo>
                    <a:pt x="15318" y="10986"/>
                  </a:lnTo>
                  <a:lnTo>
                    <a:pt x="15506" y="10421"/>
                  </a:lnTo>
                  <a:lnTo>
                    <a:pt x="15695" y="9793"/>
                  </a:lnTo>
                  <a:lnTo>
                    <a:pt x="15820" y="9228"/>
                  </a:lnTo>
                  <a:lnTo>
                    <a:pt x="15883" y="8600"/>
                  </a:lnTo>
                  <a:lnTo>
                    <a:pt x="15883" y="7973"/>
                  </a:lnTo>
                  <a:lnTo>
                    <a:pt x="15883" y="7157"/>
                  </a:lnTo>
                  <a:lnTo>
                    <a:pt x="15757" y="6403"/>
                  </a:lnTo>
                  <a:lnTo>
                    <a:pt x="15569" y="5650"/>
                  </a:lnTo>
                  <a:lnTo>
                    <a:pt x="15255" y="4897"/>
                  </a:lnTo>
                  <a:lnTo>
                    <a:pt x="14941" y="4206"/>
                  </a:lnTo>
                  <a:lnTo>
                    <a:pt x="14565" y="3578"/>
                  </a:lnTo>
                  <a:lnTo>
                    <a:pt x="14125" y="2951"/>
                  </a:lnTo>
                  <a:lnTo>
                    <a:pt x="13623" y="2386"/>
                  </a:lnTo>
                  <a:lnTo>
                    <a:pt x="13058" y="1884"/>
                  </a:lnTo>
                  <a:lnTo>
                    <a:pt x="12430" y="1381"/>
                  </a:lnTo>
                  <a:lnTo>
                    <a:pt x="11803" y="1005"/>
                  </a:lnTo>
                  <a:lnTo>
                    <a:pt x="11112" y="691"/>
                  </a:lnTo>
                  <a:lnTo>
                    <a:pt x="10359" y="377"/>
                  </a:lnTo>
                  <a:lnTo>
                    <a:pt x="9605" y="189"/>
                  </a:lnTo>
                  <a:lnTo>
                    <a:pt x="8852" y="63"/>
                  </a:lnTo>
                  <a:lnTo>
                    <a:pt x="80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8"/>
            <p:cNvSpPr txBox="1"/>
            <p:nvPr/>
          </p:nvSpPr>
          <p:spPr>
            <a:xfrm>
              <a:off x="6607250" y="3161050"/>
              <a:ext cx="615300" cy="28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04</a:t>
              </a:r>
              <a:endParaRPr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5" name="Google Shape;6745;p56"/>
          <p:cNvSpPr/>
          <p:nvPr/>
        </p:nvSpPr>
        <p:spPr>
          <a:xfrm>
            <a:off x="1286625" y="1315531"/>
            <a:ext cx="170410" cy="1302423"/>
          </a:xfrm>
          <a:custGeom>
            <a:avLst/>
            <a:gdLst/>
            <a:ahLst/>
            <a:cxnLst/>
            <a:rect l="l" t="t" r="r" b="b"/>
            <a:pathLst>
              <a:path w="3492" h="26689" extrusionOk="0">
                <a:moveTo>
                  <a:pt x="466" y="0"/>
                </a:moveTo>
                <a:lnTo>
                  <a:pt x="1" y="26688"/>
                </a:lnTo>
                <a:lnTo>
                  <a:pt x="3492" y="26688"/>
                </a:lnTo>
                <a:lnTo>
                  <a:pt x="302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6" name="Google Shape;6746;p56"/>
          <p:cNvSpPr/>
          <p:nvPr/>
        </p:nvSpPr>
        <p:spPr>
          <a:xfrm>
            <a:off x="1737198" y="1326853"/>
            <a:ext cx="166603" cy="1302472"/>
          </a:xfrm>
          <a:custGeom>
            <a:avLst/>
            <a:gdLst/>
            <a:ahLst/>
            <a:cxnLst/>
            <a:rect l="l" t="t" r="r" b="b"/>
            <a:pathLst>
              <a:path w="3414" h="26690" extrusionOk="0">
                <a:moveTo>
                  <a:pt x="466" y="1"/>
                </a:moveTo>
                <a:lnTo>
                  <a:pt x="0" y="26689"/>
                </a:lnTo>
                <a:lnTo>
                  <a:pt x="3414" y="26689"/>
                </a:lnTo>
                <a:lnTo>
                  <a:pt x="302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7" name="Google Shape;6747;p56"/>
          <p:cNvSpPr/>
          <p:nvPr/>
        </p:nvSpPr>
        <p:spPr>
          <a:xfrm>
            <a:off x="1282868" y="1300354"/>
            <a:ext cx="166603" cy="60658"/>
          </a:xfrm>
          <a:custGeom>
            <a:avLst/>
            <a:gdLst/>
            <a:ahLst/>
            <a:cxnLst/>
            <a:rect l="l" t="t" r="r" b="b"/>
            <a:pathLst>
              <a:path w="3414" h="1243" extrusionOk="0">
                <a:moveTo>
                  <a:pt x="621" y="1"/>
                </a:moveTo>
                <a:lnTo>
                  <a:pt x="388" y="78"/>
                </a:lnTo>
                <a:lnTo>
                  <a:pt x="233" y="156"/>
                </a:lnTo>
                <a:lnTo>
                  <a:pt x="78" y="389"/>
                </a:lnTo>
                <a:lnTo>
                  <a:pt x="0" y="621"/>
                </a:lnTo>
                <a:lnTo>
                  <a:pt x="78" y="854"/>
                </a:lnTo>
                <a:lnTo>
                  <a:pt x="233" y="1009"/>
                </a:lnTo>
                <a:lnTo>
                  <a:pt x="388" y="1164"/>
                </a:lnTo>
                <a:lnTo>
                  <a:pt x="621" y="1242"/>
                </a:lnTo>
                <a:lnTo>
                  <a:pt x="2793" y="1242"/>
                </a:lnTo>
                <a:lnTo>
                  <a:pt x="3026" y="1164"/>
                </a:lnTo>
                <a:lnTo>
                  <a:pt x="3259" y="1009"/>
                </a:lnTo>
                <a:lnTo>
                  <a:pt x="3336" y="854"/>
                </a:lnTo>
                <a:lnTo>
                  <a:pt x="3414" y="621"/>
                </a:lnTo>
                <a:lnTo>
                  <a:pt x="3336" y="389"/>
                </a:lnTo>
                <a:lnTo>
                  <a:pt x="3259" y="156"/>
                </a:lnTo>
                <a:lnTo>
                  <a:pt x="3026" y="78"/>
                </a:lnTo>
                <a:lnTo>
                  <a:pt x="27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8" name="Google Shape;6748;p56"/>
          <p:cNvSpPr/>
          <p:nvPr/>
        </p:nvSpPr>
        <p:spPr>
          <a:xfrm>
            <a:off x="1737198" y="1300354"/>
            <a:ext cx="166603" cy="60658"/>
          </a:xfrm>
          <a:custGeom>
            <a:avLst/>
            <a:gdLst/>
            <a:ahLst/>
            <a:cxnLst/>
            <a:rect l="l" t="t" r="r" b="b"/>
            <a:pathLst>
              <a:path w="3414" h="1243" extrusionOk="0">
                <a:moveTo>
                  <a:pt x="621" y="1"/>
                </a:moveTo>
                <a:lnTo>
                  <a:pt x="388" y="78"/>
                </a:lnTo>
                <a:lnTo>
                  <a:pt x="233" y="156"/>
                </a:lnTo>
                <a:lnTo>
                  <a:pt x="78" y="389"/>
                </a:lnTo>
                <a:lnTo>
                  <a:pt x="0" y="621"/>
                </a:lnTo>
                <a:lnTo>
                  <a:pt x="78" y="854"/>
                </a:lnTo>
                <a:lnTo>
                  <a:pt x="233" y="1009"/>
                </a:lnTo>
                <a:lnTo>
                  <a:pt x="388" y="1164"/>
                </a:lnTo>
                <a:lnTo>
                  <a:pt x="621" y="1242"/>
                </a:lnTo>
                <a:lnTo>
                  <a:pt x="2793" y="1242"/>
                </a:lnTo>
                <a:lnTo>
                  <a:pt x="3026" y="1164"/>
                </a:lnTo>
                <a:lnTo>
                  <a:pt x="3258" y="1009"/>
                </a:lnTo>
                <a:lnTo>
                  <a:pt x="3336" y="854"/>
                </a:lnTo>
                <a:lnTo>
                  <a:pt x="3414" y="621"/>
                </a:lnTo>
                <a:lnTo>
                  <a:pt x="3336" y="389"/>
                </a:lnTo>
                <a:lnTo>
                  <a:pt x="3258" y="156"/>
                </a:lnTo>
                <a:lnTo>
                  <a:pt x="3026" y="78"/>
                </a:lnTo>
                <a:lnTo>
                  <a:pt x="27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9" name="Google Shape;6749;p56"/>
          <p:cNvSpPr/>
          <p:nvPr/>
        </p:nvSpPr>
        <p:spPr>
          <a:xfrm>
            <a:off x="862600" y="1330660"/>
            <a:ext cx="170410" cy="1302423"/>
          </a:xfrm>
          <a:custGeom>
            <a:avLst/>
            <a:gdLst/>
            <a:ahLst/>
            <a:cxnLst/>
            <a:rect l="l" t="t" r="r" b="b"/>
            <a:pathLst>
              <a:path w="3492" h="26689" extrusionOk="0">
                <a:moveTo>
                  <a:pt x="466" y="0"/>
                </a:moveTo>
                <a:lnTo>
                  <a:pt x="1" y="26689"/>
                </a:lnTo>
                <a:lnTo>
                  <a:pt x="3492" y="26689"/>
                </a:lnTo>
                <a:lnTo>
                  <a:pt x="302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0" name="Google Shape;6750;p56"/>
          <p:cNvSpPr/>
          <p:nvPr/>
        </p:nvSpPr>
        <p:spPr>
          <a:xfrm>
            <a:off x="862600" y="1300354"/>
            <a:ext cx="166652" cy="60658"/>
          </a:xfrm>
          <a:custGeom>
            <a:avLst/>
            <a:gdLst/>
            <a:ahLst/>
            <a:cxnLst/>
            <a:rect l="l" t="t" r="r" b="b"/>
            <a:pathLst>
              <a:path w="3415" h="1243" extrusionOk="0">
                <a:moveTo>
                  <a:pt x="621" y="1"/>
                </a:moveTo>
                <a:lnTo>
                  <a:pt x="388" y="78"/>
                </a:lnTo>
                <a:lnTo>
                  <a:pt x="233" y="156"/>
                </a:lnTo>
                <a:lnTo>
                  <a:pt x="78" y="389"/>
                </a:lnTo>
                <a:lnTo>
                  <a:pt x="1" y="621"/>
                </a:lnTo>
                <a:lnTo>
                  <a:pt x="78" y="854"/>
                </a:lnTo>
                <a:lnTo>
                  <a:pt x="233" y="1009"/>
                </a:lnTo>
                <a:lnTo>
                  <a:pt x="388" y="1164"/>
                </a:lnTo>
                <a:lnTo>
                  <a:pt x="621" y="1242"/>
                </a:lnTo>
                <a:lnTo>
                  <a:pt x="2793" y="1242"/>
                </a:lnTo>
                <a:lnTo>
                  <a:pt x="3026" y="1164"/>
                </a:lnTo>
                <a:lnTo>
                  <a:pt x="3259" y="1009"/>
                </a:lnTo>
                <a:lnTo>
                  <a:pt x="3337" y="854"/>
                </a:lnTo>
                <a:lnTo>
                  <a:pt x="3414" y="621"/>
                </a:lnTo>
                <a:lnTo>
                  <a:pt x="3337" y="389"/>
                </a:lnTo>
                <a:lnTo>
                  <a:pt x="3259" y="156"/>
                </a:lnTo>
                <a:lnTo>
                  <a:pt x="3026" y="78"/>
                </a:lnTo>
                <a:lnTo>
                  <a:pt x="27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1" name="Google Shape;6751;p56"/>
          <p:cNvSpPr/>
          <p:nvPr/>
        </p:nvSpPr>
        <p:spPr>
          <a:xfrm>
            <a:off x="786862" y="2243088"/>
            <a:ext cx="302950" cy="424072"/>
          </a:xfrm>
          <a:custGeom>
            <a:avLst/>
            <a:gdLst/>
            <a:ahLst/>
            <a:cxnLst/>
            <a:rect l="l" t="t" r="r" b="b"/>
            <a:pathLst>
              <a:path w="6208" h="8690" extrusionOk="0">
                <a:moveTo>
                  <a:pt x="932" y="1"/>
                </a:moveTo>
                <a:lnTo>
                  <a:pt x="1" y="8690"/>
                </a:lnTo>
                <a:lnTo>
                  <a:pt x="6207" y="8690"/>
                </a:lnTo>
                <a:lnTo>
                  <a:pt x="550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2" name="Google Shape;6752;p56"/>
          <p:cNvSpPr/>
          <p:nvPr/>
        </p:nvSpPr>
        <p:spPr>
          <a:xfrm>
            <a:off x="1222258" y="2243088"/>
            <a:ext cx="299144" cy="424072"/>
          </a:xfrm>
          <a:custGeom>
            <a:avLst/>
            <a:gdLst/>
            <a:ahLst/>
            <a:cxnLst/>
            <a:rect l="l" t="t" r="r" b="b"/>
            <a:pathLst>
              <a:path w="6130" h="8690" extrusionOk="0">
                <a:moveTo>
                  <a:pt x="854" y="1"/>
                </a:moveTo>
                <a:lnTo>
                  <a:pt x="1" y="8690"/>
                </a:lnTo>
                <a:lnTo>
                  <a:pt x="6130" y="8690"/>
                </a:lnTo>
                <a:lnTo>
                  <a:pt x="543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3" name="Google Shape;6753;p56"/>
          <p:cNvSpPr/>
          <p:nvPr/>
        </p:nvSpPr>
        <p:spPr>
          <a:xfrm>
            <a:off x="1672831" y="2243088"/>
            <a:ext cx="299144" cy="424072"/>
          </a:xfrm>
          <a:custGeom>
            <a:avLst/>
            <a:gdLst/>
            <a:ahLst/>
            <a:cxnLst/>
            <a:rect l="l" t="t" r="r" b="b"/>
            <a:pathLst>
              <a:path w="6130" h="8690" extrusionOk="0">
                <a:moveTo>
                  <a:pt x="854" y="1"/>
                </a:moveTo>
                <a:lnTo>
                  <a:pt x="0" y="8690"/>
                </a:lnTo>
                <a:lnTo>
                  <a:pt x="6129" y="8690"/>
                </a:lnTo>
                <a:lnTo>
                  <a:pt x="543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4" name="Google Shape;6754;p56"/>
          <p:cNvSpPr/>
          <p:nvPr/>
        </p:nvSpPr>
        <p:spPr>
          <a:xfrm>
            <a:off x="2312651" y="2935961"/>
            <a:ext cx="371075" cy="117413"/>
          </a:xfrm>
          <a:custGeom>
            <a:avLst/>
            <a:gdLst/>
            <a:ahLst/>
            <a:cxnLst/>
            <a:rect l="l" t="t" r="r" b="b"/>
            <a:pathLst>
              <a:path w="7604" h="2406" extrusionOk="0">
                <a:moveTo>
                  <a:pt x="1" y="0"/>
                </a:moveTo>
                <a:lnTo>
                  <a:pt x="1" y="2405"/>
                </a:lnTo>
                <a:lnTo>
                  <a:pt x="7604" y="2405"/>
                </a:lnTo>
                <a:lnTo>
                  <a:pt x="7604" y="0"/>
                </a:lnTo>
                <a:close/>
              </a:path>
            </a:pathLst>
          </a:custGeom>
          <a:solidFill>
            <a:srgbClr val="F4BF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5" name="Google Shape;6755;p56"/>
          <p:cNvSpPr/>
          <p:nvPr/>
        </p:nvSpPr>
        <p:spPr>
          <a:xfrm>
            <a:off x="2751853" y="2935961"/>
            <a:ext cx="371075" cy="117413"/>
          </a:xfrm>
          <a:custGeom>
            <a:avLst/>
            <a:gdLst/>
            <a:ahLst/>
            <a:cxnLst/>
            <a:rect l="l" t="t" r="r" b="b"/>
            <a:pathLst>
              <a:path w="7604" h="2406" extrusionOk="0">
                <a:moveTo>
                  <a:pt x="0" y="0"/>
                </a:moveTo>
                <a:lnTo>
                  <a:pt x="0" y="2405"/>
                </a:lnTo>
                <a:lnTo>
                  <a:pt x="7603" y="2405"/>
                </a:lnTo>
                <a:lnTo>
                  <a:pt x="7603" y="0"/>
                </a:lnTo>
                <a:close/>
              </a:path>
            </a:pathLst>
          </a:custGeom>
          <a:solidFill>
            <a:srgbClr val="F4BF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6" name="Google Shape;6756;p5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6757" name="Google Shape;6757;p56"/>
          <p:cNvSpPr/>
          <p:nvPr/>
        </p:nvSpPr>
        <p:spPr>
          <a:xfrm>
            <a:off x="4077833" y="2357372"/>
            <a:ext cx="1040069" cy="772449"/>
          </a:xfrm>
          <a:custGeom>
            <a:avLst/>
            <a:gdLst/>
            <a:ahLst/>
            <a:cxnLst/>
            <a:rect l="l" t="t" r="r" b="b"/>
            <a:pathLst>
              <a:path w="51945" h="38555" extrusionOk="0">
                <a:moveTo>
                  <a:pt x="1" y="19399"/>
                </a:moveTo>
                <a:lnTo>
                  <a:pt x="45331" y="38555"/>
                </a:lnTo>
                <a:cubicBezTo>
                  <a:pt x="51057" y="26497"/>
                  <a:pt x="51945" y="12664"/>
                  <a:pt x="4775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8" name="Google Shape;6758;p56"/>
          <p:cNvSpPr/>
          <p:nvPr/>
        </p:nvSpPr>
        <p:spPr>
          <a:xfrm>
            <a:off x="4051183" y="1089617"/>
            <a:ext cx="1601279" cy="3192417"/>
          </a:xfrm>
          <a:custGeom>
            <a:avLst/>
            <a:gdLst/>
            <a:ahLst/>
            <a:cxnLst/>
            <a:rect l="l" t="t" r="r" b="b"/>
            <a:pathLst>
              <a:path w="79974" h="159342" fill="none" extrusionOk="0">
                <a:moveTo>
                  <a:pt x="1" y="364"/>
                </a:moveTo>
                <a:cubicBezTo>
                  <a:pt x="44081" y="1"/>
                  <a:pt x="79973" y="35612"/>
                  <a:pt x="79973" y="79651"/>
                </a:cubicBezTo>
                <a:cubicBezTo>
                  <a:pt x="79973" y="123731"/>
                  <a:pt x="44081" y="159341"/>
                  <a:pt x="1" y="158978"/>
                </a:cubicBezTo>
              </a:path>
            </a:pathLst>
          </a:custGeom>
          <a:noFill/>
          <a:ln w="9525" cap="flat" cmpd="sng">
            <a:solidFill>
              <a:schemeClr val="accent1"/>
            </a:solidFill>
            <a:prstDash val="dot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9" name="Google Shape;6759;p56"/>
          <p:cNvSpPr/>
          <p:nvPr/>
        </p:nvSpPr>
        <p:spPr>
          <a:xfrm>
            <a:off x="4012440" y="1043076"/>
            <a:ext cx="124360" cy="107167"/>
          </a:xfrm>
          <a:custGeom>
            <a:avLst/>
            <a:gdLst/>
            <a:ahLst/>
            <a:cxnLst/>
            <a:rect l="l" t="t" r="r" b="b"/>
            <a:pathLst>
              <a:path w="6211" h="5349" extrusionOk="0">
                <a:moveTo>
                  <a:pt x="2687" y="1"/>
                </a:moveTo>
                <a:cubicBezTo>
                  <a:pt x="1313" y="1"/>
                  <a:pt x="0" y="1076"/>
                  <a:pt x="0" y="2687"/>
                </a:cubicBezTo>
                <a:cubicBezTo>
                  <a:pt x="0" y="4139"/>
                  <a:pt x="1210" y="5349"/>
                  <a:pt x="2662" y="5349"/>
                </a:cubicBezTo>
                <a:cubicBezTo>
                  <a:pt x="5041" y="5349"/>
                  <a:pt x="6211" y="2445"/>
                  <a:pt x="4557" y="791"/>
                </a:cubicBezTo>
                <a:cubicBezTo>
                  <a:pt x="4011" y="245"/>
                  <a:pt x="3342" y="1"/>
                  <a:pt x="268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0" name="Google Shape;6760;p56"/>
          <p:cNvSpPr/>
          <p:nvPr/>
        </p:nvSpPr>
        <p:spPr>
          <a:xfrm>
            <a:off x="4012440" y="4208346"/>
            <a:ext cx="125181" cy="106807"/>
          </a:xfrm>
          <a:custGeom>
            <a:avLst/>
            <a:gdLst/>
            <a:ahLst/>
            <a:cxnLst/>
            <a:rect l="l" t="t" r="r" b="b"/>
            <a:pathLst>
              <a:path w="6252" h="5331" extrusionOk="0">
                <a:moveTo>
                  <a:pt x="2688" y="1"/>
                </a:moveTo>
                <a:cubicBezTo>
                  <a:pt x="1314" y="1"/>
                  <a:pt x="0" y="1057"/>
                  <a:pt x="0" y="2669"/>
                </a:cubicBezTo>
                <a:cubicBezTo>
                  <a:pt x="0" y="4121"/>
                  <a:pt x="1210" y="5331"/>
                  <a:pt x="2662" y="5331"/>
                </a:cubicBezTo>
                <a:cubicBezTo>
                  <a:pt x="5041" y="5331"/>
                  <a:pt x="6251" y="2467"/>
                  <a:pt x="4557" y="774"/>
                </a:cubicBezTo>
                <a:cubicBezTo>
                  <a:pt x="4011" y="240"/>
                  <a:pt x="3343" y="1"/>
                  <a:pt x="26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1" name="Google Shape;6761;p56"/>
          <p:cNvSpPr/>
          <p:nvPr/>
        </p:nvSpPr>
        <p:spPr>
          <a:xfrm>
            <a:off x="4077833" y="1749751"/>
            <a:ext cx="956094" cy="996280"/>
          </a:xfrm>
          <a:custGeom>
            <a:avLst/>
            <a:gdLst/>
            <a:ahLst/>
            <a:cxnLst/>
            <a:rect l="l" t="t" r="r" b="b"/>
            <a:pathLst>
              <a:path w="47751" h="49727" extrusionOk="0">
                <a:moveTo>
                  <a:pt x="47750" y="30328"/>
                </a:moveTo>
                <a:cubicBezTo>
                  <a:pt x="47387" y="29280"/>
                  <a:pt x="46984" y="28231"/>
                  <a:pt x="46581" y="27183"/>
                </a:cubicBezTo>
                <a:cubicBezTo>
                  <a:pt x="41741" y="15245"/>
                  <a:pt x="32627" y="5566"/>
                  <a:pt x="21012" y="1"/>
                </a:cubicBezTo>
                <a:lnTo>
                  <a:pt x="1" y="4972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2" name="Google Shape;6762;p56"/>
          <p:cNvSpPr/>
          <p:nvPr/>
        </p:nvSpPr>
        <p:spPr>
          <a:xfrm>
            <a:off x="4216537" y="2601577"/>
            <a:ext cx="21" cy="2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AC38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3" name="Google Shape;6763;p56"/>
          <p:cNvSpPr/>
          <p:nvPr/>
        </p:nvSpPr>
        <p:spPr>
          <a:xfrm>
            <a:off x="3692660" y="2746011"/>
            <a:ext cx="749382" cy="1000328"/>
          </a:xfrm>
          <a:custGeom>
            <a:avLst/>
            <a:gdLst/>
            <a:ahLst/>
            <a:cxnLst/>
            <a:rect l="l" t="t" r="r" b="b"/>
            <a:pathLst>
              <a:path w="37427" h="49929" extrusionOk="0">
                <a:moveTo>
                  <a:pt x="1" y="45452"/>
                </a:moveTo>
                <a:cubicBezTo>
                  <a:pt x="12059" y="49928"/>
                  <a:pt x="25368" y="49686"/>
                  <a:pt x="37305" y="44847"/>
                </a:cubicBezTo>
                <a:lnTo>
                  <a:pt x="37426" y="44806"/>
                </a:lnTo>
                <a:lnTo>
                  <a:pt x="1923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4" name="Google Shape;6764;p56"/>
          <p:cNvSpPr/>
          <p:nvPr/>
        </p:nvSpPr>
        <p:spPr>
          <a:xfrm>
            <a:off x="4077833" y="2746011"/>
            <a:ext cx="907640" cy="898510"/>
          </a:xfrm>
          <a:custGeom>
            <a:avLst/>
            <a:gdLst/>
            <a:ahLst/>
            <a:cxnLst/>
            <a:rect l="l" t="t" r="r" b="b"/>
            <a:pathLst>
              <a:path w="45331" h="44847" extrusionOk="0">
                <a:moveTo>
                  <a:pt x="1" y="1"/>
                </a:moveTo>
                <a:lnTo>
                  <a:pt x="1" y="1"/>
                </a:lnTo>
                <a:lnTo>
                  <a:pt x="18189" y="44847"/>
                </a:lnTo>
                <a:cubicBezTo>
                  <a:pt x="30127" y="39967"/>
                  <a:pt x="39806" y="30812"/>
                  <a:pt x="45331" y="1915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5" name="Google Shape;6765;p56"/>
          <p:cNvSpPr/>
          <p:nvPr/>
        </p:nvSpPr>
        <p:spPr>
          <a:xfrm>
            <a:off x="3018423" y="1660875"/>
            <a:ext cx="2041334" cy="2041827"/>
          </a:xfrm>
          <a:custGeom>
            <a:avLst/>
            <a:gdLst/>
            <a:ahLst/>
            <a:cxnLst/>
            <a:rect l="l" t="t" r="r" b="b"/>
            <a:pathLst>
              <a:path w="101952" h="101913" extrusionOk="0">
                <a:moveTo>
                  <a:pt x="83804" y="18149"/>
                </a:moveTo>
                <a:cubicBezTo>
                  <a:pt x="101952" y="36257"/>
                  <a:pt x="101952" y="65656"/>
                  <a:pt x="83804" y="83805"/>
                </a:cubicBezTo>
                <a:cubicBezTo>
                  <a:pt x="65696" y="101912"/>
                  <a:pt x="36296" y="101912"/>
                  <a:pt x="18148" y="83805"/>
                </a:cubicBezTo>
                <a:cubicBezTo>
                  <a:pt x="0" y="65656"/>
                  <a:pt x="0" y="36257"/>
                  <a:pt x="18148" y="18149"/>
                </a:cubicBezTo>
                <a:cubicBezTo>
                  <a:pt x="36296" y="1"/>
                  <a:pt x="65696" y="1"/>
                  <a:pt x="83804" y="18149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766" name="Google Shape;6766;p56"/>
          <p:cNvSpPr/>
          <p:nvPr/>
        </p:nvSpPr>
        <p:spPr>
          <a:xfrm>
            <a:off x="5499010" y="1839447"/>
            <a:ext cx="573344" cy="240801"/>
          </a:xfrm>
          <a:custGeom>
            <a:avLst/>
            <a:gdLst/>
            <a:ahLst/>
            <a:cxnLst/>
            <a:rect l="l" t="t" r="r" b="b"/>
            <a:pathLst>
              <a:path w="28635" h="12019" fill="none" extrusionOk="0">
                <a:moveTo>
                  <a:pt x="1" y="12018"/>
                </a:moveTo>
                <a:lnTo>
                  <a:pt x="28635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7" name="Google Shape;6767;p56"/>
          <p:cNvSpPr/>
          <p:nvPr/>
        </p:nvSpPr>
        <p:spPr>
          <a:xfrm>
            <a:off x="5461868" y="2023669"/>
            <a:ext cx="106620" cy="106666"/>
          </a:xfrm>
          <a:custGeom>
            <a:avLst/>
            <a:gdLst/>
            <a:ahLst/>
            <a:cxnLst/>
            <a:rect l="l" t="t" r="r" b="b"/>
            <a:pathLst>
              <a:path w="5325" h="5324" extrusionOk="0">
                <a:moveTo>
                  <a:pt x="5324" y="2662"/>
                </a:moveTo>
                <a:cubicBezTo>
                  <a:pt x="5324" y="4114"/>
                  <a:pt x="4155" y="5324"/>
                  <a:pt x="2663" y="5324"/>
                </a:cubicBezTo>
                <a:cubicBezTo>
                  <a:pt x="1211" y="5324"/>
                  <a:pt x="1" y="4114"/>
                  <a:pt x="1" y="2662"/>
                </a:cubicBezTo>
                <a:cubicBezTo>
                  <a:pt x="1" y="1170"/>
                  <a:pt x="1211" y="0"/>
                  <a:pt x="2663" y="0"/>
                </a:cubicBezTo>
                <a:cubicBezTo>
                  <a:pt x="4155" y="0"/>
                  <a:pt x="5324" y="1170"/>
                  <a:pt x="5324" y="266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8" name="Google Shape;6768;p56"/>
          <p:cNvSpPr/>
          <p:nvPr/>
        </p:nvSpPr>
        <p:spPr>
          <a:xfrm>
            <a:off x="5610455" y="2688651"/>
            <a:ext cx="584637" cy="20"/>
          </a:xfrm>
          <a:custGeom>
            <a:avLst/>
            <a:gdLst/>
            <a:ahLst/>
            <a:cxnLst/>
            <a:rect l="l" t="t" r="r" b="b"/>
            <a:pathLst>
              <a:path w="29199" h="1" fill="none" extrusionOk="0">
                <a:moveTo>
                  <a:pt x="0" y="0"/>
                </a:moveTo>
                <a:lnTo>
                  <a:pt x="29199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9" name="Google Shape;6769;p56"/>
          <p:cNvSpPr/>
          <p:nvPr/>
        </p:nvSpPr>
        <p:spPr>
          <a:xfrm>
            <a:off x="5584606" y="2619149"/>
            <a:ext cx="124380" cy="124457"/>
          </a:xfrm>
          <a:custGeom>
            <a:avLst/>
            <a:gdLst/>
            <a:ahLst/>
            <a:cxnLst/>
            <a:rect l="l" t="t" r="r" b="b"/>
            <a:pathLst>
              <a:path w="6212" h="6212" extrusionOk="0">
                <a:moveTo>
                  <a:pt x="1" y="3550"/>
                </a:moveTo>
                <a:cubicBezTo>
                  <a:pt x="1" y="1170"/>
                  <a:pt x="2864" y="1"/>
                  <a:pt x="4558" y="1695"/>
                </a:cubicBezTo>
                <a:cubicBezTo>
                  <a:pt x="6211" y="3348"/>
                  <a:pt x="5042" y="6212"/>
                  <a:pt x="2663" y="6212"/>
                </a:cubicBezTo>
                <a:cubicBezTo>
                  <a:pt x="1211" y="6212"/>
                  <a:pt x="1" y="5042"/>
                  <a:pt x="1" y="355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0" name="Google Shape;6770;p56"/>
          <p:cNvSpPr/>
          <p:nvPr/>
        </p:nvSpPr>
        <p:spPr>
          <a:xfrm>
            <a:off x="5482872" y="3297074"/>
            <a:ext cx="589482" cy="247252"/>
          </a:xfrm>
          <a:custGeom>
            <a:avLst/>
            <a:gdLst/>
            <a:ahLst/>
            <a:cxnLst/>
            <a:rect l="l" t="t" r="r" b="b"/>
            <a:pathLst>
              <a:path w="29441" h="12341" fill="none" extrusionOk="0">
                <a:moveTo>
                  <a:pt x="0" y="0"/>
                </a:moveTo>
                <a:lnTo>
                  <a:pt x="29441" y="12341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1" name="Google Shape;6771;p56"/>
          <p:cNvSpPr/>
          <p:nvPr/>
        </p:nvSpPr>
        <p:spPr>
          <a:xfrm>
            <a:off x="5458645" y="3260710"/>
            <a:ext cx="106600" cy="106666"/>
          </a:xfrm>
          <a:custGeom>
            <a:avLst/>
            <a:gdLst/>
            <a:ahLst/>
            <a:cxnLst/>
            <a:rect l="l" t="t" r="r" b="b"/>
            <a:pathLst>
              <a:path w="5324" h="5324" extrusionOk="0">
                <a:moveTo>
                  <a:pt x="5324" y="2662"/>
                </a:moveTo>
                <a:cubicBezTo>
                  <a:pt x="5324" y="4114"/>
                  <a:pt x="4154" y="5324"/>
                  <a:pt x="2662" y="5324"/>
                </a:cubicBezTo>
                <a:cubicBezTo>
                  <a:pt x="1210" y="5324"/>
                  <a:pt x="0" y="4114"/>
                  <a:pt x="0" y="2662"/>
                </a:cubicBezTo>
                <a:cubicBezTo>
                  <a:pt x="0" y="1170"/>
                  <a:pt x="1210" y="0"/>
                  <a:pt x="2662" y="0"/>
                </a:cubicBezTo>
                <a:cubicBezTo>
                  <a:pt x="4154" y="0"/>
                  <a:pt x="5324" y="1170"/>
                  <a:pt x="5324" y="26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2" name="Google Shape;6772;p56"/>
          <p:cNvSpPr/>
          <p:nvPr/>
        </p:nvSpPr>
        <p:spPr>
          <a:xfrm>
            <a:off x="4994343" y="3931342"/>
            <a:ext cx="354498" cy="459763"/>
          </a:xfrm>
          <a:custGeom>
            <a:avLst/>
            <a:gdLst/>
            <a:ahLst/>
            <a:cxnLst/>
            <a:rect l="l" t="t" r="r" b="b"/>
            <a:pathLst>
              <a:path w="17705" h="22948" fill="none" extrusionOk="0">
                <a:moveTo>
                  <a:pt x="0" y="0"/>
                </a:moveTo>
                <a:lnTo>
                  <a:pt x="17705" y="22948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3" name="Google Shape;6773;p56"/>
          <p:cNvSpPr/>
          <p:nvPr/>
        </p:nvSpPr>
        <p:spPr>
          <a:xfrm>
            <a:off x="4954779" y="3885281"/>
            <a:ext cx="125181" cy="124457"/>
          </a:xfrm>
          <a:custGeom>
            <a:avLst/>
            <a:gdLst/>
            <a:ahLst/>
            <a:cxnLst/>
            <a:rect l="l" t="t" r="r" b="b"/>
            <a:pathLst>
              <a:path w="6252" h="6212" extrusionOk="0">
                <a:moveTo>
                  <a:pt x="40" y="3550"/>
                </a:moveTo>
                <a:cubicBezTo>
                  <a:pt x="0" y="1170"/>
                  <a:pt x="2863" y="1"/>
                  <a:pt x="4557" y="1654"/>
                </a:cubicBezTo>
                <a:cubicBezTo>
                  <a:pt x="6251" y="3348"/>
                  <a:pt x="5041" y="6211"/>
                  <a:pt x="2702" y="6211"/>
                </a:cubicBezTo>
                <a:cubicBezTo>
                  <a:pt x="1210" y="6211"/>
                  <a:pt x="0" y="5042"/>
                  <a:pt x="40" y="35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4" name="Google Shape;6774;p56"/>
          <p:cNvSpPr/>
          <p:nvPr/>
        </p:nvSpPr>
        <p:spPr>
          <a:xfrm>
            <a:off x="6161975" y="1492000"/>
            <a:ext cx="2369182" cy="667426"/>
          </a:xfrm>
          <a:custGeom>
            <a:avLst/>
            <a:gdLst/>
            <a:ahLst/>
            <a:cxnLst/>
            <a:rect l="l" t="t" r="r" b="b"/>
            <a:pathLst>
              <a:path w="118326" h="33313" extrusionOk="0">
                <a:moveTo>
                  <a:pt x="101670" y="1"/>
                </a:moveTo>
                <a:lnTo>
                  <a:pt x="1669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96" y="33313"/>
                </a:cubicBezTo>
                <a:lnTo>
                  <a:pt x="101670" y="33313"/>
                </a:lnTo>
                <a:cubicBezTo>
                  <a:pt x="110865" y="33313"/>
                  <a:pt x="118326" y="25852"/>
                  <a:pt x="118326" y="16657"/>
                </a:cubicBezTo>
                <a:lnTo>
                  <a:pt x="118326" y="16657"/>
                </a:lnTo>
                <a:cubicBezTo>
                  <a:pt x="118326" y="7462"/>
                  <a:pt x="110865" y="1"/>
                  <a:pt x="1016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5" name="Google Shape;6775;p56"/>
          <p:cNvSpPr/>
          <p:nvPr/>
        </p:nvSpPr>
        <p:spPr>
          <a:xfrm>
            <a:off x="5822013" y="1590593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882"/>
                  <a:pt x="19883" y="25649"/>
                  <a:pt x="12785" y="25649"/>
                </a:cubicBezTo>
                <a:cubicBezTo>
                  <a:pt x="5727" y="25649"/>
                  <a:pt x="1" y="19882"/>
                  <a:pt x="1" y="12825"/>
                </a:cubicBezTo>
                <a:cubicBezTo>
                  <a:pt x="1" y="5727"/>
                  <a:pt x="5727" y="0"/>
                  <a:pt x="12785" y="0"/>
                </a:cubicBezTo>
                <a:cubicBezTo>
                  <a:pt x="19883" y="0"/>
                  <a:pt x="25610" y="5727"/>
                  <a:pt x="25610" y="12825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0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776" name="Google Shape;6776;p56"/>
          <p:cNvSpPr txBox="1"/>
          <p:nvPr/>
        </p:nvSpPr>
        <p:spPr>
          <a:xfrm>
            <a:off x="6324175" y="150562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77" name="Google Shape;6777;p56"/>
          <p:cNvSpPr/>
          <p:nvPr/>
        </p:nvSpPr>
        <p:spPr>
          <a:xfrm>
            <a:off x="6307318" y="2349298"/>
            <a:ext cx="2369182" cy="667406"/>
          </a:xfrm>
          <a:custGeom>
            <a:avLst/>
            <a:gdLst/>
            <a:ahLst/>
            <a:cxnLst/>
            <a:rect l="l" t="t" r="r" b="b"/>
            <a:pathLst>
              <a:path w="118326" h="33312" extrusionOk="0">
                <a:moveTo>
                  <a:pt x="16656" y="0"/>
                </a:moveTo>
                <a:lnTo>
                  <a:pt x="101670" y="0"/>
                </a:lnTo>
                <a:cubicBezTo>
                  <a:pt x="110905" y="0"/>
                  <a:pt x="118326" y="7461"/>
                  <a:pt x="118326" y="16656"/>
                </a:cubicBezTo>
                <a:cubicBezTo>
                  <a:pt x="118326" y="25891"/>
                  <a:pt x="110905" y="33312"/>
                  <a:pt x="101670" y="33312"/>
                </a:cubicBezTo>
                <a:lnTo>
                  <a:pt x="16656" y="33312"/>
                </a:lnTo>
                <a:cubicBezTo>
                  <a:pt x="7461" y="33312"/>
                  <a:pt x="0" y="25891"/>
                  <a:pt x="0" y="16656"/>
                </a:cubicBezTo>
                <a:cubicBezTo>
                  <a:pt x="0" y="7461"/>
                  <a:pt x="7461" y="0"/>
                  <a:pt x="1665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8" name="Google Shape;6778;p56"/>
          <p:cNvSpPr/>
          <p:nvPr/>
        </p:nvSpPr>
        <p:spPr>
          <a:xfrm>
            <a:off x="5967356" y="2447870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923"/>
                  <a:pt x="19883" y="25649"/>
                  <a:pt x="12785" y="25649"/>
                </a:cubicBezTo>
                <a:cubicBezTo>
                  <a:pt x="5728" y="25649"/>
                  <a:pt x="1" y="19923"/>
                  <a:pt x="1" y="12825"/>
                </a:cubicBezTo>
                <a:cubicBezTo>
                  <a:pt x="1" y="5767"/>
                  <a:pt x="5728" y="0"/>
                  <a:pt x="12785" y="0"/>
                </a:cubicBezTo>
                <a:cubicBezTo>
                  <a:pt x="19883" y="0"/>
                  <a:pt x="25610" y="5767"/>
                  <a:pt x="25610" y="12825"/>
                </a:cubicBezTo>
                <a:close/>
              </a:path>
            </a:pathLst>
          </a:custGeom>
          <a:solidFill>
            <a:schemeClr val="accent3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0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779" name="Google Shape;6779;p56"/>
          <p:cNvSpPr txBox="1"/>
          <p:nvPr/>
        </p:nvSpPr>
        <p:spPr>
          <a:xfrm>
            <a:off x="6505187" y="2356100"/>
            <a:ext cx="1464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0" name="Google Shape;6780;p56"/>
          <p:cNvSpPr/>
          <p:nvPr/>
        </p:nvSpPr>
        <p:spPr>
          <a:xfrm>
            <a:off x="6123212" y="3206576"/>
            <a:ext cx="2370003" cy="668227"/>
          </a:xfrm>
          <a:custGeom>
            <a:avLst/>
            <a:gdLst/>
            <a:ahLst/>
            <a:cxnLst/>
            <a:rect l="l" t="t" r="r" b="b"/>
            <a:pathLst>
              <a:path w="118367" h="33353" extrusionOk="0">
                <a:moveTo>
                  <a:pt x="101670" y="41"/>
                </a:moveTo>
                <a:lnTo>
                  <a:pt x="16697" y="41"/>
                </a:lnTo>
                <a:cubicBezTo>
                  <a:pt x="7461" y="0"/>
                  <a:pt x="0" y="7461"/>
                  <a:pt x="0" y="16696"/>
                </a:cubicBezTo>
                <a:lnTo>
                  <a:pt x="0" y="16696"/>
                </a:lnTo>
                <a:cubicBezTo>
                  <a:pt x="0" y="25891"/>
                  <a:pt x="7461" y="33352"/>
                  <a:pt x="16697" y="33312"/>
                </a:cubicBezTo>
                <a:lnTo>
                  <a:pt x="101670" y="33312"/>
                </a:lnTo>
                <a:cubicBezTo>
                  <a:pt x="110865" y="33352"/>
                  <a:pt x="118366" y="25891"/>
                  <a:pt x="118326" y="16696"/>
                </a:cubicBezTo>
                <a:lnTo>
                  <a:pt x="118326" y="16696"/>
                </a:lnTo>
                <a:cubicBezTo>
                  <a:pt x="118366" y="7461"/>
                  <a:pt x="110905" y="0"/>
                  <a:pt x="101670" y="4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56"/>
          <p:cNvSpPr/>
          <p:nvPr/>
        </p:nvSpPr>
        <p:spPr>
          <a:xfrm>
            <a:off x="5783250" y="3305949"/>
            <a:ext cx="512776" cy="513096"/>
          </a:xfrm>
          <a:custGeom>
            <a:avLst/>
            <a:gdLst/>
            <a:ahLst/>
            <a:cxnLst/>
            <a:rect l="l" t="t" r="r" b="b"/>
            <a:pathLst>
              <a:path w="25610" h="25610" extrusionOk="0">
                <a:moveTo>
                  <a:pt x="25610" y="12785"/>
                </a:moveTo>
                <a:cubicBezTo>
                  <a:pt x="25610" y="19883"/>
                  <a:pt x="19883" y="25610"/>
                  <a:pt x="12785" y="25610"/>
                </a:cubicBezTo>
                <a:cubicBezTo>
                  <a:pt x="5727" y="25610"/>
                  <a:pt x="1" y="19883"/>
                  <a:pt x="1" y="12785"/>
                </a:cubicBezTo>
                <a:cubicBezTo>
                  <a:pt x="1" y="5727"/>
                  <a:pt x="5727" y="1"/>
                  <a:pt x="12785" y="1"/>
                </a:cubicBezTo>
                <a:cubicBezTo>
                  <a:pt x="19883" y="1"/>
                  <a:pt x="25610" y="5727"/>
                  <a:pt x="25610" y="12785"/>
                </a:cubicBez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0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782" name="Google Shape;6782;p56"/>
          <p:cNvSpPr txBox="1"/>
          <p:nvPr/>
        </p:nvSpPr>
        <p:spPr>
          <a:xfrm>
            <a:off x="6326938" y="3220575"/>
            <a:ext cx="144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nice name, but it’s hot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3" name="Google Shape;6783;p56"/>
          <p:cNvSpPr/>
          <p:nvPr/>
        </p:nvSpPr>
        <p:spPr>
          <a:xfrm>
            <a:off x="5465112" y="4064655"/>
            <a:ext cx="2368381" cy="667426"/>
          </a:xfrm>
          <a:custGeom>
            <a:avLst/>
            <a:gdLst/>
            <a:ahLst/>
            <a:cxnLst/>
            <a:rect l="l" t="t" r="r" b="b"/>
            <a:pathLst>
              <a:path w="118286" h="33313" extrusionOk="0">
                <a:moveTo>
                  <a:pt x="101670" y="1"/>
                </a:moveTo>
                <a:lnTo>
                  <a:pt x="1665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56" y="33313"/>
                </a:cubicBezTo>
                <a:lnTo>
                  <a:pt x="101670" y="33313"/>
                </a:lnTo>
                <a:cubicBezTo>
                  <a:pt x="110824" y="33313"/>
                  <a:pt x="118285" y="25852"/>
                  <a:pt x="118285" y="16657"/>
                </a:cubicBezTo>
                <a:lnTo>
                  <a:pt x="118285" y="16657"/>
                </a:lnTo>
                <a:cubicBezTo>
                  <a:pt x="118285" y="7462"/>
                  <a:pt x="110865" y="1"/>
                  <a:pt x="1016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56"/>
          <p:cNvSpPr/>
          <p:nvPr/>
        </p:nvSpPr>
        <p:spPr>
          <a:xfrm>
            <a:off x="5124349" y="4163227"/>
            <a:ext cx="513577" cy="513096"/>
          </a:xfrm>
          <a:custGeom>
            <a:avLst/>
            <a:gdLst/>
            <a:ahLst/>
            <a:cxnLst/>
            <a:rect l="l" t="t" r="r" b="b"/>
            <a:pathLst>
              <a:path w="25650" h="25610" extrusionOk="0">
                <a:moveTo>
                  <a:pt x="25650" y="12826"/>
                </a:moveTo>
                <a:cubicBezTo>
                  <a:pt x="25650" y="19883"/>
                  <a:pt x="19882" y="25610"/>
                  <a:pt x="12825" y="25610"/>
                </a:cubicBezTo>
                <a:cubicBezTo>
                  <a:pt x="5767" y="25610"/>
                  <a:pt x="0" y="19883"/>
                  <a:pt x="0" y="12826"/>
                </a:cubicBezTo>
                <a:cubicBezTo>
                  <a:pt x="0" y="5728"/>
                  <a:pt x="5767" y="1"/>
                  <a:pt x="12825" y="1"/>
                </a:cubicBezTo>
                <a:cubicBezTo>
                  <a:pt x="19882" y="1"/>
                  <a:pt x="25650" y="5728"/>
                  <a:pt x="25650" y="12826"/>
                </a:cubicBezTo>
                <a:close/>
              </a:path>
            </a:pathLst>
          </a:custGeom>
          <a:solidFill>
            <a:schemeClr val="accent5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0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785" name="Google Shape;6785;p56"/>
          <p:cNvSpPr txBox="1"/>
          <p:nvPr/>
        </p:nvSpPr>
        <p:spPr>
          <a:xfrm>
            <a:off x="5625749" y="408507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6" name="Google Shape;6786;p56"/>
          <p:cNvSpPr/>
          <p:nvPr/>
        </p:nvSpPr>
        <p:spPr>
          <a:xfrm>
            <a:off x="2145264" y="2223237"/>
            <a:ext cx="366605" cy="927994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29" y="0"/>
                </a:moveTo>
                <a:lnTo>
                  <a:pt x="0" y="2793"/>
                </a:lnTo>
                <a:lnTo>
                  <a:pt x="0" y="15517"/>
                </a:lnTo>
                <a:lnTo>
                  <a:pt x="6129" y="15517"/>
                </a:lnTo>
                <a:lnTo>
                  <a:pt x="612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7" name="Google Shape;6787;p56"/>
          <p:cNvSpPr/>
          <p:nvPr/>
        </p:nvSpPr>
        <p:spPr>
          <a:xfrm>
            <a:off x="2493200" y="2223237"/>
            <a:ext cx="366605" cy="927994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30" y="0"/>
                </a:moveTo>
                <a:lnTo>
                  <a:pt x="1" y="2793"/>
                </a:lnTo>
                <a:lnTo>
                  <a:pt x="1" y="15517"/>
                </a:lnTo>
                <a:lnTo>
                  <a:pt x="6130" y="15517"/>
                </a:lnTo>
                <a:lnTo>
                  <a:pt x="61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8" name="Google Shape;6788;p56"/>
          <p:cNvSpPr/>
          <p:nvPr/>
        </p:nvSpPr>
        <p:spPr>
          <a:xfrm>
            <a:off x="2841196" y="2223237"/>
            <a:ext cx="361940" cy="927994"/>
          </a:xfrm>
          <a:custGeom>
            <a:avLst/>
            <a:gdLst/>
            <a:ahLst/>
            <a:cxnLst/>
            <a:rect l="l" t="t" r="r" b="b"/>
            <a:pathLst>
              <a:path w="6052" h="15517" extrusionOk="0">
                <a:moveTo>
                  <a:pt x="6052" y="0"/>
                </a:moveTo>
                <a:lnTo>
                  <a:pt x="0" y="2793"/>
                </a:lnTo>
                <a:lnTo>
                  <a:pt x="0" y="15517"/>
                </a:lnTo>
                <a:lnTo>
                  <a:pt x="6052" y="15517"/>
                </a:lnTo>
                <a:lnTo>
                  <a:pt x="605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9" name="Google Shape;6789;p56"/>
          <p:cNvSpPr/>
          <p:nvPr/>
        </p:nvSpPr>
        <p:spPr>
          <a:xfrm>
            <a:off x="3184527" y="2223237"/>
            <a:ext cx="366605" cy="927994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30" y="0"/>
                </a:moveTo>
                <a:lnTo>
                  <a:pt x="1" y="2793"/>
                </a:lnTo>
                <a:lnTo>
                  <a:pt x="1" y="15517"/>
                </a:lnTo>
                <a:lnTo>
                  <a:pt x="6130" y="15517"/>
                </a:lnTo>
                <a:lnTo>
                  <a:pt x="61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0" name="Google Shape;6790;p56"/>
          <p:cNvSpPr/>
          <p:nvPr/>
        </p:nvSpPr>
        <p:spPr>
          <a:xfrm>
            <a:off x="3532523" y="2223237"/>
            <a:ext cx="366605" cy="927994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29" y="0"/>
                </a:moveTo>
                <a:lnTo>
                  <a:pt x="0" y="2793"/>
                </a:lnTo>
                <a:lnTo>
                  <a:pt x="0" y="15517"/>
                </a:lnTo>
                <a:lnTo>
                  <a:pt x="6129" y="15517"/>
                </a:lnTo>
                <a:lnTo>
                  <a:pt x="612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1" name="Google Shape;6791;p56"/>
          <p:cNvSpPr/>
          <p:nvPr/>
        </p:nvSpPr>
        <p:spPr>
          <a:xfrm>
            <a:off x="3880459" y="2223237"/>
            <a:ext cx="366605" cy="927994"/>
          </a:xfrm>
          <a:custGeom>
            <a:avLst/>
            <a:gdLst/>
            <a:ahLst/>
            <a:cxnLst/>
            <a:rect l="l" t="t" r="r" b="b"/>
            <a:pathLst>
              <a:path w="6130" h="15517" extrusionOk="0">
                <a:moveTo>
                  <a:pt x="6130" y="0"/>
                </a:moveTo>
                <a:lnTo>
                  <a:pt x="1" y="2793"/>
                </a:lnTo>
                <a:lnTo>
                  <a:pt x="1" y="15517"/>
                </a:lnTo>
                <a:lnTo>
                  <a:pt x="6130" y="15517"/>
                </a:lnTo>
                <a:lnTo>
                  <a:pt x="61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2" name="Google Shape;6792;p56"/>
          <p:cNvSpPr/>
          <p:nvPr/>
        </p:nvSpPr>
        <p:spPr>
          <a:xfrm>
            <a:off x="457200" y="2534102"/>
            <a:ext cx="3984882" cy="664732"/>
          </a:xfrm>
          <a:custGeom>
            <a:avLst/>
            <a:gdLst/>
            <a:ahLst/>
            <a:cxnLst/>
            <a:rect l="l" t="t" r="r" b="b"/>
            <a:pathLst>
              <a:path w="42594" h="10397" extrusionOk="0">
                <a:moveTo>
                  <a:pt x="1" y="0"/>
                </a:moveTo>
                <a:lnTo>
                  <a:pt x="1" y="10396"/>
                </a:lnTo>
                <a:lnTo>
                  <a:pt x="42593" y="10396"/>
                </a:lnTo>
                <a:lnTo>
                  <a:pt x="4259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3" name="Google Shape;6793;p56"/>
          <p:cNvSpPr/>
          <p:nvPr/>
        </p:nvSpPr>
        <p:spPr>
          <a:xfrm>
            <a:off x="2080258" y="2682594"/>
            <a:ext cx="167095" cy="162430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1" y="0"/>
                </a:moveTo>
                <a:lnTo>
                  <a:pt x="1" y="2715"/>
                </a:lnTo>
                <a:lnTo>
                  <a:pt x="2794" y="2715"/>
                </a:lnTo>
                <a:lnTo>
                  <a:pt x="279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4" name="Google Shape;6794;p56"/>
          <p:cNvSpPr/>
          <p:nvPr/>
        </p:nvSpPr>
        <p:spPr>
          <a:xfrm>
            <a:off x="2330834" y="2682594"/>
            <a:ext cx="162430" cy="162430"/>
          </a:xfrm>
          <a:custGeom>
            <a:avLst/>
            <a:gdLst/>
            <a:ahLst/>
            <a:cxnLst/>
            <a:rect l="l" t="t" r="r" b="b"/>
            <a:pathLst>
              <a:path w="2716" h="2716" extrusionOk="0">
                <a:moveTo>
                  <a:pt x="0" y="0"/>
                </a:moveTo>
                <a:lnTo>
                  <a:pt x="0" y="2715"/>
                </a:lnTo>
                <a:lnTo>
                  <a:pt x="2716" y="2715"/>
                </a:lnTo>
                <a:lnTo>
                  <a:pt x="271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5" name="Google Shape;6795;p56"/>
          <p:cNvSpPr/>
          <p:nvPr/>
        </p:nvSpPr>
        <p:spPr>
          <a:xfrm>
            <a:off x="2576745" y="2682594"/>
            <a:ext cx="167095" cy="162430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0" y="0"/>
                </a:moveTo>
                <a:lnTo>
                  <a:pt x="0" y="2715"/>
                </a:lnTo>
                <a:lnTo>
                  <a:pt x="2793" y="2715"/>
                </a:lnTo>
                <a:lnTo>
                  <a:pt x="279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6" name="Google Shape;6796;p56"/>
          <p:cNvSpPr/>
          <p:nvPr/>
        </p:nvSpPr>
        <p:spPr>
          <a:xfrm>
            <a:off x="2827261" y="2682594"/>
            <a:ext cx="162490" cy="162430"/>
          </a:xfrm>
          <a:custGeom>
            <a:avLst/>
            <a:gdLst/>
            <a:ahLst/>
            <a:cxnLst/>
            <a:rect l="l" t="t" r="r" b="b"/>
            <a:pathLst>
              <a:path w="2717" h="2716" extrusionOk="0">
                <a:moveTo>
                  <a:pt x="1" y="0"/>
                </a:moveTo>
                <a:lnTo>
                  <a:pt x="1" y="2715"/>
                </a:lnTo>
                <a:lnTo>
                  <a:pt x="2716" y="2715"/>
                </a:lnTo>
                <a:lnTo>
                  <a:pt x="271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7" name="Google Shape;6797;p56"/>
          <p:cNvSpPr/>
          <p:nvPr/>
        </p:nvSpPr>
        <p:spPr>
          <a:xfrm>
            <a:off x="3073173" y="2682594"/>
            <a:ext cx="167095" cy="162430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1" y="0"/>
                </a:moveTo>
                <a:lnTo>
                  <a:pt x="1" y="2715"/>
                </a:lnTo>
                <a:lnTo>
                  <a:pt x="2794" y="2715"/>
                </a:lnTo>
                <a:lnTo>
                  <a:pt x="279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8" name="Google Shape;6798;p56"/>
          <p:cNvSpPr/>
          <p:nvPr/>
        </p:nvSpPr>
        <p:spPr>
          <a:xfrm>
            <a:off x="3323749" y="2682594"/>
            <a:ext cx="162430" cy="162430"/>
          </a:xfrm>
          <a:custGeom>
            <a:avLst/>
            <a:gdLst/>
            <a:ahLst/>
            <a:cxnLst/>
            <a:rect l="l" t="t" r="r" b="b"/>
            <a:pathLst>
              <a:path w="2716" h="2716" extrusionOk="0">
                <a:moveTo>
                  <a:pt x="0" y="0"/>
                </a:moveTo>
                <a:lnTo>
                  <a:pt x="0" y="2715"/>
                </a:lnTo>
                <a:lnTo>
                  <a:pt x="2715" y="2715"/>
                </a:lnTo>
                <a:lnTo>
                  <a:pt x="271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9" name="Google Shape;6799;p56"/>
          <p:cNvSpPr/>
          <p:nvPr/>
        </p:nvSpPr>
        <p:spPr>
          <a:xfrm>
            <a:off x="3569601" y="2682594"/>
            <a:ext cx="167095" cy="162430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1" y="0"/>
                </a:moveTo>
                <a:lnTo>
                  <a:pt x="1" y="2715"/>
                </a:lnTo>
                <a:lnTo>
                  <a:pt x="2794" y="2715"/>
                </a:lnTo>
                <a:lnTo>
                  <a:pt x="279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0" name="Google Shape;6800;p56"/>
          <p:cNvSpPr/>
          <p:nvPr/>
        </p:nvSpPr>
        <p:spPr>
          <a:xfrm>
            <a:off x="3820177" y="2682594"/>
            <a:ext cx="162430" cy="162430"/>
          </a:xfrm>
          <a:custGeom>
            <a:avLst/>
            <a:gdLst/>
            <a:ahLst/>
            <a:cxnLst/>
            <a:rect l="l" t="t" r="r" b="b"/>
            <a:pathLst>
              <a:path w="2716" h="2716" extrusionOk="0">
                <a:moveTo>
                  <a:pt x="0" y="0"/>
                </a:moveTo>
                <a:lnTo>
                  <a:pt x="0" y="2715"/>
                </a:lnTo>
                <a:lnTo>
                  <a:pt x="2716" y="2715"/>
                </a:lnTo>
                <a:lnTo>
                  <a:pt x="271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1" name="Google Shape;6801;p56"/>
          <p:cNvSpPr/>
          <p:nvPr/>
        </p:nvSpPr>
        <p:spPr>
          <a:xfrm>
            <a:off x="4066088" y="2682594"/>
            <a:ext cx="167095" cy="162430"/>
          </a:xfrm>
          <a:custGeom>
            <a:avLst/>
            <a:gdLst/>
            <a:ahLst/>
            <a:cxnLst/>
            <a:rect l="l" t="t" r="r" b="b"/>
            <a:pathLst>
              <a:path w="2794" h="2716" extrusionOk="0">
                <a:moveTo>
                  <a:pt x="0" y="0"/>
                </a:moveTo>
                <a:lnTo>
                  <a:pt x="0" y="2715"/>
                </a:lnTo>
                <a:lnTo>
                  <a:pt x="2793" y="2715"/>
                </a:lnTo>
                <a:lnTo>
                  <a:pt x="279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2" name="Google Shape;6802;p56"/>
          <p:cNvGrpSpPr/>
          <p:nvPr/>
        </p:nvGrpSpPr>
        <p:grpSpPr>
          <a:xfrm>
            <a:off x="8044277" y="1684971"/>
            <a:ext cx="281478" cy="281482"/>
            <a:chOff x="2685825" y="840375"/>
            <a:chExt cx="481900" cy="481825"/>
          </a:xfrm>
        </p:grpSpPr>
        <p:sp>
          <p:nvSpPr>
            <p:cNvPr id="6803" name="Google Shape;6803;p56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04" name="Google Shape;6804;p56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05" name="Google Shape;6805;p56"/>
          <p:cNvGrpSpPr/>
          <p:nvPr/>
        </p:nvGrpSpPr>
        <p:grpSpPr>
          <a:xfrm>
            <a:off x="7988329" y="3399548"/>
            <a:ext cx="283454" cy="276372"/>
            <a:chOff x="-31817400" y="3910025"/>
            <a:chExt cx="301675" cy="294075"/>
          </a:xfrm>
        </p:grpSpPr>
        <p:sp>
          <p:nvSpPr>
            <p:cNvPr id="6806" name="Google Shape;6806;p56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6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6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9" name="Google Shape;6809;p56"/>
          <p:cNvGrpSpPr/>
          <p:nvPr/>
        </p:nvGrpSpPr>
        <p:grpSpPr>
          <a:xfrm>
            <a:off x="7350178" y="4256633"/>
            <a:ext cx="283458" cy="283458"/>
            <a:chOff x="-30735200" y="3192625"/>
            <a:chExt cx="292225" cy="292225"/>
          </a:xfrm>
        </p:grpSpPr>
        <p:sp>
          <p:nvSpPr>
            <p:cNvPr id="6810" name="Google Shape;6810;p56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6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6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6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6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6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6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56"/>
          <p:cNvGrpSpPr/>
          <p:nvPr/>
        </p:nvGrpSpPr>
        <p:grpSpPr>
          <a:xfrm>
            <a:off x="8182262" y="2541267"/>
            <a:ext cx="283453" cy="283456"/>
            <a:chOff x="-59470075" y="3308975"/>
            <a:chExt cx="318200" cy="316075"/>
          </a:xfrm>
        </p:grpSpPr>
        <p:sp>
          <p:nvSpPr>
            <p:cNvPr id="6818" name="Google Shape;6818;p56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6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6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6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6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6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6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6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6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7" name="Google Shape;6827;p56"/>
          <p:cNvSpPr/>
          <p:nvPr/>
        </p:nvSpPr>
        <p:spPr>
          <a:xfrm>
            <a:off x="894518" y="3678888"/>
            <a:ext cx="1624423" cy="167673"/>
          </a:xfrm>
          <a:custGeom>
            <a:avLst/>
            <a:gdLst/>
            <a:ahLst/>
            <a:cxnLst/>
            <a:rect l="l" t="t" r="r" b="b"/>
            <a:pathLst>
              <a:path w="29327" h="3027" extrusionOk="0">
                <a:moveTo>
                  <a:pt x="0" y="1"/>
                </a:moveTo>
                <a:lnTo>
                  <a:pt x="0" y="3026"/>
                </a:lnTo>
                <a:lnTo>
                  <a:pt x="29093" y="3026"/>
                </a:lnTo>
                <a:lnTo>
                  <a:pt x="29326" y="1"/>
                </a:lnTo>
                <a:close/>
              </a:path>
            </a:pathLst>
          </a:custGeom>
          <a:solidFill>
            <a:srgbClr val="F25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8" name="Google Shape;6828;p56"/>
          <p:cNvSpPr/>
          <p:nvPr/>
        </p:nvSpPr>
        <p:spPr>
          <a:xfrm>
            <a:off x="477650" y="3399547"/>
            <a:ext cx="425506" cy="442697"/>
          </a:xfrm>
          <a:custGeom>
            <a:avLst/>
            <a:gdLst/>
            <a:ahLst/>
            <a:cxnLst/>
            <a:rect l="l" t="t" r="r" b="b"/>
            <a:pathLst>
              <a:path w="7682" h="7992" extrusionOk="0">
                <a:moveTo>
                  <a:pt x="7061" y="621"/>
                </a:moveTo>
                <a:lnTo>
                  <a:pt x="7061" y="3958"/>
                </a:lnTo>
                <a:lnTo>
                  <a:pt x="932" y="3958"/>
                </a:lnTo>
                <a:lnTo>
                  <a:pt x="2173" y="621"/>
                </a:lnTo>
                <a:close/>
                <a:moveTo>
                  <a:pt x="1862" y="1"/>
                </a:moveTo>
                <a:lnTo>
                  <a:pt x="1" y="4656"/>
                </a:lnTo>
                <a:lnTo>
                  <a:pt x="1" y="7992"/>
                </a:lnTo>
                <a:lnTo>
                  <a:pt x="7681" y="7992"/>
                </a:lnTo>
                <a:lnTo>
                  <a:pt x="768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9" name="Google Shape;6829;p56"/>
          <p:cNvSpPr/>
          <p:nvPr/>
        </p:nvSpPr>
        <p:spPr>
          <a:xfrm>
            <a:off x="580787" y="3790613"/>
            <a:ext cx="244990" cy="245001"/>
          </a:xfrm>
          <a:custGeom>
            <a:avLst/>
            <a:gdLst/>
            <a:ahLst/>
            <a:cxnLst/>
            <a:rect l="l" t="t" r="r" b="b"/>
            <a:pathLst>
              <a:path w="4423" h="4423" extrusionOk="0">
                <a:moveTo>
                  <a:pt x="2250" y="1242"/>
                </a:moveTo>
                <a:lnTo>
                  <a:pt x="2638" y="1320"/>
                </a:lnTo>
                <a:lnTo>
                  <a:pt x="2871" y="1475"/>
                </a:lnTo>
                <a:lnTo>
                  <a:pt x="3104" y="1785"/>
                </a:lnTo>
                <a:lnTo>
                  <a:pt x="3181" y="2173"/>
                </a:lnTo>
                <a:lnTo>
                  <a:pt x="3104" y="2561"/>
                </a:lnTo>
                <a:lnTo>
                  <a:pt x="2871" y="2871"/>
                </a:lnTo>
                <a:lnTo>
                  <a:pt x="2638" y="3104"/>
                </a:lnTo>
                <a:lnTo>
                  <a:pt x="2250" y="3182"/>
                </a:lnTo>
                <a:lnTo>
                  <a:pt x="1862" y="3104"/>
                </a:lnTo>
                <a:lnTo>
                  <a:pt x="1552" y="2871"/>
                </a:lnTo>
                <a:lnTo>
                  <a:pt x="1319" y="2561"/>
                </a:lnTo>
                <a:lnTo>
                  <a:pt x="1242" y="2173"/>
                </a:lnTo>
                <a:lnTo>
                  <a:pt x="1319" y="1785"/>
                </a:lnTo>
                <a:lnTo>
                  <a:pt x="1552" y="1475"/>
                </a:lnTo>
                <a:lnTo>
                  <a:pt x="1862" y="1320"/>
                </a:lnTo>
                <a:lnTo>
                  <a:pt x="2250" y="1242"/>
                </a:lnTo>
                <a:close/>
                <a:moveTo>
                  <a:pt x="1785" y="1"/>
                </a:moveTo>
                <a:lnTo>
                  <a:pt x="1397" y="156"/>
                </a:lnTo>
                <a:lnTo>
                  <a:pt x="1009" y="389"/>
                </a:lnTo>
                <a:lnTo>
                  <a:pt x="699" y="621"/>
                </a:lnTo>
                <a:lnTo>
                  <a:pt x="388" y="932"/>
                </a:lnTo>
                <a:lnTo>
                  <a:pt x="156" y="1320"/>
                </a:lnTo>
                <a:lnTo>
                  <a:pt x="78" y="1708"/>
                </a:lnTo>
                <a:lnTo>
                  <a:pt x="0" y="2173"/>
                </a:lnTo>
                <a:lnTo>
                  <a:pt x="78" y="2639"/>
                </a:lnTo>
                <a:lnTo>
                  <a:pt x="156" y="3027"/>
                </a:lnTo>
                <a:lnTo>
                  <a:pt x="388" y="3414"/>
                </a:lnTo>
                <a:lnTo>
                  <a:pt x="699" y="3725"/>
                </a:lnTo>
                <a:lnTo>
                  <a:pt x="1009" y="4035"/>
                </a:lnTo>
                <a:lnTo>
                  <a:pt x="1397" y="4190"/>
                </a:lnTo>
                <a:lnTo>
                  <a:pt x="1785" y="4345"/>
                </a:lnTo>
                <a:lnTo>
                  <a:pt x="2250" y="4423"/>
                </a:lnTo>
                <a:lnTo>
                  <a:pt x="2638" y="4345"/>
                </a:lnTo>
                <a:lnTo>
                  <a:pt x="3104" y="4190"/>
                </a:lnTo>
                <a:lnTo>
                  <a:pt x="3492" y="4035"/>
                </a:lnTo>
                <a:lnTo>
                  <a:pt x="3802" y="3725"/>
                </a:lnTo>
                <a:lnTo>
                  <a:pt x="4035" y="3414"/>
                </a:lnTo>
                <a:lnTo>
                  <a:pt x="4268" y="3027"/>
                </a:lnTo>
                <a:lnTo>
                  <a:pt x="4423" y="2639"/>
                </a:lnTo>
                <a:lnTo>
                  <a:pt x="4423" y="2173"/>
                </a:lnTo>
                <a:lnTo>
                  <a:pt x="4423" y="1708"/>
                </a:lnTo>
                <a:lnTo>
                  <a:pt x="4268" y="1320"/>
                </a:lnTo>
                <a:lnTo>
                  <a:pt x="4035" y="932"/>
                </a:lnTo>
                <a:lnTo>
                  <a:pt x="3802" y="621"/>
                </a:lnTo>
                <a:lnTo>
                  <a:pt x="3492" y="389"/>
                </a:lnTo>
                <a:lnTo>
                  <a:pt x="3104" y="156"/>
                </a:lnTo>
                <a:lnTo>
                  <a:pt x="26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0" name="Google Shape;6830;p56"/>
          <p:cNvSpPr/>
          <p:nvPr/>
        </p:nvSpPr>
        <p:spPr>
          <a:xfrm>
            <a:off x="1827016" y="3769121"/>
            <a:ext cx="244990" cy="245056"/>
          </a:xfrm>
          <a:custGeom>
            <a:avLst/>
            <a:gdLst/>
            <a:ahLst/>
            <a:cxnLst/>
            <a:rect l="l" t="t" r="r" b="b"/>
            <a:pathLst>
              <a:path w="4423" h="4424" extrusionOk="0">
                <a:moveTo>
                  <a:pt x="2173" y="1242"/>
                </a:moveTo>
                <a:lnTo>
                  <a:pt x="2561" y="1320"/>
                </a:lnTo>
                <a:lnTo>
                  <a:pt x="2871" y="1553"/>
                </a:lnTo>
                <a:lnTo>
                  <a:pt x="3104" y="1863"/>
                </a:lnTo>
                <a:lnTo>
                  <a:pt x="3181" y="2251"/>
                </a:lnTo>
                <a:lnTo>
                  <a:pt x="3104" y="2561"/>
                </a:lnTo>
                <a:lnTo>
                  <a:pt x="2871" y="2871"/>
                </a:lnTo>
                <a:lnTo>
                  <a:pt x="2561" y="3104"/>
                </a:lnTo>
                <a:lnTo>
                  <a:pt x="2173" y="3182"/>
                </a:lnTo>
                <a:lnTo>
                  <a:pt x="1862" y="3104"/>
                </a:lnTo>
                <a:lnTo>
                  <a:pt x="1552" y="2871"/>
                </a:lnTo>
                <a:lnTo>
                  <a:pt x="1319" y="2561"/>
                </a:lnTo>
                <a:lnTo>
                  <a:pt x="1242" y="2251"/>
                </a:lnTo>
                <a:lnTo>
                  <a:pt x="1319" y="1863"/>
                </a:lnTo>
                <a:lnTo>
                  <a:pt x="1552" y="1553"/>
                </a:lnTo>
                <a:lnTo>
                  <a:pt x="1862" y="1320"/>
                </a:lnTo>
                <a:lnTo>
                  <a:pt x="2173" y="1242"/>
                </a:lnTo>
                <a:close/>
                <a:moveTo>
                  <a:pt x="2173" y="1"/>
                </a:moveTo>
                <a:lnTo>
                  <a:pt x="1785" y="78"/>
                </a:lnTo>
                <a:lnTo>
                  <a:pt x="1319" y="156"/>
                </a:lnTo>
                <a:lnTo>
                  <a:pt x="1009" y="389"/>
                </a:lnTo>
                <a:lnTo>
                  <a:pt x="621" y="622"/>
                </a:lnTo>
                <a:lnTo>
                  <a:pt x="388" y="1009"/>
                </a:lnTo>
                <a:lnTo>
                  <a:pt x="156" y="1320"/>
                </a:lnTo>
                <a:lnTo>
                  <a:pt x="78" y="1785"/>
                </a:lnTo>
                <a:lnTo>
                  <a:pt x="0" y="2251"/>
                </a:lnTo>
                <a:lnTo>
                  <a:pt x="78" y="2639"/>
                </a:lnTo>
                <a:lnTo>
                  <a:pt x="156" y="3104"/>
                </a:lnTo>
                <a:lnTo>
                  <a:pt x="388" y="3415"/>
                </a:lnTo>
                <a:lnTo>
                  <a:pt x="621" y="3802"/>
                </a:lnTo>
                <a:lnTo>
                  <a:pt x="1009" y="4035"/>
                </a:lnTo>
                <a:lnTo>
                  <a:pt x="1319" y="4268"/>
                </a:lnTo>
                <a:lnTo>
                  <a:pt x="1785" y="4346"/>
                </a:lnTo>
                <a:lnTo>
                  <a:pt x="2173" y="4423"/>
                </a:lnTo>
                <a:lnTo>
                  <a:pt x="2638" y="4346"/>
                </a:lnTo>
                <a:lnTo>
                  <a:pt x="3104" y="4268"/>
                </a:lnTo>
                <a:lnTo>
                  <a:pt x="3414" y="4035"/>
                </a:lnTo>
                <a:lnTo>
                  <a:pt x="3802" y="3802"/>
                </a:lnTo>
                <a:lnTo>
                  <a:pt x="4035" y="3415"/>
                </a:lnTo>
                <a:lnTo>
                  <a:pt x="4267" y="3104"/>
                </a:lnTo>
                <a:lnTo>
                  <a:pt x="4345" y="2639"/>
                </a:lnTo>
                <a:lnTo>
                  <a:pt x="4423" y="2251"/>
                </a:lnTo>
                <a:lnTo>
                  <a:pt x="4345" y="1785"/>
                </a:lnTo>
                <a:lnTo>
                  <a:pt x="4267" y="1320"/>
                </a:lnTo>
                <a:lnTo>
                  <a:pt x="4035" y="1009"/>
                </a:lnTo>
                <a:lnTo>
                  <a:pt x="3802" y="622"/>
                </a:lnTo>
                <a:lnTo>
                  <a:pt x="3414" y="389"/>
                </a:lnTo>
                <a:lnTo>
                  <a:pt x="3104" y="156"/>
                </a:lnTo>
                <a:lnTo>
                  <a:pt x="2638" y="78"/>
                </a:lnTo>
                <a:lnTo>
                  <a:pt x="21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1" name="Google Shape;6831;p56"/>
          <p:cNvSpPr/>
          <p:nvPr/>
        </p:nvSpPr>
        <p:spPr>
          <a:xfrm>
            <a:off x="2114935" y="3769121"/>
            <a:ext cx="244990" cy="245056"/>
          </a:xfrm>
          <a:custGeom>
            <a:avLst/>
            <a:gdLst/>
            <a:ahLst/>
            <a:cxnLst/>
            <a:rect l="l" t="t" r="r" b="b"/>
            <a:pathLst>
              <a:path w="4423" h="4424" extrusionOk="0">
                <a:moveTo>
                  <a:pt x="2250" y="1242"/>
                </a:moveTo>
                <a:lnTo>
                  <a:pt x="2561" y="1320"/>
                </a:lnTo>
                <a:lnTo>
                  <a:pt x="2871" y="1553"/>
                </a:lnTo>
                <a:lnTo>
                  <a:pt x="3104" y="1863"/>
                </a:lnTo>
                <a:lnTo>
                  <a:pt x="3181" y="2251"/>
                </a:lnTo>
                <a:lnTo>
                  <a:pt x="3104" y="2561"/>
                </a:lnTo>
                <a:lnTo>
                  <a:pt x="2871" y="2871"/>
                </a:lnTo>
                <a:lnTo>
                  <a:pt x="2561" y="3104"/>
                </a:lnTo>
                <a:lnTo>
                  <a:pt x="2250" y="3182"/>
                </a:lnTo>
                <a:lnTo>
                  <a:pt x="1862" y="3104"/>
                </a:lnTo>
                <a:lnTo>
                  <a:pt x="1552" y="2871"/>
                </a:lnTo>
                <a:lnTo>
                  <a:pt x="1319" y="2561"/>
                </a:lnTo>
                <a:lnTo>
                  <a:pt x="1242" y="2251"/>
                </a:lnTo>
                <a:lnTo>
                  <a:pt x="1319" y="1863"/>
                </a:lnTo>
                <a:lnTo>
                  <a:pt x="1552" y="1553"/>
                </a:lnTo>
                <a:lnTo>
                  <a:pt x="1862" y="1320"/>
                </a:lnTo>
                <a:lnTo>
                  <a:pt x="2250" y="1242"/>
                </a:lnTo>
                <a:close/>
                <a:moveTo>
                  <a:pt x="2250" y="1"/>
                </a:moveTo>
                <a:lnTo>
                  <a:pt x="1785" y="78"/>
                </a:lnTo>
                <a:lnTo>
                  <a:pt x="1319" y="156"/>
                </a:lnTo>
                <a:lnTo>
                  <a:pt x="1009" y="389"/>
                </a:lnTo>
                <a:lnTo>
                  <a:pt x="621" y="622"/>
                </a:lnTo>
                <a:lnTo>
                  <a:pt x="388" y="1009"/>
                </a:lnTo>
                <a:lnTo>
                  <a:pt x="156" y="1320"/>
                </a:lnTo>
                <a:lnTo>
                  <a:pt x="78" y="1785"/>
                </a:lnTo>
                <a:lnTo>
                  <a:pt x="0" y="2251"/>
                </a:lnTo>
                <a:lnTo>
                  <a:pt x="78" y="2639"/>
                </a:lnTo>
                <a:lnTo>
                  <a:pt x="156" y="3104"/>
                </a:lnTo>
                <a:lnTo>
                  <a:pt x="388" y="3415"/>
                </a:lnTo>
                <a:lnTo>
                  <a:pt x="621" y="3802"/>
                </a:lnTo>
                <a:lnTo>
                  <a:pt x="1009" y="4035"/>
                </a:lnTo>
                <a:lnTo>
                  <a:pt x="1319" y="4268"/>
                </a:lnTo>
                <a:lnTo>
                  <a:pt x="1785" y="4346"/>
                </a:lnTo>
                <a:lnTo>
                  <a:pt x="2250" y="4423"/>
                </a:lnTo>
                <a:lnTo>
                  <a:pt x="2638" y="4346"/>
                </a:lnTo>
                <a:lnTo>
                  <a:pt x="3104" y="4268"/>
                </a:lnTo>
                <a:lnTo>
                  <a:pt x="3414" y="4035"/>
                </a:lnTo>
                <a:lnTo>
                  <a:pt x="3802" y="3802"/>
                </a:lnTo>
                <a:lnTo>
                  <a:pt x="4035" y="3415"/>
                </a:lnTo>
                <a:lnTo>
                  <a:pt x="4267" y="3104"/>
                </a:lnTo>
                <a:lnTo>
                  <a:pt x="4345" y="2639"/>
                </a:lnTo>
                <a:lnTo>
                  <a:pt x="4423" y="2251"/>
                </a:lnTo>
                <a:lnTo>
                  <a:pt x="4345" y="1785"/>
                </a:lnTo>
                <a:lnTo>
                  <a:pt x="4267" y="1320"/>
                </a:lnTo>
                <a:lnTo>
                  <a:pt x="4035" y="1009"/>
                </a:lnTo>
                <a:lnTo>
                  <a:pt x="3802" y="622"/>
                </a:lnTo>
                <a:lnTo>
                  <a:pt x="3414" y="389"/>
                </a:lnTo>
                <a:lnTo>
                  <a:pt x="3104" y="156"/>
                </a:lnTo>
                <a:lnTo>
                  <a:pt x="2638" y="78"/>
                </a:lnTo>
                <a:lnTo>
                  <a:pt x="225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6" name="Google Shape;6836;p5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grpSp>
        <p:nvGrpSpPr>
          <p:cNvPr id="6837" name="Google Shape;6837;p57"/>
          <p:cNvGrpSpPr/>
          <p:nvPr/>
        </p:nvGrpSpPr>
        <p:grpSpPr>
          <a:xfrm>
            <a:off x="5990700" y="1272350"/>
            <a:ext cx="2696150" cy="622701"/>
            <a:chOff x="5990700" y="1272350"/>
            <a:chExt cx="2696150" cy="622701"/>
          </a:xfrm>
        </p:grpSpPr>
        <p:sp>
          <p:nvSpPr>
            <p:cNvPr id="6838" name="Google Shape;6838;p57"/>
            <p:cNvSpPr txBox="1"/>
            <p:nvPr/>
          </p:nvSpPr>
          <p:spPr>
            <a:xfrm>
              <a:off x="6951950" y="1272350"/>
              <a:ext cx="17349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Mass production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839" name="Google Shape;6839;p57"/>
            <p:cNvSpPr txBox="1"/>
            <p:nvPr/>
          </p:nvSpPr>
          <p:spPr>
            <a:xfrm>
              <a:off x="5990700" y="1523651"/>
              <a:ext cx="26961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one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840" name="Google Shape;6840;p57"/>
          <p:cNvGrpSpPr/>
          <p:nvPr/>
        </p:nvGrpSpPr>
        <p:grpSpPr>
          <a:xfrm>
            <a:off x="5990700" y="2191173"/>
            <a:ext cx="2696150" cy="622691"/>
            <a:chOff x="5990700" y="2191173"/>
            <a:chExt cx="2696150" cy="622691"/>
          </a:xfrm>
        </p:grpSpPr>
        <p:sp>
          <p:nvSpPr>
            <p:cNvPr id="6841" name="Google Shape;6841;p57"/>
            <p:cNvSpPr txBox="1"/>
            <p:nvPr/>
          </p:nvSpPr>
          <p:spPr>
            <a:xfrm>
              <a:off x="6951950" y="2191173"/>
              <a:ext cx="17349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Just in time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842" name="Google Shape;6842;p57"/>
            <p:cNvSpPr txBox="1"/>
            <p:nvPr/>
          </p:nvSpPr>
          <p:spPr>
            <a:xfrm>
              <a:off x="5990700" y="2442464"/>
              <a:ext cx="26961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843" name="Google Shape;6843;p57"/>
          <p:cNvGrpSpPr/>
          <p:nvPr/>
        </p:nvGrpSpPr>
        <p:grpSpPr>
          <a:xfrm>
            <a:off x="5990700" y="3110002"/>
            <a:ext cx="2696150" cy="685885"/>
            <a:chOff x="5990700" y="3110002"/>
            <a:chExt cx="2696150" cy="685885"/>
          </a:xfrm>
        </p:grpSpPr>
        <p:sp>
          <p:nvSpPr>
            <p:cNvPr id="6844" name="Google Shape;6844;p57"/>
            <p:cNvSpPr txBox="1"/>
            <p:nvPr/>
          </p:nvSpPr>
          <p:spPr>
            <a:xfrm>
              <a:off x="6951950" y="3110002"/>
              <a:ext cx="17349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Flexible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845" name="Google Shape;6845;p57"/>
            <p:cNvSpPr txBox="1"/>
            <p:nvPr/>
          </p:nvSpPr>
          <p:spPr>
            <a:xfrm>
              <a:off x="5990700" y="3359087"/>
              <a:ext cx="26961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 full of iron oxide dust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846" name="Google Shape;6846;p57"/>
          <p:cNvGrpSpPr/>
          <p:nvPr/>
        </p:nvGrpSpPr>
        <p:grpSpPr>
          <a:xfrm>
            <a:off x="5990700" y="4042674"/>
            <a:ext cx="2696100" cy="689389"/>
            <a:chOff x="5990700" y="4042674"/>
            <a:chExt cx="2696100" cy="689389"/>
          </a:xfrm>
        </p:grpSpPr>
        <p:sp>
          <p:nvSpPr>
            <p:cNvPr id="6847" name="Google Shape;6847;p57"/>
            <p:cNvSpPr txBox="1"/>
            <p:nvPr/>
          </p:nvSpPr>
          <p:spPr>
            <a:xfrm>
              <a:off x="7042487" y="4042674"/>
              <a:ext cx="16443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Fira Sans"/>
                  <a:ea typeface="Fira Sans"/>
                  <a:cs typeface="Fira Sans"/>
                  <a:sym typeface="Fira Sans"/>
                </a:rPr>
                <a:t>Agile</a:t>
              </a:r>
              <a:endParaRPr b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848" name="Google Shape;6848;p57"/>
            <p:cNvSpPr txBox="1"/>
            <p:nvPr/>
          </p:nvSpPr>
          <p:spPr>
            <a:xfrm>
              <a:off x="5990700" y="4295263"/>
              <a:ext cx="2696100" cy="43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849" name="Google Shape;6849;p57"/>
          <p:cNvSpPr/>
          <p:nvPr/>
        </p:nvSpPr>
        <p:spPr>
          <a:xfrm>
            <a:off x="5107675" y="1233425"/>
            <a:ext cx="699900" cy="699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0" name="Google Shape;6850;p57"/>
          <p:cNvSpPr/>
          <p:nvPr/>
        </p:nvSpPr>
        <p:spPr>
          <a:xfrm>
            <a:off x="5107675" y="2168088"/>
            <a:ext cx="699900" cy="699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1" name="Google Shape;6851;p57"/>
          <p:cNvSpPr/>
          <p:nvPr/>
        </p:nvSpPr>
        <p:spPr>
          <a:xfrm>
            <a:off x="5107675" y="3102750"/>
            <a:ext cx="699900" cy="699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2" name="Google Shape;6852;p57"/>
          <p:cNvSpPr/>
          <p:nvPr/>
        </p:nvSpPr>
        <p:spPr>
          <a:xfrm>
            <a:off x="5107675" y="4037413"/>
            <a:ext cx="699900" cy="699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3" name="Google Shape;6853;p57"/>
          <p:cNvGrpSpPr/>
          <p:nvPr/>
        </p:nvGrpSpPr>
        <p:grpSpPr>
          <a:xfrm>
            <a:off x="5287972" y="1414066"/>
            <a:ext cx="339306" cy="339253"/>
            <a:chOff x="2685825" y="840375"/>
            <a:chExt cx="481900" cy="481825"/>
          </a:xfrm>
        </p:grpSpPr>
        <p:sp>
          <p:nvSpPr>
            <p:cNvPr id="6854" name="Google Shape;6854;p57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5" name="Google Shape;6855;p57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56" name="Google Shape;6856;p57"/>
          <p:cNvGrpSpPr/>
          <p:nvPr/>
        </p:nvGrpSpPr>
        <p:grpSpPr>
          <a:xfrm>
            <a:off x="5287338" y="3283070"/>
            <a:ext cx="340573" cy="339271"/>
            <a:chOff x="2085450" y="842250"/>
            <a:chExt cx="483700" cy="481850"/>
          </a:xfrm>
        </p:grpSpPr>
        <p:sp>
          <p:nvSpPr>
            <p:cNvPr id="6857" name="Google Shape;6857;p57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8" name="Google Shape;6858;p57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9" name="Google Shape;6859;p57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60" name="Google Shape;6860;p57"/>
          <p:cNvGrpSpPr/>
          <p:nvPr/>
        </p:nvGrpSpPr>
        <p:grpSpPr>
          <a:xfrm>
            <a:off x="5287999" y="2348407"/>
            <a:ext cx="339253" cy="339253"/>
            <a:chOff x="3271200" y="1435075"/>
            <a:chExt cx="481825" cy="481825"/>
          </a:xfrm>
        </p:grpSpPr>
        <p:sp>
          <p:nvSpPr>
            <p:cNvPr id="6861" name="Google Shape;6861;p57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62" name="Google Shape;6862;p57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63" name="Google Shape;6863;p57"/>
          <p:cNvGrpSpPr/>
          <p:nvPr/>
        </p:nvGrpSpPr>
        <p:grpSpPr>
          <a:xfrm>
            <a:off x="5280328" y="4210088"/>
            <a:ext cx="354586" cy="354586"/>
            <a:chOff x="-30735200" y="3192625"/>
            <a:chExt cx="292225" cy="292225"/>
          </a:xfrm>
        </p:grpSpPr>
        <p:sp>
          <p:nvSpPr>
            <p:cNvPr id="6864" name="Google Shape;6864;p57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7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7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7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7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7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7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1" name="Google Shape;6871;p57"/>
          <p:cNvGrpSpPr/>
          <p:nvPr/>
        </p:nvGrpSpPr>
        <p:grpSpPr>
          <a:xfrm>
            <a:off x="747136" y="956324"/>
            <a:ext cx="3508479" cy="3918260"/>
            <a:chOff x="-1112100" y="2097650"/>
            <a:chExt cx="2232425" cy="2493325"/>
          </a:xfrm>
        </p:grpSpPr>
        <p:sp>
          <p:nvSpPr>
            <p:cNvPr id="6872" name="Google Shape;6872;p57"/>
            <p:cNvSpPr/>
            <p:nvPr/>
          </p:nvSpPr>
          <p:spPr>
            <a:xfrm>
              <a:off x="-1112100" y="2947575"/>
              <a:ext cx="2232425" cy="1643400"/>
            </a:xfrm>
            <a:custGeom>
              <a:avLst/>
              <a:gdLst/>
              <a:ahLst/>
              <a:cxnLst/>
              <a:rect l="l" t="t" r="r" b="b"/>
              <a:pathLst>
                <a:path w="89297" h="65736" extrusionOk="0">
                  <a:moveTo>
                    <a:pt x="33890" y="1"/>
                  </a:moveTo>
                  <a:lnTo>
                    <a:pt x="33137" y="108"/>
                  </a:lnTo>
                  <a:lnTo>
                    <a:pt x="32384" y="431"/>
                  </a:lnTo>
                  <a:lnTo>
                    <a:pt x="1614" y="18506"/>
                  </a:lnTo>
                  <a:lnTo>
                    <a:pt x="968" y="19043"/>
                  </a:lnTo>
                  <a:lnTo>
                    <a:pt x="430" y="19689"/>
                  </a:lnTo>
                  <a:lnTo>
                    <a:pt x="215" y="20335"/>
                  </a:lnTo>
                  <a:lnTo>
                    <a:pt x="108" y="21088"/>
                  </a:lnTo>
                  <a:lnTo>
                    <a:pt x="215" y="21841"/>
                  </a:lnTo>
                  <a:lnTo>
                    <a:pt x="430" y="22594"/>
                  </a:lnTo>
                  <a:lnTo>
                    <a:pt x="968" y="23132"/>
                  </a:lnTo>
                  <a:lnTo>
                    <a:pt x="1614" y="23670"/>
                  </a:lnTo>
                  <a:lnTo>
                    <a:pt x="10974" y="29264"/>
                  </a:lnTo>
                  <a:lnTo>
                    <a:pt x="11619" y="29695"/>
                  </a:lnTo>
                  <a:lnTo>
                    <a:pt x="12157" y="30340"/>
                  </a:lnTo>
                  <a:lnTo>
                    <a:pt x="12372" y="31093"/>
                  </a:lnTo>
                  <a:lnTo>
                    <a:pt x="12480" y="31846"/>
                  </a:lnTo>
                  <a:lnTo>
                    <a:pt x="12372" y="32599"/>
                  </a:lnTo>
                  <a:lnTo>
                    <a:pt x="12157" y="33245"/>
                  </a:lnTo>
                  <a:lnTo>
                    <a:pt x="11619" y="33890"/>
                  </a:lnTo>
                  <a:lnTo>
                    <a:pt x="10974" y="34428"/>
                  </a:lnTo>
                  <a:lnTo>
                    <a:pt x="1506" y="40023"/>
                  </a:lnTo>
                  <a:lnTo>
                    <a:pt x="861" y="40561"/>
                  </a:lnTo>
                  <a:lnTo>
                    <a:pt x="323" y="41099"/>
                  </a:lnTo>
                  <a:lnTo>
                    <a:pt x="108" y="41852"/>
                  </a:lnTo>
                  <a:lnTo>
                    <a:pt x="0" y="42605"/>
                  </a:lnTo>
                  <a:lnTo>
                    <a:pt x="108" y="43358"/>
                  </a:lnTo>
                  <a:lnTo>
                    <a:pt x="323" y="44111"/>
                  </a:lnTo>
                  <a:lnTo>
                    <a:pt x="861" y="44649"/>
                  </a:lnTo>
                  <a:lnTo>
                    <a:pt x="1506" y="45187"/>
                  </a:lnTo>
                  <a:lnTo>
                    <a:pt x="35826" y="65306"/>
                  </a:lnTo>
                  <a:lnTo>
                    <a:pt x="36579" y="65628"/>
                  </a:lnTo>
                  <a:lnTo>
                    <a:pt x="37333" y="65736"/>
                  </a:lnTo>
                  <a:lnTo>
                    <a:pt x="38193" y="65628"/>
                  </a:lnTo>
                  <a:lnTo>
                    <a:pt x="38839" y="65306"/>
                  </a:lnTo>
                  <a:lnTo>
                    <a:pt x="87898" y="36580"/>
                  </a:lnTo>
                  <a:lnTo>
                    <a:pt x="88544" y="36042"/>
                  </a:lnTo>
                  <a:lnTo>
                    <a:pt x="88974" y="35504"/>
                  </a:lnTo>
                  <a:lnTo>
                    <a:pt x="89189" y="34751"/>
                  </a:lnTo>
                  <a:lnTo>
                    <a:pt x="89297" y="33998"/>
                  </a:lnTo>
                  <a:lnTo>
                    <a:pt x="89189" y="33245"/>
                  </a:lnTo>
                  <a:lnTo>
                    <a:pt x="88974" y="32599"/>
                  </a:lnTo>
                  <a:lnTo>
                    <a:pt x="88544" y="31954"/>
                  </a:lnTo>
                  <a:lnTo>
                    <a:pt x="87898" y="31416"/>
                  </a:lnTo>
                  <a:lnTo>
                    <a:pt x="35396" y="431"/>
                  </a:lnTo>
                  <a:lnTo>
                    <a:pt x="34643" y="108"/>
                  </a:lnTo>
                  <a:lnTo>
                    <a:pt x="33890" y="1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7"/>
            <p:cNvSpPr/>
            <p:nvPr/>
          </p:nvSpPr>
          <p:spPr>
            <a:xfrm>
              <a:off x="-1112100" y="2947575"/>
              <a:ext cx="2232425" cy="1643400"/>
            </a:xfrm>
            <a:custGeom>
              <a:avLst/>
              <a:gdLst/>
              <a:ahLst/>
              <a:cxnLst/>
              <a:rect l="l" t="t" r="r" b="b"/>
              <a:pathLst>
                <a:path w="89297" h="65736" fill="none" extrusionOk="0">
                  <a:moveTo>
                    <a:pt x="33890" y="1"/>
                  </a:moveTo>
                  <a:lnTo>
                    <a:pt x="33890" y="1"/>
                  </a:lnTo>
                  <a:lnTo>
                    <a:pt x="33137" y="108"/>
                  </a:lnTo>
                  <a:lnTo>
                    <a:pt x="32384" y="431"/>
                  </a:lnTo>
                  <a:lnTo>
                    <a:pt x="1614" y="18506"/>
                  </a:lnTo>
                  <a:lnTo>
                    <a:pt x="1614" y="18506"/>
                  </a:lnTo>
                  <a:lnTo>
                    <a:pt x="968" y="19043"/>
                  </a:lnTo>
                  <a:lnTo>
                    <a:pt x="430" y="19689"/>
                  </a:lnTo>
                  <a:lnTo>
                    <a:pt x="215" y="20335"/>
                  </a:lnTo>
                  <a:lnTo>
                    <a:pt x="108" y="21088"/>
                  </a:lnTo>
                  <a:lnTo>
                    <a:pt x="215" y="21841"/>
                  </a:lnTo>
                  <a:lnTo>
                    <a:pt x="430" y="22594"/>
                  </a:lnTo>
                  <a:lnTo>
                    <a:pt x="968" y="23132"/>
                  </a:lnTo>
                  <a:lnTo>
                    <a:pt x="1614" y="23670"/>
                  </a:lnTo>
                  <a:lnTo>
                    <a:pt x="10974" y="29264"/>
                  </a:lnTo>
                  <a:lnTo>
                    <a:pt x="10974" y="29264"/>
                  </a:lnTo>
                  <a:lnTo>
                    <a:pt x="11619" y="29695"/>
                  </a:lnTo>
                  <a:lnTo>
                    <a:pt x="12157" y="30340"/>
                  </a:lnTo>
                  <a:lnTo>
                    <a:pt x="12372" y="31093"/>
                  </a:lnTo>
                  <a:lnTo>
                    <a:pt x="12480" y="31846"/>
                  </a:lnTo>
                  <a:lnTo>
                    <a:pt x="12372" y="32599"/>
                  </a:lnTo>
                  <a:lnTo>
                    <a:pt x="12157" y="33245"/>
                  </a:lnTo>
                  <a:lnTo>
                    <a:pt x="11619" y="33890"/>
                  </a:lnTo>
                  <a:lnTo>
                    <a:pt x="10974" y="34428"/>
                  </a:lnTo>
                  <a:lnTo>
                    <a:pt x="1506" y="40023"/>
                  </a:lnTo>
                  <a:lnTo>
                    <a:pt x="1506" y="40023"/>
                  </a:lnTo>
                  <a:lnTo>
                    <a:pt x="861" y="40561"/>
                  </a:lnTo>
                  <a:lnTo>
                    <a:pt x="323" y="41099"/>
                  </a:lnTo>
                  <a:lnTo>
                    <a:pt x="108" y="41852"/>
                  </a:lnTo>
                  <a:lnTo>
                    <a:pt x="0" y="42605"/>
                  </a:lnTo>
                  <a:lnTo>
                    <a:pt x="108" y="43358"/>
                  </a:lnTo>
                  <a:lnTo>
                    <a:pt x="323" y="44111"/>
                  </a:lnTo>
                  <a:lnTo>
                    <a:pt x="861" y="44649"/>
                  </a:lnTo>
                  <a:lnTo>
                    <a:pt x="1506" y="45187"/>
                  </a:lnTo>
                  <a:lnTo>
                    <a:pt x="35826" y="65306"/>
                  </a:lnTo>
                  <a:lnTo>
                    <a:pt x="35826" y="65306"/>
                  </a:lnTo>
                  <a:lnTo>
                    <a:pt x="36579" y="65628"/>
                  </a:lnTo>
                  <a:lnTo>
                    <a:pt x="37333" y="65736"/>
                  </a:lnTo>
                  <a:lnTo>
                    <a:pt x="37333" y="65736"/>
                  </a:lnTo>
                  <a:lnTo>
                    <a:pt x="38193" y="65628"/>
                  </a:lnTo>
                  <a:lnTo>
                    <a:pt x="38839" y="65306"/>
                  </a:lnTo>
                  <a:lnTo>
                    <a:pt x="87898" y="36580"/>
                  </a:lnTo>
                  <a:lnTo>
                    <a:pt x="87898" y="36580"/>
                  </a:lnTo>
                  <a:lnTo>
                    <a:pt x="88544" y="36042"/>
                  </a:lnTo>
                  <a:lnTo>
                    <a:pt x="88974" y="35504"/>
                  </a:lnTo>
                  <a:lnTo>
                    <a:pt x="89189" y="34751"/>
                  </a:lnTo>
                  <a:lnTo>
                    <a:pt x="89297" y="33998"/>
                  </a:lnTo>
                  <a:lnTo>
                    <a:pt x="89189" y="33245"/>
                  </a:lnTo>
                  <a:lnTo>
                    <a:pt x="88974" y="32599"/>
                  </a:lnTo>
                  <a:lnTo>
                    <a:pt x="88544" y="31954"/>
                  </a:lnTo>
                  <a:lnTo>
                    <a:pt x="87898" y="31416"/>
                  </a:lnTo>
                  <a:lnTo>
                    <a:pt x="35396" y="431"/>
                  </a:lnTo>
                  <a:lnTo>
                    <a:pt x="35396" y="431"/>
                  </a:lnTo>
                  <a:lnTo>
                    <a:pt x="34643" y="108"/>
                  </a:lnTo>
                  <a:lnTo>
                    <a:pt x="338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7"/>
            <p:cNvSpPr/>
            <p:nvPr/>
          </p:nvSpPr>
          <p:spPr>
            <a:xfrm>
              <a:off x="-875425" y="2998675"/>
              <a:ext cx="820375" cy="971000"/>
            </a:xfrm>
            <a:custGeom>
              <a:avLst/>
              <a:gdLst/>
              <a:ahLst/>
              <a:cxnLst/>
              <a:rect l="l" t="t" r="r" b="b"/>
              <a:pathLst>
                <a:path w="32815" h="38840" extrusionOk="0">
                  <a:moveTo>
                    <a:pt x="1" y="1"/>
                  </a:moveTo>
                  <a:lnTo>
                    <a:pt x="1" y="19474"/>
                  </a:lnTo>
                  <a:lnTo>
                    <a:pt x="32815" y="38840"/>
                  </a:lnTo>
                  <a:lnTo>
                    <a:pt x="32815" y="189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-880800" y="2996000"/>
              <a:ext cx="831125" cy="976375"/>
            </a:xfrm>
            <a:custGeom>
              <a:avLst/>
              <a:gdLst/>
              <a:ahLst/>
              <a:cxnLst/>
              <a:rect l="l" t="t" r="r" b="b"/>
              <a:pathLst>
                <a:path w="33245" h="39055" extrusionOk="0">
                  <a:moveTo>
                    <a:pt x="431" y="508"/>
                  </a:moveTo>
                  <a:lnTo>
                    <a:pt x="32922" y="19151"/>
                  </a:lnTo>
                  <a:lnTo>
                    <a:pt x="32814" y="38624"/>
                  </a:lnTo>
                  <a:lnTo>
                    <a:pt x="431" y="19473"/>
                  </a:lnTo>
                  <a:lnTo>
                    <a:pt x="431" y="508"/>
                  </a:lnTo>
                  <a:close/>
                  <a:moveTo>
                    <a:pt x="108" y="0"/>
                  </a:moveTo>
                  <a:lnTo>
                    <a:pt x="0" y="108"/>
                  </a:lnTo>
                  <a:lnTo>
                    <a:pt x="0" y="19581"/>
                  </a:lnTo>
                  <a:lnTo>
                    <a:pt x="108" y="19689"/>
                  </a:lnTo>
                  <a:lnTo>
                    <a:pt x="32922" y="39054"/>
                  </a:lnTo>
                  <a:lnTo>
                    <a:pt x="33030" y="39054"/>
                  </a:lnTo>
                  <a:lnTo>
                    <a:pt x="33137" y="38947"/>
                  </a:lnTo>
                  <a:lnTo>
                    <a:pt x="33245" y="19043"/>
                  </a:lnTo>
                  <a:lnTo>
                    <a:pt x="33137" y="18935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7"/>
            <p:cNvSpPr/>
            <p:nvPr/>
          </p:nvSpPr>
          <p:spPr>
            <a:xfrm>
              <a:off x="-55075" y="3111650"/>
              <a:ext cx="610575" cy="858025"/>
            </a:xfrm>
            <a:custGeom>
              <a:avLst/>
              <a:gdLst/>
              <a:ahLst/>
              <a:cxnLst/>
              <a:rect l="l" t="t" r="r" b="b"/>
              <a:pathLst>
                <a:path w="24423" h="34321" extrusionOk="0">
                  <a:moveTo>
                    <a:pt x="24423" y="0"/>
                  </a:moveTo>
                  <a:lnTo>
                    <a:pt x="108" y="14417"/>
                  </a:lnTo>
                  <a:lnTo>
                    <a:pt x="1" y="34321"/>
                  </a:lnTo>
                  <a:lnTo>
                    <a:pt x="24423" y="19904"/>
                  </a:lnTo>
                  <a:lnTo>
                    <a:pt x="2442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7"/>
            <p:cNvSpPr/>
            <p:nvPr/>
          </p:nvSpPr>
          <p:spPr>
            <a:xfrm>
              <a:off x="-60450" y="3108950"/>
              <a:ext cx="621325" cy="863425"/>
            </a:xfrm>
            <a:custGeom>
              <a:avLst/>
              <a:gdLst/>
              <a:ahLst/>
              <a:cxnLst/>
              <a:rect l="l" t="t" r="r" b="b"/>
              <a:pathLst>
                <a:path w="24853" h="34537" extrusionOk="0">
                  <a:moveTo>
                    <a:pt x="24530" y="431"/>
                  </a:moveTo>
                  <a:lnTo>
                    <a:pt x="24530" y="19904"/>
                  </a:lnTo>
                  <a:lnTo>
                    <a:pt x="431" y="34106"/>
                  </a:lnTo>
                  <a:lnTo>
                    <a:pt x="431" y="14633"/>
                  </a:lnTo>
                  <a:lnTo>
                    <a:pt x="24530" y="431"/>
                  </a:lnTo>
                  <a:close/>
                  <a:moveTo>
                    <a:pt x="24638" y="1"/>
                  </a:moveTo>
                  <a:lnTo>
                    <a:pt x="216" y="14417"/>
                  </a:lnTo>
                  <a:lnTo>
                    <a:pt x="108" y="14525"/>
                  </a:lnTo>
                  <a:lnTo>
                    <a:pt x="0" y="34429"/>
                  </a:lnTo>
                  <a:lnTo>
                    <a:pt x="108" y="34536"/>
                  </a:lnTo>
                  <a:lnTo>
                    <a:pt x="323" y="34536"/>
                  </a:lnTo>
                  <a:lnTo>
                    <a:pt x="24745" y="20120"/>
                  </a:lnTo>
                  <a:lnTo>
                    <a:pt x="24853" y="20012"/>
                  </a:lnTo>
                  <a:lnTo>
                    <a:pt x="24853" y="108"/>
                  </a:lnTo>
                  <a:lnTo>
                    <a:pt x="2474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7"/>
            <p:cNvSpPr/>
            <p:nvPr/>
          </p:nvSpPr>
          <p:spPr>
            <a:xfrm>
              <a:off x="-875425" y="2638275"/>
              <a:ext cx="1430925" cy="833825"/>
            </a:xfrm>
            <a:custGeom>
              <a:avLst/>
              <a:gdLst/>
              <a:ahLst/>
              <a:cxnLst/>
              <a:rect l="l" t="t" r="r" b="b"/>
              <a:pathLst>
                <a:path w="57237" h="33353" extrusionOk="0">
                  <a:moveTo>
                    <a:pt x="24315" y="0"/>
                  </a:moveTo>
                  <a:lnTo>
                    <a:pt x="1" y="14417"/>
                  </a:lnTo>
                  <a:lnTo>
                    <a:pt x="32922" y="33352"/>
                  </a:lnTo>
                  <a:lnTo>
                    <a:pt x="57237" y="18935"/>
                  </a:lnTo>
                  <a:lnTo>
                    <a:pt x="243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7"/>
            <p:cNvSpPr/>
            <p:nvPr/>
          </p:nvSpPr>
          <p:spPr>
            <a:xfrm>
              <a:off x="-878100" y="2635575"/>
              <a:ext cx="1438975" cy="839200"/>
            </a:xfrm>
            <a:custGeom>
              <a:avLst/>
              <a:gdLst/>
              <a:ahLst/>
              <a:cxnLst/>
              <a:rect l="l" t="t" r="r" b="b"/>
              <a:pathLst>
                <a:path w="57559" h="33568" extrusionOk="0">
                  <a:moveTo>
                    <a:pt x="24422" y="323"/>
                  </a:moveTo>
                  <a:lnTo>
                    <a:pt x="57051" y="19045"/>
                  </a:lnTo>
                  <a:lnTo>
                    <a:pt x="57051" y="19045"/>
                  </a:lnTo>
                  <a:lnTo>
                    <a:pt x="33029" y="33245"/>
                  </a:lnTo>
                  <a:lnTo>
                    <a:pt x="538" y="14525"/>
                  </a:lnTo>
                  <a:lnTo>
                    <a:pt x="24422" y="323"/>
                  </a:lnTo>
                  <a:close/>
                  <a:moveTo>
                    <a:pt x="24315" y="1"/>
                  </a:moveTo>
                  <a:lnTo>
                    <a:pt x="108" y="14417"/>
                  </a:lnTo>
                  <a:lnTo>
                    <a:pt x="0" y="14525"/>
                  </a:lnTo>
                  <a:lnTo>
                    <a:pt x="108" y="14740"/>
                  </a:lnTo>
                  <a:lnTo>
                    <a:pt x="32922" y="33568"/>
                  </a:lnTo>
                  <a:lnTo>
                    <a:pt x="33137" y="33568"/>
                  </a:lnTo>
                  <a:lnTo>
                    <a:pt x="57451" y="19151"/>
                  </a:lnTo>
                  <a:lnTo>
                    <a:pt x="57559" y="19043"/>
                  </a:lnTo>
                  <a:lnTo>
                    <a:pt x="57451" y="18936"/>
                  </a:lnTo>
                  <a:lnTo>
                    <a:pt x="24422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7"/>
            <p:cNvSpPr/>
            <p:nvPr/>
          </p:nvSpPr>
          <p:spPr>
            <a:xfrm>
              <a:off x="-622600" y="3308000"/>
              <a:ext cx="215200" cy="379250"/>
            </a:xfrm>
            <a:custGeom>
              <a:avLst/>
              <a:gdLst/>
              <a:ahLst/>
              <a:cxnLst/>
              <a:rect l="l" t="t" r="r" b="b"/>
              <a:pathLst>
                <a:path w="8608" h="15170" extrusionOk="0">
                  <a:moveTo>
                    <a:pt x="108" y="0"/>
                  </a:moveTo>
                  <a:lnTo>
                    <a:pt x="1" y="10221"/>
                  </a:lnTo>
                  <a:lnTo>
                    <a:pt x="8608" y="15170"/>
                  </a:lnTo>
                  <a:lnTo>
                    <a:pt x="8608" y="505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7"/>
            <p:cNvSpPr/>
            <p:nvPr/>
          </p:nvSpPr>
          <p:spPr>
            <a:xfrm>
              <a:off x="-627975" y="3302625"/>
              <a:ext cx="223275" cy="390025"/>
            </a:xfrm>
            <a:custGeom>
              <a:avLst/>
              <a:gdLst/>
              <a:ahLst/>
              <a:cxnLst/>
              <a:rect l="l" t="t" r="r" b="b"/>
              <a:pathLst>
                <a:path w="8931" h="15601" extrusionOk="0">
                  <a:moveTo>
                    <a:pt x="428" y="451"/>
                  </a:moveTo>
                  <a:lnTo>
                    <a:pt x="8608" y="5379"/>
                  </a:lnTo>
                  <a:lnTo>
                    <a:pt x="8608" y="15170"/>
                  </a:lnTo>
                  <a:lnTo>
                    <a:pt x="323" y="10328"/>
                  </a:lnTo>
                  <a:lnTo>
                    <a:pt x="428" y="451"/>
                  </a:lnTo>
                  <a:close/>
                  <a:moveTo>
                    <a:pt x="216" y="0"/>
                  </a:moveTo>
                  <a:lnTo>
                    <a:pt x="108" y="215"/>
                  </a:lnTo>
                  <a:lnTo>
                    <a:pt x="1" y="10436"/>
                  </a:lnTo>
                  <a:lnTo>
                    <a:pt x="108" y="10544"/>
                  </a:lnTo>
                  <a:lnTo>
                    <a:pt x="8715" y="15600"/>
                  </a:lnTo>
                  <a:lnTo>
                    <a:pt x="8930" y="15600"/>
                  </a:lnTo>
                  <a:lnTo>
                    <a:pt x="8930" y="15385"/>
                  </a:lnTo>
                  <a:lnTo>
                    <a:pt x="8930" y="5272"/>
                  </a:lnTo>
                  <a:lnTo>
                    <a:pt x="8930" y="5057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7"/>
            <p:cNvSpPr/>
            <p:nvPr/>
          </p:nvSpPr>
          <p:spPr>
            <a:xfrm>
              <a:off x="-619900" y="3267650"/>
              <a:ext cx="285125" cy="166775"/>
            </a:xfrm>
            <a:custGeom>
              <a:avLst/>
              <a:gdLst/>
              <a:ahLst/>
              <a:cxnLst/>
              <a:rect l="l" t="t" r="r" b="b"/>
              <a:pathLst>
                <a:path w="11405" h="6671" extrusionOk="0">
                  <a:moveTo>
                    <a:pt x="2690" y="0"/>
                  </a:moveTo>
                  <a:lnTo>
                    <a:pt x="0" y="1614"/>
                  </a:lnTo>
                  <a:lnTo>
                    <a:pt x="8500" y="6671"/>
                  </a:lnTo>
                  <a:lnTo>
                    <a:pt x="11405" y="5057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7"/>
            <p:cNvSpPr/>
            <p:nvPr/>
          </p:nvSpPr>
          <p:spPr>
            <a:xfrm>
              <a:off x="-625275" y="3262275"/>
              <a:ext cx="293200" cy="174850"/>
            </a:xfrm>
            <a:custGeom>
              <a:avLst/>
              <a:gdLst/>
              <a:ahLst/>
              <a:cxnLst/>
              <a:rect l="l" t="t" r="r" b="b"/>
              <a:pathLst>
                <a:path w="11728" h="6994" extrusionOk="0">
                  <a:moveTo>
                    <a:pt x="2905" y="323"/>
                  </a:moveTo>
                  <a:lnTo>
                    <a:pt x="11297" y="5164"/>
                  </a:lnTo>
                  <a:lnTo>
                    <a:pt x="8717" y="6609"/>
                  </a:lnTo>
                  <a:lnTo>
                    <a:pt x="538" y="1829"/>
                  </a:lnTo>
                  <a:lnTo>
                    <a:pt x="2905" y="323"/>
                  </a:lnTo>
                  <a:close/>
                  <a:moveTo>
                    <a:pt x="2797" y="0"/>
                  </a:moveTo>
                  <a:lnTo>
                    <a:pt x="108" y="1614"/>
                  </a:lnTo>
                  <a:lnTo>
                    <a:pt x="0" y="1829"/>
                  </a:lnTo>
                  <a:lnTo>
                    <a:pt x="108" y="1937"/>
                  </a:lnTo>
                  <a:lnTo>
                    <a:pt x="8607" y="6993"/>
                  </a:lnTo>
                  <a:lnTo>
                    <a:pt x="8822" y="6993"/>
                  </a:lnTo>
                  <a:lnTo>
                    <a:pt x="11620" y="5380"/>
                  </a:lnTo>
                  <a:lnTo>
                    <a:pt x="11727" y="5272"/>
                  </a:lnTo>
                  <a:lnTo>
                    <a:pt x="11620" y="5057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7"/>
            <p:cNvSpPr/>
            <p:nvPr/>
          </p:nvSpPr>
          <p:spPr>
            <a:xfrm>
              <a:off x="-407425" y="3394075"/>
              <a:ext cx="72650" cy="293175"/>
            </a:xfrm>
            <a:custGeom>
              <a:avLst/>
              <a:gdLst/>
              <a:ahLst/>
              <a:cxnLst/>
              <a:rect l="l" t="t" r="r" b="b"/>
              <a:pathLst>
                <a:path w="2906" h="11727" extrusionOk="0">
                  <a:moveTo>
                    <a:pt x="2906" y="0"/>
                  </a:moveTo>
                  <a:lnTo>
                    <a:pt x="1" y="1614"/>
                  </a:lnTo>
                  <a:lnTo>
                    <a:pt x="1" y="11727"/>
                  </a:lnTo>
                  <a:lnTo>
                    <a:pt x="2906" y="10006"/>
                  </a:lnTo>
                  <a:lnTo>
                    <a:pt x="2906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7"/>
            <p:cNvSpPr/>
            <p:nvPr/>
          </p:nvSpPr>
          <p:spPr>
            <a:xfrm>
              <a:off x="-412800" y="3388675"/>
              <a:ext cx="80725" cy="303975"/>
            </a:xfrm>
            <a:custGeom>
              <a:avLst/>
              <a:gdLst/>
              <a:ahLst/>
              <a:cxnLst/>
              <a:rect l="l" t="t" r="r" b="b"/>
              <a:pathLst>
                <a:path w="3229" h="12159" extrusionOk="0">
                  <a:moveTo>
                    <a:pt x="2905" y="448"/>
                  </a:moveTo>
                  <a:lnTo>
                    <a:pt x="2905" y="10222"/>
                  </a:lnTo>
                  <a:lnTo>
                    <a:pt x="323" y="11728"/>
                  </a:lnTo>
                  <a:lnTo>
                    <a:pt x="323" y="1937"/>
                  </a:lnTo>
                  <a:lnTo>
                    <a:pt x="2905" y="448"/>
                  </a:lnTo>
                  <a:close/>
                  <a:moveTo>
                    <a:pt x="3013" y="1"/>
                  </a:moveTo>
                  <a:lnTo>
                    <a:pt x="108" y="1615"/>
                  </a:lnTo>
                  <a:lnTo>
                    <a:pt x="1" y="1830"/>
                  </a:lnTo>
                  <a:lnTo>
                    <a:pt x="1" y="11943"/>
                  </a:lnTo>
                  <a:lnTo>
                    <a:pt x="108" y="12158"/>
                  </a:lnTo>
                  <a:lnTo>
                    <a:pt x="323" y="12158"/>
                  </a:lnTo>
                  <a:lnTo>
                    <a:pt x="3121" y="10437"/>
                  </a:lnTo>
                  <a:lnTo>
                    <a:pt x="3228" y="10222"/>
                  </a:lnTo>
                  <a:lnTo>
                    <a:pt x="3228" y="216"/>
                  </a:lnTo>
                  <a:lnTo>
                    <a:pt x="3121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7"/>
            <p:cNvSpPr/>
            <p:nvPr/>
          </p:nvSpPr>
          <p:spPr>
            <a:xfrm>
              <a:off x="-765150" y="3092825"/>
              <a:ext cx="72650" cy="215200"/>
            </a:xfrm>
            <a:custGeom>
              <a:avLst/>
              <a:gdLst/>
              <a:ahLst/>
              <a:cxnLst/>
              <a:rect l="l" t="t" r="r" b="b"/>
              <a:pathLst>
                <a:path w="2906" h="8608" extrusionOk="0">
                  <a:moveTo>
                    <a:pt x="1" y="0"/>
                  </a:moveTo>
                  <a:lnTo>
                    <a:pt x="1" y="6886"/>
                  </a:lnTo>
                  <a:lnTo>
                    <a:pt x="2906" y="8607"/>
                  </a:lnTo>
                  <a:lnTo>
                    <a:pt x="2906" y="17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7"/>
            <p:cNvSpPr/>
            <p:nvPr/>
          </p:nvSpPr>
          <p:spPr>
            <a:xfrm>
              <a:off x="-765150" y="3329500"/>
              <a:ext cx="72650" cy="215200"/>
            </a:xfrm>
            <a:custGeom>
              <a:avLst/>
              <a:gdLst/>
              <a:ahLst/>
              <a:cxnLst/>
              <a:rect l="l" t="t" r="r" b="b"/>
              <a:pathLst>
                <a:path w="2906" h="8608" extrusionOk="0">
                  <a:moveTo>
                    <a:pt x="1" y="1"/>
                  </a:moveTo>
                  <a:lnTo>
                    <a:pt x="1" y="6886"/>
                  </a:lnTo>
                  <a:lnTo>
                    <a:pt x="2906" y="8608"/>
                  </a:lnTo>
                  <a:lnTo>
                    <a:pt x="2906" y="17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-275625" y="2837300"/>
              <a:ext cx="271675" cy="158725"/>
            </a:xfrm>
            <a:custGeom>
              <a:avLst/>
              <a:gdLst/>
              <a:ahLst/>
              <a:cxnLst/>
              <a:rect l="l" t="t" r="r" b="b"/>
              <a:pathLst>
                <a:path w="10867" h="6349" extrusionOk="0">
                  <a:moveTo>
                    <a:pt x="5380" y="1"/>
                  </a:moveTo>
                  <a:lnTo>
                    <a:pt x="0" y="3228"/>
                  </a:lnTo>
                  <a:lnTo>
                    <a:pt x="5380" y="6348"/>
                  </a:lnTo>
                  <a:lnTo>
                    <a:pt x="10867" y="3121"/>
                  </a:lnTo>
                  <a:lnTo>
                    <a:pt x="53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7"/>
            <p:cNvSpPr/>
            <p:nvPr/>
          </p:nvSpPr>
          <p:spPr>
            <a:xfrm>
              <a:off x="-281000" y="2831925"/>
              <a:ext cx="279750" cy="169475"/>
            </a:xfrm>
            <a:custGeom>
              <a:avLst/>
              <a:gdLst/>
              <a:ahLst/>
              <a:cxnLst/>
              <a:rect l="l" t="t" r="r" b="b"/>
              <a:pathLst>
                <a:path w="11190" h="6779" extrusionOk="0">
                  <a:moveTo>
                    <a:pt x="5595" y="431"/>
                  </a:moveTo>
                  <a:lnTo>
                    <a:pt x="10759" y="3336"/>
                  </a:lnTo>
                  <a:lnTo>
                    <a:pt x="5595" y="6456"/>
                  </a:lnTo>
                  <a:lnTo>
                    <a:pt x="489" y="3392"/>
                  </a:lnTo>
                  <a:lnTo>
                    <a:pt x="489" y="3392"/>
                  </a:lnTo>
                  <a:lnTo>
                    <a:pt x="5595" y="431"/>
                  </a:lnTo>
                  <a:close/>
                  <a:moveTo>
                    <a:pt x="5595" y="0"/>
                  </a:moveTo>
                  <a:lnTo>
                    <a:pt x="108" y="3228"/>
                  </a:lnTo>
                  <a:lnTo>
                    <a:pt x="0" y="3443"/>
                  </a:lnTo>
                  <a:lnTo>
                    <a:pt x="108" y="3551"/>
                  </a:lnTo>
                  <a:lnTo>
                    <a:pt x="5595" y="6778"/>
                  </a:lnTo>
                  <a:lnTo>
                    <a:pt x="5702" y="6778"/>
                  </a:lnTo>
                  <a:lnTo>
                    <a:pt x="11189" y="3551"/>
                  </a:lnTo>
                  <a:lnTo>
                    <a:pt x="11189" y="3336"/>
                  </a:lnTo>
                  <a:lnTo>
                    <a:pt x="11082" y="3228"/>
                  </a:lnTo>
                  <a:lnTo>
                    <a:pt x="5702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7"/>
            <p:cNvSpPr/>
            <p:nvPr/>
          </p:nvSpPr>
          <p:spPr>
            <a:xfrm>
              <a:off x="-141150" y="2915300"/>
              <a:ext cx="166800" cy="161400"/>
            </a:xfrm>
            <a:custGeom>
              <a:avLst/>
              <a:gdLst/>
              <a:ahLst/>
              <a:cxnLst/>
              <a:rect l="l" t="t" r="r" b="b"/>
              <a:pathLst>
                <a:path w="6672" h="6456" extrusionOk="0">
                  <a:moveTo>
                    <a:pt x="5488" y="1"/>
                  </a:moveTo>
                  <a:lnTo>
                    <a:pt x="1" y="3228"/>
                  </a:lnTo>
                  <a:lnTo>
                    <a:pt x="1" y="6456"/>
                  </a:lnTo>
                  <a:lnTo>
                    <a:pt x="6671" y="2475"/>
                  </a:lnTo>
                  <a:lnTo>
                    <a:pt x="5488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7"/>
            <p:cNvSpPr/>
            <p:nvPr/>
          </p:nvSpPr>
          <p:spPr>
            <a:xfrm>
              <a:off x="-146525" y="2912625"/>
              <a:ext cx="177550" cy="166775"/>
            </a:xfrm>
            <a:custGeom>
              <a:avLst/>
              <a:gdLst/>
              <a:ahLst/>
              <a:cxnLst/>
              <a:rect l="l" t="t" r="r" b="b"/>
              <a:pathLst>
                <a:path w="7102" h="6671" extrusionOk="0">
                  <a:moveTo>
                    <a:pt x="5606" y="441"/>
                  </a:moveTo>
                  <a:lnTo>
                    <a:pt x="6671" y="2475"/>
                  </a:lnTo>
                  <a:lnTo>
                    <a:pt x="431" y="6240"/>
                  </a:lnTo>
                  <a:lnTo>
                    <a:pt x="431" y="3443"/>
                  </a:lnTo>
                  <a:lnTo>
                    <a:pt x="5606" y="441"/>
                  </a:lnTo>
                  <a:close/>
                  <a:moveTo>
                    <a:pt x="5595" y="0"/>
                  </a:moveTo>
                  <a:lnTo>
                    <a:pt x="216" y="3228"/>
                  </a:lnTo>
                  <a:lnTo>
                    <a:pt x="108" y="3335"/>
                  </a:lnTo>
                  <a:lnTo>
                    <a:pt x="1" y="6563"/>
                  </a:lnTo>
                  <a:lnTo>
                    <a:pt x="108" y="6670"/>
                  </a:lnTo>
                  <a:lnTo>
                    <a:pt x="323" y="6670"/>
                  </a:lnTo>
                  <a:lnTo>
                    <a:pt x="6994" y="2690"/>
                  </a:lnTo>
                  <a:lnTo>
                    <a:pt x="7101" y="2582"/>
                  </a:lnTo>
                  <a:lnTo>
                    <a:pt x="7101" y="2475"/>
                  </a:lnTo>
                  <a:lnTo>
                    <a:pt x="5810" y="108"/>
                  </a:lnTo>
                  <a:lnTo>
                    <a:pt x="570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7"/>
            <p:cNvSpPr/>
            <p:nvPr/>
          </p:nvSpPr>
          <p:spPr>
            <a:xfrm>
              <a:off x="-310600" y="2918000"/>
              <a:ext cx="169475" cy="158700"/>
            </a:xfrm>
            <a:custGeom>
              <a:avLst/>
              <a:gdLst/>
              <a:ahLst/>
              <a:cxnLst/>
              <a:rect l="l" t="t" r="r" b="b"/>
              <a:pathLst>
                <a:path w="6779" h="6348" extrusionOk="0">
                  <a:moveTo>
                    <a:pt x="1399" y="0"/>
                  </a:moveTo>
                  <a:lnTo>
                    <a:pt x="1" y="2367"/>
                  </a:lnTo>
                  <a:lnTo>
                    <a:pt x="6779" y="6348"/>
                  </a:lnTo>
                  <a:lnTo>
                    <a:pt x="6779" y="312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7"/>
            <p:cNvSpPr/>
            <p:nvPr/>
          </p:nvSpPr>
          <p:spPr>
            <a:xfrm>
              <a:off x="-313275" y="2912625"/>
              <a:ext cx="177525" cy="166775"/>
            </a:xfrm>
            <a:custGeom>
              <a:avLst/>
              <a:gdLst/>
              <a:ahLst/>
              <a:cxnLst/>
              <a:rect l="l" t="t" r="r" b="b"/>
              <a:pathLst>
                <a:path w="7101" h="6671" extrusionOk="0">
                  <a:moveTo>
                    <a:pt x="1506" y="430"/>
                  </a:moveTo>
                  <a:lnTo>
                    <a:pt x="6778" y="3443"/>
                  </a:lnTo>
                  <a:lnTo>
                    <a:pt x="6684" y="6173"/>
                  </a:lnTo>
                  <a:lnTo>
                    <a:pt x="6684" y="6173"/>
                  </a:lnTo>
                  <a:lnTo>
                    <a:pt x="323" y="2582"/>
                  </a:lnTo>
                  <a:lnTo>
                    <a:pt x="1506" y="430"/>
                  </a:lnTo>
                  <a:close/>
                  <a:moveTo>
                    <a:pt x="1399" y="0"/>
                  </a:moveTo>
                  <a:lnTo>
                    <a:pt x="1291" y="108"/>
                  </a:lnTo>
                  <a:lnTo>
                    <a:pt x="0" y="2475"/>
                  </a:lnTo>
                  <a:lnTo>
                    <a:pt x="0" y="2690"/>
                  </a:lnTo>
                  <a:lnTo>
                    <a:pt x="0" y="2797"/>
                  </a:lnTo>
                  <a:lnTo>
                    <a:pt x="6778" y="6670"/>
                  </a:lnTo>
                  <a:lnTo>
                    <a:pt x="6993" y="6670"/>
                  </a:lnTo>
                  <a:lnTo>
                    <a:pt x="7101" y="6563"/>
                  </a:lnTo>
                  <a:lnTo>
                    <a:pt x="7101" y="3335"/>
                  </a:lnTo>
                  <a:lnTo>
                    <a:pt x="6993" y="3228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-221825" y="2597925"/>
              <a:ext cx="156025" cy="357750"/>
            </a:xfrm>
            <a:custGeom>
              <a:avLst/>
              <a:gdLst/>
              <a:ahLst/>
              <a:cxnLst/>
              <a:rect l="l" t="t" r="r" b="b"/>
              <a:pathLst>
                <a:path w="6241" h="14310" extrusionOk="0">
                  <a:moveTo>
                    <a:pt x="108" y="0"/>
                  </a:moveTo>
                  <a:lnTo>
                    <a:pt x="0" y="12480"/>
                  </a:lnTo>
                  <a:lnTo>
                    <a:pt x="108" y="12911"/>
                  </a:lnTo>
                  <a:lnTo>
                    <a:pt x="323" y="13234"/>
                  </a:lnTo>
                  <a:lnTo>
                    <a:pt x="538" y="13556"/>
                  </a:lnTo>
                  <a:lnTo>
                    <a:pt x="968" y="13771"/>
                  </a:lnTo>
                  <a:lnTo>
                    <a:pt x="1399" y="14094"/>
                  </a:lnTo>
                  <a:lnTo>
                    <a:pt x="1937" y="14202"/>
                  </a:lnTo>
                  <a:lnTo>
                    <a:pt x="2475" y="14309"/>
                  </a:lnTo>
                  <a:lnTo>
                    <a:pt x="3766" y="14309"/>
                  </a:lnTo>
                  <a:lnTo>
                    <a:pt x="4304" y="14202"/>
                  </a:lnTo>
                  <a:lnTo>
                    <a:pt x="4842" y="14094"/>
                  </a:lnTo>
                  <a:lnTo>
                    <a:pt x="5272" y="13771"/>
                  </a:lnTo>
                  <a:lnTo>
                    <a:pt x="5702" y="13556"/>
                  </a:lnTo>
                  <a:lnTo>
                    <a:pt x="5917" y="13234"/>
                  </a:lnTo>
                  <a:lnTo>
                    <a:pt x="6133" y="12911"/>
                  </a:lnTo>
                  <a:lnTo>
                    <a:pt x="6240" y="12480"/>
                  </a:lnTo>
                  <a:lnTo>
                    <a:pt x="6240" y="1937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7"/>
            <p:cNvSpPr/>
            <p:nvPr/>
          </p:nvSpPr>
          <p:spPr>
            <a:xfrm>
              <a:off x="-221825" y="2597925"/>
              <a:ext cx="156025" cy="357750"/>
            </a:xfrm>
            <a:custGeom>
              <a:avLst/>
              <a:gdLst/>
              <a:ahLst/>
              <a:cxnLst/>
              <a:rect l="l" t="t" r="r" b="b"/>
              <a:pathLst>
                <a:path w="6241" h="14310" fill="none" extrusionOk="0">
                  <a:moveTo>
                    <a:pt x="108" y="0"/>
                  </a:moveTo>
                  <a:lnTo>
                    <a:pt x="0" y="12480"/>
                  </a:lnTo>
                  <a:lnTo>
                    <a:pt x="0" y="12480"/>
                  </a:lnTo>
                  <a:lnTo>
                    <a:pt x="108" y="12911"/>
                  </a:lnTo>
                  <a:lnTo>
                    <a:pt x="323" y="13234"/>
                  </a:lnTo>
                  <a:lnTo>
                    <a:pt x="538" y="13556"/>
                  </a:lnTo>
                  <a:lnTo>
                    <a:pt x="968" y="13771"/>
                  </a:lnTo>
                  <a:lnTo>
                    <a:pt x="1399" y="14094"/>
                  </a:lnTo>
                  <a:lnTo>
                    <a:pt x="1937" y="14202"/>
                  </a:lnTo>
                  <a:lnTo>
                    <a:pt x="2475" y="14309"/>
                  </a:lnTo>
                  <a:lnTo>
                    <a:pt x="3120" y="14309"/>
                  </a:lnTo>
                  <a:lnTo>
                    <a:pt x="3120" y="14309"/>
                  </a:lnTo>
                  <a:lnTo>
                    <a:pt x="3766" y="14309"/>
                  </a:lnTo>
                  <a:lnTo>
                    <a:pt x="4304" y="14202"/>
                  </a:lnTo>
                  <a:lnTo>
                    <a:pt x="4842" y="14094"/>
                  </a:lnTo>
                  <a:lnTo>
                    <a:pt x="5272" y="13771"/>
                  </a:lnTo>
                  <a:lnTo>
                    <a:pt x="5702" y="13556"/>
                  </a:lnTo>
                  <a:lnTo>
                    <a:pt x="5917" y="13234"/>
                  </a:lnTo>
                  <a:lnTo>
                    <a:pt x="6133" y="12911"/>
                  </a:lnTo>
                  <a:lnTo>
                    <a:pt x="6240" y="12480"/>
                  </a:lnTo>
                  <a:lnTo>
                    <a:pt x="6240" y="1937"/>
                  </a:lnTo>
                  <a:lnTo>
                    <a:pt x="62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7"/>
            <p:cNvSpPr/>
            <p:nvPr/>
          </p:nvSpPr>
          <p:spPr>
            <a:xfrm>
              <a:off x="-224525" y="2595225"/>
              <a:ext cx="161400" cy="365825"/>
            </a:xfrm>
            <a:custGeom>
              <a:avLst/>
              <a:gdLst/>
              <a:ahLst/>
              <a:cxnLst/>
              <a:rect l="l" t="t" r="r" b="b"/>
              <a:pathLst>
                <a:path w="6456" h="14633" extrusionOk="0">
                  <a:moveTo>
                    <a:pt x="1" y="1"/>
                  </a:moveTo>
                  <a:lnTo>
                    <a:pt x="1" y="108"/>
                  </a:lnTo>
                  <a:lnTo>
                    <a:pt x="1" y="12588"/>
                  </a:lnTo>
                  <a:lnTo>
                    <a:pt x="1" y="13019"/>
                  </a:lnTo>
                  <a:lnTo>
                    <a:pt x="216" y="13449"/>
                  </a:lnTo>
                  <a:lnTo>
                    <a:pt x="754" y="13987"/>
                  </a:lnTo>
                  <a:lnTo>
                    <a:pt x="1399" y="14310"/>
                  </a:lnTo>
                  <a:lnTo>
                    <a:pt x="2260" y="14525"/>
                  </a:lnTo>
                  <a:lnTo>
                    <a:pt x="3228" y="14633"/>
                  </a:lnTo>
                  <a:lnTo>
                    <a:pt x="3874" y="14633"/>
                  </a:lnTo>
                  <a:lnTo>
                    <a:pt x="4519" y="14525"/>
                  </a:lnTo>
                  <a:lnTo>
                    <a:pt x="5057" y="14310"/>
                  </a:lnTo>
                  <a:lnTo>
                    <a:pt x="5487" y="14095"/>
                  </a:lnTo>
                  <a:lnTo>
                    <a:pt x="5918" y="13772"/>
                  </a:lnTo>
                  <a:lnTo>
                    <a:pt x="6241" y="13449"/>
                  </a:lnTo>
                  <a:lnTo>
                    <a:pt x="6348" y="13019"/>
                  </a:lnTo>
                  <a:lnTo>
                    <a:pt x="6456" y="12588"/>
                  </a:lnTo>
                  <a:lnTo>
                    <a:pt x="6456" y="2045"/>
                  </a:lnTo>
                  <a:lnTo>
                    <a:pt x="6456" y="108"/>
                  </a:lnTo>
                  <a:lnTo>
                    <a:pt x="6456" y="1"/>
                  </a:lnTo>
                  <a:lnTo>
                    <a:pt x="6241" y="1"/>
                  </a:lnTo>
                  <a:lnTo>
                    <a:pt x="6133" y="108"/>
                  </a:lnTo>
                  <a:lnTo>
                    <a:pt x="6133" y="2045"/>
                  </a:lnTo>
                  <a:lnTo>
                    <a:pt x="6133" y="12588"/>
                  </a:lnTo>
                  <a:lnTo>
                    <a:pt x="6133" y="12911"/>
                  </a:lnTo>
                  <a:lnTo>
                    <a:pt x="5918" y="13234"/>
                  </a:lnTo>
                  <a:lnTo>
                    <a:pt x="5703" y="13557"/>
                  </a:lnTo>
                  <a:lnTo>
                    <a:pt x="5380" y="13772"/>
                  </a:lnTo>
                  <a:lnTo>
                    <a:pt x="4950" y="13987"/>
                  </a:lnTo>
                  <a:lnTo>
                    <a:pt x="4412" y="14202"/>
                  </a:lnTo>
                  <a:lnTo>
                    <a:pt x="3874" y="14310"/>
                  </a:lnTo>
                  <a:lnTo>
                    <a:pt x="2690" y="14310"/>
                  </a:lnTo>
                  <a:lnTo>
                    <a:pt x="2045" y="14202"/>
                  </a:lnTo>
                  <a:lnTo>
                    <a:pt x="1614" y="13987"/>
                  </a:lnTo>
                  <a:lnTo>
                    <a:pt x="1184" y="13772"/>
                  </a:lnTo>
                  <a:lnTo>
                    <a:pt x="754" y="13557"/>
                  </a:lnTo>
                  <a:lnTo>
                    <a:pt x="539" y="13234"/>
                  </a:lnTo>
                  <a:lnTo>
                    <a:pt x="323" y="12911"/>
                  </a:lnTo>
                  <a:lnTo>
                    <a:pt x="323" y="12588"/>
                  </a:lnTo>
                  <a:lnTo>
                    <a:pt x="323" y="108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7"/>
            <p:cNvSpPr/>
            <p:nvPr/>
          </p:nvSpPr>
          <p:spPr>
            <a:xfrm>
              <a:off x="-224525" y="2544125"/>
              <a:ext cx="164100" cy="99550"/>
            </a:xfrm>
            <a:custGeom>
              <a:avLst/>
              <a:gdLst/>
              <a:ahLst/>
              <a:cxnLst/>
              <a:rect l="l" t="t" r="r" b="b"/>
              <a:pathLst>
                <a:path w="6564" h="3982" extrusionOk="0">
                  <a:moveTo>
                    <a:pt x="3228" y="323"/>
                  </a:moveTo>
                  <a:lnTo>
                    <a:pt x="3874" y="431"/>
                  </a:lnTo>
                  <a:lnTo>
                    <a:pt x="4412" y="539"/>
                  </a:lnTo>
                  <a:lnTo>
                    <a:pt x="4950" y="646"/>
                  </a:lnTo>
                  <a:lnTo>
                    <a:pt x="5380" y="861"/>
                  </a:lnTo>
                  <a:lnTo>
                    <a:pt x="5703" y="1077"/>
                  </a:lnTo>
                  <a:lnTo>
                    <a:pt x="5918" y="1399"/>
                  </a:lnTo>
                  <a:lnTo>
                    <a:pt x="6133" y="1722"/>
                  </a:lnTo>
                  <a:lnTo>
                    <a:pt x="6133" y="2045"/>
                  </a:lnTo>
                  <a:lnTo>
                    <a:pt x="6133" y="2368"/>
                  </a:lnTo>
                  <a:lnTo>
                    <a:pt x="5918" y="2690"/>
                  </a:lnTo>
                  <a:lnTo>
                    <a:pt x="5595" y="3013"/>
                  </a:lnTo>
                  <a:lnTo>
                    <a:pt x="4950" y="3336"/>
                  </a:lnTo>
                  <a:lnTo>
                    <a:pt x="4089" y="3659"/>
                  </a:lnTo>
                  <a:lnTo>
                    <a:pt x="2690" y="3659"/>
                  </a:lnTo>
                  <a:lnTo>
                    <a:pt x="2045" y="3551"/>
                  </a:lnTo>
                  <a:lnTo>
                    <a:pt x="1614" y="3336"/>
                  </a:lnTo>
                  <a:lnTo>
                    <a:pt x="1184" y="3228"/>
                  </a:lnTo>
                  <a:lnTo>
                    <a:pt x="754" y="2906"/>
                  </a:lnTo>
                  <a:lnTo>
                    <a:pt x="539" y="2690"/>
                  </a:lnTo>
                  <a:lnTo>
                    <a:pt x="323" y="2368"/>
                  </a:lnTo>
                  <a:lnTo>
                    <a:pt x="323" y="2045"/>
                  </a:lnTo>
                  <a:lnTo>
                    <a:pt x="323" y="1722"/>
                  </a:lnTo>
                  <a:lnTo>
                    <a:pt x="539" y="1399"/>
                  </a:lnTo>
                  <a:lnTo>
                    <a:pt x="969" y="969"/>
                  </a:lnTo>
                  <a:lnTo>
                    <a:pt x="1614" y="646"/>
                  </a:lnTo>
                  <a:lnTo>
                    <a:pt x="2367" y="431"/>
                  </a:lnTo>
                  <a:lnTo>
                    <a:pt x="3228" y="323"/>
                  </a:lnTo>
                  <a:close/>
                  <a:moveTo>
                    <a:pt x="3228" y="1"/>
                  </a:moveTo>
                  <a:lnTo>
                    <a:pt x="2583" y="108"/>
                  </a:lnTo>
                  <a:lnTo>
                    <a:pt x="2045" y="216"/>
                  </a:lnTo>
                  <a:lnTo>
                    <a:pt x="1399" y="323"/>
                  </a:lnTo>
                  <a:lnTo>
                    <a:pt x="969" y="539"/>
                  </a:lnTo>
                  <a:lnTo>
                    <a:pt x="539" y="861"/>
                  </a:lnTo>
                  <a:lnTo>
                    <a:pt x="216" y="1184"/>
                  </a:lnTo>
                  <a:lnTo>
                    <a:pt x="1" y="1614"/>
                  </a:lnTo>
                  <a:lnTo>
                    <a:pt x="1" y="2045"/>
                  </a:lnTo>
                  <a:lnTo>
                    <a:pt x="1" y="2475"/>
                  </a:lnTo>
                  <a:lnTo>
                    <a:pt x="216" y="2798"/>
                  </a:lnTo>
                  <a:lnTo>
                    <a:pt x="754" y="3336"/>
                  </a:lnTo>
                  <a:lnTo>
                    <a:pt x="1399" y="3659"/>
                  </a:lnTo>
                  <a:lnTo>
                    <a:pt x="2260" y="3981"/>
                  </a:lnTo>
                  <a:lnTo>
                    <a:pt x="3874" y="3981"/>
                  </a:lnTo>
                  <a:lnTo>
                    <a:pt x="4519" y="3874"/>
                  </a:lnTo>
                  <a:lnTo>
                    <a:pt x="5057" y="3659"/>
                  </a:lnTo>
                  <a:lnTo>
                    <a:pt x="5487" y="3443"/>
                  </a:lnTo>
                  <a:lnTo>
                    <a:pt x="5918" y="3121"/>
                  </a:lnTo>
                  <a:lnTo>
                    <a:pt x="6241" y="2798"/>
                  </a:lnTo>
                  <a:lnTo>
                    <a:pt x="6456" y="2475"/>
                  </a:lnTo>
                  <a:lnTo>
                    <a:pt x="6563" y="2045"/>
                  </a:lnTo>
                  <a:lnTo>
                    <a:pt x="6456" y="1614"/>
                  </a:lnTo>
                  <a:lnTo>
                    <a:pt x="6241" y="1184"/>
                  </a:lnTo>
                  <a:lnTo>
                    <a:pt x="5703" y="754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7"/>
            <p:cNvSpPr/>
            <p:nvPr/>
          </p:nvSpPr>
          <p:spPr>
            <a:xfrm>
              <a:off x="-246050" y="2533375"/>
              <a:ext cx="207150" cy="123750"/>
            </a:xfrm>
            <a:custGeom>
              <a:avLst/>
              <a:gdLst/>
              <a:ahLst/>
              <a:cxnLst/>
              <a:rect l="l" t="t" r="r" b="b"/>
              <a:pathLst>
                <a:path w="8286" h="4950" extrusionOk="0">
                  <a:moveTo>
                    <a:pt x="3228" y="0"/>
                  </a:moveTo>
                  <a:lnTo>
                    <a:pt x="2475" y="216"/>
                  </a:lnTo>
                  <a:lnTo>
                    <a:pt x="1830" y="431"/>
                  </a:lnTo>
                  <a:lnTo>
                    <a:pt x="1184" y="753"/>
                  </a:lnTo>
                  <a:lnTo>
                    <a:pt x="646" y="1076"/>
                  </a:lnTo>
                  <a:lnTo>
                    <a:pt x="324" y="1507"/>
                  </a:lnTo>
                  <a:lnTo>
                    <a:pt x="1" y="1937"/>
                  </a:lnTo>
                  <a:lnTo>
                    <a:pt x="1" y="2475"/>
                  </a:lnTo>
                  <a:lnTo>
                    <a:pt x="1" y="2905"/>
                  </a:lnTo>
                  <a:lnTo>
                    <a:pt x="324" y="3443"/>
                  </a:lnTo>
                  <a:lnTo>
                    <a:pt x="646" y="3873"/>
                  </a:lnTo>
                  <a:lnTo>
                    <a:pt x="1184" y="4196"/>
                  </a:lnTo>
                  <a:lnTo>
                    <a:pt x="1830" y="4519"/>
                  </a:lnTo>
                  <a:lnTo>
                    <a:pt x="2475" y="4734"/>
                  </a:lnTo>
                  <a:lnTo>
                    <a:pt x="3228" y="4842"/>
                  </a:lnTo>
                  <a:lnTo>
                    <a:pt x="4089" y="4949"/>
                  </a:lnTo>
                  <a:lnTo>
                    <a:pt x="4950" y="4842"/>
                  </a:lnTo>
                  <a:lnTo>
                    <a:pt x="5703" y="4734"/>
                  </a:lnTo>
                  <a:lnTo>
                    <a:pt x="6456" y="4519"/>
                  </a:lnTo>
                  <a:lnTo>
                    <a:pt x="7102" y="4196"/>
                  </a:lnTo>
                  <a:lnTo>
                    <a:pt x="7532" y="3873"/>
                  </a:lnTo>
                  <a:lnTo>
                    <a:pt x="7962" y="3443"/>
                  </a:lnTo>
                  <a:lnTo>
                    <a:pt x="8177" y="2905"/>
                  </a:lnTo>
                  <a:lnTo>
                    <a:pt x="8285" y="2475"/>
                  </a:lnTo>
                  <a:lnTo>
                    <a:pt x="8177" y="1937"/>
                  </a:lnTo>
                  <a:lnTo>
                    <a:pt x="7962" y="1507"/>
                  </a:lnTo>
                  <a:lnTo>
                    <a:pt x="7532" y="1076"/>
                  </a:lnTo>
                  <a:lnTo>
                    <a:pt x="7102" y="753"/>
                  </a:lnTo>
                  <a:lnTo>
                    <a:pt x="6456" y="431"/>
                  </a:lnTo>
                  <a:lnTo>
                    <a:pt x="5703" y="216"/>
                  </a:lnTo>
                  <a:lnTo>
                    <a:pt x="4950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7"/>
            <p:cNvSpPr/>
            <p:nvPr/>
          </p:nvSpPr>
          <p:spPr>
            <a:xfrm>
              <a:off x="-221825" y="2374675"/>
              <a:ext cx="156025" cy="258250"/>
            </a:xfrm>
            <a:custGeom>
              <a:avLst/>
              <a:gdLst/>
              <a:ahLst/>
              <a:cxnLst/>
              <a:rect l="l" t="t" r="r" b="b"/>
              <a:pathLst>
                <a:path w="6241" h="10330" extrusionOk="0">
                  <a:moveTo>
                    <a:pt x="108" y="1"/>
                  </a:moveTo>
                  <a:lnTo>
                    <a:pt x="0" y="8500"/>
                  </a:lnTo>
                  <a:lnTo>
                    <a:pt x="108" y="8823"/>
                  </a:lnTo>
                  <a:lnTo>
                    <a:pt x="323" y="9253"/>
                  </a:lnTo>
                  <a:lnTo>
                    <a:pt x="538" y="9468"/>
                  </a:lnTo>
                  <a:lnTo>
                    <a:pt x="968" y="9791"/>
                  </a:lnTo>
                  <a:lnTo>
                    <a:pt x="1399" y="10006"/>
                  </a:lnTo>
                  <a:lnTo>
                    <a:pt x="1937" y="10221"/>
                  </a:lnTo>
                  <a:lnTo>
                    <a:pt x="2475" y="10329"/>
                  </a:lnTo>
                  <a:lnTo>
                    <a:pt x="3766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702" y="9468"/>
                  </a:lnTo>
                  <a:lnTo>
                    <a:pt x="5917" y="9253"/>
                  </a:lnTo>
                  <a:lnTo>
                    <a:pt x="6133" y="8823"/>
                  </a:lnTo>
                  <a:lnTo>
                    <a:pt x="6240" y="8500"/>
                  </a:lnTo>
                  <a:lnTo>
                    <a:pt x="6240" y="1830"/>
                  </a:lnTo>
                  <a:lnTo>
                    <a:pt x="624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7"/>
            <p:cNvSpPr/>
            <p:nvPr/>
          </p:nvSpPr>
          <p:spPr>
            <a:xfrm>
              <a:off x="-221825" y="2374675"/>
              <a:ext cx="156025" cy="258250"/>
            </a:xfrm>
            <a:custGeom>
              <a:avLst/>
              <a:gdLst/>
              <a:ahLst/>
              <a:cxnLst/>
              <a:rect l="l" t="t" r="r" b="b"/>
              <a:pathLst>
                <a:path w="6241" h="10330" fill="none" extrusionOk="0">
                  <a:moveTo>
                    <a:pt x="108" y="1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108" y="8823"/>
                  </a:lnTo>
                  <a:lnTo>
                    <a:pt x="323" y="9253"/>
                  </a:lnTo>
                  <a:lnTo>
                    <a:pt x="538" y="9468"/>
                  </a:lnTo>
                  <a:lnTo>
                    <a:pt x="968" y="9791"/>
                  </a:lnTo>
                  <a:lnTo>
                    <a:pt x="1399" y="10006"/>
                  </a:lnTo>
                  <a:lnTo>
                    <a:pt x="1937" y="10221"/>
                  </a:lnTo>
                  <a:lnTo>
                    <a:pt x="2475" y="10329"/>
                  </a:lnTo>
                  <a:lnTo>
                    <a:pt x="3120" y="10329"/>
                  </a:lnTo>
                  <a:lnTo>
                    <a:pt x="3120" y="10329"/>
                  </a:lnTo>
                  <a:lnTo>
                    <a:pt x="3766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702" y="9468"/>
                  </a:lnTo>
                  <a:lnTo>
                    <a:pt x="5917" y="9253"/>
                  </a:lnTo>
                  <a:lnTo>
                    <a:pt x="6133" y="8823"/>
                  </a:lnTo>
                  <a:lnTo>
                    <a:pt x="6240" y="8500"/>
                  </a:lnTo>
                  <a:lnTo>
                    <a:pt x="6240" y="1830"/>
                  </a:lnTo>
                  <a:lnTo>
                    <a:pt x="624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7"/>
            <p:cNvSpPr/>
            <p:nvPr/>
          </p:nvSpPr>
          <p:spPr>
            <a:xfrm>
              <a:off x="-224525" y="2369300"/>
              <a:ext cx="161400" cy="266300"/>
            </a:xfrm>
            <a:custGeom>
              <a:avLst/>
              <a:gdLst/>
              <a:ahLst/>
              <a:cxnLst/>
              <a:rect l="l" t="t" r="r" b="b"/>
              <a:pathLst>
                <a:path w="6456" h="10652" extrusionOk="0">
                  <a:moveTo>
                    <a:pt x="216" y="1"/>
                  </a:moveTo>
                  <a:lnTo>
                    <a:pt x="1" y="108"/>
                  </a:lnTo>
                  <a:lnTo>
                    <a:pt x="1" y="216"/>
                  </a:lnTo>
                  <a:lnTo>
                    <a:pt x="1" y="8715"/>
                  </a:lnTo>
                  <a:lnTo>
                    <a:pt x="1" y="9145"/>
                  </a:lnTo>
                  <a:lnTo>
                    <a:pt x="216" y="9468"/>
                  </a:lnTo>
                  <a:lnTo>
                    <a:pt x="754" y="10006"/>
                  </a:lnTo>
                  <a:lnTo>
                    <a:pt x="1399" y="10329"/>
                  </a:lnTo>
                  <a:lnTo>
                    <a:pt x="2260" y="10652"/>
                  </a:lnTo>
                  <a:lnTo>
                    <a:pt x="3874" y="10652"/>
                  </a:lnTo>
                  <a:lnTo>
                    <a:pt x="4519" y="10544"/>
                  </a:lnTo>
                  <a:lnTo>
                    <a:pt x="5057" y="10329"/>
                  </a:lnTo>
                  <a:lnTo>
                    <a:pt x="5487" y="10114"/>
                  </a:lnTo>
                  <a:lnTo>
                    <a:pt x="5918" y="9899"/>
                  </a:lnTo>
                  <a:lnTo>
                    <a:pt x="6241" y="9468"/>
                  </a:lnTo>
                  <a:lnTo>
                    <a:pt x="6348" y="9145"/>
                  </a:lnTo>
                  <a:lnTo>
                    <a:pt x="6456" y="8715"/>
                  </a:lnTo>
                  <a:lnTo>
                    <a:pt x="6456" y="2045"/>
                  </a:lnTo>
                  <a:lnTo>
                    <a:pt x="6456" y="216"/>
                  </a:lnTo>
                  <a:lnTo>
                    <a:pt x="6456" y="108"/>
                  </a:lnTo>
                  <a:lnTo>
                    <a:pt x="6348" y="1"/>
                  </a:lnTo>
                  <a:lnTo>
                    <a:pt x="6241" y="108"/>
                  </a:lnTo>
                  <a:lnTo>
                    <a:pt x="6133" y="216"/>
                  </a:lnTo>
                  <a:lnTo>
                    <a:pt x="6133" y="2045"/>
                  </a:lnTo>
                  <a:lnTo>
                    <a:pt x="6133" y="8715"/>
                  </a:lnTo>
                  <a:lnTo>
                    <a:pt x="6133" y="9038"/>
                  </a:lnTo>
                  <a:lnTo>
                    <a:pt x="5918" y="9361"/>
                  </a:lnTo>
                  <a:lnTo>
                    <a:pt x="5703" y="9576"/>
                  </a:lnTo>
                  <a:lnTo>
                    <a:pt x="5380" y="9899"/>
                  </a:lnTo>
                  <a:lnTo>
                    <a:pt x="4950" y="10114"/>
                  </a:lnTo>
                  <a:lnTo>
                    <a:pt x="4412" y="10221"/>
                  </a:lnTo>
                  <a:lnTo>
                    <a:pt x="3874" y="10329"/>
                  </a:lnTo>
                  <a:lnTo>
                    <a:pt x="2690" y="10329"/>
                  </a:lnTo>
                  <a:lnTo>
                    <a:pt x="2045" y="10221"/>
                  </a:lnTo>
                  <a:lnTo>
                    <a:pt x="1614" y="10114"/>
                  </a:lnTo>
                  <a:lnTo>
                    <a:pt x="1184" y="9899"/>
                  </a:lnTo>
                  <a:lnTo>
                    <a:pt x="754" y="9576"/>
                  </a:lnTo>
                  <a:lnTo>
                    <a:pt x="539" y="9361"/>
                  </a:lnTo>
                  <a:lnTo>
                    <a:pt x="323" y="9038"/>
                  </a:lnTo>
                  <a:lnTo>
                    <a:pt x="323" y="8715"/>
                  </a:lnTo>
                  <a:lnTo>
                    <a:pt x="323" y="216"/>
                  </a:lnTo>
                  <a:lnTo>
                    <a:pt x="323" y="10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7"/>
            <p:cNvSpPr/>
            <p:nvPr/>
          </p:nvSpPr>
          <p:spPr>
            <a:xfrm>
              <a:off x="-224525" y="2320875"/>
              <a:ext cx="164100" cy="99550"/>
            </a:xfrm>
            <a:custGeom>
              <a:avLst/>
              <a:gdLst/>
              <a:ahLst/>
              <a:cxnLst/>
              <a:rect l="l" t="t" r="r" b="b"/>
              <a:pathLst>
                <a:path w="6564" h="3982" extrusionOk="0">
                  <a:moveTo>
                    <a:pt x="3874" y="324"/>
                  </a:moveTo>
                  <a:lnTo>
                    <a:pt x="4412" y="431"/>
                  </a:lnTo>
                  <a:lnTo>
                    <a:pt x="4950" y="647"/>
                  </a:lnTo>
                  <a:lnTo>
                    <a:pt x="5380" y="862"/>
                  </a:lnTo>
                  <a:lnTo>
                    <a:pt x="5703" y="1077"/>
                  </a:lnTo>
                  <a:lnTo>
                    <a:pt x="5918" y="1400"/>
                  </a:lnTo>
                  <a:lnTo>
                    <a:pt x="6133" y="1615"/>
                  </a:lnTo>
                  <a:lnTo>
                    <a:pt x="6133" y="1938"/>
                  </a:lnTo>
                  <a:lnTo>
                    <a:pt x="6133" y="2260"/>
                  </a:lnTo>
                  <a:lnTo>
                    <a:pt x="5918" y="2583"/>
                  </a:lnTo>
                  <a:lnTo>
                    <a:pt x="5595" y="3013"/>
                  </a:lnTo>
                  <a:lnTo>
                    <a:pt x="4950" y="3336"/>
                  </a:lnTo>
                  <a:lnTo>
                    <a:pt x="4089" y="3551"/>
                  </a:lnTo>
                  <a:lnTo>
                    <a:pt x="3228" y="3659"/>
                  </a:lnTo>
                  <a:lnTo>
                    <a:pt x="2690" y="3551"/>
                  </a:lnTo>
                  <a:lnTo>
                    <a:pt x="2045" y="3551"/>
                  </a:lnTo>
                  <a:lnTo>
                    <a:pt x="1614" y="3336"/>
                  </a:lnTo>
                  <a:lnTo>
                    <a:pt x="1184" y="3121"/>
                  </a:lnTo>
                  <a:lnTo>
                    <a:pt x="754" y="2906"/>
                  </a:lnTo>
                  <a:lnTo>
                    <a:pt x="539" y="2583"/>
                  </a:lnTo>
                  <a:lnTo>
                    <a:pt x="323" y="2260"/>
                  </a:lnTo>
                  <a:lnTo>
                    <a:pt x="323" y="1938"/>
                  </a:lnTo>
                  <a:lnTo>
                    <a:pt x="323" y="1615"/>
                  </a:lnTo>
                  <a:lnTo>
                    <a:pt x="539" y="1400"/>
                  </a:lnTo>
                  <a:lnTo>
                    <a:pt x="969" y="969"/>
                  </a:lnTo>
                  <a:lnTo>
                    <a:pt x="1614" y="647"/>
                  </a:lnTo>
                  <a:lnTo>
                    <a:pt x="2367" y="431"/>
                  </a:lnTo>
                  <a:lnTo>
                    <a:pt x="3228" y="324"/>
                  </a:lnTo>
                  <a:close/>
                  <a:moveTo>
                    <a:pt x="2583" y="1"/>
                  </a:moveTo>
                  <a:lnTo>
                    <a:pt x="2045" y="109"/>
                  </a:lnTo>
                  <a:lnTo>
                    <a:pt x="1399" y="324"/>
                  </a:lnTo>
                  <a:lnTo>
                    <a:pt x="969" y="539"/>
                  </a:lnTo>
                  <a:lnTo>
                    <a:pt x="539" y="862"/>
                  </a:lnTo>
                  <a:lnTo>
                    <a:pt x="216" y="1184"/>
                  </a:lnTo>
                  <a:lnTo>
                    <a:pt x="1" y="1507"/>
                  </a:lnTo>
                  <a:lnTo>
                    <a:pt x="1" y="1938"/>
                  </a:lnTo>
                  <a:lnTo>
                    <a:pt x="1" y="2368"/>
                  </a:lnTo>
                  <a:lnTo>
                    <a:pt x="216" y="2798"/>
                  </a:lnTo>
                  <a:lnTo>
                    <a:pt x="754" y="3229"/>
                  </a:lnTo>
                  <a:lnTo>
                    <a:pt x="1399" y="3659"/>
                  </a:lnTo>
                  <a:lnTo>
                    <a:pt x="2260" y="3874"/>
                  </a:lnTo>
                  <a:lnTo>
                    <a:pt x="3228" y="3982"/>
                  </a:lnTo>
                  <a:lnTo>
                    <a:pt x="3874" y="3982"/>
                  </a:lnTo>
                  <a:lnTo>
                    <a:pt x="4519" y="3874"/>
                  </a:lnTo>
                  <a:lnTo>
                    <a:pt x="5057" y="3659"/>
                  </a:lnTo>
                  <a:lnTo>
                    <a:pt x="5487" y="3444"/>
                  </a:lnTo>
                  <a:lnTo>
                    <a:pt x="5918" y="3121"/>
                  </a:lnTo>
                  <a:lnTo>
                    <a:pt x="6241" y="2798"/>
                  </a:lnTo>
                  <a:lnTo>
                    <a:pt x="6456" y="2368"/>
                  </a:lnTo>
                  <a:lnTo>
                    <a:pt x="6563" y="1938"/>
                  </a:lnTo>
                  <a:lnTo>
                    <a:pt x="6456" y="1507"/>
                  </a:lnTo>
                  <a:lnTo>
                    <a:pt x="6241" y="1184"/>
                  </a:lnTo>
                  <a:lnTo>
                    <a:pt x="5703" y="647"/>
                  </a:lnTo>
                  <a:lnTo>
                    <a:pt x="5057" y="324"/>
                  </a:lnTo>
                  <a:lnTo>
                    <a:pt x="4196" y="109"/>
                  </a:lnTo>
                  <a:lnTo>
                    <a:pt x="322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-246050" y="2310125"/>
              <a:ext cx="207150" cy="121075"/>
            </a:xfrm>
            <a:custGeom>
              <a:avLst/>
              <a:gdLst/>
              <a:ahLst/>
              <a:cxnLst/>
              <a:rect l="l" t="t" r="r" b="b"/>
              <a:pathLst>
                <a:path w="8286" h="4843" extrusionOk="0">
                  <a:moveTo>
                    <a:pt x="3228" y="1"/>
                  </a:moveTo>
                  <a:lnTo>
                    <a:pt x="2475" y="108"/>
                  </a:lnTo>
                  <a:lnTo>
                    <a:pt x="1830" y="323"/>
                  </a:lnTo>
                  <a:lnTo>
                    <a:pt x="1184" y="646"/>
                  </a:lnTo>
                  <a:lnTo>
                    <a:pt x="646" y="1077"/>
                  </a:lnTo>
                  <a:lnTo>
                    <a:pt x="324" y="1399"/>
                  </a:lnTo>
                  <a:lnTo>
                    <a:pt x="1" y="1937"/>
                  </a:lnTo>
                  <a:lnTo>
                    <a:pt x="1" y="2368"/>
                  </a:lnTo>
                  <a:lnTo>
                    <a:pt x="1" y="2905"/>
                  </a:lnTo>
                  <a:lnTo>
                    <a:pt x="324" y="3336"/>
                  </a:lnTo>
                  <a:lnTo>
                    <a:pt x="646" y="3766"/>
                  </a:lnTo>
                  <a:lnTo>
                    <a:pt x="1184" y="4089"/>
                  </a:lnTo>
                  <a:lnTo>
                    <a:pt x="1830" y="4412"/>
                  </a:lnTo>
                  <a:lnTo>
                    <a:pt x="2475" y="4627"/>
                  </a:lnTo>
                  <a:lnTo>
                    <a:pt x="3228" y="4842"/>
                  </a:lnTo>
                  <a:lnTo>
                    <a:pt x="4950" y="4842"/>
                  </a:lnTo>
                  <a:lnTo>
                    <a:pt x="5703" y="4627"/>
                  </a:lnTo>
                  <a:lnTo>
                    <a:pt x="6456" y="4412"/>
                  </a:lnTo>
                  <a:lnTo>
                    <a:pt x="7102" y="4089"/>
                  </a:lnTo>
                  <a:lnTo>
                    <a:pt x="7532" y="3766"/>
                  </a:lnTo>
                  <a:lnTo>
                    <a:pt x="7962" y="3336"/>
                  </a:lnTo>
                  <a:lnTo>
                    <a:pt x="8177" y="2905"/>
                  </a:lnTo>
                  <a:lnTo>
                    <a:pt x="8285" y="2368"/>
                  </a:lnTo>
                  <a:lnTo>
                    <a:pt x="8177" y="1937"/>
                  </a:lnTo>
                  <a:lnTo>
                    <a:pt x="7962" y="1507"/>
                  </a:lnTo>
                  <a:lnTo>
                    <a:pt x="7532" y="1077"/>
                  </a:lnTo>
                  <a:lnTo>
                    <a:pt x="7102" y="646"/>
                  </a:lnTo>
                  <a:lnTo>
                    <a:pt x="6456" y="323"/>
                  </a:lnTo>
                  <a:lnTo>
                    <a:pt x="5703" y="108"/>
                  </a:lnTo>
                  <a:lnTo>
                    <a:pt x="4950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7"/>
            <p:cNvSpPr/>
            <p:nvPr/>
          </p:nvSpPr>
          <p:spPr>
            <a:xfrm>
              <a:off x="-221825" y="2151450"/>
              <a:ext cx="156025" cy="260900"/>
            </a:xfrm>
            <a:custGeom>
              <a:avLst/>
              <a:gdLst/>
              <a:ahLst/>
              <a:cxnLst/>
              <a:rect l="l" t="t" r="r" b="b"/>
              <a:pathLst>
                <a:path w="6241" h="10436" extrusionOk="0">
                  <a:moveTo>
                    <a:pt x="108" y="0"/>
                  </a:moveTo>
                  <a:lnTo>
                    <a:pt x="0" y="8499"/>
                  </a:lnTo>
                  <a:lnTo>
                    <a:pt x="108" y="8930"/>
                  </a:lnTo>
                  <a:lnTo>
                    <a:pt x="323" y="9252"/>
                  </a:lnTo>
                  <a:lnTo>
                    <a:pt x="538" y="9575"/>
                  </a:lnTo>
                  <a:lnTo>
                    <a:pt x="968" y="9898"/>
                  </a:lnTo>
                  <a:lnTo>
                    <a:pt x="1399" y="10113"/>
                  </a:lnTo>
                  <a:lnTo>
                    <a:pt x="1937" y="10221"/>
                  </a:lnTo>
                  <a:lnTo>
                    <a:pt x="2475" y="10328"/>
                  </a:lnTo>
                  <a:lnTo>
                    <a:pt x="3120" y="10436"/>
                  </a:lnTo>
                  <a:lnTo>
                    <a:pt x="3766" y="10328"/>
                  </a:lnTo>
                  <a:lnTo>
                    <a:pt x="4304" y="10221"/>
                  </a:lnTo>
                  <a:lnTo>
                    <a:pt x="4842" y="10113"/>
                  </a:lnTo>
                  <a:lnTo>
                    <a:pt x="5272" y="9898"/>
                  </a:lnTo>
                  <a:lnTo>
                    <a:pt x="5702" y="9575"/>
                  </a:lnTo>
                  <a:lnTo>
                    <a:pt x="5917" y="9252"/>
                  </a:lnTo>
                  <a:lnTo>
                    <a:pt x="6133" y="8930"/>
                  </a:lnTo>
                  <a:lnTo>
                    <a:pt x="6240" y="8499"/>
                  </a:lnTo>
                  <a:lnTo>
                    <a:pt x="6240" y="1937"/>
                  </a:lnTo>
                  <a:lnTo>
                    <a:pt x="624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7"/>
            <p:cNvSpPr/>
            <p:nvPr/>
          </p:nvSpPr>
          <p:spPr>
            <a:xfrm>
              <a:off x="-221825" y="2151450"/>
              <a:ext cx="156025" cy="260900"/>
            </a:xfrm>
            <a:custGeom>
              <a:avLst/>
              <a:gdLst/>
              <a:ahLst/>
              <a:cxnLst/>
              <a:rect l="l" t="t" r="r" b="b"/>
              <a:pathLst>
                <a:path w="6241" h="10436" fill="none" extrusionOk="0">
                  <a:moveTo>
                    <a:pt x="108" y="0"/>
                  </a:moveTo>
                  <a:lnTo>
                    <a:pt x="0" y="8499"/>
                  </a:lnTo>
                  <a:lnTo>
                    <a:pt x="0" y="8499"/>
                  </a:lnTo>
                  <a:lnTo>
                    <a:pt x="108" y="8930"/>
                  </a:lnTo>
                  <a:lnTo>
                    <a:pt x="323" y="9252"/>
                  </a:lnTo>
                  <a:lnTo>
                    <a:pt x="538" y="9575"/>
                  </a:lnTo>
                  <a:lnTo>
                    <a:pt x="968" y="9898"/>
                  </a:lnTo>
                  <a:lnTo>
                    <a:pt x="1399" y="10113"/>
                  </a:lnTo>
                  <a:lnTo>
                    <a:pt x="1937" y="10221"/>
                  </a:lnTo>
                  <a:lnTo>
                    <a:pt x="2475" y="10328"/>
                  </a:lnTo>
                  <a:lnTo>
                    <a:pt x="3120" y="10436"/>
                  </a:lnTo>
                  <a:lnTo>
                    <a:pt x="3120" y="10436"/>
                  </a:lnTo>
                  <a:lnTo>
                    <a:pt x="3766" y="10328"/>
                  </a:lnTo>
                  <a:lnTo>
                    <a:pt x="4304" y="10221"/>
                  </a:lnTo>
                  <a:lnTo>
                    <a:pt x="4842" y="10113"/>
                  </a:lnTo>
                  <a:lnTo>
                    <a:pt x="5272" y="9898"/>
                  </a:lnTo>
                  <a:lnTo>
                    <a:pt x="5702" y="9575"/>
                  </a:lnTo>
                  <a:lnTo>
                    <a:pt x="5917" y="9252"/>
                  </a:lnTo>
                  <a:lnTo>
                    <a:pt x="6133" y="8930"/>
                  </a:lnTo>
                  <a:lnTo>
                    <a:pt x="6240" y="8499"/>
                  </a:lnTo>
                  <a:lnTo>
                    <a:pt x="6240" y="1937"/>
                  </a:lnTo>
                  <a:lnTo>
                    <a:pt x="62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7"/>
            <p:cNvSpPr/>
            <p:nvPr/>
          </p:nvSpPr>
          <p:spPr>
            <a:xfrm>
              <a:off x="-224525" y="2148750"/>
              <a:ext cx="161400" cy="266300"/>
            </a:xfrm>
            <a:custGeom>
              <a:avLst/>
              <a:gdLst/>
              <a:ahLst/>
              <a:cxnLst/>
              <a:rect l="l" t="t" r="r" b="b"/>
              <a:pathLst>
                <a:path w="6456" h="10652" extrusionOk="0">
                  <a:moveTo>
                    <a:pt x="1" y="0"/>
                  </a:moveTo>
                  <a:lnTo>
                    <a:pt x="1" y="108"/>
                  </a:lnTo>
                  <a:lnTo>
                    <a:pt x="1" y="8607"/>
                  </a:lnTo>
                  <a:lnTo>
                    <a:pt x="1" y="9038"/>
                  </a:lnTo>
                  <a:lnTo>
                    <a:pt x="216" y="9468"/>
                  </a:lnTo>
                  <a:lnTo>
                    <a:pt x="754" y="10006"/>
                  </a:lnTo>
                  <a:lnTo>
                    <a:pt x="1399" y="10329"/>
                  </a:lnTo>
                  <a:lnTo>
                    <a:pt x="2260" y="10544"/>
                  </a:lnTo>
                  <a:lnTo>
                    <a:pt x="3228" y="10652"/>
                  </a:lnTo>
                  <a:lnTo>
                    <a:pt x="3874" y="10652"/>
                  </a:lnTo>
                  <a:lnTo>
                    <a:pt x="4519" y="10544"/>
                  </a:lnTo>
                  <a:lnTo>
                    <a:pt x="5057" y="10329"/>
                  </a:lnTo>
                  <a:lnTo>
                    <a:pt x="5487" y="10114"/>
                  </a:lnTo>
                  <a:lnTo>
                    <a:pt x="5918" y="9791"/>
                  </a:lnTo>
                  <a:lnTo>
                    <a:pt x="6241" y="9468"/>
                  </a:lnTo>
                  <a:lnTo>
                    <a:pt x="6348" y="9038"/>
                  </a:lnTo>
                  <a:lnTo>
                    <a:pt x="6456" y="8607"/>
                  </a:lnTo>
                  <a:lnTo>
                    <a:pt x="6456" y="2045"/>
                  </a:lnTo>
                  <a:lnTo>
                    <a:pt x="6456" y="108"/>
                  </a:lnTo>
                  <a:lnTo>
                    <a:pt x="6456" y="0"/>
                  </a:lnTo>
                  <a:lnTo>
                    <a:pt x="6241" y="0"/>
                  </a:lnTo>
                  <a:lnTo>
                    <a:pt x="6133" y="108"/>
                  </a:lnTo>
                  <a:lnTo>
                    <a:pt x="6133" y="2045"/>
                  </a:lnTo>
                  <a:lnTo>
                    <a:pt x="6133" y="8607"/>
                  </a:lnTo>
                  <a:lnTo>
                    <a:pt x="6133" y="8930"/>
                  </a:lnTo>
                  <a:lnTo>
                    <a:pt x="5918" y="9253"/>
                  </a:lnTo>
                  <a:lnTo>
                    <a:pt x="5703" y="9576"/>
                  </a:lnTo>
                  <a:lnTo>
                    <a:pt x="5380" y="9791"/>
                  </a:lnTo>
                  <a:lnTo>
                    <a:pt x="4950" y="10006"/>
                  </a:lnTo>
                  <a:lnTo>
                    <a:pt x="4412" y="10221"/>
                  </a:lnTo>
                  <a:lnTo>
                    <a:pt x="3874" y="10329"/>
                  </a:lnTo>
                  <a:lnTo>
                    <a:pt x="2690" y="10329"/>
                  </a:lnTo>
                  <a:lnTo>
                    <a:pt x="2045" y="10221"/>
                  </a:lnTo>
                  <a:lnTo>
                    <a:pt x="1614" y="10006"/>
                  </a:lnTo>
                  <a:lnTo>
                    <a:pt x="1184" y="9791"/>
                  </a:lnTo>
                  <a:lnTo>
                    <a:pt x="754" y="9576"/>
                  </a:lnTo>
                  <a:lnTo>
                    <a:pt x="539" y="9253"/>
                  </a:lnTo>
                  <a:lnTo>
                    <a:pt x="323" y="8930"/>
                  </a:lnTo>
                  <a:lnTo>
                    <a:pt x="323" y="8607"/>
                  </a:lnTo>
                  <a:lnTo>
                    <a:pt x="323" y="10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-224525" y="2097650"/>
              <a:ext cx="164100" cy="102225"/>
            </a:xfrm>
            <a:custGeom>
              <a:avLst/>
              <a:gdLst/>
              <a:ahLst/>
              <a:cxnLst/>
              <a:rect l="l" t="t" r="r" b="b"/>
              <a:pathLst>
                <a:path w="6564" h="4089" extrusionOk="0">
                  <a:moveTo>
                    <a:pt x="3874" y="431"/>
                  </a:moveTo>
                  <a:lnTo>
                    <a:pt x="4412" y="538"/>
                  </a:lnTo>
                  <a:lnTo>
                    <a:pt x="4950" y="646"/>
                  </a:lnTo>
                  <a:lnTo>
                    <a:pt x="5380" y="861"/>
                  </a:lnTo>
                  <a:lnTo>
                    <a:pt x="5703" y="1184"/>
                  </a:lnTo>
                  <a:lnTo>
                    <a:pt x="5918" y="1399"/>
                  </a:lnTo>
                  <a:lnTo>
                    <a:pt x="6133" y="1722"/>
                  </a:lnTo>
                  <a:lnTo>
                    <a:pt x="6133" y="2044"/>
                  </a:lnTo>
                  <a:lnTo>
                    <a:pt x="6133" y="2367"/>
                  </a:lnTo>
                  <a:lnTo>
                    <a:pt x="5918" y="2690"/>
                  </a:lnTo>
                  <a:lnTo>
                    <a:pt x="5595" y="3120"/>
                  </a:lnTo>
                  <a:lnTo>
                    <a:pt x="4950" y="3443"/>
                  </a:lnTo>
                  <a:lnTo>
                    <a:pt x="4089" y="3658"/>
                  </a:lnTo>
                  <a:lnTo>
                    <a:pt x="2690" y="3658"/>
                  </a:lnTo>
                  <a:lnTo>
                    <a:pt x="2045" y="3551"/>
                  </a:lnTo>
                  <a:lnTo>
                    <a:pt x="1614" y="3443"/>
                  </a:lnTo>
                  <a:lnTo>
                    <a:pt x="1184" y="3228"/>
                  </a:lnTo>
                  <a:lnTo>
                    <a:pt x="754" y="2905"/>
                  </a:lnTo>
                  <a:lnTo>
                    <a:pt x="539" y="2690"/>
                  </a:lnTo>
                  <a:lnTo>
                    <a:pt x="323" y="2367"/>
                  </a:lnTo>
                  <a:lnTo>
                    <a:pt x="323" y="2044"/>
                  </a:lnTo>
                  <a:lnTo>
                    <a:pt x="323" y="1722"/>
                  </a:lnTo>
                  <a:lnTo>
                    <a:pt x="539" y="1399"/>
                  </a:lnTo>
                  <a:lnTo>
                    <a:pt x="969" y="969"/>
                  </a:lnTo>
                  <a:lnTo>
                    <a:pt x="1614" y="646"/>
                  </a:lnTo>
                  <a:lnTo>
                    <a:pt x="2367" y="431"/>
                  </a:lnTo>
                  <a:close/>
                  <a:moveTo>
                    <a:pt x="3228" y="0"/>
                  </a:moveTo>
                  <a:lnTo>
                    <a:pt x="2583" y="108"/>
                  </a:lnTo>
                  <a:lnTo>
                    <a:pt x="2045" y="215"/>
                  </a:lnTo>
                  <a:lnTo>
                    <a:pt x="1399" y="323"/>
                  </a:lnTo>
                  <a:lnTo>
                    <a:pt x="969" y="646"/>
                  </a:lnTo>
                  <a:lnTo>
                    <a:pt x="539" y="861"/>
                  </a:lnTo>
                  <a:lnTo>
                    <a:pt x="216" y="1184"/>
                  </a:lnTo>
                  <a:lnTo>
                    <a:pt x="1" y="1614"/>
                  </a:lnTo>
                  <a:lnTo>
                    <a:pt x="1" y="2044"/>
                  </a:lnTo>
                  <a:lnTo>
                    <a:pt x="1" y="2475"/>
                  </a:lnTo>
                  <a:lnTo>
                    <a:pt x="216" y="2798"/>
                  </a:lnTo>
                  <a:lnTo>
                    <a:pt x="754" y="3335"/>
                  </a:lnTo>
                  <a:lnTo>
                    <a:pt x="1399" y="3658"/>
                  </a:lnTo>
                  <a:lnTo>
                    <a:pt x="2260" y="3981"/>
                  </a:lnTo>
                  <a:lnTo>
                    <a:pt x="3228" y="4089"/>
                  </a:lnTo>
                  <a:lnTo>
                    <a:pt x="3874" y="3981"/>
                  </a:lnTo>
                  <a:lnTo>
                    <a:pt x="4519" y="3873"/>
                  </a:lnTo>
                  <a:lnTo>
                    <a:pt x="5057" y="3658"/>
                  </a:lnTo>
                  <a:lnTo>
                    <a:pt x="5487" y="3443"/>
                  </a:lnTo>
                  <a:lnTo>
                    <a:pt x="5918" y="3228"/>
                  </a:lnTo>
                  <a:lnTo>
                    <a:pt x="6241" y="2798"/>
                  </a:lnTo>
                  <a:lnTo>
                    <a:pt x="6456" y="2475"/>
                  </a:lnTo>
                  <a:lnTo>
                    <a:pt x="6563" y="2044"/>
                  </a:lnTo>
                  <a:lnTo>
                    <a:pt x="6456" y="1614"/>
                  </a:lnTo>
                  <a:lnTo>
                    <a:pt x="6241" y="1184"/>
                  </a:lnTo>
                  <a:lnTo>
                    <a:pt x="5703" y="753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7"/>
            <p:cNvSpPr/>
            <p:nvPr/>
          </p:nvSpPr>
          <p:spPr>
            <a:xfrm>
              <a:off x="-221825" y="2103025"/>
              <a:ext cx="156025" cy="91475"/>
            </a:xfrm>
            <a:custGeom>
              <a:avLst/>
              <a:gdLst/>
              <a:ahLst/>
              <a:cxnLst/>
              <a:rect l="l" t="t" r="r" b="b"/>
              <a:pathLst>
                <a:path w="6241" h="3659" extrusionOk="0">
                  <a:moveTo>
                    <a:pt x="2475" y="0"/>
                  </a:moveTo>
                  <a:lnTo>
                    <a:pt x="1937" y="108"/>
                  </a:lnTo>
                  <a:lnTo>
                    <a:pt x="1399" y="323"/>
                  </a:lnTo>
                  <a:lnTo>
                    <a:pt x="968" y="538"/>
                  </a:lnTo>
                  <a:lnTo>
                    <a:pt x="538" y="754"/>
                  </a:lnTo>
                  <a:lnTo>
                    <a:pt x="323" y="1076"/>
                  </a:lnTo>
                  <a:lnTo>
                    <a:pt x="108" y="1507"/>
                  </a:lnTo>
                  <a:lnTo>
                    <a:pt x="0" y="1829"/>
                  </a:lnTo>
                  <a:lnTo>
                    <a:pt x="108" y="2152"/>
                  </a:lnTo>
                  <a:lnTo>
                    <a:pt x="323" y="2583"/>
                  </a:lnTo>
                  <a:lnTo>
                    <a:pt x="538" y="2798"/>
                  </a:lnTo>
                  <a:lnTo>
                    <a:pt x="968" y="3120"/>
                  </a:lnTo>
                  <a:lnTo>
                    <a:pt x="1399" y="3336"/>
                  </a:lnTo>
                  <a:lnTo>
                    <a:pt x="1937" y="3551"/>
                  </a:lnTo>
                  <a:lnTo>
                    <a:pt x="2475" y="3658"/>
                  </a:lnTo>
                  <a:lnTo>
                    <a:pt x="3766" y="3658"/>
                  </a:lnTo>
                  <a:lnTo>
                    <a:pt x="4304" y="3551"/>
                  </a:lnTo>
                  <a:lnTo>
                    <a:pt x="4842" y="3336"/>
                  </a:lnTo>
                  <a:lnTo>
                    <a:pt x="5379" y="3120"/>
                  </a:lnTo>
                  <a:lnTo>
                    <a:pt x="5702" y="2798"/>
                  </a:lnTo>
                  <a:lnTo>
                    <a:pt x="6025" y="2583"/>
                  </a:lnTo>
                  <a:lnTo>
                    <a:pt x="6133" y="2152"/>
                  </a:lnTo>
                  <a:lnTo>
                    <a:pt x="6240" y="1829"/>
                  </a:lnTo>
                  <a:lnTo>
                    <a:pt x="6133" y="1507"/>
                  </a:lnTo>
                  <a:lnTo>
                    <a:pt x="6025" y="1076"/>
                  </a:lnTo>
                  <a:lnTo>
                    <a:pt x="5702" y="754"/>
                  </a:lnTo>
                  <a:lnTo>
                    <a:pt x="5379" y="538"/>
                  </a:lnTo>
                  <a:lnTo>
                    <a:pt x="4842" y="323"/>
                  </a:lnTo>
                  <a:lnTo>
                    <a:pt x="4304" y="108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-194925" y="2119175"/>
              <a:ext cx="102225" cy="53800"/>
            </a:xfrm>
            <a:custGeom>
              <a:avLst/>
              <a:gdLst/>
              <a:ahLst/>
              <a:cxnLst/>
              <a:rect l="l" t="t" r="r" b="b"/>
              <a:pathLst>
                <a:path w="4089" h="2152" extrusionOk="0">
                  <a:moveTo>
                    <a:pt x="2044" y="0"/>
                  </a:moveTo>
                  <a:lnTo>
                    <a:pt x="1291" y="108"/>
                  </a:lnTo>
                  <a:lnTo>
                    <a:pt x="646" y="323"/>
                  </a:lnTo>
                  <a:lnTo>
                    <a:pt x="215" y="646"/>
                  </a:lnTo>
                  <a:lnTo>
                    <a:pt x="108" y="861"/>
                  </a:lnTo>
                  <a:lnTo>
                    <a:pt x="0" y="1076"/>
                  </a:lnTo>
                  <a:lnTo>
                    <a:pt x="108" y="1291"/>
                  </a:lnTo>
                  <a:lnTo>
                    <a:pt x="215" y="1506"/>
                  </a:lnTo>
                  <a:lnTo>
                    <a:pt x="646" y="1829"/>
                  </a:lnTo>
                  <a:lnTo>
                    <a:pt x="1291" y="2044"/>
                  </a:lnTo>
                  <a:lnTo>
                    <a:pt x="2044" y="2152"/>
                  </a:lnTo>
                  <a:lnTo>
                    <a:pt x="2797" y="2044"/>
                  </a:lnTo>
                  <a:lnTo>
                    <a:pt x="3443" y="1829"/>
                  </a:lnTo>
                  <a:lnTo>
                    <a:pt x="3873" y="1506"/>
                  </a:lnTo>
                  <a:lnTo>
                    <a:pt x="4088" y="1291"/>
                  </a:lnTo>
                  <a:lnTo>
                    <a:pt x="4088" y="1076"/>
                  </a:lnTo>
                  <a:lnTo>
                    <a:pt x="4088" y="861"/>
                  </a:lnTo>
                  <a:lnTo>
                    <a:pt x="3873" y="646"/>
                  </a:lnTo>
                  <a:lnTo>
                    <a:pt x="3443" y="323"/>
                  </a:lnTo>
                  <a:lnTo>
                    <a:pt x="2797" y="108"/>
                  </a:lnTo>
                  <a:lnTo>
                    <a:pt x="20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7"/>
            <p:cNvSpPr/>
            <p:nvPr/>
          </p:nvSpPr>
          <p:spPr>
            <a:xfrm>
              <a:off x="-477350" y="2958325"/>
              <a:ext cx="271675" cy="158725"/>
            </a:xfrm>
            <a:custGeom>
              <a:avLst/>
              <a:gdLst/>
              <a:ahLst/>
              <a:cxnLst/>
              <a:rect l="l" t="t" r="r" b="b"/>
              <a:pathLst>
                <a:path w="10867" h="6349" extrusionOk="0">
                  <a:moveTo>
                    <a:pt x="5487" y="1"/>
                  </a:moveTo>
                  <a:lnTo>
                    <a:pt x="0" y="3229"/>
                  </a:lnTo>
                  <a:lnTo>
                    <a:pt x="5487" y="6349"/>
                  </a:lnTo>
                  <a:lnTo>
                    <a:pt x="10867" y="3229"/>
                  </a:lnTo>
                  <a:lnTo>
                    <a:pt x="54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-480050" y="2955650"/>
              <a:ext cx="279750" cy="166775"/>
            </a:xfrm>
            <a:custGeom>
              <a:avLst/>
              <a:gdLst/>
              <a:ahLst/>
              <a:cxnLst/>
              <a:rect l="l" t="t" r="r" b="b"/>
              <a:pathLst>
                <a:path w="11190" h="6671" extrusionOk="0">
                  <a:moveTo>
                    <a:pt x="5595" y="323"/>
                  </a:moveTo>
                  <a:lnTo>
                    <a:pt x="10652" y="3336"/>
                  </a:lnTo>
                  <a:lnTo>
                    <a:pt x="5595" y="6348"/>
                  </a:lnTo>
                  <a:lnTo>
                    <a:pt x="402" y="3336"/>
                  </a:lnTo>
                  <a:lnTo>
                    <a:pt x="402" y="3336"/>
                  </a:lnTo>
                  <a:lnTo>
                    <a:pt x="5595" y="323"/>
                  </a:lnTo>
                  <a:close/>
                  <a:moveTo>
                    <a:pt x="5488" y="0"/>
                  </a:moveTo>
                  <a:lnTo>
                    <a:pt x="108" y="3228"/>
                  </a:lnTo>
                  <a:lnTo>
                    <a:pt x="1" y="3336"/>
                  </a:lnTo>
                  <a:lnTo>
                    <a:pt x="108" y="3443"/>
                  </a:lnTo>
                  <a:lnTo>
                    <a:pt x="5488" y="6671"/>
                  </a:lnTo>
                  <a:lnTo>
                    <a:pt x="5703" y="6671"/>
                  </a:lnTo>
                  <a:lnTo>
                    <a:pt x="11082" y="3443"/>
                  </a:lnTo>
                  <a:lnTo>
                    <a:pt x="11190" y="3336"/>
                  </a:lnTo>
                  <a:lnTo>
                    <a:pt x="11082" y="3120"/>
                  </a:lnTo>
                  <a:lnTo>
                    <a:pt x="570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-340175" y="3039025"/>
              <a:ext cx="166775" cy="158725"/>
            </a:xfrm>
            <a:custGeom>
              <a:avLst/>
              <a:gdLst/>
              <a:ahLst/>
              <a:cxnLst/>
              <a:rect l="l" t="t" r="r" b="b"/>
              <a:pathLst>
                <a:path w="6671" h="6349" extrusionOk="0">
                  <a:moveTo>
                    <a:pt x="5380" y="1"/>
                  </a:moveTo>
                  <a:lnTo>
                    <a:pt x="0" y="3121"/>
                  </a:lnTo>
                  <a:lnTo>
                    <a:pt x="0" y="6348"/>
                  </a:lnTo>
                  <a:lnTo>
                    <a:pt x="6671" y="2367"/>
                  </a:lnTo>
                  <a:lnTo>
                    <a:pt x="538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-345550" y="3033650"/>
              <a:ext cx="174850" cy="166775"/>
            </a:xfrm>
            <a:custGeom>
              <a:avLst/>
              <a:gdLst/>
              <a:ahLst/>
              <a:cxnLst/>
              <a:rect l="l" t="t" r="r" b="b"/>
              <a:pathLst>
                <a:path w="6994" h="6671" extrusionOk="0">
                  <a:moveTo>
                    <a:pt x="5581" y="395"/>
                  </a:moveTo>
                  <a:lnTo>
                    <a:pt x="6671" y="2475"/>
                  </a:lnTo>
                  <a:lnTo>
                    <a:pt x="323" y="6240"/>
                  </a:lnTo>
                  <a:lnTo>
                    <a:pt x="323" y="6240"/>
                  </a:lnTo>
                  <a:lnTo>
                    <a:pt x="431" y="3443"/>
                  </a:lnTo>
                  <a:lnTo>
                    <a:pt x="5581" y="395"/>
                  </a:lnTo>
                  <a:close/>
                  <a:moveTo>
                    <a:pt x="5595" y="0"/>
                  </a:moveTo>
                  <a:lnTo>
                    <a:pt x="108" y="3228"/>
                  </a:lnTo>
                  <a:lnTo>
                    <a:pt x="108" y="3336"/>
                  </a:lnTo>
                  <a:lnTo>
                    <a:pt x="0" y="6563"/>
                  </a:lnTo>
                  <a:lnTo>
                    <a:pt x="108" y="6671"/>
                  </a:lnTo>
                  <a:lnTo>
                    <a:pt x="215" y="6671"/>
                  </a:lnTo>
                  <a:lnTo>
                    <a:pt x="6993" y="2690"/>
                  </a:lnTo>
                  <a:lnTo>
                    <a:pt x="6993" y="2582"/>
                  </a:lnTo>
                  <a:lnTo>
                    <a:pt x="6993" y="2475"/>
                  </a:lnTo>
                  <a:lnTo>
                    <a:pt x="5810" y="108"/>
                  </a:lnTo>
                  <a:lnTo>
                    <a:pt x="5702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7"/>
            <p:cNvSpPr/>
            <p:nvPr/>
          </p:nvSpPr>
          <p:spPr>
            <a:xfrm>
              <a:off x="-509625" y="3039025"/>
              <a:ext cx="169475" cy="158725"/>
            </a:xfrm>
            <a:custGeom>
              <a:avLst/>
              <a:gdLst/>
              <a:ahLst/>
              <a:cxnLst/>
              <a:rect l="l" t="t" r="r" b="b"/>
              <a:pathLst>
                <a:path w="6779" h="6349" extrusionOk="0">
                  <a:moveTo>
                    <a:pt x="1291" y="1"/>
                  </a:moveTo>
                  <a:lnTo>
                    <a:pt x="0" y="2367"/>
                  </a:lnTo>
                  <a:lnTo>
                    <a:pt x="6778" y="6348"/>
                  </a:lnTo>
                  <a:lnTo>
                    <a:pt x="6778" y="3121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7"/>
            <p:cNvSpPr/>
            <p:nvPr/>
          </p:nvSpPr>
          <p:spPr>
            <a:xfrm>
              <a:off x="-515000" y="3033650"/>
              <a:ext cx="180225" cy="166775"/>
            </a:xfrm>
            <a:custGeom>
              <a:avLst/>
              <a:gdLst/>
              <a:ahLst/>
              <a:cxnLst/>
              <a:rect l="l" t="t" r="r" b="b"/>
              <a:pathLst>
                <a:path w="7209" h="6671" extrusionOk="0">
                  <a:moveTo>
                    <a:pt x="1614" y="431"/>
                  </a:moveTo>
                  <a:lnTo>
                    <a:pt x="6886" y="3443"/>
                  </a:lnTo>
                  <a:lnTo>
                    <a:pt x="6786" y="6333"/>
                  </a:lnTo>
                  <a:lnTo>
                    <a:pt x="6786" y="6333"/>
                  </a:lnTo>
                  <a:lnTo>
                    <a:pt x="431" y="2582"/>
                  </a:lnTo>
                  <a:lnTo>
                    <a:pt x="1614" y="431"/>
                  </a:lnTo>
                  <a:close/>
                  <a:moveTo>
                    <a:pt x="1506" y="0"/>
                  </a:moveTo>
                  <a:lnTo>
                    <a:pt x="1399" y="108"/>
                  </a:lnTo>
                  <a:lnTo>
                    <a:pt x="0" y="2582"/>
                  </a:lnTo>
                  <a:lnTo>
                    <a:pt x="0" y="2690"/>
                  </a:lnTo>
                  <a:lnTo>
                    <a:pt x="108" y="2798"/>
                  </a:lnTo>
                  <a:lnTo>
                    <a:pt x="6886" y="6671"/>
                  </a:lnTo>
                  <a:lnTo>
                    <a:pt x="6993" y="6671"/>
                  </a:lnTo>
                  <a:lnTo>
                    <a:pt x="7101" y="6563"/>
                  </a:lnTo>
                  <a:lnTo>
                    <a:pt x="7209" y="3336"/>
                  </a:lnTo>
                  <a:lnTo>
                    <a:pt x="7101" y="3228"/>
                  </a:lnTo>
                  <a:lnTo>
                    <a:pt x="1614" y="108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-420875" y="2718950"/>
              <a:ext cx="153350" cy="360450"/>
            </a:xfrm>
            <a:custGeom>
              <a:avLst/>
              <a:gdLst/>
              <a:ahLst/>
              <a:cxnLst/>
              <a:rect l="l" t="t" r="r" b="b"/>
              <a:pathLst>
                <a:path w="6134" h="14418" extrusionOk="0">
                  <a:moveTo>
                    <a:pt x="1" y="1"/>
                  </a:moveTo>
                  <a:lnTo>
                    <a:pt x="1" y="12588"/>
                  </a:lnTo>
                  <a:lnTo>
                    <a:pt x="108" y="12911"/>
                  </a:lnTo>
                  <a:lnTo>
                    <a:pt x="216" y="13234"/>
                  </a:lnTo>
                  <a:lnTo>
                    <a:pt x="539" y="13557"/>
                  </a:lnTo>
                  <a:lnTo>
                    <a:pt x="861" y="13879"/>
                  </a:lnTo>
                  <a:lnTo>
                    <a:pt x="1399" y="14095"/>
                  </a:lnTo>
                  <a:lnTo>
                    <a:pt x="1937" y="14202"/>
                  </a:lnTo>
                  <a:lnTo>
                    <a:pt x="2475" y="14310"/>
                  </a:lnTo>
                  <a:lnTo>
                    <a:pt x="3121" y="14417"/>
                  </a:lnTo>
                  <a:lnTo>
                    <a:pt x="3766" y="14310"/>
                  </a:lnTo>
                  <a:lnTo>
                    <a:pt x="4304" y="14202"/>
                  </a:lnTo>
                  <a:lnTo>
                    <a:pt x="4842" y="14095"/>
                  </a:lnTo>
                  <a:lnTo>
                    <a:pt x="5273" y="13879"/>
                  </a:lnTo>
                  <a:lnTo>
                    <a:pt x="5703" y="13557"/>
                  </a:lnTo>
                  <a:lnTo>
                    <a:pt x="5918" y="13234"/>
                  </a:lnTo>
                  <a:lnTo>
                    <a:pt x="6133" y="12911"/>
                  </a:lnTo>
                  <a:lnTo>
                    <a:pt x="6133" y="12588"/>
                  </a:lnTo>
                  <a:lnTo>
                    <a:pt x="6133" y="1937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-420875" y="2718950"/>
              <a:ext cx="153350" cy="360450"/>
            </a:xfrm>
            <a:custGeom>
              <a:avLst/>
              <a:gdLst/>
              <a:ahLst/>
              <a:cxnLst/>
              <a:rect l="l" t="t" r="r" b="b"/>
              <a:pathLst>
                <a:path w="6134" h="14418" fill="none" extrusionOk="0">
                  <a:moveTo>
                    <a:pt x="1" y="1"/>
                  </a:moveTo>
                  <a:lnTo>
                    <a:pt x="1" y="12588"/>
                  </a:lnTo>
                  <a:lnTo>
                    <a:pt x="1" y="12588"/>
                  </a:lnTo>
                  <a:lnTo>
                    <a:pt x="108" y="12911"/>
                  </a:lnTo>
                  <a:lnTo>
                    <a:pt x="216" y="13234"/>
                  </a:lnTo>
                  <a:lnTo>
                    <a:pt x="539" y="13557"/>
                  </a:lnTo>
                  <a:lnTo>
                    <a:pt x="861" y="13879"/>
                  </a:lnTo>
                  <a:lnTo>
                    <a:pt x="1399" y="14095"/>
                  </a:lnTo>
                  <a:lnTo>
                    <a:pt x="1937" y="14202"/>
                  </a:lnTo>
                  <a:lnTo>
                    <a:pt x="2475" y="14310"/>
                  </a:lnTo>
                  <a:lnTo>
                    <a:pt x="3121" y="14417"/>
                  </a:lnTo>
                  <a:lnTo>
                    <a:pt x="3121" y="14417"/>
                  </a:lnTo>
                  <a:lnTo>
                    <a:pt x="3766" y="14310"/>
                  </a:lnTo>
                  <a:lnTo>
                    <a:pt x="4304" y="14202"/>
                  </a:lnTo>
                  <a:lnTo>
                    <a:pt x="4842" y="14095"/>
                  </a:lnTo>
                  <a:lnTo>
                    <a:pt x="5273" y="13879"/>
                  </a:lnTo>
                  <a:lnTo>
                    <a:pt x="5703" y="13557"/>
                  </a:lnTo>
                  <a:lnTo>
                    <a:pt x="5918" y="13234"/>
                  </a:lnTo>
                  <a:lnTo>
                    <a:pt x="6133" y="12911"/>
                  </a:lnTo>
                  <a:lnTo>
                    <a:pt x="6133" y="12588"/>
                  </a:lnTo>
                  <a:lnTo>
                    <a:pt x="6133" y="1937"/>
                  </a:lnTo>
                  <a:lnTo>
                    <a:pt x="6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-423550" y="2716275"/>
              <a:ext cx="161400" cy="365800"/>
            </a:xfrm>
            <a:custGeom>
              <a:avLst/>
              <a:gdLst/>
              <a:ahLst/>
              <a:cxnLst/>
              <a:rect l="l" t="t" r="r" b="b"/>
              <a:pathLst>
                <a:path w="6456" h="14632" extrusionOk="0">
                  <a:moveTo>
                    <a:pt x="0" y="0"/>
                  </a:moveTo>
                  <a:lnTo>
                    <a:pt x="0" y="108"/>
                  </a:lnTo>
                  <a:lnTo>
                    <a:pt x="0" y="12588"/>
                  </a:lnTo>
                  <a:lnTo>
                    <a:pt x="0" y="13018"/>
                  </a:lnTo>
                  <a:lnTo>
                    <a:pt x="215" y="13449"/>
                  </a:lnTo>
                  <a:lnTo>
                    <a:pt x="753" y="13986"/>
                  </a:lnTo>
                  <a:lnTo>
                    <a:pt x="1399" y="14309"/>
                  </a:lnTo>
                  <a:lnTo>
                    <a:pt x="2259" y="14524"/>
                  </a:lnTo>
                  <a:lnTo>
                    <a:pt x="3228" y="14632"/>
                  </a:lnTo>
                  <a:lnTo>
                    <a:pt x="3873" y="14632"/>
                  </a:lnTo>
                  <a:lnTo>
                    <a:pt x="4411" y="14524"/>
                  </a:lnTo>
                  <a:lnTo>
                    <a:pt x="4949" y="14309"/>
                  </a:lnTo>
                  <a:lnTo>
                    <a:pt x="5487" y="14094"/>
                  </a:lnTo>
                  <a:lnTo>
                    <a:pt x="5917" y="13771"/>
                  </a:lnTo>
                  <a:lnTo>
                    <a:pt x="6133" y="13449"/>
                  </a:lnTo>
                  <a:lnTo>
                    <a:pt x="6348" y="13018"/>
                  </a:lnTo>
                  <a:lnTo>
                    <a:pt x="6455" y="12695"/>
                  </a:lnTo>
                  <a:lnTo>
                    <a:pt x="6455" y="2044"/>
                  </a:lnTo>
                  <a:lnTo>
                    <a:pt x="6455" y="108"/>
                  </a:lnTo>
                  <a:lnTo>
                    <a:pt x="6455" y="0"/>
                  </a:lnTo>
                  <a:lnTo>
                    <a:pt x="6133" y="0"/>
                  </a:lnTo>
                  <a:lnTo>
                    <a:pt x="6133" y="108"/>
                  </a:lnTo>
                  <a:lnTo>
                    <a:pt x="6133" y="2044"/>
                  </a:lnTo>
                  <a:lnTo>
                    <a:pt x="6133" y="12588"/>
                  </a:lnTo>
                  <a:lnTo>
                    <a:pt x="6025" y="12911"/>
                  </a:lnTo>
                  <a:lnTo>
                    <a:pt x="5917" y="13233"/>
                  </a:lnTo>
                  <a:lnTo>
                    <a:pt x="5595" y="13556"/>
                  </a:lnTo>
                  <a:lnTo>
                    <a:pt x="5272" y="13771"/>
                  </a:lnTo>
                  <a:lnTo>
                    <a:pt x="4842" y="13986"/>
                  </a:lnTo>
                  <a:lnTo>
                    <a:pt x="4411" y="14202"/>
                  </a:lnTo>
                  <a:lnTo>
                    <a:pt x="3766" y="14309"/>
                  </a:lnTo>
                  <a:lnTo>
                    <a:pt x="2582" y="14309"/>
                  </a:lnTo>
                  <a:lnTo>
                    <a:pt x="2044" y="14202"/>
                  </a:lnTo>
                  <a:lnTo>
                    <a:pt x="1506" y="13986"/>
                  </a:lnTo>
                  <a:lnTo>
                    <a:pt x="1076" y="13771"/>
                  </a:lnTo>
                  <a:lnTo>
                    <a:pt x="753" y="13556"/>
                  </a:lnTo>
                  <a:lnTo>
                    <a:pt x="538" y="13233"/>
                  </a:lnTo>
                  <a:lnTo>
                    <a:pt x="323" y="12911"/>
                  </a:lnTo>
                  <a:lnTo>
                    <a:pt x="323" y="12695"/>
                  </a:lnTo>
                  <a:lnTo>
                    <a:pt x="323" y="108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7"/>
            <p:cNvSpPr/>
            <p:nvPr/>
          </p:nvSpPr>
          <p:spPr>
            <a:xfrm>
              <a:off x="-423550" y="2665175"/>
              <a:ext cx="161400" cy="99525"/>
            </a:xfrm>
            <a:custGeom>
              <a:avLst/>
              <a:gdLst/>
              <a:ahLst/>
              <a:cxnLst/>
              <a:rect l="l" t="t" r="r" b="b"/>
              <a:pathLst>
                <a:path w="6456" h="3981" extrusionOk="0">
                  <a:moveTo>
                    <a:pt x="3228" y="323"/>
                  </a:moveTo>
                  <a:lnTo>
                    <a:pt x="3873" y="430"/>
                  </a:lnTo>
                  <a:lnTo>
                    <a:pt x="4411" y="538"/>
                  </a:lnTo>
                  <a:lnTo>
                    <a:pt x="4842" y="646"/>
                  </a:lnTo>
                  <a:lnTo>
                    <a:pt x="5272" y="861"/>
                  </a:lnTo>
                  <a:lnTo>
                    <a:pt x="5702" y="1184"/>
                  </a:lnTo>
                  <a:lnTo>
                    <a:pt x="5917" y="1399"/>
                  </a:lnTo>
                  <a:lnTo>
                    <a:pt x="6133" y="1721"/>
                  </a:lnTo>
                  <a:lnTo>
                    <a:pt x="6133" y="2044"/>
                  </a:lnTo>
                  <a:lnTo>
                    <a:pt x="6133" y="2367"/>
                  </a:lnTo>
                  <a:lnTo>
                    <a:pt x="5917" y="2690"/>
                  </a:lnTo>
                  <a:lnTo>
                    <a:pt x="5487" y="3012"/>
                  </a:lnTo>
                  <a:lnTo>
                    <a:pt x="4842" y="3443"/>
                  </a:lnTo>
                  <a:lnTo>
                    <a:pt x="4088" y="3658"/>
                  </a:lnTo>
                  <a:lnTo>
                    <a:pt x="2582" y="3658"/>
                  </a:lnTo>
                  <a:lnTo>
                    <a:pt x="2044" y="3550"/>
                  </a:lnTo>
                  <a:lnTo>
                    <a:pt x="1506" y="3443"/>
                  </a:lnTo>
                  <a:lnTo>
                    <a:pt x="1076" y="3228"/>
                  </a:lnTo>
                  <a:lnTo>
                    <a:pt x="753" y="2905"/>
                  </a:lnTo>
                  <a:lnTo>
                    <a:pt x="538" y="2690"/>
                  </a:lnTo>
                  <a:lnTo>
                    <a:pt x="323" y="2367"/>
                  </a:lnTo>
                  <a:lnTo>
                    <a:pt x="323" y="2044"/>
                  </a:lnTo>
                  <a:lnTo>
                    <a:pt x="323" y="1721"/>
                  </a:lnTo>
                  <a:lnTo>
                    <a:pt x="538" y="1399"/>
                  </a:lnTo>
                  <a:lnTo>
                    <a:pt x="968" y="968"/>
                  </a:lnTo>
                  <a:lnTo>
                    <a:pt x="1506" y="646"/>
                  </a:lnTo>
                  <a:lnTo>
                    <a:pt x="2367" y="430"/>
                  </a:lnTo>
                  <a:lnTo>
                    <a:pt x="3228" y="323"/>
                  </a:lnTo>
                  <a:close/>
                  <a:moveTo>
                    <a:pt x="3228" y="0"/>
                  </a:moveTo>
                  <a:lnTo>
                    <a:pt x="2582" y="108"/>
                  </a:lnTo>
                  <a:lnTo>
                    <a:pt x="1937" y="215"/>
                  </a:lnTo>
                  <a:lnTo>
                    <a:pt x="1399" y="323"/>
                  </a:lnTo>
                  <a:lnTo>
                    <a:pt x="968" y="646"/>
                  </a:lnTo>
                  <a:lnTo>
                    <a:pt x="538" y="861"/>
                  </a:lnTo>
                  <a:lnTo>
                    <a:pt x="215" y="1184"/>
                  </a:lnTo>
                  <a:lnTo>
                    <a:pt x="0" y="1614"/>
                  </a:lnTo>
                  <a:lnTo>
                    <a:pt x="0" y="2044"/>
                  </a:lnTo>
                  <a:lnTo>
                    <a:pt x="0" y="2475"/>
                  </a:lnTo>
                  <a:lnTo>
                    <a:pt x="215" y="2797"/>
                  </a:lnTo>
                  <a:lnTo>
                    <a:pt x="753" y="3335"/>
                  </a:lnTo>
                  <a:lnTo>
                    <a:pt x="1399" y="3658"/>
                  </a:lnTo>
                  <a:lnTo>
                    <a:pt x="2259" y="3981"/>
                  </a:lnTo>
                  <a:lnTo>
                    <a:pt x="3873" y="3981"/>
                  </a:lnTo>
                  <a:lnTo>
                    <a:pt x="4411" y="3873"/>
                  </a:lnTo>
                  <a:lnTo>
                    <a:pt x="5057" y="3658"/>
                  </a:lnTo>
                  <a:lnTo>
                    <a:pt x="5487" y="3443"/>
                  </a:lnTo>
                  <a:lnTo>
                    <a:pt x="5917" y="3228"/>
                  </a:lnTo>
                  <a:lnTo>
                    <a:pt x="6240" y="2797"/>
                  </a:lnTo>
                  <a:lnTo>
                    <a:pt x="6455" y="2475"/>
                  </a:lnTo>
                  <a:lnTo>
                    <a:pt x="6455" y="2044"/>
                  </a:lnTo>
                  <a:lnTo>
                    <a:pt x="6455" y="1614"/>
                  </a:lnTo>
                  <a:lnTo>
                    <a:pt x="6240" y="1184"/>
                  </a:lnTo>
                  <a:lnTo>
                    <a:pt x="5702" y="753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7"/>
            <p:cNvSpPr/>
            <p:nvPr/>
          </p:nvSpPr>
          <p:spPr>
            <a:xfrm>
              <a:off x="-447775" y="2654400"/>
              <a:ext cx="209825" cy="123750"/>
            </a:xfrm>
            <a:custGeom>
              <a:avLst/>
              <a:gdLst/>
              <a:ahLst/>
              <a:cxnLst/>
              <a:rect l="l" t="t" r="r" b="b"/>
              <a:pathLst>
                <a:path w="8393" h="4950" extrusionOk="0">
                  <a:moveTo>
                    <a:pt x="4197" y="1"/>
                  </a:moveTo>
                  <a:lnTo>
                    <a:pt x="3336" y="108"/>
                  </a:lnTo>
                  <a:lnTo>
                    <a:pt x="2583" y="216"/>
                  </a:lnTo>
                  <a:lnTo>
                    <a:pt x="1830" y="431"/>
                  </a:lnTo>
                  <a:lnTo>
                    <a:pt x="1292" y="754"/>
                  </a:lnTo>
                  <a:lnTo>
                    <a:pt x="754" y="1077"/>
                  </a:lnTo>
                  <a:lnTo>
                    <a:pt x="324" y="1507"/>
                  </a:lnTo>
                  <a:lnTo>
                    <a:pt x="108" y="1937"/>
                  </a:lnTo>
                  <a:lnTo>
                    <a:pt x="1" y="2475"/>
                  </a:lnTo>
                  <a:lnTo>
                    <a:pt x="108" y="2906"/>
                  </a:lnTo>
                  <a:lnTo>
                    <a:pt x="324" y="3443"/>
                  </a:lnTo>
                  <a:lnTo>
                    <a:pt x="754" y="3874"/>
                  </a:lnTo>
                  <a:lnTo>
                    <a:pt x="1292" y="4197"/>
                  </a:lnTo>
                  <a:lnTo>
                    <a:pt x="1830" y="4519"/>
                  </a:lnTo>
                  <a:lnTo>
                    <a:pt x="2583" y="4735"/>
                  </a:lnTo>
                  <a:lnTo>
                    <a:pt x="3336" y="4842"/>
                  </a:lnTo>
                  <a:lnTo>
                    <a:pt x="4197" y="4950"/>
                  </a:lnTo>
                  <a:lnTo>
                    <a:pt x="5057" y="4842"/>
                  </a:lnTo>
                  <a:lnTo>
                    <a:pt x="5811" y="4735"/>
                  </a:lnTo>
                  <a:lnTo>
                    <a:pt x="6456" y="4519"/>
                  </a:lnTo>
                  <a:lnTo>
                    <a:pt x="7102" y="4197"/>
                  </a:lnTo>
                  <a:lnTo>
                    <a:pt x="7640" y="3874"/>
                  </a:lnTo>
                  <a:lnTo>
                    <a:pt x="7962" y="3443"/>
                  </a:lnTo>
                  <a:lnTo>
                    <a:pt x="8285" y="2906"/>
                  </a:lnTo>
                  <a:lnTo>
                    <a:pt x="8393" y="2475"/>
                  </a:lnTo>
                  <a:lnTo>
                    <a:pt x="8285" y="1937"/>
                  </a:lnTo>
                  <a:lnTo>
                    <a:pt x="7962" y="1507"/>
                  </a:lnTo>
                  <a:lnTo>
                    <a:pt x="7640" y="1077"/>
                  </a:lnTo>
                  <a:lnTo>
                    <a:pt x="7102" y="754"/>
                  </a:lnTo>
                  <a:lnTo>
                    <a:pt x="6456" y="431"/>
                  </a:lnTo>
                  <a:lnTo>
                    <a:pt x="5811" y="216"/>
                  </a:lnTo>
                  <a:lnTo>
                    <a:pt x="5057" y="108"/>
                  </a:lnTo>
                  <a:lnTo>
                    <a:pt x="4197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-420875" y="2495725"/>
              <a:ext cx="153350" cy="258225"/>
            </a:xfrm>
            <a:custGeom>
              <a:avLst/>
              <a:gdLst/>
              <a:ahLst/>
              <a:cxnLst/>
              <a:rect l="l" t="t" r="r" b="b"/>
              <a:pathLst>
                <a:path w="6134" h="10329" extrusionOk="0">
                  <a:moveTo>
                    <a:pt x="1" y="0"/>
                  </a:moveTo>
                  <a:lnTo>
                    <a:pt x="1" y="8499"/>
                  </a:lnTo>
                  <a:lnTo>
                    <a:pt x="108" y="8822"/>
                  </a:lnTo>
                  <a:lnTo>
                    <a:pt x="216" y="9253"/>
                  </a:lnTo>
                  <a:lnTo>
                    <a:pt x="539" y="9468"/>
                  </a:lnTo>
                  <a:lnTo>
                    <a:pt x="861" y="9790"/>
                  </a:lnTo>
                  <a:lnTo>
                    <a:pt x="1399" y="10006"/>
                  </a:lnTo>
                  <a:lnTo>
                    <a:pt x="1937" y="10221"/>
                  </a:lnTo>
                  <a:lnTo>
                    <a:pt x="2475" y="10328"/>
                  </a:lnTo>
                  <a:lnTo>
                    <a:pt x="3766" y="10328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3" y="9790"/>
                  </a:lnTo>
                  <a:lnTo>
                    <a:pt x="5703" y="9468"/>
                  </a:lnTo>
                  <a:lnTo>
                    <a:pt x="5918" y="9253"/>
                  </a:lnTo>
                  <a:lnTo>
                    <a:pt x="6133" y="8822"/>
                  </a:lnTo>
                  <a:lnTo>
                    <a:pt x="6133" y="8499"/>
                  </a:lnTo>
                  <a:lnTo>
                    <a:pt x="6133" y="1937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7"/>
            <p:cNvSpPr/>
            <p:nvPr/>
          </p:nvSpPr>
          <p:spPr>
            <a:xfrm>
              <a:off x="-420875" y="2495725"/>
              <a:ext cx="153350" cy="258225"/>
            </a:xfrm>
            <a:custGeom>
              <a:avLst/>
              <a:gdLst/>
              <a:ahLst/>
              <a:cxnLst/>
              <a:rect l="l" t="t" r="r" b="b"/>
              <a:pathLst>
                <a:path w="6134" h="10329" fill="none" extrusionOk="0">
                  <a:moveTo>
                    <a:pt x="1" y="0"/>
                  </a:moveTo>
                  <a:lnTo>
                    <a:pt x="1" y="8499"/>
                  </a:lnTo>
                  <a:lnTo>
                    <a:pt x="1" y="8499"/>
                  </a:lnTo>
                  <a:lnTo>
                    <a:pt x="108" y="8822"/>
                  </a:lnTo>
                  <a:lnTo>
                    <a:pt x="216" y="9253"/>
                  </a:lnTo>
                  <a:lnTo>
                    <a:pt x="539" y="9468"/>
                  </a:lnTo>
                  <a:lnTo>
                    <a:pt x="861" y="9790"/>
                  </a:lnTo>
                  <a:lnTo>
                    <a:pt x="1399" y="10006"/>
                  </a:lnTo>
                  <a:lnTo>
                    <a:pt x="1937" y="10221"/>
                  </a:lnTo>
                  <a:lnTo>
                    <a:pt x="2475" y="10328"/>
                  </a:lnTo>
                  <a:lnTo>
                    <a:pt x="3121" y="10328"/>
                  </a:lnTo>
                  <a:lnTo>
                    <a:pt x="3121" y="10328"/>
                  </a:lnTo>
                  <a:lnTo>
                    <a:pt x="3766" y="10328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3" y="9790"/>
                  </a:lnTo>
                  <a:lnTo>
                    <a:pt x="5703" y="9468"/>
                  </a:lnTo>
                  <a:lnTo>
                    <a:pt x="5918" y="9253"/>
                  </a:lnTo>
                  <a:lnTo>
                    <a:pt x="6133" y="8822"/>
                  </a:lnTo>
                  <a:lnTo>
                    <a:pt x="6133" y="8499"/>
                  </a:lnTo>
                  <a:lnTo>
                    <a:pt x="6133" y="1937"/>
                  </a:lnTo>
                  <a:lnTo>
                    <a:pt x="6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7"/>
            <p:cNvSpPr/>
            <p:nvPr/>
          </p:nvSpPr>
          <p:spPr>
            <a:xfrm>
              <a:off x="-423550" y="2490325"/>
              <a:ext cx="161400" cy="269000"/>
            </a:xfrm>
            <a:custGeom>
              <a:avLst/>
              <a:gdLst/>
              <a:ahLst/>
              <a:cxnLst/>
              <a:rect l="l" t="t" r="r" b="b"/>
              <a:pathLst>
                <a:path w="6456" h="10760" extrusionOk="0">
                  <a:moveTo>
                    <a:pt x="108" y="1"/>
                  </a:moveTo>
                  <a:lnTo>
                    <a:pt x="0" y="109"/>
                  </a:lnTo>
                  <a:lnTo>
                    <a:pt x="0" y="216"/>
                  </a:lnTo>
                  <a:lnTo>
                    <a:pt x="0" y="8715"/>
                  </a:lnTo>
                  <a:lnTo>
                    <a:pt x="0" y="9146"/>
                  </a:lnTo>
                  <a:lnTo>
                    <a:pt x="215" y="9469"/>
                  </a:lnTo>
                  <a:lnTo>
                    <a:pt x="753" y="10006"/>
                  </a:lnTo>
                  <a:lnTo>
                    <a:pt x="1399" y="10437"/>
                  </a:lnTo>
                  <a:lnTo>
                    <a:pt x="2259" y="10652"/>
                  </a:lnTo>
                  <a:lnTo>
                    <a:pt x="3228" y="10760"/>
                  </a:lnTo>
                  <a:lnTo>
                    <a:pt x="3873" y="10652"/>
                  </a:lnTo>
                  <a:lnTo>
                    <a:pt x="4411" y="10544"/>
                  </a:lnTo>
                  <a:lnTo>
                    <a:pt x="4949" y="10437"/>
                  </a:lnTo>
                  <a:lnTo>
                    <a:pt x="5487" y="10114"/>
                  </a:lnTo>
                  <a:lnTo>
                    <a:pt x="5917" y="9899"/>
                  </a:lnTo>
                  <a:lnTo>
                    <a:pt x="6133" y="9469"/>
                  </a:lnTo>
                  <a:lnTo>
                    <a:pt x="6348" y="9146"/>
                  </a:lnTo>
                  <a:lnTo>
                    <a:pt x="6455" y="8715"/>
                  </a:lnTo>
                  <a:lnTo>
                    <a:pt x="6455" y="2153"/>
                  </a:lnTo>
                  <a:lnTo>
                    <a:pt x="6455" y="216"/>
                  </a:lnTo>
                  <a:lnTo>
                    <a:pt x="6455" y="109"/>
                  </a:lnTo>
                  <a:lnTo>
                    <a:pt x="6240" y="1"/>
                  </a:lnTo>
                  <a:lnTo>
                    <a:pt x="6133" y="109"/>
                  </a:lnTo>
                  <a:lnTo>
                    <a:pt x="6133" y="216"/>
                  </a:lnTo>
                  <a:lnTo>
                    <a:pt x="6133" y="2153"/>
                  </a:lnTo>
                  <a:lnTo>
                    <a:pt x="6133" y="8715"/>
                  </a:lnTo>
                  <a:lnTo>
                    <a:pt x="6025" y="9038"/>
                  </a:lnTo>
                  <a:lnTo>
                    <a:pt x="5917" y="9361"/>
                  </a:lnTo>
                  <a:lnTo>
                    <a:pt x="5595" y="9576"/>
                  </a:lnTo>
                  <a:lnTo>
                    <a:pt x="5272" y="9899"/>
                  </a:lnTo>
                  <a:lnTo>
                    <a:pt x="4842" y="10114"/>
                  </a:lnTo>
                  <a:lnTo>
                    <a:pt x="4411" y="10222"/>
                  </a:lnTo>
                  <a:lnTo>
                    <a:pt x="3766" y="10329"/>
                  </a:lnTo>
                  <a:lnTo>
                    <a:pt x="2582" y="10329"/>
                  </a:lnTo>
                  <a:lnTo>
                    <a:pt x="2044" y="10222"/>
                  </a:lnTo>
                  <a:lnTo>
                    <a:pt x="1506" y="10114"/>
                  </a:lnTo>
                  <a:lnTo>
                    <a:pt x="1076" y="9899"/>
                  </a:lnTo>
                  <a:lnTo>
                    <a:pt x="753" y="9576"/>
                  </a:lnTo>
                  <a:lnTo>
                    <a:pt x="538" y="9361"/>
                  </a:lnTo>
                  <a:lnTo>
                    <a:pt x="323" y="9038"/>
                  </a:lnTo>
                  <a:lnTo>
                    <a:pt x="323" y="8715"/>
                  </a:lnTo>
                  <a:lnTo>
                    <a:pt x="323" y="216"/>
                  </a:lnTo>
                  <a:lnTo>
                    <a:pt x="215" y="109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-423550" y="2441925"/>
              <a:ext cx="161400" cy="99550"/>
            </a:xfrm>
            <a:custGeom>
              <a:avLst/>
              <a:gdLst/>
              <a:ahLst/>
              <a:cxnLst/>
              <a:rect l="l" t="t" r="r" b="b"/>
              <a:pathLst>
                <a:path w="6456" h="3982" extrusionOk="0">
                  <a:moveTo>
                    <a:pt x="3873" y="323"/>
                  </a:moveTo>
                  <a:lnTo>
                    <a:pt x="4411" y="431"/>
                  </a:lnTo>
                  <a:lnTo>
                    <a:pt x="4842" y="646"/>
                  </a:lnTo>
                  <a:lnTo>
                    <a:pt x="5272" y="861"/>
                  </a:lnTo>
                  <a:lnTo>
                    <a:pt x="5702" y="1076"/>
                  </a:lnTo>
                  <a:lnTo>
                    <a:pt x="5917" y="1399"/>
                  </a:lnTo>
                  <a:lnTo>
                    <a:pt x="6133" y="1722"/>
                  </a:lnTo>
                  <a:lnTo>
                    <a:pt x="6133" y="1937"/>
                  </a:lnTo>
                  <a:lnTo>
                    <a:pt x="6133" y="2260"/>
                  </a:lnTo>
                  <a:lnTo>
                    <a:pt x="5917" y="2582"/>
                  </a:lnTo>
                  <a:lnTo>
                    <a:pt x="5487" y="3013"/>
                  </a:lnTo>
                  <a:lnTo>
                    <a:pt x="4842" y="3336"/>
                  </a:lnTo>
                  <a:lnTo>
                    <a:pt x="4088" y="3551"/>
                  </a:lnTo>
                  <a:lnTo>
                    <a:pt x="3228" y="3658"/>
                  </a:lnTo>
                  <a:lnTo>
                    <a:pt x="2582" y="3658"/>
                  </a:lnTo>
                  <a:lnTo>
                    <a:pt x="2044" y="3551"/>
                  </a:lnTo>
                  <a:lnTo>
                    <a:pt x="1506" y="3336"/>
                  </a:lnTo>
                  <a:lnTo>
                    <a:pt x="1076" y="3120"/>
                  </a:lnTo>
                  <a:lnTo>
                    <a:pt x="753" y="2905"/>
                  </a:lnTo>
                  <a:lnTo>
                    <a:pt x="538" y="2582"/>
                  </a:lnTo>
                  <a:lnTo>
                    <a:pt x="323" y="2260"/>
                  </a:lnTo>
                  <a:lnTo>
                    <a:pt x="323" y="1937"/>
                  </a:lnTo>
                  <a:lnTo>
                    <a:pt x="323" y="1722"/>
                  </a:lnTo>
                  <a:lnTo>
                    <a:pt x="538" y="1399"/>
                  </a:lnTo>
                  <a:lnTo>
                    <a:pt x="968" y="969"/>
                  </a:lnTo>
                  <a:lnTo>
                    <a:pt x="1506" y="646"/>
                  </a:lnTo>
                  <a:lnTo>
                    <a:pt x="2367" y="431"/>
                  </a:lnTo>
                  <a:lnTo>
                    <a:pt x="3228" y="323"/>
                  </a:lnTo>
                  <a:close/>
                  <a:moveTo>
                    <a:pt x="2582" y="0"/>
                  </a:moveTo>
                  <a:lnTo>
                    <a:pt x="1937" y="108"/>
                  </a:lnTo>
                  <a:lnTo>
                    <a:pt x="1399" y="323"/>
                  </a:lnTo>
                  <a:lnTo>
                    <a:pt x="968" y="538"/>
                  </a:lnTo>
                  <a:lnTo>
                    <a:pt x="538" y="861"/>
                  </a:lnTo>
                  <a:lnTo>
                    <a:pt x="215" y="1184"/>
                  </a:lnTo>
                  <a:lnTo>
                    <a:pt x="0" y="1614"/>
                  </a:lnTo>
                  <a:lnTo>
                    <a:pt x="0" y="1937"/>
                  </a:lnTo>
                  <a:lnTo>
                    <a:pt x="0" y="2367"/>
                  </a:lnTo>
                  <a:lnTo>
                    <a:pt x="215" y="2798"/>
                  </a:lnTo>
                  <a:lnTo>
                    <a:pt x="753" y="3336"/>
                  </a:lnTo>
                  <a:lnTo>
                    <a:pt x="1399" y="3658"/>
                  </a:lnTo>
                  <a:lnTo>
                    <a:pt x="2259" y="3874"/>
                  </a:lnTo>
                  <a:lnTo>
                    <a:pt x="3228" y="3981"/>
                  </a:lnTo>
                  <a:lnTo>
                    <a:pt x="3873" y="3981"/>
                  </a:lnTo>
                  <a:lnTo>
                    <a:pt x="4411" y="3874"/>
                  </a:lnTo>
                  <a:lnTo>
                    <a:pt x="5057" y="3658"/>
                  </a:lnTo>
                  <a:lnTo>
                    <a:pt x="5487" y="3443"/>
                  </a:lnTo>
                  <a:lnTo>
                    <a:pt x="5917" y="3120"/>
                  </a:lnTo>
                  <a:lnTo>
                    <a:pt x="6240" y="2798"/>
                  </a:lnTo>
                  <a:lnTo>
                    <a:pt x="6455" y="2367"/>
                  </a:lnTo>
                  <a:lnTo>
                    <a:pt x="6455" y="1937"/>
                  </a:lnTo>
                  <a:lnTo>
                    <a:pt x="6455" y="1614"/>
                  </a:lnTo>
                  <a:lnTo>
                    <a:pt x="6240" y="1184"/>
                  </a:lnTo>
                  <a:lnTo>
                    <a:pt x="5702" y="646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-447775" y="2431175"/>
              <a:ext cx="209825" cy="121050"/>
            </a:xfrm>
            <a:custGeom>
              <a:avLst/>
              <a:gdLst/>
              <a:ahLst/>
              <a:cxnLst/>
              <a:rect l="l" t="t" r="r" b="b"/>
              <a:pathLst>
                <a:path w="8393" h="4842" extrusionOk="0">
                  <a:moveTo>
                    <a:pt x="3336" y="0"/>
                  </a:moveTo>
                  <a:lnTo>
                    <a:pt x="2583" y="108"/>
                  </a:lnTo>
                  <a:lnTo>
                    <a:pt x="1830" y="430"/>
                  </a:lnTo>
                  <a:lnTo>
                    <a:pt x="1292" y="646"/>
                  </a:lnTo>
                  <a:lnTo>
                    <a:pt x="754" y="1076"/>
                  </a:lnTo>
                  <a:lnTo>
                    <a:pt x="324" y="1506"/>
                  </a:lnTo>
                  <a:lnTo>
                    <a:pt x="108" y="1937"/>
                  </a:lnTo>
                  <a:lnTo>
                    <a:pt x="1" y="2367"/>
                  </a:lnTo>
                  <a:lnTo>
                    <a:pt x="108" y="2905"/>
                  </a:lnTo>
                  <a:lnTo>
                    <a:pt x="324" y="3335"/>
                  </a:lnTo>
                  <a:lnTo>
                    <a:pt x="754" y="3766"/>
                  </a:lnTo>
                  <a:lnTo>
                    <a:pt x="1292" y="4196"/>
                  </a:lnTo>
                  <a:lnTo>
                    <a:pt x="1830" y="4411"/>
                  </a:lnTo>
                  <a:lnTo>
                    <a:pt x="2583" y="4626"/>
                  </a:lnTo>
                  <a:lnTo>
                    <a:pt x="3336" y="4841"/>
                  </a:lnTo>
                  <a:lnTo>
                    <a:pt x="5057" y="4841"/>
                  </a:lnTo>
                  <a:lnTo>
                    <a:pt x="5811" y="4626"/>
                  </a:lnTo>
                  <a:lnTo>
                    <a:pt x="6456" y="4411"/>
                  </a:lnTo>
                  <a:lnTo>
                    <a:pt x="7102" y="4196"/>
                  </a:lnTo>
                  <a:lnTo>
                    <a:pt x="7640" y="3766"/>
                  </a:lnTo>
                  <a:lnTo>
                    <a:pt x="7962" y="3335"/>
                  </a:lnTo>
                  <a:lnTo>
                    <a:pt x="8285" y="2905"/>
                  </a:lnTo>
                  <a:lnTo>
                    <a:pt x="8393" y="2367"/>
                  </a:lnTo>
                  <a:lnTo>
                    <a:pt x="8285" y="1937"/>
                  </a:lnTo>
                  <a:lnTo>
                    <a:pt x="7962" y="1506"/>
                  </a:lnTo>
                  <a:lnTo>
                    <a:pt x="7640" y="1076"/>
                  </a:lnTo>
                  <a:lnTo>
                    <a:pt x="7102" y="646"/>
                  </a:lnTo>
                  <a:lnTo>
                    <a:pt x="6456" y="430"/>
                  </a:lnTo>
                  <a:lnTo>
                    <a:pt x="5811" y="108"/>
                  </a:lnTo>
                  <a:lnTo>
                    <a:pt x="5057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-420875" y="2272475"/>
              <a:ext cx="153350" cy="260925"/>
            </a:xfrm>
            <a:custGeom>
              <a:avLst/>
              <a:gdLst/>
              <a:ahLst/>
              <a:cxnLst/>
              <a:rect l="l" t="t" r="r" b="b"/>
              <a:pathLst>
                <a:path w="6134" h="10437" extrusionOk="0">
                  <a:moveTo>
                    <a:pt x="1" y="0"/>
                  </a:moveTo>
                  <a:lnTo>
                    <a:pt x="1" y="8607"/>
                  </a:lnTo>
                  <a:lnTo>
                    <a:pt x="108" y="8930"/>
                  </a:lnTo>
                  <a:lnTo>
                    <a:pt x="216" y="9253"/>
                  </a:lnTo>
                  <a:lnTo>
                    <a:pt x="539" y="9576"/>
                  </a:lnTo>
                  <a:lnTo>
                    <a:pt x="861" y="9898"/>
                  </a:lnTo>
                  <a:lnTo>
                    <a:pt x="1399" y="10114"/>
                  </a:lnTo>
                  <a:lnTo>
                    <a:pt x="1937" y="10221"/>
                  </a:lnTo>
                  <a:lnTo>
                    <a:pt x="2475" y="10329"/>
                  </a:lnTo>
                  <a:lnTo>
                    <a:pt x="3121" y="10436"/>
                  </a:lnTo>
                  <a:lnTo>
                    <a:pt x="3766" y="10329"/>
                  </a:lnTo>
                  <a:lnTo>
                    <a:pt x="4304" y="10221"/>
                  </a:lnTo>
                  <a:lnTo>
                    <a:pt x="4842" y="10114"/>
                  </a:lnTo>
                  <a:lnTo>
                    <a:pt x="5273" y="9898"/>
                  </a:lnTo>
                  <a:lnTo>
                    <a:pt x="5703" y="9576"/>
                  </a:lnTo>
                  <a:lnTo>
                    <a:pt x="5918" y="9253"/>
                  </a:lnTo>
                  <a:lnTo>
                    <a:pt x="6133" y="8930"/>
                  </a:lnTo>
                  <a:lnTo>
                    <a:pt x="6133" y="8607"/>
                  </a:lnTo>
                  <a:lnTo>
                    <a:pt x="6133" y="1937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-420875" y="2272475"/>
              <a:ext cx="153350" cy="260925"/>
            </a:xfrm>
            <a:custGeom>
              <a:avLst/>
              <a:gdLst/>
              <a:ahLst/>
              <a:cxnLst/>
              <a:rect l="l" t="t" r="r" b="b"/>
              <a:pathLst>
                <a:path w="6134" h="10437" fill="none" extrusionOk="0">
                  <a:moveTo>
                    <a:pt x="1" y="0"/>
                  </a:moveTo>
                  <a:lnTo>
                    <a:pt x="1" y="8607"/>
                  </a:lnTo>
                  <a:lnTo>
                    <a:pt x="1" y="8607"/>
                  </a:lnTo>
                  <a:lnTo>
                    <a:pt x="108" y="8930"/>
                  </a:lnTo>
                  <a:lnTo>
                    <a:pt x="216" y="9253"/>
                  </a:lnTo>
                  <a:lnTo>
                    <a:pt x="539" y="9576"/>
                  </a:lnTo>
                  <a:lnTo>
                    <a:pt x="861" y="9898"/>
                  </a:lnTo>
                  <a:lnTo>
                    <a:pt x="1399" y="10114"/>
                  </a:lnTo>
                  <a:lnTo>
                    <a:pt x="1937" y="10221"/>
                  </a:lnTo>
                  <a:lnTo>
                    <a:pt x="2475" y="10329"/>
                  </a:lnTo>
                  <a:lnTo>
                    <a:pt x="3121" y="10436"/>
                  </a:lnTo>
                  <a:lnTo>
                    <a:pt x="3121" y="10436"/>
                  </a:lnTo>
                  <a:lnTo>
                    <a:pt x="3766" y="10329"/>
                  </a:lnTo>
                  <a:lnTo>
                    <a:pt x="4304" y="10221"/>
                  </a:lnTo>
                  <a:lnTo>
                    <a:pt x="4842" y="10114"/>
                  </a:lnTo>
                  <a:lnTo>
                    <a:pt x="5273" y="9898"/>
                  </a:lnTo>
                  <a:lnTo>
                    <a:pt x="5703" y="9576"/>
                  </a:lnTo>
                  <a:lnTo>
                    <a:pt x="5918" y="9253"/>
                  </a:lnTo>
                  <a:lnTo>
                    <a:pt x="6133" y="8930"/>
                  </a:lnTo>
                  <a:lnTo>
                    <a:pt x="6133" y="8607"/>
                  </a:lnTo>
                  <a:lnTo>
                    <a:pt x="6133" y="1937"/>
                  </a:lnTo>
                  <a:lnTo>
                    <a:pt x="6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-423550" y="2269775"/>
              <a:ext cx="161400" cy="266300"/>
            </a:xfrm>
            <a:custGeom>
              <a:avLst/>
              <a:gdLst/>
              <a:ahLst/>
              <a:cxnLst/>
              <a:rect l="l" t="t" r="r" b="b"/>
              <a:pathLst>
                <a:path w="6456" h="10652" extrusionOk="0">
                  <a:moveTo>
                    <a:pt x="0" y="1"/>
                  </a:moveTo>
                  <a:lnTo>
                    <a:pt x="0" y="108"/>
                  </a:lnTo>
                  <a:lnTo>
                    <a:pt x="0" y="8715"/>
                  </a:lnTo>
                  <a:lnTo>
                    <a:pt x="0" y="9038"/>
                  </a:lnTo>
                  <a:lnTo>
                    <a:pt x="215" y="9468"/>
                  </a:lnTo>
                  <a:lnTo>
                    <a:pt x="753" y="10006"/>
                  </a:lnTo>
                  <a:lnTo>
                    <a:pt x="1399" y="10329"/>
                  </a:lnTo>
                  <a:lnTo>
                    <a:pt x="2259" y="10544"/>
                  </a:lnTo>
                  <a:lnTo>
                    <a:pt x="3228" y="10652"/>
                  </a:lnTo>
                  <a:lnTo>
                    <a:pt x="3873" y="10652"/>
                  </a:lnTo>
                  <a:lnTo>
                    <a:pt x="4411" y="10544"/>
                  </a:lnTo>
                  <a:lnTo>
                    <a:pt x="4949" y="10329"/>
                  </a:lnTo>
                  <a:lnTo>
                    <a:pt x="5487" y="10114"/>
                  </a:lnTo>
                  <a:lnTo>
                    <a:pt x="5917" y="9791"/>
                  </a:lnTo>
                  <a:lnTo>
                    <a:pt x="6133" y="9468"/>
                  </a:lnTo>
                  <a:lnTo>
                    <a:pt x="6348" y="9038"/>
                  </a:lnTo>
                  <a:lnTo>
                    <a:pt x="6455" y="8715"/>
                  </a:lnTo>
                  <a:lnTo>
                    <a:pt x="6455" y="2045"/>
                  </a:lnTo>
                  <a:lnTo>
                    <a:pt x="6455" y="108"/>
                  </a:lnTo>
                  <a:lnTo>
                    <a:pt x="6455" y="1"/>
                  </a:lnTo>
                  <a:lnTo>
                    <a:pt x="6133" y="1"/>
                  </a:lnTo>
                  <a:lnTo>
                    <a:pt x="6133" y="108"/>
                  </a:lnTo>
                  <a:lnTo>
                    <a:pt x="6133" y="2045"/>
                  </a:lnTo>
                  <a:lnTo>
                    <a:pt x="6133" y="8715"/>
                  </a:lnTo>
                  <a:lnTo>
                    <a:pt x="6025" y="8931"/>
                  </a:lnTo>
                  <a:lnTo>
                    <a:pt x="5917" y="9253"/>
                  </a:lnTo>
                  <a:lnTo>
                    <a:pt x="5595" y="9576"/>
                  </a:lnTo>
                  <a:lnTo>
                    <a:pt x="5272" y="9791"/>
                  </a:lnTo>
                  <a:lnTo>
                    <a:pt x="4842" y="10006"/>
                  </a:lnTo>
                  <a:lnTo>
                    <a:pt x="4411" y="10222"/>
                  </a:lnTo>
                  <a:lnTo>
                    <a:pt x="3766" y="10329"/>
                  </a:lnTo>
                  <a:lnTo>
                    <a:pt x="2582" y="10329"/>
                  </a:lnTo>
                  <a:lnTo>
                    <a:pt x="2044" y="10222"/>
                  </a:lnTo>
                  <a:lnTo>
                    <a:pt x="1506" y="10006"/>
                  </a:lnTo>
                  <a:lnTo>
                    <a:pt x="1076" y="9791"/>
                  </a:lnTo>
                  <a:lnTo>
                    <a:pt x="753" y="9576"/>
                  </a:lnTo>
                  <a:lnTo>
                    <a:pt x="538" y="9253"/>
                  </a:lnTo>
                  <a:lnTo>
                    <a:pt x="323" y="8931"/>
                  </a:lnTo>
                  <a:lnTo>
                    <a:pt x="323" y="8715"/>
                  </a:lnTo>
                  <a:lnTo>
                    <a:pt x="323" y="108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7"/>
            <p:cNvSpPr/>
            <p:nvPr/>
          </p:nvSpPr>
          <p:spPr>
            <a:xfrm>
              <a:off x="-423550" y="2218675"/>
              <a:ext cx="161400" cy="102225"/>
            </a:xfrm>
            <a:custGeom>
              <a:avLst/>
              <a:gdLst/>
              <a:ahLst/>
              <a:cxnLst/>
              <a:rect l="l" t="t" r="r" b="b"/>
              <a:pathLst>
                <a:path w="6456" h="4089" extrusionOk="0">
                  <a:moveTo>
                    <a:pt x="3873" y="431"/>
                  </a:moveTo>
                  <a:lnTo>
                    <a:pt x="4411" y="539"/>
                  </a:lnTo>
                  <a:lnTo>
                    <a:pt x="4842" y="646"/>
                  </a:lnTo>
                  <a:lnTo>
                    <a:pt x="5272" y="861"/>
                  </a:lnTo>
                  <a:lnTo>
                    <a:pt x="5702" y="1184"/>
                  </a:lnTo>
                  <a:lnTo>
                    <a:pt x="5917" y="1399"/>
                  </a:lnTo>
                  <a:lnTo>
                    <a:pt x="6133" y="1722"/>
                  </a:lnTo>
                  <a:lnTo>
                    <a:pt x="6133" y="2045"/>
                  </a:lnTo>
                  <a:lnTo>
                    <a:pt x="6133" y="2368"/>
                  </a:lnTo>
                  <a:lnTo>
                    <a:pt x="5917" y="2690"/>
                  </a:lnTo>
                  <a:lnTo>
                    <a:pt x="5487" y="3121"/>
                  </a:lnTo>
                  <a:lnTo>
                    <a:pt x="4842" y="3443"/>
                  </a:lnTo>
                  <a:lnTo>
                    <a:pt x="4088" y="3659"/>
                  </a:lnTo>
                  <a:lnTo>
                    <a:pt x="2582" y="3659"/>
                  </a:lnTo>
                  <a:lnTo>
                    <a:pt x="2044" y="3551"/>
                  </a:lnTo>
                  <a:lnTo>
                    <a:pt x="1506" y="3443"/>
                  </a:lnTo>
                  <a:lnTo>
                    <a:pt x="1076" y="3228"/>
                  </a:lnTo>
                  <a:lnTo>
                    <a:pt x="753" y="2906"/>
                  </a:lnTo>
                  <a:lnTo>
                    <a:pt x="538" y="2690"/>
                  </a:lnTo>
                  <a:lnTo>
                    <a:pt x="323" y="2368"/>
                  </a:lnTo>
                  <a:lnTo>
                    <a:pt x="323" y="2045"/>
                  </a:lnTo>
                  <a:lnTo>
                    <a:pt x="323" y="1722"/>
                  </a:lnTo>
                  <a:lnTo>
                    <a:pt x="538" y="1399"/>
                  </a:lnTo>
                  <a:lnTo>
                    <a:pt x="968" y="969"/>
                  </a:lnTo>
                  <a:lnTo>
                    <a:pt x="1506" y="646"/>
                  </a:lnTo>
                  <a:lnTo>
                    <a:pt x="2367" y="431"/>
                  </a:lnTo>
                  <a:close/>
                  <a:moveTo>
                    <a:pt x="3228" y="1"/>
                  </a:moveTo>
                  <a:lnTo>
                    <a:pt x="2582" y="108"/>
                  </a:lnTo>
                  <a:lnTo>
                    <a:pt x="1937" y="216"/>
                  </a:lnTo>
                  <a:lnTo>
                    <a:pt x="1399" y="323"/>
                  </a:lnTo>
                  <a:lnTo>
                    <a:pt x="968" y="646"/>
                  </a:lnTo>
                  <a:lnTo>
                    <a:pt x="538" y="861"/>
                  </a:lnTo>
                  <a:lnTo>
                    <a:pt x="215" y="1292"/>
                  </a:lnTo>
                  <a:lnTo>
                    <a:pt x="0" y="1615"/>
                  </a:lnTo>
                  <a:lnTo>
                    <a:pt x="0" y="2045"/>
                  </a:lnTo>
                  <a:lnTo>
                    <a:pt x="0" y="2475"/>
                  </a:lnTo>
                  <a:lnTo>
                    <a:pt x="215" y="2906"/>
                  </a:lnTo>
                  <a:lnTo>
                    <a:pt x="753" y="3336"/>
                  </a:lnTo>
                  <a:lnTo>
                    <a:pt x="1399" y="3766"/>
                  </a:lnTo>
                  <a:lnTo>
                    <a:pt x="2259" y="3981"/>
                  </a:lnTo>
                  <a:lnTo>
                    <a:pt x="3228" y="4089"/>
                  </a:lnTo>
                  <a:lnTo>
                    <a:pt x="3873" y="3981"/>
                  </a:lnTo>
                  <a:lnTo>
                    <a:pt x="4411" y="3874"/>
                  </a:lnTo>
                  <a:lnTo>
                    <a:pt x="5057" y="3766"/>
                  </a:lnTo>
                  <a:lnTo>
                    <a:pt x="5487" y="3443"/>
                  </a:lnTo>
                  <a:lnTo>
                    <a:pt x="5917" y="3228"/>
                  </a:lnTo>
                  <a:lnTo>
                    <a:pt x="6240" y="2906"/>
                  </a:lnTo>
                  <a:lnTo>
                    <a:pt x="6455" y="2475"/>
                  </a:lnTo>
                  <a:lnTo>
                    <a:pt x="6455" y="2045"/>
                  </a:lnTo>
                  <a:lnTo>
                    <a:pt x="6455" y="1615"/>
                  </a:lnTo>
                  <a:lnTo>
                    <a:pt x="6240" y="1292"/>
                  </a:lnTo>
                  <a:lnTo>
                    <a:pt x="5702" y="754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22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7"/>
            <p:cNvSpPr/>
            <p:nvPr/>
          </p:nvSpPr>
          <p:spPr>
            <a:xfrm>
              <a:off x="-420875" y="2224050"/>
              <a:ext cx="156025" cy="91475"/>
            </a:xfrm>
            <a:custGeom>
              <a:avLst/>
              <a:gdLst/>
              <a:ahLst/>
              <a:cxnLst/>
              <a:rect l="l" t="t" r="r" b="b"/>
              <a:pathLst>
                <a:path w="6241" h="3659" extrusionOk="0">
                  <a:moveTo>
                    <a:pt x="2475" y="1"/>
                  </a:moveTo>
                  <a:lnTo>
                    <a:pt x="1937" y="108"/>
                  </a:lnTo>
                  <a:lnTo>
                    <a:pt x="1399" y="324"/>
                  </a:lnTo>
                  <a:lnTo>
                    <a:pt x="861" y="539"/>
                  </a:lnTo>
                  <a:lnTo>
                    <a:pt x="539" y="862"/>
                  </a:lnTo>
                  <a:lnTo>
                    <a:pt x="216" y="1077"/>
                  </a:lnTo>
                  <a:lnTo>
                    <a:pt x="108" y="1507"/>
                  </a:lnTo>
                  <a:lnTo>
                    <a:pt x="1" y="1830"/>
                  </a:lnTo>
                  <a:lnTo>
                    <a:pt x="108" y="2153"/>
                  </a:lnTo>
                  <a:lnTo>
                    <a:pt x="216" y="2583"/>
                  </a:lnTo>
                  <a:lnTo>
                    <a:pt x="539" y="2906"/>
                  </a:lnTo>
                  <a:lnTo>
                    <a:pt x="861" y="3121"/>
                  </a:lnTo>
                  <a:lnTo>
                    <a:pt x="1399" y="3336"/>
                  </a:lnTo>
                  <a:lnTo>
                    <a:pt x="1937" y="3551"/>
                  </a:lnTo>
                  <a:lnTo>
                    <a:pt x="2475" y="3659"/>
                  </a:lnTo>
                  <a:lnTo>
                    <a:pt x="3766" y="3659"/>
                  </a:lnTo>
                  <a:lnTo>
                    <a:pt x="4304" y="3551"/>
                  </a:lnTo>
                  <a:lnTo>
                    <a:pt x="4842" y="3336"/>
                  </a:lnTo>
                  <a:lnTo>
                    <a:pt x="5273" y="3121"/>
                  </a:lnTo>
                  <a:lnTo>
                    <a:pt x="5703" y="2906"/>
                  </a:lnTo>
                  <a:lnTo>
                    <a:pt x="5918" y="2583"/>
                  </a:lnTo>
                  <a:lnTo>
                    <a:pt x="6133" y="2153"/>
                  </a:lnTo>
                  <a:lnTo>
                    <a:pt x="6241" y="1830"/>
                  </a:lnTo>
                  <a:lnTo>
                    <a:pt x="6133" y="1507"/>
                  </a:lnTo>
                  <a:lnTo>
                    <a:pt x="5918" y="1077"/>
                  </a:lnTo>
                  <a:lnTo>
                    <a:pt x="5703" y="862"/>
                  </a:lnTo>
                  <a:lnTo>
                    <a:pt x="5273" y="539"/>
                  </a:lnTo>
                  <a:lnTo>
                    <a:pt x="4842" y="324"/>
                  </a:lnTo>
                  <a:lnTo>
                    <a:pt x="4304" y="108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-393975" y="2240200"/>
              <a:ext cx="102225" cy="53825"/>
            </a:xfrm>
            <a:custGeom>
              <a:avLst/>
              <a:gdLst/>
              <a:ahLst/>
              <a:cxnLst/>
              <a:rect l="l" t="t" r="r" b="b"/>
              <a:pathLst>
                <a:path w="4089" h="2153" extrusionOk="0">
                  <a:moveTo>
                    <a:pt x="2045" y="0"/>
                  </a:moveTo>
                  <a:lnTo>
                    <a:pt x="1292" y="108"/>
                  </a:lnTo>
                  <a:lnTo>
                    <a:pt x="646" y="323"/>
                  </a:lnTo>
                  <a:lnTo>
                    <a:pt x="216" y="646"/>
                  </a:lnTo>
                  <a:lnTo>
                    <a:pt x="108" y="861"/>
                  </a:lnTo>
                  <a:lnTo>
                    <a:pt x="1" y="1076"/>
                  </a:lnTo>
                  <a:lnTo>
                    <a:pt x="108" y="1291"/>
                  </a:lnTo>
                  <a:lnTo>
                    <a:pt x="216" y="1507"/>
                  </a:lnTo>
                  <a:lnTo>
                    <a:pt x="646" y="1829"/>
                  </a:lnTo>
                  <a:lnTo>
                    <a:pt x="1292" y="2045"/>
                  </a:lnTo>
                  <a:lnTo>
                    <a:pt x="2045" y="2152"/>
                  </a:lnTo>
                  <a:lnTo>
                    <a:pt x="2798" y="2045"/>
                  </a:lnTo>
                  <a:lnTo>
                    <a:pt x="3443" y="1829"/>
                  </a:lnTo>
                  <a:lnTo>
                    <a:pt x="3874" y="1507"/>
                  </a:lnTo>
                  <a:lnTo>
                    <a:pt x="3981" y="1291"/>
                  </a:lnTo>
                  <a:lnTo>
                    <a:pt x="4089" y="1076"/>
                  </a:lnTo>
                  <a:lnTo>
                    <a:pt x="3981" y="861"/>
                  </a:lnTo>
                  <a:lnTo>
                    <a:pt x="3874" y="646"/>
                  </a:lnTo>
                  <a:lnTo>
                    <a:pt x="3443" y="323"/>
                  </a:lnTo>
                  <a:lnTo>
                    <a:pt x="2798" y="108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-55075" y="2762000"/>
              <a:ext cx="379275" cy="1422850"/>
            </a:xfrm>
            <a:custGeom>
              <a:avLst/>
              <a:gdLst/>
              <a:ahLst/>
              <a:cxnLst/>
              <a:rect l="l" t="t" r="r" b="b"/>
              <a:pathLst>
                <a:path w="15171" h="56914" extrusionOk="0">
                  <a:moveTo>
                    <a:pt x="1" y="0"/>
                  </a:moveTo>
                  <a:lnTo>
                    <a:pt x="1" y="48091"/>
                  </a:lnTo>
                  <a:lnTo>
                    <a:pt x="15170" y="56913"/>
                  </a:lnTo>
                  <a:lnTo>
                    <a:pt x="15170" y="89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C4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-57775" y="2759300"/>
              <a:ext cx="387350" cy="1428250"/>
            </a:xfrm>
            <a:custGeom>
              <a:avLst/>
              <a:gdLst/>
              <a:ahLst/>
              <a:cxnLst/>
              <a:rect l="l" t="t" r="r" b="b"/>
              <a:pathLst>
                <a:path w="15494" h="57130" extrusionOk="0">
                  <a:moveTo>
                    <a:pt x="324" y="449"/>
                  </a:moveTo>
                  <a:lnTo>
                    <a:pt x="15171" y="9145"/>
                  </a:lnTo>
                  <a:lnTo>
                    <a:pt x="15063" y="56699"/>
                  </a:lnTo>
                  <a:lnTo>
                    <a:pt x="324" y="48092"/>
                  </a:lnTo>
                  <a:lnTo>
                    <a:pt x="324" y="449"/>
                  </a:lnTo>
                  <a:close/>
                  <a:moveTo>
                    <a:pt x="109" y="1"/>
                  </a:moveTo>
                  <a:lnTo>
                    <a:pt x="1" y="108"/>
                  </a:lnTo>
                  <a:lnTo>
                    <a:pt x="1" y="48199"/>
                  </a:lnTo>
                  <a:lnTo>
                    <a:pt x="109" y="48307"/>
                  </a:lnTo>
                  <a:lnTo>
                    <a:pt x="15171" y="57129"/>
                  </a:lnTo>
                  <a:lnTo>
                    <a:pt x="15278" y="57129"/>
                  </a:lnTo>
                  <a:lnTo>
                    <a:pt x="15386" y="57021"/>
                  </a:lnTo>
                  <a:lnTo>
                    <a:pt x="15493" y="9038"/>
                  </a:lnTo>
                  <a:lnTo>
                    <a:pt x="15386" y="8930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7"/>
            <p:cNvSpPr/>
            <p:nvPr/>
          </p:nvSpPr>
          <p:spPr>
            <a:xfrm>
              <a:off x="324175" y="2624825"/>
              <a:ext cx="610575" cy="1560025"/>
            </a:xfrm>
            <a:custGeom>
              <a:avLst/>
              <a:gdLst/>
              <a:ahLst/>
              <a:cxnLst/>
              <a:rect l="l" t="t" r="r" b="b"/>
              <a:pathLst>
                <a:path w="24423" h="62401" extrusionOk="0">
                  <a:moveTo>
                    <a:pt x="24422" y="0"/>
                  </a:moveTo>
                  <a:lnTo>
                    <a:pt x="108" y="14417"/>
                  </a:lnTo>
                  <a:lnTo>
                    <a:pt x="0" y="62400"/>
                  </a:lnTo>
                  <a:lnTo>
                    <a:pt x="24422" y="48199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7"/>
            <p:cNvSpPr/>
            <p:nvPr/>
          </p:nvSpPr>
          <p:spPr>
            <a:xfrm>
              <a:off x="321475" y="2622125"/>
              <a:ext cx="618650" cy="1565425"/>
            </a:xfrm>
            <a:custGeom>
              <a:avLst/>
              <a:gdLst/>
              <a:ahLst/>
              <a:cxnLst/>
              <a:rect l="l" t="t" r="r" b="b"/>
              <a:pathLst>
                <a:path w="24746" h="62617" extrusionOk="0">
                  <a:moveTo>
                    <a:pt x="24423" y="431"/>
                  </a:moveTo>
                  <a:lnTo>
                    <a:pt x="24423" y="48199"/>
                  </a:lnTo>
                  <a:lnTo>
                    <a:pt x="323" y="62186"/>
                  </a:lnTo>
                  <a:lnTo>
                    <a:pt x="323" y="14740"/>
                  </a:lnTo>
                  <a:lnTo>
                    <a:pt x="24423" y="431"/>
                  </a:lnTo>
                  <a:close/>
                  <a:moveTo>
                    <a:pt x="24530" y="1"/>
                  </a:moveTo>
                  <a:lnTo>
                    <a:pt x="108" y="14417"/>
                  </a:lnTo>
                  <a:lnTo>
                    <a:pt x="1" y="14525"/>
                  </a:lnTo>
                  <a:lnTo>
                    <a:pt x="1" y="62508"/>
                  </a:lnTo>
                  <a:lnTo>
                    <a:pt x="1" y="62616"/>
                  </a:lnTo>
                  <a:lnTo>
                    <a:pt x="216" y="62616"/>
                  </a:lnTo>
                  <a:lnTo>
                    <a:pt x="24638" y="48415"/>
                  </a:lnTo>
                  <a:lnTo>
                    <a:pt x="24746" y="48307"/>
                  </a:lnTo>
                  <a:lnTo>
                    <a:pt x="24746" y="108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-52375" y="2404275"/>
              <a:ext cx="987125" cy="580975"/>
            </a:xfrm>
            <a:custGeom>
              <a:avLst/>
              <a:gdLst/>
              <a:ahLst/>
              <a:cxnLst/>
              <a:rect l="l" t="t" r="r" b="b"/>
              <a:pathLst>
                <a:path w="39485" h="23239" extrusionOk="0">
                  <a:moveTo>
                    <a:pt x="24207" y="0"/>
                  </a:moveTo>
                  <a:lnTo>
                    <a:pt x="0" y="14309"/>
                  </a:lnTo>
                  <a:lnTo>
                    <a:pt x="15170" y="23239"/>
                  </a:lnTo>
                  <a:lnTo>
                    <a:pt x="39484" y="8822"/>
                  </a:lnTo>
                  <a:lnTo>
                    <a:pt x="242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-57775" y="2398900"/>
              <a:ext cx="997900" cy="591750"/>
            </a:xfrm>
            <a:custGeom>
              <a:avLst/>
              <a:gdLst/>
              <a:ahLst/>
              <a:cxnLst/>
              <a:rect l="l" t="t" r="r" b="b"/>
              <a:pathLst>
                <a:path w="39916" h="23670" extrusionOk="0">
                  <a:moveTo>
                    <a:pt x="24423" y="323"/>
                  </a:moveTo>
                  <a:lnTo>
                    <a:pt x="39425" y="9092"/>
                  </a:lnTo>
                  <a:lnTo>
                    <a:pt x="15386" y="23239"/>
                  </a:lnTo>
                  <a:lnTo>
                    <a:pt x="539" y="14524"/>
                  </a:lnTo>
                  <a:lnTo>
                    <a:pt x="24423" y="323"/>
                  </a:lnTo>
                  <a:close/>
                  <a:moveTo>
                    <a:pt x="24316" y="0"/>
                  </a:moveTo>
                  <a:lnTo>
                    <a:pt x="109" y="14417"/>
                  </a:lnTo>
                  <a:lnTo>
                    <a:pt x="1" y="14524"/>
                  </a:lnTo>
                  <a:lnTo>
                    <a:pt x="109" y="14739"/>
                  </a:lnTo>
                  <a:lnTo>
                    <a:pt x="15278" y="23669"/>
                  </a:lnTo>
                  <a:lnTo>
                    <a:pt x="15493" y="23669"/>
                  </a:lnTo>
                  <a:lnTo>
                    <a:pt x="39808" y="9252"/>
                  </a:lnTo>
                  <a:lnTo>
                    <a:pt x="39916" y="9037"/>
                  </a:lnTo>
                  <a:lnTo>
                    <a:pt x="39808" y="8930"/>
                  </a:lnTo>
                  <a:lnTo>
                    <a:pt x="24531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7"/>
            <p:cNvSpPr/>
            <p:nvPr/>
          </p:nvSpPr>
          <p:spPr>
            <a:xfrm>
              <a:off x="418300" y="293682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013" y="0"/>
                  </a:moveTo>
                  <a:lnTo>
                    <a:pt x="1" y="1829"/>
                  </a:lnTo>
                  <a:lnTo>
                    <a:pt x="1" y="7101"/>
                  </a:lnTo>
                  <a:lnTo>
                    <a:pt x="3121" y="5380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7"/>
            <p:cNvSpPr/>
            <p:nvPr/>
          </p:nvSpPr>
          <p:spPr>
            <a:xfrm>
              <a:off x="542025" y="286420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1" y="0"/>
                  </a:moveTo>
                  <a:lnTo>
                    <a:pt x="1" y="1829"/>
                  </a:lnTo>
                  <a:lnTo>
                    <a:pt x="108" y="7101"/>
                  </a:lnTo>
                  <a:lnTo>
                    <a:pt x="3121" y="5380"/>
                  </a:lnTo>
                  <a:lnTo>
                    <a:pt x="3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668450" y="2791575"/>
              <a:ext cx="75325" cy="177550"/>
            </a:xfrm>
            <a:custGeom>
              <a:avLst/>
              <a:gdLst/>
              <a:ahLst/>
              <a:cxnLst/>
              <a:rect l="l" t="t" r="r" b="b"/>
              <a:pathLst>
                <a:path w="3013" h="7102" extrusionOk="0">
                  <a:moveTo>
                    <a:pt x="3013" y="1"/>
                  </a:moveTo>
                  <a:lnTo>
                    <a:pt x="0" y="1830"/>
                  </a:lnTo>
                  <a:lnTo>
                    <a:pt x="0" y="7101"/>
                  </a:lnTo>
                  <a:lnTo>
                    <a:pt x="3013" y="5380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792175" y="271895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0" y="1"/>
                  </a:moveTo>
                  <a:lnTo>
                    <a:pt x="0" y="1722"/>
                  </a:lnTo>
                  <a:lnTo>
                    <a:pt x="0" y="7102"/>
                  </a:lnTo>
                  <a:lnTo>
                    <a:pt x="3120" y="5273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418300" y="313047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013" y="1"/>
                  </a:moveTo>
                  <a:lnTo>
                    <a:pt x="1" y="1830"/>
                  </a:lnTo>
                  <a:lnTo>
                    <a:pt x="1" y="7101"/>
                  </a:lnTo>
                  <a:lnTo>
                    <a:pt x="3121" y="5380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542025" y="305785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1" y="1"/>
                  </a:moveTo>
                  <a:lnTo>
                    <a:pt x="1" y="1830"/>
                  </a:lnTo>
                  <a:lnTo>
                    <a:pt x="108" y="7101"/>
                  </a:lnTo>
                  <a:lnTo>
                    <a:pt x="3121" y="5380"/>
                  </a:lnTo>
                  <a:lnTo>
                    <a:pt x="31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668450" y="2985225"/>
              <a:ext cx="75325" cy="177550"/>
            </a:xfrm>
            <a:custGeom>
              <a:avLst/>
              <a:gdLst/>
              <a:ahLst/>
              <a:cxnLst/>
              <a:rect l="l" t="t" r="r" b="b"/>
              <a:pathLst>
                <a:path w="3013" h="7102" extrusionOk="0">
                  <a:moveTo>
                    <a:pt x="3013" y="1"/>
                  </a:moveTo>
                  <a:lnTo>
                    <a:pt x="0" y="1830"/>
                  </a:lnTo>
                  <a:lnTo>
                    <a:pt x="0" y="7102"/>
                  </a:lnTo>
                  <a:lnTo>
                    <a:pt x="3013" y="5273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792175" y="2912625"/>
              <a:ext cx="78025" cy="174850"/>
            </a:xfrm>
            <a:custGeom>
              <a:avLst/>
              <a:gdLst/>
              <a:ahLst/>
              <a:cxnLst/>
              <a:rect l="l" t="t" r="r" b="b"/>
              <a:pathLst>
                <a:path w="3121" h="6994" extrusionOk="0">
                  <a:moveTo>
                    <a:pt x="3120" y="0"/>
                  </a:moveTo>
                  <a:lnTo>
                    <a:pt x="0" y="1721"/>
                  </a:lnTo>
                  <a:lnTo>
                    <a:pt x="0" y="6993"/>
                  </a:lnTo>
                  <a:lnTo>
                    <a:pt x="3120" y="5272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7"/>
            <p:cNvSpPr/>
            <p:nvPr/>
          </p:nvSpPr>
          <p:spPr>
            <a:xfrm>
              <a:off x="418300" y="332412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013" y="1"/>
                  </a:moveTo>
                  <a:lnTo>
                    <a:pt x="1" y="1830"/>
                  </a:lnTo>
                  <a:lnTo>
                    <a:pt x="1" y="7101"/>
                  </a:lnTo>
                  <a:lnTo>
                    <a:pt x="3121" y="5380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7"/>
            <p:cNvSpPr/>
            <p:nvPr/>
          </p:nvSpPr>
          <p:spPr>
            <a:xfrm>
              <a:off x="542025" y="325150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1" y="1"/>
                  </a:moveTo>
                  <a:lnTo>
                    <a:pt x="1" y="1830"/>
                  </a:lnTo>
                  <a:lnTo>
                    <a:pt x="108" y="7102"/>
                  </a:lnTo>
                  <a:lnTo>
                    <a:pt x="3121" y="5273"/>
                  </a:lnTo>
                  <a:lnTo>
                    <a:pt x="31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668450" y="3178900"/>
              <a:ext cx="75325" cy="177525"/>
            </a:xfrm>
            <a:custGeom>
              <a:avLst/>
              <a:gdLst/>
              <a:ahLst/>
              <a:cxnLst/>
              <a:rect l="l" t="t" r="r" b="b"/>
              <a:pathLst>
                <a:path w="3013" h="7101" extrusionOk="0">
                  <a:moveTo>
                    <a:pt x="3013" y="0"/>
                  </a:moveTo>
                  <a:lnTo>
                    <a:pt x="0" y="1721"/>
                  </a:lnTo>
                  <a:lnTo>
                    <a:pt x="0" y="7101"/>
                  </a:lnTo>
                  <a:lnTo>
                    <a:pt x="3013" y="5272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7"/>
            <p:cNvSpPr/>
            <p:nvPr/>
          </p:nvSpPr>
          <p:spPr>
            <a:xfrm>
              <a:off x="792175" y="310357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0" y="1"/>
                  </a:moveTo>
                  <a:lnTo>
                    <a:pt x="0" y="1830"/>
                  </a:lnTo>
                  <a:lnTo>
                    <a:pt x="0" y="7101"/>
                  </a:lnTo>
                  <a:lnTo>
                    <a:pt x="3120" y="5380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7"/>
            <p:cNvSpPr/>
            <p:nvPr/>
          </p:nvSpPr>
          <p:spPr>
            <a:xfrm>
              <a:off x="418300" y="351777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013" y="1"/>
                  </a:moveTo>
                  <a:lnTo>
                    <a:pt x="1" y="1830"/>
                  </a:lnTo>
                  <a:lnTo>
                    <a:pt x="1" y="7102"/>
                  </a:lnTo>
                  <a:lnTo>
                    <a:pt x="3121" y="5273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542025" y="3445175"/>
              <a:ext cx="78025" cy="177525"/>
            </a:xfrm>
            <a:custGeom>
              <a:avLst/>
              <a:gdLst/>
              <a:ahLst/>
              <a:cxnLst/>
              <a:rect l="l" t="t" r="r" b="b"/>
              <a:pathLst>
                <a:path w="3121" h="7101" extrusionOk="0">
                  <a:moveTo>
                    <a:pt x="3121" y="0"/>
                  </a:moveTo>
                  <a:lnTo>
                    <a:pt x="1" y="1722"/>
                  </a:lnTo>
                  <a:lnTo>
                    <a:pt x="108" y="7101"/>
                  </a:lnTo>
                  <a:lnTo>
                    <a:pt x="3121" y="5272"/>
                  </a:lnTo>
                  <a:lnTo>
                    <a:pt x="3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7"/>
            <p:cNvSpPr/>
            <p:nvPr/>
          </p:nvSpPr>
          <p:spPr>
            <a:xfrm>
              <a:off x="668450" y="3372550"/>
              <a:ext cx="75325" cy="174850"/>
            </a:xfrm>
            <a:custGeom>
              <a:avLst/>
              <a:gdLst/>
              <a:ahLst/>
              <a:cxnLst/>
              <a:rect l="l" t="t" r="r" b="b"/>
              <a:pathLst>
                <a:path w="3013" h="6994" extrusionOk="0">
                  <a:moveTo>
                    <a:pt x="3013" y="0"/>
                  </a:moveTo>
                  <a:lnTo>
                    <a:pt x="0" y="1722"/>
                  </a:lnTo>
                  <a:lnTo>
                    <a:pt x="0" y="6993"/>
                  </a:lnTo>
                  <a:lnTo>
                    <a:pt x="3013" y="5272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7"/>
            <p:cNvSpPr/>
            <p:nvPr/>
          </p:nvSpPr>
          <p:spPr>
            <a:xfrm>
              <a:off x="792175" y="3297225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0" y="1"/>
                  </a:moveTo>
                  <a:lnTo>
                    <a:pt x="0" y="1830"/>
                  </a:lnTo>
                  <a:lnTo>
                    <a:pt x="0" y="7102"/>
                  </a:lnTo>
                  <a:lnTo>
                    <a:pt x="3120" y="5380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418300" y="3708750"/>
              <a:ext cx="78025" cy="174850"/>
            </a:xfrm>
            <a:custGeom>
              <a:avLst/>
              <a:gdLst/>
              <a:ahLst/>
              <a:cxnLst/>
              <a:rect l="l" t="t" r="r" b="b"/>
              <a:pathLst>
                <a:path w="3121" h="6994" extrusionOk="0">
                  <a:moveTo>
                    <a:pt x="3013" y="1"/>
                  </a:moveTo>
                  <a:lnTo>
                    <a:pt x="1" y="1722"/>
                  </a:lnTo>
                  <a:lnTo>
                    <a:pt x="1" y="6994"/>
                  </a:lnTo>
                  <a:lnTo>
                    <a:pt x="3121" y="5272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7"/>
            <p:cNvSpPr/>
            <p:nvPr/>
          </p:nvSpPr>
          <p:spPr>
            <a:xfrm>
              <a:off x="542025" y="3633450"/>
              <a:ext cx="78025" cy="177525"/>
            </a:xfrm>
            <a:custGeom>
              <a:avLst/>
              <a:gdLst/>
              <a:ahLst/>
              <a:cxnLst/>
              <a:rect l="l" t="t" r="r" b="b"/>
              <a:pathLst>
                <a:path w="3121" h="7101" extrusionOk="0">
                  <a:moveTo>
                    <a:pt x="3121" y="0"/>
                  </a:moveTo>
                  <a:lnTo>
                    <a:pt x="1" y="1829"/>
                  </a:lnTo>
                  <a:lnTo>
                    <a:pt x="108" y="7101"/>
                  </a:lnTo>
                  <a:lnTo>
                    <a:pt x="3121" y="5380"/>
                  </a:lnTo>
                  <a:lnTo>
                    <a:pt x="3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7"/>
            <p:cNvSpPr/>
            <p:nvPr/>
          </p:nvSpPr>
          <p:spPr>
            <a:xfrm>
              <a:off x="668450" y="3560825"/>
              <a:ext cx="75325" cy="177550"/>
            </a:xfrm>
            <a:custGeom>
              <a:avLst/>
              <a:gdLst/>
              <a:ahLst/>
              <a:cxnLst/>
              <a:rect l="l" t="t" r="r" b="b"/>
              <a:pathLst>
                <a:path w="3013" h="7102" extrusionOk="0">
                  <a:moveTo>
                    <a:pt x="3013" y="0"/>
                  </a:moveTo>
                  <a:lnTo>
                    <a:pt x="0" y="1829"/>
                  </a:lnTo>
                  <a:lnTo>
                    <a:pt x="0" y="7101"/>
                  </a:lnTo>
                  <a:lnTo>
                    <a:pt x="3013" y="5380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7"/>
            <p:cNvSpPr/>
            <p:nvPr/>
          </p:nvSpPr>
          <p:spPr>
            <a:xfrm>
              <a:off x="792175" y="3488200"/>
              <a:ext cx="78025" cy="177550"/>
            </a:xfrm>
            <a:custGeom>
              <a:avLst/>
              <a:gdLst/>
              <a:ahLst/>
              <a:cxnLst/>
              <a:rect l="l" t="t" r="r" b="b"/>
              <a:pathLst>
                <a:path w="3121" h="7102" extrusionOk="0">
                  <a:moveTo>
                    <a:pt x="3120" y="1"/>
                  </a:moveTo>
                  <a:lnTo>
                    <a:pt x="0" y="1722"/>
                  </a:lnTo>
                  <a:lnTo>
                    <a:pt x="0" y="7101"/>
                  </a:lnTo>
                  <a:lnTo>
                    <a:pt x="3120" y="5272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7"/>
            <p:cNvSpPr/>
            <p:nvPr/>
          </p:nvSpPr>
          <p:spPr>
            <a:xfrm>
              <a:off x="568925" y="3854000"/>
              <a:ext cx="164100" cy="188300"/>
            </a:xfrm>
            <a:custGeom>
              <a:avLst/>
              <a:gdLst/>
              <a:ahLst/>
              <a:cxnLst/>
              <a:rect l="l" t="t" r="r" b="b"/>
              <a:pathLst>
                <a:path w="6564" h="7532" extrusionOk="0">
                  <a:moveTo>
                    <a:pt x="6563" y="0"/>
                  </a:moveTo>
                  <a:lnTo>
                    <a:pt x="1" y="3766"/>
                  </a:lnTo>
                  <a:lnTo>
                    <a:pt x="1" y="7531"/>
                  </a:lnTo>
                  <a:lnTo>
                    <a:pt x="6563" y="3551"/>
                  </a:lnTo>
                  <a:lnTo>
                    <a:pt x="6563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7"/>
            <p:cNvSpPr/>
            <p:nvPr/>
          </p:nvSpPr>
          <p:spPr>
            <a:xfrm>
              <a:off x="563550" y="3851300"/>
              <a:ext cx="174850" cy="193675"/>
            </a:xfrm>
            <a:custGeom>
              <a:avLst/>
              <a:gdLst/>
              <a:ahLst/>
              <a:cxnLst/>
              <a:rect l="l" t="t" r="r" b="b"/>
              <a:pathLst>
                <a:path w="6994" h="7747" extrusionOk="0">
                  <a:moveTo>
                    <a:pt x="6663" y="344"/>
                  </a:moveTo>
                  <a:lnTo>
                    <a:pt x="6563" y="3551"/>
                  </a:lnTo>
                  <a:lnTo>
                    <a:pt x="323" y="7317"/>
                  </a:lnTo>
                  <a:lnTo>
                    <a:pt x="323" y="3981"/>
                  </a:lnTo>
                  <a:lnTo>
                    <a:pt x="6663" y="344"/>
                  </a:lnTo>
                  <a:close/>
                  <a:moveTo>
                    <a:pt x="6671" y="1"/>
                  </a:moveTo>
                  <a:lnTo>
                    <a:pt x="108" y="3766"/>
                  </a:lnTo>
                  <a:lnTo>
                    <a:pt x="0" y="3874"/>
                  </a:lnTo>
                  <a:lnTo>
                    <a:pt x="0" y="7639"/>
                  </a:lnTo>
                  <a:lnTo>
                    <a:pt x="108" y="7747"/>
                  </a:lnTo>
                  <a:lnTo>
                    <a:pt x="216" y="7747"/>
                  </a:lnTo>
                  <a:lnTo>
                    <a:pt x="6886" y="3874"/>
                  </a:lnTo>
                  <a:lnTo>
                    <a:pt x="6886" y="3659"/>
                  </a:lnTo>
                  <a:lnTo>
                    <a:pt x="6994" y="108"/>
                  </a:lnTo>
                  <a:lnTo>
                    <a:pt x="688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7"/>
            <p:cNvSpPr/>
            <p:nvPr/>
          </p:nvSpPr>
          <p:spPr>
            <a:xfrm>
              <a:off x="318800" y="3633450"/>
              <a:ext cx="621325" cy="363125"/>
            </a:xfrm>
            <a:custGeom>
              <a:avLst/>
              <a:gdLst/>
              <a:ahLst/>
              <a:cxnLst/>
              <a:rect l="l" t="t" r="r" b="b"/>
              <a:pathLst>
                <a:path w="24853" h="14525" extrusionOk="0">
                  <a:moveTo>
                    <a:pt x="24530" y="0"/>
                  </a:moveTo>
                  <a:lnTo>
                    <a:pt x="108" y="14309"/>
                  </a:lnTo>
                  <a:lnTo>
                    <a:pt x="0" y="14417"/>
                  </a:lnTo>
                  <a:lnTo>
                    <a:pt x="0" y="14524"/>
                  </a:lnTo>
                  <a:lnTo>
                    <a:pt x="323" y="14524"/>
                  </a:lnTo>
                  <a:lnTo>
                    <a:pt x="24745" y="323"/>
                  </a:lnTo>
                  <a:lnTo>
                    <a:pt x="24853" y="215"/>
                  </a:lnTo>
                  <a:lnTo>
                    <a:pt x="2474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7"/>
            <p:cNvSpPr/>
            <p:nvPr/>
          </p:nvSpPr>
          <p:spPr>
            <a:xfrm>
              <a:off x="318800" y="3633450"/>
              <a:ext cx="621325" cy="363125"/>
            </a:xfrm>
            <a:custGeom>
              <a:avLst/>
              <a:gdLst/>
              <a:ahLst/>
              <a:cxnLst/>
              <a:rect l="l" t="t" r="r" b="b"/>
              <a:pathLst>
                <a:path w="24853" h="14525" fill="none" extrusionOk="0">
                  <a:moveTo>
                    <a:pt x="323" y="14524"/>
                  </a:moveTo>
                  <a:lnTo>
                    <a:pt x="24745" y="323"/>
                  </a:lnTo>
                  <a:lnTo>
                    <a:pt x="24745" y="323"/>
                  </a:lnTo>
                  <a:lnTo>
                    <a:pt x="24853" y="215"/>
                  </a:lnTo>
                  <a:lnTo>
                    <a:pt x="24745" y="0"/>
                  </a:lnTo>
                  <a:lnTo>
                    <a:pt x="24745" y="0"/>
                  </a:lnTo>
                  <a:lnTo>
                    <a:pt x="24745" y="0"/>
                  </a:lnTo>
                  <a:lnTo>
                    <a:pt x="24530" y="0"/>
                  </a:lnTo>
                  <a:lnTo>
                    <a:pt x="108" y="14309"/>
                  </a:lnTo>
                  <a:lnTo>
                    <a:pt x="108" y="14309"/>
                  </a:lnTo>
                  <a:lnTo>
                    <a:pt x="0" y="14417"/>
                  </a:lnTo>
                  <a:lnTo>
                    <a:pt x="0" y="14524"/>
                  </a:lnTo>
                  <a:lnTo>
                    <a:pt x="0" y="14524"/>
                  </a:lnTo>
                  <a:lnTo>
                    <a:pt x="108" y="14524"/>
                  </a:lnTo>
                  <a:lnTo>
                    <a:pt x="323" y="145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7"/>
            <p:cNvSpPr/>
            <p:nvPr/>
          </p:nvSpPr>
          <p:spPr>
            <a:xfrm>
              <a:off x="-38925" y="2979850"/>
              <a:ext cx="268975" cy="239400"/>
            </a:xfrm>
            <a:custGeom>
              <a:avLst/>
              <a:gdLst/>
              <a:ahLst/>
              <a:cxnLst/>
              <a:rect l="l" t="t" r="r" b="b"/>
              <a:pathLst>
                <a:path w="10759" h="9576" extrusionOk="0">
                  <a:moveTo>
                    <a:pt x="0" y="1"/>
                  </a:moveTo>
                  <a:lnTo>
                    <a:pt x="108" y="3336"/>
                  </a:lnTo>
                  <a:lnTo>
                    <a:pt x="10759" y="9576"/>
                  </a:lnTo>
                  <a:lnTo>
                    <a:pt x="10759" y="63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7"/>
            <p:cNvSpPr/>
            <p:nvPr/>
          </p:nvSpPr>
          <p:spPr>
            <a:xfrm>
              <a:off x="-41625" y="2974475"/>
              <a:ext cx="277050" cy="250175"/>
            </a:xfrm>
            <a:custGeom>
              <a:avLst/>
              <a:gdLst/>
              <a:ahLst/>
              <a:cxnLst/>
              <a:rect l="l" t="t" r="r" b="b"/>
              <a:pathLst>
                <a:path w="11082" h="10007" extrusionOk="0">
                  <a:moveTo>
                    <a:pt x="323" y="431"/>
                  </a:moveTo>
                  <a:lnTo>
                    <a:pt x="10652" y="6713"/>
                  </a:lnTo>
                  <a:lnTo>
                    <a:pt x="10652" y="6713"/>
                  </a:lnTo>
                  <a:lnTo>
                    <a:pt x="10652" y="9576"/>
                  </a:lnTo>
                  <a:lnTo>
                    <a:pt x="431" y="3443"/>
                  </a:lnTo>
                  <a:lnTo>
                    <a:pt x="323" y="431"/>
                  </a:lnTo>
                  <a:close/>
                  <a:moveTo>
                    <a:pt x="108" y="1"/>
                  </a:moveTo>
                  <a:lnTo>
                    <a:pt x="0" y="216"/>
                  </a:lnTo>
                  <a:lnTo>
                    <a:pt x="108" y="3551"/>
                  </a:lnTo>
                  <a:lnTo>
                    <a:pt x="108" y="3658"/>
                  </a:lnTo>
                  <a:lnTo>
                    <a:pt x="10759" y="10006"/>
                  </a:lnTo>
                  <a:lnTo>
                    <a:pt x="10974" y="10006"/>
                  </a:lnTo>
                  <a:lnTo>
                    <a:pt x="11082" y="9791"/>
                  </a:lnTo>
                  <a:lnTo>
                    <a:pt x="11082" y="6563"/>
                  </a:lnTo>
                  <a:lnTo>
                    <a:pt x="10974" y="6456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7"/>
            <p:cNvSpPr/>
            <p:nvPr/>
          </p:nvSpPr>
          <p:spPr>
            <a:xfrm>
              <a:off x="-38925" y="2942200"/>
              <a:ext cx="336225" cy="196375"/>
            </a:xfrm>
            <a:custGeom>
              <a:avLst/>
              <a:gdLst/>
              <a:ahLst/>
              <a:cxnLst/>
              <a:rect l="l" t="t" r="r" b="b"/>
              <a:pathLst>
                <a:path w="13449" h="7855" extrusionOk="0">
                  <a:moveTo>
                    <a:pt x="2690" y="0"/>
                  </a:moveTo>
                  <a:lnTo>
                    <a:pt x="0" y="1507"/>
                  </a:lnTo>
                  <a:lnTo>
                    <a:pt x="10759" y="7854"/>
                  </a:lnTo>
                  <a:lnTo>
                    <a:pt x="13448" y="6240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7"/>
            <p:cNvSpPr/>
            <p:nvPr/>
          </p:nvSpPr>
          <p:spPr>
            <a:xfrm>
              <a:off x="-41625" y="2936825"/>
              <a:ext cx="341600" cy="207125"/>
            </a:xfrm>
            <a:custGeom>
              <a:avLst/>
              <a:gdLst/>
              <a:ahLst/>
              <a:cxnLst/>
              <a:rect l="l" t="t" r="r" b="b"/>
              <a:pathLst>
                <a:path w="13664" h="8285" extrusionOk="0">
                  <a:moveTo>
                    <a:pt x="2798" y="323"/>
                  </a:moveTo>
                  <a:lnTo>
                    <a:pt x="13234" y="6455"/>
                  </a:lnTo>
                  <a:lnTo>
                    <a:pt x="10865" y="7897"/>
                  </a:lnTo>
                  <a:lnTo>
                    <a:pt x="10865" y="7897"/>
                  </a:lnTo>
                  <a:lnTo>
                    <a:pt x="431" y="1722"/>
                  </a:lnTo>
                  <a:lnTo>
                    <a:pt x="2798" y="323"/>
                  </a:lnTo>
                  <a:close/>
                  <a:moveTo>
                    <a:pt x="2798" y="0"/>
                  </a:moveTo>
                  <a:lnTo>
                    <a:pt x="108" y="1507"/>
                  </a:lnTo>
                  <a:lnTo>
                    <a:pt x="0" y="1722"/>
                  </a:lnTo>
                  <a:lnTo>
                    <a:pt x="108" y="1829"/>
                  </a:lnTo>
                  <a:lnTo>
                    <a:pt x="10759" y="8284"/>
                  </a:lnTo>
                  <a:lnTo>
                    <a:pt x="10974" y="8284"/>
                  </a:lnTo>
                  <a:lnTo>
                    <a:pt x="13664" y="6671"/>
                  </a:lnTo>
                  <a:lnTo>
                    <a:pt x="13664" y="6455"/>
                  </a:lnTo>
                  <a:lnTo>
                    <a:pt x="13664" y="6348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7"/>
            <p:cNvSpPr/>
            <p:nvPr/>
          </p:nvSpPr>
          <p:spPr>
            <a:xfrm>
              <a:off x="230025" y="3098200"/>
              <a:ext cx="67275" cy="121050"/>
            </a:xfrm>
            <a:custGeom>
              <a:avLst/>
              <a:gdLst/>
              <a:ahLst/>
              <a:cxnLst/>
              <a:rect l="l" t="t" r="r" b="b"/>
              <a:pathLst>
                <a:path w="2691" h="4842" extrusionOk="0">
                  <a:moveTo>
                    <a:pt x="2690" y="0"/>
                  </a:moveTo>
                  <a:lnTo>
                    <a:pt x="1" y="1614"/>
                  </a:lnTo>
                  <a:lnTo>
                    <a:pt x="1" y="4842"/>
                  </a:lnTo>
                  <a:lnTo>
                    <a:pt x="2690" y="3336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7"/>
            <p:cNvSpPr/>
            <p:nvPr/>
          </p:nvSpPr>
          <p:spPr>
            <a:xfrm>
              <a:off x="224650" y="3095500"/>
              <a:ext cx="78025" cy="129150"/>
            </a:xfrm>
            <a:custGeom>
              <a:avLst/>
              <a:gdLst/>
              <a:ahLst/>
              <a:cxnLst/>
              <a:rect l="l" t="t" r="r" b="b"/>
              <a:pathLst>
                <a:path w="3121" h="5166" extrusionOk="0">
                  <a:moveTo>
                    <a:pt x="2690" y="431"/>
                  </a:moveTo>
                  <a:lnTo>
                    <a:pt x="2798" y="3336"/>
                  </a:lnTo>
                  <a:lnTo>
                    <a:pt x="431" y="4662"/>
                  </a:lnTo>
                  <a:lnTo>
                    <a:pt x="431" y="4662"/>
                  </a:lnTo>
                  <a:lnTo>
                    <a:pt x="431" y="1830"/>
                  </a:lnTo>
                  <a:lnTo>
                    <a:pt x="2690" y="431"/>
                  </a:lnTo>
                  <a:close/>
                  <a:moveTo>
                    <a:pt x="2798" y="1"/>
                  </a:moveTo>
                  <a:lnTo>
                    <a:pt x="108" y="1615"/>
                  </a:lnTo>
                  <a:lnTo>
                    <a:pt x="1" y="1722"/>
                  </a:lnTo>
                  <a:lnTo>
                    <a:pt x="1" y="4950"/>
                  </a:lnTo>
                  <a:lnTo>
                    <a:pt x="108" y="5165"/>
                  </a:lnTo>
                  <a:lnTo>
                    <a:pt x="323" y="5165"/>
                  </a:lnTo>
                  <a:lnTo>
                    <a:pt x="3013" y="3551"/>
                  </a:lnTo>
                  <a:lnTo>
                    <a:pt x="3121" y="3444"/>
                  </a:lnTo>
                  <a:lnTo>
                    <a:pt x="3013" y="108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7"/>
            <p:cNvSpPr/>
            <p:nvPr/>
          </p:nvSpPr>
          <p:spPr>
            <a:xfrm>
              <a:off x="-38925" y="3170825"/>
              <a:ext cx="268975" cy="239400"/>
            </a:xfrm>
            <a:custGeom>
              <a:avLst/>
              <a:gdLst/>
              <a:ahLst/>
              <a:cxnLst/>
              <a:rect l="l" t="t" r="r" b="b"/>
              <a:pathLst>
                <a:path w="10759" h="9576" extrusionOk="0">
                  <a:moveTo>
                    <a:pt x="0" y="0"/>
                  </a:moveTo>
                  <a:lnTo>
                    <a:pt x="108" y="3336"/>
                  </a:lnTo>
                  <a:lnTo>
                    <a:pt x="10759" y="9576"/>
                  </a:lnTo>
                  <a:lnTo>
                    <a:pt x="10759" y="63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7"/>
            <p:cNvSpPr/>
            <p:nvPr/>
          </p:nvSpPr>
          <p:spPr>
            <a:xfrm>
              <a:off x="-41625" y="3165450"/>
              <a:ext cx="277050" cy="250150"/>
            </a:xfrm>
            <a:custGeom>
              <a:avLst/>
              <a:gdLst/>
              <a:ahLst/>
              <a:cxnLst/>
              <a:rect l="l" t="t" r="r" b="b"/>
              <a:pathLst>
                <a:path w="11082" h="10006" extrusionOk="0">
                  <a:moveTo>
                    <a:pt x="323" y="538"/>
                  </a:moveTo>
                  <a:lnTo>
                    <a:pt x="10652" y="6714"/>
                  </a:lnTo>
                  <a:lnTo>
                    <a:pt x="10652" y="6714"/>
                  </a:lnTo>
                  <a:lnTo>
                    <a:pt x="10652" y="9575"/>
                  </a:lnTo>
                  <a:lnTo>
                    <a:pt x="431" y="3443"/>
                  </a:lnTo>
                  <a:lnTo>
                    <a:pt x="323" y="538"/>
                  </a:lnTo>
                  <a:close/>
                  <a:moveTo>
                    <a:pt x="108" y="0"/>
                  </a:moveTo>
                  <a:lnTo>
                    <a:pt x="0" y="215"/>
                  </a:lnTo>
                  <a:lnTo>
                    <a:pt x="108" y="3551"/>
                  </a:lnTo>
                  <a:lnTo>
                    <a:pt x="108" y="3658"/>
                  </a:lnTo>
                  <a:lnTo>
                    <a:pt x="10759" y="10006"/>
                  </a:lnTo>
                  <a:lnTo>
                    <a:pt x="10974" y="10006"/>
                  </a:lnTo>
                  <a:lnTo>
                    <a:pt x="11082" y="9791"/>
                  </a:lnTo>
                  <a:lnTo>
                    <a:pt x="11082" y="6563"/>
                  </a:lnTo>
                  <a:lnTo>
                    <a:pt x="10974" y="645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7"/>
            <p:cNvSpPr/>
            <p:nvPr/>
          </p:nvSpPr>
          <p:spPr>
            <a:xfrm>
              <a:off x="-38925" y="3133175"/>
              <a:ext cx="336225" cy="196350"/>
            </a:xfrm>
            <a:custGeom>
              <a:avLst/>
              <a:gdLst/>
              <a:ahLst/>
              <a:cxnLst/>
              <a:rect l="l" t="t" r="r" b="b"/>
              <a:pathLst>
                <a:path w="13449" h="7854" extrusionOk="0">
                  <a:moveTo>
                    <a:pt x="2690" y="0"/>
                  </a:moveTo>
                  <a:lnTo>
                    <a:pt x="0" y="1506"/>
                  </a:lnTo>
                  <a:lnTo>
                    <a:pt x="10759" y="7854"/>
                  </a:lnTo>
                  <a:lnTo>
                    <a:pt x="13448" y="6240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7"/>
            <p:cNvSpPr/>
            <p:nvPr/>
          </p:nvSpPr>
          <p:spPr>
            <a:xfrm>
              <a:off x="-41625" y="3127775"/>
              <a:ext cx="341600" cy="207150"/>
            </a:xfrm>
            <a:custGeom>
              <a:avLst/>
              <a:gdLst/>
              <a:ahLst/>
              <a:cxnLst/>
              <a:rect l="l" t="t" r="r" b="b"/>
              <a:pathLst>
                <a:path w="13664" h="8286" extrusionOk="0">
                  <a:moveTo>
                    <a:pt x="2798" y="324"/>
                  </a:moveTo>
                  <a:lnTo>
                    <a:pt x="13234" y="6456"/>
                  </a:lnTo>
                  <a:lnTo>
                    <a:pt x="10865" y="7898"/>
                  </a:lnTo>
                  <a:lnTo>
                    <a:pt x="10865" y="7898"/>
                  </a:lnTo>
                  <a:lnTo>
                    <a:pt x="431" y="1722"/>
                  </a:lnTo>
                  <a:lnTo>
                    <a:pt x="2798" y="324"/>
                  </a:lnTo>
                  <a:close/>
                  <a:moveTo>
                    <a:pt x="2798" y="1"/>
                  </a:moveTo>
                  <a:lnTo>
                    <a:pt x="108" y="1507"/>
                  </a:lnTo>
                  <a:lnTo>
                    <a:pt x="0" y="1722"/>
                  </a:lnTo>
                  <a:lnTo>
                    <a:pt x="108" y="1830"/>
                  </a:lnTo>
                  <a:lnTo>
                    <a:pt x="10759" y="8285"/>
                  </a:lnTo>
                  <a:lnTo>
                    <a:pt x="10974" y="8285"/>
                  </a:lnTo>
                  <a:lnTo>
                    <a:pt x="13664" y="6671"/>
                  </a:lnTo>
                  <a:lnTo>
                    <a:pt x="13664" y="6456"/>
                  </a:lnTo>
                  <a:lnTo>
                    <a:pt x="13664" y="6349"/>
                  </a:lnTo>
                  <a:lnTo>
                    <a:pt x="290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7"/>
            <p:cNvSpPr/>
            <p:nvPr/>
          </p:nvSpPr>
          <p:spPr>
            <a:xfrm>
              <a:off x="230025" y="3289175"/>
              <a:ext cx="67275" cy="121050"/>
            </a:xfrm>
            <a:custGeom>
              <a:avLst/>
              <a:gdLst/>
              <a:ahLst/>
              <a:cxnLst/>
              <a:rect l="l" t="t" r="r" b="b"/>
              <a:pathLst>
                <a:path w="2691" h="4842" extrusionOk="0">
                  <a:moveTo>
                    <a:pt x="2690" y="0"/>
                  </a:moveTo>
                  <a:lnTo>
                    <a:pt x="1" y="1614"/>
                  </a:lnTo>
                  <a:lnTo>
                    <a:pt x="1" y="4842"/>
                  </a:lnTo>
                  <a:lnTo>
                    <a:pt x="2690" y="3335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224650" y="3286475"/>
              <a:ext cx="78025" cy="129125"/>
            </a:xfrm>
            <a:custGeom>
              <a:avLst/>
              <a:gdLst/>
              <a:ahLst/>
              <a:cxnLst/>
              <a:rect l="l" t="t" r="r" b="b"/>
              <a:pathLst>
                <a:path w="3121" h="5165" extrusionOk="0">
                  <a:moveTo>
                    <a:pt x="2690" y="431"/>
                  </a:moveTo>
                  <a:lnTo>
                    <a:pt x="2798" y="3336"/>
                  </a:lnTo>
                  <a:lnTo>
                    <a:pt x="431" y="4661"/>
                  </a:lnTo>
                  <a:lnTo>
                    <a:pt x="431" y="4661"/>
                  </a:lnTo>
                  <a:lnTo>
                    <a:pt x="431" y="1830"/>
                  </a:lnTo>
                  <a:lnTo>
                    <a:pt x="2690" y="431"/>
                  </a:lnTo>
                  <a:close/>
                  <a:moveTo>
                    <a:pt x="2798" y="1"/>
                  </a:moveTo>
                  <a:lnTo>
                    <a:pt x="108" y="1614"/>
                  </a:lnTo>
                  <a:lnTo>
                    <a:pt x="1" y="1722"/>
                  </a:lnTo>
                  <a:lnTo>
                    <a:pt x="1" y="4950"/>
                  </a:lnTo>
                  <a:lnTo>
                    <a:pt x="108" y="5165"/>
                  </a:lnTo>
                  <a:lnTo>
                    <a:pt x="323" y="5165"/>
                  </a:lnTo>
                  <a:lnTo>
                    <a:pt x="3013" y="3551"/>
                  </a:lnTo>
                  <a:lnTo>
                    <a:pt x="3121" y="3443"/>
                  </a:lnTo>
                  <a:lnTo>
                    <a:pt x="3013" y="108"/>
                  </a:lnTo>
                  <a:lnTo>
                    <a:pt x="3013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7"/>
            <p:cNvSpPr/>
            <p:nvPr/>
          </p:nvSpPr>
          <p:spPr>
            <a:xfrm>
              <a:off x="337625" y="2458050"/>
              <a:ext cx="384650" cy="414250"/>
            </a:xfrm>
            <a:custGeom>
              <a:avLst/>
              <a:gdLst/>
              <a:ahLst/>
              <a:cxnLst/>
              <a:rect l="l" t="t" r="r" b="b"/>
              <a:pathLst>
                <a:path w="15386" h="16570" extrusionOk="0">
                  <a:moveTo>
                    <a:pt x="15385" y="1"/>
                  </a:moveTo>
                  <a:lnTo>
                    <a:pt x="0" y="9253"/>
                  </a:lnTo>
                  <a:lnTo>
                    <a:pt x="0" y="16569"/>
                  </a:lnTo>
                  <a:lnTo>
                    <a:pt x="15385" y="7317"/>
                  </a:lnTo>
                  <a:lnTo>
                    <a:pt x="15385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7"/>
            <p:cNvSpPr/>
            <p:nvPr/>
          </p:nvSpPr>
          <p:spPr>
            <a:xfrm>
              <a:off x="332250" y="2455375"/>
              <a:ext cx="395400" cy="419600"/>
            </a:xfrm>
            <a:custGeom>
              <a:avLst/>
              <a:gdLst/>
              <a:ahLst/>
              <a:cxnLst/>
              <a:rect l="l" t="t" r="r" b="b"/>
              <a:pathLst>
                <a:path w="15816" h="16784" extrusionOk="0">
                  <a:moveTo>
                    <a:pt x="15492" y="431"/>
                  </a:moveTo>
                  <a:lnTo>
                    <a:pt x="15385" y="7424"/>
                  </a:lnTo>
                  <a:lnTo>
                    <a:pt x="323" y="16353"/>
                  </a:lnTo>
                  <a:lnTo>
                    <a:pt x="323" y="9576"/>
                  </a:lnTo>
                  <a:lnTo>
                    <a:pt x="15492" y="431"/>
                  </a:lnTo>
                  <a:close/>
                  <a:moveTo>
                    <a:pt x="15600" y="0"/>
                  </a:moveTo>
                  <a:lnTo>
                    <a:pt x="108" y="9253"/>
                  </a:lnTo>
                  <a:lnTo>
                    <a:pt x="0" y="9360"/>
                  </a:lnTo>
                  <a:lnTo>
                    <a:pt x="0" y="16676"/>
                  </a:lnTo>
                  <a:lnTo>
                    <a:pt x="108" y="16784"/>
                  </a:lnTo>
                  <a:lnTo>
                    <a:pt x="323" y="16784"/>
                  </a:lnTo>
                  <a:lnTo>
                    <a:pt x="15708" y="7639"/>
                  </a:lnTo>
                  <a:lnTo>
                    <a:pt x="15708" y="7531"/>
                  </a:lnTo>
                  <a:lnTo>
                    <a:pt x="15815" y="108"/>
                  </a:lnTo>
                  <a:lnTo>
                    <a:pt x="1570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7"/>
            <p:cNvSpPr/>
            <p:nvPr/>
          </p:nvSpPr>
          <p:spPr>
            <a:xfrm>
              <a:off x="270375" y="2420400"/>
              <a:ext cx="451900" cy="269000"/>
            </a:xfrm>
            <a:custGeom>
              <a:avLst/>
              <a:gdLst/>
              <a:ahLst/>
              <a:cxnLst/>
              <a:rect l="l" t="t" r="r" b="b"/>
              <a:pathLst>
                <a:path w="18076" h="10760" extrusionOk="0">
                  <a:moveTo>
                    <a:pt x="15385" y="1"/>
                  </a:moveTo>
                  <a:lnTo>
                    <a:pt x="1" y="9146"/>
                  </a:lnTo>
                  <a:lnTo>
                    <a:pt x="2690" y="10759"/>
                  </a:lnTo>
                  <a:lnTo>
                    <a:pt x="18075" y="1507"/>
                  </a:lnTo>
                  <a:lnTo>
                    <a:pt x="153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7"/>
            <p:cNvSpPr/>
            <p:nvPr/>
          </p:nvSpPr>
          <p:spPr>
            <a:xfrm>
              <a:off x="265000" y="2415025"/>
              <a:ext cx="462650" cy="279750"/>
            </a:xfrm>
            <a:custGeom>
              <a:avLst/>
              <a:gdLst/>
              <a:ahLst/>
              <a:cxnLst/>
              <a:rect l="l" t="t" r="r" b="b"/>
              <a:pathLst>
                <a:path w="18506" h="11190" extrusionOk="0">
                  <a:moveTo>
                    <a:pt x="15708" y="431"/>
                  </a:moveTo>
                  <a:lnTo>
                    <a:pt x="17967" y="1722"/>
                  </a:lnTo>
                  <a:lnTo>
                    <a:pt x="2906" y="10802"/>
                  </a:lnTo>
                  <a:lnTo>
                    <a:pt x="2906" y="10802"/>
                  </a:lnTo>
                  <a:lnTo>
                    <a:pt x="538" y="9361"/>
                  </a:lnTo>
                  <a:lnTo>
                    <a:pt x="15708" y="431"/>
                  </a:lnTo>
                  <a:close/>
                  <a:moveTo>
                    <a:pt x="15708" y="1"/>
                  </a:moveTo>
                  <a:lnTo>
                    <a:pt x="15600" y="108"/>
                  </a:lnTo>
                  <a:lnTo>
                    <a:pt x="108" y="9253"/>
                  </a:lnTo>
                  <a:lnTo>
                    <a:pt x="0" y="9361"/>
                  </a:lnTo>
                  <a:lnTo>
                    <a:pt x="108" y="9576"/>
                  </a:lnTo>
                  <a:lnTo>
                    <a:pt x="2798" y="11190"/>
                  </a:lnTo>
                  <a:lnTo>
                    <a:pt x="3013" y="11190"/>
                  </a:lnTo>
                  <a:lnTo>
                    <a:pt x="18398" y="1829"/>
                  </a:lnTo>
                  <a:lnTo>
                    <a:pt x="18505" y="1722"/>
                  </a:lnTo>
                  <a:lnTo>
                    <a:pt x="18398" y="1614"/>
                  </a:lnTo>
                  <a:lnTo>
                    <a:pt x="1570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7"/>
            <p:cNvSpPr/>
            <p:nvPr/>
          </p:nvSpPr>
          <p:spPr>
            <a:xfrm>
              <a:off x="270375" y="2649025"/>
              <a:ext cx="67275" cy="223275"/>
            </a:xfrm>
            <a:custGeom>
              <a:avLst/>
              <a:gdLst/>
              <a:ahLst/>
              <a:cxnLst/>
              <a:rect l="l" t="t" r="r" b="b"/>
              <a:pathLst>
                <a:path w="2691" h="8931" extrusionOk="0">
                  <a:moveTo>
                    <a:pt x="1" y="1"/>
                  </a:moveTo>
                  <a:lnTo>
                    <a:pt x="1" y="7316"/>
                  </a:lnTo>
                  <a:lnTo>
                    <a:pt x="2690" y="8930"/>
                  </a:lnTo>
                  <a:lnTo>
                    <a:pt x="2690" y="16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7"/>
            <p:cNvSpPr/>
            <p:nvPr/>
          </p:nvSpPr>
          <p:spPr>
            <a:xfrm>
              <a:off x="265000" y="2646325"/>
              <a:ext cx="75325" cy="228650"/>
            </a:xfrm>
            <a:custGeom>
              <a:avLst/>
              <a:gdLst/>
              <a:ahLst/>
              <a:cxnLst/>
              <a:rect l="l" t="t" r="r" b="b"/>
              <a:pathLst>
                <a:path w="3013" h="9146" extrusionOk="0">
                  <a:moveTo>
                    <a:pt x="323" y="431"/>
                  </a:moveTo>
                  <a:lnTo>
                    <a:pt x="2690" y="1830"/>
                  </a:lnTo>
                  <a:lnTo>
                    <a:pt x="2690" y="8642"/>
                  </a:lnTo>
                  <a:lnTo>
                    <a:pt x="2690" y="8642"/>
                  </a:lnTo>
                  <a:lnTo>
                    <a:pt x="323" y="7317"/>
                  </a:lnTo>
                  <a:lnTo>
                    <a:pt x="323" y="431"/>
                  </a:lnTo>
                  <a:close/>
                  <a:moveTo>
                    <a:pt x="108" y="1"/>
                  </a:moveTo>
                  <a:lnTo>
                    <a:pt x="0" y="109"/>
                  </a:lnTo>
                  <a:lnTo>
                    <a:pt x="0" y="7424"/>
                  </a:lnTo>
                  <a:lnTo>
                    <a:pt x="108" y="7532"/>
                  </a:lnTo>
                  <a:lnTo>
                    <a:pt x="2798" y="9146"/>
                  </a:lnTo>
                  <a:lnTo>
                    <a:pt x="3013" y="9146"/>
                  </a:lnTo>
                  <a:lnTo>
                    <a:pt x="3013" y="9038"/>
                  </a:lnTo>
                  <a:lnTo>
                    <a:pt x="3013" y="1722"/>
                  </a:lnTo>
                  <a:lnTo>
                    <a:pt x="3013" y="161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7"/>
            <p:cNvSpPr/>
            <p:nvPr/>
          </p:nvSpPr>
          <p:spPr>
            <a:xfrm>
              <a:off x="-243350" y="4198275"/>
              <a:ext cx="153325" cy="258225"/>
            </a:xfrm>
            <a:custGeom>
              <a:avLst/>
              <a:gdLst/>
              <a:ahLst/>
              <a:cxnLst/>
              <a:rect l="l" t="t" r="r" b="b"/>
              <a:pathLst>
                <a:path w="6133" h="10329" extrusionOk="0">
                  <a:moveTo>
                    <a:pt x="0" y="0"/>
                  </a:moveTo>
                  <a:lnTo>
                    <a:pt x="0" y="8500"/>
                  </a:lnTo>
                  <a:lnTo>
                    <a:pt x="0" y="8930"/>
                  </a:lnTo>
                  <a:lnTo>
                    <a:pt x="216" y="9253"/>
                  </a:lnTo>
                  <a:lnTo>
                    <a:pt x="538" y="9576"/>
                  </a:lnTo>
                  <a:lnTo>
                    <a:pt x="861" y="9791"/>
                  </a:lnTo>
                  <a:lnTo>
                    <a:pt x="1292" y="10006"/>
                  </a:lnTo>
                  <a:lnTo>
                    <a:pt x="1829" y="10221"/>
                  </a:lnTo>
                  <a:lnTo>
                    <a:pt x="2475" y="10329"/>
                  </a:lnTo>
                  <a:lnTo>
                    <a:pt x="3658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595" y="9576"/>
                  </a:lnTo>
                  <a:lnTo>
                    <a:pt x="5918" y="9253"/>
                  </a:lnTo>
                  <a:lnTo>
                    <a:pt x="6025" y="8930"/>
                  </a:lnTo>
                  <a:lnTo>
                    <a:pt x="6133" y="8500"/>
                  </a:lnTo>
                  <a:lnTo>
                    <a:pt x="6133" y="1937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7"/>
            <p:cNvSpPr/>
            <p:nvPr/>
          </p:nvSpPr>
          <p:spPr>
            <a:xfrm>
              <a:off x="-243350" y="4198275"/>
              <a:ext cx="153325" cy="258225"/>
            </a:xfrm>
            <a:custGeom>
              <a:avLst/>
              <a:gdLst/>
              <a:ahLst/>
              <a:cxnLst/>
              <a:rect l="l" t="t" r="r" b="b"/>
              <a:pathLst>
                <a:path w="6133" h="10329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0" y="8930"/>
                  </a:lnTo>
                  <a:lnTo>
                    <a:pt x="216" y="9253"/>
                  </a:lnTo>
                  <a:lnTo>
                    <a:pt x="538" y="9576"/>
                  </a:lnTo>
                  <a:lnTo>
                    <a:pt x="861" y="9791"/>
                  </a:lnTo>
                  <a:lnTo>
                    <a:pt x="1292" y="10006"/>
                  </a:lnTo>
                  <a:lnTo>
                    <a:pt x="1829" y="10221"/>
                  </a:lnTo>
                  <a:lnTo>
                    <a:pt x="2475" y="10329"/>
                  </a:lnTo>
                  <a:lnTo>
                    <a:pt x="3120" y="10329"/>
                  </a:lnTo>
                  <a:lnTo>
                    <a:pt x="3120" y="10329"/>
                  </a:lnTo>
                  <a:lnTo>
                    <a:pt x="3658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595" y="9576"/>
                  </a:lnTo>
                  <a:lnTo>
                    <a:pt x="5918" y="9253"/>
                  </a:lnTo>
                  <a:lnTo>
                    <a:pt x="6025" y="8930"/>
                  </a:lnTo>
                  <a:lnTo>
                    <a:pt x="6133" y="8500"/>
                  </a:lnTo>
                  <a:lnTo>
                    <a:pt x="6133" y="1937"/>
                  </a:lnTo>
                  <a:lnTo>
                    <a:pt x="61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7"/>
            <p:cNvSpPr/>
            <p:nvPr/>
          </p:nvSpPr>
          <p:spPr>
            <a:xfrm>
              <a:off x="-248725" y="4192900"/>
              <a:ext cx="164100" cy="268975"/>
            </a:xfrm>
            <a:custGeom>
              <a:avLst/>
              <a:gdLst/>
              <a:ahLst/>
              <a:cxnLst/>
              <a:rect l="l" t="t" r="r" b="b"/>
              <a:pathLst>
                <a:path w="6564" h="10759" extrusionOk="0">
                  <a:moveTo>
                    <a:pt x="6348" y="0"/>
                  </a:moveTo>
                  <a:lnTo>
                    <a:pt x="6240" y="108"/>
                  </a:lnTo>
                  <a:lnTo>
                    <a:pt x="6240" y="215"/>
                  </a:lnTo>
                  <a:lnTo>
                    <a:pt x="6240" y="2152"/>
                  </a:lnTo>
                  <a:lnTo>
                    <a:pt x="6133" y="8715"/>
                  </a:lnTo>
                  <a:lnTo>
                    <a:pt x="6133" y="9037"/>
                  </a:lnTo>
                  <a:lnTo>
                    <a:pt x="6025" y="9360"/>
                  </a:lnTo>
                  <a:lnTo>
                    <a:pt x="5702" y="9683"/>
                  </a:lnTo>
                  <a:lnTo>
                    <a:pt x="5380" y="9898"/>
                  </a:lnTo>
                  <a:lnTo>
                    <a:pt x="4949" y="10113"/>
                  </a:lnTo>
                  <a:lnTo>
                    <a:pt x="4411" y="10221"/>
                  </a:lnTo>
                  <a:lnTo>
                    <a:pt x="3873" y="10329"/>
                  </a:lnTo>
                  <a:lnTo>
                    <a:pt x="3335" y="10436"/>
                  </a:lnTo>
                  <a:lnTo>
                    <a:pt x="2690" y="10329"/>
                  </a:lnTo>
                  <a:lnTo>
                    <a:pt x="2152" y="10221"/>
                  </a:lnTo>
                  <a:lnTo>
                    <a:pt x="1614" y="10113"/>
                  </a:lnTo>
                  <a:lnTo>
                    <a:pt x="1184" y="9898"/>
                  </a:lnTo>
                  <a:lnTo>
                    <a:pt x="861" y="9683"/>
                  </a:lnTo>
                  <a:lnTo>
                    <a:pt x="538" y="9360"/>
                  </a:lnTo>
                  <a:lnTo>
                    <a:pt x="431" y="9037"/>
                  </a:lnTo>
                  <a:lnTo>
                    <a:pt x="323" y="8715"/>
                  </a:lnTo>
                  <a:lnTo>
                    <a:pt x="323" y="215"/>
                  </a:lnTo>
                  <a:lnTo>
                    <a:pt x="323" y="108"/>
                  </a:lnTo>
                  <a:lnTo>
                    <a:pt x="108" y="108"/>
                  </a:lnTo>
                  <a:lnTo>
                    <a:pt x="0" y="215"/>
                  </a:lnTo>
                  <a:lnTo>
                    <a:pt x="0" y="8715"/>
                  </a:lnTo>
                  <a:lnTo>
                    <a:pt x="108" y="9145"/>
                  </a:lnTo>
                  <a:lnTo>
                    <a:pt x="323" y="9575"/>
                  </a:lnTo>
                  <a:lnTo>
                    <a:pt x="753" y="10006"/>
                  </a:lnTo>
                  <a:lnTo>
                    <a:pt x="1507" y="10436"/>
                  </a:lnTo>
                  <a:lnTo>
                    <a:pt x="2367" y="10651"/>
                  </a:lnTo>
                  <a:lnTo>
                    <a:pt x="3335" y="10759"/>
                  </a:lnTo>
                  <a:lnTo>
                    <a:pt x="3981" y="10651"/>
                  </a:lnTo>
                  <a:lnTo>
                    <a:pt x="4519" y="10544"/>
                  </a:lnTo>
                  <a:lnTo>
                    <a:pt x="5057" y="10436"/>
                  </a:lnTo>
                  <a:lnTo>
                    <a:pt x="5595" y="10221"/>
                  </a:lnTo>
                  <a:lnTo>
                    <a:pt x="5918" y="9898"/>
                  </a:lnTo>
                  <a:lnTo>
                    <a:pt x="6240" y="9575"/>
                  </a:lnTo>
                  <a:lnTo>
                    <a:pt x="6455" y="9145"/>
                  </a:lnTo>
                  <a:lnTo>
                    <a:pt x="6563" y="8715"/>
                  </a:lnTo>
                  <a:lnTo>
                    <a:pt x="6563" y="2152"/>
                  </a:lnTo>
                  <a:lnTo>
                    <a:pt x="6563" y="215"/>
                  </a:lnTo>
                  <a:lnTo>
                    <a:pt x="6455" y="108"/>
                  </a:lnTo>
                  <a:lnTo>
                    <a:pt x="6348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7"/>
            <p:cNvSpPr/>
            <p:nvPr/>
          </p:nvSpPr>
          <p:spPr>
            <a:xfrm>
              <a:off x="-248725" y="4144475"/>
              <a:ext cx="164100" cy="99550"/>
            </a:xfrm>
            <a:custGeom>
              <a:avLst/>
              <a:gdLst/>
              <a:ahLst/>
              <a:cxnLst/>
              <a:rect l="l" t="t" r="r" b="b"/>
              <a:pathLst>
                <a:path w="6564" h="3982" extrusionOk="0">
                  <a:moveTo>
                    <a:pt x="3335" y="323"/>
                  </a:moveTo>
                  <a:lnTo>
                    <a:pt x="3873" y="431"/>
                  </a:lnTo>
                  <a:lnTo>
                    <a:pt x="4411" y="539"/>
                  </a:lnTo>
                  <a:lnTo>
                    <a:pt x="4949" y="646"/>
                  </a:lnTo>
                  <a:lnTo>
                    <a:pt x="5380" y="861"/>
                  </a:lnTo>
                  <a:lnTo>
                    <a:pt x="5702" y="1077"/>
                  </a:lnTo>
                  <a:lnTo>
                    <a:pt x="6025" y="1399"/>
                  </a:lnTo>
                  <a:lnTo>
                    <a:pt x="6133" y="1722"/>
                  </a:lnTo>
                  <a:lnTo>
                    <a:pt x="6240" y="2045"/>
                  </a:lnTo>
                  <a:lnTo>
                    <a:pt x="6133" y="2368"/>
                  </a:lnTo>
                  <a:lnTo>
                    <a:pt x="6025" y="2583"/>
                  </a:lnTo>
                  <a:lnTo>
                    <a:pt x="5595" y="3013"/>
                  </a:lnTo>
                  <a:lnTo>
                    <a:pt x="4949" y="3336"/>
                  </a:lnTo>
                  <a:lnTo>
                    <a:pt x="4196" y="3551"/>
                  </a:lnTo>
                  <a:lnTo>
                    <a:pt x="3335" y="3659"/>
                  </a:lnTo>
                  <a:lnTo>
                    <a:pt x="2690" y="3659"/>
                  </a:lnTo>
                  <a:lnTo>
                    <a:pt x="2152" y="3551"/>
                  </a:lnTo>
                  <a:lnTo>
                    <a:pt x="1614" y="3336"/>
                  </a:lnTo>
                  <a:lnTo>
                    <a:pt x="1184" y="3121"/>
                  </a:lnTo>
                  <a:lnTo>
                    <a:pt x="861" y="2905"/>
                  </a:lnTo>
                  <a:lnTo>
                    <a:pt x="538" y="2583"/>
                  </a:lnTo>
                  <a:lnTo>
                    <a:pt x="431" y="2368"/>
                  </a:lnTo>
                  <a:lnTo>
                    <a:pt x="323" y="2045"/>
                  </a:lnTo>
                  <a:lnTo>
                    <a:pt x="431" y="1722"/>
                  </a:lnTo>
                  <a:lnTo>
                    <a:pt x="538" y="1399"/>
                  </a:lnTo>
                  <a:lnTo>
                    <a:pt x="969" y="969"/>
                  </a:lnTo>
                  <a:lnTo>
                    <a:pt x="1614" y="646"/>
                  </a:lnTo>
                  <a:lnTo>
                    <a:pt x="2367" y="431"/>
                  </a:lnTo>
                  <a:lnTo>
                    <a:pt x="3335" y="323"/>
                  </a:lnTo>
                  <a:close/>
                  <a:moveTo>
                    <a:pt x="3335" y="1"/>
                  </a:moveTo>
                  <a:lnTo>
                    <a:pt x="2690" y="108"/>
                  </a:lnTo>
                  <a:lnTo>
                    <a:pt x="2044" y="216"/>
                  </a:lnTo>
                  <a:lnTo>
                    <a:pt x="1507" y="323"/>
                  </a:lnTo>
                  <a:lnTo>
                    <a:pt x="969" y="539"/>
                  </a:lnTo>
                  <a:lnTo>
                    <a:pt x="646" y="861"/>
                  </a:lnTo>
                  <a:lnTo>
                    <a:pt x="323" y="1184"/>
                  </a:lnTo>
                  <a:lnTo>
                    <a:pt x="108" y="1614"/>
                  </a:lnTo>
                  <a:lnTo>
                    <a:pt x="0" y="2045"/>
                  </a:lnTo>
                  <a:lnTo>
                    <a:pt x="108" y="2475"/>
                  </a:lnTo>
                  <a:lnTo>
                    <a:pt x="323" y="2798"/>
                  </a:lnTo>
                  <a:lnTo>
                    <a:pt x="753" y="3336"/>
                  </a:lnTo>
                  <a:lnTo>
                    <a:pt x="1507" y="3659"/>
                  </a:lnTo>
                  <a:lnTo>
                    <a:pt x="2367" y="3874"/>
                  </a:lnTo>
                  <a:lnTo>
                    <a:pt x="3335" y="3981"/>
                  </a:lnTo>
                  <a:lnTo>
                    <a:pt x="3981" y="3981"/>
                  </a:lnTo>
                  <a:lnTo>
                    <a:pt x="4519" y="3874"/>
                  </a:lnTo>
                  <a:lnTo>
                    <a:pt x="5057" y="3659"/>
                  </a:lnTo>
                  <a:lnTo>
                    <a:pt x="5595" y="3443"/>
                  </a:lnTo>
                  <a:lnTo>
                    <a:pt x="5918" y="3121"/>
                  </a:lnTo>
                  <a:lnTo>
                    <a:pt x="6240" y="2798"/>
                  </a:lnTo>
                  <a:lnTo>
                    <a:pt x="6455" y="2475"/>
                  </a:lnTo>
                  <a:lnTo>
                    <a:pt x="6563" y="2045"/>
                  </a:lnTo>
                  <a:lnTo>
                    <a:pt x="6455" y="1614"/>
                  </a:lnTo>
                  <a:lnTo>
                    <a:pt x="6240" y="1184"/>
                  </a:lnTo>
                  <a:lnTo>
                    <a:pt x="5810" y="754"/>
                  </a:lnTo>
                  <a:lnTo>
                    <a:pt x="5057" y="323"/>
                  </a:lnTo>
                  <a:lnTo>
                    <a:pt x="4196" y="108"/>
                  </a:lnTo>
                  <a:lnTo>
                    <a:pt x="333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7"/>
            <p:cNvSpPr/>
            <p:nvPr/>
          </p:nvSpPr>
          <p:spPr>
            <a:xfrm>
              <a:off x="-243350" y="4149850"/>
              <a:ext cx="153325" cy="91475"/>
            </a:xfrm>
            <a:custGeom>
              <a:avLst/>
              <a:gdLst/>
              <a:ahLst/>
              <a:cxnLst/>
              <a:rect l="l" t="t" r="r" b="b"/>
              <a:pathLst>
                <a:path w="6133" h="3659" extrusionOk="0">
                  <a:moveTo>
                    <a:pt x="2475" y="1"/>
                  </a:moveTo>
                  <a:lnTo>
                    <a:pt x="1829" y="108"/>
                  </a:lnTo>
                  <a:lnTo>
                    <a:pt x="1292" y="324"/>
                  </a:lnTo>
                  <a:lnTo>
                    <a:pt x="861" y="539"/>
                  </a:lnTo>
                  <a:lnTo>
                    <a:pt x="538" y="754"/>
                  </a:lnTo>
                  <a:lnTo>
                    <a:pt x="216" y="1077"/>
                  </a:lnTo>
                  <a:lnTo>
                    <a:pt x="0" y="1399"/>
                  </a:lnTo>
                  <a:lnTo>
                    <a:pt x="0" y="1830"/>
                  </a:lnTo>
                  <a:lnTo>
                    <a:pt x="0" y="2153"/>
                  </a:lnTo>
                  <a:lnTo>
                    <a:pt x="216" y="2475"/>
                  </a:lnTo>
                  <a:lnTo>
                    <a:pt x="538" y="2798"/>
                  </a:lnTo>
                  <a:lnTo>
                    <a:pt x="861" y="3121"/>
                  </a:lnTo>
                  <a:lnTo>
                    <a:pt x="1292" y="3336"/>
                  </a:lnTo>
                  <a:lnTo>
                    <a:pt x="1829" y="3444"/>
                  </a:lnTo>
                  <a:lnTo>
                    <a:pt x="2475" y="3551"/>
                  </a:lnTo>
                  <a:lnTo>
                    <a:pt x="3120" y="3659"/>
                  </a:lnTo>
                  <a:lnTo>
                    <a:pt x="3658" y="3551"/>
                  </a:lnTo>
                  <a:lnTo>
                    <a:pt x="4304" y="3444"/>
                  </a:lnTo>
                  <a:lnTo>
                    <a:pt x="4842" y="3336"/>
                  </a:lnTo>
                  <a:lnTo>
                    <a:pt x="5272" y="3121"/>
                  </a:lnTo>
                  <a:lnTo>
                    <a:pt x="5595" y="2798"/>
                  </a:lnTo>
                  <a:lnTo>
                    <a:pt x="5918" y="2475"/>
                  </a:lnTo>
                  <a:lnTo>
                    <a:pt x="6133" y="2153"/>
                  </a:lnTo>
                  <a:lnTo>
                    <a:pt x="6133" y="1830"/>
                  </a:lnTo>
                  <a:lnTo>
                    <a:pt x="6133" y="1399"/>
                  </a:lnTo>
                  <a:lnTo>
                    <a:pt x="5918" y="1077"/>
                  </a:lnTo>
                  <a:lnTo>
                    <a:pt x="5595" y="754"/>
                  </a:lnTo>
                  <a:lnTo>
                    <a:pt x="5272" y="539"/>
                  </a:lnTo>
                  <a:lnTo>
                    <a:pt x="4842" y="324"/>
                  </a:lnTo>
                  <a:lnTo>
                    <a:pt x="4304" y="108"/>
                  </a:lnTo>
                  <a:lnTo>
                    <a:pt x="365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7"/>
            <p:cNvSpPr/>
            <p:nvPr/>
          </p:nvSpPr>
          <p:spPr>
            <a:xfrm>
              <a:off x="-646800" y="3969650"/>
              <a:ext cx="153325" cy="258225"/>
            </a:xfrm>
            <a:custGeom>
              <a:avLst/>
              <a:gdLst/>
              <a:ahLst/>
              <a:cxnLst/>
              <a:rect l="l" t="t" r="r" b="b"/>
              <a:pathLst>
                <a:path w="6133" h="10329" extrusionOk="0">
                  <a:moveTo>
                    <a:pt x="0" y="1"/>
                  </a:moveTo>
                  <a:lnTo>
                    <a:pt x="0" y="8500"/>
                  </a:lnTo>
                  <a:lnTo>
                    <a:pt x="0" y="8823"/>
                  </a:lnTo>
                  <a:lnTo>
                    <a:pt x="216" y="9145"/>
                  </a:lnTo>
                  <a:lnTo>
                    <a:pt x="538" y="9468"/>
                  </a:lnTo>
                  <a:lnTo>
                    <a:pt x="861" y="9791"/>
                  </a:lnTo>
                  <a:lnTo>
                    <a:pt x="1399" y="10006"/>
                  </a:lnTo>
                  <a:lnTo>
                    <a:pt x="1829" y="10221"/>
                  </a:lnTo>
                  <a:lnTo>
                    <a:pt x="2475" y="10329"/>
                  </a:lnTo>
                  <a:lnTo>
                    <a:pt x="3658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595" y="9468"/>
                  </a:lnTo>
                  <a:lnTo>
                    <a:pt x="5918" y="9145"/>
                  </a:lnTo>
                  <a:lnTo>
                    <a:pt x="6133" y="8823"/>
                  </a:lnTo>
                  <a:lnTo>
                    <a:pt x="6133" y="8500"/>
                  </a:lnTo>
                  <a:lnTo>
                    <a:pt x="6133" y="1829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7"/>
            <p:cNvSpPr/>
            <p:nvPr/>
          </p:nvSpPr>
          <p:spPr>
            <a:xfrm>
              <a:off x="-646800" y="3969650"/>
              <a:ext cx="153325" cy="258225"/>
            </a:xfrm>
            <a:custGeom>
              <a:avLst/>
              <a:gdLst/>
              <a:ahLst/>
              <a:cxnLst/>
              <a:rect l="l" t="t" r="r" b="b"/>
              <a:pathLst>
                <a:path w="6133" h="10329" fill="none" extrusionOk="0">
                  <a:moveTo>
                    <a:pt x="0" y="1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0" y="8823"/>
                  </a:lnTo>
                  <a:lnTo>
                    <a:pt x="216" y="9145"/>
                  </a:lnTo>
                  <a:lnTo>
                    <a:pt x="538" y="9468"/>
                  </a:lnTo>
                  <a:lnTo>
                    <a:pt x="861" y="9791"/>
                  </a:lnTo>
                  <a:lnTo>
                    <a:pt x="1399" y="10006"/>
                  </a:lnTo>
                  <a:lnTo>
                    <a:pt x="1829" y="10221"/>
                  </a:lnTo>
                  <a:lnTo>
                    <a:pt x="2475" y="10329"/>
                  </a:lnTo>
                  <a:lnTo>
                    <a:pt x="3120" y="10329"/>
                  </a:lnTo>
                  <a:lnTo>
                    <a:pt x="3120" y="10329"/>
                  </a:lnTo>
                  <a:lnTo>
                    <a:pt x="3658" y="10329"/>
                  </a:lnTo>
                  <a:lnTo>
                    <a:pt x="4304" y="10221"/>
                  </a:lnTo>
                  <a:lnTo>
                    <a:pt x="4842" y="10006"/>
                  </a:lnTo>
                  <a:lnTo>
                    <a:pt x="5272" y="9791"/>
                  </a:lnTo>
                  <a:lnTo>
                    <a:pt x="5595" y="9468"/>
                  </a:lnTo>
                  <a:lnTo>
                    <a:pt x="5918" y="9145"/>
                  </a:lnTo>
                  <a:lnTo>
                    <a:pt x="6133" y="8823"/>
                  </a:lnTo>
                  <a:lnTo>
                    <a:pt x="6133" y="8500"/>
                  </a:lnTo>
                  <a:lnTo>
                    <a:pt x="6133" y="1829"/>
                  </a:lnTo>
                  <a:lnTo>
                    <a:pt x="6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7"/>
            <p:cNvSpPr/>
            <p:nvPr/>
          </p:nvSpPr>
          <p:spPr>
            <a:xfrm>
              <a:off x="-652175" y="3964275"/>
              <a:ext cx="164100" cy="266300"/>
            </a:xfrm>
            <a:custGeom>
              <a:avLst/>
              <a:gdLst/>
              <a:ahLst/>
              <a:cxnLst/>
              <a:rect l="l" t="t" r="r" b="b"/>
              <a:pathLst>
                <a:path w="6564" h="10652" extrusionOk="0">
                  <a:moveTo>
                    <a:pt x="215" y="0"/>
                  </a:moveTo>
                  <a:lnTo>
                    <a:pt x="108" y="108"/>
                  </a:lnTo>
                  <a:lnTo>
                    <a:pt x="0" y="216"/>
                  </a:lnTo>
                  <a:lnTo>
                    <a:pt x="0" y="8715"/>
                  </a:lnTo>
                  <a:lnTo>
                    <a:pt x="108" y="9145"/>
                  </a:lnTo>
                  <a:lnTo>
                    <a:pt x="323" y="9468"/>
                  </a:lnTo>
                  <a:lnTo>
                    <a:pt x="861" y="10006"/>
                  </a:lnTo>
                  <a:lnTo>
                    <a:pt x="1507" y="10329"/>
                  </a:lnTo>
                  <a:lnTo>
                    <a:pt x="2367" y="10651"/>
                  </a:lnTo>
                  <a:lnTo>
                    <a:pt x="3981" y="10651"/>
                  </a:lnTo>
                  <a:lnTo>
                    <a:pt x="4519" y="10544"/>
                  </a:lnTo>
                  <a:lnTo>
                    <a:pt x="5057" y="10329"/>
                  </a:lnTo>
                  <a:lnTo>
                    <a:pt x="5595" y="10113"/>
                  </a:lnTo>
                  <a:lnTo>
                    <a:pt x="5918" y="9898"/>
                  </a:lnTo>
                  <a:lnTo>
                    <a:pt x="6240" y="9468"/>
                  </a:lnTo>
                  <a:lnTo>
                    <a:pt x="6456" y="9145"/>
                  </a:lnTo>
                  <a:lnTo>
                    <a:pt x="6563" y="8715"/>
                  </a:lnTo>
                  <a:lnTo>
                    <a:pt x="6563" y="2044"/>
                  </a:lnTo>
                  <a:lnTo>
                    <a:pt x="6563" y="216"/>
                  </a:lnTo>
                  <a:lnTo>
                    <a:pt x="6456" y="108"/>
                  </a:lnTo>
                  <a:lnTo>
                    <a:pt x="6348" y="0"/>
                  </a:lnTo>
                  <a:lnTo>
                    <a:pt x="6240" y="108"/>
                  </a:lnTo>
                  <a:lnTo>
                    <a:pt x="6240" y="216"/>
                  </a:lnTo>
                  <a:lnTo>
                    <a:pt x="6240" y="2044"/>
                  </a:lnTo>
                  <a:lnTo>
                    <a:pt x="6240" y="8715"/>
                  </a:lnTo>
                  <a:lnTo>
                    <a:pt x="6133" y="9038"/>
                  </a:lnTo>
                  <a:lnTo>
                    <a:pt x="6025" y="9360"/>
                  </a:lnTo>
                  <a:lnTo>
                    <a:pt x="5702" y="9576"/>
                  </a:lnTo>
                  <a:lnTo>
                    <a:pt x="5380" y="9898"/>
                  </a:lnTo>
                  <a:lnTo>
                    <a:pt x="4949" y="10113"/>
                  </a:lnTo>
                  <a:lnTo>
                    <a:pt x="4411" y="10221"/>
                  </a:lnTo>
                  <a:lnTo>
                    <a:pt x="3873" y="10329"/>
                  </a:lnTo>
                  <a:lnTo>
                    <a:pt x="2690" y="10329"/>
                  </a:lnTo>
                  <a:lnTo>
                    <a:pt x="2152" y="10221"/>
                  </a:lnTo>
                  <a:lnTo>
                    <a:pt x="1614" y="10113"/>
                  </a:lnTo>
                  <a:lnTo>
                    <a:pt x="1184" y="9898"/>
                  </a:lnTo>
                  <a:lnTo>
                    <a:pt x="861" y="9576"/>
                  </a:lnTo>
                  <a:lnTo>
                    <a:pt x="538" y="9360"/>
                  </a:lnTo>
                  <a:lnTo>
                    <a:pt x="431" y="9038"/>
                  </a:lnTo>
                  <a:lnTo>
                    <a:pt x="323" y="8715"/>
                  </a:lnTo>
                  <a:lnTo>
                    <a:pt x="431" y="216"/>
                  </a:lnTo>
                  <a:lnTo>
                    <a:pt x="323" y="108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7"/>
            <p:cNvSpPr/>
            <p:nvPr/>
          </p:nvSpPr>
          <p:spPr>
            <a:xfrm>
              <a:off x="-652175" y="3915850"/>
              <a:ext cx="164100" cy="99550"/>
            </a:xfrm>
            <a:custGeom>
              <a:avLst/>
              <a:gdLst/>
              <a:ahLst/>
              <a:cxnLst/>
              <a:rect l="l" t="t" r="r" b="b"/>
              <a:pathLst>
                <a:path w="6564" h="3982" extrusionOk="0">
                  <a:moveTo>
                    <a:pt x="3873" y="324"/>
                  </a:moveTo>
                  <a:lnTo>
                    <a:pt x="4519" y="431"/>
                  </a:lnTo>
                  <a:lnTo>
                    <a:pt x="4949" y="646"/>
                  </a:lnTo>
                  <a:lnTo>
                    <a:pt x="5380" y="861"/>
                  </a:lnTo>
                  <a:lnTo>
                    <a:pt x="5810" y="1077"/>
                  </a:lnTo>
                  <a:lnTo>
                    <a:pt x="6025" y="1399"/>
                  </a:lnTo>
                  <a:lnTo>
                    <a:pt x="6133" y="1615"/>
                  </a:lnTo>
                  <a:lnTo>
                    <a:pt x="6240" y="1937"/>
                  </a:lnTo>
                  <a:lnTo>
                    <a:pt x="6133" y="2260"/>
                  </a:lnTo>
                  <a:lnTo>
                    <a:pt x="6025" y="2583"/>
                  </a:lnTo>
                  <a:lnTo>
                    <a:pt x="5595" y="3013"/>
                  </a:lnTo>
                  <a:lnTo>
                    <a:pt x="4949" y="3336"/>
                  </a:lnTo>
                  <a:lnTo>
                    <a:pt x="4196" y="3551"/>
                  </a:lnTo>
                  <a:lnTo>
                    <a:pt x="3335" y="3659"/>
                  </a:lnTo>
                  <a:lnTo>
                    <a:pt x="2690" y="3551"/>
                  </a:lnTo>
                  <a:lnTo>
                    <a:pt x="2152" y="3444"/>
                  </a:lnTo>
                  <a:lnTo>
                    <a:pt x="1614" y="3336"/>
                  </a:lnTo>
                  <a:lnTo>
                    <a:pt x="1184" y="3121"/>
                  </a:lnTo>
                  <a:lnTo>
                    <a:pt x="861" y="2906"/>
                  </a:lnTo>
                  <a:lnTo>
                    <a:pt x="538" y="2583"/>
                  </a:lnTo>
                  <a:lnTo>
                    <a:pt x="431" y="2260"/>
                  </a:lnTo>
                  <a:lnTo>
                    <a:pt x="323" y="1937"/>
                  </a:lnTo>
                  <a:lnTo>
                    <a:pt x="431" y="1615"/>
                  </a:lnTo>
                  <a:lnTo>
                    <a:pt x="538" y="1399"/>
                  </a:lnTo>
                  <a:lnTo>
                    <a:pt x="969" y="969"/>
                  </a:lnTo>
                  <a:lnTo>
                    <a:pt x="1614" y="646"/>
                  </a:lnTo>
                  <a:lnTo>
                    <a:pt x="2367" y="431"/>
                  </a:lnTo>
                  <a:lnTo>
                    <a:pt x="3335" y="324"/>
                  </a:lnTo>
                  <a:close/>
                  <a:moveTo>
                    <a:pt x="2690" y="1"/>
                  </a:moveTo>
                  <a:lnTo>
                    <a:pt x="2044" y="108"/>
                  </a:lnTo>
                  <a:lnTo>
                    <a:pt x="1507" y="324"/>
                  </a:lnTo>
                  <a:lnTo>
                    <a:pt x="969" y="539"/>
                  </a:lnTo>
                  <a:lnTo>
                    <a:pt x="646" y="861"/>
                  </a:lnTo>
                  <a:lnTo>
                    <a:pt x="323" y="1184"/>
                  </a:lnTo>
                  <a:lnTo>
                    <a:pt x="108" y="1507"/>
                  </a:lnTo>
                  <a:lnTo>
                    <a:pt x="0" y="1937"/>
                  </a:lnTo>
                  <a:lnTo>
                    <a:pt x="108" y="2368"/>
                  </a:lnTo>
                  <a:lnTo>
                    <a:pt x="323" y="2798"/>
                  </a:lnTo>
                  <a:lnTo>
                    <a:pt x="861" y="3228"/>
                  </a:lnTo>
                  <a:lnTo>
                    <a:pt x="1507" y="3659"/>
                  </a:lnTo>
                  <a:lnTo>
                    <a:pt x="2367" y="3874"/>
                  </a:lnTo>
                  <a:lnTo>
                    <a:pt x="3335" y="3981"/>
                  </a:lnTo>
                  <a:lnTo>
                    <a:pt x="3981" y="3981"/>
                  </a:lnTo>
                  <a:lnTo>
                    <a:pt x="4519" y="3766"/>
                  </a:lnTo>
                  <a:lnTo>
                    <a:pt x="5057" y="3659"/>
                  </a:lnTo>
                  <a:lnTo>
                    <a:pt x="5595" y="3444"/>
                  </a:lnTo>
                  <a:lnTo>
                    <a:pt x="6025" y="3121"/>
                  </a:lnTo>
                  <a:lnTo>
                    <a:pt x="6240" y="2798"/>
                  </a:lnTo>
                  <a:lnTo>
                    <a:pt x="6456" y="2368"/>
                  </a:lnTo>
                  <a:lnTo>
                    <a:pt x="6563" y="1937"/>
                  </a:lnTo>
                  <a:lnTo>
                    <a:pt x="6456" y="1507"/>
                  </a:lnTo>
                  <a:lnTo>
                    <a:pt x="6240" y="1184"/>
                  </a:lnTo>
                  <a:lnTo>
                    <a:pt x="5810" y="646"/>
                  </a:lnTo>
                  <a:lnTo>
                    <a:pt x="5057" y="324"/>
                  </a:lnTo>
                  <a:lnTo>
                    <a:pt x="4304" y="108"/>
                  </a:lnTo>
                  <a:lnTo>
                    <a:pt x="333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7"/>
            <p:cNvSpPr/>
            <p:nvPr/>
          </p:nvSpPr>
          <p:spPr>
            <a:xfrm>
              <a:off x="-646800" y="3918550"/>
              <a:ext cx="156025" cy="91475"/>
            </a:xfrm>
            <a:custGeom>
              <a:avLst/>
              <a:gdLst/>
              <a:ahLst/>
              <a:cxnLst/>
              <a:rect l="l" t="t" r="r" b="b"/>
              <a:pathLst>
                <a:path w="6241" h="3659" extrusionOk="0">
                  <a:moveTo>
                    <a:pt x="3120" y="0"/>
                  </a:moveTo>
                  <a:lnTo>
                    <a:pt x="2475" y="108"/>
                  </a:lnTo>
                  <a:lnTo>
                    <a:pt x="1829" y="216"/>
                  </a:lnTo>
                  <a:lnTo>
                    <a:pt x="1399" y="323"/>
                  </a:lnTo>
                  <a:lnTo>
                    <a:pt x="861" y="538"/>
                  </a:lnTo>
                  <a:lnTo>
                    <a:pt x="538" y="861"/>
                  </a:lnTo>
                  <a:lnTo>
                    <a:pt x="216" y="1184"/>
                  </a:lnTo>
                  <a:lnTo>
                    <a:pt x="0" y="1507"/>
                  </a:lnTo>
                  <a:lnTo>
                    <a:pt x="0" y="1829"/>
                  </a:lnTo>
                  <a:lnTo>
                    <a:pt x="0" y="2260"/>
                  </a:lnTo>
                  <a:lnTo>
                    <a:pt x="216" y="2582"/>
                  </a:lnTo>
                  <a:lnTo>
                    <a:pt x="538" y="2905"/>
                  </a:lnTo>
                  <a:lnTo>
                    <a:pt x="861" y="3120"/>
                  </a:lnTo>
                  <a:lnTo>
                    <a:pt x="1399" y="3336"/>
                  </a:lnTo>
                  <a:lnTo>
                    <a:pt x="1829" y="3551"/>
                  </a:lnTo>
                  <a:lnTo>
                    <a:pt x="2475" y="3658"/>
                  </a:lnTo>
                  <a:lnTo>
                    <a:pt x="3658" y="3658"/>
                  </a:lnTo>
                  <a:lnTo>
                    <a:pt x="4304" y="3551"/>
                  </a:lnTo>
                  <a:lnTo>
                    <a:pt x="4842" y="3336"/>
                  </a:lnTo>
                  <a:lnTo>
                    <a:pt x="5272" y="3120"/>
                  </a:lnTo>
                  <a:lnTo>
                    <a:pt x="5703" y="2905"/>
                  </a:lnTo>
                  <a:lnTo>
                    <a:pt x="5918" y="2582"/>
                  </a:lnTo>
                  <a:lnTo>
                    <a:pt x="6133" y="2260"/>
                  </a:lnTo>
                  <a:lnTo>
                    <a:pt x="6241" y="1829"/>
                  </a:lnTo>
                  <a:lnTo>
                    <a:pt x="6133" y="1507"/>
                  </a:lnTo>
                  <a:lnTo>
                    <a:pt x="5918" y="1184"/>
                  </a:lnTo>
                  <a:lnTo>
                    <a:pt x="5703" y="861"/>
                  </a:lnTo>
                  <a:lnTo>
                    <a:pt x="5272" y="538"/>
                  </a:lnTo>
                  <a:lnTo>
                    <a:pt x="4842" y="323"/>
                  </a:lnTo>
                  <a:lnTo>
                    <a:pt x="4304" y="216"/>
                  </a:lnTo>
                  <a:lnTo>
                    <a:pt x="3658" y="108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7"/>
            <p:cNvSpPr/>
            <p:nvPr/>
          </p:nvSpPr>
          <p:spPr>
            <a:xfrm>
              <a:off x="-668325" y="3657650"/>
              <a:ext cx="381975" cy="691275"/>
            </a:xfrm>
            <a:custGeom>
              <a:avLst/>
              <a:gdLst/>
              <a:ahLst/>
              <a:cxnLst/>
              <a:rect l="l" t="t" r="r" b="b"/>
              <a:pathLst>
                <a:path w="15279" h="27651" extrusionOk="0">
                  <a:moveTo>
                    <a:pt x="1" y="0"/>
                  </a:moveTo>
                  <a:lnTo>
                    <a:pt x="1" y="18828"/>
                  </a:lnTo>
                  <a:lnTo>
                    <a:pt x="15171" y="27650"/>
                  </a:lnTo>
                  <a:lnTo>
                    <a:pt x="15278" y="89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8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7"/>
            <p:cNvSpPr/>
            <p:nvPr/>
          </p:nvSpPr>
          <p:spPr>
            <a:xfrm>
              <a:off x="-671000" y="3654950"/>
              <a:ext cx="387325" cy="696650"/>
            </a:xfrm>
            <a:custGeom>
              <a:avLst/>
              <a:gdLst/>
              <a:ahLst/>
              <a:cxnLst/>
              <a:rect l="l" t="t" r="r" b="b"/>
              <a:pathLst>
                <a:path w="15493" h="27866" extrusionOk="0">
                  <a:moveTo>
                    <a:pt x="323" y="344"/>
                  </a:moveTo>
                  <a:lnTo>
                    <a:pt x="15170" y="9146"/>
                  </a:lnTo>
                  <a:lnTo>
                    <a:pt x="15062" y="27435"/>
                  </a:lnTo>
                  <a:lnTo>
                    <a:pt x="323" y="18829"/>
                  </a:lnTo>
                  <a:lnTo>
                    <a:pt x="323" y="344"/>
                  </a:lnTo>
                  <a:close/>
                  <a:moveTo>
                    <a:pt x="108" y="1"/>
                  </a:moveTo>
                  <a:lnTo>
                    <a:pt x="0" y="108"/>
                  </a:lnTo>
                  <a:lnTo>
                    <a:pt x="0" y="18936"/>
                  </a:lnTo>
                  <a:lnTo>
                    <a:pt x="108" y="19044"/>
                  </a:lnTo>
                  <a:lnTo>
                    <a:pt x="15170" y="27866"/>
                  </a:lnTo>
                  <a:lnTo>
                    <a:pt x="15385" y="27866"/>
                  </a:lnTo>
                  <a:lnTo>
                    <a:pt x="15385" y="27758"/>
                  </a:lnTo>
                  <a:lnTo>
                    <a:pt x="15493" y="9038"/>
                  </a:lnTo>
                  <a:lnTo>
                    <a:pt x="15385" y="882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7"/>
            <p:cNvSpPr/>
            <p:nvPr/>
          </p:nvSpPr>
          <p:spPr>
            <a:xfrm>
              <a:off x="-289075" y="3520475"/>
              <a:ext cx="613275" cy="828450"/>
            </a:xfrm>
            <a:custGeom>
              <a:avLst/>
              <a:gdLst/>
              <a:ahLst/>
              <a:cxnLst/>
              <a:rect l="l" t="t" r="r" b="b"/>
              <a:pathLst>
                <a:path w="24531" h="33138" extrusionOk="0">
                  <a:moveTo>
                    <a:pt x="24530" y="1"/>
                  </a:moveTo>
                  <a:lnTo>
                    <a:pt x="108" y="14417"/>
                  </a:lnTo>
                  <a:lnTo>
                    <a:pt x="1" y="33137"/>
                  </a:lnTo>
                  <a:lnTo>
                    <a:pt x="24530" y="18936"/>
                  </a:lnTo>
                  <a:lnTo>
                    <a:pt x="24530" y="1"/>
                  </a:lnTo>
                  <a:close/>
                </a:path>
              </a:pathLst>
            </a:custGeom>
            <a:solidFill>
              <a:srgbClr val="F2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7"/>
            <p:cNvSpPr/>
            <p:nvPr/>
          </p:nvSpPr>
          <p:spPr>
            <a:xfrm>
              <a:off x="-291775" y="3517775"/>
              <a:ext cx="618650" cy="833825"/>
            </a:xfrm>
            <a:custGeom>
              <a:avLst/>
              <a:gdLst/>
              <a:ahLst/>
              <a:cxnLst/>
              <a:rect l="l" t="t" r="r" b="b"/>
              <a:pathLst>
                <a:path w="24746" h="33353" extrusionOk="0">
                  <a:moveTo>
                    <a:pt x="24423" y="431"/>
                  </a:moveTo>
                  <a:lnTo>
                    <a:pt x="24423" y="18936"/>
                  </a:lnTo>
                  <a:lnTo>
                    <a:pt x="324" y="32922"/>
                  </a:lnTo>
                  <a:lnTo>
                    <a:pt x="431" y="14570"/>
                  </a:lnTo>
                  <a:lnTo>
                    <a:pt x="431" y="14570"/>
                  </a:lnTo>
                  <a:lnTo>
                    <a:pt x="24423" y="431"/>
                  </a:lnTo>
                  <a:close/>
                  <a:moveTo>
                    <a:pt x="24531" y="1"/>
                  </a:moveTo>
                  <a:lnTo>
                    <a:pt x="109" y="14310"/>
                  </a:lnTo>
                  <a:lnTo>
                    <a:pt x="1" y="14525"/>
                  </a:lnTo>
                  <a:lnTo>
                    <a:pt x="1" y="33245"/>
                  </a:lnTo>
                  <a:lnTo>
                    <a:pt x="1" y="33353"/>
                  </a:lnTo>
                  <a:lnTo>
                    <a:pt x="216" y="33353"/>
                  </a:lnTo>
                  <a:lnTo>
                    <a:pt x="24638" y="19151"/>
                  </a:lnTo>
                  <a:lnTo>
                    <a:pt x="24746" y="19044"/>
                  </a:lnTo>
                  <a:lnTo>
                    <a:pt x="24746" y="109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7"/>
            <p:cNvSpPr/>
            <p:nvPr/>
          </p:nvSpPr>
          <p:spPr>
            <a:xfrm>
              <a:off x="-665625" y="3297225"/>
              <a:ext cx="989825" cy="583700"/>
            </a:xfrm>
            <a:custGeom>
              <a:avLst/>
              <a:gdLst/>
              <a:ahLst/>
              <a:cxnLst/>
              <a:rect l="l" t="t" r="r" b="b"/>
              <a:pathLst>
                <a:path w="39593" h="23348" extrusionOk="0">
                  <a:moveTo>
                    <a:pt x="24207" y="1"/>
                  </a:moveTo>
                  <a:lnTo>
                    <a:pt x="0" y="14417"/>
                  </a:lnTo>
                  <a:lnTo>
                    <a:pt x="15170" y="23347"/>
                  </a:lnTo>
                  <a:lnTo>
                    <a:pt x="39592" y="8931"/>
                  </a:lnTo>
                  <a:lnTo>
                    <a:pt x="242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7"/>
            <p:cNvSpPr/>
            <p:nvPr/>
          </p:nvSpPr>
          <p:spPr>
            <a:xfrm>
              <a:off x="-671000" y="3294550"/>
              <a:ext cx="997875" cy="589050"/>
            </a:xfrm>
            <a:custGeom>
              <a:avLst/>
              <a:gdLst/>
              <a:ahLst/>
              <a:cxnLst/>
              <a:rect l="l" t="t" r="r" b="b"/>
              <a:pathLst>
                <a:path w="39915" h="23562" extrusionOk="0">
                  <a:moveTo>
                    <a:pt x="24422" y="323"/>
                  </a:moveTo>
                  <a:lnTo>
                    <a:pt x="39515" y="9039"/>
                  </a:lnTo>
                  <a:lnTo>
                    <a:pt x="39515" y="9039"/>
                  </a:lnTo>
                  <a:lnTo>
                    <a:pt x="15385" y="23239"/>
                  </a:lnTo>
                  <a:lnTo>
                    <a:pt x="538" y="14524"/>
                  </a:lnTo>
                  <a:lnTo>
                    <a:pt x="24422" y="323"/>
                  </a:lnTo>
                  <a:close/>
                  <a:moveTo>
                    <a:pt x="24315" y="0"/>
                  </a:moveTo>
                  <a:lnTo>
                    <a:pt x="108" y="14417"/>
                  </a:lnTo>
                  <a:lnTo>
                    <a:pt x="0" y="14524"/>
                  </a:lnTo>
                  <a:lnTo>
                    <a:pt x="108" y="14632"/>
                  </a:lnTo>
                  <a:lnTo>
                    <a:pt x="15278" y="23562"/>
                  </a:lnTo>
                  <a:lnTo>
                    <a:pt x="15493" y="23562"/>
                  </a:lnTo>
                  <a:lnTo>
                    <a:pt x="39807" y="9145"/>
                  </a:lnTo>
                  <a:lnTo>
                    <a:pt x="39915" y="9038"/>
                  </a:lnTo>
                  <a:lnTo>
                    <a:pt x="39807" y="8930"/>
                  </a:lnTo>
                  <a:lnTo>
                    <a:pt x="24530" y="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7"/>
            <p:cNvSpPr/>
            <p:nvPr/>
          </p:nvSpPr>
          <p:spPr>
            <a:xfrm>
              <a:off x="-227225" y="3630750"/>
              <a:ext cx="505700" cy="433075"/>
            </a:xfrm>
            <a:custGeom>
              <a:avLst/>
              <a:gdLst/>
              <a:ahLst/>
              <a:cxnLst/>
              <a:rect l="l" t="t" r="r" b="b"/>
              <a:pathLst>
                <a:path w="20228" h="17323" extrusionOk="0">
                  <a:moveTo>
                    <a:pt x="20227" y="1"/>
                  </a:moveTo>
                  <a:lnTo>
                    <a:pt x="1" y="11835"/>
                  </a:lnTo>
                  <a:lnTo>
                    <a:pt x="1" y="17322"/>
                  </a:lnTo>
                  <a:lnTo>
                    <a:pt x="20227" y="5488"/>
                  </a:lnTo>
                  <a:lnTo>
                    <a:pt x="202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7"/>
            <p:cNvSpPr/>
            <p:nvPr/>
          </p:nvSpPr>
          <p:spPr>
            <a:xfrm>
              <a:off x="-227225" y="3802900"/>
              <a:ext cx="505700" cy="433050"/>
            </a:xfrm>
            <a:custGeom>
              <a:avLst/>
              <a:gdLst/>
              <a:ahLst/>
              <a:cxnLst/>
              <a:rect l="l" t="t" r="r" b="b"/>
              <a:pathLst>
                <a:path w="20228" h="17322" extrusionOk="0">
                  <a:moveTo>
                    <a:pt x="20227" y="0"/>
                  </a:moveTo>
                  <a:lnTo>
                    <a:pt x="1" y="11835"/>
                  </a:lnTo>
                  <a:lnTo>
                    <a:pt x="1" y="17322"/>
                  </a:lnTo>
                  <a:lnTo>
                    <a:pt x="20227" y="5487"/>
                  </a:lnTo>
                  <a:lnTo>
                    <a:pt x="202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1924;p29">
            <a:extLst>
              <a:ext uri="{FF2B5EF4-FFF2-40B4-BE49-F238E27FC236}">
                <a16:creationId xmlns:a16="http://schemas.microsoft.com/office/drawing/2014/main" id="{3B4CA234-8922-4AD4-2285-EB2D7A36CA15}"/>
              </a:ext>
            </a:extLst>
          </p:cNvPr>
          <p:cNvGrpSpPr/>
          <p:nvPr/>
        </p:nvGrpSpPr>
        <p:grpSpPr>
          <a:xfrm>
            <a:off x="543424" y="3492716"/>
            <a:ext cx="368157" cy="365699"/>
            <a:chOff x="-59470075" y="3308975"/>
            <a:chExt cx="318200" cy="316075"/>
          </a:xfrm>
        </p:grpSpPr>
        <p:sp>
          <p:nvSpPr>
            <p:cNvPr id="8" name="Google Shape;1925;p29">
              <a:extLst>
                <a:ext uri="{FF2B5EF4-FFF2-40B4-BE49-F238E27FC236}">
                  <a16:creationId xmlns:a16="http://schemas.microsoft.com/office/drawing/2014/main" id="{2595CD5E-BBEA-4908-E052-DE60289A2761}"/>
                </a:ext>
              </a:extLst>
            </p:cNvPr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926;p29">
              <a:extLst>
                <a:ext uri="{FF2B5EF4-FFF2-40B4-BE49-F238E27FC236}">
                  <a16:creationId xmlns:a16="http://schemas.microsoft.com/office/drawing/2014/main" id="{049E4623-4D35-CF3F-A85F-A82BA39DC016}"/>
                </a:ext>
              </a:extLst>
            </p:cNvPr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927;p29">
              <a:extLst>
                <a:ext uri="{FF2B5EF4-FFF2-40B4-BE49-F238E27FC236}">
                  <a16:creationId xmlns:a16="http://schemas.microsoft.com/office/drawing/2014/main" id="{87BD47FB-28AE-2944-A127-9B8E77B04DA1}"/>
                </a:ext>
              </a:extLst>
            </p:cNvPr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928;p29">
              <a:extLst>
                <a:ext uri="{FF2B5EF4-FFF2-40B4-BE49-F238E27FC236}">
                  <a16:creationId xmlns:a16="http://schemas.microsoft.com/office/drawing/2014/main" id="{02F860DB-5B22-8497-505C-AB692D24C596}"/>
                </a:ext>
              </a:extLst>
            </p:cNvPr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929;p29">
              <a:extLst>
                <a:ext uri="{FF2B5EF4-FFF2-40B4-BE49-F238E27FC236}">
                  <a16:creationId xmlns:a16="http://schemas.microsoft.com/office/drawing/2014/main" id="{F633A3B3-1ACF-C243-2A9C-1327F1B21B5B}"/>
                </a:ext>
              </a:extLst>
            </p:cNvPr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30;p29">
              <a:extLst>
                <a:ext uri="{FF2B5EF4-FFF2-40B4-BE49-F238E27FC236}">
                  <a16:creationId xmlns:a16="http://schemas.microsoft.com/office/drawing/2014/main" id="{8ED22ED4-F2D0-77FF-A4BF-DF12BCDBBE15}"/>
                </a:ext>
              </a:extLst>
            </p:cNvPr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31;p29">
              <a:extLst>
                <a:ext uri="{FF2B5EF4-FFF2-40B4-BE49-F238E27FC236}">
                  <a16:creationId xmlns:a16="http://schemas.microsoft.com/office/drawing/2014/main" id="{A54D70DE-958B-26FB-027A-4AD5838CFD75}"/>
                </a:ext>
              </a:extLst>
            </p:cNvPr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32;p29">
              <a:extLst>
                <a:ext uri="{FF2B5EF4-FFF2-40B4-BE49-F238E27FC236}">
                  <a16:creationId xmlns:a16="http://schemas.microsoft.com/office/drawing/2014/main" id="{8751E7D0-9915-ECBC-A751-1F992DF96853}"/>
                </a:ext>
              </a:extLst>
            </p:cNvPr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33;p29">
              <a:extLst>
                <a:ext uri="{FF2B5EF4-FFF2-40B4-BE49-F238E27FC236}">
                  <a16:creationId xmlns:a16="http://schemas.microsoft.com/office/drawing/2014/main" id="{B50677C9-AFFC-576A-9B4A-D4A233FC2125}"/>
                </a:ext>
              </a:extLst>
            </p:cNvPr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" name="Google Shape;1700;p29"/>
          <p:cNvGrpSpPr/>
          <p:nvPr/>
        </p:nvGrpSpPr>
        <p:grpSpPr>
          <a:xfrm>
            <a:off x="2511985" y="1162471"/>
            <a:ext cx="4120031" cy="3555540"/>
            <a:chOff x="2511985" y="1162471"/>
            <a:chExt cx="4120031" cy="3555540"/>
          </a:xfrm>
        </p:grpSpPr>
        <p:sp>
          <p:nvSpPr>
            <p:cNvPr id="1701" name="Google Shape;1701;p29"/>
            <p:cNvSpPr/>
            <p:nvPr/>
          </p:nvSpPr>
          <p:spPr>
            <a:xfrm>
              <a:off x="4844015" y="1162471"/>
              <a:ext cx="1788001" cy="1856957"/>
            </a:xfrm>
            <a:custGeom>
              <a:avLst/>
              <a:gdLst/>
              <a:ahLst/>
              <a:cxnLst/>
              <a:rect l="l" t="t" r="r" b="b"/>
              <a:pathLst>
                <a:path w="105378" h="109442" extrusionOk="0">
                  <a:moveTo>
                    <a:pt x="7227" y="0"/>
                  </a:moveTo>
                  <a:lnTo>
                    <a:pt x="5721" y="151"/>
                  </a:lnTo>
                  <a:lnTo>
                    <a:pt x="4367" y="602"/>
                  </a:lnTo>
                  <a:lnTo>
                    <a:pt x="3162" y="1204"/>
                  </a:lnTo>
                  <a:lnTo>
                    <a:pt x="2108" y="2108"/>
                  </a:lnTo>
                  <a:lnTo>
                    <a:pt x="1205" y="3161"/>
                  </a:lnTo>
                  <a:lnTo>
                    <a:pt x="603" y="4366"/>
                  </a:lnTo>
                  <a:lnTo>
                    <a:pt x="151" y="5720"/>
                  </a:lnTo>
                  <a:lnTo>
                    <a:pt x="1" y="7226"/>
                  </a:lnTo>
                  <a:lnTo>
                    <a:pt x="1" y="102216"/>
                  </a:lnTo>
                  <a:lnTo>
                    <a:pt x="151" y="103721"/>
                  </a:lnTo>
                  <a:lnTo>
                    <a:pt x="603" y="105076"/>
                  </a:lnTo>
                  <a:lnTo>
                    <a:pt x="1205" y="106280"/>
                  </a:lnTo>
                  <a:lnTo>
                    <a:pt x="2108" y="107334"/>
                  </a:lnTo>
                  <a:lnTo>
                    <a:pt x="3162" y="108237"/>
                  </a:lnTo>
                  <a:lnTo>
                    <a:pt x="4367" y="108840"/>
                  </a:lnTo>
                  <a:lnTo>
                    <a:pt x="5721" y="109291"/>
                  </a:lnTo>
                  <a:lnTo>
                    <a:pt x="7227" y="109442"/>
                  </a:lnTo>
                  <a:lnTo>
                    <a:pt x="98152" y="109442"/>
                  </a:lnTo>
                  <a:lnTo>
                    <a:pt x="99658" y="109291"/>
                  </a:lnTo>
                  <a:lnTo>
                    <a:pt x="101012" y="108840"/>
                  </a:lnTo>
                  <a:lnTo>
                    <a:pt x="102217" y="108237"/>
                  </a:lnTo>
                  <a:lnTo>
                    <a:pt x="103270" y="107334"/>
                  </a:lnTo>
                  <a:lnTo>
                    <a:pt x="104174" y="106280"/>
                  </a:lnTo>
                  <a:lnTo>
                    <a:pt x="104926" y="105076"/>
                  </a:lnTo>
                  <a:lnTo>
                    <a:pt x="105227" y="103721"/>
                  </a:lnTo>
                  <a:lnTo>
                    <a:pt x="105378" y="102216"/>
                  </a:lnTo>
                  <a:lnTo>
                    <a:pt x="105378" y="7226"/>
                  </a:lnTo>
                  <a:lnTo>
                    <a:pt x="105227" y="5720"/>
                  </a:lnTo>
                  <a:lnTo>
                    <a:pt x="104926" y="4366"/>
                  </a:lnTo>
                  <a:lnTo>
                    <a:pt x="104174" y="3161"/>
                  </a:lnTo>
                  <a:lnTo>
                    <a:pt x="103270" y="2108"/>
                  </a:lnTo>
                  <a:lnTo>
                    <a:pt x="102217" y="1204"/>
                  </a:lnTo>
                  <a:lnTo>
                    <a:pt x="101012" y="602"/>
                  </a:lnTo>
                  <a:lnTo>
                    <a:pt x="99658" y="151"/>
                  </a:lnTo>
                  <a:lnTo>
                    <a:pt x="9815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9"/>
            <p:cNvSpPr/>
            <p:nvPr/>
          </p:nvSpPr>
          <p:spPr>
            <a:xfrm>
              <a:off x="4844015" y="1162471"/>
              <a:ext cx="1788001" cy="1856957"/>
            </a:xfrm>
            <a:custGeom>
              <a:avLst/>
              <a:gdLst/>
              <a:ahLst/>
              <a:cxnLst/>
              <a:rect l="l" t="t" r="r" b="b"/>
              <a:pathLst>
                <a:path w="105378" h="109442" fill="none" extrusionOk="0">
                  <a:moveTo>
                    <a:pt x="7227" y="109442"/>
                  </a:moveTo>
                  <a:lnTo>
                    <a:pt x="98152" y="109442"/>
                  </a:lnTo>
                  <a:lnTo>
                    <a:pt x="98152" y="109442"/>
                  </a:lnTo>
                  <a:lnTo>
                    <a:pt x="99658" y="109291"/>
                  </a:lnTo>
                  <a:lnTo>
                    <a:pt x="101012" y="108840"/>
                  </a:lnTo>
                  <a:lnTo>
                    <a:pt x="102217" y="108237"/>
                  </a:lnTo>
                  <a:lnTo>
                    <a:pt x="103270" y="107334"/>
                  </a:lnTo>
                  <a:lnTo>
                    <a:pt x="104174" y="106280"/>
                  </a:lnTo>
                  <a:lnTo>
                    <a:pt x="104926" y="105076"/>
                  </a:lnTo>
                  <a:lnTo>
                    <a:pt x="105227" y="103721"/>
                  </a:lnTo>
                  <a:lnTo>
                    <a:pt x="105378" y="102216"/>
                  </a:lnTo>
                  <a:lnTo>
                    <a:pt x="105378" y="7226"/>
                  </a:lnTo>
                  <a:lnTo>
                    <a:pt x="105378" y="7226"/>
                  </a:lnTo>
                  <a:lnTo>
                    <a:pt x="105227" y="5720"/>
                  </a:lnTo>
                  <a:lnTo>
                    <a:pt x="104926" y="4366"/>
                  </a:lnTo>
                  <a:lnTo>
                    <a:pt x="104174" y="3161"/>
                  </a:lnTo>
                  <a:lnTo>
                    <a:pt x="103270" y="2108"/>
                  </a:lnTo>
                  <a:lnTo>
                    <a:pt x="102217" y="1204"/>
                  </a:lnTo>
                  <a:lnTo>
                    <a:pt x="101012" y="602"/>
                  </a:lnTo>
                  <a:lnTo>
                    <a:pt x="99658" y="151"/>
                  </a:lnTo>
                  <a:lnTo>
                    <a:pt x="98152" y="0"/>
                  </a:lnTo>
                  <a:lnTo>
                    <a:pt x="7227" y="0"/>
                  </a:lnTo>
                  <a:lnTo>
                    <a:pt x="7227" y="0"/>
                  </a:lnTo>
                  <a:lnTo>
                    <a:pt x="5721" y="151"/>
                  </a:lnTo>
                  <a:lnTo>
                    <a:pt x="4367" y="602"/>
                  </a:lnTo>
                  <a:lnTo>
                    <a:pt x="3162" y="1204"/>
                  </a:lnTo>
                  <a:lnTo>
                    <a:pt x="2108" y="2108"/>
                  </a:lnTo>
                  <a:lnTo>
                    <a:pt x="1205" y="3161"/>
                  </a:lnTo>
                  <a:lnTo>
                    <a:pt x="603" y="4366"/>
                  </a:lnTo>
                  <a:lnTo>
                    <a:pt x="151" y="5720"/>
                  </a:lnTo>
                  <a:lnTo>
                    <a:pt x="1" y="7226"/>
                  </a:lnTo>
                  <a:lnTo>
                    <a:pt x="1" y="102216"/>
                  </a:lnTo>
                  <a:lnTo>
                    <a:pt x="1" y="102216"/>
                  </a:lnTo>
                  <a:lnTo>
                    <a:pt x="151" y="103721"/>
                  </a:lnTo>
                  <a:lnTo>
                    <a:pt x="603" y="105076"/>
                  </a:lnTo>
                  <a:lnTo>
                    <a:pt x="1205" y="106280"/>
                  </a:lnTo>
                  <a:lnTo>
                    <a:pt x="2108" y="107334"/>
                  </a:lnTo>
                  <a:lnTo>
                    <a:pt x="3162" y="108237"/>
                  </a:lnTo>
                  <a:lnTo>
                    <a:pt x="4367" y="108840"/>
                  </a:lnTo>
                  <a:lnTo>
                    <a:pt x="5721" y="109291"/>
                  </a:lnTo>
                  <a:lnTo>
                    <a:pt x="7227" y="1094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9"/>
            <p:cNvSpPr/>
            <p:nvPr/>
          </p:nvSpPr>
          <p:spPr>
            <a:xfrm>
              <a:off x="6090499" y="1410231"/>
              <a:ext cx="280999" cy="280982"/>
            </a:xfrm>
            <a:custGeom>
              <a:avLst/>
              <a:gdLst/>
              <a:ahLst/>
              <a:cxnLst/>
              <a:rect l="l" t="t" r="r" b="b"/>
              <a:pathLst>
                <a:path w="16561" h="16560" extrusionOk="0">
                  <a:moveTo>
                    <a:pt x="8280" y="0"/>
                  </a:moveTo>
                  <a:lnTo>
                    <a:pt x="6624" y="151"/>
                  </a:lnTo>
                  <a:lnTo>
                    <a:pt x="4969" y="602"/>
                  </a:lnTo>
                  <a:lnTo>
                    <a:pt x="3614" y="1355"/>
                  </a:lnTo>
                  <a:lnTo>
                    <a:pt x="2409" y="2409"/>
                  </a:lnTo>
                  <a:lnTo>
                    <a:pt x="1356" y="3613"/>
                  </a:lnTo>
                  <a:lnTo>
                    <a:pt x="603" y="4968"/>
                  </a:lnTo>
                  <a:lnTo>
                    <a:pt x="151" y="6624"/>
                  </a:lnTo>
                  <a:lnTo>
                    <a:pt x="1" y="8280"/>
                  </a:lnTo>
                  <a:lnTo>
                    <a:pt x="151" y="9936"/>
                  </a:lnTo>
                  <a:lnTo>
                    <a:pt x="603" y="11592"/>
                  </a:lnTo>
                  <a:lnTo>
                    <a:pt x="1356" y="12947"/>
                  </a:lnTo>
                  <a:lnTo>
                    <a:pt x="2409" y="14151"/>
                  </a:lnTo>
                  <a:lnTo>
                    <a:pt x="3614" y="15205"/>
                  </a:lnTo>
                  <a:lnTo>
                    <a:pt x="4969" y="15957"/>
                  </a:lnTo>
                  <a:lnTo>
                    <a:pt x="6624" y="16409"/>
                  </a:lnTo>
                  <a:lnTo>
                    <a:pt x="8280" y="16560"/>
                  </a:lnTo>
                  <a:lnTo>
                    <a:pt x="9936" y="16409"/>
                  </a:lnTo>
                  <a:lnTo>
                    <a:pt x="11442" y="15957"/>
                  </a:lnTo>
                  <a:lnTo>
                    <a:pt x="12947" y="15205"/>
                  </a:lnTo>
                  <a:lnTo>
                    <a:pt x="14151" y="14151"/>
                  </a:lnTo>
                  <a:lnTo>
                    <a:pt x="15205" y="12947"/>
                  </a:lnTo>
                  <a:lnTo>
                    <a:pt x="15958" y="11592"/>
                  </a:lnTo>
                  <a:lnTo>
                    <a:pt x="16410" y="9936"/>
                  </a:lnTo>
                  <a:lnTo>
                    <a:pt x="16560" y="8280"/>
                  </a:lnTo>
                  <a:lnTo>
                    <a:pt x="16410" y="6624"/>
                  </a:lnTo>
                  <a:lnTo>
                    <a:pt x="15958" y="4968"/>
                  </a:lnTo>
                  <a:lnTo>
                    <a:pt x="15205" y="3613"/>
                  </a:lnTo>
                  <a:lnTo>
                    <a:pt x="14151" y="2409"/>
                  </a:lnTo>
                  <a:lnTo>
                    <a:pt x="12947" y="1355"/>
                  </a:lnTo>
                  <a:lnTo>
                    <a:pt x="11442" y="602"/>
                  </a:lnTo>
                  <a:lnTo>
                    <a:pt x="9936" y="151"/>
                  </a:lnTo>
                  <a:lnTo>
                    <a:pt x="8280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9"/>
            <p:cNvSpPr/>
            <p:nvPr/>
          </p:nvSpPr>
          <p:spPr>
            <a:xfrm>
              <a:off x="5720132" y="1410231"/>
              <a:ext cx="280982" cy="280982"/>
            </a:xfrm>
            <a:custGeom>
              <a:avLst/>
              <a:gdLst/>
              <a:ahLst/>
              <a:cxnLst/>
              <a:rect l="l" t="t" r="r" b="b"/>
              <a:pathLst>
                <a:path w="16560" h="16560" extrusionOk="0">
                  <a:moveTo>
                    <a:pt x="8280" y="0"/>
                  </a:moveTo>
                  <a:lnTo>
                    <a:pt x="6624" y="151"/>
                  </a:lnTo>
                  <a:lnTo>
                    <a:pt x="4968" y="602"/>
                  </a:lnTo>
                  <a:lnTo>
                    <a:pt x="3614" y="1355"/>
                  </a:lnTo>
                  <a:lnTo>
                    <a:pt x="2409" y="2409"/>
                  </a:lnTo>
                  <a:lnTo>
                    <a:pt x="1356" y="3613"/>
                  </a:lnTo>
                  <a:lnTo>
                    <a:pt x="603" y="4968"/>
                  </a:lnTo>
                  <a:lnTo>
                    <a:pt x="151" y="6624"/>
                  </a:lnTo>
                  <a:lnTo>
                    <a:pt x="1" y="8280"/>
                  </a:lnTo>
                  <a:lnTo>
                    <a:pt x="151" y="9936"/>
                  </a:lnTo>
                  <a:lnTo>
                    <a:pt x="603" y="11592"/>
                  </a:lnTo>
                  <a:lnTo>
                    <a:pt x="1356" y="12947"/>
                  </a:lnTo>
                  <a:lnTo>
                    <a:pt x="2409" y="14151"/>
                  </a:lnTo>
                  <a:lnTo>
                    <a:pt x="3614" y="15205"/>
                  </a:lnTo>
                  <a:lnTo>
                    <a:pt x="4968" y="15957"/>
                  </a:lnTo>
                  <a:lnTo>
                    <a:pt x="6624" y="16409"/>
                  </a:lnTo>
                  <a:lnTo>
                    <a:pt x="8280" y="16560"/>
                  </a:lnTo>
                  <a:lnTo>
                    <a:pt x="9936" y="16409"/>
                  </a:lnTo>
                  <a:lnTo>
                    <a:pt x="11592" y="15957"/>
                  </a:lnTo>
                  <a:lnTo>
                    <a:pt x="12947" y="15205"/>
                  </a:lnTo>
                  <a:lnTo>
                    <a:pt x="14151" y="14151"/>
                  </a:lnTo>
                  <a:lnTo>
                    <a:pt x="15205" y="12947"/>
                  </a:lnTo>
                  <a:lnTo>
                    <a:pt x="15958" y="11592"/>
                  </a:lnTo>
                  <a:lnTo>
                    <a:pt x="16409" y="9936"/>
                  </a:lnTo>
                  <a:lnTo>
                    <a:pt x="16560" y="8280"/>
                  </a:lnTo>
                  <a:lnTo>
                    <a:pt x="16409" y="6624"/>
                  </a:lnTo>
                  <a:lnTo>
                    <a:pt x="15958" y="4968"/>
                  </a:lnTo>
                  <a:lnTo>
                    <a:pt x="15205" y="3613"/>
                  </a:lnTo>
                  <a:lnTo>
                    <a:pt x="14151" y="2409"/>
                  </a:lnTo>
                  <a:lnTo>
                    <a:pt x="12947" y="1355"/>
                  </a:lnTo>
                  <a:lnTo>
                    <a:pt x="11592" y="602"/>
                  </a:lnTo>
                  <a:lnTo>
                    <a:pt x="9936" y="151"/>
                  </a:lnTo>
                  <a:lnTo>
                    <a:pt x="8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9"/>
            <p:cNvSpPr/>
            <p:nvPr/>
          </p:nvSpPr>
          <p:spPr>
            <a:xfrm>
              <a:off x="5367649" y="1795919"/>
              <a:ext cx="1008955" cy="1008955"/>
            </a:xfrm>
            <a:custGeom>
              <a:avLst/>
              <a:gdLst/>
              <a:ahLst/>
              <a:cxnLst/>
              <a:rect l="l" t="t" r="r" b="b"/>
              <a:pathLst>
                <a:path w="59464" h="59464" extrusionOk="0">
                  <a:moveTo>
                    <a:pt x="29807" y="603"/>
                  </a:moveTo>
                  <a:lnTo>
                    <a:pt x="32667" y="753"/>
                  </a:lnTo>
                  <a:lnTo>
                    <a:pt x="35678" y="1205"/>
                  </a:lnTo>
                  <a:lnTo>
                    <a:pt x="38388" y="1958"/>
                  </a:lnTo>
                  <a:lnTo>
                    <a:pt x="41097" y="2861"/>
                  </a:lnTo>
                  <a:lnTo>
                    <a:pt x="43657" y="4065"/>
                  </a:lnTo>
                  <a:lnTo>
                    <a:pt x="46065" y="5571"/>
                  </a:lnTo>
                  <a:lnTo>
                    <a:pt x="48323" y="7226"/>
                  </a:lnTo>
                  <a:lnTo>
                    <a:pt x="50280" y="9183"/>
                  </a:lnTo>
                  <a:lnTo>
                    <a:pt x="52237" y="11140"/>
                  </a:lnTo>
                  <a:lnTo>
                    <a:pt x="53893" y="13399"/>
                  </a:lnTo>
                  <a:lnTo>
                    <a:pt x="55399" y="15807"/>
                  </a:lnTo>
                  <a:lnTo>
                    <a:pt x="56603" y="18366"/>
                  </a:lnTo>
                  <a:lnTo>
                    <a:pt x="57506" y="21076"/>
                  </a:lnTo>
                  <a:lnTo>
                    <a:pt x="58259" y="23936"/>
                  </a:lnTo>
                  <a:lnTo>
                    <a:pt x="58710" y="26797"/>
                  </a:lnTo>
                  <a:lnTo>
                    <a:pt x="58861" y="29657"/>
                  </a:lnTo>
                  <a:lnTo>
                    <a:pt x="58710" y="32668"/>
                  </a:lnTo>
                  <a:lnTo>
                    <a:pt x="58259" y="35528"/>
                  </a:lnTo>
                  <a:lnTo>
                    <a:pt x="57506" y="38388"/>
                  </a:lnTo>
                  <a:lnTo>
                    <a:pt x="56603" y="41098"/>
                  </a:lnTo>
                  <a:lnTo>
                    <a:pt x="55399" y="43657"/>
                  </a:lnTo>
                  <a:lnTo>
                    <a:pt x="53893" y="46065"/>
                  </a:lnTo>
                  <a:lnTo>
                    <a:pt x="52237" y="48173"/>
                  </a:lnTo>
                  <a:lnTo>
                    <a:pt x="50280" y="50281"/>
                  </a:lnTo>
                  <a:lnTo>
                    <a:pt x="48323" y="52238"/>
                  </a:lnTo>
                  <a:lnTo>
                    <a:pt x="46065" y="53894"/>
                  </a:lnTo>
                  <a:lnTo>
                    <a:pt x="43657" y="55399"/>
                  </a:lnTo>
                  <a:lnTo>
                    <a:pt x="41097" y="56603"/>
                  </a:lnTo>
                  <a:lnTo>
                    <a:pt x="38388" y="57506"/>
                  </a:lnTo>
                  <a:lnTo>
                    <a:pt x="35678" y="58259"/>
                  </a:lnTo>
                  <a:lnTo>
                    <a:pt x="32667" y="58711"/>
                  </a:lnTo>
                  <a:lnTo>
                    <a:pt x="29807" y="58861"/>
                  </a:lnTo>
                  <a:lnTo>
                    <a:pt x="26796" y="58711"/>
                  </a:lnTo>
                  <a:lnTo>
                    <a:pt x="23936" y="58259"/>
                  </a:lnTo>
                  <a:lnTo>
                    <a:pt x="21076" y="57506"/>
                  </a:lnTo>
                  <a:lnTo>
                    <a:pt x="18366" y="56603"/>
                  </a:lnTo>
                  <a:lnTo>
                    <a:pt x="15957" y="55399"/>
                  </a:lnTo>
                  <a:lnTo>
                    <a:pt x="13549" y="53894"/>
                  </a:lnTo>
                  <a:lnTo>
                    <a:pt x="11291" y="52238"/>
                  </a:lnTo>
                  <a:lnTo>
                    <a:pt x="9183" y="50281"/>
                  </a:lnTo>
                  <a:lnTo>
                    <a:pt x="7226" y="48173"/>
                  </a:lnTo>
                  <a:lnTo>
                    <a:pt x="5570" y="46065"/>
                  </a:lnTo>
                  <a:lnTo>
                    <a:pt x="4215" y="43657"/>
                  </a:lnTo>
                  <a:lnTo>
                    <a:pt x="2861" y="41098"/>
                  </a:lnTo>
                  <a:lnTo>
                    <a:pt x="1957" y="38388"/>
                  </a:lnTo>
                  <a:lnTo>
                    <a:pt x="1205" y="35528"/>
                  </a:lnTo>
                  <a:lnTo>
                    <a:pt x="753" y="32668"/>
                  </a:lnTo>
                  <a:lnTo>
                    <a:pt x="602" y="29657"/>
                  </a:lnTo>
                  <a:lnTo>
                    <a:pt x="753" y="26797"/>
                  </a:lnTo>
                  <a:lnTo>
                    <a:pt x="1205" y="23936"/>
                  </a:lnTo>
                  <a:lnTo>
                    <a:pt x="1957" y="21076"/>
                  </a:lnTo>
                  <a:lnTo>
                    <a:pt x="2861" y="18366"/>
                  </a:lnTo>
                  <a:lnTo>
                    <a:pt x="4215" y="15807"/>
                  </a:lnTo>
                  <a:lnTo>
                    <a:pt x="5570" y="13399"/>
                  </a:lnTo>
                  <a:lnTo>
                    <a:pt x="7226" y="11140"/>
                  </a:lnTo>
                  <a:lnTo>
                    <a:pt x="9183" y="9183"/>
                  </a:lnTo>
                  <a:lnTo>
                    <a:pt x="11291" y="7226"/>
                  </a:lnTo>
                  <a:lnTo>
                    <a:pt x="13549" y="5571"/>
                  </a:lnTo>
                  <a:lnTo>
                    <a:pt x="15957" y="4065"/>
                  </a:lnTo>
                  <a:lnTo>
                    <a:pt x="18366" y="2861"/>
                  </a:lnTo>
                  <a:lnTo>
                    <a:pt x="21076" y="1958"/>
                  </a:lnTo>
                  <a:lnTo>
                    <a:pt x="23936" y="1205"/>
                  </a:lnTo>
                  <a:lnTo>
                    <a:pt x="26796" y="753"/>
                  </a:lnTo>
                  <a:lnTo>
                    <a:pt x="29807" y="603"/>
                  </a:lnTo>
                  <a:close/>
                  <a:moveTo>
                    <a:pt x="29807" y="1"/>
                  </a:moveTo>
                  <a:lnTo>
                    <a:pt x="26796" y="151"/>
                  </a:lnTo>
                  <a:lnTo>
                    <a:pt x="23785" y="603"/>
                  </a:lnTo>
                  <a:lnTo>
                    <a:pt x="20925" y="1355"/>
                  </a:lnTo>
                  <a:lnTo>
                    <a:pt x="18216" y="2409"/>
                  </a:lnTo>
                  <a:lnTo>
                    <a:pt x="15656" y="3614"/>
                  </a:lnTo>
                  <a:lnTo>
                    <a:pt x="13097" y="5119"/>
                  </a:lnTo>
                  <a:lnTo>
                    <a:pt x="10839" y="6775"/>
                  </a:lnTo>
                  <a:lnTo>
                    <a:pt x="8732" y="8732"/>
                  </a:lnTo>
                  <a:lnTo>
                    <a:pt x="6775" y="10839"/>
                  </a:lnTo>
                  <a:lnTo>
                    <a:pt x="5119" y="13097"/>
                  </a:lnTo>
                  <a:lnTo>
                    <a:pt x="3613" y="15506"/>
                  </a:lnTo>
                  <a:lnTo>
                    <a:pt x="2409" y="18216"/>
                  </a:lnTo>
                  <a:lnTo>
                    <a:pt x="1355" y="20926"/>
                  </a:lnTo>
                  <a:lnTo>
                    <a:pt x="602" y="23786"/>
                  </a:lnTo>
                  <a:lnTo>
                    <a:pt x="151" y="26646"/>
                  </a:lnTo>
                  <a:lnTo>
                    <a:pt x="0" y="29657"/>
                  </a:lnTo>
                  <a:lnTo>
                    <a:pt x="151" y="32818"/>
                  </a:lnTo>
                  <a:lnTo>
                    <a:pt x="602" y="35678"/>
                  </a:lnTo>
                  <a:lnTo>
                    <a:pt x="1355" y="38539"/>
                  </a:lnTo>
                  <a:lnTo>
                    <a:pt x="2409" y="41248"/>
                  </a:lnTo>
                  <a:lnTo>
                    <a:pt x="3613" y="43958"/>
                  </a:lnTo>
                  <a:lnTo>
                    <a:pt x="5119" y="46367"/>
                  </a:lnTo>
                  <a:lnTo>
                    <a:pt x="6775" y="48625"/>
                  </a:lnTo>
                  <a:lnTo>
                    <a:pt x="8732" y="50732"/>
                  </a:lnTo>
                  <a:lnTo>
                    <a:pt x="10839" y="52689"/>
                  </a:lnTo>
                  <a:lnTo>
                    <a:pt x="13097" y="54345"/>
                  </a:lnTo>
                  <a:lnTo>
                    <a:pt x="15656" y="55851"/>
                  </a:lnTo>
                  <a:lnTo>
                    <a:pt x="18216" y="57055"/>
                  </a:lnTo>
                  <a:lnTo>
                    <a:pt x="20925" y="58109"/>
                  </a:lnTo>
                  <a:lnTo>
                    <a:pt x="23785" y="58861"/>
                  </a:lnTo>
                  <a:lnTo>
                    <a:pt x="26796" y="59313"/>
                  </a:lnTo>
                  <a:lnTo>
                    <a:pt x="29807" y="59463"/>
                  </a:lnTo>
                  <a:lnTo>
                    <a:pt x="32818" y="59313"/>
                  </a:lnTo>
                  <a:lnTo>
                    <a:pt x="35678" y="58861"/>
                  </a:lnTo>
                  <a:lnTo>
                    <a:pt x="38538" y="58109"/>
                  </a:lnTo>
                  <a:lnTo>
                    <a:pt x="41248" y="57055"/>
                  </a:lnTo>
                  <a:lnTo>
                    <a:pt x="43958" y="55851"/>
                  </a:lnTo>
                  <a:lnTo>
                    <a:pt x="46366" y="54345"/>
                  </a:lnTo>
                  <a:lnTo>
                    <a:pt x="48624" y="52689"/>
                  </a:lnTo>
                  <a:lnTo>
                    <a:pt x="50732" y="50732"/>
                  </a:lnTo>
                  <a:lnTo>
                    <a:pt x="52689" y="48625"/>
                  </a:lnTo>
                  <a:lnTo>
                    <a:pt x="54345" y="46367"/>
                  </a:lnTo>
                  <a:lnTo>
                    <a:pt x="55850" y="43958"/>
                  </a:lnTo>
                  <a:lnTo>
                    <a:pt x="57205" y="41248"/>
                  </a:lnTo>
                  <a:lnTo>
                    <a:pt x="58108" y="38539"/>
                  </a:lnTo>
                  <a:lnTo>
                    <a:pt x="58861" y="35678"/>
                  </a:lnTo>
                  <a:lnTo>
                    <a:pt x="59313" y="32818"/>
                  </a:lnTo>
                  <a:lnTo>
                    <a:pt x="59463" y="29657"/>
                  </a:lnTo>
                  <a:lnTo>
                    <a:pt x="59313" y="26646"/>
                  </a:lnTo>
                  <a:lnTo>
                    <a:pt x="58861" y="23786"/>
                  </a:lnTo>
                  <a:lnTo>
                    <a:pt x="58108" y="20926"/>
                  </a:lnTo>
                  <a:lnTo>
                    <a:pt x="57205" y="18216"/>
                  </a:lnTo>
                  <a:lnTo>
                    <a:pt x="55850" y="15506"/>
                  </a:lnTo>
                  <a:lnTo>
                    <a:pt x="54345" y="13097"/>
                  </a:lnTo>
                  <a:lnTo>
                    <a:pt x="52689" y="10839"/>
                  </a:lnTo>
                  <a:lnTo>
                    <a:pt x="50732" y="8732"/>
                  </a:lnTo>
                  <a:lnTo>
                    <a:pt x="48624" y="6775"/>
                  </a:lnTo>
                  <a:lnTo>
                    <a:pt x="46366" y="5119"/>
                  </a:lnTo>
                  <a:lnTo>
                    <a:pt x="43958" y="3614"/>
                  </a:lnTo>
                  <a:lnTo>
                    <a:pt x="41248" y="2409"/>
                  </a:lnTo>
                  <a:lnTo>
                    <a:pt x="38538" y="1355"/>
                  </a:lnTo>
                  <a:lnTo>
                    <a:pt x="35678" y="603"/>
                  </a:lnTo>
                  <a:lnTo>
                    <a:pt x="32818" y="151"/>
                  </a:lnTo>
                  <a:lnTo>
                    <a:pt x="298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9"/>
            <p:cNvSpPr/>
            <p:nvPr/>
          </p:nvSpPr>
          <p:spPr>
            <a:xfrm>
              <a:off x="5367649" y="1795919"/>
              <a:ext cx="1008955" cy="1008955"/>
            </a:xfrm>
            <a:custGeom>
              <a:avLst/>
              <a:gdLst/>
              <a:ahLst/>
              <a:cxnLst/>
              <a:rect l="l" t="t" r="r" b="b"/>
              <a:pathLst>
                <a:path w="59464" h="59464" fill="none" extrusionOk="0">
                  <a:moveTo>
                    <a:pt x="29807" y="59463"/>
                  </a:moveTo>
                  <a:lnTo>
                    <a:pt x="29807" y="59463"/>
                  </a:lnTo>
                  <a:lnTo>
                    <a:pt x="26796" y="59313"/>
                  </a:lnTo>
                  <a:lnTo>
                    <a:pt x="23785" y="58861"/>
                  </a:lnTo>
                  <a:lnTo>
                    <a:pt x="20925" y="58109"/>
                  </a:lnTo>
                  <a:lnTo>
                    <a:pt x="18216" y="57055"/>
                  </a:lnTo>
                  <a:lnTo>
                    <a:pt x="15656" y="55851"/>
                  </a:lnTo>
                  <a:lnTo>
                    <a:pt x="13097" y="54345"/>
                  </a:lnTo>
                  <a:lnTo>
                    <a:pt x="10839" y="52689"/>
                  </a:lnTo>
                  <a:lnTo>
                    <a:pt x="8732" y="50732"/>
                  </a:lnTo>
                  <a:lnTo>
                    <a:pt x="6775" y="48625"/>
                  </a:lnTo>
                  <a:lnTo>
                    <a:pt x="5119" y="46367"/>
                  </a:lnTo>
                  <a:lnTo>
                    <a:pt x="3613" y="43958"/>
                  </a:lnTo>
                  <a:lnTo>
                    <a:pt x="2409" y="41248"/>
                  </a:lnTo>
                  <a:lnTo>
                    <a:pt x="1355" y="38539"/>
                  </a:lnTo>
                  <a:lnTo>
                    <a:pt x="602" y="35678"/>
                  </a:lnTo>
                  <a:lnTo>
                    <a:pt x="151" y="32818"/>
                  </a:lnTo>
                  <a:lnTo>
                    <a:pt x="0" y="29657"/>
                  </a:lnTo>
                  <a:lnTo>
                    <a:pt x="0" y="29657"/>
                  </a:lnTo>
                  <a:lnTo>
                    <a:pt x="151" y="26646"/>
                  </a:lnTo>
                  <a:lnTo>
                    <a:pt x="602" y="23786"/>
                  </a:lnTo>
                  <a:lnTo>
                    <a:pt x="1355" y="20926"/>
                  </a:lnTo>
                  <a:lnTo>
                    <a:pt x="2409" y="18216"/>
                  </a:lnTo>
                  <a:lnTo>
                    <a:pt x="3613" y="15506"/>
                  </a:lnTo>
                  <a:lnTo>
                    <a:pt x="5119" y="13097"/>
                  </a:lnTo>
                  <a:lnTo>
                    <a:pt x="6775" y="10839"/>
                  </a:lnTo>
                  <a:lnTo>
                    <a:pt x="8732" y="8732"/>
                  </a:lnTo>
                  <a:lnTo>
                    <a:pt x="10839" y="6775"/>
                  </a:lnTo>
                  <a:lnTo>
                    <a:pt x="13097" y="5119"/>
                  </a:lnTo>
                  <a:lnTo>
                    <a:pt x="15656" y="3614"/>
                  </a:lnTo>
                  <a:lnTo>
                    <a:pt x="18216" y="2409"/>
                  </a:lnTo>
                  <a:lnTo>
                    <a:pt x="20925" y="1355"/>
                  </a:lnTo>
                  <a:lnTo>
                    <a:pt x="23785" y="603"/>
                  </a:lnTo>
                  <a:lnTo>
                    <a:pt x="26796" y="151"/>
                  </a:lnTo>
                  <a:lnTo>
                    <a:pt x="29807" y="1"/>
                  </a:lnTo>
                  <a:lnTo>
                    <a:pt x="29807" y="1"/>
                  </a:lnTo>
                  <a:lnTo>
                    <a:pt x="32818" y="151"/>
                  </a:lnTo>
                  <a:lnTo>
                    <a:pt x="35678" y="603"/>
                  </a:lnTo>
                  <a:lnTo>
                    <a:pt x="38538" y="1355"/>
                  </a:lnTo>
                  <a:lnTo>
                    <a:pt x="41248" y="2409"/>
                  </a:lnTo>
                  <a:lnTo>
                    <a:pt x="43958" y="3614"/>
                  </a:lnTo>
                  <a:lnTo>
                    <a:pt x="46366" y="5119"/>
                  </a:lnTo>
                  <a:lnTo>
                    <a:pt x="48624" y="6775"/>
                  </a:lnTo>
                  <a:lnTo>
                    <a:pt x="50732" y="8732"/>
                  </a:lnTo>
                  <a:lnTo>
                    <a:pt x="52689" y="10839"/>
                  </a:lnTo>
                  <a:lnTo>
                    <a:pt x="54345" y="13097"/>
                  </a:lnTo>
                  <a:lnTo>
                    <a:pt x="55850" y="15506"/>
                  </a:lnTo>
                  <a:lnTo>
                    <a:pt x="57205" y="18216"/>
                  </a:lnTo>
                  <a:lnTo>
                    <a:pt x="58108" y="20926"/>
                  </a:lnTo>
                  <a:lnTo>
                    <a:pt x="58861" y="23786"/>
                  </a:lnTo>
                  <a:lnTo>
                    <a:pt x="59313" y="26646"/>
                  </a:lnTo>
                  <a:lnTo>
                    <a:pt x="59463" y="29657"/>
                  </a:lnTo>
                  <a:lnTo>
                    <a:pt x="59463" y="29657"/>
                  </a:lnTo>
                  <a:lnTo>
                    <a:pt x="59313" y="32818"/>
                  </a:lnTo>
                  <a:lnTo>
                    <a:pt x="58861" y="35678"/>
                  </a:lnTo>
                  <a:lnTo>
                    <a:pt x="58108" y="38539"/>
                  </a:lnTo>
                  <a:lnTo>
                    <a:pt x="57205" y="41248"/>
                  </a:lnTo>
                  <a:lnTo>
                    <a:pt x="55850" y="43958"/>
                  </a:lnTo>
                  <a:lnTo>
                    <a:pt x="54345" y="46367"/>
                  </a:lnTo>
                  <a:lnTo>
                    <a:pt x="52689" y="48625"/>
                  </a:lnTo>
                  <a:lnTo>
                    <a:pt x="50732" y="50732"/>
                  </a:lnTo>
                  <a:lnTo>
                    <a:pt x="48624" y="52689"/>
                  </a:lnTo>
                  <a:lnTo>
                    <a:pt x="46366" y="54345"/>
                  </a:lnTo>
                  <a:lnTo>
                    <a:pt x="43958" y="55851"/>
                  </a:lnTo>
                  <a:lnTo>
                    <a:pt x="41248" y="57055"/>
                  </a:lnTo>
                  <a:lnTo>
                    <a:pt x="38538" y="58109"/>
                  </a:lnTo>
                  <a:lnTo>
                    <a:pt x="35678" y="58861"/>
                  </a:lnTo>
                  <a:lnTo>
                    <a:pt x="32818" y="59313"/>
                  </a:lnTo>
                  <a:lnTo>
                    <a:pt x="29807" y="594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9"/>
            <p:cNvSpPr/>
            <p:nvPr/>
          </p:nvSpPr>
          <p:spPr>
            <a:xfrm>
              <a:off x="5377864" y="1806133"/>
              <a:ext cx="988510" cy="988527"/>
            </a:xfrm>
            <a:custGeom>
              <a:avLst/>
              <a:gdLst/>
              <a:ahLst/>
              <a:cxnLst/>
              <a:rect l="l" t="t" r="r" b="b"/>
              <a:pathLst>
                <a:path w="58259" h="58260" fill="none" extrusionOk="0">
                  <a:moveTo>
                    <a:pt x="29205" y="1"/>
                  </a:moveTo>
                  <a:lnTo>
                    <a:pt x="29205" y="1"/>
                  </a:lnTo>
                  <a:lnTo>
                    <a:pt x="26194" y="151"/>
                  </a:lnTo>
                  <a:lnTo>
                    <a:pt x="23334" y="603"/>
                  </a:lnTo>
                  <a:lnTo>
                    <a:pt x="20474" y="1356"/>
                  </a:lnTo>
                  <a:lnTo>
                    <a:pt x="17764" y="2259"/>
                  </a:lnTo>
                  <a:lnTo>
                    <a:pt x="15355" y="3463"/>
                  </a:lnTo>
                  <a:lnTo>
                    <a:pt x="12947" y="4969"/>
                  </a:lnTo>
                  <a:lnTo>
                    <a:pt x="10689" y="6624"/>
                  </a:lnTo>
                  <a:lnTo>
                    <a:pt x="8581" y="8581"/>
                  </a:lnTo>
                  <a:lnTo>
                    <a:pt x="6624" y="10538"/>
                  </a:lnTo>
                  <a:lnTo>
                    <a:pt x="4968" y="12797"/>
                  </a:lnTo>
                  <a:lnTo>
                    <a:pt x="3613" y="15205"/>
                  </a:lnTo>
                  <a:lnTo>
                    <a:pt x="2259" y="17764"/>
                  </a:lnTo>
                  <a:lnTo>
                    <a:pt x="1355" y="20474"/>
                  </a:lnTo>
                  <a:lnTo>
                    <a:pt x="603" y="23334"/>
                  </a:lnTo>
                  <a:lnTo>
                    <a:pt x="151" y="26195"/>
                  </a:lnTo>
                  <a:lnTo>
                    <a:pt x="0" y="29055"/>
                  </a:lnTo>
                  <a:lnTo>
                    <a:pt x="0" y="29055"/>
                  </a:lnTo>
                  <a:lnTo>
                    <a:pt x="151" y="32066"/>
                  </a:lnTo>
                  <a:lnTo>
                    <a:pt x="603" y="34926"/>
                  </a:lnTo>
                  <a:lnTo>
                    <a:pt x="1355" y="37786"/>
                  </a:lnTo>
                  <a:lnTo>
                    <a:pt x="2259" y="40496"/>
                  </a:lnTo>
                  <a:lnTo>
                    <a:pt x="3613" y="43055"/>
                  </a:lnTo>
                  <a:lnTo>
                    <a:pt x="4968" y="45463"/>
                  </a:lnTo>
                  <a:lnTo>
                    <a:pt x="6624" y="47571"/>
                  </a:lnTo>
                  <a:lnTo>
                    <a:pt x="8581" y="49679"/>
                  </a:lnTo>
                  <a:lnTo>
                    <a:pt x="10689" y="51636"/>
                  </a:lnTo>
                  <a:lnTo>
                    <a:pt x="12947" y="53292"/>
                  </a:lnTo>
                  <a:lnTo>
                    <a:pt x="15355" y="54797"/>
                  </a:lnTo>
                  <a:lnTo>
                    <a:pt x="17764" y="56001"/>
                  </a:lnTo>
                  <a:lnTo>
                    <a:pt x="20474" y="56904"/>
                  </a:lnTo>
                  <a:lnTo>
                    <a:pt x="23334" y="57657"/>
                  </a:lnTo>
                  <a:lnTo>
                    <a:pt x="26194" y="58109"/>
                  </a:lnTo>
                  <a:lnTo>
                    <a:pt x="29205" y="58259"/>
                  </a:lnTo>
                  <a:lnTo>
                    <a:pt x="29205" y="58259"/>
                  </a:lnTo>
                  <a:lnTo>
                    <a:pt x="32065" y="58109"/>
                  </a:lnTo>
                  <a:lnTo>
                    <a:pt x="35076" y="57657"/>
                  </a:lnTo>
                  <a:lnTo>
                    <a:pt x="37786" y="56904"/>
                  </a:lnTo>
                  <a:lnTo>
                    <a:pt x="40495" y="56001"/>
                  </a:lnTo>
                  <a:lnTo>
                    <a:pt x="43055" y="54797"/>
                  </a:lnTo>
                  <a:lnTo>
                    <a:pt x="45463" y="53292"/>
                  </a:lnTo>
                  <a:lnTo>
                    <a:pt x="47721" y="51636"/>
                  </a:lnTo>
                  <a:lnTo>
                    <a:pt x="49678" y="49679"/>
                  </a:lnTo>
                  <a:lnTo>
                    <a:pt x="51635" y="47571"/>
                  </a:lnTo>
                  <a:lnTo>
                    <a:pt x="53291" y="45463"/>
                  </a:lnTo>
                  <a:lnTo>
                    <a:pt x="54797" y="43055"/>
                  </a:lnTo>
                  <a:lnTo>
                    <a:pt x="56001" y="40496"/>
                  </a:lnTo>
                  <a:lnTo>
                    <a:pt x="56904" y="37786"/>
                  </a:lnTo>
                  <a:lnTo>
                    <a:pt x="57657" y="34926"/>
                  </a:lnTo>
                  <a:lnTo>
                    <a:pt x="58108" y="32066"/>
                  </a:lnTo>
                  <a:lnTo>
                    <a:pt x="58259" y="29055"/>
                  </a:lnTo>
                  <a:lnTo>
                    <a:pt x="58259" y="29055"/>
                  </a:lnTo>
                  <a:lnTo>
                    <a:pt x="58108" y="26195"/>
                  </a:lnTo>
                  <a:lnTo>
                    <a:pt x="57657" y="23334"/>
                  </a:lnTo>
                  <a:lnTo>
                    <a:pt x="56904" y="20474"/>
                  </a:lnTo>
                  <a:lnTo>
                    <a:pt x="56001" y="17764"/>
                  </a:lnTo>
                  <a:lnTo>
                    <a:pt x="54797" y="15205"/>
                  </a:lnTo>
                  <a:lnTo>
                    <a:pt x="53291" y="12797"/>
                  </a:lnTo>
                  <a:lnTo>
                    <a:pt x="51635" y="10538"/>
                  </a:lnTo>
                  <a:lnTo>
                    <a:pt x="49678" y="8581"/>
                  </a:lnTo>
                  <a:lnTo>
                    <a:pt x="47721" y="6624"/>
                  </a:lnTo>
                  <a:lnTo>
                    <a:pt x="45463" y="4969"/>
                  </a:lnTo>
                  <a:lnTo>
                    <a:pt x="43055" y="3463"/>
                  </a:lnTo>
                  <a:lnTo>
                    <a:pt x="40495" y="2259"/>
                  </a:lnTo>
                  <a:lnTo>
                    <a:pt x="37786" y="1356"/>
                  </a:lnTo>
                  <a:lnTo>
                    <a:pt x="35076" y="603"/>
                  </a:lnTo>
                  <a:lnTo>
                    <a:pt x="32065" y="151"/>
                  </a:lnTo>
                  <a:lnTo>
                    <a:pt x="292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9"/>
            <p:cNvSpPr/>
            <p:nvPr/>
          </p:nvSpPr>
          <p:spPr>
            <a:xfrm>
              <a:off x="5400855" y="3320822"/>
              <a:ext cx="985964" cy="939983"/>
            </a:xfrm>
            <a:custGeom>
              <a:avLst/>
              <a:gdLst/>
              <a:ahLst/>
              <a:cxnLst/>
              <a:rect l="l" t="t" r="r" b="b"/>
              <a:pathLst>
                <a:path w="58109" h="55399" extrusionOk="0">
                  <a:moveTo>
                    <a:pt x="27248" y="0"/>
                  </a:moveTo>
                  <a:lnTo>
                    <a:pt x="25441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667" y="2710"/>
                  </a:lnTo>
                  <a:lnTo>
                    <a:pt x="17312" y="3764"/>
                  </a:lnTo>
                  <a:lnTo>
                    <a:pt x="15807" y="4818"/>
                  </a:lnTo>
                  <a:lnTo>
                    <a:pt x="14603" y="6022"/>
                  </a:lnTo>
                  <a:lnTo>
                    <a:pt x="13398" y="7226"/>
                  </a:lnTo>
                  <a:lnTo>
                    <a:pt x="12345" y="8581"/>
                  </a:lnTo>
                  <a:lnTo>
                    <a:pt x="11291" y="10086"/>
                  </a:lnTo>
                  <a:lnTo>
                    <a:pt x="10538" y="11742"/>
                  </a:lnTo>
                  <a:lnTo>
                    <a:pt x="9785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172" y="29958"/>
                  </a:lnTo>
                  <a:lnTo>
                    <a:pt x="0" y="55399"/>
                  </a:lnTo>
                  <a:lnTo>
                    <a:pt x="58108" y="55399"/>
                  </a:lnTo>
                  <a:lnTo>
                    <a:pt x="51936" y="29958"/>
                  </a:lnTo>
                  <a:lnTo>
                    <a:pt x="50581" y="23334"/>
                  </a:lnTo>
                  <a:lnTo>
                    <a:pt x="49377" y="16861"/>
                  </a:lnTo>
                  <a:lnTo>
                    <a:pt x="48925" y="15054"/>
                  </a:lnTo>
                  <a:lnTo>
                    <a:pt x="48323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302" y="4818"/>
                  </a:lnTo>
                  <a:lnTo>
                    <a:pt x="40947" y="3764"/>
                  </a:lnTo>
                  <a:lnTo>
                    <a:pt x="39441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4" y="753"/>
                  </a:lnTo>
                  <a:lnTo>
                    <a:pt x="32818" y="301"/>
                  </a:lnTo>
                  <a:lnTo>
                    <a:pt x="3101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9"/>
            <p:cNvSpPr/>
            <p:nvPr/>
          </p:nvSpPr>
          <p:spPr>
            <a:xfrm>
              <a:off x="5400855" y="3320822"/>
              <a:ext cx="985964" cy="939983"/>
            </a:xfrm>
            <a:custGeom>
              <a:avLst/>
              <a:gdLst/>
              <a:ahLst/>
              <a:cxnLst/>
              <a:rect l="l" t="t" r="r" b="b"/>
              <a:pathLst>
                <a:path w="58109" h="55399" fill="none" extrusionOk="0">
                  <a:moveTo>
                    <a:pt x="29054" y="0"/>
                  </a:moveTo>
                  <a:lnTo>
                    <a:pt x="29054" y="0"/>
                  </a:lnTo>
                  <a:lnTo>
                    <a:pt x="27248" y="0"/>
                  </a:lnTo>
                  <a:lnTo>
                    <a:pt x="25441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667" y="2710"/>
                  </a:lnTo>
                  <a:lnTo>
                    <a:pt x="17312" y="3764"/>
                  </a:lnTo>
                  <a:lnTo>
                    <a:pt x="15807" y="4818"/>
                  </a:lnTo>
                  <a:lnTo>
                    <a:pt x="14603" y="6022"/>
                  </a:lnTo>
                  <a:lnTo>
                    <a:pt x="13398" y="7226"/>
                  </a:lnTo>
                  <a:lnTo>
                    <a:pt x="12345" y="8581"/>
                  </a:lnTo>
                  <a:lnTo>
                    <a:pt x="11291" y="10086"/>
                  </a:lnTo>
                  <a:lnTo>
                    <a:pt x="10538" y="11742"/>
                  </a:lnTo>
                  <a:lnTo>
                    <a:pt x="9785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172" y="29958"/>
                  </a:lnTo>
                  <a:lnTo>
                    <a:pt x="0" y="55399"/>
                  </a:lnTo>
                  <a:lnTo>
                    <a:pt x="58108" y="55399"/>
                  </a:lnTo>
                  <a:lnTo>
                    <a:pt x="51936" y="29958"/>
                  </a:lnTo>
                  <a:lnTo>
                    <a:pt x="51936" y="29958"/>
                  </a:lnTo>
                  <a:lnTo>
                    <a:pt x="50581" y="23334"/>
                  </a:lnTo>
                  <a:lnTo>
                    <a:pt x="49377" y="16861"/>
                  </a:lnTo>
                  <a:lnTo>
                    <a:pt x="49377" y="16861"/>
                  </a:lnTo>
                  <a:lnTo>
                    <a:pt x="48925" y="15054"/>
                  </a:lnTo>
                  <a:lnTo>
                    <a:pt x="48323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302" y="4818"/>
                  </a:lnTo>
                  <a:lnTo>
                    <a:pt x="40947" y="3764"/>
                  </a:lnTo>
                  <a:lnTo>
                    <a:pt x="39441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4" y="753"/>
                  </a:lnTo>
                  <a:lnTo>
                    <a:pt x="32818" y="301"/>
                  </a:lnTo>
                  <a:lnTo>
                    <a:pt x="31011" y="0"/>
                  </a:lnTo>
                  <a:lnTo>
                    <a:pt x="290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9"/>
            <p:cNvSpPr/>
            <p:nvPr/>
          </p:nvSpPr>
          <p:spPr>
            <a:xfrm>
              <a:off x="5454489" y="3320822"/>
              <a:ext cx="988527" cy="939983"/>
            </a:xfrm>
            <a:custGeom>
              <a:avLst/>
              <a:gdLst/>
              <a:ahLst/>
              <a:cxnLst/>
              <a:rect l="l" t="t" r="r" b="b"/>
              <a:pathLst>
                <a:path w="58260" h="55399" extrusionOk="0">
                  <a:moveTo>
                    <a:pt x="27248" y="0"/>
                  </a:moveTo>
                  <a:lnTo>
                    <a:pt x="25442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818" y="2710"/>
                  </a:lnTo>
                  <a:lnTo>
                    <a:pt x="17313" y="3764"/>
                  </a:lnTo>
                  <a:lnTo>
                    <a:pt x="15958" y="4818"/>
                  </a:lnTo>
                  <a:lnTo>
                    <a:pt x="14603" y="6022"/>
                  </a:lnTo>
                  <a:lnTo>
                    <a:pt x="13399" y="7226"/>
                  </a:lnTo>
                  <a:lnTo>
                    <a:pt x="12345" y="8581"/>
                  </a:lnTo>
                  <a:lnTo>
                    <a:pt x="11442" y="10086"/>
                  </a:lnTo>
                  <a:lnTo>
                    <a:pt x="10538" y="11742"/>
                  </a:lnTo>
                  <a:lnTo>
                    <a:pt x="9936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323" y="29958"/>
                  </a:lnTo>
                  <a:lnTo>
                    <a:pt x="1" y="55399"/>
                  </a:lnTo>
                  <a:lnTo>
                    <a:pt x="58259" y="55399"/>
                  </a:lnTo>
                  <a:lnTo>
                    <a:pt x="51937" y="29958"/>
                  </a:lnTo>
                  <a:lnTo>
                    <a:pt x="50582" y="23334"/>
                  </a:lnTo>
                  <a:lnTo>
                    <a:pt x="49377" y="16861"/>
                  </a:lnTo>
                  <a:lnTo>
                    <a:pt x="48926" y="15054"/>
                  </a:lnTo>
                  <a:lnTo>
                    <a:pt x="48474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453" y="4818"/>
                  </a:lnTo>
                  <a:lnTo>
                    <a:pt x="40947" y="3764"/>
                  </a:lnTo>
                  <a:lnTo>
                    <a:pt x="39442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5" y="753"/>
                  </a:lnTo>
                  <a:lnTo>
                    <a:pt x="32818" y="301"/>
                  </a:lnTo>
                  <a:lnTo>
                    <a:pt x="31012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9"/>
            <p:cNvSpPr/>
            <p:nvPr/>
          </p:nvSpPr>
          <p:spPr>
            <a:xfrm>
              <a:off x="5454489" y="3320822"/>
              <a:ext cx="988527" cy="939983"/>
            </a:xfrm>
            <a:custGeom>
              <a:avLst/>
              <a:gdLst/>
              <a:ahLst/>
              <a:cxnLst/>
              <a:rect l="l" t="t" r="r" b="b"/>
              <a:pathLst>
                <a:path w="58260" h="55399" fill="none" extrusionOk="0">
                  <a:moveTo>
                    <a:pt x="29205" y="0"/>
                  </a:moveTo>
                  <a:lnTo>
                    <a:pt x="29205" y="0"/>
                  </a:lnTo>
                  <a:lnTo>
                    <a:pt x="27248" y="0"/>
                  </a:lnTo>
                  <a:lnTo>
                    <a:pt x="25442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818" y="2710"/>
                  </a:lnTo>
                  <a:lnTo>
                    <a:pt x="17313" y="3764"/>
                  </a:lnTo>
                  <a:lnTo>
                    <a:pt x="15958" y="4818"/>
                  </a:lnTo>
                  <a:lnTo>
                    <a:pt x="14603" y="6022"/>
                  </a:lnTo>
                  <a:lnTo>
                    <a:pt x="13399" y="7226"/>
                  </a:lnTo>
                  <a:lnTo>
                    <a:pt x="12345" y="8581"/>
                  </a:lnTo>
                  <a:lnTo>
                    <a:pt x="11442" y="10086"/>
                  </a:lnTo>
                  <a:lnTo>
                    <a:pt x="10538" y="11742"/>
                  </a:lnTo>
                  <a:lnTo>
                    <a:pt x="9936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323" y="29958"/>
                  </a:lnTo>
                  <a:lnTo>
                    <a:pt x="1" y="55399"/>
                  </a:lnTo>
                  <a:lnTo>
                    <a:pt x="58259" y="55399"/>
                  </a:lnTo>
                  <a:lnTo>
                    <a:pt x="51937" y="29958"/>
                  </a:lnTo>
                  <a:lnTo>
                    <a:pt x="51937" y="29958"/>
                  </a:lnTo>
                  <a:lnTo>
                    <a:pt x="50582" y="23334"/>
                  </a:lnTo>
                  <a:lnTo>
                    <a:pt x="49377" y="16861"/>
                  </a:lnTo>
                  <a:lnTo>
                    <a:pt x="49377" y="16861"/>
                  </a:lnTo>
                  <a:lnTo>
                    <a:pt x="48926" y="15054"/>
                  </a:lnTo>
                  <a:lnTo>
                    <a:pt x="48474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453" y="4818"/>
                  </a:lnTo>
                  <a:lnTo>
                    <a:pt x="40947" y="3764"/>
                  </a:lnTo>
                  <a:lnTo>
                    <a:pt x="39442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5" y="753"/>
                  </a:lnTo>
                  <a:lnTo>
                    <a:pt x="32818" y="301"/>
                  </a:lnTo>
                  <a:lnTo>
                    <a:pt x="31012" y="0"/>
                  </a:lnTo>
                  <a:lnTo>
                    <a:pt x="292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9"/>
            <p:cNvSpPr/>
            <p:nvPr/>
          </p:nvSpPr>
          <p:spPr>
            <a:xfrm>
              <a:off x="3778897" y="1527731"/>
              <a:ext cx="1936144" cy="733081"/>
            </a:xfrm>
            <a:custGeom>
              <a:avLst/>
              <a:gdLst/>
              <a:ahLst/>
              <a:cxnLst/>
              <a:rect l="l" t="t" r="r" b="b"/>
              <a:pathLst>
                <a:path w="114109" h="43205" extrusionOk="0">
                  <a:moveTo>
                    <a:pt x="9785" y="0"/>
                  </a:moveTo>
                  <a:lnTo>
                    <a:pt x="8731" y="151"/>
                  </a:lnTo>
                  <a:lnTo>
                    <a:pt x="7678" y="452"/>
                  </a:lnTo>
                  <a:lnTo>
                    <a:pt x="6774" y="753"/>
                  </a:lnTo>
                  <a:lnTo>
                    <a:pt x="5871" y="1054"/>
                  </a:lnTo>
                  <a:lnTo>
                    <a:pt x="4968" y="1505"/>
                  </a:lnTo>
                  <a:lnTo>
                    <a:pt x="4215" y="2108"/>
                  </a:lnTo>
                  <a:lnTo>
                    <a:pt x="3463" y="2710"/>
                  </a:lnTo>
                  <a:lnTo>
                    <a:pt x="2710" y="3462"/>
                  </a:lnTo>
                  <a:lnTo>
                    <a:pt x="2108" y="4215"/>
                  </a:lnTo>
                  <a:lnTo>
                    <a:pt x="1506" y="5118"/>
                  </a:lnTo>
                  <a:lnTo>
                    <a:pt x="1054" y="6022"/>
                  </a:lnTo>
                  <a:lnTo>
                    <a:pt x="602" y="6925"/>
                  </a:lnTo>
                  <a:lnTo>
                    <a:pt x="301" y="7979"/>
                  </a:lnTo>
                  <a:lnTo>
                    <a:pt x="151" y="9032"/>
                  </a:lnTo>
                  <a:lnTo>
                    <a:pt x="0" y="10086"/>
                  </a:lnTo>
                  <a:lnTo>
                    <a:pt x="0" y="11140"/>
                  </a:lnTo>
                  <a:lnTo>
                    <a:pt x="151" y="12043"/>
                  </a:lnTo>
                  <a:lnTo>
                    <a:pt x="452" y="13097"/>
                  </a:lnTo>
                  <a:lnTo>
                    <a:pt x="753" y="14000"/>
                  </a:lnTo>
                  <a:lnTo>
                    <a:pt x="1054" y="14903"/>
                  </a:lnTo>
                  <a:lnTo>
                    <a:pt x="1656" y="15807"/>
                  </a:lnTo>
                  <a:lnTo>
                    <a:pt x="2108" y="16559"/>
                  </a:lnTo>
                  <a:lnTo>
                    <a:pt x="2710" y="17463"/>
                  </a:lnTo>
                  <a:lnTo>
                    <a:pt x="3463" y="18065"/>
                  </a:lnTo>
                  <a:lnTo>
                    <a:pt x="4215" y="18667"/>
                  </a:lnTo>
                  <a:lnTo>
                    <a:pt x="5119" y="19269"/>
                  </a:lnTo>
                  <a:lnTo>
                    <a:pt x="6022" y="19721"/>
                  </a:lnTo>
                  <a:lnTo>
                    <a:pt x="6925" y="20172"/>
                  </a:lnTo>
                  <a:lnTo>
                    <a:pt x="7979" y="20473"/>
                  </a:lnTo>
                  <a:lnTo>
                    <a:pt x="101313" y="42904"/>
                  </a:lnTo>
                  <a:lnTo>
                    <a:pt x="102367" y="43205"/>
                  </a:lnTo>
                  <a:lnTo>
                    <a:pt x="104324" y="43205"/>
                  </a:lnTo>
                  <a:lnTo>
                    <a:pt x="105377" y="43054"/>
                  </a:lnTo>
                  <a:lnTo>
                    <a:pt x="106431" y="42904"/>
                  </a:lnTo>
                  <a:lnTo>
                    <a:pt x="107334" y="42603"/>
                  </a:lnTo>
                  <a:lnTo>
                    <a:pt x="108238" y="42151"/>
                  </a:lnTo>
                  <a:lnTo>
                    <a:pt x="109141" y="41699"/>
                  </a:lnTo>
                  <a:lnTo>
                    <a:pt x="109894" y="41097"/>
                  </a:lnTo>
                  <a:lnTo>
                    <a:pt x="110646" y="40495"/>
                  </a:lnTo>
                  <a:lnTo>
                    <a:pt x="111399" y="39742"/>
                  </a:lnTo>
                  <a:lnTo>
                    <a:pt x="112001" y="38990"/>
                  </a:lnTo>
                  <a:lnTo>
                    <a:pt x="112603" y="38237"/>
                  </a:lnTo>
                  <a:lnTo>
                    <a:pt x="113055" y="37334"/>
                  </a:lnTo>
                  <a:lnTo>
                    <a:pt x="113506" y="36280"/>
                  </a:lnTo>
                  <a:lnTo>
                    <a:pt x="113808" y="35226"/>
                  </a:lnTo>
                  <a:lnTo>
                    <a:pt x="113958" y="34323"/>
                  </a:lnTo>
                  <a:lnTo>
                    <a:pt x="114109" y="33269"/>
                  </a:lnTo>
                  <a:lnTo>
                    <a:pt x="114109" y="32215"/>
                  </a:lnTo>
                  <a:lnTo>
                    <a:pt x="113958" y="31162"/>
                  </a:lnTo>
                  <a:lnTo>
                    <a:pt x="113657" y="30258"/>
                  </a:lnTo>
                  <a:lnTo>
                    <a:pt x="113356" y="29205"/>
                  </a:lnTo>
                  <a:lnTo>
                    <a:pt x="113055" y="28301"/>
                  </a:lnTo>
                  <a:lnTo>
                    <a:pt x="112603" y="27398"/>
                  </a:lnTo>
                  <a:lnTo>
                    <a:pt x="112001" y="26645"/>
                  </a:lnTo>
                  <a:lnTo>
                    <a:pt x="111399" y="25893"/>
                  </a:lnTo>
                  <a:lnTo>
                    <a:pt x="110646" y="25140"/>
                  </a:lnTo>
                  <a:lnTo>
                    <a:pt x="109894" y="24538"/>
                  </a:lnTo>
                  <a:lnTo>
                    <a:pt x="108990" y="23936"/>
                  </a:lnTo>
                  <a:lnTo>
                    <a:pt x="108087" y="23484"/>
                  </a:lnTo>
                  <a:lnTo>
                    <a:pt x="107184" y="23032"/>
                  </a:lnTo>
                  <a:lnTo>
                    <a:pt x="106130" y="22731"/>
                  </a:lnTo>
                  <a:lnTo>
                    <a:pt x="12796" y="301"/>
                  </a:lnTo>
                  <a:lnTo>
                    <a:pt x="11742" y="151"/>
                  </a:lnTo>
                  <a:lnTo>
                    <a:pt x="1068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9"/>
            <p:cNvSpPr/>
            <p:nvPr/>
          </p:nvSpPr>
          <p:spPr>
            <a:xfrm>
              <a:off x="3778897" y="1527731"/>
              <a:ext cx="1936144" cy="733081"/>
            </a:xfrm>
            <a:custGeom>
              <a:avLst/>
              <a:gdLst/>
              <a:ahLst/>
              <a:cxnLst/>
              <a:rect l="l" t="t" r="r" b="b"/>
              <a:pathLst>
                <a:path w="114109" h="43205" fill="none" extrusionOk="0">
                  <a:moveTo>
                    <a:pt x="301" y="7979"/>
                  </a:moveTo>
                  <a:lnTo>
                    <a:pt x="301" y="7979"/>
                  </a:lnTo>
                  <a:lnTo>
                    <a:pt x="602" y="6925"/>
                  </a:lnTo>
                  <a:lnTo>
                    <a:pt x="1054" y="6022"/>
                  </a:lnTo>
                  <a:lnTo>
                    <a:pt x="1506" y="5118"/>
                  </a:lnTo>
                  <a:lnTo>
                    <a:pt x="2108" y="4215"/>
                  </a:lnTo>
                  <a:lnTo>
                    <a:pt x="2710" y="3462"/>
                  </a:lnTo>
                  <a:lnTo>
                    <a:pt x="3463" y="2710"/>
                  </a:lnTo>
                  <a:lnTo>
                    <a:pt x="4215" y="2108"/>
                  </a:lnTo>
                  <a:lnTo>
                    <a:pt x="4968" y="1505"/>
                  </a:lnTo>
                  <a:lnTo>
                    <a:pt x="5871" y="1054"/>
                  </a:lnTo>
                  <a:lnTo>
                    <a:pt x="6774" y="753"/>
                  </a:lnTo>
                  <a:lnTo>
                    <a:pt x="7678" y="452"/>
                  </a:lnTo>
                  <a:lnTo>
                    <a:pt x="8731" y="151"/>
                  </a:lnTo>
                  <a:lnTo>
                    <a:pt x="9785" y="0"/>
                  </a:lnTo>
                  <a:lnTo>
                    <a:pt x="10688" y="0"/>
                  </a:lnTo>
                  <a:lnTo>
                    <a:pt x="11742" y="151"/>
                  </a:lnTo>
                  <a:lnTo>
                    <a:pt x="12796" y="301"/>
                  </a:lnTo>
                  <a:lnTo>
                    <a:pt x="106130" y="22731"/>
                  </a:lnTo>
                  <a:lnTo>
                    <a:pt x="106130" y="22731"/>
                  </a:lnTo>
                  <a:lnTo>
                    <a:pt x="107184" y="23032"/>
                  </a:lnTo>
                  <a:lnTo>
                    <a:pt x="108087" y="23484"/>
                  </a:lnTo>
                  <a:lnTo>
                    <a:pt x="108990" y="23936"/>
                  </a:lnTo>
                  <a:lnTo>
                    <a:pt x="109894" y="24538"/>
                  </a:lnTo>
                  <a:lnTo>
                    <a:pt x="110646" y="25140"/>
                  </a:lnTo>
                  <a:lnTo>
                    <a:pt x="111399" y="25893"/>
                  </a:lnTo>
                  <a:lnTo>
                    <a:pt x="112001" y="26645"/>
                  </a:lnTo>
                  <a:lnTo>
                    <a:pt x="112603" y="27398"/>
                  </a:lnTo>
                  <a:lnTo>
                    <a:pt x="113055" y="28301"/>
                  </a:lnTo>
                  <a:lnTo>
                    <a:pt x="113356" y="29205"/>
                  </a:lnTo>
                  <a:lnTo>
                    <a:pt x="113657" y="30258"/>
                  </a:lnTo>
                  <a:lnTo>
                    <a:pt x="113958" y="31162"/>
                  </a:lnTo>
                  <a:lnTo>
                    <a:pt x="114109" y="32215"/>
                  </a:lnTo>
                  <a:lnTo>
                    <a:pt x="114109" y="33269"/>
                  </a:lnTo>
                  <a:lnTo>
                    <a:pt x="113958" y="34323"/>
                  </a:lnTo>
                  <a:lnTo>
                    <a:pt x="113808" y="35226"/>
                  </a:lnTo>
                  <a:lnTo>
                    <a:pt x="113808" y="35226"/>
                  </a:lnTo>
                  <a:lnTo>
                    <a:pt x="113506" y="36280"/>
                  </a:lnTo>
                  <a:lnTo>
                    <a:pt x="113055" y="37334"/>
                  </a:lnTo>
                  <a:lnTo>
                    <a:pt x="112603" y="38237"/>
                  </a:lnTo>
                  <a:lnTo>
                    <a:pt x="112001" y="38990"/>
                  </a:lnTo>
                  <a:lnTo>
                    <a:pt x="111399" y="39742"/>
                  </a:lnTo>
                  <a:lnTo>
                    <a:pt x="110646" y="40495"/>
                  </a:lnTo>
                  <a:lnTo>
                    <a:pt x="109894" y="41097"/>
                  </a:lnTo>
                  <a:lnTo>
                    <a:pt x="109141" y="41699"/>
                  </a:lnTo>
                  <a:lnTo>
                    <a:pt x="108238" y="42151"/>
                  </a:lnTo>
                  <a:lnTo>
                    <a:pt x="107334" y="42603"/>
                  </a:lnTo>
                  <a:lnTo>
                    <a:pt x="106431" y="42904"/>
                  </a:lnTo>
                  <a:lnTo>
                    <a:pt x="105377" y="43054"/>
                  </a:lnTo>
                  <a:lnTo>
                    <a:pt x="104324" y="43205"/>
                  </a:lnTo>
                  <a:lnTo>
                    <a:pt x="103420" y="43205"/>
                  </a:lnTo>
                  <a:lnTo>
                    <a:pt x="102367" y="43205"/>
                  </a:lnTo>
                  <a:lnTo>
                    <a:pt x="101313" y="42904"/>
                  </a:lnTo>
                  <a:lnTo>
                    <a:pt x="7979" y="20473"/>
                  </a:lnTo>
                  <a:lnTo>
                    <a:pt x="7979" y="20473"/>
                  </a:lnTo>
                  <a:lnTo>
                    <a:pt x="6925" y="20172"/>
                  </a:lnTo>
                  <a:lnTo>
                    <a:pt x="6022" y="19721"/>
                  </a:lnTo>
                  <a:lnTo>
                    <a:pt x="5119" y="19269"/>
                  </a:lnTo>
                  <a:lnTo>
                    <a:pt x="4215" y="18667"/>
                  </a:lnTo>
                  <a:lnTo>
                    <a:pt x="3463" y="18065"/>
                  </a:lnTo>
                  <a:lnTo>
                    <a:pt x="2710" y="17463"/>
                  </a:lnTo>
                  <a:lnTo>
                    <a:pt x="2108" y="16559"/>
                  </a:lnTo>
                  <a:lnTo>
                    <a:pt x="1656" y="15807"/>
                  </a:lnTo>
                  <a:lnTo>
                    <a:pt x="1054" y="14903"/>
                  </a:lnTo>
                  <a:lnTo>
                    <a:pt x="753" y="14000"/>
                  </a:lnTo>
                  <a:lnTo>
                    <a:pt x="452" y="13097"/>
                  </a:lnTo>
                  <a:lnTo>
                    <a:pt x="151" y="12043"/>
                  </a:lnTo>
                  <a:lnTo>
                    <a:pt x="0" y="11140"/>
                  </a:lnTo>
                  <a:lnTo>
                    <a:pt x="0" y="10086"/>
                  </a:lnTo>
                  <a:lnTo>
                    <a:pt x="151" y="9032"/>
                  </a:lnTo>
                  <a:lnTo>
                    <a:pt x="301" y="7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9"/>
            <p:cNvSpPr/>
            <p:nvPr/>
          </p:nvSpPr>
          <p:spPr>
            <a:xfrm>
              <a:off x="3809541" y="1509847"/>
              <a:ext cx="1936161" cy="733081"/>
            </a:xfrm>
            <a:custGeom>
              <a:avLst/>
              <a:gdLst/>
              <a:ahLst/>
              <a:cxnLst/>
              <a:rect l="l" t="t" r="r" b="b"/>
              <a:pathLst>
                <a:path w="114110" h="43205" extrusionOk="0">
                  <a:moveTo>
                    <a:pt x="9786" y="0"/>
                  </a:moveTo>
                  <a:lnTo>
                    <a:pt x="8732" y="151"/>
                  </a:lnTo>
                  <a:lnTo>
                    <a:pt x="7678" y="301"/>
                  </a:lnTo>
                  <a:lnTo>
                    <a:pt x="6775" y="602"/>
                  </a:lnTo>
                  <a:lnTo>
                    <a:pt x="5872" y="1054"/>
                  </a:lnTo>
                  <a:lnTo>
                    <a:pt x="4968" y="1506"/>
                  </a:lnTo>
                  <a:lnTo>
                    <a:pt x="4216" y="2108"/>
                  </a:lnTo>
                  <a:lnTo>
                    <a:pt x="3463" y="2710"/>
                  </a:lnTo>
                  <a:lnTo>
                    <a:pt x="2710" y="3463"/>
                  </a:lnTo>
                  <a:lnTo>
                    <a:pt x="2108" y="4215"/>
                  </a:lnTo>
                  <a:lnTo>
                    <a:pt x="1506" y="5119"/>
                  </a:lnTo>
                  <a:lnTo>
                    <a:pt x="1054" y="6022"/>
                  </a:lnTo>
                  <a:lnTo>
                    <a:pt x="603" y="6925"/>
                  </a:lnTo>
                  <a:lnTo>
                    <a:pt x="302" y="7979"/>
                  </a:lnTo>
                  <a:lnTo>
                    <a:pt x="151" y="9033"/>
                  </a:lnTo>
                  <a:lnTo>
                    <a:pt x="1" y="9936"/>
                  </a:lnTo>
                  <a:lnTo>
                    <a:pt x="1" y="10990"/>
                  </a:lnTo>
                  <a:lnTo>
                    <a:pt x="151" y="12043"/>
                  </a:lnTo>
                  <a:lnTo>
                    <a:pt x="452" y="12947"/>
                  </a:lnTo>
                  <a:lnTo>
                    <a:pt x="753" y="14000"/>
                  </a:lnTo>
                  <a:lnTo>
                    <a:pt x="1054" y="14904"/>
                  </a:lnTo>
                  <a:lnTo>
                    <a:pt x="1506" y="15807"/>
                  </a:lnTo>
                  <a:lnTo>
                    <a:pt x="2108" y="16560"/>
                  </a:lnTo>
                  <a:lnTo>
                    <a:pt x="2710" y="17312"/>
                  </a:lnTo>
                  <a:lnTo>
                    <a:pt x="3463" y="18065"/>
                  </a:lnTo>
                  <a:lnTo>
                    <a:pt x="4216" y="18667"/>
                  </a:lnTo>
                  <a:lnTo>
                    <a:pt x="5119" y="19269"/>
                  </a:lnTo>
                  <a:lnTo>
                    <a:pt x="6022" y="19721"/>
                  </a:lnTo>
                  <a:lnTo>
                    <a:pt x="6925" y="20172"/>
                  </a:lnTo>
                  <a:lnTo>
                    <a:pt x="7979" y="20474"/>
                  </a:lnTo>
                  <a:lnTo>
                    <a:pt x="101313" y="42904"/>
                  </a:lnTo>
                  <a:lnTo>
                    <a:pt x="102367" y="43054"/>
                  </a:lnTo>
                  <a:lnTo>
                    <a:pt x="103421" y="43205"/>
                  </a:lnTo>
                  <a:lnTo>
                    <a:pt x="104324" y="43205"/>
                  </a:lnTo>
                  <a:lnTo>
                    <a:pt x="105378" y="43054"/>
                  </a:lnTo>
                  <a:lnTo>
                    <a:pt x="106432" y="42753"/>
                  </a:lnTo>
                  <a:lnTo>
                    <a:pt x="107335" y="42452"/>
                  </a:lnTo>
                  <a:lnTo>
                    <a:pt x="108238" y="42151"/>
                  </a:lnTo>
                  <a:lnTo>
                    <a:pt x="109141" y="41700"/>
                  </a:lnTo>
                  <a:lnTo>
                    <a:pt x="109894" y="41097"/>
                  </a:lnTo>
                  <a:lnTo>
                    <a:pt x="110647" y="40495"/>
                  </a:lnTo>
                  <a:lnTo>
                    <a:pt x="111399" y="39743"/>
                  </a:lnTo>
                  <a:lnTo>
                    <a:pt x="112002" y="38990"/>
                  </a:lnTo>
                  <a:lnTo>
                    <a:pt x="112604" y="38087"/>
                  </a:lnTo>
                  <a:lnTo>
                    <a:pt x="113055" y="37183"/>
                  </a:lnTo>
                  <a:lnTo>
                    <a:pt x="113507" y="36280"/>
                  </a:lnTo>
                  <a:lnTo>
                    <a:pt x="113808" y="35226"/>
                  </a:lnTo>
                  <a:lnTo>
                    <a:pt x="113959" y="34173"/>
                  </a:lnTo>
                  <a:lnTo>
                    <a:pt x="114109" y="33119"/>
                  </a:lnTo>
                  <a:lnTo>
                    <a:pt x="114109" y="32216"/>
                  </a:lnTo>
                  <a:lnTo>
                    <a:pt x="113959" y="31162"/>
                  </a:lnTo>
                  <a:lnTo>
                    <a:pt x="113657" y="30108"/>
                  </a:lnTo>
                  <a:lnTo>
                    <a:pt x="113356" y="29205"/>
                  </a:lnTo>
                  <a:lnTo>
                    <a:pt x="113055" y="28302"/>
                  </a:lnTo>
                  <a:lnTo>
                    <a:pt x="112604" y="27398"/>
                  </a:lnTo>
                  <a:lnTo>
                    <a:pt x="112002" y="26646"/>
                  </a:lnTo>
                  <a:lnTo>
                    <a:pt x="111399" y="25893"/>
                  </a:lnTo>
                  <a:lnTo>
                    <a:pt x="110647" y="25140"/>
                  </a:lnTo>
                  <a:lnTo>
                    <a:pt x="109894" y="24538"/>
                  </a:lnTo>
                  <a:lnTo>
                    <a:pt x="108991" y="23936"/>
                  </a:lnTo>
                  <a:lnTo>
                    <a:pt x="108088" y="23484"/>
                  </a:lnTo>
                  <a:lnTo>
                    <a:pt x="107184" y="23033"/>
                  </a:lnTo>
                  <a:lnTo>
                    <a:pt x="106131" y="22732"/>
                  </a:lnTo>
                  <a:lnTo>
                    <a:pt x="12796" y="301"/>
                  </a:lnTo>
                  <a:lnTo>
                    <a:pt x="11743" y="151"/>
                  </a:lnTo>
                  <a:lnTo>
                    <a:pt x="10689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9"/>
            <p:cNvSpPr/>
            <p:nvPr/>
          </p:nvSpPr>
          <p:spPr>
            <a:xfrm>
              <a:off x="3809541" y="1509847"/>
              <a:ext cx="1936161" cy="733081"/>
            </a:xfrm>
            <a:custGeom>
              <a:avLst/>
              <a:gdLst/>
              <a:ahLst/>
              <a:cxnLst/>
              <a:rect l="l" t="t" r="r" b="b"/>
              <a:pathLst>
                <a:path w="114110" h="43205" fill="none" extrusionOk="0">
                  <a:moveTo>
                    <a:pt x="302" y="7979"/>
                  </a:moveTo>
                  <a:lnTo>
                    <a:pt x="302" y="7979"/>
                  </a:lnTo>
                  <a:lnTo>
                    <a:pt x="603" y="6925"/>
                  </a:lnTo>
                  <a:lnTo>
                    <a:pt x="1054" y="6022"/>
                  </a:lnTo>
                  <a:lnTo>
                    <a:pt x="1506" y="5119"/>
                  </a:lnTo>
                  <a:lnTo>
                    <a:pt x="2108" y="4215"/>
                  </a:lnTo>
                  <a:lnTo>
                    <a:pt x="2710" y="3463"/>
                  </a:lnTo>
                  <a:lnTo>
                    <a:pt x="3463" y="2710"/>
                  </a:lnTo>
                  <a:lnTo>
                    <a:pt x="4216" y="2108"/>
                  </a:lnTo>
                  <a:lnTo>
                    <a:pt x="4968" y="1506"/>
                  </a:lnTo>
                  <a:lnTo>
                    <a:pt x="5872" y="1054"/>
                  </a:lnTo>
                  <a:lnTo>
                    <a:pt x="6775" y="602"/>
                  </a:lnTo>
                  <a:lnTo>
                    <a:pt x="7678" y="301"/>
                  </a:lnTo>
                  <a:lnTo>
                    <a:pt x="8732" y="151"/>
                  </a:lnTo>
                  <a:lnTo>
                    <a:pt x="9786" y="0"/>
                  </a:lnTo>
                  <a:lnTo>
                    <a:pt x="10689" y="0"/>
                  </a:lnTo>
                  <a:lnTo>
                    <a:pt x="11743" y="151"/>
                  </a:lnTo>
                  <a:lnTo>
                    <a:pt x="12796" y="301"/>
                  </a:lnTo>
                  <a:lnTo>
                    <a:pt x="106131" y="22732"/>
                  </a:lnTo>
                  <a:lnTo>
                    <a:pt x="106131" y="22732"/>
                  </a:lnTo>
                  <a:lnTo>
                    <a:pt x="107184" y="23033"/>
                  </a:lnTo>
                  <a:lnTo>
                    <a:pt x="108088" y="23484"/>
                  </a:lnTo>
                  <a:lnTo>
                    <a:pt x="108991" y="23936"/>
                  </a:lnTo>
                  <a:lnTo>
                    <a:pt x="109894" y="24538"/>
                  </a:lnTo>
                  <a:lnTo>
                    <a:pt x="110647" y="25140"/>
                  </a:lnTo>
                  <a:lnTo>
                    <a:pt x="111399" y="25893"/>
                  </a:lnTo>
                  <a:lnTo>
                    <a:pt x="112002" y="26646"/>
                  </a:lnTo>
                  <a:lnTo>
                    <a:pt x="112604" y="27398"/>
                  </a:lnTo>
                  <a:lnTo>
                    <a:pt x="113055" y="28302"/>
                  </a:lnTo>
                  <a:lnTo>
                    <a:pt x="113356" y="29205"/>
                  </a:lnTo>
                  <a:lnTo>
                    <a:pt x="113657" y="30108"/>
                  </a:lnTo>
                  <a:lnTo>
                    <a:pt x="113959" y="31162"/>
                  </a:lnTo>
                  <a:lnTo>
                    <a:pt x="114109" y="32216"/>
                  </a:lnTo>
                  <a:lnTo>
                    <a:pt x="114109" y="33119"/>
                  </a:lnTo>
                  <a:lnTo>
                    <a:pt x="113959" y="34173"/>
                  </a:lnTo>
                  <a:lnTo>
                    <a:pt x="113808" y="35226"/>
                  </a:lnTo>
                  <a:lnTo>
                    <a:pt x="113808" y="35226"/>
                  </a:lnTo>
                  <a:lnTo>
                    <a:pt x="113507" y="36280"/>
                  </a:lnTo>
                  <a:lnTo>
                    <a:pt x="113055" y="37183"/>
                  </a:lnTo>
                  <a:lnTo>
                    <a:pt x="112604" y="38087"/>
                  </a:lnTo>
                  <a:lnTo>
                    <a:pt x="112002" y="38990"/>
                  </a:lnTo>
                  <a:lnTo>
                    <a:pt x="111399" y="39743"/>
                  </a:lnTo>
                  <a:lnTo>
                    <a:pt x="110647" y="40495"/>
                  </a:lnTo>
                  <a:lnTo>
                    <a:pt x="109894" y="41097"/>
                  </a:lnTo>
                  <a:lnTo>
                    <a:pt x="109141" y="41700"/>
                  </a:lnTo>
                  <a:lnTo>
                    <a:pt x="108238" y="42151"/>
                  </a:lnTo>
                  <a:lnTo>
                    <a:pt x="107335" y="42452"/>
                  </a:lnTo>
                  <a:lnTo>
                    <a:pt x="106432" y="42753"/>
                  </a:lnTo>
                  <a:lnTo>
                    <a:pt x="105378" y="43054"/>
                  </a:lnTo>
                  <a:lnTo>
                    <a:pt x="104324" y="43205"/>
                  </a:lnTo>
                  <a:lnTo>
                    <a:pt x="103421" y="43205"/>
                  </a:lnTo>
                  <a:lnTo>
                    <a:pt x="102367" y="43054"/>
                  </a:lnTo>
                  <a:lnTo>
                    <a:pt x="101313" y="42904"/>
                  </a:lnTo>
                  <a:lnTo>
                    <a:pt x="7979" y="20474"/>
                  </a:lnTo>
                  <a:lnTo>
                    <a:pt x="7979" y="20474"/>
                  </a:lnTo>
                  <a:lnTo>
                    <a:pt x="6925" y="20172"/>
                  </a:lnTo>
                  <a:lnTo>
                    <a:pt x="6022" y="19721"/>
                  </a:lnTo>
                  <a:lnTo>
                    <a:pt x="5119" y="19269"/>
                  </a:lnTo>
                  <a:lnTo>
                    <a:pt x="4216" y="18667"/>
                  </a:lnTo>
                  <a:lnTo>
                    <a:pt x="3463" y="18065"/>
                  </a:lnTo>
                  <a:lnTo>
                    <a:pt x="2710" y="17312"/>
                  </a:lnTo>
                  <a:lnTo>
                    <a:pt x="2108" y="16560"/>
                  </a:lnTo>
                  <a:lnTo>
                    <a:pt x="1506" y="15807"/>
                  </a:lnTo>
                  <a:lnTo>
                    <a:pt x="1054" y="14904"/>
                  </a:lnTo>
                  <a:lnTo>
                    <a:pt x="753" y="14000"/>
                  </a:lnTo>
                  <a:lnTo>
                    <a:pt x="452" y="12947"/>
                  </a:lnTo>
                  <a:lnTo>
                    <a:pt x="151" y="12043"/>
                  </a:lnTo>
                  <a:lnTo>
                    <a:pt x="1" y="10990"/>
                  </a:lnTo>
                  <a:lnTo>
                    <a:pt x="1" y="9936"/>
                  </a:lnTo>
                  <a:lnTo>
                    <a:pt x="151" y="9033"/>
                  </a:lnTo>
                  <a:lnTo>
                    <a:pt x="302" y="79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9"/>
            <p:cNvSpPr/>
            <p:nvPr/>
          </p:nvSpPr>
          <p:spPr>
            <a:xfrm>
              <a:off x="4024095" y="1627347"/>
              <a:ext cx="1507036" cy="498098"/>
            </a:xfrm>
            <a:custGeom>
              <a:avLst/>
              <a:gdLst/>
              <a:ahLst/>
              <a:cxnLst/>
              <a:rect l="l" t="t" r="r" b="b"/>
              <a:pathLst>
                <a:path w="88819" h="29356" extrusionOk="0">
                  <a:moveTo>
                    <a:pt x="4517" y="0"/>
                  </a:moveTo>
                  <a:lnTo>
                    <a:pt x="3463" y="301"/>
                  </a:lnTo>
                  <a:lnTo>
                    <a:pt x="2560" y="753"/>
                  </a:lnTo>
                  <a:lnTo>
                    <a:pt x="1807" y="1355"/>
                  </a:lnTo>
                  <a:lnTo>
                    <a:pt x="1055" y="2108"/>
                  </a:lnTo>
                  <a:lnTo>
                    <a:pt x="603" y="3011"/>
                  </a:lnTo>
                  <a:lnTo>
                    <a:pt x="151" y="4065"/>
                  </a:lnTo>
                  <a:lnTo>
                    <a:pt x="1" y="5118"/>
                  </a:lnTo>
                  <a:lnTo>
                    <a:pt x="151" y="6172"/>
                  </a:lnTo>
                  <a:lnTo>
                    <a:pt x="453" y="7075"/>
                  </a:lnTo>
                  <a:lnTo>
                    <a:pt x="904" y="7979"/>
                  </a:lnTo>
                  <a:lnTo>
                    <a:pt x="1506" y="8882"/>
                  </a:lnTo>
                  <a:lnTo>
                    <a:pt x="2259" y="9484"/>
                  </a:lnTo>
                  <a:lnTo>
                    <a:pt x="3162" y="10086"/>
                  </a:lnTo>
                  <a:lnTo>
                    <a:pt x="4065" y="10387"/>
                  </a:lnTo>
                  <a:lnTo>
                    <a:pt x="82195" y="29205"/>
                  </a:lnTo>
                  <a:lnTo>
                    <a:pt x="83249" y="29355"/>
                  </a:lnTo>
                  <a:lnTo>
                    <a:pt x="84303" y="29355"/>
                  </a:lnTo>
                  <a:lnTo>
                    <a:pt x="85356" y="29054"/>
                  </a:lnTo>
                  <a:lnTo>
                    <a:pt x="86260" y="28602"/>
                  </a:lnTo>
                  <a:lnTo>
                    <a:pt x="87012" y="28000"/>
                  </a:lnTo>
                  <a:lnTo>
                    <a:pt x="87765" y="27248"/>
                  </a:lnTo>
                  <a:lnTo>
                    <a:pt x="88217" y="26344"/>
                  </a:lnTo>
                  <a:lnTo>
                    <a:pt x="88668" y="25291"/>
                  </a:lnTo>
                  <a:lnTo>
                    <a:pt x="88819" y="24237"/>
                  </a:lnTo>
                  <a:lnTo>
                    <a:pt x="88668" y="23183"/>
                  </a:lnTo>
                  <a:lnTo>
                    <a:pt x="88367" y="22129"/>
                  </a:lnTo>
                  <a:lnTo>
                    <a:pt x="87916" y="21226"/>
                  </a:lnTo>
                  <a:lnTo>
                    <a:pt x="87313" y="20473"/>
                  </a:lnTo>
                  <a:lnTo>
                    <a:pt x="86561" y="19721"/>
                  </a:lnTo>
                  <a:lnTo>
                    <a:pt x="85657" y="19269"/>
                  </a:lnTo>
                  <a:lnTo>
                    <a:pt x="84754" y="18817"/>
                  </a:lnTo>
                  <a:lnTo>
                    <a:pt x="6625" y="151"/>
                  </a:lnTo>
                  <a:lnTo>
                    <a:pt x="557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9"/>
            <p:cNvSpPr/>
            <p:nvPr/>
          </p:nvSpPr>
          <p:spPr>
            <a:xfrm>
              <a:off x="4024095" y="1627347"/>
              <a:ext cx="1507036" cy="498098"/>
            </a:xfrm>
            <a:custGeom>
              <a:avLst/>
              <a:gdLst/>
              <a:ahLst/>
              <a:cxnLst/>
              <a:rect l="l" t="t" r="r" b="b"/>
              <a:pathLst>
                <a:path w="88819" h="29356" fill="none" extrusionOk="0">
                  <a:moveTo>
                    <a:pt x="151" y="4065"/>
                  </a:moveTo>
                  <a:lnTo>
                    <a:pt x="151" y="4065"/>
                  </a:lnTo>
                  <a:lnTo>
                    <a:pt x="603" y="3011"/>
                  </a:lnTo>
                  <a:lnTo>
                    <a:pt x="1055" y="2108"/>
                  </a:lnTo>
                  <a:lnTo>
                    <a:pt x="1807" y="1355"/>
                  </a:lnTo>
                  <a:lnTo>
                    <a:pt x="2560" y="753"/>
                  </a:lnTo>
                  <a:lnTo>
                    <a:pt x="3463" y="301"/>
                  </a:lnTo>
                  <a:lnTo>
                    <a:pt x="4517" y="0"/>
                  </a:lnTo>
                  <a:lnTo>
                    <a:pt x="5571" y="0"/>
                  </a:lnTo>
                  <a:lnTo>
                    <a:pt x="6625" y="151"/>
                  </a:lnTo>
                  <a:lnTo>
                    <a:pt x="84754" y="18817"/>
                  </a:lnTo>
                  <a:lnTo>
                    <a:pt x="84754" y="18817"/>
                  </a:lnTo>
                  <a:lnTo>
                    <a:pt x="85657" y="19269"/>
                  </a:lnTo>
                  <a:lnTo>
                    <a:pt x="86561" y="19721"/>
                  </a:lnTo>
                  <a:lnTo>
                    <a:pt x="87313" y="20473"/>
                  </a:lnTo>
                  <a:lnTo>
                    <a:pt x="87916" y="21226"/>
                  </a:lnTo>
                  <a:lnTo>
                    <a:pt x="88367" y="22129"/>
                  </a:lnTo>
                  <a:lnTo>
                    <a:pt x="88668" y="23183"/>
                  </a:lnTo>
                  <a:lnTo>
                    <a:pt x="88819" y="24237"/>
                  </a:lnTo>
                  <a:lnTo>
                    <a:pt x="88668" y="25291"/>
                  </a:lnTo>
                  <a:lnTo>
                    <a:pt x="88668" y="25291"/>
                  </a:lnTo>
                  <a:lnTo>
                    <a:pt x="88217" y="26344"/>
                  </a:lnTo>
                  <a:lnTo>
                    <a:pt x="87765" y="27248"/>
                  </a:lnTo>
                  <a:lnTo>
                    <a:pt x="87012" y="28000"/>
                  </a:lnTo>
                  <a:lnTo>
                    <a:pt x="86260" y="28602"/>
                  </a:lnTo>
                  <a:lnTo>
                    <a:pt x="85356" y="29054"/>
                  </a:lnTo>
                  <a:lnTo>
                    <a:pt x="84303" y="29355"/>
                  </a:lnTo>
                  <a:lnTo>
                    <a:pt x="83249" y="29355"/>
                  </a:lnTo>
                  <a:lnTo>
                    <a:pt x="82195" y="29205"/>
                  </a:lnTo>
                  <a:lnTo>
                    <a:pt x="4065" y="10387"/>
                  </a:lnTo>
                  <a:lnTo>
                    <a:pt x="4065" y="10387"/>
                  </a:lnTo>
                  <a:lnTo>
                    <a:pt x="3162" y="10086"/>
                  </a:lnTo>
                  <a:lnTo>
                    <a:pt x="2259" y="9484"/>
                  </a:lnTo>
                  <a:lnTo>
                    <a:pt x="1506" y="8882"/>
                  </a:lnTo>
                  <a:lnTo>
                    <a:pt x="904" y="7979"/>
                  </a:lnTo>
                  <a:lnTo>
                    <a:pt x="453" y="7075"/>
                  </a:lnTo>
                  <a:lnTo>
                    <a:pt x="151" y="6172"/>
                  </a:lnTo>
                  <a:lnTo>
                    <a:pt x="1" y="5118"/>
                  </a:lnTo>
                  <a:lnTo>
                    <a:pt x="151" y="40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9"/>
            <p:cNvSpPr/>
            <p:nvPr/>
          </p:nvSpPr>
          <p:spPr>
            <a:xfrm>
              <a:off x="3382978" y="1553267"/>
              <a:ext cx="544080" cy="541518"/>
            </a:xfrm>
            <a:custGeom>
              <a:avLst/>
              <a:gdLst/>
              <a:ahLst/>
              <a:cxnLst/>
              <a:rect l="l" t="t" r="r" b="b"/>
              <a:pathLst>
                <a:path w="32066" h="31915" extrusionOk="0">
                  <a:moveTo>
                    <a:pt x="9033" y="0"/>
                  </a:moveTo>
                  <a:lnTo>
                    <a:pt x="6474" y="302"/>
                  </a:lnTo>
                  <a:lnTo>
                    <a:pt x="5420" y="603"/>
                  </a:lnTo>
                  <a:lnTo>
                    <a:pt x="4366" y="904"/>
                  </a:lnTo>
                  <a:lnTo>
                    <a:pt x="3463" y="1506"/>
                  </a:lnTo>
                  <a:lnTo>
                    <a:pt x="2560" y="2259"/>
                  </a:lnTo>
                  <a:lnTo>
                    <a:pt x="1807" y="3011"/>
                  </a:lnTo>
                  <a:lnTo>
                    <a:pt x="1205" y="3764"/>
                  </a:lnTo>
                  <a:lnTo>
                    <a:pt x="753" y="4667"/>
                  </a:lnTo>
                  <a:lnTo>
                    <a:pt x="452" y="5721"/>
                  </a:lnTo>
                  <a:lnTo>
                    <a:pt x="151" y="6775"/>
                  </a:lnTo>
                  <a:lnTo>
                    <a:pt x="1" y="7828"/>
                  </a:lnTo>
                  <a:lnTo>
                    <a:pt x="151" y="8882"/>
                  </a:lnTo>
                  <a:lnTo>
                    <a:pt x="302" y="9936"/>
                  </a:lnTo>
                  <a:lnTo>
                    <a:pt x="603" y="10839"/>
                  </a:lnTo>
                  <a:lnTo>
                    <a:pt x="1054" y="11893"/>
                  </a:lnTo>
                  <a:lnTo>
                    <a:pt x="1657" y="12796"/>
                  </a:lnTo>
                  <a:lnTo>
                    <a:pt x="2409" y="13699"/>
                  </a:lnTo>
                  <a:lnTo>
                    <a:pt x="18216" y="29506"/>
                  </a:lnTo>
                  <a:lnTo>
                    <a:pt x="19119" y="30259"/>
                  </a:lnTo>
                  <a:lnTo>
                    <a:pt x="20022" y="31011"/>
                  </a:lnTo>
                  <a:lnTo>
                    <a:pt x="21076" y="31463"/>
                  </a:lnTo>
                  <a:lnTo>
                    <a:pt x="22130" y="31764"/>
                  </a:lnTo>
                  <a:lnTo>
                    <a:pt x="23184" y="31915"/>
                  </a:lnTo>
                  <a:lnTo>
                    <a:pt x="24237" y="31915"/>
                  </a:lnTo>
                  <a:lnTo>
                    <a:pt x="25291" y="31764"/>
                  </a:lnTo>
                  <a:lnTo>
                    <a:pt x="26194" y="31614"/>
                  </a:lnTo>
                  <a:lnTo>
                    <a:pt x="27248" y="31162"/>
                  </a:lnTo>
                  <a:lnTo>
                    <a:pt x="28151" y="30710"/>
                  </a:lnTo>
                  <a:lnTo>
                    <a:pt x="29055" y="30108"/>
                  </a:lnTo>
                  <a:lnTo>
                    <a:pt x="29807" y="29356"/>
                  </a:lnTo>
                  <a:lnTo>
                    <a:pt x="30410" y="28603"/>
                  </a:lnTo>
                  <a:lnTo>
                    <a:pt x="31012" y="27549"/>
                  </a:lnTo>
                  <a:lnTo>
                    <a:pt x="31463" y="26495"/>
                  </a:lnTo>
                  <a:lnTo>
                    <a:pt x="31764" y="25441"/>
                  </a:lnTo>
                  <a:lnTo>
                    <a:pt x="32065" y="22882"/>
                  </a:lnTo>
                  <a:lnTo>
                    <a:pt x="32065" y="20323"/>
                  </a:lnTo>
                  <a:lnTo>
                    <a:pt x="31764" y="17764"/>
                  </a:lnTo>
                  <a:lnTo>
                    <a:pt x="31162" y="15355"/>
                  </a:lnTo>
                  <a:lnTo>
                    <a:pt x="30259" y="12796"/>
                  </a:lnTo>
                  <a:lnTo>
                    <a:pt x="29055" y="10538"/>
                  </a:lnTo>
                  <a:lnTo>
                    <a:pt x="27549" y="8280"/>
                  </a:lnTo>
                  <a:lnTo>
                    <a:pt x="25743" y="6323"/>
                  </a:lnTo>
                  <a:lnTo>
                    <a:pt x="23635" y="4517"/>
                  </a:lnTo>
                  <a:lnTo>
                    <a:pt x="21377" y="3011"/>
                  </a:lnTo>
                  <a:lnTo>
                    <a:pt x="19119" y="1807"/>
                  </a:lnTo>
                  <a:lnTo>
                    <a:pt x="16711" y="904"/>
                  </a:lnTo>
                  <a:lnTo>
                    <a:pt x="14151" y="302"/>
                  </a:lnTo>
                  <a:lnTo>
                    <a:pt x="1159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3382978" y="1553267"/>
              <a:ext cx="544080" cy="541518"/>
            </a:xfrm>
            <a:custGeom>
              <a:avLst/>
              <a:gdLst/>
              <a:ahLst/>
              <a:cxnLst/>
              <a:rect l="l" t="t" r="r" b="b"/>
              <a:pathLst>
                <a:path w="32066" h="31915" fill="none" extrusionOk="0">
                  <a:moveTo>
                    <a:pt x="25743" y="6323"/>
                  </a:moveTo>
                  <a:lnTo>
                    <a:pt x="25743" y="6323"/>
                  </a:lnTo>
                  <a:lnTo>
                    <a:pt x="23635" y="4517"/>
                  </a:lnTo>
                  <a:lnTo>
                    <a:pt x="21377" y="3011"/>
                  </a:lnTo>
                  <a:lnTo>
                    <a:pt x="19119" y="1807"/>
                  </a:lnTo>
                  <a:lnTo>
                    <a:pt x="16711" y="904"/>
                  </a:lnTo>
                  <a:lnTo>
                    <a:pt x="14151" y="302"/>
                  </a:lnTo>
                  <a:lnTo>
                    <a:pt x="11592" y="0"/>
                  </a:lnTo>
                  <a:lnTo>
                    <a:pt x="9033" y="0"/>
                  </a:lnTo>
                  <a:lnTo>
                    <a:pt x="6474" y="302"/>
                  </a:lnTo>
                  <a:lnTo>
                    <a:pt x="6474" y="302"/>
                  </a:lnTo>
                  <a:lnTo>
                    <a:pt x="5420" y="603"/>
                  </a:lnTo>
                  <a:lnTo>
                    <a:pt x="4366" y="904"/>
                  </a:lnTo>
                  <a:lnTo>
                    <a:pt x="3463" y="1506"/>
                  </a:lnTo>
                  <a:lnTo>
                    <a:pt x="2560" y="2259"/>
                  </a:lnTo>
                  <a:lnTo>
                    <a:pt x="1807" y="3011"/>
                  </a:lnTo>
                  <a:lnTo>
                    <a:pt x="1205" y="3764"/>
                  </a:lnTo>
                  <a:lnTo>
                    <a:pt x="753" y="4667"/>
                  </a:lnTo>
                  <a:lnTo>
                    <a:pt x="452" y="5721"/>
                  </a:lnTo>
                  <a:lnTo>
                    <a:pt x="151" y="6775"/>
                  </a:lnTo>
                  <a:lnTo>
                    <a:pt x="1" y="7828"/>
                  </a:lnTo>
                  <a:lnTo>
                    <a:pt x="151" y="8882"/>
                  </a:lnTo>
                  <a:lnTo>
                    <a:pt x="302" y="9936"/>
                  </a:lnTo>
                  <a:lnTo>
                    <a:pt x="603" y="10839"/>
                  </a:lnTo>
                  <a:lnTo>
                    <a:pt x="1054" y="11893"/>
                  </a:lnTo>
                  <a:lnTo>
                    <a:pt x="1657" y="12796"/>
                  </a:lnTo>
                  <a:lnTo>
                    <a:pt x="2409" y="13699"/>
                  </a:lnTo>
                  <a:lnTo>
                    <a:pt x="18216" y="29506"/>
                  </a:lnTo>
                  <a:lnTo>
                    <a:pt x="18216" y="29506"/>
                  </a:lnTo>
                  <a:lnTo>
                    <a:pt x="19119" y="30259"/>
                  </a:lnTo>
                  <a:lnTo>
                    <a:pt x="20022" y="31011"/>
                  </a:lnTo>
                  <a:lnTo>
                    <a:pt x="21076" y="31463"/>
                  </a:lnTo>
                  <a:lnTo>
                    <a:pt x="22130" y="31764"/>
                  </a:lnTo>
                  <a:lnTo>
                    <a:pt x="23184" y="31915"/>
                  </a:lnTo>
                  <a:lnTo>
                    <a:pt x="24237" y="31915"/>
                  </a:lnTo>
                  <a:lnTo>
                    <a:pt x="25291" y="31764"/>
                  </a:lnTo>
                  <a:lnTo>
                    <a:pt x="26194" y="31614"/>
                  </a:lnTo>
                  <a:lnTo>
                    <a:pt x="27248" y="31162"/>
                  </a:lnTo>
                  <a:lnTo>
                    <a:pt x="28151" y="30710"/>
                  </a:lnTo>
                  <a:lnTo>
                    <a:pt x="29055" y="30108"/>
                  </a:lnTo>
                  <a:lnTo>
                    <a:pt x="29807" y="29356"/>
                  </a:lnTo>
                  <a:lnTo>
                    <a:pt x="30410" y="28603"/>
                  </a:lnTo>
                  <a:lnTo>
                    <a:pt x="31012" y="27549"/>
                  </a:lnTo>
                  <a:lnTo>
                    <a:pt x="31463" y="26495"/>
                  </a:lnTo>
                  <a:lnTo>
                    <a:pt x="31764" y="25441"/>
                  </a:lnTo>
                  <a:lnTo>
                    <a:pt x="31764" y="25441"/>
                  </a:lnTo>
                  <a:lnTo>
                    <a:pt x="32065" y="22882"/>
                  </a:lnTo>
                  <a:lnTo>
                    <a:pt x="32065" y="20323"/>
                  </a:lnTo>
                  <a:lnTo>
                    <a:pt x="31764" y="17764"/>
                  </a:lnTo>
                  <a:lnTo>
                    <a:pt x="31162" y="15355"/>
                  </a:lnTo>
                  <a:lnTo>
                    <a:pt x="30259" y="12796"/>
                  </a:lnTo>
                  <a:lnTo>
                    <a:pt x="29055" y="10538"/>
                  </a:lnTo>
                  <a:lnTo>
                    <a:pt x="27549" y="8280"/>
                  </a:lnTo>
                  <a:lnTo>
                    <a:pt x="25743" y="63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2642244" y="1721839"/>
              <a:ext cx="1116224" cy="1113679"/>
            </a:xfrm>
            <a:custGeom>
              <a:avLst/>
              <a:gdLst/>
              <a:ahLst/>
              <a:cxnLst/>
              <a:rect l="l" t="t" r="r" b="b"/>
              <a:pathLst>
                <a:path w="65786" h="65636" extrusionOk="0">
                  <a:moveTo>
                    <a:pt x="32818" y="1"/>
                  </a:moveTo>
                  <a:lnTo>
                    <a:pt x="29506" y="152"/>
                  </a:lnTo>
                  <a:lnTo>
                    <a:pt x="26194" y="603"/>
                  </a:lnTo>
                  <a:lnTo>
                    <a:pt x="23033" y="1506"/>
                  </a:lnTo>
                  <a:lnTo>
                    <a:pt x="20022" y="2560"/>
                  </a:lnTo>
                  <a:lnTo>
                    <a:pt x="17162" y="3915"/>
                  </a:lnTo>
                  <a:lnTo>
                    <a:pt x="14452" y="5571"/>
                  </a:lnTo>
                  <a:lnTo>
                    <a:pt x="11893" y="7528"/>
                  </a:lnTo>
                  <a:lnTo>
                    <a:pt x="9635" y="9635"/>
                  </a:lnTo>
                  <a:lnTo>
                    <a:pt x="7527" y="11894"/>
                  </a:lnTo>
                  <a:lnTo>
                    <a:pt x="5570" y="14453"/>
                  </a:lnTo>
                  <a:lnTo>
                    <a:pt x="3914" y="17162"/>
                  </a:lnTo>
                  <a:lnTo>
                    <a:pt x="2560" y="20023"/>
                  </a:lnTo>
                  <a:lnTo>
                    <a:pt x="1506" y="23033"/>
                  </a:lnTo>
                  <a:lnTo>
                    <a:pt x="603" y="26195"/>
                  </a:lnTo>
                  <a:lnTo>
                    <a:pt x="151" y="29507"/>
                  </a:lnTo>
                  <a:lnTo>
                    <a:pt x="0" y="32818"/>
                  </a:lnTo>
                  <a:lnTo>
                    <a:pt x="6022" y="32818"/>
                  </a:lnTo>
                  <a:lnTo>
                    <a:pt x="6173" y="30109"/>
                  </a:lnTo>
                  <a:lnTo>
                    <a:pt x="6624" y="27399"/>
                  </a:lnTo>
                  <a:lnTo>
                    <a:pt x="7226" y="24840"/>
                  </a:lnTo>
                  <a:lnTo>
                    <a:pt x="8130" y="22431"/>
                  </a:lnTo>
                  <a:lnTo>
                    <a:pt x="9183" y="20023"/>
                  </a:lnTo>
                  <a:lnTo>
                    <a:pt x="10538" y="17765"/>
                  </a:lnTo>
                  <a:lnTo>
                    <a:pt x="12194" y="15808"/>
                  </a:lnTo>
                  <a:lnTo>
                    <a:pt x="13850" y="13851"/>
                  </a:lnTo>
                  <a:lnTo>
                    <a:pt x="15807" y="12044"/>
                  </a:lnTo>
                  <a:lnTo>
                    <a:pt x="17915" y="10539"/>
                  </a:lnTo>
                  <a:lnTo>
                    <a:pt x="20022" y="9184"/>
                  </a:lnTo>
                  <a:lnTo>
                    <a:pt x="22431" y="8130"/>
                  </a:lnTo>
                  <a:lnTo>
                    <a:pt x="24839" y="7227"/>
                  </a:lnTo>
                  <a:lnTo>
                    <a:pt x="27399" y="6474"/>
                  </a:lnTo>
                  <a:lnTo>
                    <a:pt x="30108" y="6173"/>
                  </a:lnTo>
                  <a:lnTo>
                    <a:pt x="32818" y="6023"/>
                  </a:lnTo>
                  <a:lnTo>
                    <a:pt x="35528" y="6173"/>
                  </a:lnTo>
                  <a:lnTo>
                    <a:pt x="38237" y="6474"/>
                  </a:lnTo>
                  <a:lnTo>
                    <a:pt x="40796" y="7227"/>
                  </a:lnTo>
                  <a:lnTo>
                    <a:pt x="43356" y="8130"/>
                  </a:lnTo>
                  <a:lnTo>
                    <a:pt x="45614" y="9184"/>
                  </a:lnTo>
                  <a:lnTo>
                    <a:pt x="47872" y="10539"/>
                  </a:lnTo>
                  <a:lnTo>
                    <a:pt x="49979" y="12044"/>
                  </a:lnTo>
                  <a:lnTo>
                    <a:pt x="51786" y="13851"/>
                  </a:lnTo>
                  <a:lnTo>
                    <a:pt x="53592" y="15808"/>
                  </a:lnTo>
                  <a:lnTo>
                    <a:pt x="55098" y="17765"/>
                  </a:lnTo>
                  <a:lnTo>
                    <a:pt x="56453" y="20023"/>
                  </a:lnTo>
                  <a:lnTo>
                    <a:pt x="57657" y="22431"/>
                  </a:lnTo>
                  <a:lnTo>
                    <a:pt x="58560" y="24840"/>
                  </a:lnTo>
                  <a:lnTo>
                    <a:pt x="59162" y="27399"/>
                  </a:lnTo>
                  <a:lnTo>
                    <a:pt x="59614" y="30109"/>
                  </a:lnTo>
                  <a:lnTo>
                    <a:pt x="59764" y="32818"/>
                  </a:lnTo>
                  <a:lnTo>
                    <a:pt x="59614" y="35528"/>
                  </a:lnTo>
                  <a:lnTo>
                    <a:pt x="59162" y="38238"/>
                  </a:lnTo>
                  <a:lnTo>
                    <a:pt x="58560" y="40797"/>
                  </a:lnTo>
                  <a:lnTo>
                    <a:pt x="57657" y="43206"/>
                  </a:lnTo>
                  <a:lnTo>
                    <a:pt x="56453" y="45614"/>
                  </a:lnTo>
                  <a:lnTo>
                    <a:pt x="55098" y="47872"/>
                  </a:lnTo>
                  <a:lnTo>
                    <a:pt x="53592" y="49829"/>
                  </a:lnTo>
                  <a:lnTo>
                    <a:pt x="51786" y="51786"/>
                  </a:lnTo>
                  <a:lnTo>
                    <a:pt x="49979" y="53593"/>
                  </a:lnTo>
                  <a:lnTo>
                    <a:pt x="47872" y="55098"/>
                  </a:lnTo>
                  <a:lnTo>
                    <a:pt x="45614" y="56453"/>
                  </a:lnTo>
                  <a:lnTo>
                    <a:pt x="43356" y="57507"/>
                  </a:lnTo>
                  <a:lnTo>
                    <a:pt x="40796" y="58410"/>
                  </a:lnTo>
                  <a:lnTo>
                    <a:pt x="38237" y="59163"/>
                  </a:lnTo>
                  <a:lnTo>
                    <a:pt x="35528" y="59464"/>
                  </a:lnTo>
                  <a:lnTo>
                    <a:pt x="32818" y="59614"/>
                  </a:lnTo>
                  <a:lnTo>
                    <a:pt x="32818" y="65636"/>
                  </a:lnTo>
                  <a:lnTo>
                    <a:pt x="36280" y="65485"/>
                  </a:lnTo>
                  <a:lnTo>
                    <a:pt x="39442" y="65034"/>
                  </a:lnTo>
                  <a:lnTo>
                    <a:pt x="42603" y="64281"/>
                  </a:lnTo>
                  <a:lnTo>
                    <a:pt x="45614" y="63077"/>
                  </a:lnTo>
                  <a:lnTo>
                    <a:pt x="48474" y="61722"/>
                  </a:lnTo>
                  <a:lnTo>
                    <a:pt x="51184" y="60066"/>
                  </a:lnTo>
                  <a:lnTo>
                    <a:pt x="53743" y="58109"/>
                  </a:lnTo>
                  <a:lnTo>
                    <a:pt x="56151" y="56001"/>
                  </a:lnTo>
                  <a:lnTo>
                    <a:pt x="58259" y="53743"/>
                  </a:lnTo>
                  <a:lnTo>
                    <a:pt x="60065" y="51184"/>
                  </a:lnTo>
                  <a:lnTo>
                    <a:pt x="61721" y="48474"/>
                  </a:lnTo>
                  <a:lnTo>
                    <a:pt x="63076" y="45614"/>
                  </a:lnTo>
                  <a:lnTo>
                    <a:pt x="64281" y="42603"/>
                  </a:lnTo>
                  <a:lnTo>
                    <a:pt x="65033" y="39442"/>
                  </a:lnTo>
                  <a:lnTo>
                    <a:pt x="65485" y="36130"/>
                  </a:lnTo>
                  <a:lnTo>
                    <a:pt x="65786" y="32818"/>
                  </a:lnTo>
                  <a:lnTo>
                    <a:pt x="65485" y="29507"/>
                  </a:lnTo>
                  <a:lnTo>
                    <a:pt x="65033" y="26195"/>
                  </a:lnTo>
                  <a:lnTo>
                    <a:pt x="64281" y="23033"/>
                  </a:lnTo>
                  <a:lnTo>
                    <a:pt x="63076" y="20023"/>
                  </a:lnTo>
                  <a:lnTo>
                    <a:pt x="61721" y="17162"/>
                  </a:lnTo>
                  <a:lnTo>
                    <a:pt x="60065" y="14453"/>
                  </a:lnTo>
                  <a:lnTo>
                    <a:pt x="58259" y="11894"/>
                  </a:lnTo>
                  <a:lnTo>
                    <a:pt x="56151" y="9635"/>
                  </a:lnTo>
                  <a:lnTo>
                    <a:pt x="53743" y="7528"/>
                  </a:lnTo>
                  <a:lnTo>
                    <a:pt x="51184" y="5571"/>
                  </a:lnTo>
                  <a:lnTo>
                    <a:pt x="48474" y="3915"/>
                  </a:lnTo>
                  <a:lnTo>
                    <a:pt x="45614" y="2560"/>
                  </a:lnTo>
                  <a:lnTo>
                    <a:pt x="42603" y="1506"/>
                  </a:lnTo>
                  <a:lnTo>
                    <a:pt x="39442" y="603"/>
                  </a:lnTo>
                  <a:lnTo>
                    <a:pt x="36280" y="152"/>
                  </a:lnTo>
                  <a:lnTo>
                    <a:pt x="32818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9"/>
            <p:cNvSpPr/>
            <p:nvPr/>
          </p:nvSpPr>
          <p:spPr>
            <a:xfrm>
              <a:off x="2642244" y="1721839"/>
              <a:ext cx="1116224" cy="1113679"/>
            </a:xfrm>
            <a:custGeom>
              <a:avLst/>
              <a:gdLst/>
              <a:ahLst/>
              <a:cxnLst/>
              <a:rect l="l" t="t" r="r" b="b"/>
              <a:pathLst>
                <a:path w="65786" h="65636" fill="none" extrusionOk="0">
                  <a:moveTo>
                    <a:pt x="32818" y="65636"/>
                  </a:moveTo>
                  <a:lnTo>
                    <a:pt x="32818" y="59614"/>
                  </a:lnTo>
                  <a:lnTo>
                    <a:pt x="32818" y="59614"/>
                  </a:lnTo>
                  <a:lnTo>
                    <a:pt x="35528" y="59464"/>
                  </a:lnTo>
                  <a:lnTo>
                    <a:pt x="38237" y="59163"/>
                  </a:lnTo>
                  <a:lnTo>
                    <a:pt x="40796" y="58410"/>
                  </a:lnTo>
                  <a:lnTo>
                    <a:pt x="43356" y="57507"/>
                  </a:lnTo>
                  <a:lnTo>
                    <a:pt x="45614" y="56453"/>
                  </a:lnTo>
                  <a:lnTo>
                    <a:pt x="47872" y="55098"/>
                  </a:lnTo>
                  <a:lnTo>
                    <a:pt x="49979" y="53593"/>
                  </a:lnTo>
                  <a:lnTo>
                    <a:pt x="51786" y="51786"/>
                  </a:lnTo>
                  <a:lnTo>
                    <a:pt x="53592" y="49829"/>
                  </a:lnTo>
                  <a:lnTo>
                    <a:pt x="55098" y="47872"/>
                  </a:lnTo>
                  <a:lnTo>
                    <a:pt x="56453" y="45614"/>
                  </a:lnTo>
                  <a:lnTo>
                    <a:pt x="57657" y="43206"/>
                  </a:lnTo>
                  <a:lnTo>
                    <a:pt x="58560" y="40797"/>
                  </a:lnTo>
                  <a:lnTo>
                    <a:pt x="59162" y="38238"/>
                  </a:lnTo>
                  <a:lnTo>
                    <a:pt x="59614" y="35528"/>
                  </a:lnTo>
                  <a:lnTo>
                    <a:pt x="59764" y="32818"/>
                  </a:lnTo>
                  <a:lnTo>
                    <a:pt x="59764" y="32818"/>
                  </a:lnTo>
                  <a:lnTo>
                    <a:pt x="59614" y="30109"/>
                  </a:lnTo>
                  <a:lnTo>
                    <a:pt x="59162" y="27399"/>
                  </a:lnTo>
                  <a:lnTo>
                    <a:pt x="58560" y="24840"/>
                  </a:lnTo>
                  <a:lnTo>
                    <a:pt x="57657" y="22431"/>
                  </a:lnTo>
                  <a:lnTo>
                    <a:pt x="56453" y="20023"/>
                  </a:lnTo>
                  <a:lnTo>
                    <a:pt x="55098" y="17765"/>
                  </a:lnTo>
                  <a:lnTo>
                    <a:pt x="53592" y="15808"/>
                  </a:lnTo>
                  <a:lnTo>
                    <a:pt x="51786" y="13851"/>
                  </a:lnTo>
                  <a:lnTo>
                    <a:pt x="49979" y="12044"/>
                  </a:lnTo>
                  <a:lnTo>
                    <a:pt x="47872" y="10539"/>
                  </a:lnTo>
                  <a:lnTo>
                    <a:pt x="45614" y="9184"/>
                  </a:lnTo>
                  <a:lnTo>
                    <a:pt x="43356" y="8130"/>
                  </a:lnTo>
                  <a:lnTo>
                    <a:pt x="40796" y="7227"/>
                  </a:lnTo>
                  <a:lnTo>
                    <a:pt x="38237" y="6474"/>
                  </a:lnTo>
                  <a:lnTo>
                    <a:pt x="35528" y="6173"/>
                  </a:lnTo>
                  <a:lnTo>
                    <a:pt x="32818" y="6023"/>
                  </a:lnTo>
                  <a:lnTo>
                    <a:pt x="32818" y="6023"/>
                  </a:lnTo>
                  <a:lnTo>
                    <a:pt x="30108" y="6173"/>
                  </a:lnTo>
                  <a:lnTo>
                    <a:pt x="27399" y="6474"/>
                  </a:lnTo>
                  <a:lnTo>
                    <a:pt x="24839" y="7227"/>
                  </a:lnTo>
                  <a:lnTo>
                    <a:pt x="22431" y="8130"/>
                  </a:lnTo>
                  <a:lnTo>
                    <a:pt x="20022" y="9184"/>
                  </a:lnTo>
                  <a:lnTo>
                    <a:pt x="17915" y="10539"/>
                  </a:lnTo>
                  <a:lnTo>
                    <a:pt x="15807" y="12044"/>
                  </a:lnTo>
                  <a:lnTo>
                    <a:pt x="13850" y="13851"/>
                  </a:lnTo>
                  <a:lnTo>
                    <a:pt x="12194" y="15808"/>
                  </a:lnTo>
                  <a:lnTo>
                    <a:pt x="10538" y="17765"/>
                  </a:lnTo>
                  <a:lnTo>
                    <a:pt x="9183" y="20023"/>
                  </a:lnTo>
                  <a:lnTo>
                    <a:pt x="8130" y="22431"/>
                  </a:lnTo>
                  <a:lnTo>
                    <a:pt x="7226" y="24840"/>
                  </a:lnTo>
                  <a:lnTo>
                    <a:pt x="6624" y="27399"/>
                  </a:lnTo>
                  <a:lnTo>
                    <a:pt x="6173" y="30109"/>
                  </a:lnTo>
                  <a:lnTo>
                    <a:pt x="6022" y="32818"/>
                  </a:lnTo>
                  <a:lnTo>
                    <a:pt x="0" y="32818"/>
                  </a:lnTo>
                  <a:lnTo>
                    <a:pt x="0" y="32818"/>
                  </a:lnTo>
                  <a:lnTo>
                    <a:pt x="151" y="29507"/>
                  </a:lnTo>
                  <a:lnTo>
                    <a:pt x="603" y="26195"/>
                  </a:lnTo>
                  <a:lnTo>
                    <a:pt x="1506" y="23033"/>
                  </a:lnTo>
                  <a:lnTo>
                    <a:pt x="2560" y="20023"/>
                  </a:lnTo>
                  <a:lnTo>
                    <a:pt x="3914" y="17162"/>
                  </a:lnTo>
                  <a:lnTo>
                    <a:pt x="5570" y="14453"/>
                  </a:lnTo>
                  <a:lnTo>
                    <a:pt x="7527" y="11894"/>
                  </a:lnTo>
                  <a:lnTo>
                    <a:pt x="9635" y="9635"/>
                  </a:lnTo>
                  <a:lnTo>
                    <a:pt x="11893" y="7528"/>
                  </a:lnTo>
                  <a:lnTo>
                    <a:pt x="14452" y="5571"/>
                  </a:lnTo>
                  <a:lnTo>
                    <a:pt x="17162" y="3915"/>
                  </a:lnTo>
                  <a:lnTo>
                    <a:pt x="20022" y="2560"/>
                  </a:lnTo>
                  <a:lnTo>
                    <a:pt x="23033" y="1506"/>
                  </a:lnTo>
                  <a:lnTo>
                    <a:pt x="26194" y="603"/>
                  </a:lnTo>
                  <a:lnTo>
                    <a:pt x="29506" y="152"/>
                  </a:lnTo>
                  <a:lnTo>
                    <a:pt x="32818" y="1"/>
                  </a:lnTo>
                  <a:lnTo>
                    <a:pt x="32818" y="1"/>
                  </a:lnTo>
                  <a:lnTo>
                    <a:pt x="36280" y="152"/>
                  </a:lnTo>
                  <a:lnTo>
                    <a:pt x="39442" y="603"/>
                  </a:lnTo>
                  <a:lnTo>
                    <a:pt x="42603" y="1506"/>
                  </a:lnTo>
                  <a:lnTo>
                    <a:pt x="45614" y="2560"/>
                  </a:lnTo>
                  <a:lnTo>
                    <a:pt x="48474" y="3915"/>
                  </a:lnTo>
                  <a:lnTo>
                    <a:pt x="51184" y="5571"/>
                  </a:lnTo>
                  <a:lnTo>
                    <a:pt x="53743" y="7528"/>
                  </a:lnTo>
                  <a:lnTo>
                    <a:pt x="56151" y="9635"/>
                  </a:lnTo>
                  <a:lnTo>
                    <a:pt x="58259" y="11894"/>
                  </a:lnTo>
                  <a:lnTo>
                    <a:pt x="60065" y="14453"/>
                  </a:lnTo>
                  <a:lnTo>
                    <a:pt x="61721" y="17162"/>
                  </a:lnTo>
                  <a:lnTo>
                    <a:pt x="63076" y="20023"/>
                  </a:lnTo>
                  <a:lnTo>
                    <a:pt x="64281" y="23033"/>
                  </a:lnTo>
                  <a:lnTo>
                    <a:pt x="65033" y="26195"/>
                  </a:lnTo>
                  <a:lnTo>
                    <a:pt x="65485" y="29507"/>
                  </a:lnTo>
                  <a:lnTo>
                    <a:pt x="65786" y="32818"/>
                  </a:lnTo>
                  <a:lnTo>
                    <a:pt x="65786" y="32818"/>
                  </a:lnTo>
                  <a:lnTo>
                    <a:pt x="65485" y="36130"/>
                  </a:lnTo>
                  <a:lnTo>
                    <a:pt x="65033" y="39442"/>
                  </a:lnTo>
                  <a:lnTo>
                    <a:pt x="64281" y="42603"/>
                  </a:lnTo>
                  <a:lnTo>
                    <a:pt x="63076" y="45614"/>
                  </a:lnTo>
                  <a:lnTo>
                    <a:pt x="61721" y="48474"/>
                  </a:lnTo>
                  <a:lnTo>
                    <a:pt x="60065" y="51184"/>
                  </a:lnTo>
                  <a:lnTo>
                    <a:pt x="58259" y="53743"/>
                  </a:lnTo>
                  <a:lnTo>
                    <a:pt x="56151" y="56001"/>
                  </a:lnTo>
                  <a:lnTo>
                    <a:pt x="53743" y="58109"/>
                  </a:lnTo>
                  <a:lnTo>
                    <a:pt x="51184" y="60066"/>
                  </a:lnTo>
                  <a:lnTo>
                    <a:pt x="48474" y="61722"/>
                  </a:lnTo>
                  <a:lnTo>
                    <a:pt x="45614" y="63077"/>
                  </a:lnTo>
                  <a:lnTo>
                    <a:pt x="42603" y="64281"/>
                  </a:lnTo>
                  <a:lnTo>
                    <a:pt x="39442" y="65034"/>
                  </a:lnTo>
                  <a:lnTo>
                    <a:pt x="36280" y="65485"/>
                  </a:lnTo>
                  <a:lnTo>
                    <a:pt x="32818" y="656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9"/>
            <p:cNvSpPr/>
            <p:nvPr/>
          </p:nvSpPr>
          <p:spPr>
            <a:xfrm>
              <a:off x="3472379" y="1737177"/>
              <a:ext cx="268222" cy="268205"/>
            </a:xfrm>
            <a:custGeom>
              <a:avLst/>
              <a:gdLst/>
              <a:ahLst/>
              <a:cxnLst/>
              <a:rect l="l" t="t" r="r" b="b"/>
              <a:pathLst>
                <a:path w="15808" h="15807" extrusionOk="0">
                  <a:moveTo>
                    <a:pt x="6925" y="0"/>
                  </a:moveTo>
                  <a:lnTo>
                    <a:pt x="5872" y="151"/>
                  </a:lnTo>
                  <a:lnTo>
                    <a:pt x="4667" y="602"/>
                  </a:lnTo>
                  <a:lnTo>
                    <a:pt x="3614" y="1355"/>
                  </a:lnTo>
                  <a:lnTo>
                    <a:pt x="2560" y="2258"/>
                  </a:lnTo>
                  <a:lnTo>
                    <a:pt x="1656" y="3312"/>
                  </a:lnTo>
                  <a:lnTo>
                    <a:pt x="1054" y="4516"/>
                  </a:lnTo>
                  <a:lnTo>
                    <a:pt x="452" y="6022"/>
                  </a:lnTo>
                  <a:lnTo>
                    <a:pt x="151" y="7377"/>
                  </a:lnTo>
                  <a:lnTo>
                    <a:pt x="1" y="8731"/>
                  </a:lnTo>
                  <a:lnTo>
                    <a:pt x="1" y="9936"/>
                  </a:lnTo>
                  <a:lnTo>
                    <a:pt x="151" y="11140"/>
                  </a:lnTo>
                  <a:lnTo>
                    <a:pt x="603" y="12194"/>
                  </a:lnTo>
                  <a:lnTo>
                    <a:pt x="1054" y="13248"/>
                  </a:lnTo>
                  <a:lnTo>
                    <a:pt x="1807" y="14000"/>
                  </a:lnTo>
                  <a:lnTo>
                    <a:pt x="2710" y="14753"/>
                  </a:lnTo>
                  <a:lnTo>
                    <a:pt x="3614" y="15355"/>
                  </a:lnTo>
                  <a:lnTo>
                    <a:pt x="4667" y="15656"/>
                  </a:lnTo>
                  <a:lnTo>
                    <a:pt x="5872" y="15807"/>
                  </a:lnTo>
                  <a:lnTo>
                    <a:pt x="7226" y="15807"/>
                  </a:lnTo>
                  <a:lnTo>
                    <a:pt x="8581" y="15656"/>
                  </a:lnTo>
                  <a:lnTo>
                    <a:pt x="9936" y="15355"/>
                  </a:lnTo>
                  <a:lnTo>
                    <a:pt x="11291" y="14904"/>
                  </a:lnTo>
                  <a:lnTo>
                    <a:pt x="12495" y="14151"/>
                  </a:lnTo>
                  <a:lnTo>
                    <a:pt x="13700" y="13398"/>
                  </a:lnTo>
                  <a:lnTo>
                    <a:pt x="14603" y="12344"/>
                  </a:lnTo>
                  <a:lnTo>
                    <a:pt x="15205" y="11140"/>
                  </a:lnTo>
                  <a:lnTo>
                    <a:pt x="15657" y="10086"/>
                  </a:lnTo>
                  <a:lnTo>
                    <a:pt x="15807" y="8882"/>
                  </a:lnTo>
                  <a:lnTo>
                    <a:pt x="15657" y="7979"/>
                  </a:lnTo>
                  <a:lnTo>
                    <a:pt x="15506" y="7527"/>
                  </a:lnTo>
                  <a:lnTo>
                    <a:pt x="15205" y="7076"/>
                  </a:lnTo>
                  <a:lnTo>
                    <a:pt x="8732" y="602"/>
                  </a:lnTo>
                  <a:lnTo>
                    <a:pt x="8280" y="301"/>
                  </a:lnTo>
                  <a:lnTo>
                    <a:pt x="7979" y="151"/>
                  </a:lnTo>
                  <a:lnTo>
                    <a:pt x="737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9"/>
            <p:cNvSpPr/>
            <p:nvPr/>
          </p:nvSpPr>
          <p:spPr>
            <a:xfrm>
              <a:off x="3707379" y="1548160"/>
              <a:ext cx="224785" cy="224785"/>
            </a:xfrm>
            <a:custGeom>
              <a:avLst/>
              <a:gdLst/>
              <a:ahLst/>
              <a:cxnLst/>
              <a:rect l="l" t="t" r="r" b="b"/>
              <a:pathLst>
                <a:path w="13248" h="13248" extrusionOk="0">
                  <a:moveTo>
                    <a:pt x="6624" y="0"/>
                  </a:moveTo>
                  <a:lnTo>
                    <a:pt x="5269" y="151"/>
                  </a:lnTo>
                  <a:lnTo>
                    <a:pt x="4065" y="452"/>
                  </a:lnTo>
                  <a:lnTo>
                    <a:pt x="2860" y="1054"/>
                  </a:lnTo>
                  <a:lnTo>
                    <a:pt x="1807" y="1957"/>
                  </a:lnTo>
                  <a:lnTo>
                    <a:pt x="1054" y="3011"/>
                  </a:lnTo>
                  <a:lnTo>
                    <a:pt x="452" y="4065"/>
                  </a:lnTo>
                  <a:lnTo>
                    <a:pt x="0" y="5269"/>
                  </a:lnTo>
                  <a:lnTo>
                    <a:pt x="0" y="6624"/>
                  </a:lnTo>
                  <a:lnTo>
                    <a:pt x="0" y="7828"/>
                  </a:lnTo>
                  <a:lnTo>
                    <a:pt x="452" y="9033"/>
                  </a:lnTo>
                  <a:lnTo>
                    <a:pt x="1054" y="10237"/>
                  </a:lnTo>
                  <a:lnTo>
                    <a:pt x="1807" y="11291"/>
                  </a:lnTo>
                  <a:lnTo>
                    <a:pt x="2860" y="12043"/>
                  </a:lnTo>
                  <a:lnTo>
                    <a:pt x="4065" y="12646"/>
                  </a:lnTo>
                  <a:lnTo>
                    <a:pt x="5269" y="13097"/>
                  </a:lnTo>
                  <a:lnTo>
                    <a:pt x="6624" y="13248"/>
                  </a:lnTo>
                  <a:lnTo>
                    <a:pt x="7828" y="13097"/>
                  </a:lnTo>
                  <a:lnTo>
                    <a:pt x="9032" y="12646"/>
                  </a:lnTo>
                  <a:lnTo>
                    <a:pt x="10237" y="12043"/>
                  </a:lnTo>
                  <a:lnTo>
                    <a:pt x="11291" y="11291"/>
                  </a:lnTo>
                  <a:lnTo>
                    <a:pt x="12043" y="10237"/>
                  </a:lnTo>
                  <a:lnTo>
                    <a:pt x="12645" y="9033"/>
                  </a:lnTo>
                  <a:lnTo>
                    <a:pt x="13097" y="7828"/>
                  </a:lnTo>
                  <a:lnTo>
                    <a:pt x="13248" y="6624"/>
                  </a:lnTo>
                  <a:lnTo>
                    <a:pt x="13097" y="5269"/>
                  </a:lnTo>
                  <a:lnTo>
                    <a:pt x="12645" y="4065"/>
                  </a:lnTo>
                  <a:lnTo>
                    <a:pt x="12043" y="3011"/>
                  </a:lnTo>
                  <a:lnTo>
                    <a:pt x="11291" y="1957"/>
                  </a:lnTo>
                  <a:lnTo>
                    <a:pt x="10237" y="1054"/>
                  </a:lnTo>
                  <a:lnTo>
                    <a:pt x="9032" y="452"/>
                  </a:lnTo>
                  <a:lnTo>
                    <a:pt x="7828" y="151"/>
                  </a:lnTo>
                  <a:lnTo>
                    <a:pt x="662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9"/>
            <p:cNvSpPr/>
            <p:nvPr/>
          </p:nvSpPr>
          <p:spPr>
            <a:xfrm>
              <a:off x="5142864" y="1762714"/>
              <a:ext cx="1065152" cy="1905501"/>
            </a:xfrm>
            <a:custGeom>
              <a:avLst/>
              <a:gdLst/>
              <a:ahLst/>
              <a:cxnLst/>
              <a:rect l="l" t="t" r="r" b="b"/>
              <a:pathLst>
                <a:path w="62776" h="112303" extrusionOk="0">
                  <a:moveTo>
                    <a:pt x="16711" y="1"/>
                  </a:moveTo>
                  <a:lnTo>
                    <a:pt x="15356" y="151"/>
                  </a:lnTo>
                  <a:lnTo>
                    <a:pt x="14001" y="452"/>
                  </a:lnTo>
                  <a:lnTo>
                    <a:pt x="12646" y="904"/>
                  </a:lnTo>
                  <a:lnTo>
                    <a:pt x="8732" y="2409"/>
                  </a:lnTo>
                  <a:lnTo>
                    <a:pt x="7528" y="2861"/>
                  </a:lnTo>
                  <a:lnTo>
                    <a:pt x="6324" y="3614"/>
                  </a:lnTo>
                  <a:lnTo>
                    <a:pt x="5270" y="4366"/>
                  </a:lnTo>
                  <a:lnTo>
                    <a:pt x="4216" y="5269"/>
                  </a:lnTo>
                  <a:lnTo>
                    <a:pt x="3313" y="6173"/>
                  </a:lnTo>
                  <a:lnTo>
                    <a:pt x="2560" y="7226"/>
                  </a:lnTo>
                  <a:lnTo>
                    <a:pt x="1807" y="8280"/>
                  </a:lnTo>
                  <a:lnTo>
                    <a:pt x="1205" y="9485"/>
                  </a:lnTo>
                  <a:lnTo>
                    <a:pt x="754" y="10689"/>
                  </a:lnTo>
                  <a:lnTo>
                    <a:pt x="453" y="11893"/>
                  </a:lnTo>
                  <a:lnTo>
                    <a:pt x="151" y="13248"/>
                  </a:lnTo>
                  <a:lnTo>
                    <a:pt x="1" y="14603"/>
                  </a:lnTo>
                  <a:lnTo>
                    <a:pt x="1" y="15807"/>
                  </a:lnTo>
                  <a:lnTo>
                    <a:pt x="151" y="17162"/>
                  </a:lnTo>
                  <a:lnTo>
                    <a:pt x="453" y="18517"/>
                  </a:lnTo>
                  <a:lnTo>
                    <a:pt x="904" y="19872"/>
                  </a:lnTo>
                  <a:lnTo>
                    <a:pt x="32668" y="103571"/>
                  </a:lnTo>
                  <a:lnTo>
                    <a:pt x="33270" y="104926"/>
                  </a:lnTo>
                  <a:lnTo>
                    <a:pt x="33872" y="105980"/>
                  </a:lnTo>
                  <a:lnTo>
                    <a:pt x="34625" y="107184"/>
                  </a:lnTo>
                  <a:lnTo>
                    <a:pt x="35528" y="108087"/>
                  </a:lnTo>
                  <a:lnTo>
                    <a:pt x="36431" y="108991"/>
                  </a:lnTo>
                  <a:lnTo>
                    <a:pt x="37485" y="109894"/>
                  </a:lnTo>
                  <a:lnTo>
                    <a:pt x="38689" y="110496"/>
                  </a:lnTo>
                  <a:lnTo>
                    <a:pt x="39743" y="111098"/>
                  </a:lnTo>
                  <a:lnTo>
                    <a:pt x="40947" y="111700"/>
                  </a:lnTo>
                  <a:lnTo>
                    <a:pt x="42302" y="112001"/>
                  </a:lnTo>
                  <a:lnTo>
                    <a:pt x="43507" y="112303"/>
                  </a:lnTo>
                  <a:lnTo>
                    <a:pt x="46216" y="112303"/>
                  </a:lnTo>
                  <a:lnTo>
                    <a:pt x="47571" y="112152"/>
                  </a:lnTo>
                  <a:lnTo>
                    <a:pt x="48775" y="111851"/>
                  </a:lnTo>
                  <a:lnTo>
                    <a:pt x="50130" y="111550"/>
                  </a:lnTo>
                  <a:lnTo>
                    <a:pt x="54044" y="110044"/>
                  </a:lnTo>
                  <a:lnTo>
                    <a:pt x="55249" y="109442"/>
                  </a:lnTo>
                  <a:lnTo>
                    <a:pt x="56453" y="108840"/>
                  </a:lnTo>
                  <a:lnTo>
                    <a:pt x="57507" y="108087"/>
                  </a:lnTo>
                  <a:lnTo>
                    <a:pt x="58560" y="107184"/>
                  </a:lnTo>
                  <a:lnTo>
                    <a:pt x="59464" y="106130"/>
                  </a:lnTo>
                  <a:lnTo>
                    <a:pt x="60216" y="105227"/>
                  </a:lnTo>
                  <a:lnTo>
                    <a:pt x="60969" y="104023"/>
                  </a:lnTo>
                  <a:lnTo>
                    <a:pt x="61571" y="102819"/>
                  </a:lnTo>
                  <a:lnTo>
                    <a:pt x="62023" y="101614"/>
                  </a:lnTo>
                  <a:lnTo>
                    <a:pt x="62474" y="100410"/>
                  </a:lnTo>
                  <a:lnTo>
                    <a:pt x="62625" y="99206"/>
                  </a:lnTo>
                  <a:lnTo>
                    <a:pt x="62776" y="97851"/>
                  </a:lnTo>
                  <a:lnTo>
                    <a:pt x="62776" y="96496"/>
                  </a:lnTo>
                  <a:lnTo>
                    <a:pt x="62625" y="95141"/>
                  </a:lnTo>
                  <a:lnTo>
                    <a:pt x="62324" y="93786"/>
                  </a:lnTo>
                  <a:lnTo>
                    <a:pt x="61872" y="92582"/>
                  </a:lnTo>
                  <a:lnTo>
                    <a:pt x="30109" y="8732"/>
                  </a:lnTo>
                  <a:lnTo>
                    <a:pt x="29657" y="7528"/>
                  </a:lnTo>
                  <a:lnTo>
                    <a:pt x="28904" y="6323"/>
                  </a:lnTo>
                  <a:lnTo>
                    <a:pt x="28152" y="5269"/>
                  </a:lnTo>
                  <a:lnTo>
                    <a:pt x="27248" y="4216"/>
                  </a:lnTo>
                  <a:lnTo>
                    <a:pt x="26345" y="3312"/>
                  </a:lnTo>
                  <a:lnTo>
                    <a:pt x="25291" y="2560"/>
                  </a:lnTo>
                  <a:lnTo>
                    <a:pt x="24238" y="1807"/>
                  </a:lnTo>
                  <a:lnTo>
                    <a:pt x="23033" y="1205"/>
                  </a:lnTo>
                  <a:lnTo>
                    <a:pt x="21829" y="753"/>
                  </a:lnTo>
                  <a:lnTo>
                    <a:pt x="20625" y="452"/>
                  </a:lnTo>
                  <a:lnTo>
                    <a:pt x="19270" y="151"/>
                  </a:lnTo>
                  <a:lnTo>
                    <a:pt x="1791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9"/>
            <p:cNvSpPr/>
            <p:nvPr/>
          </p:nvSpPr>
          <p:spPr>
            <a:xfrm>
              <a:off x="5142864" y="1762714"/>
              <a:ext cx="1065152" cy="1905501"/>
            </a:xfrm>
            <a:custGeom>
              <a:avLst/>
              <a:gdLst/>
              <a:ahLst/>
              <a:cxnLst/>
              <a:rect l="l" t="t" r="r" b="b"/>
              <a:pathLst>
                <a:path w="62776" h="112303" fill="none" extrusionOk="0">
                  <a:moveTo>
                    <a:pt x="54044" y="110044"/>
                  </a:moveTo>
                  <a:lnTo>
                    <a:pt x="50130" y="111550"/>
                  </a:lnTo>
                  <a:lnTo>
                    <a:pt x="50130" y="111550"/>
                  </a:lnTo>
                  <a:lnTo>
                    <a:pt x="48775" y="111851"/>
                  </a:lnTo>
                  <a:lnTo>
                    <a:pt x="47571" y="112152"/>
                  </a:lnTo>
                  <a:lnTo>
                    <a:pt x="46216" y="112303"/>
                  </a:lnTo>
                  <a:lnTo>
                    <a:pt x="44861" y="112303"/>
                  </a:lnTo>
                  <a:lnTo>
                    <a:pt x="43507" y="112303"/>
                  </a:lnTo>
                  <a:lnTo>
                    <a:pt x="42302" y="112001"/>
                  </a:lnTo>
                  <a:lnTo>
                    <a:pt x="40947" y="111700"/>
                  </a:lnTo>
                  <a:lnTo>
                    <a:pt x="39743" y="111098"/>
                  </a:lnTo>
                  <a:lnTo>
                    <a:pt x="38689" y="110496"/>
                  </a:lnTo>
                  <a:lnTo>
                    <a:pt x="37485" y="109894"/>
                  </a:lnTo>
                  <a:lnTo>
                    <a:pt x="36431" y="108991"/>
                  </a:lnTo>
                  <a:lnTo>
                    <a:pt x="35528" y="108087"/>
                  </a:lnTo>
                  <a:lnTo>
                    <a:pt x="34625" y="107184"/>
                  </a:lnTo>
                  <a:lnTo>
                    <a:pt x="33872" y="105980"/>
                  </a:lnTo>
                  <a:lnTo>
                    <a:pt x="33270" y="104926"/>
                  </a:lnTo>
                  <a:lnTo>
                    <a:pt x="32668" y="103571"/>
                  </a:lnTo>
                  <a:lnTo>
                    <a:pt x="904" y="19872"/>
                  </a:lnTo>
                  <a:lnTo>
                    <a:pt x="904" y="19872"/>
                  </a:lnTo>
                  <a:lnTo>
                    <a:pt x="453" y="18517"/>
                  </a:lnTo>
                  <a:lnTo>
                    <a:pt x="151" y="17162"/>
                  </a:lnTo>
                  <a:lnTo>
                    <a:pt x="1" y="15807"/>
                  </a:lnTo>
                  <a:lnTo>
                    <a:pt x="1" y="14603"/>
                  </a:lnTo>
                  <a:lnTo>
                    <a:pt x="151" y="13248"/>
                  </a:lnTo>
                  <a:lnTo>
                    <a:pt x="453" y="11893"/>
                  </a:lnTo>
                  <a:lnTo>
                    <a:pt x="754" y="10689"/>
                  </a:lnTo>
                  <a:lnTo>
                    <a:pt x="1205" y="9485"/>
                  </a:lnTo>
                  <a:lnTo>
                    <a:pt x="1807" y="8280"/>
                  </a:lnTo>
                  <a:lnTo>
                    <a:pt x="2560" y="7226"/>
                  </a:lnTo>
                  <a:lnTo>
                    <a:pt x="3313" y="6173"/>
                  </a:lnTo>
                  <a:lnTo>
                    <a:pt x="4216" y="5269"/>
                  </a:lnTo>
                  <a:lnTo>
                    <a:pt x="5270" y="4366"/>
                  </a:lnTo>
                  <a:lnTo>
                    <a:pt x="6324" y="3614"/>
                  </a:lnTo>
                  <a:lnTo>
                    <a:pt x="7528" y="2861"/>
                  </a:lnTo>
                  <a:lnTo>
                    <a:pt x="8732" y="2409"/>
                  </a:lnTo>
                  <a:lnTo>
                    <a:pt x="12646" y="904"/>
                  </a:lnTo>
                  <a:lnTo>
                    <a:pt x="12646" y="904"/>
                  </a:lnTo>
                  <a:lnTo>
                    <a:pt x="14001" y="452"/>
                  </a:lnTo>
                  <a:lnTo>
                    <a:pt x="15356" y="151"/>
                  </a:lnTo>
                  <a:lnTo>
                    <a:pt x="16711" y="1"/>
                  </a:lnTo>
                  <a:lnTo>
                    <a:pt x="17915" y="1"/>
                  </a:lnTo>
                  <a:lnTo>
                    <a:pt x="19270" y="151"/>
                  </a:lnTo>
                  <a:lnTo>
                    <a:pt x="20625" y="452"/>
                  </a:lnTo>
                  <a:lnTo>
                    <a:pt x="21829" y="753"/>
                  </a:lnTo>
                  <a:lnTo>
                    <a:pt x="23033" y="1205"/>
                  </a:lnTo>
                  <a:lnTo>
                    <a:pt x="24238" y="1807"/>
                  </a:lnTo>
                  <a:lnTo>
                    <a:pt x="25291" y="2560"/>
                  </a:lnTo>
                  <a:lnTo>
                    <a:pt x="26345" y="3312"/>
                  </a:lnTo>
                  <a:lnTo>
                    <a:pt x="27248" y="4216"/>
                  </a:lnTo>
                  <a:lnTo>
                    <a:pt x="28152" y="5269"/>
                  </a:lnTo>
                  <a:lnTo>
                    <a:pt x="28904" y="6323"/>
                  </a:lnTo>
                  <a:lnTo>
                    <a:pt x="29657" y="7528"/>
                  </a:lnTo>
                  <a:lnTo>
                    <a:pt x="30109" y="8732"/>
                  </a:lnTo>
                  <a:lnTo>
                    <a:pt x="61872" y="92582"/>
                  </a:lnTo>
                  <a:lnTo>
                    <a:pt x="61872" y="92582"/>
                  </a:lnTo>
                  <a:lnTo>
                    <a:pt x="62324" y="93786"/>
                  </a:lnTo>
                  <a:lnTo>
                    <a:pt x="62625" y="95141"/>
                  </a:lnTo>
                  <a:lnTo>
                    <a:pt x="62776" y="96496"/>
                  </a:lnTo>
                  <a:lnTo>
                    <a:pt x="62776" y="97851"/>
                  </a:lnTo>
                  <a:lnTo>
                    <a:pt x="62625" y="99206"/>
                  </a:lnTo>
                  <a:lnTo>
                    <a:pt x="62474" y="100410"/>
                  </a:lnTo>
                  <a:lnTo>
                    <a:pt x="62023" y="101614"/>
                  </a:lnTo>
                  <a:lnTo>
                    <a:pt x="61571" y="102819"/>
                  </a:lnTo>
                  <a:lnTo>
                    <a:pt x="60969" y="104023"/>
                  </a:lnTo>
                  <a:lnTo>
                    <a:pt x="60216" y="105227"/>
                  </a:lnTo>
                  <a:lnTo>
                    <a:pt x="59464" y="106130"/>
                  </a:lnTo>
                  <a:lnTo>
                    <a:pt x="58560" y="107184"/>
                  </a:lnTo>
                  <a:lnTo>
                    <a:pt x="57507" y="108087"/>
                  </a:lnTo>
                  <a:lnTo>
                    <a:pt x="56453" y="108840"/>
                  </a:lnTo>
                  <a:lnTo>
                    <a:pt x="55249" y="109442"/>
                  </a:lnTo>
                  <a:lnTo>
                    <a:pt x="54044" y="1100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9"/>
            <p:cNvSpPr/>
            <p:nvPr/>
          </p:nvSpPr>
          <p:spPr>
            <a:xfrm>
              <a:off x="5199060" y="1762714"/>
              <a:ext cx="1062590" cy="1905501"/>
            </a:xfrm>
            <a:custGeom>
              <a:avLst/>
              <a:gdLst/>
              <a:ahLst/>
              <a:cxnLst/>
              <a:rect l="l" t="t" r="r" b="b"/>
              <a:pathLst>
                <a:path w="62625" h="112303" extrusionOk="0">
                  <a:moveTo>
                    <a:pt x="16560" y="1"/>
                  </a:moveTo>
                  <a:lnTo>
                    <a:pt x="15205" y="151"/>
                  </a:lnTo>
                  <a:lnTo>
                    <a:pt x="13850" y="452"/>
                  </a:lnTo>
                  <a:lnTo>
                    <a:pt x="12495" y="904"/>
                  </a:lnTo>
                  <a:lnTo>
                    <a:pt x="8732" y="2409"/>
                  </a:lnTo>
                  <a:lnTo>
                    <a:pt x="7377" y="2861"/>
                  </a:lnTo>
                  <a:lnTo>
                    <a:pt x="6323" y="3614"/>
                  </a:lnTo>
                  <a:lnTo>
                    <a:pt x="5119" y="4366"/>
                  </a:lnTo>
                  <a:lnTo>
                    <a:pt x="4216" y="5269"/>
                  </a:lnTo>
                  <a:lnTo>
                    <a:pt x="3313" y="6173"/>
                  </a:lnTo>
                  <a:lnTo>
                    <a:pt x="2409" y="7226"/>
                  </a:lnTo>
                  <a:lnTo>
                    <a:pt x="1807" y="8280"/>
                  </a:lnTo>
                  <a:lnTo>
                    <a:pt x="1205" y="9485"/>
                  </a:lnTo>
                  <a:lnTo>
                    <a:pt x="603" y="10689"/>
                  </a:lnTo>
                  <a:lnTo>
                    <a:pt x="302" y="11893"/>
                  </a:lnTo>
                  <a:lnTo>
                    <a:pt x="1" y="13248"/>
                  </a:lnTo>
                  <a:lnTo>
                    <a:pt x="1" y="14603"/>
                  </a:lnTo>
                  <a:lnTo>
                    <a:pt x="1" y="15807"/>
                  </a:lnTo>
                  <a:lnTo>
                    <a:pt x="151" y="17162"/>
                  </a:lnTo>
                  <a:lnTo>
                    <a:pt x="452" y="18517"/>
                  </a:lnTo>
                  <a:lnTo>
                    <a:pt x="753" y="19872"/>
                  </a:lnTo>
                  <a:lnTo>
                    <a:pt x="32517" y="103571"/>
                  </a:lnTo>
                  <a:lnTo>
                    <a:pt x="33119" y="104926"/>
                  </a:lnTo>
                  <a:lnTo>
                    <a:pt x="33721" y="105980"/>
                  </a:lnTo>
                  <a:lnTo>
                    <a:pt x="34625" y="107184"/>
                  </a:lnTo>
                  <a:lnTo>
                    <a:pt x="35377" y="108087"/>
                  </a:lnTo>
                  <a:lnTo>
                    <a:pt x="36431" y="108991"/>
                  </a:lnTo>
                  <a:lnTo>
                    <a:pt x="37485" y="109894"/>
                  </a:lnTo>
                  <a:lnTo>
                    <a:pt x="38539" y="110496"/>
                  </a:lnTo>
                  <a:lnTo>
                    <a:pt x="39743" y="111098"/>
                  </a:lnTo>
                  <a:lnTo>
                    <a:pt x="40947" y="111700"/>
                  </a:lnTo>
                  <a:lnTo>
                    <a:pt x="42152" y="112001"/>
                  </a:lnTo>
                  <a:lnTo>
                    <a:pt x="43506" y="112303"/>
                  </a:lnTo>
                  <a:lnTo>
                    <a:pt x="46066" y="112303"/>
                  </a:lnTo>
                  <a:lnTo>
                    <a:pt x="47420" y="112152"/>
                  </a:lnTo>
                  <a:lnTo>
                    <a:pt x="48775" y="111851"/>
                  </a:lnTo>
                  <a:lnTo>
                    <a:pt x="50130" y="111550"/>
                  </a:lnTo>
                  <a:lnTo>
                    <a:pt x="53894" y="110044"/>
                  </a:lnTo>
                  <a:lnTo>
                    <a:pt x="55248" y="109442"/>
                  </a:lnTo>
                  <a:lnTo>
                    <a:pt x="56302" y="108840"/>
                  </a:lnTo>
                  <a:lnTo>
                    <a:pt x="57507" y="108087"/>
                  </a:lnTo>
                  <a:lnTo>
                    <a:pt x="58410" y="107184"/>
                  </a:lnTo>
                  <a:lnTo>
                    <a:pt x="59313" y="106130"/>
                  </a:lnTo>
                  <a:lnTo>
                    <a:pt x="60216" y="105227"/>
                  </a:lnTo>
                  <a:lnTo>
                    <a:pt x="60818" y="104023"/>
                  </a:lnTo>
                  <a:lnTo>
                    <a:pt x="61421" y="102819"/>
                  </a:lnTo>
                  <a:lnTo>
                    <a:pt x="61872" y="101614"/>
                  </a:lnTo>
                  <a:lnTo>
                    <a:pt x="62324" y="100410"/>
                  </a:lnTo>
                  <a:lnTo>
                    <a:pt x="62474" y="99206"/>
                  </a:lnTo>
                  <a:lnTo>
                    <a:pt x="62625" y="97851"/>
                  </a:lnTo>
                  <a:lnTo>
                    <a:pt x="62625" y="96496"/>
                  </a:lnTo>
                  <a:lnTo>
                    <a:pt x="62474" y="95141"/>
                  </a:lnTo>
                  <a:lnTo>
                    <a:pt x="62173" y="93786"/>
                  </a:lnTo>
                  <a:lnTo>
                    <a:pt x="61872" y="92582"/>
                  </a:lnTo>
                  <a:lnTo>
                    <a:pt x="30109" y="8732"/>
                  </a:lnTo>
                  <a:lnTo>
                    <a:pt x="29506" y="7528"/>
                  </a:lnTo>
                  <a:lnTo>
                    <a:pt x="28904" y="6323"/>
                  </a:lnTo>
                  <a:lnTo>
                    <a:pt x="28001" y="5269"/>
                  </a:lnTo>
                  <a:lnTo>
                    <a:pt x="27248" y="4216"/>
                  </a:lnTo>
                  <a:lnTo>
                    <a:pt x="26195" y="3312"/>
                  </a:lnTo>
                  <a:lnTo>
                    <a:pt x="25141" y="2560"/>
                  </a:lnTo>
                  <a:lnTo>
                    <a:pt x="24087" y="1807"/>
                  </a:lnTo>
                  <a:lnTo>
                    <a:pt x="22883" y="1205"/>
                  </a:lnTo>
                  <a:lnTo>
                    <a:pt x="21678" y="753"/>
                  </a:lnTo>
                  <a:lnTo>
                    <a:pt x="20474" y="452"/>
                  </a:lnTo>
                  <a:lnTo>
                    <a:pt x="19119" y="151"/>
                  </a:lnTo>
                  <a:lnTo>
                    <a:pt x="1791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9"/>
            <p:cNvSpPr/>
            <p:nvPr/>
          </p:nvSpPr>
          <p:spPr>
            <a:xfrm>
              <a:off x="5199060" y="1762714"/>
              <a:ext cx="1062590" cy="1905501"/>
            </a:xfrm>
            <a:custGeom>
              <a:avLst/>
              <a:gdLst/>
              <a:ahLst/>
              <a:cxnLst/>
              <a:rect l="l" t="t" r="r" b="b"/>
              <a:pathLst>
                <a:path w="62625" h="112303" fill="none" extrusionOk="0">
                  <a:moveTo>
                    <a:pt x="53894" y="110044"/>
                  </a:moveTo>
                  <a:lnTo>
                    <a:pt x="50130" y="111550"/>
                  </a:lnTo>
                  <a:lnTo>
                    <a:pt x="50130" y="111550"/>
                  </a:lnTo>
                  <a:lnTo>
                    <a:pt x="48775" y="111851"/>
                  </a:lnTo>
                  <a:lnTo>
                    <a:pt x="47420" y="112152"/>
                  </a:lnTo>
                  <a:lnTo>
                    <a:pt x="46066" y="112303"/>
                  </a:lnTo>
                  <a:lnTo>
                    <a:pt x="44711" y="112303"/>
                  </a:lnTo>
                  <a:lnTo>
                    <a:pt x="43506" y="112303"/>
                  </a:lnTo>
                  <a:lnTo>
                    <a:pt x="42152" y="112001"/>
                  </a:lnTo>
                  <a:lnTo>
                    <a:pt x="40947" y="111700"/>
                  </a:lnTo>
                  <a:lnTo>
                    <a:pt x="39743" y="111098"/>
                  </a:lnTo>
                  <a:lnTo>
                    <a:pt x="38539" y="110496"/>
                  </a:lnTo>
                  <a:lnTo>
                    <a:pt x="37485" y="109894"/>
                  </a:lnTo>
                  <a:lnTo>
                    <a:pt x="36431" y="108991"/>
                  </a:lnTo>
                  <a:lnTo>
                    <a:pt x="35377" y="108087"/>
                  </a:lnTo>
                  <a:lnTo>
                    <a:pt x="34625" y="107184"/>
                  </a:lnTo>
                  <a:lnTo>
                    <a:pt x="33721" y="105980"/>
                  </a:lnTo>
                  <a:lnTo>
                    <a:pt x="33119" y="104926"/>
                  </a:lnTo>
                  <a:lnTo>
                    <a:pt x="32517" y="103571"/>
                  </a:lnTo>
                  <a:lnTo>
                    <a:pt x="753" y="19872"/>
                  </a:lnTo>
                  <a:lnTo>
                    <a:pt x="753" y="19872"/>
                  </a:lnTo>
                  <a:lnTo>
                    <a:pt x="452" y="18517"/>
                  </a:lnTo>
                  <a:lnTo>
                    <a:pt x="151" y="17162"/>
                  </a:lnTo>
                  <a:lnTo>
                    <a:pt x="1" y="15807"/>
                  </a:lnTo>
                  <a:lnTo>
                    <a:pt x="1" y="14603"/>
                  </a:lnTo>
                  <a:lnTo>
                    <a:pt x="1" y="13248"/>
                  </a:lnTo>
                  <a:lnTo>
                    <a:pt x="302" y="11893"/>
                  </a:lnTo>
                  <a:lnTo>
                    <a:pt x="603" y="10689"/>
                  </a:lnTo>
                  <a:lnTo>
                    <a:pt x="1205" y="9485"/>
                  </a:lnTo>
                  <a:lnTo>
                    <a:pt x="1807" y="8280"/>
                  </a:lnTo>
                  <a:lnTo>
                    <a:pt x="2409" y="7226"/>
                  </a:lnTo>
                  <a:lnTo>
                    <a:pt x="3313" y="6173"/>
                  </a:lnTo>
                  <a:lnTo>
                    <a:pt x="4216" y="5269"/>
                  </a:lnTo>
                  <a:lnTo>
                    <a:pt x="5119" y="4366"/>
                  </a:lnTo>
                  <a:lnTo>
                    <a:pt x="6323" y="3614"/>
                  </a:lnTo>
                  <a:lnTo>
                    <a:pt x="7377" y="2861"/>
                  </a:lnTo>
                  <a:lnTo>
                    <a:pt x="8732" y="2409"/>
                  </a:lnTo>
                  <a:lnTo>
                    <a:pt x="12495" y="904"/>
                  </a:lnTo>
                  <a:lnTo>
                    <a:pt x="12495" y="904"/>
                  </a:lnTo>
                  <a:lnTo>
                    <a:pt x="13850" y="452"/>
                  </a:lnTo>
                  <a:lnTo>
                    <a:pt x="15205" y="151"/>
                  </a:lnTo>
                  <a:lnTo>
                    <a:pt x="16560" y="1"/>
                  </a:lnTo>
                  <a:lnTo>
                    <a:pt x="17915" y="1"/>
                  </a:lnTo>
                  <a:lnTo>
                    <a:pt x="19119" y="151"/>
                  </a:lnTo>
                  <a:lnTo>
                    <a:pt x="20474" y="452"/>
                  </a:lnTo>
                  <a:lnTo>
                    <a:pt x="21678" y="753"/>
                  </a:lnTo>
                  <a:lnTo>
                    <a:pt x="22883" y="1205"/>
                  </a:lnTo>
                  <a:lnTo>
                    <a:pt x="24087" y="1807"/>
                  </a:lnTo>
                  <a:lnTo>
                    <a:pt x="25141" y="2560"/>
                  </a:lnTo>
                  <a:lnTo>
                    <a:pt x="26195" y="3312"/>
                  </a:lnTo>
                  <a:lnTo>
                    <a:pt x="27248" y="4216"/>
                  </a:lnTo>
                  <a:lnTo>
                    <a:pt x="28001" y="5269"/>
                  </a:lnTo>
                  <a:lnTo>
                    <a:pt x="28904" y="6323"/>
                  </a:lnTo>
                  <a:lnTo>
                    <a:pt x="29506" y="7528"/>
                  </a:lnTo>
                  <a:lnTo>
                    <a:pt x="30109" y="8732"/>
                  </a:lnTo>
                  <a:lnTo>
                    <a:pt x="61872" y="92582"/>
                  </a:lnTo>
                  <a:lnTo>
                    <a:pt x="61872" y="92582"/>
                  </a:lnTo>
                  <a:lnTo>
                    <a:pt x="62173" y="93786"/>
                  </a:lnTo>
                  <a:lnTo>
                    <a:pt x="62474" y="95141"/>
                  </a:lnTo>
                  <a:lnTo>
                    <a:pt x="62625" y="96496"/>
                  </a:lnTo>
                  <a:lnTo>
                    <a:pt x="62625" y="97851"/>
                  </a:lnTo>
                  <a:lnTo>
                    <a:pt x="62474" y="99206"/>
                  </a:lnTo>
                  <a:lnTo>
                    <a:pt x="62324" y="100410"/>
                  </a:lnTo>
                  <a:lnTo>
                    <a:pt x="61872" y="101614"/>
                  </a:lnTo>
                  <a:lnTo>
                    <a:pt x="61421" y="102819"/>
                  </a:lnTo>
                  <a:lnTo>
                    <a:pt x="60818" y="104023"/>
                  </a:lnTo>
                  <a:lnTo>
                    <a:pt x="60216" y="105227"/>
                  </a:lnTo>
                  <a:lnTo>
                    <a:pt x="59313" y="106130"/>
                  </a:lnTo>
                  <a:lnTo>
                    <a:pt x="58410" y="107184"/>
                  </a:lnTo>
                  <a:lnTo>
                    <a:pt x="57507" y="108087"/>
                  </a:lnTo>
                  <a:lnTo>
                    <a:pt x="56302" y="108840"/>
                  </a:lnTo>
                  <a:lnTo>
                    <a:pt x="55248" y="109442"/>
                  </a:lnTo>
                  <a:lnTo>
                    <a:pt x="53894" y="1100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5413631" y="1977268"/>
              <a:ext cx="633465" cy="1476393"/>
            </a:xfrm>
            <a:custGeom>
              <a:avLst/>
              <a:gdLst/>
              <a:ahLst/>
              <a:cxnLst/>
              <a:rect l="l" t="t" r="r" b="b"/>
              <a:pathLst>
                <a:path w="37334" h="87013" extrusionOk="0">
                  <a:moveTo>
                    <a:pt x="4366" y="1"/>
                  </a:moveTo>
                  <a:lnTo>
                    <a:pt x="602" y="1506"/>
                  </a:lnTo>
                  <a:lnTo>
                    <a:pt x="301" y="1657"/>
                  </a:lnTo>
                  <a:lnTo>
                    <a:pt x="0" y="1958"/>
                  </a:lnTo>
                  <a:lnTo>
                    <a:pt x="0" y="2409"/>
                  </a:lnTo>
                  <a:lnTo>
                    <a:pt x="0" y="2711"/>
                  </a:lnTo>
                  <a:lnTo>
                    <a:pt x="31764" y="86410"/>
                  </a:lnTo>
                  <a:lnTo>
                    <a:pt x="31914" y="86711"/>
                  </a:lnTo>
                  <a:lnTo>
                    <a:pt x="32215" y="86862"/>
                  </a:lnTo>
                  <a:lnTo>
                    <a:pt x="32667" y="87012"/>
                  </a:lnTo>
                  <a:lnTo>
                    <a:pt x="32968" y="87012"/>
                  </a:lnTo>
                  <a:lnTo>
                    <a:pt x="36731" y="85507"/>
                  </a:lnTo>
                  <a:lnTo>
                    <a:pt x="37033" y="85356"/>
                  </a:lnTo>
                  <a:lnTo>
                    <a:pt x="37334" y="85055"/>
                  </a:lnTo>
                  <a:lnTo>
                    <a:pt x="37334" y="84754"/>
                  </a:lnTo>
                  <a:lnTo>
                    <a:pt x="37334" y="84303"/>
                  </a:lnTo>
                  <a:lnTo>
                    <a:pt x="5570" y="603"/>
                  </a:lnTo>
                  <a:lnTo>
                    <a:pt x="5419" y="302"/>
                  </a:lnTo>
                  <a:lnTo>
                    <a:pt x="5118" y="151"/>
                  </a:lnTo>
                  <a:lnTo>
                    <a:pt x="46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5413631" y="1977268"/>
              <a:ext cx="633465" cy="1476393"/>
            </a:xfrm>
            <a:custGeom>
              <a:avLst/>
              <a:gdLst/>
              <a:ahLst/>
              <a:cxnLst/>
              <a:rect l="l" t="t" r="r" b="b"/>
              <a:pathLst>
                <a:path w="37334" h="87013" fill="none" extrusionOk="0">
                  <a:moveTo>
                    <a:pt x="32667" y="87012"/>
                  </a:moveTo>
                  <a:lnTo>
                    <a:pt x="32667" y="87012"/>
                  </a:lnTo>
                  <a:lnTo>
                    <a:pt x="32215" y="86862"/>
                  </a:lnTo>
                  <a:lnTo>
                    <a:pt x="31914" y="86711"/>
                  </a:lnTo>
                  <a:lnTo>
                    <a:pt x="31764" y="86410"/>
                  </a:lnTo>
                  <a:lnTo>
                    <a:pt x="0" y="2711"/>
                  </a:lnTo>
                  <a:lnTo>
                    <a:pt x="0" y="2711"/>
                  </a:lnTo>
                  <a:lnTo>
                    <a:pt x="0" y="2409"/>
                  </a:lnTo>
                  <a:lnTo>
                    <a:pt x="0" y="1958"/>
                  </a:lnTo>
                  <a:lnTo>
                    <a:pt x="0" y="1958"/>
                  </a:lnTo>
                  <a:lnTo>
                    <a:pt x="301" y="1657"/>
                  </a:lnTo>
                  <a:lnTo>
                    <a:pt x="602" y="1506"/>
                  </a:lnTo>
                  <a:lnTo>
                    <a:pt x="4366" y="1"/>
                  </a:lnTo>
                  <a:lnTo>
                    <a:pt x="4366" y="1"/>
                  </a:lnTo>
                  <a:lnTo>
                    <a:pt x="4667" y="1"/>
                  </a:lnTo>
                  <a:lnTo>
                    <a:pt x="4667" y="1"/>
                  </a:lnTo>
                  <a:lnTo>
                    <a:pt x="5118" y="151"/>
                  </a:lnTo>
                  <a:lnTo>
                    <a:pt x="5419" y="302"/>
                  </a:lnTo>
                  <a:lnTo>
                    <a:pt x="5570" y="603"/>
                  </a:lnTo>
                  <a:lnTo>
                    <a:pt x="37334" y="84303"/>
                  </a:lnTo>
                  <a:lnTo>
                    <a:pt x="37334" y="84303"/>
                  </a:lnTo>
                  <a:lnTo>
                    <a:pt x="37334" y="84754"/>
                  </a:lnTo>
                  <a:lnTo>
                    <a:pt x="37334" y="85055"/>
                  </a:lnTo>
                  <a:lnTo>
                    <a:pt x="37033" y="85356"/>
                  </a:lnTo>
                  <a:lnTo>
                    <a:pt x="36731" y="85507"/>
                  </a:lnTo>
                  <a:lnTo>
                    <a:pt x="32968" y="87012"/>
                  </a:lnTo>
                  <a:lnTo>
                    <a:pt x="32968" y="87012"/>
                  </a:lnTo>
                  <a:lnTo>
                    <a:pt x="32667" y="870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9"/>
            <p:cNvSpPr/>
            <p:nvPr/>
          </p:nvSpPr>
          <p:spPr>
            <a:xfrm>
              <a:off x="5569427" y="3320822"/>
              <a:ext cx="985964" cy="939983"/>
            </a:xfrm>
            <a:custGeom>
              <a:avLst/>
              <a:gdLst/>
              <a:ahLst/>
              <a:cxnLst/>
              <a:rect l="l" t="t" r="r" b="b"/>
              <a:pathLst>
                <a:path w="58109" h="55399" extrusionOk="0">
                  <a:moveTo>
                    <a:pt x="27248" y="0"/>
                  </a:moveTo>
                  <a:lnTo>
                    <a:pt x="25442" y="301"/>
                  </a:lnTo>
                  <a:lnTo>
                    <a:pt x="23635" y="753"/>
                  </a:lnTo>
                  <a:lnTo>
                    <a:pt x="21980" y="1205"/>
                  </a:lnTo>
                  <a:lnTo>
                    <a:pt x="20324" y="1957"/>
                  </a:lnTo>
                  <a:lnTo>
                    <a:pt x="18668" y="2710"/>
                  </a:lnTo>
                  <a:lnTo>
                    <a:pt x="17313" y="3764"/>
                  </a:lnTo>
                  <a:lnTo>
                    <a:pt x="15807" y="4818"/>
                  </a:lnTo>
                  <a:lnTo>
                    <a:pt x="14603" y="6022"/>
                  </a:lnTo>
                  <a:lnTo>
                    <a:pt x="13399" y="7226"/>
                  </a:lnTo>
                  <a:lnTo>
                    <a:pt x="12345" y="8581"/>
                  </a:lnTo>
                  <a:lnTo>
                    <a:pt x="11291" y="10086"/>
                  </a:lnTo>
                  <a:lnTo>
                    <a:pt x="10539" y="11742"/>
                  </a:lnTo>
                  <a:lnTo>
                    <a:pt x="9786" y="13398"/>
                  </a:lnTo>
                  <a:lnTo>
                    <a:pt x="9334" y="15054"/>
                  </a:lnTo>
                  <a:lnTo>
                    <a:pt x="8883" y="16861"/>
                  </a:lnTo>
                  <a:lnTo>
                    <a:pt x="7678" y="23334"/>
                  </a:lnTo>
                  <a:lnTo>
                    <a:pt x="6173" y="29958"/>
                  </a:lnTo>
                  <a:lnTo>
                    <a:pt x="1" y="55399"/>
                  </a:lnTo>
                  <a:lnTo>
                    <a:pt x="58109" y="55399"/>
                  </a:lnTo>
                  <a:lnTo>
                    <a:pt x="51937" y="29958"/>
                  </a:lnTo>
                  <a:lnTo>
                    <a:pt x="50582" y="23334"/>
                  </a:lnTo>
                  <a:lnTo>
                    <a:pt x="49378" y="16861"/>
                  </a:lnTo>
                  <a:lnTo>
                    <a:pt x="48926" y="15054"/>
                  </a:lnTo>
                  <a:lnTo>
                    <a:pt x="48324" y="13398"/>
                  </a:lnTo>
                  <a:lnTo>
                    <a:pt x="47722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302" y="4818"/>
                  </a:lnTo>
                  <a:lnTo>
                    <a:pt x="40947" y="3764"/>
                  </a:lnTo>
                  <a:lnTo>
                    <a:pt x="39442" y="2710"/>
                  </a:lnTo>
                  <a:lnTo>
                    <a:pt x="37937" y="1957"/>
                  </a:lnTo>
                  <a:lnTo>
                    <a:pt x="36281" y="1205"/>
                  </a:lnTo>
                  <a:lnTo>
                    <a:pt x="34625" y="753"/>
                  </a:lnTo>
                  <a:lnTo>
                    <a:pt x="32818" y="301"/>
                  </a:lnTo>
                  <a:lnTo>
                    <a:pt x="3101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9"/>
            <p:cNvSpPr/>
            <p:nvPr/>
          </p:nvSpPr>
          <p:spPr>
            <a:xfrm>
              <a:off x="5569427" y="3320822"/>
              <a:ext cx="985964" cy="939983"/>
            </a:xfrm>
            <a:custGeom>
              <a:avLst/>
              <a:gdLst/>
              <a:ahLst/>
              <a:cxnLst/>
              <a:rect l="l" t="t" r="r" b="b"/>
              <a:pathLst>
                <a:path w="58109" h="55399" fill="none" extrusionOk="0">
                  <a:moveTo>
                    <a:pt x="29055" y="0"/>
                  </a:moveTo>
                  <a:lnTo>
                    <a:pt x="29055" y="0"/>
                  </a:lnTo>
                  <a:lnTo>
                    <a:pt x="27248" y="0"/>
                  </a:lnTo>
                  <a:lnTo>
                    <a:pt x="25442" y="301"/>
                  </a:lnTo>
                  <a:lnTo>
                    <a:pt x="23635" y="753"/>
                  </a:lnTo>
                  <a:lnTo>
                    <a:pt x="21980" y="1205"/>
                  </a:lnTo>
                  <a:lnTo>
                    <a:pt x="20324" y="1957"/>
                  </a:lnTo>
                  <a:lnTo>
                    <a:pt x="18668" y="2710"/>
                  </a:lnTo>
                  <a:lnTo>
                    <a:pt x="17313" y="3764"/>
                  </a:lnTo>
                  <a:lnTo>
                    <a:pt x="15807" y="4818"/>
                  </a:lnTo>
                  <a:lnTo>
                    <a:pt x="14603" y="6022"/>
                  </a:lnTo>
                  <a:lnTo>
                    <a:pt x="13399" y="7226"/>
                  </a:lnTo>
                  <a:lnTo>
                    <a:pt x="12345" y="8581"/>
                  </a:lnTo>
                  <a:lnTo>
                    <a:pt x="11291" y="10086"/>
                  </a:lnTo>
                  <a:lnTo>
                    <a:pt x="10539" y="11742"/>
                  </a:lnTo>
                  <a:lnTo>
                    <a:pt x="9786" y="13398"/>
                  </a:lnTo>
                  <a:lnTo>
                    <a:pt x="9334" y="15054"/>
                  </a:lnTo>
                  <a:lnTo>
                    <a:pt x="8883" y="16861"/>
                  </a:lnTo>
                  <a:lnTo>
                    <a:pt x="8883" y="16861"/>
                  </a:lnTo>
                  <a:lnTo>
                    <a:pt x="7678" y="23334"/>
                  </a:lnTo>
                  <a:lnTo>
                    <a:pt x="6173" y="29958"/>
                  </a:lnTo>
                  <a:lnTo>
                    <a:pt x="1" y="55399"/>
                  </a:lnTo>
                  <a:lnTo>
                    <a:pt x="58109" y="55399"/>
                  </a:lnTo>
                  <a:lnTo>
                    <a:pt x="51937" y="29958"/>
                  </a:lnTo>
                  <a:lnTo>
                    <a:pt x="51937" y="29958"/>
                  </a:lnTo>
                  <a:lnTo>
                    <a:pt x="50582" y="23334"/>
                  </a:lnTo>
                  <a:lnTo>
                    <a:pt x="49378" y="16861"/>
                  </a:lnTo>
                  <a:lnTo>
                    <a:pt x="49378" y="16861"/>
                  </a:lnTo>
                  <a:lnTo>
                    <a:pt x="48926" y="15054"/>
                  </a:lnTo>
                  <a:lnTo>
                    <a:pt x="48324" y="13398"/>
                  </a:lnTo>
                  <a:lnTo>
                    <a:pt x="47722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7" y="6022"/>
                  </a:lnTo>
                  <a:lnTo>
                    <a:pt x="42302" y="4818"/>
                  </a:lnTo>
                  <a:lnTo>
                    <a:pt x="40947" y="3764"/>
                  </a:lnTo>
                  <a:lnTo>
                    <a:pt x="39442" y="2710"/>
                  </a:lnTo>
                  <a:lnTo>
                    <a:pt x="37937" y="1957"/>
                  </a:lnTo>
                  <a:lnTo>
                    <a:pt x="36281" y="1205"/>
                  </a:lnTo>
                  <a:lnTo>
                    <a:pt x="34625" y="753"/>
                  </a:lnTo>
                  <a:lnTo>
                    <a:pt x="32818" y="301"/>
                  </a:lnTo>
                  <a:lnTo>
                    <a:pt x="31012" y="0"/>
                  </a:lnTo>
                  <a:lnTo>
                    <a:pt x="2905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9"/>
            <p:cNvSpPr/>
            <p:nvPr/>
          </p:nvSpPr>
          <p:spPr>
            <a:xfrm>
              <a:off x="5623078" y="3320822"/>
              <a:ext cx="988510" cy="939983"/>
            </a:xfrm>
            <a:custGeom>
              <a:avLst/>
              <a:gdLst/>
              <a:ahLst/>
              <a:cxnLst/>
              <a:rect l="l" t="t" r="r" b="b"/>
              <a:pathLst>
                <a:path w="58259" h="55399" extrusionOk="0">
                  <a:moveTo>
                    <a:pt x="27248" y="0"/>
                  </a:moveTo>
                  <a:lnTo>
                    <a:pt x="25441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818" y="2710"/>
                  </a:lnTo>
                  <a:lnTo>
                    <a:pt x="17312" y="3764"/>
                  </a:lnTo>
                  <a:lnTo>
                    <a:pt x="15957" y="4818"/>
                  </a:lnTo>
                  <a:lnTo>
                    <a:pt x="14602" y="6022"/>
                  </a:lnTo>
                  <a:lnTo>
                    <a:pt x="13398" y="7226"/>
                  </a:lnTo>
                  <a:lnTo>
                    <a:pt x="12344" y="8581"/>
                  </a:lnTo>
                  <a:lnTo>
                    <a:pt x="11441" y="10086"/>
                  </a:lnTo>
                  <a:lnTo>
                    <a:pt x="10538" y="11742"/>
                  </a:lnTo>
                  <a:lnTo>
                    <a:pt x="9936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323" y="29958"/>
                  </a:lnTo>
                  <a:lnTo>
                    <a:pt x="0" y="55399"/>
                  </a:lnTo>
                  <a:lnTo>
                    <a:pt x="58259" y="55399"/>
                  </a:lnTo>
                  <a:lnTo>
                    <a:pt x="51936" y="29958"/>
                  </a:lnTo>
                  <a:lnTo>
                    <a:pt x="50581" y="23334"/>
                  </a:lnTo>
                  <a:lnTo>
                    <a:pt x="49377" y="16861"/>
                  </a:lnTo>
                  <a:lnTo>
                    <a:pt x="48925" y="15054"/>
                  </a:lnTo>
                  <a:lnTo>
                    <a:pt x="48474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6" y="6022"/>
                  </a:lnTo>
                  <a:lnTo>
                    <a:pt x="42452" y="4818"/>
                  </a:lnTo>
                  <a:lnTo>
                    <a:pt x="40947" y="3764"/>
                  </a:lnTo>
                  <a:lnTo>
                    <a:pt x="39441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4" y="753"/>
                  </a:lnTo>
                  <a:lnTo>
                    <a:pt x="32818" y="301"/>
                  </a:lnTo>
                  <a:lnTo>
                    <a:pt x="3101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9"/>
            <p:cNvSpPr/>
            <p:nvPr/>
          </p:nvSpPr>
          <p:spPr>
            <a:xfrm>
              <a:off x="5623078" y="3320822"/>
              <a:ext cx="988510" cy="939983"/>
            </a:xfrm>
            <a:custGeom>
              <a:avLst/>
              <a:gdLst/>
              <a:ahLst/>
              <a:cxnLst/>
              <a:rect l="l" t="t" r="r" b="b"/>
              <a:pathLst>
                <a:path w="58259" h="55399" fill="none" extrusionOk="0">
                  <a:moveTo>
                    <a:pt x="29205" y="0"/>
                  </a:moveTo>
                  <a:lnTo>
                    <a:pt x="29205" y="0"/>
                  </a:lnTo>
                  <a:lnTo>
                    <a:pt x="27248" y="0"/>
                  </a:lnTo>
                  <a:lnTo>
                    <a:pt x="25441" y="301"/>
                  </a:lnTo>
                  <a:lnTo>
                    <a:pt x="23635" y="753"/>
                  </a:lnTo>
                  <a:lnTo>
                    <a:pt x="21979" y="1205"/>
                  </a:lnTo>
                  <a:lnTo>
                    <a:pt x="20323" y="1957"/>
                  </a:lnTo>
                  <a:lnTo>
                    <a:pt x="18818" y="2710"/>
                  </a:lnTo>
                  <a:lnTo>
                    <a:pt x="17312" y="3764"/>
                  </a:lnTo>
                  <a:lnTo>
                    <a:pt x="15957" y="4818"/>
                  </a:lnTo>
                  <a:lnTo>
                    <a:pt x="14602" y="6022"/>
                  </a:lnTo>
                  <a:lnTo>
                    <a:pt x="13398" y="7226"/>
                  </a:lnTo>
                  <a:lnTo>
                    <a:pt x="12344" y="8581"/>
                  </a:lnTo>
                  <a:lnTo>
                    <a:pt x="11441" y="10086"/>
                  </a:lnTo>
                  <a:lnTo>
                    <a:pt x="10538" y="11742"/>
                  </a:lnTo>
                  <a:lnTo>
                    <a:pt x="9936" y="13398"/>
                  </a:lnTo>
                  <a:lnTo>
                    <a:pt x="9334" y="15054"/>
                  </a:lnTo>
                  <a:lnTo>
                    <a:pt x="8882" y="16861"/>
                  </a:lnTo>
                  <a:lnTo>
                    <a:pt x="8882" y="16861"/>
                  </a:lnTo>
                  <a:lnTo>
                    <a:pt x="7678" y="23334"/>
                  </a:lnTo>
                  <a:lnTo>
                    <a:pt x="6323" y="29958"/>
                  </a:lnTo>
                  <a:lnTo>
                    <a:pt x="0" y="55399"/>
                  </a:lnTo>
                  <a:lnTo>
                    <a:pt x="58259" y="55399"/>
                  </a:lnTo>
                  <a:lnTo>
                    <a:pt x="51936" y="29958"/>
                  </a:lnTo>
                  <a:lnTo>
                    <a:pt x="51936" y="29958"/>
                  </a:lnTo>
                  <a:lnTo>
                    <a:pt x="50581" y="23334"/>
                  </a:lnTo>
                  <a:lnTo>
                    <a:pt x="49377" y="16861"/>
                  </a:lnTo>
                  <a:lnTo>
                    <a:pt x="49377" y="16861"/>
                  </a:lnTo>
                  <a:lnTo>
                    <a:pt x="48925" y="15054"/>
                  </a:lnTo>
                  <a:lnTo>
                    <a:pt x="48474" y="13398"/>
                  </a:lnTo>
                  <a:lnTo>
                    <a:pt x="47721" y="11742"/>
                  </a:lnTo>
                  <a:lnTo>
                    <a:pt x="46818" y="10086"/>
                  </a:lnTo>
                  <a:lnTo>
                    <a:pt x="45915" y="8581"/>
                  </a:lnTo>
                  <a:lnTo>
                    <a:pt x="44861" y="7226"/>
                  </a:lnTo>
                  <a:lnTo>
                    <a:pt x="43656" y="6022"/>
                  </a:lnTo>
                  <a:lnTo>
                    <a:pt x="42452" y="4818"/>
                  </a:lnTo>
                  <a:lnTo>
                    <a:pt x="40947" y="3764"/>
                  </a:lnTo>
                  <a:lnTo>
                    <a:pt x="39441" y="2710"/>
                  </a:lnTo>
                  <a:lnTo>
                    <a:pt x="37936" y="1957"/>
                  </a:lnTo>
                  <a:lnTo>
                    <a:pt x="36280" y="1205"/>
                  </a:lnTo>
                  <a:lnTo>
                    <a:pt x="34624" y="753"/>
                  </a:lnTo>
                  <a:lnTo>
                    <a:pt x="32818" y="301"/>
                  </a:lnTo>
                  <a:lnTo>
                    <a:pt x="31011" y="0"/>
                  </a:lnTo>
                  <a:lnTo>
                    <a:pt x="292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5232265" y="1801026"/>
              <a:ext cx="487883" cy="487883"/>
            </a:xfrm>
            <a:custGeom>
              <a:avLst/>
              <a:gdLst/>
              <a:ahLst/>
              <a:cxnLst/>
              <a:rect l="l" t="t" r="r" b="b"/>
              <a:pathLst>
                <a:path w="28754" h="28754" extrusionOk="0">
                  <a:moveTo>
                    <a:pt x="12947" y="1"/>
                  </a:moveTo>
                  <a:lnTo>
                    <a:pt x="11442" y="302"/>
                  </a:lnTo>
                  <a:lnTo>
                    <a:pt x="10087" y="603"/>
                  </a:lnTo>
                  <a:lnTo>
                    <a:pt x="8732" y="1054"/>
                  </a:lnTo>
                  <a:lnTo>
                    <a:pt x="7528" y="1657"/>
                  </a:lnTo>
                  <a:lnTo>
                    <a:pt x="6323" y="2409"/>
                  </a:lnTo>
                  <a:lnTo>
                    <a:pt x="5270" y="3313"/>
                  </a:lnTo>
                  <a:lnTo>
                    <a:pt x="4216" y="4216"/>
                  </a:lnTo>
                  <a:lnTo>
                    <a:pt x="3313" y="5270"/>
                  </a:lnTo>
                  <a:lnTo>
                    <a:pt x="2409" y="6323"/>
                  </a:lnTo>
                  <a:lnTo>
                    <a:pt x="1807" y="7528"/>
                  </a:lnTo>
                  <a:lnTo>
                    <a:pt x="1205" y="8732"/>
                  </a:lnTo>
                  <a:lnTo>
                    <a:pt x="603" y="10087"/>
                  </a:lnTo>
                  <a:lnTo>
                    <a:pt x="302" y="11442"/>
                  </a:lnTo>
                  <a:lnTo>
                    <a:pt x="151" y="12947"/>
                  </a:lnTo>
                  <a:lnTo>
                    <a:pt x="1" y="14302"/>
                  </a:lnTo>
                  <a:lnTo>
                    <a:pt x="151" y="15807"/>
                  </a:lnTo>
                  <a:lnTo>
                    <a:pt x="302" y="17162"/>
                  </a:lnTo>
                  <a:lnTo>
                    <a:pt x="603" y="18668"/>
                  </a:lnTo>
                  <a:lnTo>
                    <a:pt x="1205" y="19872"/>
                  </a:lnTo>
                  <a:lnTo>
                    <a:pt x="1807" y="21227"/>
                  </a:lnTo>
                  <a:lnTo>
                    <a:pt x="2409" y="22431"/>
                  </a:lnTo>
                  <a:lnTo>
                    <a:pt x="3313" y="23485"/>
                  </a:lnTo>
                  <a:lnTo>
                    <a:pt x="4216" y="24539"/>
                  </a:lnTo>
                  <a:lnTo>
                    <a:pt x="5270" y="25442"/>
                  </a:lnTo>
                  <a:lnTo>
                    <a:pt x="6323" y="26194"/>
                  </a:lnTo>
                  <a:lnTo>
                    <a:pt x="7528" y="26947"/>
                  </a:lnTo>
                  <a:lnTo>
                    <a:pt x="8732" y="27549"/>
                  </a:lnTo>
                  <a:lnTo>
                    <a:pt x="10087" y="28001"/>
                  </a:lnTo>
                  <a:lnTo>
                    <a:pt x="11442" y="28453"/>
                  </a:lnTo>
                  <a:lnTo>
                    <a:pt x="12947" y="28603"/>
                  </a:lnTo>
                  <a:lnTo>
                    <a:pt x="14302" y="28754"/>
                  </a:lnTo>
                  <a:lnTo>
                    <a:pt x="15807" y="28603"/>
                  </a:lnTo>
                  <a:lnTo>
                    <a:pt x="17313" y="28453"/>
                  </a:lnTo>
                  <a:lnTo>
                    <a:pt x="18668" y="28001"/>
                  </a:lnTo>
                  <a:lnTo>
                    <a:pt x="19872" y="27549"/>
                  </a:lnTo>
                  <a:lnTo>
                    <a:pt x="21227" y="26947"/>
                  </a:lnTo>
                  <a:lnTo>
                    <a:pt x="22431" y="26194"/>
                  </a:lnTo>
                  <a:lnTo>
                    <a:pt x="23485" y="25442"/>
                  </a:lnTo>
                  <a:lnTo>
                    <a:pt x="24539" y="24539"/>
                  </a:lnTo>
                  <a:lnTo>
                    <a:pt x="25442" y="23485"/>
                  </a:lnTo>
                  <a:lnTo>
                    <a:pt x="26195" y="22431"/>
                  </a:lnTo>
                  <a:lnTo>
                    <a:pt x="26947" y="21227"/>
                  </a:lnTo>
                  <a:lnTo>
                    <a:pt x="27549" y="19872"/>
                  </a:lnTo>
                  <a:lnTo>
                    <a:pt x="28001" y="18668"/>
                  </a:lnTo>
                  <a:lnTo>
                    <a:pt x="28453" y="17162"/>
                  </a:lnTo>
                  <a:lnTo>
                    <a:pt x="28603" y="15807"/>
                  </a:lnTo>
                  <a:lnTo>
                    <a:pt x="28754" y="14302"/>
                  </a:lnTo>
                  <a:lnTo>
                    <a:pt x="28603" y="12947"/>
                  </a:lnTo>
                  <a:lnTo>
                    <a:pt x="28453" y="11442"/>
                  </a:lnTo>
                  <a:lnTo>
                    <a:pt x="28001" y="10087"/>
                  </a:lnTo>
                  <a:lnTo>
                    <a:pt x="27549" y="8732"/>
                  </a:lnTo>
                  <a:lnTo>
                    <a:pt x="26947" y="7528"/>
                  </a:lnTo>
                  <a:lnTo>
                    <a:pt x="26195" y="6323"/>
                  </a:lnTo>
                  <a:lnTo>
                    <a:pt x="25442" y="5270"/>
                  </a:lnTo>
                  <a:lnTo>
                    <a:pt x="24539" y="4216"/>
                  </a:lnTo>
                  <a:lnTo>
                    <a:pt x="23485" y="3313"/>
                  </a:lnTo>
                  <a:lnTo>
                    <a:pt x="22431" y="2409"/>
                  </a:lnTo>
                  <a:lnTo>
                    <a:pt x="21227" y="1657"/>
                  </a:lnTo>
                  <a:lnTo>
                    <a:pt x="19872" y="1054"/>
                  </a:lnTo>
                  <a:lnTo>
                    <a:pt x="18668" y="603"/>
                  </a:lnTo>
                  <a:lnTo>
                    <a:pt x="17313" y="302"/>
                  </a:lnTo>
                  <a:lnTo>
                    <a:pt x="1580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5232265" y="1801026"/>
              <a:ext cx="487883" cy="487883"/>
            </a:xfrm>
            <a:custGeom>
              <a:avLst/>
              <a:gdLst/>
              <a:ahLst/>
              <a:cxnLst/>
              <a:rect l="l" t="t" r="r" b="b"/>
              <a:pathLst>
                <a:path w="28754" h="28754" fill="none" extrusionOk="0">
                  <a:moveTo>
                    <a:pt x="28754" y="14302"/>
                  </a:moveTo>
                  <a:lnTo>
                    <a:pt x="28754" y="14302"/>
                  </a:lnTo>
                  <a:lnTo>
                    <a:pt x="28603" y="15807"/>
                  </a:lnTo>
                  <a:lnTo>
                    <a:pt x="28453" y="17162"/>
                  </a:lnTo>
                  <a:lnTo>
                    <a:pt x="28001" y="18668"/>
                  </a:lnTo>
                  <a:lnTo>
                    <a:pt x="27549" y="19872"/>
                  </a:lnTo>
                  <a:lnTo>
                    <a:pt x="26947" y="21227"/>
                  </a:lnTo>
                  <a:lnTo>
                    <a:pt x="26195" y="22431"/>
                  </a:lnTo>
                  <a:lnTo>
                    <a:pt x="25442" y="23485"/>
                  </a:lnTo>
                  <a:lnTo>
                    <a:pt x="24539" y="24539"/>
                  </a:lnTo>
                  <a:lnTo>
                    <a:pt x="23485" y="25442"/>
                  </a:lnTo>
                  <a:lnTo>
                    <a:pt x="22431" y="26194"/>
                  </a:lnTo>
                  <a:lnTo>
                    <a:pt x="21227" y="26947"/>
                  </a:lnTo>
                  <a:lnTo>
                    <a:pt x="19872" y="27549"/>
                  </a:lnTo>
                  <a:lnTo>
                    <a:pt x="18668" y="28001"/>
                  </a:lnTo>
                  <a:lnTo>
                    <a:pt x="17313" y="28453"/>
                  </a:lnTo>
                  <a:lnTo>
                    <a:pt x="15807" y="28603"/>
                  </a:lnTo>
                  <a:lnTo>
                    <a:pt x="14302" y="28754"/>
                  </a:lnTo>
                  <a:lnTo>
                    <a:pt x="14302" y="28754"/>
                  </a:lnTo>
                  <a:lnTo>
                    <a:pt x="12947" y="28603"/>
                  </a:lnTo>
                  <a:lnTo>
                    <a:pt x="11442" y="28453"/>
                  </a:lnTo>
                  <a:lnTo>
                    <a:pt x="10087" y="28001"/>
                  </a:lnTo>
                  <a:lnTo>
                    <a:pt x="8732" y="27549"/>
                  </a:lnTo>
                  <a:lnTo>
                    <a:pt x="7528" y="26947"/>
                  </a:lnTo>
                  <a:lnTo>
                    <a:pt x="6323" y="26194"/>
                  </a:lnTo>
                  <a:lnTo>
                    <a:pt x="5270" y="25442"/>
                  </a:lnTo>
                  <a:lnTo>
                    <a:pt x="4216" y="24539"/>
                  </a:lnTo>
                  <a:lnTo>
                    <a:pt x="3313" y="23485"/>
                  </a:lnTo>
                  <a:lnTo>
                    <a:pt x="2409" y="22431"/>
                  </a:lnTo>
                  <a:lnTo>
                    <a:pt x="1807" y="21227"/>
                  </a:lnTo>
                  <a:lnTo>
                    <a:pt x="1205" y="19872"/>
                  </a:lnTo>
                  <a:lnTo>
                    <a:pt x="603" y="18668"/>
                  </a:lnTo>
                  <a:lnTo>
                    <a:pt x="302" y="17162"/>
                  </a:lnTo>
                  <a:lnTo>
                    <a:pt x="151" y="15807"/>
                  </a:lnTo>
                  <a:lnTo>
                    <a:pt x="1" y="14302"/>
                  </a:lnTo>
                  <a:lnTo>
                    <a:pt x="1" y="14302"/>
                  </a:lnTo>
                  <a:lnTo>
                    <a:pt x="151" y="12947"/>
                  </a:lnTo>
                  <a:lnTo>
                    <a:pt x="302" y="11442"/>
                  </a:lnTo>
                  <a:lnTo>
                    <a:pt x="603" y="10087"/>
                  </a:lnTo>
                  <a:lnTo>
                    <a:pt x="1205" y="8732"/>
                  </a:lnTo>
                  <a:lnTo>
                    <a:pt x="1807" y="7528"/>
                  </a:lnTo>
                  <a:lnTo>
                    <a:pt x="2409" y="6323"/>
                  </a:lnTo>
                  <a:lnTo>
                    <a:pt x="3313" y="5270"/>
                  </a:lnTo>
                  <a:lnTo>
                    <a:pt x="4216" y="4216"/>
                  </a:lnTo>
                  <a:lnTo>
                    <a:pt x="5270" y="3313"/>
                  </a:lnTo>
                  <a:lnTo>
                    <a:pt x="6323" y="2409"/>
                  </a:lnTo>
                  <a:lnTo>
                    <a:pt x="7528" y="1657"/>
                  </a:lnTo>
                  <a:lnTo>
                    <a:pt x="8732" y="1054"/>
                  </a:lnTo>
                  <a:lnTo>
                    <a:pt x="10087" y="603"/>
                  </a:lnTo>
                  <a:lnTo>
                    <a:pt x="11442" y="302"/>
                  </a:lnTo>
                  <a:lnTo>
                    <a:pt x="12947" y="1"/>
                  </a:lnTo>
                  <a:lnTo>
                    <a:pt x="14302" y="1"/>
                  </a:lnTo>
                  <a:lnTo>
                    <a:pt x="14302" y="1"/>
                  </a:lnTo>
                  <a:lnTo>
                    <a:pt x="15807" y="1"/>
                  </a:lnTo>
                  <a:lnTo>
                    <a:pt x="17313" y="302"/>
                  </a:lnTo>
                  <a:lnTo>
                    <a:pt x="18668" y="603"/>
                  </a:lnTo>
                  <a:lnTo>
                    <a:pt x="19872" y="1054"/>
                  </a:lnTo>
                  <a:lnTo>
                    <a:pt x="21227" y="1657"/>
                  </a:lnTo>
                  <a:lnTo>
                    <a:pt x="22431" y="2409"/>
                  </a:lnTo>
                  <a:lnTo>
                    <a:pt x="23485" y="3313"/>
                  </a:lnTo>
                  <a:lnTo>
                    <a:pt x="24539" y="4216"/>
                  </a:lnTo>
                  <a:lnTo>
                    <a:pt x="25442" y="5270"/>
                  </a:lnTo>
                  <a:lnTo>
                    <a:pt x="26195" y="6323"/>
                  </a:lnTo>
                  <a:lnTo>
                    <a:pt x="26947" y="7528"/>
                  </a:lnTo>
                  <a:lnTo>
                    <a:pt x="27549" y="8732"/>
                  </a:lnTo>
                  <a:lnTo>
                    <a:pt x="28001" y="10087"/>
                  </a:lnTo>
                  <a:lnTo>
                    <a:pt x="28453" y="11442"/>
                  </a:lnTo>
                  <a:lnTo>
                    <a:pt x="28603" y="12947"/>
                  </a:lnTo>
                  <a:lnTo>
                    <a:pt x="28754" y="143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5278247" y="1847008"/>
              <a:ext cx="395920" cy="395920"/>
            </a:xfrm>
            <a:custGeom>
              <a:avLst/>
              <a:gdLst/>
              <a:ahLst/>
              <a:cxnLst/>
              <a:rect l="l" t="t" r="r" b="b"/>
              <a:pathLst>
                <a:path w="23334" h="23334" extrusionOk="0">
                  <a:moveTo>
                    <a:pt x="12796" y="603"/>
                  </a:moveTo>
                  <a:lnTo>
                    <a:pt x="13850" y="753"/>
                  </a:lnTo>
                  <a:lnTo>
                    <a:pt x="14904" y="1054"/>
                  </a:lnTo>
                  <a:lnTo>
                    <a:pt x="15958" y="1355"/>
                  </a:lnTo>
                  <a:lnTo>
                    <a:pt x="16861" y="1957"/>
                  </a:lnTo>
                  <a:lnTo>
                    <a:pt x="17915" y="2409"/>
                  </a:lnTo>
                  <a:lnTo>
                    <a:pt x="18667" y="3011"/>
                  </a:lnTo>
                  <a:lnTo>
                    <a:pt x="19420" y="3764"/>
                  </a:lnTo>
                  <a:lnTo>
                    <a:pt x="20173" y="4517"/>
                  </a:lnTo>
                  <a:lnTo>
                    <a:pt x="20775" y="5420"/>
                  </a:lnTo>
                  <a:lnTo>
                    <a:pt x="21377" y="6323"/>
                  </a:lnTo>
                  <a:lnTo>
                    <a:pt x="21829" y="7377"/>
                  </a:lnTo>
                  <a:lnTo>
                    <a:pt x="22280" y="8280"/>
                  </a:lnTo>
                  <a:lnTo>
                    <a:pt x="22581" y="9334"/>
                  </a:lnTo>
                  <a:lnTo>
                    <a:pt x="22732" y="10538"/>
                  </a:lnTo>
                  <a:lnTo>
                    <a:pt x="22732" y="11592"/>
                  </a:lnTo>
                  <a:lnTo>
                    <a:pt x="22732" y="12796"/>
                  </a:lnTo>
                  <a:lnTo>
                    <a:pt x="22581" y="13850"/>
                  </a:lnTo>
                  <a:lnTo>
                    <a:pt x="22280" y="14904"/>
                  </a:lnTo>
                  <a:lnTo>
                    <a:pt x="21829" y="15958"/>
                  </a:lnTo>
                  <a:lnTo>
                    <a:pt x="21377" y="16861"/>
                  </a:lnTo>
                  <a:lnTo>
                    <a:pt x="20775" y="17764"/>
                  </a:lnTo>
                  <a:lnTo>
                    <a:pt x="20173" y="18667"/>
                  </a:lnTo>
                  <a:lnTo>
                    <a:pt x="19420" y="19420"/>
                  </a:lnTo>
                  <a:lnTo>
                    <a:pt x="18667" y="20173"/>
                  </a:lnTo>
                  <a:lnTo>
                    <a:pt x="17915" y="20775"/>
                  </a:lnTo>
                  <a:lnTo>
                    <a:pt x="16861" y="21377"/>
                  </a:lnTo>
                  <a:lnTo>
                    <a:pt x="15958" y="21829"/>
                  </a:lnTo>
                  <a:lnTo>
                    <a:pt x="14904" y="22280"/>
                  </a:lnTo>
                  <a:lnTo>
                    <a:pt x="13850" y="22431"/>
                  </a:lnTo>
                  <a:lnTo>
                    <a:pt x="12796" y="22732"/>
                  </a:lnTo>
                  <a:lnTo>
                    <a:pt x="10538" y="22732"/>
                  </a:lnTo>
                  <a:lnTo>
                    <a:pt x="9484" y="22431"/>
                  </a:lnTo>
                  <a:lnTo>
                    <a:pt x="8431" y="22280"/>
                  </a:lnTo>
                  <a:lnTo>
                    <a:pt x="7377" y="21829"/>
                  </a:lnTo>
                  <a:lnTo>
                    <a:pt x="6323" y="21377"/>
                  </a:lnTo>
                  <a:lnTo>
                    <a:pt x="5420" y="20775"/>
                  </a:lnTo>
                  <a:lnTo>
                    <a:pt x="4667" y="20173"/>
                  </a:lnTo>
                  <a:lnTo>
                    <a:pt x="3764" y="19420"/>
                  </a:lnTo>
                  <a:lnTo>
                    <a:pt x="3162" y="18667"/>
                  </a:lnTo>
                  <a:lnTo>
                    <a:pt x="2409" y="17764"/>
                  </a:lnTo>
                  <a:lnTo>
                    <a:pt x="1957" y="16861"/>
                  </a:lnTo>
                  <a:lnTo>
                    <a:pt x="1506" y="15958"/>
                  </a:lnTo>
                  <a:lnTo>
                    <a:pt x="1054" y="14904"/>
                  </a:lnTo>
                  <a:lnTo>
                    <a:pt x="753" y="13850"/>
                  </a:lnTo>
                  <a:lnTo>
                    <a:pt x="603" y="12796"/>
                  </a:lnTo>
                  <a:lnTo>
                    <a:pt x="603" y="11592"/>
                  </a:lnTo>
                  <a:lnTo>
                    <a:pt x="603" y="10538"/>
                  </a:lnTo>
                  <a:lnTo>
                    <a:pt x="753" y="9334"/>
                  </a:lnTo>
                  <a:lnTo>
                    <a:pt x="1054" y="8280"/>
                  </a:lnTo>
                  <a:lnTo>
                    <a:pt x="1506" y="7377"/>
                  </a:lnTo>
                  <a:lnTo>
                    <a:pt x="1957" y="6323"/>
                  </a:lnTo>
                  <a:lnTo>
                    <a:pt x="2409" y="5420"/>
                  </a:lnTo>
                  <a:lnTo>
                    <a:pt x="3162" y="4517"/>
                  </a:lnTo>
                  <a:lnTo>
                    <a:pt x="3764" y="3764"/>
                  </a:lnTo>
                  <a:lnTo>
                    <a:pt x="4667" y="3011"/>
                  </a:lnTo>
                  <a:lnTo>
                    <a:pt x="5420" y="2409"/>
                  </a:lnTo>
                  <a:lnTo>
                    <a:pt x="6323" y="1957"/>
                  </a:lnTo>
                  <a:lnTo>
                    <a:pt x="7377" y="1355"/>
                  </a:lnTo>
                  <a:lnTo>
                    <a:pt x="8431" y="1054"/>
                  </a:lnTo>
                  <a:lnTo>
                    <a:pt x="9484" y="753"/>
                  </a:lnTo>
                  <a:lnTo>
                    <a:pt x="10538" y="603"/>
                  </a:lnTo>
                  <a:close/>
                  <a:moveTo>
                    <a:pt x="10388" y="0"/>
                  </a:moveTo>
                  <a:lnTo>
                    <a:pt x="9334" y="151"/>
                  </a:lnTo>
                  <a:lnTo>
                    <a:pt x="8130" y="452"/>
                  </a:lnTo>
                  <a:lnTo>
                    <a:pt x="7076" y="904"/>
                  </a:lnTo>
                  <a:lnTo>
                    <a:pt x="6173" y="1355"/>
                  </a:lnTo>
                  <a:lnTo>
                    <a:pt x="5119" y="1957"/>
                  </a:lnTo>
                  <a:lnTo>
                    <a:pt x="4216" y="2710"/>
                  </a:lnTo>
                  <a:lnTo>
                    <a:pt x="3463" y="3463"/>
                  </a:lnTo>
                  <a:lnTo>
                    <a:pt x="2710" y="4215"/>
                  </a:lnTo>
                  <a:lnTo>
                    <a:pt x="1957" y="5119"/>
                  </a:lnTo>
                  <a:lnTo>
                    <a:pt x="1355" y="6022"/>
                  </a:lnTo>
                  <a:lnTo>
                    <a:pt x="904" y="7076"/>
                  </a:lnTo>
                  <a:lnTo>
                    <a:pt x="452" y="8129"/>
                  </a:lnTo>
                  <a:lnTo>
                    <a:pt x="302" y="9334"/>
                  </a:lnTo>
                  <a:lnTo>
                    <a:pt x="0" y="10388"/>
                  </a:lnTo>
                  <a:lnTo>
                    <a:pt x="0" y="11592"/>
                  </a:lnTo>
                  <a:lnTo>
                    <a:pt x="0" y="12796"/>
                  </a:lnTo>
                  <a:lnTo>
                    <a:pt x="302" y="14001"/>
                  </a:lnTo>
                  <a:lnTo>
                    <a:pt x="452" y="15054"/>
                  </a:lnTo>
                  <a:lnTo>
                    <a:pt x="904" y="16108"/>
                  </a:lnTo>
                  <a:lnTo>
                    <a:pt x="1355" y="17162"/>
                  </a:lnTo>
                  <a:lnTo>
                    <a:pt x="1957" y="18065"/>
                  </a:lnTo>
                  <a:lnTo>
                    <a:pt x="2710" y="18968"/>
                  </a:lnTo>
                  <a:lnTo>
                    <a:pt x="3463" y="19872"/>
                  </a:lnTo>
                  <a:lnTo>
                    <a:pt x="4216" y="20624"/>
                  </a:lnTo>
                  <a:lnTo>
                    <a:pt x="5119" y="21226"/>
                  </a:lnTo>
                  <a:lnTo>
                    <a:pt x="6173" y="21829"/>
                  </a:lnTo>
                  <a:lnTo>
                    <a:pt x="7076" y="22431"/>
                  </a:lnTo>
                  <a:lnTo>
                    <a:pt x="8130" y="22732"/>
                  </a:lnTo>
                  <a:lnTo>
                    <a:pt x="9334" y="23033"/>
                  </a:lnTo>
                  <a:lnTo>
                    <a:pt x="10388" y="23183"/>
                  </a:lnTo>
                  <a:lnTo>
                    <a:pt x="11592" y="23334"/>
                  </a:lnTo>
                  <a:lnTo>
                    <a:pt x="12796" y="23183"/>
                  </a:lnTo>
                  <a:lnTo>
                    <a:pt x="14001" y="23033"/>
                  </a:lnTo>
                  <a:lnTo>
                    <a:pt x="15054" y="22732"/>
                  </a:lnTo>
                  <a:lnTo>
                    <a:pt x="16108" y="22431"/>
                  </a:lnTo>
                  <a:lnTo>
                    <a:pt x="17162" y="21829"/>
                  </a:lnTo>
                  <a:lnTo>
                    <a:pt x="18216" y="21226"/>
                  </a:lnTo>
                  <a:lnTo>
                    <a:pt x="19119" y="20624"/>
                  </a:lnTo>
                  <a:lnTo>
                    <a:pt x="19872" y="19872"/>
                  </a:lnTo>
                  <a:lnTo>
                    <a:pt x="20624" y="18968"/>
                  </a:lnTo>
                  <a:lnTo>
                    <a:pt x="21377" y="18065"/>
                  </a:lnTo>
                  <a:lnTo>
                    <a:pt x="21829" y="17162"/>
                  </a:lnTo>
                  <a:lnTo>
                    <a:pt x="22431" y="16108"/>
                  </a:lnTo>
                  <a:lnTo>
                    <a:pt x="22732" y="15054"/>
                  </a:lnTo>
                  <a:lnTo>
                    <a:pt x="23033" y="14001"/>
                  </a:lnTo>
                  <a:lnTo>
                    <a:pt x="23183" y="12796"/>
                  </a:lnTo>
                  <a:lnTo>
                    <a:pt x="23334" y="11592"/>
                  </a:lnTo>
                  <a:lnTo>
                    <a:pt x="23183" y="10388"/>
                  </a:lnTo>
                  <a:lnTo>
                    <a:pt x="23033" y="9334"/>
                  </a:lnTo>
                  <a:lnTo>
                    <a:pt x="22732" y="8129"/>
                  </a:lnTo>
                  <a:lnTo>
                    <a:pt x="22431" y="7076"/>
                  </a:lnTo>
                  <a:lnTo>
                    <a:pt x="21829" y="6022"/>
                  </a:lnTo>
                  <a:lnTo>
                    <a:pt x="21377" y="5119"/>
                  </a:lnTo>
                  <a:lnTo>
                    <a:pt x="20624" y="4215"/>
                  </a:lnTo>
                  <a:lnTo>
                    <a:pt x="19872" y="3463"/>
                  </a:lnTo>
                  <a:lnTo>
                    <a:pt x="19119" y="2710"/>
                  </a:lnTo>
                  <a:lnTo>
                    <a:pt x="18216" y="1957"/>
                  </a:lnTo>
                  <a:lnTo>
                    <a:pt x="17162" y="1355"/>
                  </a:lnTo>
                  <a:lnTo>
                    <a:pt x="16108" y="904"/>
                  </a:lnTo>
                  <a:lnTo>
                    <a:pt x="15054" y="452"/>
                  </a:lnTo>
                  <a:lnTo>
                    <a:pt x="14001" y="151"/>
                  </a:lnTo>
                  <a:lnTo>
                    <a:pt x="1279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5278247" y="1847008"/>
              <a:ext cx="395920" cy="395920"/>
            </a:xfrm>
            <a:custGeom>
              <a:avLst/>
              <a:gdLst/>
              <a:ahLst/>
              <a:cxnLst/>
              <a:rect l="l" t="t" r="r" b="b"/>
              <a:pathLst>
                <a:path w="23334" h="23334" fill="none" extrusionOk="0">
                  <a:moveTo>
                    <a:pt x="11592" y="23334"/>
                  </a:moveTo>
                  <a:lnTo>
                    <a:pt x="11592" y="23334"/>
                  </a:lnTo>
                  <a:lnTo>
                    <a:pt x="10388" y="23183"/>
                  </a:lnTo>
                  <a:lnTo>
                    <a:pt x="9334" y="23033"/>
                  </a:lnTo>
                  <a:lnTo>
                    <a:pt x="8130" y="22732"/>
                  </a:lnTo>
                  <a:lnTo>
                    <a:pt x="7076" y="22431"/>
                  </a:lnTo>
                  <a:lnTo>
                    <a:pt x="6173" y="21829"/>
                  </a:lnTo>
                  <a:lnTo>
                    <a:pt x="5119" y="21226"/>
                  </a:lnTo>
                  <a:lnTo>
                    <a:pt x="4216" y="20624"/>
                  </a:lnTo>
                  <a:lnTo>
                    <a:pt x="3463" y="19872"/>
                  </a:lnTo>
                  <a:lnTo>
                    <a:pt x="2710" y="18968"/>
                  </a:lnTo>
                  <a:lnTo>
                    <a:pt x="1957" y="18065"/>
                  </a:lnTo>
                  <a:lnTo>
                    <a:pt x="1355" y="17162"/>
                  </a:lnTo>
                  <a:lnTo>
                    <a:pt x="904" y="16108"/>
                  </a:lnTo>
                  <a:lnTo>
                    <a:pt x="452" y="15054"/>
                  </a:lnTo>
                  <a:lnTo>
                    <a:pt x="302" y="14001"/>
                  </a:lnTo>
                  <a:lnTo>
                    <a:pt x="0" y="12796"/>
                  </a:lnTo>
                  <a:lnTo>
                    <a:pt x="0" y="11592"/>
                  </a:lnTo>
                  <a:lnTo>
                    <a:pt x="0" y="11592"/>
                  </a:lnTo>
                  <a:lnTo>
                    <a:pt x="0" y="10388"/>
                  </a:lnTo>
                  <a:lnTo>
                    <a:pt x="302" y="9334"/>
                  </a:lnTo>
                  <a:lnTo>
                    <a:pt x="452" y="8129"/>
                  </a:lnTo>
                  <a:lnTo>
                    <a:pt x="904" y="7076"/>
                  </a:lnTo>
                  <a:lnTo>
                    <a:pt x="1355" y="6022"/>
                  </a:lnTo>
                  <a:lnTo>
                    <a:pt x="1957" y="5119"/>
                  </a:lnTo>
                  <a:lnTo>
                    <a:pt x="2710" y="4215"/>
                  </a:lnTo>
                  <a:lnTo>
                    <a:pt x="3463" y="3463"/>
                  </a:lnTo>
                  <a:lnTo>
                    <a:pt x="4216" y="2710"/>
                  </a:lnTo>
                  <a:lnTo>
                    <a:pt x="5119" y="1957"/>
                  </a:lnTo>
                  <a:lnTo>
                    <a:pt x="6173" y="1355"/>
                  </a:lnTo>
                  <a:lnTo>
                    <a:pt x="7076" y="904"/>
                  </a:lnTo>
                  <a:lnTo>
                    <a:pt x="8130" y="452"/>
                  </a:lnTo>
                  <a:lnTo>
                    <a:pt x="9334" y="151"/>
                  </a:lnTo>
                  <a:lnTo>
                    <a:pt x="10388" y="0"/>
                  </a:lnTo>
                  <a:lnTo>
                    <a:pt x="11592" y="0"/>
                  </a:lnTo>
                  <a:lnTo>
                    <a:pt x="11592" y="0"/>
                  </a:lnTo>
                  <a:lnTo>
                    <a:pt x="12796" y="0"/>
                  </a:lnTo>
                  <a:lnTo>
                    <a:pt x="14001" y="151"/>
                  </a:lnTo>
                  <a:lnTo>
                    <a:pt x="15054" y="452"/>
                  </a:lnTo>
                  <a:lnTo>
                    <a:pt x="16108" y="904"/>
                  </a:lnTo>
                  <a:lnTo>
                    <a:pt x="17162" y="1355"/>
                  </a:lnTo>
                  <a:lnTo>
                    <a:pt x="18216" y="1957"/>
                  </a:lnTo>
                  <a:lnTo>
                    <a:pt x="19119" y="2710"/>
                  </a:lnTo>
                  <a:lnTo>
                    <a:pt x="19872" y="3463"/>
                  </a:lnTo>
                  <a:lnTo>
                    <a:pt x="20624" y="4215"/>
                  </a:lnTo>
                  <a:lnTo>
                    <a:pt x="21377" y="5119"/>
                  </a:lnTo>
                  <a:lnTo>
                    <a:pt x="21829" y="6022"/>
                  </a:lnTo>
                  <a:lnTo>
                    <a:pt x="22431" y="7076"/>
                  </a:lnTo>
                  <a:lnTo>
                    <a:pt x="22732" y="8129"/>
                  </a:lnTo>
                  <a:lnTo>
                    <a:pt x="23033" y="9334"/>
                  </a:lnTo>
                  <a:lnTo>
                    <a:pt x="23183" y="10388"/>
                  </a:lnTo>
                  <a:lnTo>
                    <a:pt x="23334" y="11592"/>
                  </a:lnTo>
                  <a:lnTo>
                    <a:pt x="23334" y="11592"/>
                  </a:lnTo>
                  <a:lnTo>
                    <a:pt x="23183" y="12796"/>
                  </a:lnTo>
                  <a:lnTo>
                    <a:pt x="23033" y="14001"/>
                  </a:lnTo>
                  <a:lnTo>
                    <a:pt x="22732" y="15054"/>
                  </a:lnTo>
                  <a:lnTo>
                    <a:pt x="22431" y="16108"/>
                  </a:lnTo>
                  <a:lnTo>
                    <a:pt x="21829" y="17162"/>
                  </a:lnTo>
                  <a:lnTo>
                    <a:pt x="21377" y="18065"/>
                  </a:lnTo>
                  <a:lnTo>
                    <a:pt x="20624" y="18968"/>
                  </a:lnTo>
                  <a:lnTo>
                    <a:pt x="19872" y="19872"/>
                  </a:lnTo>
                  <a:lnTo>
                    <a:pt x="19119" y="20624"/>
                  </a:lnTo>
                  <a:lnTo>
                    <a:pt x="18216" y="21226"/>
                  </a:lnTo>
                  <a:lnTo>
                    <a:pt x="17162" y="21829"/>
                  </a:lnTo>
                  <a:lnTo>
                    <a:pt x="16108" y="22431"/>
                  </a:lnTo>
                  <a:lnTo>
                    <a:pt x="15054" y="22732"/>
                  </a:lnTo>
                  <a:lnTo>
                    <a:pt x="14001" y="23033"/>
                  </a:lnTo>
                  <a:lnTo>
                    <a:pt x="12796" y="23183"/>
                  </a:lnTo>
                  <a:lnTo>
                    <a:pt x="11592" y="233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5288462" y="1857223"/>
              <a:ext cx="375491" cy="375491"/>
            </a:xfrm>
            <a:custGeom>
              <a:avLst/>
              <a:gdLst/>
              <a:ahLst/>
              <a:cxnLst/>
              <a:rect l="l" t="t" r="r" b="b"/>
              <a:pathLst>
                <a:path w="22130" h="22130" fill="none" extrusionOk="0">
                  <a:moveTo>
                    <a:pt x="10990" y="1"/>
                  </a:moveTo>
                  <a:lnTo>
                    <a:pt x="10990" y="1"/>
                  </a:lnTo>
                  <a:lnTo>
                    <a:pt x="9936" y="1"/>
                  </a:lnTo>
                  <a:lnTo>
                    <a:pt x="8882" y="151"/>
                  </a:lnTo>
                  <a:lnTo>
                    <a:pt x="7829" y="452"/>
                  </a:lnTo>
                  <a:lnTo>
                    <a:pt x="6775" y="753"/>
                  </a:lnTo>
                  <a:lnTo>
                    <a:pt x="5721" y="1355"/>
                  </a:lnTo>
                  <a:lnTo>
                    <a:pt x="4818" y="1807"/>
                  </a:lnTo>
                  <a:lnTo>
                    <a:pt x="4065" y="2409"/>
                  </a:lnTo>
                  <a:lnTo>
                    <a:pt x="3162" y="3162"/>
                  </a:lnTo>
                  <a:lnTo>
                    <a:pt x="2560" y="3915"/>
                  </a:lnTo>
                  <a:lnTo>
                    <a:pt x="1807" y="4818"/>
                  </a:lnTo>
                  <a:lnTo>
                    <a:pt x="1355" y="5721"/>
                  </a:lnTo>
                  <a:lnTo>
                    <a:pt x="904" y="6775"/>
                  </a:lnTo>
                  <a:lnTo>
                    <a:pt x="452" y="7678"/>
                  </a:lnTo>
                  <a:lnTo>
                    <a:pt x="151" y="8732"/>
                  </a:lnTo>
                  <a:lnTo>
                    <a:pt x="1" y="9936"/>
                  </a:lnTo>
                  <a:lnTo>
                    <a:pt x="1" y="10990"/>
                  </a:lnTo>
                  <a:lnTo>
                    <a:pt x="1" y="10990"/>
                  </a:lnTo>
                  <a:lnTo>
                    <a:pt x="1" y="12194"/>
                  </a:lnTo>
                  <a:lnTo>
                    <a:pt x="151" y="13248"/>
                  </a:lnTo>
                  <a:lnTo>
                    <a:pt x="452" y="14302"/>
                  </a:lnTo>
                  <a:lnTo>
                    <a:pt x="904" y="15356"/>
                  </a:lnTo>
                  <a:lnTo>
                    <a:pt x="1355" y="16259"/>
                  </a:lnTo>
                  <a:lnTo>
                    <a:pt x="1807" y="17162"/>
                  </a:lnTo>
                  <a:lnTo>
                    <a:pt x="2560" y="18065"/>
                  </a:lnTo>
                  <a:lnTo>
                    <a:pt x="3162" y="18818"/>
                  </a:lnTo>
                  <a:lnTo>
                    <a:pt x="4065" y="19571"/>
                  </a:lnTo>
                  <a:lnTo>
                    <a:pt x="4818" y="20173"/>
                  </a:lnTo>
                  <a:lnTo>
                    <a:pt x="5721" y="20775"/>
                  </a:lnTo>
                  <a:lnTo>
                    <a:pt x="6775" y="21227"/>
                  </a:lnTo>
                  <a:lnTo>
                    <a:pt x="7829" y="21678"/>
                  </a:lnTo>
                  <a:lnTo>
                    <a:pt x="8882" y="21829"/>
                  </a:lnTo>
                  <a:lnTo>
                    <a:pt x="9936" y="22130"/>
                  </a:lnTo>
                  <a:lnTo>
                    <a:pt x="10990" y="22130"/>
                  </a:lnTo>
                  <a:lnTo>
                    <a:pt x="10990" y="22130"/>
                  </a:lnTo>
                  <a:lnTo>
                    <a:pt x="12194" y="22130"/>
                  </a:lnTo>
                  <a:lnTo>
                    <a:pt x="13248" y="21829"/>
                  </a:lnTo>
                  <a:lnTo>
                    <a:pt x="14302" y="21678"/>
                  </a:lnTo>
                  <a:lnTo>
                    <a:pt x="15356" y="21227"/>
                  </a:lnTo>
                  <a:lnTo>
                    <a:pt x="16259" y="20775"/>
                  </a:lnTo>
                  <a:lnTo>
                    <a:pt x="17313" y="20173"/>
                  </a:lnTo>
                  <a:lnTo>
                    <a:pt x="18065" y="19571"/>
                  </a:lnTo>
                  <a:lnTo>
                    <a:pt x="18818" y="18818"/>
                  </a:lnTo>
                  <a:lnTo>
                    <a:pt x="19571" y="18065"/>
                  </a:lnTo>
                  <a:lnTo>
                    <a:pt x="20173" y="17162"/>
                  </a:lnTo>
                  <a:lnTo>
                    <a:pt x="20775" y="16259"/>
                  </a:lnTo>
                  <a:lnTo>
                    <a:pt x="21227" y="15356"/>
                  </a:lnTo>
                  <a:lnTo>
                    <a:pt x="21678" y="14302"/>
                  </a:lnTo>
                  <a:lnTo>
                    <a:pt x="21979" y="13248"/>
                  </a:lnTo>
                  <a:lnTo>
                    <a:pt x="22130" y="12194"/>
                  </a:lnTo>
                  <a:lnTo>
                    <a:pt x="22130" y="10990"/>
                  </a:lnTo>
                  <a:lnTo>
                    <a:pt x="22130" y="10990"/>
                  </a:lnTo>
                  <a:lnTo>
                    <a:pt x="22130" y="9936"/>
                  </a:lnTo>
                  <a:lnTo>
                    <a:pt x="21979" y="8732"/>
                  </a:lnTo>
                  <a:lnTo>
                    <a:pt x="21678" y="7678"/>
                  </a:lnTo>
                  <a:lnTo>
                    <a:pt x="21227" y="6775"/>
                  </a:lnTo>
                  <a:lnTo>
                    <a:pt x="20775" y="5721"/>
                  </a:lnTo>
                  <a:lnTo>
                    <a:pt x="20173" y="4818"/>
                  </a:lnTo>
                  <a:lnTo>
                    <a:pt x="19571" y="3915"/>
                  </a:lnTo>
                  <a:lnTo>
                    <a:pt x="18818" y="3162"/>
                  </a:lnTo>
                  <a:lnTo>
                    <a:pt x="18065" y="2409"/>
                  </a:lnTo>
                  <a:lnTo>
                    <a:pt x="17313" y="1807"/>
                  </a:lnTo>
                  <a:lnTo>
                    <a:pt x="16259" y="1355"/>
                  </a:lnTo>
                  <a:lnTo>
                    <a:pt x="15356" y="753"/>
                  </a:lnTo>
                  <a:lnTo>
                    <a:pt x="14302" y="452"/>
                  </a:lnTo>
                  <a:lnTo>
                    <a:pt x="13248" y="151"/>
                  </a:lnTo>
                  <a:lnTo>
                    <a:pt x="12194" y="1"/>
                  </a:lnTo>
                  <a:lnTo>
                    <a:pt x="109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2798057" y="3589010"/>
              <a:ext cx="712652" cy="669249"/>
            </a:xfrm>
            <a:custGeom>
              <a:avLst/>
              <a:gdLst/>
              <a:ahLst/>
              <a:cxnLst/>
              <a:rect l="l" t="t" r="r" b="b"/>
              <a:pathLst>
                <a:path w="42001" h="39443" extrusionOk="0">
                  <a:moveTo>
                    <a:pt x="0" y="1"/>
                  </a:moveTo>
                  <a:lnTo>
                    <a:pt x="0" y="39442"/>
                  </a:lnTo>
                  <a:lnTo>
                    <a:pt x="42001" y="39442"/>
                  </a:lnTo>
                  <a:lnTo>
                    <a:pt x="4200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2583503" y="3589010"/>
              <a:ext cx="214571" cy="669249"/>
            </a:xfrm>
            <a:custGeom>
              <a:avLst/>
              <a:gdLst/>
              <a:ahLst/>
              <a:cxnLst/>
              <a:rect l="l" t="t" r="r" b="b"/>
              <a:pathLst>
                <a:path w="12646" h="39443" extrusionOk="0">
                  <a:moveTo>
                    <a:pt x="0" y="1"/>
                  </a:moveTo>
                  <a:lnTo>
                    <a:pt x="0" y="39442"/>
                  </a:lnTo>
                  <a:lnTo>
                    <a:pt x="12645" y="39442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2836370" y="3177786"/>
              <a:ext cx="605383" cy="411241"/>
            </a:xfrm>
            <a:custGeom>
              <a:avLst/>
              <a:gdLst/>
              <a:ahLst/>
              <a:cxnLst/>
              <a:rect l="l" t="t" r="r" b="b"/>
              <a:pathLst>
                <a:path w="35679" h="24237" extrusionOk="0">
                  <a:moveTo>
                    <a:pt x="0" y="0"/>
                  </a:moveTo>
                  <a:lnTo>
                    <a:pt x="0" y="24237"/>
                  </a:lnTo>
                  <a:lnTo>
                    <a:pt x="35678" y="24237"/>
                  </a:lnTo>
                  <a:lnTo>
                    <a:pt x="3567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9"/>
            <p:cNvSpPr/>
            <p:nvPr/>
          </p:nvSpPr>
          <p:spPr>
            <a:xfrm>
              <a:off x="2836370" y="3177786"/>
              <a:ext cx="605383" cy="411241"/>
            </a:xfrm>
            <a:custGeom>
              <a:avLst/>
              <a:gdLst/>
              <a:ahLst/>
              <a:cxnLst/>
              <a:rect l="l" t="t" r="r" b="b"/>
              <a:pathLst>
                <a:path w="35679" h="24237" fill="none" extrusionOk="0">
                  <a:moveTo>
                    <a:pt x="0" y="0"/>
                  </a:moveTo>
                  <a:lnTo>
                    <a:pt x="35678" y="0"/>
                  </a:lnTo>
                  <a:lnTo>
                    <a:pt x="35678" y="24237"/>
                  </a:lnTo>
                  <a:lnTo>
                    <a:pt x="0" y="2423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9"/>
            <p:cNvSpPr/>
            <p:nvPr/>
          </p:nvSpPr>
          <p:spPr>
            <a:xfrm>
              <a:off x="3441736" y="3177786"/>
              <a:ext cx="183911" cy="411241"/>
            </a:xfrm>
            <a:custGeom>
              <a:avLst/>
              <a:gdLst/>
              <a:ahLst/>
              <a:cxnLst/>
              <a:rect l="l" t="t" r="r" b="b"/>
              <a:pathLst>
                <a:path w="10839" h="24237" extrusionOk="0">
                  <a:moveTo>
                    <a:pt x="0" y="0"/>
                  </a:moveTo>
                  <a:lnTo>
                    <a:pt x="0" y="24237"/>
                  </a:lnTo>
                  <a:lnTo>
                    <a:pt x="10839" y="24237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9"/>
            <p:cNvSpPr/>
            <p:nvPr/>
          </p:nvSpPr>
          <p:spPr>
            <a:xfrm>
              <a:off x="3441736" y="3177786"/>
              <a:ext cx="183911" cy="411241"/>
            </a:xfrm>
            <a:custGeom>
              <a:avLst/>
              <a:gdLst/>
              <a:ahLst/>
              <a:cxnLst/>
              <a:rect l="l" t="t" r="r" b="b"/>
              <a:pathLst>
                <a:path w="10839" h="24237" fill="none" extrusionOk="0">
                  <a:moveTo>
                    <a:pt x="10839" y="0"/>
                  </a:moveTo>
                  <a:lnTo>
                    <a:pt x="0" y="0"/>
                  </a:lnTo>
                  <a:lnTo>
                    <a:pt x="0" y="24237"/>
                  </a:lnTo>
                  <a:lnTo>
                    <a:pt x="10839" y="24237"/>
                  </a:lnTo>
                  <a:lnTo>
                    <a:pt x="108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3837639" y="3637554"/>
              <a:ext cx="528758" cy="620705"/>
            </a:xfrm>
            <a:custGeom>
              <a:avLst/>
              <a:gdLst/>
              <a:ahLst/>
              <a:cxnLst/>
              <a:rect l="l" t="t" r="r" b="b"/>
              <a:pathLst>
                <a:path w="31163" h="36582" extrusionOk="0">
                  <a:moveTo>
                    <a:pt x="1" y="0"/>
                  </a:moveTo>
                  <a:lnTo>
                    <a:pt x="1" y="36581"/>
                  </a:lnTo>
                  <a:lnTo>
                    <a:pt x="31162" y="36581"/>
                  </a:lnTo>
                  <a:lnTo>
                    <a:pt x="31162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3837639" y="3637554"/>
              <a:ext cx="528758" cy="620705"/>
            </a:xfrm>
            <a:custGeom>
              <a:avLst/>
              <a:gdLst/>
              <a:ahLst/>
              <a:cxnLst/>
              <a:rect l="l" t="t" r="r" b="b"/>
              <a:pathLst>
                <a:path w="31163" h="36582" fill="none" extrusionOk="0">
                  <a:moveTo>
                    <a:pt x="1" y="0"/>
                  </a:moveTo>
                  <a:lnTo>
                    <a:pt x="31162" y="0"/>
                  </a:lnTo>
                  <a:lnTo>
                    <a:pt x="31162" y="36581"/>
                  </a:lnTo>
                  <a:lnTo>
                    <a:pt x="1" y="3658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3888728" y="3698858"/>
              <a:ext cx="426580" cy="495536"/>
            </a:xfrm>
            <a:custGeom>
              <a:avLst/>
              <a:gdLst/>
              <a:ahLst/>
              <a:cxnLst/>
              <a:rect l="l" t="t" r="r" b="b"/>
              <a:pathLst>
                <a:path w="25141" h="29205" extrusionOk="0">
                  <a:moveTo>
                    <a:pt x="24538" y="602"/>
                  </a:moveTo>
                  <a:lnTo>
                    <a:pt x="24538" y="28602"/>
                  </a:lnTo>
                  <a:lnTo>
                    <a:pt x="603" y="28602"/>
                  </a:lnTo>
                  <a:lnTo>
                    <a:pt x="603" y="602"/>
                  </a:lnTo>
                  <a:close/>
                  <a:moveTo>
                    <a:pt x="0" y="0"/>
                  </a:moveTo>
                  <a:lnTo>
                    <a:pt x="0" y="29205"/>
                  </a:lnTo>
                  <a:lnTo>
                    <a:pt x="25140" y="29205"/>
                  </a:lnTo>
                  <a:lnTo>
                    <a:pt x="2514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3888728" y="3698858"/>
              <a:ext cx="426580" cy="495536"/>
            </a:xfrm>
            <a:custGeom>
              <a:avLst/>
              <a:gdLst/>
              <a:ahLst/>
              <a:cxnLst/>
              <a:rect l="l" t="t" r="r" b="b"/>
              <a:pathLst>
                <a:path w="25141" h="29205" fill="none" extrusionOk="0">
                  <a:moveTo>
                    <a:pt x="25140" y="29205"/>
                  </a:moveTo>
                  <a:lnTo>
                    <a:pt x="0" y="29205"/>
                  </a:lnTo>
                  <a:lnTo>
                    <a:pt x="0" y="0"/>
                  </a:lnTo>
                  <a:lnTo>
                    <a:pt x="25140" y="0"/>
                  </a:lnTo>
                  <a:lnTo>
                    <a:pt x="25140" y="292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3898942" y="3709072"/>
              <a:ext cx="406151" cy="475107"/>
            </a:xfrm>
            <a:custGeom>
              <a:avLst/>
              <a:gdLst/>
              <a:ahLst/>
              <a:cxnLst/>
              <a:rect l="l" t="t" r="r" b="b"/>
              <a:pathLst>
                <a:path w="23937" h="28001" fill="none" extrusionOk="0">
                  <a:moveTo>
                    <a:pt x="1" y="28000"/>
                  </a:moveTo>
                  <a:lnTo>
                    <a:pt x="23936" y="28000"/>
                  </a:lnTo>
                  <a:lnTo>
                    <a:pt x="23936" y="0"/>
                  </a:lnTo>
                  <a:lnTo>
                    <a:pt x="1" y="0"/>
                  </a:lnTo>
                  <a:lnTo>
                    <a:pt x="1" y="280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4366380" y="3637554"/>
              <a:ext cx="158375" cy="620705"/>
            </a:xfrm>
            <a:custGeom>
              <a:avLst/>
              <a:gdLst/>
              <a:ahLst/>
              <a:cxnLst/>
              <a:rect l="l" t="t" r="r" b="b"/>
              <a:pathLst>
                <a:path w="9334" h="36582" extrusionOk="0">
                  <a:moveTo>
                    <a:pt x="0" y="0"/>
                  </a:moveTo>
                  <a:lnTo>
                    <a:pt x="0" y="36581"/>
                  </a:lnTo>
                  <a:lnTo>
                    <a:pt x="9334" y="36581"/>
                  </a:lnTo>
                  <a:lnTo>
                    <a:pt x="933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2511985" y="2278678"/>
              <a:ext cx="528741" cy="620705"/>
            </a:xfrm>
            <a:custGeom>
              <a:avLst/>
              <a:gdLst/>
              <a:ahLst/>
              <a:cxnLst/>
              <a:rect l="l" t="t" r="r" b="b"/>
              <a:pathLst>
                <a:path w="31162" h="36582" extrusionOk="0">
                  <a:moveTo>
                    <a:pt x="0" y="0"/>
                  </a:moveTo>
                  <a:lnTo>
                    <a:pt x="0" y="36581"/>
                  </a:lnTo>
                  <a:lnTo>
                    <a:pt x="31162" y="36581"/>
                  </a:lnTo>
                  <a:lnTo>
                    <a:pt x="31162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9"/>
            <p:cNvSpPr/>
            <p:nvPr/>
          </p:nvSpPr>
          <p:spPr>
            <a:xfrm>
              <a:off x="3040709" y="2278678"/>
              <a:ext cx="158375" cy="620705"/>
            </a:xfrm>
            <a:custGeom>
              <a:avLst/>
              <a:gdLst/>
              <a:ahLst/>
              <a:cxnLst/>
              <a:rect l="l" t="t" r="r" b="b"/>
              <a:pathLst>
                <a:path w="9334" h="36582" extrusionOk="0">
                  <a:moveTo>
                    <a:pt x="1" y="0"/>
                  </a:moveTo>
                  <a:lnTo>
                    <a:pt x="1" y="36581"/>
                  </a:lnTo>
                  <a:lnTo>
                    <a:pt x="9334" y="36581"/>
                  </a:lnTo>
                  <a:lnTo>
                    <a:pt x="933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9"/>
            <p:cNvSpPr/>
            <p:nvPr/>
          </p:nvSpPr>
          <p:spPr>
            <a:xfrm>
              <a:off x="2632030" y="4488118"/>
              <a:ext cx="3964236" cy="229893"/>
            </a:xfrm>
            <a:custGeom>
              <a:avLst/>
              <a:gdLst/>
              <a:ahLst/>
              <a:cxnLst/>
              <a:rect l="l" t="t" r="r" b="b"/>
              <a:pathLst>
                <a:path w="233637" h="13549" extrusionOk="0">
                  <a:moveTo>
                    <a:pt x="116818" y="1"/>
                  </a:moveTo>
                  <a:lnTo>
                    <a:pt x="93334" y="151"/>
                  </a:lnTo>
                  <a:lnTo>
                    <a:pt x="71356" y="452"/>
                  </a:lnTo>
                  <a:lnTo>
                    <a:pt x="51485" y="1054"/>
                  </a:lnTo>
                  <a:lnTo>
                    <a:pt x="34323" y="1958"/>
                  </a:lnTo>
                  <a:lnTo>
                    <a:pt x="26796" y="2409"/>
                  </a:lnTo>
                  <a:lnTo>
                    <a:pt x="20022" y="3011"/>
                  </a:lnTo>
                  <a:lnTo>
                    <a:pt x="14151" y="3463"/>
                  </a:lnTo>
                  <a:lnTo>
                    <a:pt x="9183" y="4065"/>
                  </a:lnTo>
                  <a:lnTo>
                    <a:pt x="5269" y="4667"/>
                  </a:lnTo>
                  <a:lnTo>
                    <a:pt x="2409" y="5420"/>
                  </a:lnTo>
                  <a:lnTo>
                    <a:pt x="1355" y="5721"/>
                  </a:lnTo>
                  <a:lnTo>
                    <a:pt x="602" y="6022"/>
                  </a:lnTo>
                  <a:lnTo>
                    <a:pt x="151" y="6474"/>
                  </a:lnTo>
                  <a:lnTo>
                    <a:pt x="0" y="6775"/>
                  </a:lnTo>
                  <a:lnTo>
                    <a:pt x="151" y="7076"/>
                  </a:lnTo>
                  <a:lnTo>
                    <a:pt x="602" y="7527"/>
                  </a:lnTo>
                  <a:lnTo>
                    <a:pt x="1355" y="7829"/>
                  </a:lnTo>
                  <a:lnTo>
                    <a:pt x="2409" y="8130"/>
                  </a:lnTo>
                  <a:lnTo>
                    <a:pt x="5269" y="8732"/>
                  </a:lnTo>
                  <a:lnTo>
                    <a:pt x="9183" y="9484"/>
                  </a:lnTo>
                  <a:lnTo>
                    <a:pt x="14151" y="10087"/>
                  </a:lnTo>
                  <a:lnTo>
                    <a:pt x="20022" y="10538"/>
                  </a:lnTo>
                  <a:lnTo>
                    <a:pt x="26796" y="11140"/>
                  </a:lnTo>
                  <a:lnTo>
                    <a:pt x="34323" y="11592"/>
                  </a:lnTo>
                  <a:lnTo>
                    <a:pt x="51485" y="12495"/>
                  </a:lnTo>
                  <a:lnTo>
                    <a:pt x="71356" y="13097"/>
                  </a:lnTo>
                  <a:lnTo>
                    <a:pt x="93334" y="13398"/>
                  </a:lnTo>
                  <a:lnTo>
                    <a:pt x="116818" y="13549"/>
                  </a:lnTo>
                  <a:lnTo>
                    <a:pt x="140302" y="13398"/>
                  </a:lnTo>
                  <a:lnTo>
                    <a:pt x="162281" y="13097"/>
                  </a:lnTo>
                  <a:lnTo>
                    <a:pt x="182152" y="12495"/>
                  </a:lnTo>
                  <a:lnTo>
                    <a:pt x="199314" y="11592"/>
                  </a:lnTo>
                  <a:lnTo>
                    <a:pt x="206841" y="11140"/>
                  </a:lnTo>
                  <a:lnTo>
                    <a:pt x="213615" y="10538"/>
                  </a:lnTo>
                  <a:lnTo>
                    <a:pt x="219486" y="10087"/>
                  </a:lnTo>
                  <a:lnTo>
                    <a:pt x="224454" y="9484"/>
                  </a:lnTo>
                  <a:lnTo>
                    <a:pt x="228368" y="8732"/>
                  </a:lnTo>
                  <a:lnTo>
                    <a:pt x="231228" y="8130"/>
                  </a:lnTo>
                  <a:lnTo>
                    <a:pt x="232282" y="7829"/>
                  </a:lnTo>
                  <a:lnTo>
                    <a:pt x="233034" y="7527"/>
                  </a:lnTo>
                  <a:lnTo>
                    <a:pt x="233486" y="7076"/>
                  </a:lnTo>
                  <a:lnTo>
                    <a:pt x="233636" y="6775"/>
                  </a:lnTo>
                  <a:lnTo>
                    <a:pt x="233486" y="6474"/>
                  </a:lnTo>
                  <a:lnTo>
                    <a:pt x="233034" y="6022"/>
                  </a:lnTo>
                  <a:lnTo>
                    <a:pt x="232282" y="5721"/>
                  </a:lnTo>
                  <a:lnTo>
                    <a:pt x="231228" y="5420"/>
                  </a:lnTo>
                  <a:lnTo>
                    <a:pt x="228368" y="4667"/>
                  </a:lnTo>
                  <a:lnTo>
                    <a:pt x="224454" y="4065"/>
                  </a:lnTo>
                  <a:lnTo>
                    <a:pt x="219486" y="3463"/>
                  </a:lnTo>
                  <a:lnTo>
                    <a:pt x="213615" y="3011"/>
                  </a:lnTo>
                  <a:lnTo>
                    <a:pt x="206841" y="2409"/>
                  </a:lnTo>
                  <a:lnTo>
                    <a:pt x="199314" y="1958"/>
                  </a:lnTo>
                  <a:lnTo>
                    <a:pt x="182152" y="1054"/>
                  </a:lnTo>
                  <a:lnTo>
                    <a:pt x="162281" y="452"/>
                  </a:lnTo>
                  <a:lnTo>
                    <a:pt x="140302" y="151"/>
                  </a:lnTo>
                  <a:lnTo>
                    <a:pt x="11681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9"/>
            <p:cNvSpPr/>
            <p:nvPr/>
          </p:nvSpPr>
          <p:spPr>
            <a:xfrm>
              <a:off x="2632030" y="4488118"/>
              <a:ext cx="3964236" cy="229893"/>
            </a:xfrm>
            <a:custGeom>
              <a:avLst/>
              <a:gdLst/>
              <a:ahLst/>
              <a:cxnLst/>
              <a:rect l="l" t="t" r="r" b="b"/>
              <a:pathLst>
                <a:path w="233637" h="13549" fill="none" extrusionOk="0">
                  <a:moveTo>
                    <a:pt x="233636" y="6775"/>
                  </a:moveTo>
                  <a:lnTo>
                    <a:pt x="233636" y="6775"/>
                  </a:lnTo>
                  <a:lnTo>
                    <a:pt x="233486" y="7076"/>
                  </a:lnTo>
                  <a:lnTo>
                    <a:pt x="233034" y="7527"/>
                  </a:lnTo>
                  <a:lnTo>
                    <a:pt x="232282" y="7829"/>
                  </a:lnTo>
                  <a:lnTo>
                    <a:pt x="231228" y="8130"/>
                  </a:lnTo>
                  <a:lnTo>
                    <a:pt x="228368" y="8732"/>
                  </a:lnTo>
                  <a:lnTo>
                    <a:pt x="224454" y="9484"/>
                  </a:lnTo>
                  <a:lnTo>
                    <a:pt x="219486" y="10087"/>
                  </a:lnTo>
                  <a:lnTo>
                    <a:pt x="213615" y="10538"/>
                  </a:lnTo>
                  <a:lnTo>
                    <a:pt x="206841" y="11140"/>
                  </a:lnTo>
                  <a:lnTo>
                    <a:pt x="199314" y="11592"/>
                  </a:lnTo>
                  <a:lnTo>
                    <a:pt x="182152" y="12495"/>
                  </a:lnTo>
                  <a:lnTo>
                    <a:pt x="162281" y="13097"/>
                  </a:lnTo>
                  <a:lnTo>
                    <a:pt x="140302" y="13398"/>
                  </a:lnTo>
                  <a:lnTo>
                    <a:pt x="116818" y="13549"/>
                  </a:lnTo>
                  <a:lnTo>
                    <a:pt x="116818" y="13549"/>
                  </a:lnTo>
                  <a:lnTo>
                    <a:pt x="93334" y="13398"/>
                  </a:lnTo>
                  <a:lnTo>
                    <a:pt x="71356" y="13097"/>
                  </a:lnTo>
                  <a:lnTo>
                    <a:pt x="51485" y="12495"/>
                  </a:lnTo>
                  <a:lnTo>
                    <a:pt x="34323" y="11592"/>
                  </a:lnTo>
                  <a:lnTo>
                    <a:pt x="26796" y="11140"/>
                  </a:lnTo>
                  <a:lnTo>
                    <a:pt x="20022" y="10538"/>
                  </a:lnTo>
                  <a:lnTo>
                    <a:pt x="14151" y="10087"/>
                  </a:lnTo>
                  <a:lnTo>
                    <a:pt x="9183" y="9484"/>
                  </a:lnTo>
                  <a:lnTo>
                    <a:pt x="5269" y="8732"/>
                  </a:lnTo>
                  <a:lnTo>
                    <a:pt x="2409" y="8130"/>
                  </a:lnTo>
                  <a:lnTo>
                    <a:pt x="1355" y="7829"/>
                  </a:lnTo>
                  <a:lnTo>
                    <a:pt x="602" y="7527"/>
                  </a:lnTo>
                  <a:lnTo>
                    <a:pt x="151" y="7076"/>
                  </a:lnTo>
                  <a:lnTo>
                    <a:pt x="0" y="6775"/>
                  </a:lnTo>
                  <a:lnTo>
                    <a:pt x="0" y="6775"/>
                  </a:lnTo>
                  <a:lnTo>
                    <a:pt x="151" y="6474"/>
                  </a:lnTo>
                  <a:lnTo>
                    <a:pt x="602" y="6022"/>
                  </a:lnTo>
                  <a:lnTo>
                    <a:pt x="1355" y="5721"/>
                  </a:lnTo>
                  <a:lnTo>
                    <a:pt x="2409" y="5420"/>
                  </a:lnTo>
                  <a:lnTo>
                    <a:pt x="5269" y="4667"/>
                  </a:lnTo>
                  <a:lnTo>
                    <a:pt x="9183" y="4065"/>
                  </a:lnTo>
                  <a:lnTo>
                    <a:pt x="14151" y="3463"/>
                  </a:lnTo>
                  <a:lnTo>
                    <a:pt x="20022" y="3011"/>
                  </a:lnTo>
                  <a:lnTo>
                    <a:pt x="26796" y="2409"/>
                  </a:lnTo>
                  <a:lnTo>
                    <a:pt x="34323" y="1958"/>
                  </a:lnTo>
                  <a:lnTo>
                    <a:pt x="51485" y="1054"/>
                  </a:lnTo>
                  <a:lnTo>
                    <a:pt x="71356" y="452"/>
                  </a:lnTo>
                  <a:lnTo>
                    <a:pt x="93334" y="151"/>
                  </a:lnTo>
                  <a:lnTo>
                    <a:pt x="116818" y="1"/>
                  </a:lnTo>
                  <a:lnTo>
                    <a:pt x="116818" y="1"/>
                  </a:lnTo>
                  <a:lnTo>
                    <a:pt x="140302" y="151"/>
                  </a:lnTo>
                  <a:lnTo>
                    <a:pt x="162281" y="452"/>
                  </a:lnTo>
                  <a:lnTo>
                    <a:pt x="182152" y="1054"/>
                  </a:lnTo>
                  <a:lnTo>
                    <a:pt x="199314" y="1958"/>
                  </a:lnTo>
                  <a:lnTo>
                    <a:pt x="206841" y="2409"/>
                  </a:lnTo>
                  <a:lnTo>
                    <a:pt x="213615" y="3011"/>
                  </a:lnTo>
                  <a:lnTo>
                    <a:pt x="219486" y="3463"/>
                  </a:lnTo>
                  <a:lnTo>
                    <a:pt x="224454" y="4065"/>
                  </a:lnTo>
                  <a:lnTo>
                    <a:pt x="228368" y="4667"/>
                  </a:lnTo>
                  <a:lnTo>
                    <a:pt x="231228" y="5420"/>
                  </a:lnTo>
                  <a:lnTo>
                    <a:pt x="232282" y="5721"/>
                  </a:lnTo>
                  <a:lnTo>
                    <a:pt x="233034" y="6022"/>
                  </a:lnTo>
                  <a:lnTo>
                    <a:pt x="233486" y="6474"/>
                  </a:lnTo>
                  <a:lnTo>
                    <a:pt x="233636" y="67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9"/>
            <p:cNvSpPr/>
            <p:nvPr/>
          </p:nvSpPr>
          <p:spPr>
            <a:xfrm>
              <a:off x="3625630" y="3098599"/>
              <a:ext cx="1006410" cy="94526"/>
            </a:xfrm>
            <a:custGeom>
              <a:avLst/>
              <a:gdLst/>
              <a:ahLst/>
              <a:cxnLst/>
              <a:rect l="l" t="t" r="r" b="b"/>
              <a:pathLst>
                <a:path w="59314" h="5571" extrusionOk="0">
                  <a:moveTo>
                    <a:pt x="2259" y="0"/>
                  </a:moveTo>
                  <a:lnTo>
                    <a:pt x="1657" y="151"/>
                  </a:lnTo>
                  <a:lnTo>
                    <a:pt x="1205" y="452"/>
                  </a:lnTo>
                  <a:lnTo>
                    <a:pt x="754" y="753"/>
                  </a:lnTo>
                  <a:lnTo>
                    <a:pt x="453" y="1205"/>
                  </a:lnTo>
                  <a:lnTo>
                    <a:pt x="151" y="1656"/>
                  </a:lnTo>
                  <a:lnTo>
                    <a:pt x="1" y="2258"/>
                  </a:lnTo>
                  <a:lnTo>
                    <a:pt x="1" y="2710"/>
                  </a:lnTo>
                  <a:lnTo>
                    <a:pt x="1" y="3312"/>
                  </a:lnTo>
                  <a:lnTo>
                    <a:pt x="151" y="3914"/>
                  </a:lnTo>
                  <a:lnTo>
                    <a:pt x="453" y="4366"/>
                  </a:lnTo>
                  <a:lnTo>
                    <a:pt x="754" y="4818"/>
                  </a:lnTo>
                  <a:lnTo>
                    <a:pt x="1205" y="5119"/>
                  </a:lnTo>
                  <a:lnTo>
                    <a:pt x="1657" y="5420"/>
                  </a:lnTo>
                  <a:lnTo>
                    <a:pt x="2259" y="5570"/>
                  </a:lnTo>
                  <a:lnTo>
                    <a:pt x="59313" y="5570"/>
                  </a:lnTo>
                  <a:lnTo>
                    <a:pt x="593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9"/>
            <p:cNvSpPr/>
            <p:nvPr/>
          </p:nvSpPr>
          <p:spPr>
            <a:xfrm>
              <a:off x="3625630" y="3098599"/>
              <a:ext cx="1006410" cy="94526"/>
            </a:xfrm>
            <a:custGeom>
              <a:avLst/>
              <a:gdLst/>
              <a:ahLst/>
              <a:cxnLst/>
              <a:rect l="l" t="t" r="r" b="b"/>
              <a:pathLst>
                <a:path w="59314" h="5571" fill="none" extrusionOk="0">
                  <a:moveTo>
                    <a:pt x="2711" y="5570"/>
                  </a:moveTo>
                  <a:lnTo>
                    <a:pt x="59313" y="5570"/>
                  </a:lnTo>
                  <a:lnTo>
                    <a:pt x="59313" y="0"/>
                  </a:lnTo>
                  <a:lnTo>
                    <a:pt x="2711" y="0"/>
                  </a:lnTo>
                  <a:lnTo>
                    <a:pt x="2711" y="0"/>
                  </a:lnTo>
                  <a:lnTo>
                    <a:pt x="2259" y="0"/>
                  </a:lnTo>
                  <a:lnTo>
                    <a:pt x="1657" y="151"/>
                  </a:lnTo>
                  <a:lnTo>
                    <a:pt x="1205" y="452"/>
                  </a:lnTo>
                  <a:lnTo>
                    <a:pt x="754" y="753"/>
                  </a:lnTo>
                  <a:lnTo>
                    <a:pt x="453" y="1205"/>
                  </a:lnTo>
                  <a:lnTo>
                    <a:pt x="151" y="1656"/>
                  </a:lnTo>
                  <a:lnTo>
                    <a:pt x="1" y="2258"/>
                  </a:lnTo>
                  <a:lnTo>
                    <a:pt x="1" y="2710"/>
                  </a:lnTo>
                  <a:lnTo>
                    <a:pt x="1" y="2710"/>
                  </a:lnTo>
                  <a:lnTo>
                    <a:pt x="1" y="3312"/>
                  </a:lnTo>
                  <a:lnTo>
                    <a:pt x="151" y="3914"/>
                  </a:lnTo>
                  <a:lnTo>
                    <a:pt x="453" y="4366"/>
                  </a:lnTo>
                  <a:lnTo>
                    <a:pt x="754" y="4818"/>
                  </a:lnTo>
                  <a:lnTo>
                    <a:pt x="1205" y="5119"/>
                  </a:lnTo>
                  <a:lnTo>
                    <a:pt x="1657" y="5420"/>
                  </a:lnTo>
                  <a:lnTo>
                    <a:pt x="2259" y="5570"/>
                  </a:lnTo>
                  <a:lnTo>
                    <a:pt x="2711" y="55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9"/>
            <p:cNvSpPr/>
            <p:nvPr/>
          </p:nvSpPr>
          <p:spPr>
            <a:xfrm>
              <a:off x="4041978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4" y="82345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9"/>
            <p:cNvSpPr/>
            <p:nvPr/>
          </p:nvSpPr>
          <p:spPr>
            <a:xfrm>
              <a:off x="4041978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fill="none" extrusionOk="0">
                  <a:moveTo>
                    <a:pt x="1" y="0"/>
                  </a:moveTo>
                  <a:lnTo>
                    <a:pt x="3614" y="0"/>
                  </a:lnTo>
                  <a:lnTo>
                    <a:pt x="3614" y="82345"/>
                  </a:lnTo>
                  <a:lnTo>
                    <a:pt x="1" y="8234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9"/>
            <p:cNvSpPr/>
            <p:nvPr/>
          </p:nvSpPr>
          <p:spPr>
            <a:xfrm>
              <a:off x="4041978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4" y="82345"/>
                  </a:lnTo>
                  <a:lnTo>
                    <a:pt x="3614" y="76474"/>
                  </a:lnTo>
                  <a:lnTo>
                    <a:pt x="3614" y="59012"/>
                  </a:lnTo>
                  <a:lnTo>
                    <a:pt x="3614" y="58409"/>
                  </a:lnTo>
                  <a:lnTo>
                    <a:pt x="3614" y="30409"/>
                  </a:lnTo>
                  <a:lnTo>
                    <a:pt x="3614" y="29807"/>
                  </a:lnTo>
                  <a:lnTo>
                    <a:pt x="3614" y="26194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9"/>
            <p:cNvSpPr/>
            <p:nvPr/>
          </p:nvSpPr>
          <p:spPr>
            <a:xfrm>
              <a:off x="3740585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0" y="0"/>
                  </a:moveTo>
                  <a:lnTo>
                    <a:pt x="0" y="82345"/>
                  </a:lnTo>
                  <a:lnTo>
                    <a:pt x="3613" y="82345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9"/>
            <p:cNvSpPr/>
            <p:nvPr/>
          </p:nvSpPr>
          <p:spPr>
            <a:xfrm>
              <a:off x="3740585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fill="none" extrusionOk="0">
                  <a:moveTo>
                    <a:pt x="0" y="0"/>
                  </a:moveTo>
                  <a:lnTo>
                    <a:pt x="3613" y="0"/>
                  </a:lnTo>
                  <a:lnTo>
                    <a:pt x="3613" y="82345"/>
                  </a:lnTo>
                  <a:lnTo>
                    <a:pt x="0" y="823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9"/>
            <p:cNvSpPr/>
            <p:nvPr/>
          </p:nvSpPr>
          <p:spPr>
            <a:xfrm>
              <a:off x="3740585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0" y="0"/>
                  </a:moveTo>
                  <a:lnTo>
                    <a:pt x="0" y="82345"/>
                  </a:lnTo>
                  <a:lnTo>
                    <a:pt x="3613" y="82345"/>
                  </a:lnTo>
                  <a:lnTo>
                    <a:pt x="3613" y="76926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9"/>
            <p:cNvSpPr/>
            <p:nvPr/>
          </p:nvSpPr>
          <p:spPr>
            <a:xfrm>
              <a:off x="3640968" y="3113920"/>
              <a:ext cx="63866" cy="63883"/>
            </a:xfrm>
            <a:custGeom>
              <a:avLst/>
              <a:gdLst/>
              <a:ahLst/>
              <a:cxnLst/>
              <a:rect l="l" t="t" r="r" b="b"/>
              <a:pathLst>
                <a:path w="3764" h="3765" extrusionOk="0">
                  <a:moveTo>
                    <a:pt x="1807" y="1"/>
                  </a:moveTo>
                  <a:lnTo>
                    <a:pt x="1204" y="151"/>
                  </a:lnTo>
                  <a:lnTo>
                    <a:pt x="60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2" y="3162"/>
                  </a:lnTo>
                  <a:lnTo>
                    <a:pt x="1204" y="3614"/>
                  </a:lnTo>
                  <a:lnTo>
                    <a:pt x="1807" y="3764"/>
                  </a:lnTo>
                  <a:lnTo>
                    <a:pt x="2559" y="3614"/>
                  </a:lnTo>
                  <a:lnTo>
                    <a:pt x="3161" y="3162"/>
                  </a:lnTo>
                  <a:lnTo>
                    <a:pt x="3613" y="2560"/>
                  </a:lnTo>
                  <a:lnTo>
                    <a:pt x="3764" y="1807"/>
                  </a:lnTo>
                  <a:lnTo>
                    <a:pt x="3613" y="1205"/>
                  </a:lnTo>
                  <a:lnTo>
                    <a:pt x="3161" y="603"/>
                  </a:lnTo>
                  <a:lnTo>
                    <a:pt x="2559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9"/>
            <p:cNvSpPr/>
            <p:nvPr/>
          </p:nvSpPr>
          <p:spPr>
            <a:xfrm>
              <a:off x="3778897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4" y="151"/>
                  </a:lnTo>
                  <a:lnTo>
                    <a:pt x="45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452" y="3162"/>
                  </a:lnTo>
                  <a:lnTo>
                    <a:pt x="1054" y="3614"/>
                  </a:lnTo>
                  <a:lnTo>
                    <a:pt x="1807" y="3764"/>
                  </a:lnTo>
                  <a:lnTo>
                    <a:pt x="2559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3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59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9"/>
            <p:cNvSpPr/>
            <p:nvPr/>
          </p:nvSpPr>
          <p:spPr>
            <a:xfrm>
              <a:off x="3914264" y="3113920"/>
              <a:ext cx="63883" cy="63883"/>
            </a:xfrm>
            <a:custGeom>
              <a:avLst/>
              <a:gdLst/>
              <a:ahLst/>
              <a:cxnLst/>
              <a:rect l="l" t="t" r="r" b="b"/>
              <a:pathLst>
                <a:path w="3765" h="3765" extrusionOk="0">
                  <a:moveTo>
                    <a:pt x="1958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958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614" y="2560"/>
                  </a:lnTo>
                  <a:lnTo>
                    <a:pt x="3764" y="1807"/>
                  </a:lnTo>
                  <a:lnTo>
                    <a:pt x="3614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9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9"/>
            <p:cNvSpPr/>
            <p:nvPr/>
          </p:nvSpPr>
          <p:spPr>
            <a:xfrm>
              <a:off x="4052193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4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9"/>
            <p:cNvSpPr/>
            <p:nvPr/>
          </p:nvSpPr>
          <p:spPr>
            <a:xfrm>
              <a:off x="4190122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5" y="151"/>
                  </a:lnTo>
                  <a:lnTo>
                    <a:pt x="45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453" y="3162"/>
                  </a:lnTo>
                  <a:lnTo>
                    <a:pt x="105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012" y="3162"/>
                  </a:lnTo>
                  <a:lnTo>
                    <a:pt x="3463" y="2560"/>
                  </a:lnTo>
                  <a:lnTo>
                    <a:pt x="3614" y="1807"/>
                  </a:lnTo>
                  <a:lnTo>
                    <a:pt x="3463" y="1205"/>
                  </a:lnTo>
                  <a:lnTo>
                    <a:pt x="301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4325505" y="3113920"/>
              <a:ext cx="63866" cy="63883"/>
            </a:xfrm>
            <a:custGeom>
              <a:avLst/>
              <a:gdLst/>
              <a:ahLst/>
              <a:cxnLst/>
              <a:rect l="l" t="t" r="r" b="b"/>
              <a:pathLst>
                <a:path w="3764" h="3765" extrusionOk="0">
                  <a:moveTo>
                    <a:pt x="1807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613" y="2560"/>
                  </a:lnTo>
                  <a:lnTo>
                    <a:pt x="3764" y="1807"/>
                  </a:lnTo>
                  <a:lnTo>
                    <a:pt x="361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9"/>
            <p:cNvSpPr/>
            <p:nvPr/>
          </p:nvSpPr>
          <p:spPr>
            <a:xfrm>
              <a:off x="4463434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4" y="151"/>
                  </a:lnTo>
                  <a:lnTo>
                    <a:pt x="452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452" y="3162"/>
                  </a:lnTo>
                  <a:lnTo>
                    <a:pt x="1054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4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9"/>
            <p:cNvSpPr/>
            <p:nvPr/>
          </p:nvSpPr>
          <p:spPr>
            <a:xfrm>
              <a:off x="4598818" y="3113920"/>
              <a:ext cx="33222" cy="63883"/>
            </a:xfrm>
            <a:custGeom>
              <a:avLst/>
              <a:gdLst/>
              <a:ahLst/>
              <a:cxnLst/>
              <a:rect l="l" t="t" r="r" b="b"/>
              <a:pathLst>
                <a:path w="1958" h="3765" extrusionOk="0">
                  <a:moveTo>
                    <a:pt x="1957" y="1"/>
                  </a:moveTo>
                  <a:lnTo>
                    <a:pt x="1204" y="151"/>
                  </a:lnTo>
                  <a:lnTo>
                    <a:pt x="60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2" y="3162"/>
                  </a:lnTo>
                  <a:lnTo>
                    <a:pt x="1204" y="3614"/>
                  </a:lnTo>
                  <a:lnTo>
                    <a:pt x="1957" y="3764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9"/>
            <p:cNvSpPr/>
            <p:nvPr/>
          </p:nvSpPr>
          <p:spPr>
            <a:xfrm>
              <a:off x="4297407" y="2066669"/>
              <a:ext cx="1151991" cy="2523644"/>
            </a:xfrm>
            <a:custGeom>
              <a:avLst/>
              <a:gdLst/>
              <a:ahLst/>
              <a:cxnLst/>
              <a:rect l="l" t="t" r="r" b="b"/>
              <a:pathLst>
                <a:path w="67894" h="148734" extrusionOk="0">
                  <a:moveTo>
                    <a:pt x="4968" y="1"/>
                  </a:moveTo>
                  <a:lnTo>
                    <a:pt x="3915" y="151"/>
                  </a:lnTo>
                  <a:lnTo>
                    <a:pt x="3011" y="452"/>
                  </a:lnTo>
                  <a:lnTo>
                    <a:pt x="2259" y="904"/>
                  </a:lnTo>
                  <a:lnTo>
                    <a:pt x="1506" y="1506"/>
                  </a:lnTo>
                  <a:lnTo>
                    <a:pt x="904" y="2259"/>
                  </a:lnTo>
                  <a:lnTo>
                    <a:pt x="452" y="3012"/>
                  </a:lnTo>
                  <a:lnTo>
                    <a:pt x="151" y="4065"/>
                  </a:lnTo>
                  <a:lnTo>
                    <a:pt x="1" y="4969"/>
                  </a:lnTo>
                  <a:lnTo>
                    <a:pt x="1" y="148733"/>
                  </a:lnTo>
                  <a:lnTo>
                    <a:pt x="67894" y="148733"/>
                  </a:lnTo>
                  <a:lnTo>
                    <a:pt x="67894" y="4969"/>
                  </a:lnTo>
                  <a:lnTo>
                    <a:pt x="67743" y="4065"/>
                  </a:lnTo>
                  <a:lnTo>
                    <a:pt x="67442" y="3012"/>
                  </a:lnTo>
                  <a:lnTo>
                    <a:pt x="66990" y="2259"/>
                  </a:lnTo>
                  <a:lnTo>
                    <a:pt x="66388" y="1506"/>
                  </a:lnTo>
                  <a:lnTo>
                    <a:pt x="65635" y="904"/>
                  </a:lnTo>
                  <a:lnTo>
                    <a:pt x="64883" y="452"/>
                  </a:lnTo>
                  <a:lnTo>
                    <a:pt x="63829" y="151"/>
                  </a:lnTo>
                  <a:lnTo>
                    <a:pt x="629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9"/>
            <p:cNvSpPr/>
            <p:nvPr/>
          </p:nvSpPr>
          <p:spPr>
            <a:xfrm>
              <a:off x="4297407" y="2066669"/>
              <a:ext cx="1151991" cy="2523644"/>
            </a:xfrm>
            <a:custGeom>
              <a:avLst/>
              <a:gdLst/>
              <a:ahLst/>
              <a:cxnLst/>
              <a:rect l="l" t="t" r="r" b="b"/>
              <a:pathLst>
                <a:path w="67894" h="148734" fill="none" extrusionOk="0">
                  <a:moveTo>
                    <a:pt x="4968" y="1"/>
                  </a:moveTo>
                  <a:lnTo>
                    <a:pt x="62926" y="1"/>
                  </a:lnTo>
                  <a:lnTo>
                    <a:pt x="62926" y="1"/>
                  </a:lnTo>
                  <a:lnTo>
                    <a:pt x="63829" y="151"/>
                  </a:lnTo>
                  <a:lnTo>
                    <a:pt x="64883" y="452"/>
                  </a:lnTo>
                  <a:lnTo>
                    <a:pt x="65635" y="904"/>
                  </a:lnTo>
                  <a:lnTo>
                    <a:pt x="66388" y="1506"/>
                  </a:lnTo>
                  <a:lnTo>
                    <a:pt x="66990" y="2259"/>
                  </a:lnTo>
                  <a:lnTo>
                    <a:pt x="67442" y="3012"/>
                  </a:lnTo>
                  <a:lnTo>
                    <a:pt x="67743" y="4065"/>
                  </a:lnTo>
                  <a:lnTo>
                    <a:pt x="67894" y="4969"/>
                  </a:lnTo>
                  <a:lnTo>
                    <a:pt x="67894" y="148733"/>
                  </a:lnTo>
                  <a:lnTo>
                    <a:pt x="1" y="148733"/>
                  </a:lnTo>
                  <a:lnTo>
                    <a:pt x="1" y="4969"/>
                  </a:lnTo>
                  <a:lnTo>
                    <a:pt x="1" y="4969"/>
                  </a:lnTo>
                  <a:lnTo>
                    <a:pt x="151" y="4065"/>
                  </a:lnTo>
                  <a:lnTo>
                    <a:pt x="452" y="3012"/>
                  </a:lnTo>
                  <a:lnTo>
                    <a:pt x="904" y="2259"/>
                  </a:lnTo>
                  <a:lnTo>
                    <a:pt x="1506" y="1506"/>
                  </a:lnTo>
                  <a:lnTo>
                    <a:pt x="2259" y="904"/>
                  </a:lnTo>
                  <a:lnTo>
                    <a:pt x="3011" y="452"/>
                  </a:lnTo>
                  <a:lnTo>
                    <a:pt x="3915" y="151"/>
                  </a:lnTo>
                  <a:lnTo>
                    <a:pt x="496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5102006" y="2066669"/>
              <a:ext cx="347393" cy="2523644"/>
            </a:xfrm>
            <a:custGeom>
              <a:avLst/>
              <a:gdLst/>
              <a:ahLst/>
              <a:cxnLst/>
              <a:rect l="l" t="t" r="r" b="b"/>
              <a:pathLst>
                <a:path w="20474" h="148734" extrusionOk="0">
                  <a:moveTo>
                    <a:pt x="4818" y="1"/>
                  </a:moveTo>
                  <a:lnTo>
                    <a:pt x="3914" y="151"/>
                  </a:lnTo>
                  <a:lnTo>
                    <a:pt x="3011" y="452"/>
                  </a:lnTo>
                  <a:lnTo>
                    <a:pt x="2108" y="904"/>
                  </a:lnTo>
                  <a:lnTo>
                    <a:pt x="1355" y="1506"/>
                  </a:lnTo>
                  <a:lnTo>
                    <a:pt x="753" y="2259"/>
                  </a:lnTo>
                  <a:lnTo>
                    <a:pt x="301" y="3012"/>
                  </a:lnTo>
                  <a:lnTo>
                    <a:pt x="0" y="4065"/>
                  </a:lnTo>
                  <a:lnTo>
                    <a:pt x="0" y="4969"/>
                  </a:lnTo>
                  <a:lnTo>
                    <a:pt x="0" y="72711"/>
                  </a:lnTo>
                  <a:lnTo>
                    <a:pt x="0" y="73313"/>
                  </a:lnTo>
                  <a:lnTo>
                    <a:pt x="0" y="140002"/>
                  </a:lnTo>
                  <a:lnTo>
                    <a:pt x="0" y="140604"/>
                  </a:lnTo>
                  <a:lnTo>
                    <a:pt x="0" y="148733"/>
                  </a:lnTo>
                  <a:lnTo>
                    <a:pt x="20474" y="148733"/>
                  </a:lnTo>
                  <a:lnTo>
                    <a:pt x="20474" y="129314"/>
                  </a:lnTo>
                  <a:lnTo>
                    <a:pt x="20474" y="117873"/>
                  </a:lnTo>
                  <a:lnTo>
                    <a:pt x="20474" y="66388"/>
                  </a:lnTo>
                  <a:lnTo>
                    <a:pt x="4065" y="66388"/>
                  </a:lnTo>
                  <a:lnTo>
                    <a:pt x="4065" y="60818"/>
                  </a:lnTo>
                  <a:lnTo>
                    <a:pt x="20474" y="60818"/>
                  </a:lnTo>
                  <a:lnTo>
                    <a:pt x="20474" y="4969"/>
                  </a:lnTo>
                  <a:lnTo>
                    <a:pt x="20323" y="4065"/>
                  </a:lnTo>
                  <a:lnTo>
                    <a:pt x="20022" y="3012"/>
                  </a:lnTo>
                  <a:lnTo>
                    <a:pt x="19570" y="2259"/>
                  </a:lnTo>
                  <a:lnTo>
                    <a:pt x="18968" y="1506"/>
                  </a:lnTo>
                  <a:lnTo>
                    <a:pt x="18215" y="904"/>
                  </a:lnTo>
                  <a:lnTo>
                    <a:pt x="17463" y="452"/>
                  </a:lnTo>
                  <a:lnTo>
                    <a:pt x="16409" y="151"/>
                  </a:lnTo>
                  <a:lnTo>
                    <a:pt x="15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9"/>
            <p:cNvSpPr/>
            <p:nvPr/>
          </p:nvSpPr>
          <p:spPr>
            <a:xfrm>
              <a:off x="5102006" y="2066669"/>
              <a:ext cx="347393" cy="2523644"/>
            </a:xfrm>
            <a:custGeom>
              <a:avLst/>
              <a:gdLst/>
              <a:ahLst/>
              <a:cxnLst/>
              <a:rect l="l" t="t" r="r" b="b"/>
              <a:pathLst>
                <a:path w="20474" h="148734" fill="none" extrusionOk="0">
                  <a:moveTo>
                    <a:pt x="15506" y="1"/>
                  </a:moveTo>
                  <a:lnTo>
                    <a:pt x="10990" y="1"/>
                  </a:lnTo>
                  <a:lnTo>
                    <a:pt x="10538" y="1"/>
                  </a:lnTo>
                  <a:lnTo>
                    <a:pt x="4818" y="1"/>
                  </a:lnTo>
                  <a:lnTo>
                    <a:pt x="4818" y="1"/>
                  </a:lnTo>
                  <a:lnTo>
                    <a:pt x="3914" y="151"/>
                  </a:lnTo>
                  <a:lnTo>
                    <a:pt x="3011" y="452"/>
                  </a:lnTo>
                  <a:lnTo>
                    <a:pt x="2108" y="904"/>
                  </a:lnTo>
                  <a:lnTo>
                    <a:pt x="1355" y="1506"/>
                  </a:lnTo>
                  <a:lnTo>
                    <a:pt x="753" y="2259"/>
                  </a:lnTo>
                  <a:lnTo>
                    <a:pt x="301" y="3012"/>
                  </a:lnTo>
                  <a:lnTo>
                    <a:pt x="0" y="4065"/>
                  </a:lnTo>
                  <a:lnTo>
                    <a:pt x="0" y="4969"/>
                  </a:lnTo>
                  <a:lnTo>
                    <a:pt x="0" y="72711"/>
                  </a:lnTo>
                  <a:lnTo>
                    <a:pt x="0" y="73313"/>
                  </a:lnTo>
                  <a:lnTo>
                    <a:pt x="0" y="140002"/>
                  </a:lnTo>
                  <a:lnTo>
                    <a:pt x="0" y="140604"/>
                  </a:lnTo>
                  <a:lnTo>
                    <a:pt x="0" y="148733"/>
                  </a:lnTo>
                  <a:lnTo>
                    <a:pt x="20474" y="148733"/>
                  </a:lnTo>
                  <a:lnTo>
                    <a:pt x="20474" y="129314"/>
                  </a:lnTo>
                  <a:lnTo>
                    <a:pt x="20474" y="117873"/>
                  </a:lnTo>
                  <a:lnTo>
                    <a:pt x="20474" y="66388"/>
                  </a:lnTo>
                  <a:lnTo>
                    <a:pt x="4065" y="66388"/>
                  </a:lnTo>
                  <a:lnTo>
                    <a:pt x="4065" y="60818"/>
                  </a:lnTo>
                  <a:lnTo>
                    <a:pt x="20474" y="60818"/>
                  </a:lnTo>
                  <a:lnTo>
                    <a:pt x="20474" y="4969"/>
                  </a:lnTo>
                  <a:lnTo>
                    <a:pt x="20474" y="4969"/>
                  </a:lnTo>
                  <a:lnTo>
                    <a:pt x="20323" y="4065"/>
                  </a:lnTo>
                  <a:lnTo>
                    <a:pt x="20022" y="3012"/>
                  </a:lnTo>
                  <a:lnTo>
                    <a:pt x="19570" y="2259"/>
                  </a:lnTo>
                  <a:lnTo>
                    <a:pt x="18968" y="1506"/>
                  </a:lnTo>
                  <a:lnTo>
                    <a:pt x="18215" y="904"/>
                  </a:lnTo>
                  <a:lnTo>
                    <a:pt x="17463" y="452"/>
                  </a:lnTo>
                  <a:lnTo>
                    <a:pt x="16409" y="151"/>
                  </a:lnTo>
                  <a:lnTo>
                    <a:pt x="155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9"/>
            <p:cNvSpPr/>
            <p:nvPr/>
          </p:nvSpPr>
          <p:spPr>
            <a:xfrm>
              <a:off x="5170962" y="2485580"/>
              <a:ext cx="206919" cy="809706"/>
            </a:xfrm>
            <a:custGeom>
              <a:avLst/>
              <a:gdLst/>
              <a:ahLst/>
              <a:cxnLst/>
              <a:rect l="l" t="t" r="r" b="b"/>
              <a:pathLst>
                <a:path w="12195" h="47721" extrusionOk="0">
                  <a:moveTo>
                    <a:pt x="1958" y="0"/>
                  </a:moveTo>
                  <a:lnTo>
                    <a:pt x="1506" y="151"/>
                  </a:lnTo>
                  <a:lnTo>
                    <a:pt x="754" y="753"/>
                  </a:lnTo>
                  <a:lnTo>
                    <a:pt x="151" y="1505"/>
                  </a:lnTo>
                  <a:lnTo>
                    <a:pt x="1" y="1957"/>
                  </a:lnTo>
                  <a:lnTo>
                    <a:pt x="1" y="2409"/>
                  </a:lnTo>
                  <a:lnTo>
                    <a:pt x="1" y="47721"/>
                  </a:lnTo>
                  <a:lnTo>
                    <a:pt x="12194" y="47721"/>
                  </a:lnTo>
                  <a:lnTo>
                    <a:pt x="12194" y="2409"/>
                  </a:lnTo>
                  <a:lnTo>
                    <a:pt x="12194" y="1957"/>
                  </a:lnTo>
                  <a:lnTo>
                    <a:pt x="12044" y="1505"/>
                  </a:lnTo>
                  <a:lnTo>
                    <a:pt x="11592" y="753"/>
                  </a:lnTo>
                  <a:lnTo>
                    <a:pt x="10689" y="151"/>
                  </a:lnTo>
                  <a:lnTo>
                    <a:pt x="10388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9"/>
            <p:cNvSpPr/>
            <p:nvPr/>
          </p:nvSpPr>
          <p:spPr>
            <a:xfrm>
              <a:off x="5170962" y="2485580"/>
              <a:ext cx="191597" cy="809706"/>
            </a:xfrm>
            <a:custGeom>
              <a:avLst/>
              <a:gdLst/>
              <a:ahLst/>
              <a:cxnLst/>
              <a:rect l="l" t="t" r="r" b="b"/>
              <a:pathLst>
                <a:path w="11292" h="47721" extrusionOk="0">
                  <a:moveTo>
                    <a:pt x="1958" y="0"/>
                  </a:moveTo>
                  <a:lnTo>
                    <a:pt x="1506" y="151"/>
                  </a:lnTo>
                  <a:lnTo>
                    <a:pt x="754" y="753"/>
                  </a:lnTo>
                  <a:lnTo>
                    <a:pt x="151" y="1505"/>
                  </a:lnTo>
                  <a:lnTo>
                    <a:pt x="1" y="1957"/>
                  </a:lnTo>
                  <a:lnTo>
                    <a:pt x="1" y="2409"/>
                  </a:lnTo>
                  <a:lnTo>
                    <a:pt x="1" y="47721"/>
                  </a:lnTo>
                  <a:lnTo>
                    <a:pt x="11291" y="47721"/>
                  </a:lnTo>
                  <a:lnTo>
                    <a:pt x="11291" y="2409"/>
                  </a:lnTo>
                  <a:lnTo>
                    <a:pt x="11141" y="1957"/>
                  </a:lnTo>
                  <a:lnTo>
                    <a:pt x="10990" y="1505"/>
                  </a:lnTo>
                  <a:lnTo>
                    <a:pt x="10539" y="753"/>
                  </a:lnTo>
                  <a:lnTo>
                    <a:pt x="9786" y="151"/>
                  </a:lnTo>
                  <a:lnTo>
                    <a:pt x="93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9"/>
            <p:cNvSpPr/>
            <p:nvPr/>
          </p:nvSpPr>
          <p:spPr>
            <a:xfrm>
              <a:off x="5004935" y="3300376"/>
              <a:ext cx="97088" cy="10248"/>
            </a:xfrm>
            <a:custGeom>
              <a:avLst/>
              <a:gdLst/>
              <a:ahLst/>
              <a:cxnLst/>
              <a:rect l="l" t="t" r="r" b="b"/>
              <a:pathLst>
                <a:path w="5722" h="604" fill="none" extrusionOk="0">
                  <a:moveTo>
                    <a:pt x="5721" y="1"/>
                  </a:moveTo>
                  <a:lnTo>
                    <a:pt x="1" y="1"/>
                  </a:lnTo>
                  <a:lnTo>
                    <a:pt x="1" y="603"/>
                  </a:lnTo>
                  <a:lnTo>
                    <a:pt x="5721" y="603"/>
                  </a:lnTo>
                  <a:lnTo>
                    <a:pt x="572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4547729" y="4332306"/>
              <a:ext cx="120062" cy="120062"/>
            </a:xfrm>
            <a:custGeom>
              <a:avLst/>
              <a:gdLst/>
              <a:ahLst/>
              <a:cxnLst/>
              <a:rect l="l" t="t" r="r" b="b"/>
              <a:pathLst>
                <a:path w="7076" h="7076" extrusionOk="0">
                  <a:moveTo>
                    <a:pt x="4215" y="603"/>
                  </a:moveTo>
                  <a:lnTo>
                    <a:pt x="4667" y="753"/>
                  </a:lnTo>
                  <a:lnTo>
                    <a:pt x="5269" y="1054"/>
                  </a:lnTo>
                  <a:lnTo>
                    <a:pt x="5721" y="1506"/>
                  </a:lnTo>
                  <a:lnTo>
                    <a:pt x="6022" y="1958"/>
                  </a:lnTo>
                  <a:lnTo>
                    <a:pt x="6323" y="2409"/>
                  </a:lnTo>
                  <a:lnTo>
                    <a:pt x="6474" y="3011"/>
                  </a:lnTo>
                  <a:lnTo>
                    <a:pt x="6474" y="3463"/>
                  </a:lnTo>
                  <a:lnTo>
                    <a:pt x="6474" y="4065"/>
                  </a:lnTo>
                  <a:lnTo>
                    <a:pt x="6323" y="4667"/>
                  </a:lnTo>
                  <a:lnTo>
                    <a:pt x="6022" y="5119"/>
                  </a:lnTo>
                  <a:lnTo>
                    <a:pt x="5721" y="5571"/>
                  </a:lnTo>
                  <a:lnTo>
                    <a:pt x="5269" y="6022"/>
                  </a:lnTo>
                  <a:lnTo>
                    <a:pt x="4667" y="6323"/>
                  </a:lnTo>
                  <a:lnTo>
                    <a:pt x="4215" y="6474"/>
                  </a:lnTo>
                  <a:lnTo>
                    <a:pt x="3011" y="6474"/>
                  </a:lnTo>
                  <a:lnTo>
                    <a:pt x="2409" y="6323"/>
                  </a:lnTo>
                  <a:lnTo>
                    <a:pt x="1957" y="6022"/>
                  </a:lnTo>
                  <a:lnTo>
                    <a:pt x="1506" y="5571"/>
                  </a:lnTo>
                  <a:lnTo>
                    <a:pt x="1054" y="5119"/>
                  </a:lnTo>
                  <a:lnTo>
                    <a:pt x="904" y="4667"/>
                  </a:lnTo>
                  <a:lnTo>
                    <a:pt x="753" y="4065"/>
                  </a:lnTo>
                  <a:lnTo>
                    <a:pt x="603" y="3463"/>
                  </a:lnTo>
                  <a:lnTo>
                    <a:pt x="753" y="3011"/>
                  </a:lnTo>
                  <a:lnTo>
                    <a:pt x="904" y="2409"/>
                  </a:lnTo>
                  <a:lnTo>
                    <a:pt x="1054" y="1958"/>
                  </a:lnTo>
                  <a:lnTo>
                    <a:pt x="1506" y="1506"/>
                  </a:lnTo>
                  <a:lnTo>
                    <a:pt x="1957" y="1054"/>
                  </a:lnTo>
                  <a:lnTo>
                    <a:pt x="2409" y="753"/>
                  </a:lnTo>
                  <a:lnTo>
                    <a:pt x="3011" y="603"/>
                  </a:lnTo>
                  <a:close/>
                  <a:moveTo>
                    <a:pt x="3613" y="1"/>
                  </a:moveTo>
                  <a:lnTo>
                    <a:pt x="2861" y="151"/>
                  </a:lnTo>
                  <a:lnTo>
                    <a:pt x="2258" y="302"/>
                  </a:lnTo>
                  <a:lnTo>
                    <a:pt x="1656" y="603"/>
                  </a:lnTo>
                  <a:lnTo>
                    <a:pt x="1054" y="1054"/>
                  </a:lnTo>
                  <a:lnTo>
                    <a:pt x="603" y="1506"/>
                  </a:lnTo>
                  <a:lnTo>
                    <a:pt x="301" y="2108"/>
                  </a:lnTo>
                  <a:lnTo>
                    <a:pt x="151" y="2861"/>
                  </a:lnTo>
                  <a:lnTo>
                    <a:pt x="0" y="3463"/>
                  </a:lnTo>
                  <a:lnTo>
                    <a:pt x="151" y="4216"/>
                  </a:lnTo>
                  <a:lnTo>
                    <a:pt x="301" y="4968"/>
                  </a:lnTo>
                  <a:lnTo>
                    <a:pt x="603" y="5571"/>
                  </a:lnTo>
                  <a:lnTo>
                    <a:pt x="1054" y="6022"/>
                  </a:lnTo>
                  <a:lnTo>
                    <a:pt x="1656" y="6474"/>
                  </a:lnTo>
                  <a:lnTo>
                    <a:pt x="2258" y="6775"/>
                  </a:lnTo>
                  <a:lnTo>
                    <a:pt x="2861" y="6925"/>
                  </a:lnTo>
                  <a:lnTo>
                    <a:pt x="3613" y="7076"/>
                  </a:lnTo>
                  <a:lnTo>
                    <a:pt x="4215" y="6925"/>
                  </a:lnTo>
                  <a:lnTo>
                    <a:pt x="4968" y="6775"/>
                  </a:lnTo>
                  <a:lnTo>
                    <a:pt x="5570" y="6474"/>
                  </a:lnTo>
                  <a:lnTo>
                    <a:pt x="6022" y="6022"/>
                  </a:lnTo>
                  <a:lnTo>
                    <a:pt x="6474" y="5571"/>
                  </a:lnTo>
                  <a:lnTo>
                    <a:pt x="6775" y="4968"/>
                  </a:lnTo>
                  <a:lnTo>
                    <a:pt x="7076" y="4216"/>
                  </a:lnTo>
                  <a:lnTo>
                    <a:pt x="7076" y="3463"/>
                  </a:lnTo>
                  <a:lnTo>
                    <a:pt x="7076" y="2861"/>
                  </a:lnTo>
                  <a:lnTo>
                    <a:pt x="6775" y="2108"/>
                  </a:lnTo>
                  <a:lnTo>
                    <a:pt x="6474" y="1506"/>
                  </a:lnTo>
                  <a:lnTo>
                    <a:pt x="6022" y="1054"/>
                  </a:lnTo>
                  <a:lnTo>
                    <a:pt x="5570" y="603"/>
                  </a:lnTo>
                  <a:lnTo>
                    <a:pt x="4968" y="302"/>
                  </a:lnTo>
                  <a:lnTo>
                    <a:pt x="4215" y="151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9"/>
            <p:cNvSpPr/>
            <p:nvPr/>
          </p:nvSpPr>
          <p:spPr>
            <a:xfrm>
              <a:off x="4557943" y="4342520"/>
              <a:ext cx="99633" cy="99633"/>
            </a:xfrm>
            <a:custGeom>
              <a:avLst/>
              <a:gdLst/>
              <a:ahLst/>
              <a:cxnLst/>
              <a:rect l="l" t="t" r="r" b="b"/>
              <a:pathLst>
                <a:path w="5872" h="5872" fill="none" extrusionOk="0">
                  <a:moveTo>
                    <a:pt x="3011" y="5872"/>
                  </a:moveTo>
                  <a:lnTo>
                    <a:pt x="3011" y="5872"/>
                  </a:lnTo>
                  <a:lnTo>
                    <a:pt x="2409" y="5872"/>
                  </a:lnTo>
                  <a:lnTo>
                    <a:pt x="1807" y="5721"/>
                  </a:lnTo>
                  <a:lnTo>
                    <a:pt x="1355" y="5420"/>
                  </a:lnTo>
                  <a:lnTo>
                    <a:pt x="904" y="4969"/>
                  </a:lnTo>
                  <a:lnTo>
                    <a:pt x="452" y="4517"/>
                  </a:lnTo>
                  <a:lnTo>
                    <a:pt x="302" y="4065"/>
                  </a:lnTo>
                  <a:lnTo>
                    <a:pt x="151" y="3463"/>
                  </a:lnTo>
                  <a:lnTo>
                    <a:pt x="1" y="2861"/>
                  </a:lnTo>
                  <a:lnTo>
                    <a:pt x="1" y="2861"/>
                  </a:lnTo>
                  <a:lnTo>
                    <a:pt x="151" y="2409"/>
                  </a:lnTo>
                  <a:lnTo>
                    <a:pt x="302" y="1807"/>
                  </a:lnTo>
                  <a:lnTo>
                    <a:pt x="452" y="1356"/>
                  </a:lnTo>
                  <a:lnTo>
                    <a:pt x="904" y="904"/>
                  </a:lnTo>
                  <a:lnTo>
                    <a:pt x="1355" y="452"/>
                  </a:lnTo>
                  <a:lnTo>
                    <a:pt x="1807" y="151"/>
                  </a:lnTo>
                  <a:lnTo>
                    <a:pt x="2409" y="1"/>
                  </a:lnTo>
                  <a:lnTo>
                    <a:pt x="3011" y="1"/>
                  </a:lnTo>
                  <a:lnTo>
                    <a:pt x="3011" y="1"/>
                  </a:lnTo>
                  <a:lnTo>
                    <a:pt x="3613" y="1"/>
                  </a:lnTo>
                  <a:lnTo>
                    <a:pt x="4065" y="151"/>
                  </a:lnTo>
                  <a:lnTo>
                    <a:pt x="4667" y="452"/>
                  </a:lnTo>
                  <a:lnTo>
                    <a:pt x="5119" y="904"/>
                  </a:lnTo>
                  <a:lnTo>
                    <a:pt x="5420" y="1356"/>
                  </a:lnTo>
                  <a:lnTo>
                    <a:pt x="5721" y="1807"/>
                  </a:lnTo>
                  <a:lnTo>
                    <a:pt x="5872" y="2409"/>
                  </a:lnTo>
                  <a:lnTo>
                    <a:pt x="5872" y="2861"/>
                  </a:lnTo>
                  <a:lnTo>
                    <a:pt x="5872" y="2861"/>
                  </a:lnTo>
                  <a:lnTo>
                    <a:pt x="5872" y="3463"/>
                  </a:lnTo>
                  <a:lnTo>
                    <a:pt x="5721" y="4065"/>
                  </a:lnTo>
                  <a:lnTo>
                    <a:pt x="5420" y="4517"/>
                  </a:lnTo>
                  <a:lnTo>
                    <a:pt x="5119" y="4969"/>
                  </a:lnTo>
                  <a:lnTo>
                    <a:pt x="4667" y="5420"/>
                  </a:lnTo>
                  <a:lnTo>
                    <a:pt x="4065" y="5721"/>
                  </a:lnTo>
                  <a:lnTo>
                    <a:pt x="3613" y="5872"/>
                  </a:lnTo>
                  <a:lnTo>
                    <a:pt x="3011" y="58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9"/>
            <p:cNvSpPr/>
            <p:nvPr/>
          </p:nvSpPr>
          <p:spPr>
            <a:xfrm>
              <a:off x="4547729" y="4332306"/>
              <a:ext cx="120062" cy="120062"/>
            </a:xfrm>
            <a:custGeom>
              <a:avLst/>
              <a:gdLst/>
              <a:ahLst/>
              <a:cxnLst/>
              <a:rect l="l" t="t" r="r" b="b"/>
              <a:pathLst>
                <a:path w="7076" h="7076" fill="none" extrusionOk="0">
                  <a:moveTo>
                    <a:pt x="3613" y="1"/>
                  </a:moveTo>
                  <a:lnTo>
                    <a:pt x="3613" y="1"/>
                  </a:lnTo>
                  <a:lnTo>
                    <a:pt x="2861" y="151"/>
                  </a:lnTo>
                  <a:lnTo>
                    <a:pt x="2258" y="302"/>
                  </a:lnTo>
                  <a:lnTo>
                    <a:pt x="1656" y="603"/>
                  </a:lnTo>
                  <a:lnTo>
                    <a:pt x="1054" y="1054"/>
                  </a:lnTo>
                  <a:lnTo>
                    <a:pt x="603" y="1506"/>
                  </a:lnTo>
                  <a:lnTo>
                    <a:pt x="301" y="2108"/>
                  </a:lnTo>
                  <a:lnTo>
                    <a:pt x="151" y="2861"/>
                  </a:lnTo>
                  <a:lnTo>
                    <a:pt x="0" y="3463"/>
                  </a:lnTo>
                  <a:lnTo>
                    <a:pt x="0" y="3463"/>
                  </a:lnTo>
                  <a:lnTo>
                    <a:pt x="151" y="4216"/>
                  </a:lnTo>
                  <a:lnTo>
                    <a:pt x="301" y="4968"/>
                  </a:lnTo>
                  <a:lnTo>
                    <a:pt x="603" y="5571"/>
                  </a:lnTo>
                  <a:lnTo>
                    <a:pt x="1054" y="6022"/>
                  </a:lnTo>
                  <a:lnTo>
                    <a:pt x="1656" y="6474"/>
                  </a:lnTo>
                  <a:lnTo>
                    <a:pt x="2258" y="6775"/>
                  </a:lnTo>
                  <a:lnTo>
                    <a:pt x="2861" y="6925"/>
                  </a:lnTo>
                  <a:lnTo>
                    <a:pt x="3613" y="7076"/>
                  </a:lnTo>
                  <a:lnTo>
                    <a:pt x="3613" y="7076"/>
                  </a:lnTo>
                  <a:lnTo>
                    <a:pt x="4215" y="6925"/>
                  </a:lnTo>
                  <a:lnTo>
                    <a:pt x="4968" y="6775"/>
                  </a:lnTo>
                  <a:lnTo>
                    <a:pt x="5570" y="6474"/>
                  </a:lnTo>
                  <a:lnTo>
                    <a:pt x="6022" y="6022"/>
                  </a:lnTo>
                  <a:lnTo>
                    <a:pt x="6474" y="5571"/>
                  </a:lnTo>
                  <a:lnTo>
                    <a:pt x="6775" y="4968"/>
                  </a:lnTo>
                  <a:lnTo>
                    <a:pt x="7076" y="4216"/>
                  </a:lnTo>
                  <a:lnTo>
                    <a:pt x="7076" y="3463"/>
                  </a:lnTo>
                  <a:lnTo>
                    <a:pt x="7076" y="3463"/>
                  </a:lnTo>
                  <a:lnTo>
                    <a:pt x="7076" y="2861"/>
                  </a:lnTo>
                  <a:lnTo>
                    <a:pt x="6775" y="2108"/>
                  </a:lnTo>
                  <a:lnTo>
                    <a:pt x="6474" y="1506"/>
                  </a:lnTo>
                  <a:lnTo>
                    <a:pt x="6022" y="1054"/>
                  </a:lnTo>
                  <a:lnTo>
                    <a:pt x="5570" y="603"/>
                  </a:lnTo>
                  <a:lnTo>
                    <a:pt x="4968" y="302"/>
                  </a:lnTo>
                  <a:lnTo>
                    <a:pt x="4215" y="151"/>
                  </a:lnTo>
                  <a:lnTo>
                    <a:pt x="36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9"/>
            <p:cNvSpPr/>
            <p:nvPr/>
          </p:nvSpPr>
          <p:spPr>
            <a:xfrm>
              <a:off x="4389354" y="4332306"/>
              <a:ext cx="120079" cy="120062"/>
            </a:xfrm>
            <a:custGeom>
              <a:avLst/>
              <a:gdLst/>
              <a:ahLst/>
              <a:cxnLst/>
              <a:rect l="l" t="t" r="r" b="b"/>
              <a:pathLst>
                <a:path w="7077" h="7076" extrusionOk="0">
                  <a:moveTo>
                    <a:pt x="4066" y="603"/>
                  </a:moveTo>
                  <a:lnTo>
                    <a:pt x="4668" y="753"/>
                  </a:lnTo>
                  <a:lnTo>
                    <a:pt x="5119" y="1054"/>
                  </a:lnTo>
                  <a:lnTo>
                    <a:pt x="5571" y="1506"/>
                  </a:lnTo>
                  <a:lnTo>
                    <a:pt x="6023" y="1958"/>
                  </a:lnTo>
                  <a:lnTo>
                    <a:pt x="6173" y="2409"/>
                  </a:lnTo>
                  <a:lnTo>
                    <a:pt x="6474" y="3011"/>
                  </a:lnTo>
                  <a:lnTo>
                    <a:pt x="6474" y="3463"/>
                  </a:lnTo>
                  <a:lnTo>
                    <a:pt x="6474" y="4065"/>
                  </a:lnTo>
                  <a:lnTo>
                    <a:pt x="6173" y="4667"/>
                  </a:lnTo>
                  <a:lnTo>
                    <a:pt x="6023" y="5119"/>
                  </a:lnTo>
                  <a:lnTo>
                    <a:pt x="5571" y="5571"/>
                  </a:lnTo>
                  <a:lnTo>
                    <a:pt x="5119" y="6022"/>
                  </a:lnTo>
                  <a:lnTo>
                    <a:pt x="4668" y="6323"/>
                  </a:lnTo>
                  <a:lnTo>
                    <a:pt x="4066" y="6474"/>
                  </a:lnTo>
                  <a:lnTo>
                    <a:pt x="2861" y="6474"/>
                  </a:lnTo>
                  <a:lnTo>
                    <a:pt x="2410" y="6323"/>
                  </a:lnTo>
                  <a:lnTo>
                    <a:pt x="1807" y="6022"/>
                  </a:lnTo>
                  <a:lnTo>
                    <a:pt x="1506" y="5571"/>
                  </a:lnTo>
                  <a:lnTo>
                    <a:pt x="1055" y="5119"/>
                  </a:lnTo>
                  <a:lnTo>
                    <a:pt x="754" y="4667"/>
                  </a:lnTo>
                  <a:lnTo>
                    <a:pt x="603" y="4065"/>
                  </a:lnTo>
                  <a:lnTo>
                    <a:pt x="603" y="3463"/>
                  </a:lnTo>
                  <a:lnTo>
                    <a:pt x="603" y="3011"/>
                  </a:lnTo>
                  <a:lnTo>
                    <a:pt x="754" y="2409"/>
                  </a:lnTo>
                  <a:lnTo>
                    <a:pt x="1055" y="1958"/>
                  </a:lnTo>
                  <a:lnTo>
                    <a:pt x="1506" y="1506"/>
                  </a:lnTo>
                  <a:lnTo>
                    <a:pt x="1807" y="1054"/>
                  </a:lnTo>
                  <a:lnTo>
                    <a:pt x="2410" y="753"/>
                  </a:lnTo>
                  <a:lnTo>
                    <a:pt x="2861" y="603"/>
                  </a:lnTo>
                  <a:close/>
                  <a:moveTo>
                    <a:pt x="3463" y="1"/>
                  </a:moveTo>
                  <a:lnTo>
                    <a:pt x="2861" y="151"/>
                  </a:lnTo>
                  <a:lnTo>
                    <a:pt x="2109" y="302"/>
                  </a:lnTo>
                  <a:lnTo>
                    <a:pt x="1506" y="603"/>
                  </a:lnTo>
                  <a:lnTo>
                    <a:pt x="1055" y="1054"/>
                  </a:lnTo>
                  <a:lnTo>
                    <a:pt x="603" y="1506"/>
                  </a:lnTo>
                  <a:lnTo>
                    <a:pt x="302" y="2108"/>
                  </a:lnTo>
                  <a:lnTo>
                    <a:pt x="152" y="2861"/>
                  </a:lnTo>
                  <a:lnTo>
                    <a:pt x="1" y="3463"/>
                  </a:lnTo>
                  <a:lnTo>
                    <a:pt x="152" y="4216"/>
                  </a:lnTo>
                  <a:lnTo>
                    <a:pt x="302" y="4968"/>
                  </a:lnTo>
                  <a:lnTo>
                    <a:pt x="603" y="5571"/>
                  </a:lnTo>
                  <a:lnTo>
                    <a:pt x="1055" y="6022"/>
                  </a:lnTo>
                  <a:lnTo>
                    <a:pt x="1506" y="6474"/>
                  </a:lnTo>
                  <a:lnTo>
                    <a:pt x="2109" y="6775"/>
                  </a:lnTo>
                  <a:lnTo>
                    <a:pt x="2861" y="6925"/>
                  </a:lnTo>
                  <a:lnTo>
                    <a:pt x="3463" y="7076"/>
                  </a:lnTo>
                  <a:lnTo>
                    <a:pt x="4216" y="6925"/>
                  </a:lnTo>
                  <a:lnTo>
                    <a:pt x="4818" y="6775"/>
                  </a:lnTo>
                  <a:lnTo>
                    <a:pt x="5420" y="6474"/>
                  </a:lnTo>
                  <a:lnTo>
                    <a:pt x="6023" y="6022"/>
                  </a:lnTo>
                  <a:lnTo>
                    <a:pt x="6474" y="5571"/>
                  </a:lnTo>
                  <a:lnTo>
                    <a:pt x="6775" y="4968"/>
                  </a:lnTo>
                  <a:lnTo>
                    <a:pt x="6926" y="4216"/>
                  </a:lnTo>
                  <a:lnTo>
                    <a:pt x="7076" y="3463"/>
                  </a:lnTo>
                  <a:lnTo>
                    <a:pt x="6926" y="2861"/>
                  </a:lnTo>
                  <a:lnTo>
                    <a:pt x="6775" y="2108"/>
                  </a:lnTo>
                  <a:lnTo>
                    <a:pt x="6474" y="1506"/>
                  </a:lnTo>
                  <a:lnTo>
                    <a:pt x="6023" y="1054"/>
                  </a:lnTo>
                  <a:lnTo>
                    <a:pt x="5420" y="603"/>
                  </a:lnTo>
                  <a:lnTo>
                    <a:pt x="4818" y="302"/>
                  </a:lnTo>
                  <a:lnTo>
                    <a:pt x="4216" y="151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9"/>
            <p:cNvSpPr/>
            <p:nvPr/>
          </p:nvSpPr>
          <p:spPr>
            <a:xfrm>
              <a:off x="4399585" y="4342520"/>
              <a:ext cx="99633" cy="99633"/>
            </a:xfrm>
            <a:custGeom>
              <a:avLst/>
              <a:gdLst/>
              <a:ahLst/>
              <a:cxnLst/>
              <a:rect l="l" t="t" r="r" b="b"/>
              <a:pathLst>
                <a:path w="5872" h="5872" fill="none" extrusionOk="0">
                  <a:moveTo>
                    <a:pt x="2860" y="5872"/>
                  </a:moveTo>
                  <a:lnTo>
                    <a:pt x="2860" y="5872"/>
                  </a:lnTo>
                  <a:lnTo>
                    <a:pt x="2258" y="5872"/>
                  </a:lnTo>
                  <a:lnTo>
                    <a:pt x="1807" y="5721"/>
                  </a:lnTo>
                  <a:lnTo>
                    <a:pt x="1204" y="5420"/>
                  </a:lnTo>
                  <a:lnTo>
                    <a:pt x="903" y="4969"/>
                  </a:lnTo>
                  <a:lnTo>
                    <a:pt x="452" y="4517"/>
                  </a:lnTo>
                  <a:lnTo>
                    <a:pt x="151" y="4065"/>
                  </a:lnTo>
                  <a:lnTo>
                    <a:pt x="0" y="3463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0" y="2409"/>
                  </a:lnTo>
                  <a:lnTo>
                    <a:pt x="151" y="1807"/>
                  </a:lnTo>
                  <a:lnTo>
                    <a:pt x="452" y="1356"/>
                  </a:lnTo>
                  <a:lnTo>
                    <a:pt x="903" y="904"/>
                  </a:lnTo>
                  <a:lnTo>
                    <a:pt x="1204" y="452"/>
                  </a:lnTo>
                  <a:lnTo>
                    <a:pt x="1807" y="151"/>
                  </a:lnTo>
                  <a:lnTo>
                    <a:pt x="2258" y="1"/>
                  </a:lnTo>
                  <a:lnTo>
                    <a:pt x="2860" y="1"/>
                  </a:lnTo>
                  <a:lnTo>
                    <a:pt x="2860" y="1"/>
                  </a:lnTo>
                  <a:lnTo>
                    <a:pt x="3463" y="1"/>
                  </a:lnTo>
                  <a:lnTo>
                    <a:pt x="4065" y="151"/>
                  </a:lnTo>
                  <a:lnTo>
                    <a:pt x="4516" y="452"/>
                  </a:lnTo>
                  <a:lnTo>
                    <a:pt x="4968" y="904"/>
                  </a:lnTo>
                  <a:lnTo>
                    <a:pt x="5420" y="1356"/>
                  </a:lnTo>
                  <a:lnTo>
                    <a:pt x="5570" y="1807"/>
                  </a:lnTo>
                  <a:lnTo>
                    <a:pt x="5871" y="2409"/>
                  </a:lnTo>
                  <a:lnTo>
                    <a:pt x="5871" y="2861"/>
                  </a:lnTo>
                  <a:lnTo>
                    <a:pt x="5871" y="2861"/>
                  </a:lnTo>
                  <a:lnTo>
                    <a:pt x="5871" y="3463"/>
                  </a:lnTo>
                  <a:lnTo>
                    <a:pt x="5570" y="4065"/>
                  </a:lnTo>
                  <a:lnTo>
                    <a:pt x="5420" y="4517"/>
                  </a:lnTo>
                  <a:lnTo>
                    <a:pt x="4968" y="4969"/>
                  </a:lnTo>
                  <a:lnTo>
                    <a:pt x="4516" y="5420"/>
                  </a:lnTo>
                  <a:lnTo>
                    <a:pt x="4065" y="5721"/>
                  </a:lnTo>
                  <a:lnTo>
                    <a:pt x="3463" y="5872"/>
                  </a:lnTo>
                  <a:lnTo>
                    <a:pt x="2860" y="58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9"/>
            <p:cNvSpPr/>
            <p:nvPr/>
          </p:nvSpPr>
          <p:spPr>
            <a:xfrm>
              <a:off x="4389354" y="4332306"/>
              <a:ext cx="120079" cy="120062"/>
            </a:xfrm>
            <a:custGeom>
              <a:avLst/>
              <a:gdLst/>
              <a:ahLst/>
              <a:cxnLst/>
              <a:rect l="l" t="t" r="r" b="b"/>
              <a:pathLst>
                <a:path w="7077" h="7076" fill="none" extrusionOk="0">
                  <a:moveTo>
                    <a:pt x="3463" y="1"/>
                  </a:moveTo>
                  <a:lnTo>
                    <a:pt x="3463" y="1"/>
                  </a:lnTo>
                  <a:lnTo>
                    <a:pt x="2861" y="151"/>
                  </a:lnTo>
                  <a:lnTo>
                    <a:pt x="2109" y="302"/>
                  </a:lnTo>
                  <a:lnTo>
                    <a:pt x="1506" y="603"/>
                  </a:lnTo>
                  <a:lnTo>
                    <a:pt x="1055" y="1054"/>
                  </a:lnTo>
                  <a:lnTo>
                    <a:pt x="603" y="1506"/>
                  </a:lnTo>
                  <a:lnTo>
                    <a:pt x="302" y="2108"/>
                  </a:lnTo>
                  <a:lnTo>
                    <a:pt x="152" y="2861"/>
                  </a:lnTo>
                  <a:lnTo>
                    <a:pt x="1" y="3463"/>
                  </a:lnTo>
                  <a:lnTo>
                    <a:pt x="1" y="3463"/>
                  </a:lnTo>
                  <a:lnTo>
                    <a:pt x="152" y="4216"/>
                  </a:lnTo>
                  <a:lnTo>
                    <a:pt x="302" y="4968"/>
                  </a:lnTo>
                  <a:lnTo>
                    <a:pt x="603" y="5571"/>
                  </a:lnTo>
                  <a:lnTo>
                    <a:pt x="1055" y="6022"/>
                  </a:lnTo>
                  <a:lnTo>
                    <a:pt x="1506" y="6474"/>
                  </a:lnTo>
                  <a:lnTo>
                    <a:pt x="2109" y="6775"/>
                  </a:lnTo>
                  <a:lnTo>
                    <a:pt x="2861" y="6925"/>
                  </a:lnTo>
                  <a:lnTo>
                    <a:pt x="3463" y="7076"/>
                  </a:lnTo>
                  <a:lnTo>
                    <a:pt x="3463" y="7076"/>
                  </a:lnTo>
                  <a:lnTo>
                    <a:pt x="4216" y="6925"/>
                  </a:lnTo>
                  <a:lnTo>
                    <a:pt x="4818" y="6775"/>
                  </a:lnTo>
                  <a:lnTo>
                    <a:pt x="5420" y="6474"/>
                  </a:lnTo>
                  <a:lnTo>
                    <a:pt x="6023" y="6022"/>
                  </a:lnTo>
                  <a:lnTo>
                    <a:pt x="6474" y="5571"/>
                  </a:lnTo>
                  <a:lnTo>
                    <a:pt x="6775" y="4968"/>
                  </a:lnTo>
                  <a:lnTo>
                    <a:pt x="6926" y="4216"/>
                  </a:lnTo>
                  <a:lnTo>
                    <a:pt x="7076" y="3463"/>
                  </a:lnTo>
                  <a:lnTo>
                    <a:pt x="7076" y="3463"/>
                  </a:lnTo>
                  <a:lnTo>
                    <a:pt x="6926" y="2861"/>
                  </a:lnTo>
                  <a:lnTo>
                    <a:pt x="6775" y="2108"/>
                  </a:lnTo>
                  <a:lnTo>
                    <a:pt x="6474" y="1506"/>
                  </a:lnTo>
                  <a:lnTo>
                    <a:pt x="6023" y="1054"/>
                  </a:lnTo>
                  <a:lnTo>
                    <a:pt x="5420" y="603"/>
                  </a:lnTo>
                  <a:lnTo>
                    <a:pt x="4818" y="302"/>
                  </a:lnTo>
                  <a:lnTo>
                    <a:pt x="4216" y="151"/>
                  </a:lnTo>
                  <a:lnTo>
                    <a:pt x="346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9"/>
            <p:cNvSpPr/>
            <p:nvPr/>
          </p:nvSpPr>
          <p:spPr>
            <a:xfrm>
              <a:off x="5472373" y="3098599"/>
              <a:ext cx="1006393" cy="94526"/>
            </a:xfrm>
            <a:custGeom>
              <a:avLst/>
              <a:gdLst/>
              <a:ahLst/>
              <a:cxnLst/>
              <a:rect l="l" t="t" r="r" b="b"/>
              <a:pathLst>
                <a:path w="59313" h="5571" extrusionOk="0">
                  <a:moveTo>
                    <a:pt x="0" y="0"/>
                  </a:moveTo>
                  <a:lnTo>
                    <a:pt x="0" y="5570"/>
                  </a:lnTo>
                  <a:lnTo>
                    <a:pt x="57055" y="5570"/>
                  </a:lnTo>
                  <a:lnTo>
                    <a:pt x="57657" y="5420"/>
                  </a:lnTo>
                  <a:lnTo>
                    <a:pt x="58108" y="5119"/>
                  </a:lnTo>
                  <a:lnTo>
                    <a:pt x="58560" y="4818"/>
                  </a:lnTo>
                  <a:lnTo>
                    <a:pt x="58861" y="4366"/>
                  </a:lnTo>
                  <a:lnTo>
                    <a:pt x="59162" y="3914"/>
                  </a:lnTo>
                  <a:lnTo>
                    <a:pt x="59313" y="3312"/>
                  </a:lnTo>
                  <a:lnTo>
                    <a:pt x="59313" y="2710"/>
                  </a:lnTo>
                  <a:lnTo>
                    <a:pt x="59313" y="2258"/>
                  </a:lnTo>
                  <a:lnTo>
                    <a:pt x="59162" y="1656"/>
                  </a:lnTo>
                  <a:lnTo>
                    <a:pt x="58861" y="1205"/>
                  </a:lnTo>
                  <a:lnTo>
                    <a:pt x="58560" y="753"/>
                  </a:lnTo>
                  <a:lnTo>
                    <a:pt x="58108" y="452"/>
                  </a:lnTo>
                  <a:lnTo>
                    <a:pt x="57657" y="151"/>
                  </a:lnTo>
                  <a:lnTo>
                    <a:pt x="570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9"/>
            <p:cNvSpPr/>
            <p:nvPr/>
          </p:nvSpPr>
          <p:spPr>
            <a:xfrm>
              <a:off x="5472373" y="3098599"/>
              <a:ext cx="1006393" cy="94526"/>
            </a:xfrm>
            <a:custGeom>
              <a:avLst/>
              <a:gdLst/>
              <a:ahLst/>
              <a:cxnLst/>
              <a:rect l="l" t="t" r="r" b="b"/>
              <a:pathLst>
                <a:path w="59313" h="5571" fill="none" extrusionOk="0">
                  <a:moveTo>
                    <a:pt x="56603" y="5570"/>
                  </a:moveTo>
                  <a:lnTo>
                    <a:pt x="0" y="5570"/>
                  </a:lnTo>
                  <a:lnTo>
                    <a:pt x="0" y="0"/>
                  </a:lnTo>
                  <a:lnTo>
                    <a:pt x="56603" y="0"/>
                  </a:lnTo>
                  <a:lnTo>
                    <a:pt x="56603" y="0"/>
                  </a:lnTo>
                  <a:lnTo>
                    <a:pt x="57055" y="0"/>
                  </a:lnTo>
                  <a:lnTo>
                    <a:pt x="57657" y="151"/>
                  </a:lnTo>
                  <a:lnTo>
                    <a:pt x="58108" y="452"/>
                  </a:lnTo>
                  <a:lnTo>
                    <a:pt x="58560" y="753"/>
                  </a:lnTo>
                  <a:lnTo>
                    <a:pt x="58861" y="1205"/>
                  </a:lnTo>
                  <a:lnTo>
                    <a:pt x="59162" y="1656"/>
                  </a:lnTo>
                  <a:lnTo>
                    <a:pt x="59313" y="2258"/>
                  </a:lnTo>
                  <a:lnTo>
                    <a:pt x="59313" y="2710"/>
                  </a:lnTo>
                  <a:lnTo>
                    <a:pt x="59313" y="2710"/>
                  </a:lnTo>
                  <a:lnTo>
                    <a:pt x="59313" y="3312"/>
                  </a:lnTo>
                  <a:lnTo>
                    <a:pt x="59162" y="3914"/>
                  </a:lnTo>
                  <a:lnTo>
                    <a:pt x="58861" y="4366"/>
                  </a:lnTo>
                  <a:lnTo>
                    <a:pt x="58560" y="4818"/>
                  </a:lnTo>
                  <a:lnTo>
                    <a:pt x="58108" y="5119"/>
                  </a:lnTo>
                  <a:lnTo>
                    <a:pt x="57657" y="5420"/>
                  </a:lnTo>
                  <a:lnTo>
                    <a:pt x="57055" y="5570"/>
                  </a:lnTo>
                  <a:lnTo>
                    <a:pt x="56603" y="55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9"/>
            <p:cNvSpPr/>
            <p:nvPr/>
          </p:nvSpPr>
          <p:spPr>
            <a:xfrm>
              <a:off x="5170962" y="3098599"/>
              <a:ext cx="1006410" cy="94526"/>
            </a:xfrm>
            <a:custGeom>
              <a:avLst/>
              <a:gdLst/>
              <a:ahLst/>
              <a:cxnLst/>
              <a:rect l="l" t="t" r="r" b="b"/>
              <a:pathLst>
                <a:path w="59314" h="5571" extrusionOk="0">
                  <a:moveTo>
                    <a:pt x="1" y="0"/>
                  </a:moveTo>
                  <a:lnTo>
                    <a:pt x="1" y="5570"/>
                  </a:lnTo>
                  <a:lnTo>
                    <a:pt x="57055" y="5570"/>
                  </a:lnTo>
                  <a:lnTo>
                    <a:pt x="57507" y="5420"/>
                  </a:lnTo>
                  <a:lnTo>
                    <a:pt x="58109" y="5119"/>
                  </a:lnTo>
                  <a:lnTo>
                    <a:pt x="58410" y="4818"/>
                  </a:lnTo>
                  <a:lnTo>
                    <a:pt x="58861" y="4366"/>
                  </a:lnTo>
                  <a:lnTo>
                    <a:pt x="59012" y="3914"/>
                  </a:lnTo>
                  <a:lnTo>
                    <a:pt x="59313" y="3312"/>
                  </a:lnTo>
                  <a:lnTo>
                    <a:pt x="59313" y="2710"/>
                  </a:lnTo>
                  <a:lnTo>
                    <a:pt x="59313" y="2258"/>
                  </a:lnTo>
                  <a:lnTo>
                    <a:pt x="59012" y="1656"/>
                  </a:lnTo>
                  <a:lnTo>
                    <a:pt x="58861" y="1205"/>
                  </a:lnTo>
                  <a:lnTo>
                    <a:pt x="58410" y="753"/>
                  </a:lnTo>
                  <a:lnTo>
                    <a:pt x="58109" y="452"/>
                  </a:lnTo>
                  <a:lnTo>
                    <a:pt x="57507" y="151"/>
                  </a:lnTo>
                  <a:lnTo>
                    <a:pt x="5705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9"/>
            <p:cNvSpPr/>
            <p:nvPr/>
          </p:nvSpPr>
          <p:spPr>
            <a:xfrm>
              <a:off x="5170962" y="3098599"/>
              <a:ext cx="1006410" cy="94526"/>
            </a:xfrm>
            <a:custGeom>
              <a:avLst/>
              <a:gdLst/>
              <a:ahLst/>
              <a:cxnLst/>
              <a:rect l="l" t="t" r="r" b="b"/>
              <a:pathLst>
                <a:path w="59314" h="5571" fill="none" extrusionOk="0">
                  <a:moveTo>
                    <a:pt x="56453" y="5570"/>
                  </a:moveTo>
                  <a:lnTo>
                    <a:pt x="1" y="5570"/>
                  </a:lnTo>
                  <a:lnTo>
                    <a:pt x="1" y="0"/>
                  </a:lnTo>
                  <a:lnTo>
                    <a:pt x="56453" y="0"/>
                  </a:lnTo>
                  <a:lnTo>
                    <a:pt x="56453" y="0"/>
                  </a:lnTo>
                  <a:lnTo>
                    <a:pt x="57055" y="0"/>
                  </a:lnTo>
                  <a:lnTo>
                    <a:pt x="57507" y="151"/>
                  </a:lnTo>
                  <a:lnTo>
                    <a:pt x="58109" y="452"/>
                  </a:lnTo>
                  <a:lnTo>
                    <a:pt x="58410" y="753"/>
                  </a:lnTo>
                  <a:lnTo>
                    <a:pt x="58861" y="1205"/>
                  </a:lnTo>
                  <a:lnTo>
                    <a:pt x="59012" y="1656"/>
                  </a:lnTo>
                  <a:lnTo>
                    <a:pt x="59313" y="2258"/>
                  </a:lnTo>
                  <a:lnTo>
                    <a:pt x="59313" y="2710"/>
                  </a:lnTo>
                  <a:lnTo>
                    <a:pt x="59313" y="2710"/>
                  </a:lnTo>
                  <a:lnTo>
                    <a:pt x="59313" y="3312"/>
                  </a:lnTo>
                  <a:lnTo>
                    <a:pt x="59012" y="3914"/>
                  </a:lnTo>
                  <a:lnTo>
                    <a:pt x="58861" y="4366"/>
                  </a:lnTo>
                  <a:lnTo>
                    <a:pt x="58410" y="4818"/>
                  </a:lnTo>
                  <a:lnTo>
                    <a:pt x="58109" y="5119"/>
                  </a:lnTo>
                  <a:lnTo>
                    <a:pt x="57507" y="5420"/>
                  </a:lnTo>
                  <a:lnTo>
                    <a:pt x="57055" y="5570"/>
                  </a:lnTo>
                  <a:lnTo>
                    <a:pt x="56453" y="55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9"/>
            <p:cNvSpPr/>
            <p:nvPr/>
          </p:nvSpPr>
          <p:spPr>
            <a:xfrm>
              <a:off x="600109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4" y="82345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9"/>
            <p:cNvSpPr/>
            <p:nvPr/>
          </p:nvSpPr>
          <p:spPr>
            <a:xfrm>
              <a:off x="600109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fill="none" extrusionOk="0">
                  <a:moveTo>
                    <a:pt x="3614" y="0"/>
                  </a:moveTo>
                  <a:lnTo>
                    <a:pt x="1" y="0"/>
                  </a:lnTo>
                  <a:lnTo>
                    <a:pt x="1" y="82345"/>
                  </a:lnTo>
                  <a:lnTo>
                    <a:pt x="3614" y="82345"/>
                  </a:lnTo>
                  <a:lnTo>
                    <a:pt x="36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9"/>
            <p:cNvSpPr/>
            <p:nvPr/>
          </p:nvSpPr>
          <p:spPr>
            <a:xfrm>
              <a:off x="600109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4" y="82345"/>
                  </a:lnTo>
                  <a:lnTo>
                    <a:pt x="3614" y="62926"/>
                  </a:lnTo>
                  <a:lnTo>
                    <a:pt x="3614" y="7678"/>
                  </a:lnTo>
                  <a:lnTo>
                    <a:pt x="3614" y="7527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9"/>
            <p:cNvSpPr/>
            <p:nvPr/>
          </p:nvSpPr>
          <p:spPr>
            <a:xfrm>
              <a:off x="630250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3" y="82345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9"/>
            <p:cNvSpPr/>
            <p:nvPr/>
          </p:nvSpPr>
          <p:spPr>
            <a:xfrm>
              <a:off x="630250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fill="none" extrusionOk="0">
                  <a:moveTo>
                    <a:pt x="3613" y="0"/>
                  </a:moveTo>
                  <a:lnTo>
                    <a:pt x="1" y="0"/>
                  </a:lnTo>
                  <a:lnTo>
                    <a:pt x="1" y="82345"/>
                  </a:lnTo>
                  <a:lnTo>
                    <a:pt x="3613" y="82345"/>
                  </a:lnTo>
                  <a:lnTo>
                    <a:pt x="36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9"/>
            <p:cNvSpPr/>
            <p:nvPr/>
          </p:nvSpPr>
          <p:spPr>
            <a:xfrm>
              <a:off x="6302507" y="3193108"/>
              <a:ext cx="61321" cy="1397206"/>
            </a:xfrm>
            <a:custGeom>
              <a:avLst/>
              <a:gdLst/>
              <a:ahLst/>
              <a:cxnLst/>
              <a:rect l="l" t="t" r="r" b="b"/>
              <a:pathLst>
                <a:path w="3614" h="82346" extrusionOk="0">
                  <a:moveTo>
                    <a:pt x="1" y="0"/>
                  </a:moveTo>
                  <a:lnTo>
                    <a:pt x="1" y="82345"/>
                  </a:lnTo>
                  <a:lnTo>
                    <a:pt x="3613" y="82345"/>
                  </a:lnTo>
                  <a:lnTo>
                    <a:pt x="36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9"/>
            <p:cNvSpPr/>
            <p:nvPr/>
          </p:nvSpPr>
          <p:spPr>
            <a:xfrm>
              <a:off x="6098168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4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054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3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9"/>
            <p:cNvSpPr/>
            <p:nvPr/>
          </p:nvSpPr>
          <p:spPr>
            <a:xfrm>
              <a:off x="5960239" y="3113920"/>
              <a:ext cx="63866" cy="63883"/>
            </a:xfrm>
            <a:custGeom>
              <a:avLst/>
              <a:gdLst/>
              <a:ahLst/>
              <a:cxnLst/>
              <a:rect l="l" t="t" r="r" b="b"/>
              <a:pathLst>
                <a:path w="3764" h="3765" extrusionOk="0">
                  <a:moveTo>
                    <a:pt x="1957" y="1"/>
                  </a:moveTo>
                  <a:lnTo>
                    <a:pt x="1205" y="151"/>
                  </a:lnTo>
                  <a:lnTo>
                    <a:pt x="60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2" y="3162"/>
                  </a:lnTo>
                  <a:lnTo>
                    <a:pt x="1205" y="3614"/>
                  </a:lnTo>
                  <a:lnTo>
                    <a:pt x="1957" y="3764"/>
                  </a:lnTo>
                  <a:lnTo>
                    <a:pt x="2559" y="3614"/>
                  </a:lnTo>
                  <a:lnTo>
                    <a:pt x="3162" y="3162"/>
                  </a:lnTo>
                  <a:lnTo>
                    <a:pt x="3613" y="2560"/>
                  </a:lnTo>
                  <a:lnTo>
                    <a:pt x="3764" y="1807"/>
                  </a:lnTo>
                  <a:lnTo>
                    <a:pt x="3613" y="1205"/>
                  </a:lnTo>
                  <a:lnTo>
                    <a:pt x="3162" y="603"/>
                  </a:lnTo>
                  <a:lnTo>
                    <a:pt x="2559" y="151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9"/>
            <p:cNvSpPr/>
            <p:nvPr/>
          </p:nvSpPr>
          <p:spPr>
            <a:xfrm>
              <a:off x="5824855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5" y="151"/>
                  </a:lnTo>
                  <a:lnTo>
                    <a:pt x="452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452" y="3162"/>
                  </a:lnTo>
                  <a:lnTo>
                    <a:pt x="105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463" y="2560"/>
                  </a:lnTo>
                  <a:lnTo>
                    <a:pt x="3614" y="1807"/>
                  </a:lnTo>
                  <a:lnTo>
                    <a:pt x="3463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9"/>
            <p:cNvSpPr/>
            <p:nvPr/>
          </p:nvSpPr>
          <p:spPr>
            <a:xfrm>
              <a:off x="5686927" y="3113920"/>
              <a:ext cx="63883" cy="63883"/>
            </a:xfrm>
            <a:custGeom>
              <a:avLst/>
              <a:gdLst/>
              <a:ahLst/>
              <a:cxnLst/>
              <a:rect l="l" t="t" r="r" b="b"/>
              <a:pathLst>
                <a:path w="3765" h="3765" extrusionOk="0">
                  <a:moveTo>
                    <a:pt x="1807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807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614" y="2560"/>
                  </a:lnTo>
                  <a:lnTo>
                    <a:pt x="3764" y="1807"/>
                  </a:lnTo>
                  <a:lnTo>
                    <a:pt x="3614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9"/>
            <p:cNvSpPr/>
            <p:nvPr/>
          </p:nvSpPr>
          <p:spPr>
            <a:xfrm>
              <a:off x="5551560" y="3113920"/>
              <a:ext cx="61321" cy="63883"/>
            </a:xfrm>
            <a:custGeom>
              <a:avLst/>
              <a:gdLst/>
              <a:ahLst/>
              <a:cxnLst/>
              <a:rect l="l" t="t" r="r" b="b"/>
              <a:pathLst>
                <a:path w="3614" h="3765" extrusionOk="0">
                  <a:moveTo>
                    <a:pt x="1807" y="1"/>
                  </a:moveTo>
                  <a:lnTo>
                    <a:pt x="1054" y="151"/>
                  </a:lnTo>
                  <a:lnTo>
                    <a:pt x="45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452" y="3162"/>
                  </a:lnTo>
                  <a:lnTo>
                    <a:pt x="1054" y="3614"/>
                  </a:lnTo>
                  <a:lnTo>
                    <a:pt x="1807" y="3764"/>
                  </a:lnTo>
                  <a:lnTo>
                    <a:pt x="2559" y="3614"/>
                  </a:lnTo>
                  <a:lnTo>
                    <a:pt x="3011" y="3162"/>
                  </a:lnTo>
                  <a:lnTo>
                    <a:pt x="3463" y="2560"/>
                  </a:lnTo>
                  <a:lnTo>
                    <a:pt x="3613" y="1807"/>
                  </a:lnTo>
                  <a:lnTo>
                    <a:pt x="3463" y="1205"/>
                  </a:lnTo>
                  <a:lnTo>
                    <a:pt x="3011" y="603"/>
                  </a:lnTo>
                  <a:lnTo>
                    <a:pt x="2559" y="151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9"/>
            <p:cNvSpPr/>
            <p:nvPr/>
          </p:nvSpPr>
          <p:spPr>
            <a:xfrm>
              <a:off x="5413631" y="3113920"/>
              <a:ext cx="61304" cy="63883"/>
            </a:xfrm>
            <a:custGeom>
              <a:avLst/>
              <a:gdLst/>
              <a:ahLst/>
              <a:cxnLst/>
              <a:rect l="l" t="t" r="r" b="b"/>
              <a:pathLst>
                <a:path w="3613" h="3765" extrusionOk="0">
                  <a:moveTo>
                    <a:pt x="1806" y="1"/>
                  </a:moveTo>
                  <a:lnTo>
                    <a:pt x="1054" y="151"/>
                  </a:lnTo>
                  <a:lnTo>
                    <a:pt x="602" y="603"/>
                  </a:lnTo>
                  <a:lnTo>
                    <a:pt x="151" y="1205"/>
                  </a:lnTo>
                  <a:lnTo>
                    <a:pt x="0" y="1807"/>
                  </a:lnTo>
                  <a:lnTo>
                    <a:pt x="151" y="2560"/>
                  </a:lnTo>
                  <a:lnTo>
                    <a:pt x="602" y="3162"/>
                  </a:lnTo>
                  <a:lnTo>
                    <a:pt x="1054" y="3614"/>
                  </a:lnTo>
                  <a:lnTo>
                    <a:pt x="1806" y="3764"/>
                  </a:lnTo>
                  <a:lnTo>
                    <a:pt x="2559" y="3614"/>
                  </a:lnTo>
                  <a:lnTo>
                    <a:pt x="3161" y="3162"/>
                  </a:lnTo>
                  <a:lnTo>
                    <a:pt x="3462" y="2560"/>
                  </a:lnTo>
                  <a:lnTo>
                    <a:pt x="3613" y="1807"/>
                  </a:lnTo>
                  <a:lnTo>
                    <a:pt x="3462" y="1205"/>
                  </a:lnTo>
                  <a:lnTo>
                    <a:pt x="3161" y="603"/>
                  </a:lnTo>
                  <a:lnTo>
                    <a:pt x="2559" y="151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9"/>
            <p:cNvSpPr/>
            <p:nvPr/>
          </p:nvSpPr>
          <p:spPr>
            <a:xfrm>
              <a:off x="5275685" y="3113920"/>
              <a:ext cx="63883" cy="63883"/>
            </a:xfrm>
            <a:custGeom>
              <a:avLst/>
              <a:gdLst/>
              <a:ahLst/>
              <a:cxnLst/>
              <a:rect l="l" t="t" r="r" b="b"/>
              <a:pathLst>
                <a:path w="3765" h="3765" extrusionOk="0">
                  <a:moveTo>
                    <a:pt x="1958" y="1"/>
                  </a:moveTo>
                  <a:lnTo>
                    <a:pt x="1205" y="151"/>
                  </a:lnTo>
                  <a:lnTo>
                    <a:pt x="603" y="603"/>
                  </a:lnTo>
                  <a:lnTo>
                    <a:pt x="151" y="1205"/>
                  </a:lnTo>
                  <a:lnTo>
                    <a:pt x="1" y="1807"/>
                  </a:lnTo>
                  <a:lnTo>
                    <a:pt x="151" y="2560"/>
                  </a:lnTo>
                  <a:lnTo>
                    <a:pt x="603" y="3162"/>
                  </a:lnTo>
                  <a:lnTo>
                    <a:pt x="1205" y="3614"/>
                  </a:lnTo>
                  <a:lnTo>
                    <a:pt x="1958" y="3764"/>
                  </a:lnTo>
                  <a:lnTo>
                    <a:pt x="2560" y="3614"/>
                  </a:lnTo>
                  <a:lnTo>
                    <a:pt x="3162" y="3162"/>
                  </a:lnTo>
                  <a:lnTo>
                    <a:pt x="3614" y="2560"/>
                  </a:lnTo>
                  <a:lnTo>
                    <a:pt x="3764" y="1807"/>
                  </a:lnTo>
                  <a:lnTo>
                    <a:pt x="3614" y="1205"/>
                  </a:lnTo>
                  <a:lnTo>
                    <a:pt x="3162" y="603"/>
                  </a:lnTo>
                  <a:lnTo>
                    <a:pt x="2560" y="151"/>
                  </a:lnTo>
                  <a:lnTo>
                    <a:pt x="19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9"/>
            <p:cNvSpPr/>
            <p:nvPr/>
          </p:nvSpPr>
          <p:spPr>
            <a:xfrm>
              <a:off x="5170962" y="3113920"/>
              <a:ext cx="30677" cy="63883"/>
            </a:xfrm>
            <a:custGeom>
              <a:avLst/>
              <a:gdLst/>
              <a:ahLst/>
              <a:cxnLst/>
              <a:rect l="l" t="t" r="r" b="b"/>
              <a:pathLst>
                <a:path w="1808" h="3765" extrusionOk="0">
                  <a:moveTo>
                    <a:pt x="1" y="1"/>
                  </a:moveTo>
                  <a:lnTo>
                    <a:pt x="1" y="3764"/>
                  </a:lnTo>
                  <a:lnTo>
                    <a:pt x="754" y="3614"/>
                  </a:lnTo>
                  <a:lnTo>
                    <a:pt x="1356" y="3162"/>
                  </a:lnTo>
                  <a:lnTo>
                    <a:pt x="1657" y="2560"/>
                  </a:lnTo>
                  <a:lnTo>
                    <a:pt x="1807" y="1807"/>
                  </a:lnTo>
                  <a:lnTo>
                    <a:pt x="1657" y="1205"/>
                  </a:lnTo>
                  <a:lnTo>
                    <a:pt x="1356" y="603"/>
                  </a:lnTo>
                  <a:lnTo>
                    <a:pt x="754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9"/>
            <p:cNvSpPr/>
            <p:nvPr/>
          </p:nvSpPr>
          <p:spPr>
            <a:xfrm>
              <a:off x="4394478" y="2319553"/>
              <a:ext cx="610474" cy="1136653"/>
            </a:xfrm>
            <a:custGeom>
              <a:avLst/>
              <a:gdLst/>
              <a:ahLst/>
              <a:cxnLst/>
              <a:rect l="l" t="t" r="r" b="b"/>
              <a:pathLst>
                <a:path w="35979" h="66990" extrusionOk="0">
                  <a:moveTo>
                    <a:pt x="2108" y="0"/>
                  </a:moveTo>
                  <a:lnTo>
                    <a:pt x="1204" y="151"/>
                  </a:lnTo>
                  <a:lnTo>
                    <a:pt x="602" y="602"/>
                  </a:lnTo>
                  <a:lnTo>
                    <a:pt x="151" y="1204"/>
                  </a:lnTo>
                  <a:lnTo>
                    <a:pt x="0" y="2108"/>
                  </a:lnTo>
                  <a:lnTo>
                    <a:pt x="0" y="64882"/>
                  </a:lnTo>
                  <a:lnTo>
                    <a:pt x="151" y="65635"/>
                  </a:lnTo>
                  <a:lnTo>
                    <a:pt x="602" y="66388"/>
                  </a:lnTo>
                  <a:lnTo>
                    <a:pt x="1204" y="66839"/>
                  </a:lnTo>
                  <a:lnTo>
                    <a:pt x="2108" y="66990"/>
                  </a:lnTo>
                  <a:lnTo>
                    <a:pt x="33871" y="66990"/>
                  </a:lnTo>
                  <a:lnTo>
                    <a:pt x="34624" y="66839"/>
                  </a:lnTo>
                  <a:lnTo>
                    <a:pt x="35377" y="66388"/>
                  </a:lnTo>
                  <a:lnTo>
                    <a:pt x="35828" y="65635"/>
                  </a:lnTo>
                  <a:lnTo>
                    <a:pt x="35979" y="64882"/>
                  </a:lnTo>
                  <a:lnTo>
                    <a:pt x="35979" y="2108"/>
                  </a:lnTo>
                  <a:lnTo>
                    <a:pt x="35828" y="1204"/>
                  </a:lnTo>
                  <a:lnTo>
                    <a:pt x="35377" y="602"/>
                  </a:lnTo>
                  <a:lnTo>
                    <a:pt x="34624" y="151"/>
                  </a:lnTo>
                  <a:lnTo>
                    <a:pt x="338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9"/>
            <p:cNvSpPr/>
            <p:nvPr/>
          </p:nvSpPr>
          <p:spPr>
            <a:xfrm>
              <a:off x="4394478" y="2319553"/>
              <a:ext cx="610474" cy="1136653"/>
            </a:xfrm>
            <a:custGeom>
              <a:avLst/>
              <a:gdLst/>
              <a:ahLst/>
              <a:cxnLst/>
              <a:rect l="l" t="t" r="r" b="b"/>
              <a:pathLst>
                <a:path w="35979" h="66990" fill="none" extrusionOk="0">
                  <a:moveTo>
                    <a:pt x="33871" y="66990"/>
                  </a:moveTo>
                  <a:lnTo>
                    <a:pt x="2108" y="66990"/>
                  </a:lnTo>
                  <a:lnTo>
                    <a:pt x="2108" y="66990"/>
                  </a:lnTo>
                  <a:lnTo>
                    <a:pt x="1204" y="66839"/>
                  </a:lnTo>
                  <a:lnTo>
                    <a:pt x="602" y="66388"/>
                  </a:lnTo>
                  <a:lnTo>
                    <a:pt x="151" y="65635"/>
                  </a:lnTo>
                  <a:lnTo>
                    <a:pt x="0" y="64882"/>
                  </a:lnTo>
                  <a:lnTo>
                    <a:pt x="0" y="2108"/>
                  </a:lnTo>
                  <a:lnTo>
                    <a:pt x="0" y="2108"/>
                  </a:lnTo>
                  <a:lnTo>
                    <a:pt x="151" y="1204"/>
                  </a:lnTo>
                  <a:lnTo>
                    <a:pt x="602" y="602"/>
                  </a:lnTo>
                  <a:lnTo>
                    <a:pt x="1204" y="151"/>
                  </a:lnTo>
                  <a:lnTo>
                    <a:pt x="2108" y="0"/>
                  </a:lnTo>
                  <a:lnTo>
                    <a:pt x="33871" y="0"/>
                  </a:lnTo>
                  <a:lnTo>
                    <a:pt x="33871" y="0"/>
                  </a:lnTo>
                  <a:lnTo>
                    <a:pt x="34624" y="151"/>
                  </a:lnTo>
                  <a:lnTo>
                    <a:pt x="35377" y="602"/>
                  </a:lnTo>
                  <a:lnTo>
                    <a:pt x="35828" y="1204"/>
                  </a:lnTo>
                  <a:lnTo>
                    <a:pt x="35979" y="2108"/>
                  </a:lnTo>
                  <a:lnTo>
                    <a:pt x="35979" y="64882"/>
                  </a:lnTo>
                  <a:lnTo>
                    <a:pt x="35979" y="64882"/>
                  </a:lnTo>
                  <a:lnTo>
                    <a:pt x="35828" y="65635"/>
                  </a:lnTo>
                  <a:lnTo>
                    <a:pt x="35377" y="66388"/>
                  </a:lnTo>
                  <a:lnTo>
                    <a:pt x="34624" y="66839"/>
                  </a:lnTo>
                  <a:lnTo>
                    <a:pt x="33871" y="669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9"/>
            <p:cNvSpPr/>
            <p:nvPr/>
          </p:nvSpPr>
          <p:spPr>
            <a:xfrm>
              <a:off x="4458327" y="2439598"/>
              <a:ext cx="480214" cy="339740"/>
            </a:xfrm>
            <a:custGeom>
              <a:avLst/>
              <a:gdLst/>
              <a:ahLst/>
              <a:cxnLst/>
              <a:rect l="l" t="t" r="r" b="b"/>
              <a:pathLst>
                <a:path w="28302" h="20023" extrusionOk="0">
                  <a:moveTo>
                    <a:pt x="2259" y="0"/>
                  </a:moveTo>
                  <a:lnTo>
                    <a:pt x="1807" y="151"/>
                  </a:lnTo>
                  <a:lnTo>
                    <a:pt x="1506" y="301"/>
                  </a:lnTo>
                  <a:lnTo>
                    <a:pt x="753" y="753"/>
                  </a:lnTo>
                  <a:lnTo>
                    <a:pt x="302" y="1506"/>
                  </a:lnTo>
                  <a:lnTo>
                    <a:pt x="151" y="1807"/>
                  </a:lnTo>
                  <a:lnTo>
                    <a:pt x="1" y="2258"/>
                  </a:lnTo>
                  <a:lnTo>
                    <a:pt x="1" y="17764"/>
                  </a:lnTo>
                  <a:lnTo>
                    <a:pt x="151" y="18216"/>
                  </a:lnTo>
                  <a:lnTo>
                    <a:pt x="302" y="18667"/>
                  </a:lnTo>
                  <a:lnTo>
                    <a:pt x="753" y="19420"/>
                  </a:lnTo>
                  <a:lnTo>
                    <a:pt x="1506" y="19872"/>
                  </a:lnTo>
                  <a:lnTo>
                    <a:pt x="1807" y="20022"/>
                  </a:lnTo>
                  <a:lnTo>
                    <a:pt x="26495" y="20022"/>
                  </a:lnTo>
                  <a:lnTo>
                    <a:pt x="26947" y="19872"/>
                  </a:lnTo>
                  <a:lnTo>
                    <a:pt x="27700" y="19420"/>
                  </a:lnTo>
                  <a:lnTo>
                    <a:pt x="28151" y="18667"/>
                  </a:lnTo>
                  <a:lnTo>
                    <a:pt x="28302" y="18216"/>
                  </a:lnTo>
                  <a:lnTo>
                    <a:pt x="28302" y="17764"/>
                  </a:lnTo>
                  <a:lnTo>
                    <a:pt x="28302" y="2258"/>
                  </a:lnTo>
                  <a:lnTo>
                    <a:pt x="28302" y="1807"/>
                  </a:lnTo>
                  <a:lnTo>
                    <a:pt x="28151" y="1506"/>
                  </a:lnTo>
                  <a:lnTo>
                    <a:pt x="27700" y="753"/>
                  </a:lnTo>
                  <a:lnTo>
                    <a:pt x="26947" y="301"/>
                  </a:lnTo>
                  <a:lnTo>
                    <a:pt x="26495" y="151"/>
                  </a:lnTo>
                  <a:lnTo>
                    <a:pt x="26044" y="0"/>
                  </a:lnTo>
                  <a:close/>
                </a:path>
              </a:pathLst>
            </a:custGeom>
            <a:solidFill>
              <a:srgbClr val="C5D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9"/>
            <p:cNvSpPr/>
            <p:nvPr/>
          </p:nvSpPr>
          <p:spPr>
            <a:xfrm>
              <a:off x="4458327" y="2439598"/>
              <a:ext cx="480214" cy="339740"/>
            </a:xfrm>
            <a:custGeom>
              <a:avLst/>
              <a:gdLst/>
              <a:ahLst/>
              <a:cxnLst/>
              <a:rect l="l" t="t" r="r" b="b"/>
              <a:pathLst>
                <a:path w="28302" h="20023" fill="none" extrusionOk="0">
                  <a:moveTo>
                    <a:pt x="26044" y="0"/>
                  </a:moveTo>
                  <a:lnTo>
                    <a:pt x="2259" y="0"/>
                  </a:lnTo>
                  <a:lnTo>
                    <a:pt x="2259" y="0"/>
                  </a:lnTo>
                  <a:lnTo>
                    <a:pt x="1807" y="151"/>
                  </a:lnTo>
                  <a:lnTo>
                    <a:pt x="1506" y="301"/>
                  </a:lnTo>
                  <a:lnTo>
                    <a:pt x="753" y="753"/>
                  </a:lnTo>
                  <a:lnTo>
                    <a:pt x="302" y="1506"/>
                  </a:lnTo>
                  <a:lnTo>
                    <a:pt x="151" y="1807"/>
                  </a:lnTo>
                  <a:lnTo>
                    <a:pt x="1" y="2258"/>
                  </a:lnTo>
                  <a:lnTo>
                    <a:pt x="1" y="17764"/>
                  </a:lnTo>
                  <a:lnTo>
                    <a:pt x="1" y="17764"/>
                  </a:lnTo>
                  <a:lnTo>
                    <a:pt x="151" y="18216"/>
                  </a:lnTo>
                  <a:lnTo>
                    <a:pt x="302" y="18667"/>
                  </a:lnTo>
                  <a:lnTo>
                    <a:pt x="753" y="19420"/>
                  </a:lnTo>
                  <a:lnTo>
                    <a:pt x="1506" y="19872"/>
                  </a:lnTo>
                  <a:lnTo>
                    <a:pt x="1807" y="20022"/>
                  </a:lnTo>
                  <a:lnTo>
                    <a:pt x="2259" y="20022"/>
                  </a:lnTo>
                  <a:lnTo>
                    <a:pt x="26044" y="20022"/>
                  </a:lnTo>
                  <a:lnTo>
                    <a:pt x="26044" y="20022"/>
                  </a:lnTo>
                  <a:lnTo>
                    <a:pt x="26495" y="20022"/>
                  </a:lnTo>
                  <a:lnTo>
                    <a:pt x="26947" y="19872"/>
                  </a:lnTo>
                  <a:lnTo>
                    <a:pt x="27700" y="19420"/>
                  </a:lnTo>
                  <a:lnTo>
                    <a:pt x="28151" y="18667"/>
                  </a:lnTo>
                  <a:lnTo>
                    <a:pt x="28302" y="18216"/>
                  </a:lnTo>
                  <a:lnTo>
                    <a:pt x="28302" y="17764"/>
                  </a:lnTo>
                  <a:lnTo>
                    <a:pt x="28302" y="2258"/>
                  </a:lnTo>
                  <a:lnTo>
                    <a:pt x="28302" y="2258"/>
                  </a:lnTo>
                  <a:lnTo>
                    <a:pt x="28302" y="1807"/>
                  </a:lnTo>
                  <a:lnTo>
                    <a:pt x="28151" y="1506"/>
                  </a:lnTo>
                  <a:lnTo>
                    <a:pt x="27700" y="753"/>
                  </a:lnTo>
                  <a:lnTo>
                    <a:pt x="26947" y="301"/>
                  </a:lnTo>
                  <a:lnTo>
                    <a:pt x="26495" y="151"/>
                  </a:lnTo>
                  <a:lnTo>
                    <a:pt x="260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9"/>
            <p:cNvSpPr/>
            <p:nvPr/>
          </p:nvSpPr>
          <p:spPr>
            <a:xfrm>
              <a:off x="4458327" y="2827848"/>
              <a:ext cx="480214" cy="232455"/>
            </a:xfrm>
            <a:custGeom>
              <a:avLst/>
              <a:gdLst/>
              <a:ahLst/>
              <a:cxnLst/>
              <a:rect l="l" t="t" r="r" b="b"/>
              <a:pathLst>
                <a:path w="28302" h="13700" extrusionOk="0">
                  <a:moveTo>
                    <a:pt x="2259" y="0"/>
                  </a:moveTo>
                  <a:lnTo>
                    <a:pt x="1355" y="151"/>
                  </a:lnTo>
                  <a:lnTo>
                    <a:pt x="753" y="602"/>
                  </a:lnTo>
                  <a:lnTo>
                    <a:pt x="302" y="1355"/>
                  </a:lnTo>
                  <a:lnTo>
                    <a:pt x="1" y="2108"/>
                  </a:lnTo>
                  <a:lnTo>
                    <a:pt x="1" y="11592"/>
                  </a:lnTo>
                  <a:lnTo>
                    <a:pt x="302" y="12495"/>
                  </a:lnTo>
                  <a:lnTo>
                    <a:pt x="753" y="13097"/>
                  </a:lnTo>
                  <a:lnTo>
                    <a:pt x="1355" y="13549"/>
                  </a:lnTo>
                  <a:lnTo>
                    <a:pt x="2259" y="13699"/>
                  </a:lnTo>
                  <a:lnTo>
                    <a:pt x="26194" y="13699"/>
                  </a:lnTo>
                  <a:lnTo>
                    <a:pt x="27098" y="13549"/>
                  </a:lnTo>
                  <a:lnTo>
                    <a:pt x="27700" y="13097"/>
                  </a:lnTo>
                  <a:lnTo>
                    <a:pt x="28151" y="12495"/>
                  </a:lnTo>
                  <a:lnTo>
                    <a:pt x="28302" y="11592"/>
                  </a:lnTo>
                  <a:lnTo>
                    <a:pt x="28302" y="2108"/>
                  </a:lnTo>
                  <a:lnTo>
                    <a:pt x="28151" y="1355"/>
                  </a:lnTo>
                  <a:lnTo>
                    <a:pt x="27700" y="602"/>
                  </a:lnTo>
                  <a:lnTo>
                    <a:pt x="27098" y="151"/>
                  </a:lnTo>
                  <a:lnTo>
                    <a:pt x="26194" y="0"/>
                  </a:lnTo>
                  <a:close/>
                </a:path>
              </a:pathLst>
            </a:custGeom>
            <a:solidFill>
              <a:srgbClr val="C5D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9"/>
            <p:cNvSpPr/>
            <p:nvPr/>
          </p:nvSpPr>
          <p:spPr>
            <a:xfrm>
              <a:off x="4458327" y="2827848"/>
              <a:ext cx="480214" cy="232455"/>
            </a:xfrm>
            <a:custGeom>
              <a:avLst/>
              <a:gdLst/>
              <a:ahLst/>
              <a:cxnLst/>
              <a:rect l="l" t="t" r="r" b="b"/>
              <a:pathLst>
                <a:path w="28302" h="13700" fill="none" extrusionOk="0">
                  <a:moveTo>
                    <a:pt x="26194" y="0"/>
                  </a:moveTo>
                  <a:lnTo>
                    <a:pt x="2259" y="0"/>
                  </a:lnTo>
                  <a:lnTo>
                    <a:pt x="2259" y="0"/>
                  </a:lnTo>
                  <a:lnTo>
                    <a:pt x="1355" y="151"/>
                  </a:lnTo>
                  <a:lnTo>
                    <a:pt x="753" y="602"/>
                  </a:lnTo>
                  <a:lnTo>
                    <a:pt x="302" y="1355"/>
                  </a:lnTo>
                  <a:lnTo>
                    <a:pt x="1" y="2108"/>
                  </a:lnTo>
                  <a:lnTo>
                    <a:pt x="1" y="11592"/>
                  </a:lnTo>
                  <a:lnTo>
                    <a:pt x="1" y="11592"/>
                  </a:lnTo>
                  <a:lnTo>
                    <a:pt x="302" y="12495"/>
                  </a:lnTo>
                  <a:lnTo>
                    <a:pt x="753" y="13097"/>
                  </a:lnTo>
                  <a:lnTo>
                    <a:pt x="1355" y="13549"/>
                  </a:lnTo>
                  <a:lnTo>
                    <a:pt x="2259" y="13699"/>
                  </a:lnTo>
                  <a:lnTo>
                    <a:pt x="26194" y="13699"/>
                  </a:lnTo>
                  <a:lnTo>
                    <a:pt x="26194" y="13699"/>
                  </a:lnTo>
                  <a:lnTo>
                    <a:pt x="27098" y="13549"/>
                  </a:lnTo>
                  <a:lnTo>
                    <a:pt x="27700" y="13097"/>
                  </a:lnTo>
                  <a:lnTo>
                    <a:pt x="28151" y="12495"/>
                  </a:lnTo>
                  <a:lnTo>
                    <a:pt x="28302" y="11592"/>
                  </a:lnTo>
                  <a:lnTo>
                    <a:pt x="28302" y="2108"/>
                  </a:lnTo>
                  <a:lnTo>
                    <a:pt x="28302" y="2108"/>
                  </a:lnTo>
                  <a:lnTo>
                    <a:pt x="28151" y="1355"/>
                  </a:lnTo>
                  <a:lnTo>
                    <a:pt x="27700" y="602"/>
                  </a:lnTo>
                  <a:lnTo>
                    <a:pt x="27098" y="151"/>
                  </a:lnTo>
                  <a:lnTo>
                    <a:pt x="261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9"/>
            <p:cNvSpPr/>
            <p:nvPr/>
          </p:nvSpPr>
          <p:spPr>
            <a:xfrm>
              <a:off x="4524738" y="2858492"/>
              <a:ext cx="163499" cy="86874"/>
            </a:xfrm>
            <a:custGeom>
              <a:avLst/>
              <a:gdLst/>
              <a:ahLst/>
              <a:cxnLst/>
              <a:rect l="l" t="t" r="r" b="b"/>
              <a:pathLst>
                <a:path w="9636" h="5120" extrusionOk="0">
                  <a:moveTo>
                    <a:pt x="4667" y="1"/>
                  </a:moveTo>
                  <a:lnTo>
                    <a:pt x="3915" y="151"/>
                  </a:lnTo>
                  <a:lnTo>
                    <a:pt x="3162" y="302"/>
                  </a:lnTo>
                  <a:lnTo>
                    <a:pt x="2409" y="603"/>
                  </a:lnTo>
                  <a:lnTo>
                    <a:pt x="1807" y="904"/>
                  </a:lnTo>
                  <a:lnTo>
                    <a:pt x="1205" y="1506"/>
                  </a:lnTo>
                  <a:lnTo>
                    <a:pt x="753" y="1958"/>
                  </a:lnTo>
                  <a:lnTo>
                    <a:pt x="302" y="2710"/>
                  </a:lnTo>
                  <a:lnTo>
                    <a:pt x="1" y="3313"/>
                  </a:lnTo>
                  <a:lnTo>
                    <a:pt x="4667" y="5119"/>
                  </a:lnTo>
                  <a:lnTo>
                    <a:pt x="9635" y="4216"/>
                  </a:lnTo>
                  <a:lnTo>
                    <a:pt x="9334" y="3313"/>
                  </a:lnTo>
                  <a:lnTo>
                    <a:pt x="9033" y="2560"/>
                  </a:lnTo>
                  <a:lnTo>
                    <a:pt x="8581" y="1807"/>
                  </a:lnTo>
                  <a:lnTo>
                    <a:pt x="7829" y="1205"/>
                  </a:lnTo>
                  <a:lnTo>
                    <a:pt x="7226" y="753"/>
                  </a:lnTo>
                  <a:lnTo>
                    <a:pt x="6474" y="452"/>
                  </a:lnTo>
                  <a:lnTo>
                    <a:pt x="5570" y="151"/>
                  </a:lnTo>
                  <a:lnTo>
                    <a:pt x="46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9"/>
            <p:cNvSpPr/>
            <p:nvPr/>
          </p:nvSpPr>
          <p:spPr>
            <a:xfrm>
              <a:off x="4519630" y="2914688"/>
              <a:ext cx="168606" cy="114955"/>
            </a:xfrm>
            <a:custGeom>
              <a:avLst/>
              <a:gdLst/>
              <a:ahLst/>
              <a:cxnLst/>
              <a:rect l="l" t="t" r="r" b="b"/>
              <a:pathLst>
                <a:path w="9937" h="6775" extrusionOk="0">
                  <a:moveTo>
                    <a:pt x="302" y="1"/>
                  </a:moveTo>
                  <a:lnTo>
                    <a:pt x="0" y="904"/>
                  </a:lnTo>
                  <a:lnTo>
                    <a:pt x="0" y="1807"/>
                  </a:lnTo>
                  <a:lnTo>
                    <a:pt x="0" y="2861"/>
                  </a:lnTo>
                  <a:lnTo>
                    <a:pt x="302" y="3764"/>
                  </a:lnTo>
                  <a:lnTo>
                    <a:pt x="753" y="4517"/>
                  </a:lnTo>
                  <a:lnTo>
                    <a:pt x="1506" y="5269"/>
                  </a:lnTo>
                  <a:lnTo>
                    <a:pt x="2108" y="5872"/>
                  </a:lnTo>
                  <a:lnTo>
                    <a:pt x="3011" y="6474"/>
                  </a:lnTo>
                  <a:lnTo>
                    <a:pt x="3914" y="6775"/>
                  </a:lnTo>
                  <a:lnTo>
                    <a:pt x="6022" y="6775"/>
                  </a:lnTo>
                  <a:lnTo>
                    <a:pt x="6925" y="6474"/>
                  </a:lnTo>
                  <a:lnTo>
                    <a:pt x="7828" y="5872"/>
                  </a:lnTo>
                  <a:lnTo>
                    <a:pt x="8581" y="5269"/>
                  </a:lnTo>
                  <a:lnTo>
                    <a:pt x="9183" y="4517"/>
                  </a:lnTo>
                  <a:lnTo>
                    <a:pt x="9635" y="3764"/>
                  </a:lnTo>
                  <a:lnTo>
                    <a:pt x="9936" y="2861"/>
                  </a:lnTo>
                  <a:lnTo>
                    <a:pt x="9936" y="1807"/>
                  </a:lnTo>
                  <a:lnTo>
                    <a:pt x="9936" y="904"/>
                  </a:lnTo>
                  <a:lnTo>
                    <a:pt x="4968" y="180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9"/>
            <p:cNvSpPr/>
            <p:nvPr/>
          </p:nvSpPr>
          <p:spPr>
            <a:xfrm>
              <a:off x="4805702" y="2932572"/>
              <a:ext cx="30677" cy="97071"/>
            </a:xfrm>
            <a:custGeom>
              <a:avLst/>
              <a:gdLst/>
              <a:ahLst/>
              <a:cxnLst/>
              <a:rect l="l" t="t" r="r" b="b"/>
              <a:pathLst>
                <a:path w="1808" h="5721" extrusionOk="0">
                  <a:moveTo>
                    <a:pt x="1" y="0"/>
                  </a:moveTo>
                  <a:lnTo>
                    <a:pt x="1" y="5721"/>
                  </a:lnTo>
                  <a:lnTo>
                    <a:pt x="1807" y="5721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9"/>
            <p:cNvSpPr/>
            <p:nvPr/>
          </p:nvSpPr>
          <p:spPr>
            <a:xfrm>
              <a:off x="4749506" y="2983661"/>
              <a:ext cx="33222" cy="45982"/>
            </a:xfrm>
            <a:custGeom>
              <a:avLst/>
              <a:gdLst/>
              <a:ahLst/>
              <a:cxnLst/>
              <a:rect l="l" t="t" r="r" b="b"/>
              <a:pathLst>
                <a:path w="1958" h="2710" extrusionOk="0">
                  <a:moveTo>
                    <a:pt x="1" y="0"/>
                  </a:moveTo>
                  <a:lnTo>
                    <a:pt x="1" y="2710"/>
                  </a:lnTo>
                  <a:lnTo>
                    <a:pt x="1958" y="2710"/>
                  </a:lnTo>
                  <a:lnTo>
                    <a:pt x="19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9"/>
            <p:cNvSpPr/>
            <p:nvPr/>
          </p:nvSpPr>
          <p:spPr>
            <a:xfrm>
              <a:off x="4749506" y="2958108"/>
              <a:ext cx="33222" cy="25570"/>
            </a:xfrm>
            <a:custGeom>
              <a:avLst/>
              <a:gdLst/>
              <a:ahLst/>
              <a:cxnLst/>
              <a:rect l="l" t="t" r="r" b="b"/>
              <a:pathLst>
                <a:path w="1958" h="1507" extrusionOk="0">
                  <a:moveTo>
                    <a:pt x="1" y="1"/>
                  </a:moveTo>
                  <a:lnTo>
                    <a:pt x="1" y="1506"/>
                  </a:lnTo>
                  <a:lnTo>
                    <a:pt x="1958" y="1506"/>
                  </a:lnTo>
                  <a:lnTo>
                    <a:pt x="19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9"/>
            <p:cNvSpPr/>
            <p:nvPr/>
          </p:nvSpPr>
          <p:spPr>
            <a:xfrm>
              <a:off x="4805702" y="2873813"/>
              <a:ext cx="30677" cy="58775"/>
            </a:xfrm>
            <a:custGeom>
              <a:avLst/>
              <a:gdLst/>
              <a:ahLst/>
              <a:cxnLst/>
              <a:rect l="l" t="t" r="r" b="b"/>
              <a:pathLst>
                <a:path w="1808" h="3464" extrusionOk="0">
                  <a:moveTo>
                    <a:pt x="1" y="1"/>
                  </a:moveTo>
                  <a:lnTo>
                    <a:pt x="1" y="3463"/>
                  </a:lnTo>
                  <a:lnTo>
                    <a:pt x="1807" y="3463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9"/>
            <p:cNvSpPr/>
            <p:nvPr/>
          </p:nvSpPr>
          <p:spPr>
            <a:xfrm>
              <a:off x="4859354" y="2950456"/>
              <a:ext cx="33222" cy="79187"/>
            </a:xfrm>
            <a:custGeom>
              <a:avLst/>
              <a:gdLst/>
              <a:ahLst/>
              <a:cxnLst/>
              <a:rect l="l" t="t" r="r" b="b"/>
              <a:pathLst>
                <a:path w="1958" h="4667" extrusionOk="0">
                  <a:moveTo>
                    <a:pt x="0" y="0"/>
                  </a:moveTo>
                  <a:lnTo>
                    <a:pt x="0" y="4667"/>
                  </a:lnTo>
                  <a:lnTo>
                    <a:pt x="1957" y="4667"/>
                  </a:lnTo>
                  <a:lnTo>
                    <a:pt x="19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9"/>
            <p:cNvSpPr/>
            <p:nvPr/>
          </p:nvSpPr>
          <p:spPr>
            <a:xfrm>
              <a:off x="4859354" y="2914688"/>
              <a:ext cx="33222" cy="35784"/>
            </a:xfrm>
            <a:custGeom>
              <a:avLst/>
              <a:gdLst/>
              <a:ahLst/>
              <a:cxnLst/>
              <a:rect l="l" t="t" r="r" b="b"/>
              <a:pathLst>
                <a:path w="1958" h="2109" extrusionOk="0">
                  <a:moveTo>
                    <a:pt x="0" y="1"/>
                  </a:moveTo>
                  <a:lnTo>
                    <a:pt x="0" y="2108"/>
                  </a:lnTo>
                  <a:lnTo>
                    <a:pt x="1957" y="2108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9"/>
            <p:cNvSpPr/>
            <p:nvPr/>
          </p:nvSpPr>
          <p:spPr>
            <a:xfrm>
              <a:off x="4514523" y="2513678"/>
              <a:ext cx="367821" cy="168589"/>
            </a:xfrm>
            <a:custGeom>
              <a:avLst/>
              <a:gdLst/>
              <a:ahLst/>
              <a:cxnLst/>
              <a:rect l="l" t="t" r="r" b="b"/>
              <a:pathLst>
                <a:path w="21678" h="9936" extrusionOk="0">
                  <a:moveTo>
                    <a:pt x="17613" y="0"/>
                  </a:moveTo>
                  <a:lnTo>
                    <a:pt x="17162" y="301"/>
                  </a:lnTo>
                  <a:lnTo>
                    <a:pt x="16861" y="602"/>
                  </a:lnTo>
                  <a:lnTo>
                    <a:pt x="16259" y="1806"/>
                  </a:lnTo>
                  <a:lnTo>
                    <a:pt x="15807" y="3462"/>
                  </a:lnTo>
                  <a:lnTo>
                    <a:pt x="15506" y="4366"/>
                  </a:lnTo>
                  <a:lnTo>
                    <a:pt x="15054" y="5118"/>
                  </a:lnTo>
                  <a:lnTo>
                    <a:pt x="14753" y="5720"/>
                  </a:lnTo>
                  <a:lnTo>
                    <a:pt x="14302" y="6022"/>
                  </a:lnTo>
                  <a:lnTo>
                    <a:pt x="13699" y="6323"/>
                  </a:lnTo>
                  <a:lnTo>
                    <a:pt x="13097" y="6473"/>
                  </a:lnTo>
                  <a:lnTo>
                    <a:pt x="12043" y="6473"/>
                  </a:lnTo>
                  <a:lnTo>
                    <a:pt x="10839" y="6022"/>
                  </a:lnTo>
                  <a:lnTo>
                    <a:pt x="9635" y="5269"/>
                  </a:lnTo>
                  <a:lnTo>
                    <a:pt x="8581" y="4516"/>
                  </a:lnTo>
                  <a:lnTo>
                    <a:pt x="7678" y="3462"/>
                  </a:lnTo>
                  <a:lnTo>
                    <a:pt x="7377" y="3161"/>
                  </a:lnTo>
                  <a:lnTo>
                    <a:pt x="6925" y="2860"/>
                  </a:lnTo>
                  <a:lnTo>
                    <a:pt x="6474" y="2710"/>
                  </a:lnTo>
                  <a:lnTo>
                    <a:pt x="5721" y="2710"/>
                  </a:lnTo>
                  <a:lnTo>
                    <a:pt x="5119" y="2860"/>
                  </a:lnTo>
                  <a:lnTo>
                    <a:pt x="4215" y="3462"/>
                  </a:lnTo>
                  <a:lnTo>
                    <a:pt x="3162" y="4366"/>
                  </a:lnTo>
                  <a:lnTo>
                    <a:pt x="2258" y="5570"/>
                  </a:lnTo>
                  <a:lnTo>
                    <a:pt x="1205" y="7075"/>
                  </a:lnTo>
                  <a:lnTo>
                    <a:pt x="151" y="8882"/>
                  </a:lnTo>
                  <a:lnTo>
                    <a:pt x="0" y="9183"/>
                  </a:lnTo>
                  <a:lnTo>
                    <a:pt x="151" y="9635"/>
                  </a:lnTo>
                  <a:lnTo>
                    <a:pt x="452" y="9936"/>
                  </a:lnTo>
                  <a:lnTo>
                    <a:pt x="21226" y="9936"/>
                  </a:lnTo>
                  <a:lnTo>
                    <a:pt x="21527" y="9635"/>
                  </a:lnTo>
                  <a:lnTo>
                    <a:pt x="21678" y="9183"/>
                  </a:lnTo>
                  <a:lnTo>
                    <a:pt x="21527" y="8882"/>
                  </a:lnTo>
                  <a:lnTo>
                    <a:pt x="21226" y="7828"/>
                  </a:lnTo>
                  <a:lnTo>
                    <a:pt x="20775" y="6624"/>
                  </a:lnTo>
                  <a:lnTo>
                    <a:pt x="20474" y="5269"/>
                  </a:lnTo>
                  <a:lnTo>
                    <a:pt x="20173" y="3462"/>
                  </a:lnTo>
                  <a:lnTo>
                    <a:pt x="19872" y="2108"/>
                  </a:lnTo>
                  <a:lnTo>
                    <a:pt x="19570" y="903"/>
                  </a:lnTo>
                  <a:lnTo>
                    <a:pt x="18968" y="301"/>
                  </a:lnTo>
                  <a:lnTo>
                    <a:pt x="186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9"/>
            <p:cNvSpPr/>
            <p:nvPr/>
          </p:nvSpPr>
          <p:spPr>
            <a:xfrm>
              <a:off x="4458327" y="3131804"/>
              <a:ext cx="114955" cy="112410"/>
            </a:xfrm>
            <a:custGeom>
              <a:avLst/>
              <a:gdLst/>
              <a:ahLst/>
              <a:cxnLst/>
              <a:rect l="l" t="t" r="r" b="b"/>
              <a:pathLst>
                <a:path w="6775" h="6625" extrusionOk="0">
                  <a:moveTo>
                    <a:pt x="3463" y="452"/>
                  </a:moveTo>
                  <a:lnTo>
                    <a:pt x="3915" y="603"/>
                  </a:lnTo>
                  <a:lnTo>
                    <a:pt x="4517" y="753"/>
                  </a:lnTo>
                  <a:lnTo>
                    <a:pt x="4968" y="1054"/>
                  </a:lnTo>
                  <a:lnTo>
                    <a:pt x="5420" y="1355"/>
                  </a:lnTo>
                  <a:lnTo>
                    <a:pt x="5721" y="1807"/>
                  </a:lnTo>
                  <a:lnTo>
                    <a:pt x="6022" y="2258"/>
                  </a:lnTo>
                  <a:lnTo>
                    <a:pt x="6173" y="2710"/>
                  </a:lnTo>
                  <a:lnTo>
                    <a:pt x="6173" y="3312"/>
                  </a:lnTo>
                  <a:lnTo>
                    <a:pt x="6173" y="3914"/>
                  </a:lnTo>
                  <a:lnTo>
                    <a:pt x="6022" y="4366"/>
                  </a:lnTo>
                  <a:lnTo>
                    <a:pt x="5721" y="4818"/>
                  </a:lnTo>
                  <a:lnTo>
                    <a:pt x="5420" y="5269"/>
                  </a:lnTo>
                  <a:lnTo>
                    <a:pt x="4968" y="5570"/>
                  </a:lnTo>
                  <a:lnTo>
                    <a:pt x="4517" y="5871"/>
                  </a:lnTo>
                  <a:lnTo>
                    <a:pt x="3915" y="6022"/>
                  </a:lnTo>
                  <a:lnTo>
                    <a:pt x="2861" y="6022"/>
                  </a:lnTo>
                  <a:lnTo>
                    <a:pt x="2259" y="5871"/>
                  </a:lnTo>
                  <a:lnTo>
                    <a:pt x="1807" y="5570"/>
                  </a:lnTo>
                  <a:lnTo>
                    <a:pt x="1506" y="5269"/>
                  </a:lnTo>
                  <a:lnTo>
                    <a:pt x="1054" y="4818"/>
                  </a:lnTo>
                  <a:lnTo>
                    <a:pt x="904" y="4366"/>
                  </a:lnTo>
                  <a:lnTo>
                    <a:pt x="753" y="3914"/>
                  </a:lnTo>
                  <a:lnTo>
                    <a:pt x="603" y="3312"/>
                  </a:lnTo>
                  <a:lnTo>
                    <a:pt x="753" y="2710"/>
                  </a:lnTo>
                  <a:lnTo>
                    <a:pt x="904" y="2258"/>
                  </a:lnTo>
                  <a:lnTo>
                    <a:pt x="1054" y="1807"/>
                  </a:lnTo>
                  <a:lnTo>
                    <a:pt x="1506" y="1355"/>
                  </a:lnTo>
                  <a:lnTo>
                    <a:pt x="1807" y="1054"/>
                  </a:lnTo>
                  <a:lnTo>
                    <a:pt x="2259" y="753"/>
                  </a:lnTo>
                  <a:lnTo>
                    <a:pt x="2861" y="603"/>
                  </a:lnTo>
                  <a:lnTo>
                    <a:pt x="3463" y="452"/>
                  </a:lnTo>
                  <a:close/>
                  <a:moveTo>
                    <a:pt x="2710" y="0"/>
                  </a:moveTo>
                  <a:lnTo>
                    <a:pt x="2108" y="151"/>
                  </a:lnTo>
                  <a:lnTo>
                    <a:pt x="1506" y="603"/>
                  </a:lnTo>
                  <a:lnTo>
                    <a:pt x="1054" y="904"/>
                  </a:lnTo>
                  <a:lnTo>
                    <a:pt x="603" y="1506"/>
                  </a:lnTo>
                  <a:lnTo>
                    <a:pt x="302" y="1957"/>
                  </a:lnTo>
                  <a:lnTo>
                    <a:pt x="151" y="2560"/>
                  </a:lnTo>
                  <a:lnTo>
                    <a:pt x="1" y="3312"/>
                  </a:lnTo>
                  <a:lnTo>
                    <a:pt x="151" y="3914"/>
                  </a:lnTo>
                  <a:lnTo>
                    <a:pt x="302" y="4667"/>
                  </a:lnTo>
                  <a:lnTo>
                    <a:pt x="603" y="5119"/>
                  </a:lnTo>
                  <a:lnTo>
                    <a:pt x="1054" y="5721"/>
                  </a:lnTo>
                  <a:lnTo>
                    <a:pt x="1506" y="6022"/>
                  </a:lnTo>
                  <a:lnTo>
                    <a:pt x="2108" y="6323"/>
                  </a:lnTo>
                  <a:lnTo>
                    <a:pt x="2710" y="6624"/>
                  </a:lnTo>
                  <a:lnTo>
                    <a:pt x="4065" y="6624"/>
                  </a:lnTo>
                  <a:lnTo>
                    <a:pt x="4667" y="6323"/>
                  </a:lnTo>
                  <a:lnTo>
                    <a:pt x="5269" y="6022"/>
                  </a:lnTo>
                  <a:lnTo>
                    <a:pt x="5721" y="5721"/>
                  </a:lnTo>
                  <a:lnTo>
                    <a:pt x="6173" y="5119"/>
                  </a:lnTo>
                  <a:lnTo>
                    <a:pt x="6474" y="4667"/>
                  </a:lnTo>
                  <a:lnTo>
                    <a:pt x="6624" y="3914"/>
                  </a:lnTo>
                  <a:lnTo>
                    <a:pt x="6775" y="3312"/>
                  </a:lnTo>
                  <a:lnTo>
                    <a:pt x="6624" y="2560"/>
                  </a:lnTo>
                  <a:lnTo>
                    <a:pt x="6474" y="1957"/>
                  </a:lnTo>
                  <a:lnTo>
                    <a:pt x="6173" y="1506"/>
                  </a:lnTo>
                  <a:lnTo>
                    <a:pt x="5721" y="904"/>
                  </a:lnTo>
                  <a:lnTo>
                    <a:pt x="5269" y="603"/>
                  </a:lnTo>
                  <a:lnTo>
                    <a:pt x="4667" y="151"/>
                  </a:lnTo>
                  <a:lnTo>
                    <a:pt x="406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9"/>
            <p:cNvSpPr/>
            <p:nvPr/>
          </p:nvSpPr>
          <p:spPr>
            <a:xfrm>
              <a:off x="4468541" y="3139473"/>
              <a:ext cx="94526" cy="94509"/>
            </a:xfrm>
            <a:custGeom>
              <a:avLst/>
              <a:gdLst/>
              <a:ahLst/>
              <a:cxnLst/>
              <a:rect l="l" t="t" r="r" b="b"/>
              <a:pathLst>
                <a:path w="5571" h="5570" fill="none" extrusionOk="0">
                  <a:moveTo>
                    <a:pt x="2861" y="0"/>
                  </a:moveTo>
                  <a:lnTo>
                    <a:pt x="2861" y="0"/>
                  </a:lnTo>
                  <a:lnTo>
                    <a:pt x="3313" y="151"/>
                  </a:lnTo>
                  <a:lnTo>
                    <a:pt x="3915" y="301"/>
                  </a:lnTo>
                  <a:lnTo>
                    <a:pt x="4366" y="602"/>
                  </a:lnTo>
                  <a:lnTo>
                    <a:pt x="4818" y="903"/>
                  </a:lnTo>
                  <a:lnTo>
                    <a:pt x="5119" y="1355"/>
                  </a:lnTo>
                  <a:lnTo>
                    <a:pt x="5420" y="1806"/>
                  </a:lnTo>
                  <a:lnTo>
                    <a:pt x="5571" y="2258"/>
                  </a:lnTo>
                  <a:lnTo>
                    <a:pt x="5571" y="2860"/>
                  </a:lnTo>
                  <a:lnTo>
                    <a:pt x="5571" y="2860"/>
                  </a:lnTo>
                  <a:lnTo>
                    <a:pt x="5571" y="3462"/>
                  </a:lnTo>
                  <a:lnTo>
                    <a:pt x="5420" y="3914"/>
                  </a:lnTo>
                  <a:lnTo>
                    <a:pt x="5119" y="4366"/>
                  </a:lnTo>
                  <a:lnTo>
                    <a:pt x="4818" y="4817"/>
                  </a:lnTo>
                  <a:lnTo>
                    <a:pt x="4366" y="5118"/>
                  </a:lnTo>
                  <a:lnTo>
                    <a:pt x="3915" y="5419"/>
                  </a:lnTo>
                  <a:lnTo>
                    <a:pt x="3313" y="5570"/>
                  </a:lnTo>
                  <a:lnTo>
                    <a:pt x="2861" y="5570"/>
                  </a:lnTo>
                  <a:lnTo>
                    <a:pt x="2861" y="5570"/>
                  </a:lnTo>
                  <a:lnTo>
                    <a:pt x="2259" y="5570"/>
                  </a:lnTo>
                  <a:lnTo>
                    <a:pt x="1657" y="5419"/>
                  </a:lnTo>
                  <a:lnTo>
                    <a:pt x="1205" y="5118"/>
                  </a:lnTo>
                  <a:lnTo>
                    <a:pt x="904" y="4817"/>
                  </a:lnTo>
                  <a:lnTo>
                    <a:pt x="452" y="4366"/>
                  </a:lnTo>
                  <a:lnTo>
                    <a:pt x="302" y="3914"/>
                  </a:lnTo>
                  <a:lnTo>
                    <a:pt x="151" y="3462"/>
                  </a:lnTo>
                  <a:lnTo>
                    <a:pt x="1" y="2860"/>
                  </a:lnTo>
                  <a:lnTo>
                    <a:pt x="1" y="2860"/>
                  </a:lnTo>
                  <a:lnTo>
                    <a:pt x="151" y="2258"/>
                  </a:lnTo>
                  <a:lnTo>
                    <a:pt x="302" y="1806"/>
                  </a:lnTo>
                  <a:lnTo>
                    <a:pt x="452" y="1355"/>
                  </a:lnTo>
                  <a:lnTo>
                    <a:pt x="904" y="903"/>
                  </a:lnTo>
                  <a:lnTo>
                    <a:pt x="1205" y="602"/>
                  </a:lnTo>
                  <a:lnTo>
                    <a:pt x="1657" y="301"/>
                  </a:lnTo>
                  <a:lnTo>
                    <a:pt x="2259" y="151"/>
                  </a:lnTo>
                  <a:lnTo>
                    <a:pt x="28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9"/>
            <p:cNvSpPr/>
            <p:nvPr/>
          </p:nvSpPr>
          <p:spPr>
            <a:xfrm>
              <a:off x="4458327" y="3131804"/>
              <a:ext cx="114955" cy="112410"/>
            </a:xfrm>
            <a:custGeom>
              <a:avLst/>
              <a:gdLst/>
              <a:ahLst/>
              <a:cxnLst/>
              <a:rect l="l" t="t" r="r" b="b"/>
              <a:pathLst>
                <a:path w="6775" h="6625" fill="none" extrusionOk="0">
                  <a:moveTo>
                    <a:pt x="3463" y="0"/>
                  </a:moveTo>
                  <a:lnTo>
                    <a:pt x="3463" y="0"/>
                  </a:lnTo>
                  <a:lnTo>
                    <a:pt x="2710" y="0"/>
                  </a:lnTo>
                  <a:lnTo>
                    <a:pt x="2108" y="151"/>
                  </a:lnTo>
                  <a:lnTo>
                    <a:pt x="1506" y="603"/>
                  </a:lnTo>
                  <a:lnTo>
                    <a:pt x="1054" y="904"/>
                  </a:lnTo>
                  <a:lnTo>
                    <a:pt x="603" y="1506"/>
                  </a:lnTo>
                  <a:lnTo>
                    <a:pt x="302" y="1957"/>
                  </a:lnTo>
                  <a:lnTo>
                    <a:pt x="151" y="2560"/>
                  </a:lnTo>
                  <a:lnTo>
                    <a:pt x="1" y="3312"/>
                  </a:lnTo>
                  <a:lnTo>
                    <a:pt x="1" y="3312"/>
                  </a:lnTo>
                  <a:lnTo>
                    <a:pt x="151" y="3914"/>
                  </a:lnTo>
                  <a:lnTo>
                    <a:pt x="302" y="4667"/>
                  </a:lnTo>
                  <a:lnTo>
                    <a:pt x="603" y="5119"/>
                  </a:lnTo>
                  <a:lnTo>
                    <a:pt x="1054" y="5721"/>
                  </a:lnTo>
                  <a:lnTo>
                    <a:pt x="1506" y="6022"/>
                  </a:lnTo>
                  <a:lnTo>
                    <a:pt x="2108" y="6323"/>
                  </a:lnTo>
                  <a:lnTo>
                    <a:pt x="2710" y="6624"/>
                  </a:lnTo>
                  <a:lnTo>
                    <a:pt x="3463" y="6624"/>
                  </a:lnTo>
                  <a:lnTo>
                    <a:pt x="3463" y="6624"/>
                  </a:lnTo>
                  <a:lnTo>
                    <a:pt x="4065" y="6624"/>
                  </a:lnTo>
                  <a:lnTo>
                    <a:pt x="4667" y="6323"/>
                  </a:lnTo>
                  <a:lnTo>
                    <a:pt x="5269" y="6022"/>
                  </a:lnTo>
                  <a:lnTo>
                    <a:pt x="5721" y="5721"/>
                  </a:lnTo>
                  <a:lnTo>
                    <a:pt x="6173" y="5119"/>
                  </a:lnTo>
                  <a:lnTo>
                    <a:pt x="6474" y="4667"/>
                  </a:lnTo>
                  <a:lnTo>
                    <a:pt x="6624" y="3914"/>
                  </a:lnTo>
                  <a:lnTo>
                    <a:pt x="6775" y="3312"/>
                  </a:lnTo>
                  <a:lnTo>
                    <a:pt x="6775" y="3312"/>
                  </a:lnTo>
                  <a:lnTo>
                    <a:pt x="6624" y="2560"/>
                  </a:lnTo>
                  <a:lnTo>
                    <a:pt x="6474" y="1957"/>
                  </a:lnTo>
                  <a:lnTo>
                    <a:pt x="6173" y="1506"/>
                  </a:lnTo>
                  <a:lnTo>
                    <a:pt x="5721" y="904"/>
                  </a:lnTo>
                  <a:lnTo>
                    <a:pt x="5269" y="603"/>
                  </a:lnTo>
                  <a:lnTo>
                    <a:pt x="4667" y="151"/>
                  </a:lnTo>
                  <a:lnTo>
                    <a:pt x="4065" y="0"/>
                  </a:lnTo>
                  <a:lnTo>
                    <a:pt x="3463" y="0"/>
                  </a:lnTo>
                  <a:lnTo>
                    <a:pt x="34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9"/>
            <p:cNvSpPr/>
            <p:nvPr/>
          </p:nvSpPr>
          <p:spPr>
            <a:xfrm>
              <a:off x="4614139" y="3131804"/>
              <a:ext cx="112410" cy="112410"/>
            </a:xfrm>
            <a:custGeom>
              <a:avLst/>
              <a:gdLst/>
              <a:ahLst/>
              <a:cxnLst/>
              <a:rect l="l" t="t" r="r" b="b"/>
              <a:pathLst>
                <a:path w="6625" h="6625" extrusionOk="0">
                  <a:moveTo>
                    <a:pt x="3312" y="452"/>
                  </a:moveTo>
                  <a:lnTo>
                    <a:pt x="3914" y="603"/>
                  </a:lnTo>
                  <a:lnTo>
                    <a:pt x="4366" y="753"/>
                  </a:lnTo>
                  <a:lnTo>
                    <a:pt x="4818" y="1054"/>
                  </a:lnTo>
                  <a:lnTo>
                    <a:pt x="5269" y="1355"/>
                  </a:lnTo>
                  <a:lnTo>
                    <a:pt x="5570" y="1807"/>
                  </a:lnTo>
                  <a:lnTo>
                    <a:pt x="5871" y="2258"/>
                  </a:lnTo>
                  <a:lnTo>
                    <a:pt x="6022" y="2710"/>
                  </a:lnTo>
                  <a:lnTo>
                    <a:pt x="6172" y="3312"/>
                  </a:lnTo>
                  <a:lnTo>
                    <a:pt x="6022" y="3914"/>
                  </a:lnTo>
                  <a:lnTo>
                    <a:pt x="5871" y="4366"/>
                  </a:lnTo>
                  <a:lnTo>
                    <a:pt x="5570" y="4818"/>
                  </a:lnTo>
                  <a:lnTo>
                    <a:pt x="5269" y="5269"/>
                  </a:lnTo>
                  <a:lnTo>
                    <a:pt x="4818" y="5570"/>
                  </a:lnTo>
                  <a:lnTo>
                    <a:pt x="4366" y="5871"/>
                  </a:lnTo>
                  <a:lnTo>
                    <a:pt x="3914" y="6022"/>
                  </a:lnTo>
                  <a:lnTo>
                    <a:pt x="2710" y="6022"/>
                  </a:lnTo>
                  <a:lnTo>
                    <a:pt x="2258" y="5871"/>
                  </a:lnTo>
                  <a:lnTo>
                    <a:pt x="1807" y="5570"/>
                  </a:lnTo>
                  <a:lnTo>
                    <a:pt x="1355" y="5269"/>
                  </a:lnTo>
                  <a:lnTo>
                    <a:pt x="1054" y="4818"/>
                  </a:lnTo>
                  <a:lnTo>
                    <a:pt x="753" y="4366"/>
                  </a:lnTo>
                  <a:lnTo>
                    <a:pt x="603" y="3914"/>
                  </a:lnTo>
                  <a:lnTo>
                    <a:pt x="452" y="3312"/>
                  </a:lnTo>
                  <a:lnTo>
                    <a:pt x="603" y="2710"/>
                  </a:lnTo>
                  <a:lnTo>
                    <a:pt x="753" y="2258"/>
                  </a:lnTo>
                  <a:lnTo>
                    <a:pt x="1054" y="1807"/>
                  </a:lnTo>
                  <a:lnTo>
                    <a:pt x="1355" y="1355"/>
                  </a:lnTo>
                  <a:lnTo>
                    <a:pt x="1807" y="1054"/>
                  </a:lnTo>
                  <a:lnTo>
                    <a:pt x="2258" y="753"/>
                  </a:lnTo>
                  <a:lnTo>
                    <a:pt x="2710" y="603"/>
                  </a:lnTo>
                  <a:lnTo>
                    <a:pt x="3312" y="452"/>
                  </a:lnTo>
                  <a:close/>
                  <a:moveTo>
                    <a:pt x="2710" y="0"/>
                  </a:moveTo>
                  <a:lnTo>
                    <a:pt x="1957" y="151"/>
                  </a:lnTo>
                  <a:lnTo>
                    <a:pt x="1506" y="603"/>
                  </a:lnTo>
                  <a:lnTo>
                    <a:pt x="904" y="904"/>
                  </a:lnTo>
                  <a:lnTo>
                    <a:pt x="603" y="1506"/>
                  </a:lnTo>
                  <a:lnTo>
                    <a:pt x="301" y="1957"/>
                  </a:lnTo>
                  <a:lnTo>
                    <a:pt x="0" y="2560"/>
                  </a:lnTo>
                  <a:lnTo>
                    <a:pt x="0" y="3312"/>
                  </a:lnTo>
                  <a:lnTo>
                    <a:pt x="0" y="3914"/>
                  </a:lnTo>
                  <a:lnTo>
                    <a:pt x="301" y="4667"/>
                  </a:lnTo>
                  <a:lnTo>
                    <a:pt x="603" y="5119"/>
                  </a:lnTo>
                  <a:lnTo>
                    <a:pt x="904" y="5721"/>
                  </a:lnTo>
                  <a:lnTo>
                    <a:pt x="1506" y="6022"/>
                  </a:lnTo>
                  <a:lnTo>
                    <a:pt x="1957" y="6323"/>
                  </a:lnTo>
                  <a:lnTo>
                    <a:pt x="2710" y="6624"/>
                  </a:lnTo>
                  <a:lnTo>
                    <a:pt x="3914" y="6624"/>
                  </a:lnTo>
                  <a:lnTo>
                    <a:pt x="4667" y="6323"/>
                  </a:lnTo>
                  <a:lnTo>
                    <a:pt x="5119" y="6022"/>
                  </a:lnTo>
                  <a:lnTo>
                    <a:pt x="5721" y="5721"/>
                  </a:lnTo>
                  <a:lnTo>
                    <a:pt x="6022" y="5119"/>
                  </a:lnTo>
                  <a:lnTo>
                    <a:pt x="6323" y="4667"/>
                  </a:lnTo>
                  <a:lnTo>
                    <a:pt x="6624" y="3914"/>
                  </a:lnTo>
                  <a:lnTo>
                    <a:pt x="6624" y="3312"/>
                  </a:lnTo>
                  <a:lnTo>
                    <a:pt x="6624" y="2560"/>
                  </a:lnTo>
                  <a:lnTo>
                    <a:pt x="6323" y="1957"/>
                  </a:lnTo>
                  <a:lnTo>
                    <a:pt x="6022" y="1506"/>
                  </a:lnTo>
                  <a:lnTo>
                    <a:pt x="5721" y="904"/>
                  </a:lnTo>
                  <a:lnTo>
                    <a:pt x="5119" y="603"/>
                  </a:lnTo>
                  <a:lnTo>
                    <a:pt x="4667" y="151"/>
                  </a:lnTo>
                  <a:lnTo>
                    <a:pt x="39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9"/>
            <p:cNvSpPr/>
            <p:nvPr/>
          </p:nvSpPr>
          <p:spPr>
            <a:xfrm>
              <a:off x="4889997" y="3313153"/>
              <a:ext cx="48544" cy="51106"/>
            </a:xfrm>
            <a:custGeom>
              <a:avLst/>
              <a:gdLst/>
              <a:ahLst/>
              <a:cxnLst/>
              <a:rect l="l" t="t" r="r" b="b"/>
              <a:pathLst>
                <a:path w="2861" h="3012" extrusionOk="0">
                  <a:moveTo>
                    <a:pt x="1506" y="1"/>
                  </a:moveTo>
                  <a:lnTo>
                    <a:pt x="904" y="151"/>
                  </a:lnTo>
                  <a:lnTo>
                    <a:pt x="452" y="452"/>
                  </a:lnTo>
                  <a:lnTo>
                    <a:pt x="151" y="904"/>
                  </a:lnTo>
                  <a:lnTo>
                    <a:pt x="1" y="1506"/>
                  </a:lnTo>
                  <a:lnTo>
                    <a:pt x="151" y="2108"/>
                  </a:lnTo>
                  <a:lnTo>
                    <a:pt x="452" y="2560"/>
                  </a:lnTo>
                  <a:lnTo>
                    <a:pt x="904" y="2861"/>
                  </a:lnTo>
                  <a:lnTo>
                    <a:pt x="1506" y="3011"/>
                  </a:lnTo>
                  <a:lnTo>
                    <a:pt x="1958" y="2861"/>
                  </a:lnTo>
                  <a:lnTo>
                    <a:pt x="2409" y="2560"/>
                  </a:lnTo>
                  <a:lnTo>
                    <a:pt x="2710" y="2108"/>
                  </a:lnTo>
                  <a:lnTo>
                    <a:pt x="2861" y="1506"/>
                  </a:lnTo>
                  <a:lnTo>
                    <a:pt x="2710" y="904"/>
                  </a:lnTo>
                  <a:lnTo>
                    <a:pt x="2409" y="452"/>
                  </a:lnTo>
                  <a:lnTo>
                    <a:pt x="1958" y="151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9"/>
            <p:cNvSpPr/>
            <p:nvPr/>
          </p:nvSpPr>
          <p:spPr>
            <a:xfrm>
              <a:off x="4782712" y="3313153"/>
              <a:ext cx="48561" cy="51106"/>
            </a:xfrm>
            <a:custGeom>
              <a:avLst/>
              <a:gdLst/>
              <a:ahLst/>
              <a:cxnLst/>
              <a:rect l="l" t="t" r="r" b="b"/>
              <a:pathLst>
                <a:path w="2862" h="3012" extrusionOk="0">
                  <a:moveTo>
                    <a:pt x="1356" y="1"/>
                  </a:moveTo>
                  <a:lnTo>
                    <a:pt x="904" y="151"/>
                  </a:lnTo>
                  <a:lnTo>
                    <a:pt x="453" y="452"/>
                  </a:lnTo>
                  <a:lnTo>
                    <a:pt x="151" y="904"/>
                  </a:lnTo>
                  <a:lnTo>
                    <a:pt x="1" y="1506"/>
                  </a:lnTo>
                  <a:lnTo>
                    <a:pt x="151" y="2108"/>
                  </a:lnTo>
                  <a:lnTo>
                    <a:pt x="453" y="2560"/>
                  </a:lnTo>
                  <a:lnTo>
                    <a:pt x="904" y="2861"/>
                  </a:lnTo>
                  <a:lnTo>
                    <a:pt x="1356" y="3011"/>
                  </a:lnTo>
                  <a:lnTo>
                    <a:pt x="1958" y="2861"/>
                  </a:lnTo>
                  <a:lnTo>
                    <a:pt x="2410" y="2560"/>
                  </a:lnTo>
                  <a:lnTo>
                    <a:pt x="2711" y="2108"/>
                  </a:lnTo>
                  <a:lnTo>
                    <a:pt x="2861" y="1506"/>
                  </a:lnTo>
                  <a:lnTo>
                    <a:pt x="2711" y="904"/>
                  </a:lnTo>
                  <a:lnTo>
                    <a:pt x="2410" y="452"/>
                  </a:lnTo>
                  <a:lnTo>
                    <a:pt x="1958" y="151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rgbClr val="C5D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9"/>
            <p:cNvSpPr/>
            <p:nvPr/>
          </p:nvSpPr>
          <p:spPr>
            <a:xfrm>
              <a:off x="4782712" y="3313153"/>
              <a:ext cx="48561" cy="51106"/>
            </a:xfrm>
            <a:custGeom>
              <a:avLst/>
              <a:gdLst/>
              <a:ahLst/>
              <a:cxnLst/>
              <a:rect l="l" t="t" r="r" b="b"/>
              <a:pathLst>
                <a:path w="2862" h="3012" fill="none" extrusionOk="0">
                  <a:moveTo>
                    <a:pt x="1356" y="1"/>
                  </a:moveTo>
                  <a:lnTo>
                    <a:pt x="1356" y="1"/>
                  </a:lnTo>
                  <a:lnTo>
                    <a:pt x="904" y="151"/>
                  </a:lnTo>
                  <a:lnTo>
                    <a:pt x="453" y="452"/>
                  </a:lnTo>
                  <a:lnTo>
                    <a:pt x="151" y="904"/>
                  </a:lnTo>
                  <a:lnTo>
                    <a:pt x="1" y="1506"/>
                  </a:lnTo>
                  <a:lnTo>
                    <a:pt x="1" y="1506"/>
                  </a:lnTo>
                  <a:lnTo>
                    <a:pt x="151" y="2108"/>
                  </a:lnTo>
                  <a:lnTo>
                    <a:pt x="453" y="2560"/>
                  </a:lnTo>
                  <a:lnTo>
                    <a:pt x="904" y="2861"/>
                  </a:lnTo>
                  <a:lnTo>
                    <a:pt x="1356" y="3011"/>
                  </a:lnTo>
                  <a:lnTo>
                    <a:pt x="1356" y="3011"/>
                  </a:lnTo>
                  <a:lnTo>
                    <a:pt x="1958" y="2861"/>
                  </a:lnTo>
                  <a:lnTo>
                    <a:pt x="2410" y="2560"/>
                  </a:lnTo>
                  <a:lnTo>
                    <a:pt x="2711" y="2108"/>
                  </a:lnTo>
                  <a:lnTo>
                    <a:pt x="2861" y="1506"/>
                  </a:lnTo>
                  <a:lnTo>
                    <a:pt x="2861" y="1506"/>
                  </a:lnTo>
                  <a:lnTo>
                    <a:pt x="2711" y="904"/>
                  </a:lnTo>
                  <a:lnTo>
                    <a:pt x="2410" y="452"/>
                  </a:lnTo>
                  <a:lnTo>
                    <a:pt x="1958" y="151"/>
                  </a:lnTo>
                  <a:lnTo>
                    <a:pt x="13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9"/>
            <p:cNvSpPr/>
            <p:nvPr/>
          </p:nvSpPr>
          <p:spPr>
            <a:xfrm>
              <a:off x="4675443" y="3313153"/>
              <a:ext cx="48544" cy="51106"/>
            </a:xfrm>
            <a:custGeom>
              <a:avLst/>
              <a:gdLst/>
              <a:ahLst/>
              <a:cxnLst/>
              <a:rect l="l" t="t" r="r" b="b"/>
              <a:pathLst>
                <a:path w="2861" h="3012" extrusionOk="0">
                  <a:moveTo>
                    <a:pt x="1355" y="1"/>
                  </a:moveTo>
                  <a:lnTo>
                    <a:pt x="904" y="151"/>
                  </a:lnTo>
                  <a:lnTo>
                    <a:pt x="452" y="452"/>
                  </a:lnTo>
                  <a:lnTo>
                    <a:pt x="151" y="904"/>
                  </a:lnTo>
                  <a:lnTo>
                    <a:pt x="0" y="1506"/>
                  </a:lnTo>
                  <a:lnTo>
                    <a:pt x="151" y="2108"/>
                  </a:lnTo>
                  <a:lnTo>
                    <a:pt x="452" y="2560"/>
                  </a:lnTo>
                  <a:lnTo>
                    <a:pt x="904" y="2861"/>
                  </a:lnTo>
                  <a:lnTo>
                    <a:pt x="1355" y="3011"/>
                  </a:lnTo>
                  <a:lnTo>
                    <a:pt x="1957" y="2861"/>
                  </a:lnTo>
                  <a:lnTo>
                    <a:pt x="2409" y="2560"/>
                  </a:lnTo>
                  <a:lnTo>
                    <a:pt x="2710" y="2108"/>
                  </a:lnTo>
                  <a:lnTo>
                    <a:pt x="2861" y="1506"/>
                  </a:lnTo>
                  <a:lnTo>
                    <a:pt x="2710" y="904"/>
                  </a:lnTo>
                  <a:lnTo>
                    <a:pt x="2409" y="452"/>
                  </a:lnTo>
                  <a:lnTo>
                    <a:pt x="1957" y="151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9"/>
            <p:cNvSpPr/>
            <p:nvPr/>
          </p:nvSpPr>
          <p:spPr>
            <a:xfrm>
              <a:off x="4568157" y="3313153"/>
              <a:ext cx="48544" cy="51106"/>
            </a:xfrm>
            <a:custGeom>
              <a:avLst/>
              <a:gdLst/>
              <a:ahLst/>
              <a:cxnLst/>
              <a:rect l="l" t="t" r="r" b="b"/>
              <a:pathLst>
                <a:path w="2861" h="3012" extrusionOk="0">
                  <a:moveTo>
                    <a:pt x="1356" y="1"/>
                  </a:moveTo>
                  <a:lnTo>
                    <a:pt x="753" y="151"/>
                  </a:lnTo>
                  <a:lnTo>
                    <a:pt x="302" y="452"/>
                  </a:lnTo>
                  <a:lnTo>
                    <a:pt x="1" y="904"/>
                  </a:lnTo>
                  <a:lnTo>
                    <a:pt x="1" y="1506"/>
                  </a:lnTo>
                  <a:lnTo>
                    <a:pt x="1" y="2108"/>
                  </a:lnTo>
                  <a:lnTo>
                    <a:pt x="302" y="2560"/>
                  </a:lnTo>
                  <a:lnTo>
                    <a:pt x="753" y="2861"/>
                  </a:lnTo>
                  <a:lnTo>
                    <a:pt x="1356" y="3011"/>
                  </a:lnTo>
                  <a:lnTo>
                    <a:pt x="1958" y="2861"/>
                  </a:lnTo>
                  <a:lnTo>
                    <a:pt x="2409" y="2560"/>
                  </a:lnTo>
                  <a:lnTo>
                    <a:pt x="2710" y="2108"/>
                  </a:lnTo>
                  <a:lnTo>
                    <a:pt x="2861" y="1506"/>
                  </a:lnTo>
                  <a:lnTo>
                    <a:pt x="2710" y="904"/>
                  </a:lnTo>
                  <a:lnTo>
                    <a:pt x="2409" y="452"/>
                  </a:lnTo>
                  <a:lnTo>
                    <a:pt x="1958" y="151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9"/>
            <p:cNvSpPr/>
            <p:nvPr/>
          </p:nvSpPr>
          <p:spPr>
            <a:xfrm>
              <a:off x="4458327" y="3313153"/>
              <a:ext cx="51106" cy="51106"/>
            </a:xfrm>
            <a:custGeom>
              <a:avLst/>
              <a:gdLst/>
              <a:ahLst/>
              <a:cxnLst/>
              <a:rect l="l" t="t" r="r" b="b"/>
              <a:pathLst>
                <a:path w="3012" h="3012" extrusionOk="0">
                  <a:moveTo>
                    <a:pt x="1506" y="1"/>
                  </a:moveTo>
                  <a:lnTo>
                    <a:pt x="904" y="151"/>
                  </a:lnTo>
                  <a:lnTo>
                    <a:pt x="452" y="452"/>
                  </a:lnTo>
                  <a:lnTo>
                    <a:pt x="151" y="904"/>
                  </a:lnTo>
                  <a:lnTo>
                    <a:pt x="1" y="1506"/>
                  </a:lnTo>
                  <a:lnTo>
                    <a:pt x="151" y="2108"/>
                  </a:lnTo>
                  <a:lnTo>
                    <a:pt x="452" y="2560"/>
                  </a:lnTo>
                  <a:lnTo>
                    <a:pt x="904" y="2861"/>
                  </a:lnTo>
                  <a:lnTo>
                    <a:pt x="1506" y="3011"/>
                  </a:lnTo>
                  <a:lnTo>
                    <a:pt x="2108" y="2861"/>
                  </a:lnTo>
                  <a:lnTo>
                    <a:pt x="2560" y="2560"/>
                  </a:lnTo>
                  <a:lnTo>
                    <a:pt x="2861" y="2108"/>
                  </a:lnTo>
                  <a:lnTo>
                    <a:pt x="3011" y="1506"/>
                  </a:lnTo>
                  <a:lnTo>
                    <a:pt x="2861" y="904"/>
                  </a:lnTo>
                  <a:lnTo>
                    <a:pt x="2560" y="452"/>
                  </a:lnTo>
                  <a:lnTo>
                    <a:pt x="2108" y="151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9"/>
            <p:cNvSpPr/>
            <p:nvPr/>
          </p:nvSpPr>
          <p:spPr>
            <a:xfrm>
              <a:off x="5589872" y="2725670"/>
              <a:ext cx="538956" cy="372946"/>
            </a:xfrm>
            <a:custGeom>
              <a:avLst/>
              <a:gdLst/>
              <a:ahLst/>
              <a:cxnLst/>
              <a:rect l="l" t="t" r="r" b="b"/>
              <a:pathLst>
                <a:path w="31764" h="21980" extrusionOk="0">
                  <a:moveTo>
                    <a:pt x="0" y="1"/>
                  </a:moveTo>
                  <a:lnTo>
                    <a:pt x="0" y="21979"/>
                  </a:lnTo>
                  <a:lnTo>
                    <a:pt x="31764" y="21979"/>
                  </a:lnTo>
                  <a:lnTo>
                    <a:pt x="31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9"/>
            <p:cNvSpPr/>
            <p:nvPr/>
          </p:nvSpPr>
          <p:spPr>
            <a:xfrm>
              <a:off x="5589872" y="2725670"/>
              <a:ext cx="538956" cy="372946"/>
            </a:xfrm>
            <a:custGeom>
              <a:avLst/>
              <a:gdLst/>
              <a:ahLst/>
              <a:cxnLst/>
              <a:rect l="l" t="t" r="r" b="b"/>
              <a:pathLst>
                <a:path w="31764" h="21980" fill="none" extrusionOk="0">
                  <a:moveTo>
                    <a:pt x="31764" y="1"/>
                  </a:moveTo>
                  <a:lnTo>
                    <a:pt x="0" y="1"/>
                  </a:lnTo>
                  <a:lnTo>
                    <a:pt x="0" y="21979"/>
                  </a:lnTo>
                  <a:lnTo>
                    <a:pt x="31764" y="21979"/>
                  </a:lnTo>
                  <a:lnTo>
                    <a:pt x="317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9"/>
            <p:cNvSpPr/>
            <p:nvPr/>
          </p:nvSpPr>
          <p:spPr>
            <a:xfrm>
              <a:off x="5727801" y="2725670"/>
              <a:ext cx="97071" cy="137946"/>
            </a:xfrm>
            <a:custGeom>
              <a:avLst/>
              <a:gdLst/>
              <a:ahLst/>
              <a:cxnLst/>
              <a:rect l="l" t="t" r="r" b="b"/>
              <a:pathLst>
                <a:path w="5721" h="8130" extrusionOk="0">
                  <a:moveTo>
                    <a:pt x="0" y="1"/>
                  </a:moveTo>
                  <a:lnTo>
                    <a:pt x="0" y="8130"/>
                  </a:lnTo>
                  <a:lnTo>
                    <a:pt x="5721" y="8130"/>
                  </a:lnTo>
                  <a:lnTo>
                    <a:pt x="5721" y="1"/>
                  </a:lnTo>
                  <a:close/>
                </a:path>
              </a:pathLst>
            </a:custGeom>
            <a:solidFill>
              <a:srgbClr val="C6D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9"/>
            <p:cNvSpPr/>
            <p:nvPr/>
          </p:nvSpPr>
          <p:spPr>
            <a:xfrm>
              <a:off x="5727801" y="2725670"/>
              <a:ext cx="97071" cy="137946"/>
            </a:xfrm>
            <a:custGeom>
              <a:avLst/>
              <a:gdLst/>
              <a:ahLst/>
              <a:cxnLst/>
              <a:rect l="l" t="t" r="r" b="b"/>
              <a:pathLst>
                <a:path w="5721" h="8130" fill="none" extrusionOk="0">
                  <a:moveTo>
                    <a:pt x="5721" y="1"/>
                  </a:moveTo>
                  <a:lnTo>
                    <a:pt x="3613" y="1"/>
                  </a:lnTo>
                  <a:lnTo>
                    <a:pt x="0" y="1"/>
                  </a:lnTo>
                  <a:lnTo>
                    <a:pt x="0" y="8130"/>
                  </a:lnTo>
                  <a:lnTo>
                    <a:pt x="5721" y="8130"/>
                  </a:lnTo>
                  <a:lnTo>
                    <a:pt x="572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9"/>
            <p:cNvSpPr/>
            <p:nvPr/>
          </p:nvSpPr>
          <p:spPr>
            <a:xfrm>
              <a:off x="5960239" y="2725670"/>
              <a:ext cx="168589" cy="372946"/>
            </a:xfrm>
            <a:custGeom>
              <a:avLst/>
              <a:gdLst/>
              <a:ahLst/>
              <a:cxnLst/>
              <a:rect l="l" t="t" r="r" b="b"/>
              <a:pathLst>
                <a:path w="9936" h="21980" extrusionOk="0">
                  <a:moveTo>
                    <a:pt x="0" y="1"/>
                  </a:moveTo>
                  <a:lnTo>
                    <a:pt x="0" y="21979"/>
                  </a:lnTo>
                  <a:lnTo>
                    <a:pt x="9936" y="21979"/>
                  </a:lnTo>
                  <a:lnTo>
                    <a:pt x="9936" y="1"/>
                  </a:lnTo>
                  <a:lnTo>
                    <a:pt x="6624" y="1"/>
                  </a:lnTo>
                  <a:lnTo>
                    <a:pt x="6624" y="8130"/>
                  </a:lnTo>
                  <a:lnTo>
                    <a:pt x="3463" y="8130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9"/>
            <p:cNvSpPr/>
            <p:nvPr/>
          </p:nvSpPr>
          <p:spPr>
            <a:xfrm>
              <a:off x="5960239" y="2725670"/>
              <a:ext cx="168589" cy="372946"/>
            </a:xfrm>
            <a:custGeom>
              <a:avLst/>
              <a:gdLst/>
              <a:ahLst/>
              <a:cxnLst/>
              <a:rect l="l" t="t" r="r" b="b"/>
              <a:pathLst>
                <a:path w="9936" h="21980" fill="none" extrusionOk="0">
                  <a:moveTo>
                    <a:pt x="9936" y="1"/>
                  </a:moveTo>
                  <a:lnTo>
                    <a:pt x="6624" y="1"/>
                  </a:lnTo>
                  <a:lnTo>
                    <a:pt x="6624" y="8130"/>
                  </a:lnTo>
                  <a:lnTo>
                    <a:pt x="3463" y="8130"/>
                  </a:lnTo>
                  <a:lnTo>
                    <a:pt x="3463" y="1"/>
                  </a:lnTo>
                  <a:lnTo>
                    <a:pt x="3463" y="1"/>
                  </a:lnTo>
                  <a:lnTo>
                    <a:pt x="0" y="1"/>
                  </a:lnTo>
                  <a:lnTo>
                    <a:pt x="0" y="21979"/>
                  </a:lnTo>
                  <a:lnTo>
                    <a:pt x="9936" y="21979"/>
                  </a:lnTo>
                  <a:lnTo>
                    <a:pt x="99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9"/>
            <p:cNvSpPr/>
            <p:nvPr/>
          </p:nvSpPr>
          <p:spPr>
            <a:xfrm>
              <a:off x="6018981" y="2725670"/>
              <a:ext cx="53668" cy="137946"/>
            </a:xfrm>
            <a:custGeom>
              <a:avLst/>
              <a:gdLst/>
              <a:ahLst/>
              <a:cxnLst/>
              <a:rect l="l" t="t" r="r" b="b"/>
              <a:pathLst>
                <a:path w="3163" h="8130" extrusionOk="0">
                  <a:moveTo>
                    <a:pt x="1" y="1"/>
                  </a:moveTo>
                  <a:lnTo>
                    <a:pt x="1" y="8130"/>
                  </a:lnTo>
                  <a:lnTo>
                    <a:pt x="3162" y="8130"/>
                  </a:lnTo>
                  <a:lnTo>
                    <a:pt x="3162" y="1"/>
                  </a:lnTo>
                  <a:close/>
                </a:path>
              </a:pathLst>
            </a:custGeom>
            <a:solidFill>
              <a:srgbClr val="3C7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9"/>
            <p:cNvSpPr/>
            <p:nvPr/>
          </p:nvSpPr>
          <p:spPr>
            <a:xfrm>
              <a:off x="6018981" y="2725670"/>
              <a:ext cx="53668" cy="137946"/>
            </a:xfrm>
            <a:custGeom>
              <a:avLst/>
              <a:gdLst/>
              <a:ahLst/>
              <a:cxnLst/>
              <a:rect l="l" t="t" r="r" b="b"/>
              <a:pathLst>
                <a:path w="3163" h="8130" fill="none" extrusionOk="0">
                  <a:moveTo>
                    <a:pt x="3162" y="1"/>
                  </a:moveTo>
                  <a:lnTo>
                    <a:pt x="1" y="1"/>
                  </a:lnTo>
                  <a:lnTo>
                    <a:pt x="1" y="8130"/>
                  </a:lnTo>
                  <a:lnTo>
                    <a:pt x="3162" y="8130"/>
                  </a:lnTo>
                  <a:lnTo>
                    <a:pt x="31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9"/>
            <p:cNvSpPr/>
            <p:nvPr/>
          </p:nvSpPr>
          <p:spPr>
            <a:xfrm>
              <a:off x="5623078" y="2983661"/>
              <a:ext cx="79187" cy="81749"/>
            </a:xfrm>
            <a:custGeom>
              <a:avLst/>
              <a:gdLst/>
              <a:ahLst/>
              <a:cxnLst/>
              <a:rect l="l" t="t" r="r" b="b"/>
              <a:pathLst>
                <a:path w="4667" h="4818" extrusionOk="0">
                  <a:moveTo>
                    <a:pt x="4215" y="602"/>
                  </a:moveTo>
                  <a:lnTo>
                    <a:pt x="4215" y="4215"/>
                  </a:lnTo>
                  <a:lnTo>
                    <a:pt x="602" y="4215"/>
                  </a:lnTo>
                  <a:lnTo>
                    <a:pt x="602" y="602"/>
                  </a:lnTo>
                  <a:close/>
                  <a:moveTo>
                    <a:pt x="0" y="0"/>
                  </a:moveTo>
                  <a:lnTo>
                    <a:pt x="0" y="4817"/>
                  </a:lnTo>
                  <a:lnTo>
                    <a:pt x="4667" y="4817"/>
                  </a:lnTo>
                  <a:lnTo>
                    <a:pt x="46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9"/>
            <p:cNvSpPr/>
            <p:nvPr/>
          </p:nvSpPr>
          <p:spPr>
            <a:xfrm>
              <a:off x="5633292" y="2993875"/>
              <a:ext cx="61321" cy="61321"/>
            </a:xfrm>
            <a:custGeom>
              <a:avLst/>
              <a:gdLst/>
              <a:ahLst/>
              <a:cxnLst/>
              <a:rect l="l" t="t" r="r" b="b"/>
              <a:pathLst>
                <a:path w="3614" h="3614" fill="none" extrusionOk="0">
                  <a:moveTo>
                    <a:pt x="3613" y="0"/>
                  </a:moveTo>
                  <a:lnTo>
                    <a:pt x="3613" y="3613"/>
                  </a:lnTo>
                  <a:lnTo>
                    <a:pt x="0" y="3613"/>
                  </a:lnTo>
                  <a:lnTo>
                    <a:pt x="0" y="0"/>
                  </a:lnTo>
                  <a:lnTo>
                    <a:pt x="36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9"/>
            <p:cNvSpPr/>
            <p:nvPr/>
          </p:nvSpPr>
          <p:spPr>
            <a:xfrm>
              <a:off x="5623078" y="2983661"/>
              <a:ext cx="79187" cy="81749"/>
            </a:xfrm>
            <a:custGeom>
              <a:avLst/>
              <a:gdLst/>
              <a:ahLst/>
              <a:cxnLst/>
              <a:rect l="l" t="t" r="r" b="b"/>
              <a:pathLst>
                <a:path w="4667" h="4818" fill="none" extrusionOk="0">
                  <a:moveTo>
                    <a:pt x="4667" y="0"/>
                  </a:moveTo>
                  <a:lnTo>
                    <a:pt x="0" y="0"/>
                  </a:lnTo>
                  <a:lnTo>
                    <a:pt x="0" y="4817"/>
                  </a:lnTo>
                  <a:lnTo>
                    <a:pt x="4667" y="4817"/>
                  </a:lnTo>
                  <a:lnTo>
                    <a:pt x="46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9"/>
            <p:cNvSpPr/>
            <p:nvPr/>
          </p:nvSpPr>
          <p:spPr>
            <a:xfrm>
              <a:off x="5738016" y="2983661"/>
              <a:ext cx="79204" cy="81749"/>
            </a:xfrm>
            <a:custGeom>
              <a:avLst/>
              <a:gdLst/>
              <a:ahLst/>
              <a:cxnLst/>
              <a:rect l="l" t="t" r="r" b="b"/>
              <a:pathLst>
                <a:path w="4668" h="4818" extrusionOk="0">
                  <a:moveTo>
                    <a:pt x="0" y="0"/>
                  </a:moveTo>
                  <a:lnTo>
                    <a:pt x="0" y="4817"/>
                  </a:lnTo>
                  <a:lnTo>
                    <a:pt x="4667" y="4817"/>
                  </a:lnTo>
                  <a:lnTo>
                    <a:pt x="46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9"/>
            <p:cNvSpPr/>
            <p:nvPr/>
          </p:nvSpPr>
          <p:spPr>
            <a:xfrm>
              <a:off x="5738016" y="2983661"/>
              <a:ext cx="79204" cy="81749"/>
            </a:xfrm>
            <a:custGeom>
              <a:avLst/>
              <a:gdLst/>
              <a:ahLst/>
              <a:cxnLst/>
              <a:rect l="l" t="t" r="r" b="b"/>
              <a:pathLst>
                <a:path w="4668" h="4818" fill="none" extrusionOk="0">
                  <a:moveTo>
                    <a:pt x="4667" y="0"/>
                  </a:moveTo>
                  <a:lnTo>
                    <a:pt x="0" y="0"/>
                  </a:lnTo>
                  <a:lnTo>
                    <a:pt x="0" y="4817"/>
                  </a:lnTo>
                  <a:lnTo>
                    <a:pt x="4667" y="4817"/>
                  </a:lnTo>
                  <a:lnTo>
                    <a:pt x="466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9"/>
            <p:cNvSpPr/>
            <p:nvPr/>
          </p:nvSpPr>
          <p:spPr>
            <a:xfrm>
              <a:off x="3965353" y="2786974"/>
              <a:ext cx="173713" cy="311642"/>
            </a:xfrm>
            <a:custGeom>
              <a:avLst/>
              <a:gdLst/>
              <a:ahLst/>
              <a:cxnLst/>
              <a:rect l="l" t="t" r="r" b="b"/>
              <a:pathLst>
                <a:path w="10238" h="18367" extrusionOk="0">
                  <a:moveTo>
                    <a:pt x="452" y="1"/>
                  </a:moveTo>
                  <a:lnTo>
                    <a:pt x="151" y="151"/>
                  </a:lnTo>
                  <a:lnTo>
                    <a:pt x="1" y="452"/>
                  </a:lnTo>
                  <a:lnTo>
                    <a:pt x="1" y="17915"/>
                  </a:lnTo>
                  <a:lnTo>
                    <a:pt x="151" y="18216"/>
                  </a:lnTo>
                  <a:lnTo>
                    <a:pt x="452" y="18366"/>
                  </a:lnTo>
                  <a:lnTo>
                    <a:pt x="9786" y="18366"/>
                  </a:lnTo>
                  <a:lnTo>
                    <a:pt x="10087" y="18216"/>
                  </a:lnTo>
                  <a:lnTo>
                    <a:pt x="10237" y="17915"/>
                  </a:lnTo>
                  <a:lnTo>
                    <a:pt x="10237" y="452"/>
                  </a:lnTo>
                  <a:lnTo>
                    <a:pt x="10087" y="151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9"/>
            <p:cNvSpPr/>
            <p:nvPr/>
          </p:nvSpPr>
          <p:spPr>
            <a:xfrm>
              <a:off x="3965353" y="2786974"/>
              <a:ext cx="173713" cy="311642"/>
            </a:xfrm>
            <a:custGeom>
              <a:avLst/>
              <a:gdLst/>
              <a:ahLst/>
              <a:cxnLst/>
              <a:rect l="l" t="t" r="r" b="b"/>
              <a:pathLst>
                <a:path w="10238" h="18367" fill="none" extrusionOk="0">
                  <a:moveTo>
                    <a:pt x="9786" y="1"/>
                  </a:moveTo>
                  <a:lnTo>
                    <a:pt x="452" y="1"/>
                  </a:lnTo>
                  <a:lnTo>
                    <a:pt x="452" y="1"/>
                  </a:lnTo>
                  <a:lnTo>
                    <a:pt x="151" y="151"/>
                  </a:lnTo>
                  <a:lnTo>
                    <a:pt x="1" y="452"/>
                  </a:lnTo>
                  <a:lnTo>
                    <a:pt x="1" y="17915"/>
                  </a:lnTo>
                  <a:lnTo>
                    <a:pt x="1" y="17915"/>
                  </a:lnTo>
                  <a:lnTo>
                    <a:pt x="151" y="18216"/>
                  </a:lnTo>
                  <a:lnTo>
                    <a:pt x="452" y="18366"/>
                  </a:lnTo>
                  <a:lnTo>
                    <a:pt x="9786" y="18366"/>
                  </a:lnTo>
                  <a:lnTo>
                    <a:pt x="9786" y="18366"/>
                  </a:lnTo>
                  <a:lnTo>
                    <a:pt x="10087" y="18216"/>
                  </a:lnTo>
                  <a:lnTo>
                    <a:pt x="10237" y="17915"/>
                  </a:lnTo>
                  <a:lnTo>
                    <a:pt x="10237" y="452"/>
                  </a:lnTo>
                  <a:lnTo>
                    <a:pt x="10237" y="452"/>
                  </a:lnTo>
                  <a:lnTo>
                    <a:pt x="10087" y="151"/>
                  </a:lnTo>
                  <a:lnTo>
                    <a:pt x="97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9"/>
            <p:cNvSpPr/>
            <p:nvPr/>
          </p:nvSpPr>
          <p:spPr>
            <a:xfrm>
              <a:off x="3955139" y="2786974"/>
              <a:ext cx="176258" cy="311642"/>
            </a:xfrm>
            <a:custGeom>
              <a:avLst/>
              <a:gdLst/>
              <a:ahLst/>
              <a:cxnLst/>
              <a:rect l="l" t="t" r="r" b="b"/>
              <a:pathLst>
                <a:path w="10388" h="18367" extrusionOk="0">
                  <a:moveTo>
                    <a:pt x="452" y="1"/>
                  </a:moveTo>
                  <a:lnTo>
                    <a:pt x="151" y="151"/>
                  </a:lnTo>
                  <a:lnTo>
                    <a:pt x="0" y="452"/>
                  </a:lnTo>
                  <a:lnTo>
                    <a:pt x="0" y="17915"/>
                  </a:lnTo>
                  <a:lnTo>
                    <a:pt x="151" y="18216"/>
                  </a:lnTo>
                  <a:lnTo>
                    <a:pt x="452" y="18366"/>
                  </a:lnTo>
                  <a:lnTo>
                    <a:pt x="9785" y="18366"/>
                  </a:lnTo>
                  <a:lnTo>
                    <a:pt x="10237" y="18216"/>
                  </a:lnTo>
                  <a:lnTo>
                    <a:pt x="10388" y="17915"/>
                  </a:lnTo>
                  <a:lnTo>
                    <a:pt x="10388" y="452"/>
                  </a:lnTo>
                  <a:lnTo>
                    <a:pt x="10237" y="151"/>
                  </a:lnTo>
                  <a:lnTo>
                    <a:pt x="9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9"/>
            <p:cNvSpPr/>
            <p:nvPr/>
          </p:nvSpPr>
          <p:spPr>
            <a:xfrm>
              <a:off x="3965353" y="2797188"/>
              <a:ext cx="155830" cy="291213"/>
            </a:xfrm>
            <a:custGeom>
              <a:avLst/>
              <a:gdLst/>
              <a:ahLst/>
              <a:cxnLst/>
              <a:rect l="l" t="t" r="r" b="b"/>
              <a:pathLst>
                <a:path w="9184" h="17163" extrusionOk="0">
                  <a:moveTo>
                    <a:pt x="452" y="1"/>
                  </a:moveTo>
                  <a:lnTo>
                    <a:pt x="151" y="151"/>
                  </a:lnTo>
                  <a:lnTo>
                    <a:pt x="1" y="452"/>
                  </a:lnTo>
                  <a:lnTo>
                    <a:pt x="1" y="16711"/>
                  </a:lnTo>
                  <a:lnTo>
                    <a:pt x="151" y="17012"/>
                  </a:lnTo>
                  <a:lnTo>
                    <a:pt x="452" y="17162"/>
                  </a:lnTo>
                  <a:lnTo>
                    <a:pt x="8732" y="17162"/>
                  </a:lnTo>
                  <a:lnTo>
                    <a:pt x="9033" y="17012"/>
                  </a:lnTo>
                  <a:lnTo>
                    <a:pt x="9183" y="16711"/>
                  </a:lnTo>
                  <a:lnTo>
                    <a:pt x="9183" y="452"/>
                  </a:lnTo>
                  <a:lnTo>
                    <a:pt x="9033" y="151"/>
                  </a:lnTo>
                  <a:lnTo>
                    <a:pt x="87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9"/>
            <p:cNvSpPr/>
            <p:nvPr/>
          </p:nvSpPr>
          <p:spPr>
            <a:xfrm>
              <a:off x="3965353" y="2797188"/>
              <a:ext cx="155830" cy="291213"/>
            </a:xfrm>
            <a:custGeom>
              <a:avLst/>
              <a:gdLst/>
              <a:ahLst/>
              <a:cxnLst/>
              <a:rect l="l" t="t" r="r" b="b"/>
              <a:pathLst>
                <a:path w="9184" h="17163" fill="none" extrusionOk="0">
                  <a:moveTo>
                    <a:pt x="1" y="16711"/>
                  </a:moveTo>
                  <a:lnTo>
                    <a:pt x="1" y="452"/>
                  </a:lnTo>
                  <a:lnTo>
                    <a:pt x="1" y="452"/>
                  </a:lnTo>
                  <a:lnTo>
                    <a:pt x="151" y="151"/>
                  </a:lnTo>
                  <a:lnTo>
                    <a:pt x="452" y="1"/>
                  </a:lnTo>
                  <a:lnTo>
                    <a:pt x="8732" y="1"/>
                  </a:lnTo>
                  <a:lnTo>
                    <a:pt x="8732" y="1"/>
                  </a:lnTo>
                  <a:lnTo>
                    <a:pt x="9033" y="151"/>
                  </a:lnTo>
                  <a:lnTo>
                    <a:pt x="9183" y="452"/>
                  </a:lnTo>
                  <a:lnTo>
                    <a:pt x="9183" y="16711"/>
                  </a:lnTo>
                  <a:lnTo>
                    <a:pt x="9183" y="16711"/>
                  </a:lnTo>
                  <a:lnTo>
                    <a:pt x="9033" y="17012"/>
                  </a:lnTo>
                  <a:lnTo>
                    <a:pt x="8732" y="17162"/>
                  </a:lnTo>
                  <a:lnTo>
                    <a:pt x="452" y="17162"/>
                  </a:lnTo>
                  <a:lnTo>
                    <a:pt x="452" y="17162"/>
                  </a:lnTo>
                  <a:lnTo>
                    <a:pt x="151" y="17012"/>
                  </a:lnTo>
                  <a:lnTo>
                    <a:pt x="1" y="167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9"/>
            <p:cNvSpPr/>
            <p:nvPr/>
          </p:nvSpPr>
          <p:spPr>
            <a:xfrm>
              <a:off x="3983237" y="2797188"/>
              <a:ext cx="56213" cy="291213"/>
            </a:xfrm>
            <a:custGeom>
              <a:avLst/>
              <a:gdLst/>
              <a:ahLst/>
              <a:cxnLst/>
              <a:rect l="l" t="t" r="r" b="b"/>
              <a:pathLst>
                <a:path w="3313" h="17163" extrusionOk="0">
                  <a:moveTo>
                    <a:pt x="1506" y="1"/>
                  </a:moveTo>
                  <a:lnTo>
                    <a:pt x="0" y="17162"/>
                  </a:lnTo>
                  <a:lnTo>
                    <a:pt x="1957" y="17162"/>
                  </a:lnTo>
                  <a:lnTo>
                    <a:pt x="3312" y="1"/>
                  </a:lnTo>
                  <a:close/>
                </a:path>
              </a:pathLst>
            </a:custGeom>
            <a:solidFill>
              <a:srgbClr val="D9E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9"/>
            <p:cNvSpPr/>
            <p:nvPr/>
          </p:nvSpPr>
          <p:spPr>
            <a:xfrm>
              <a:off x="3983237" y="2797188"/>
              <a:ext cx="56213" cy="291213"/>
            </a:xfrm>
            <a:custGeom>
              <a:avLst/>
              <a:gdLst/>
              <a:ahLst/>
              <a:cxnLst/>
              <a:rect l="l" t="t" r="r" b="b"/>
              <a:pathLst>
                <a:path w="3313" h="17163" fill="none" extrusionOk="0">
                  <a:moveTo>
                    <a:pt x="3312" y="1"/>
                  </a:moveTo>
                  <a:lnTo>
                    <a:pt x="1506" y="1"/>
                  </a:lnTo>
                  <a:lnTo>
                    <a:pt x="0" y="17162"/>
                  </a:lnTo>
                  <a:lnTo>
                    <a:pt x="1957" y="17162"/>
                  </a:lnTo>
                  <a:lnTo>
                    <a:pt x="33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9"/>
            <p:cNvSpPr/>
            <p:nvPr/>
          </p:nvSpPr>
          <p:spPr>
            <a:xfrm>
              <a:off x="4026657" y="2797188"/>
              <a:ext cx="45999" cy="291213"/>
            </a:xfrm>
            <a:custGeom>
              <a:avLst/>
              <a:gdLst/>
              <a:ahLst/>
              <a:cxnLst/>
              <a:rect l="l" t="t" r="r" b="b"/>
              <a:pathLst>
                <a:path w="2711" h="17163" extrusionOk="0">
                  <a:moveTo>
                    <a:pt x="1506" y="1"/>
                  </a:moveTo>
                  <a:lnTo>
                    <a:pt x="0" y="17162"/>
                  </a:lnTo>
                  <a:lnTo>
                    <a:pt x="1205" y="17162"/>
                  </a:lnTo>
                  <a:lnTo>
                    <a:pt x="2710" y="1"/>
                  </a:lnTo>
                  <a:close/>
                </a:path>
              </a:pathLst>
            </a:custGeom>
            <a:solidFill>
              <a:srgbClr val="D9E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9"/>
            <p:cNvSpPr/>
            <p:nvPr/>
          </p:nvSpPr>
          <p:spPr>
            <a:xfrm>
              <a:off x="4026657" y="2797188"/>
              <a:ext cx="45999" cy="291213"/>
            </a:xfrm>
            <a:custGeom>
              <a:avLst/>
              <a:gdLst/>
              <a:ahLst/>
              <a:cxnLst/>
              <a:rect l="l" t="t" r="r" b="b"/>
              <a:pathLst>
                <a:path w="2711" h="17163" fill="none" extrusionOk="0">
                  <a:moveTo>
                    <a:pt x="2710" y="1"/>
                  </a:moveTo>
                  <a:lnTo>
                    <a:pt x="1506" y="1"/>
                  </a:lnTo>
                  <a:lnTo>
                    <a:pt x="0" y="17162"/>
                  </a:lnTo>
                  <a:lnTo>
                    <a:pt x="1205" y="17162"/>
                  </a:lnTo>
                  <a:lnTo>
                    <a:pt x="27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9"/>
            <p:cNvSpPr/>
            <p:nvPr/>
          </p:nvSpPr>
          <p:spPr>
            <a:xfrm>
              <a:off x="3712486" y="2115196"/>
              <a:ext cx="344831" cy="378053"/>
            </a:xfrm>
            <a:custGeom>
              <a:avLst/>
              <a:gdLst/>
              <a:ahLst/>
              <a:cxnLst/>
              <a:rect l="l" t="t" r="r" b="b"/>
              <a:pathLst>
                <a:path w="20323" h="22281" extrusionOk="0">
                  <a:moveTo>
                    <a:pt x="4667" y="1"/>
                  </a:moveTo>
                  <a:lnTo>
                    <a:pt x="4215" y="302"/>
                  </a:lnTo>
                  <a:lnTo>
                    <a:pt x="3914" y="603"/>
                  </a:lnTo>
                  <a:lnTo>
                    <a:pt x="0" y="21679"/>
                  </a:lnTo>
                  <a:lnTo>
                    <a:pt x="0" y="21980"/>
                  </a:lnTo>
                  <a:lnTo>
                    <a:pt x="0" y="22130"/>
                  </a:lnTo>
                  <a:lnTo>
                    <a:pt x="151" y="22281"/>
                  </a:lnTo>
                  <a:lnTo>
                    <a:pt x="15656" y="22281"/>
                  </a:lnTo>
                  <a:lnTo>
                    <a:pt x="16108" y="22130"/>
                  </a:lnTo>
                  <a:lnTo>
                    <a:pt x="16409" y="21679"/>
                  </a:lnTo>
                  <a:lnTo>
                    <a:pt x="20323" y="603"/>
                  </a:lnTo>
                  <a:lnTo>
                    <a:pt x="20323" y="453"/>
                  </a:lnTo>
                  <a:lnTo>
                    <a:pt x="20172" y="302"/>
                  </a:lnTo>
                  <a:lnTo>
                    <a:pt x="20022" y="152"/>
                  </a:lnTo>
                  <a:lnTo>
                    <a:pt x="198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9"/>
            <p:cNvSpPr/>
            <p:nvPr/>
          </p:nvSpPr>
          <p:spPr>
            <a:xfrm>
              <a:off x="3717594" y="2122866"/>
              <a:ext cx="324402" cy="357624"/>
            </a:xfrm>
            <a:custGeom>
              <a:avLst/>
              <a:gdLst/>
              <a:ahLst/>
              <a:cxnLst/>
              <a:rect l="l" t="t" r="r" b="b"/>
              <a:pathLst>
                <a:path w="19119" h="21077" extrusionOk="0">
                  <a:moveTo>
                    <a:pt x="4366" y="1"/>
                  </a:moveTo>
                  <a:lnTo>
                    <a:pt x="3914" y="151"/>
                  </a:lnTo>
                  <a:lnTo>
                    <a:pt x="3764" y="603"/>
                  </a:lnTo>
                  <a:lnTo>
                    <a:pt x="0" y="20474"/>
                  </a:lnTo>
                  <a:lnTo>
                    <a:pt x="0" y="20624"/>
                  </a:lnTo>
                  <a:lnTo>
                    <a:pt x="151" y="20775"/>
                  </a:lnTo>
                  <a:lnTo>
                    <a:pt x="301" y="20925"/>
                  </a:lnTo>
                  <a:lnTo>
                    <a:pt x="452" y="21076"/>
                  </a:lnTo>
                  <a:lnTo>
                    <a:pt x="14753" y="21076"/>
                  </a:lnTo>
                  <a:lnTo>
                    <a:pt x="15205" y="20775"/>
                  </a:lnTo>
                  <a:lnTo>
                    <a:pt x="15506" y="20474"/>
                  </a:lnTo>
                  <a:lnTo>
                    <a:pt x="19119" y="603"/>
                  </a:lnTo>
                  <a:lnTo>
                    <a:pt x="19119" y="452"/>
                  </a:lnTo>
                  <a:lnTo>
                    <a:pt x="19119" y="151"/>
                  </a:lnTo>
                  <a:lnTo>
                    <a:pt x="18968" y="151"/>
                  </a:lnTo>
                  <a:lnTo>
                    <a:pt x="18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9"/>
            <p:cNvSpPr/>
            <p:nvPr/>
          </p:nvSpPr>
          <p:spPr>
            <a:xfrm>
              <a:off x="3717594" y="2122866"/>
              <a:ext cx="324402" cy="357624"/>
            </a:xfrm>
            <a:custGeom>
              <a:avLst/>
              <a:gdLst/>
              <a:ahLst/>
              <a:cxnLst/>
              <a:rect l="l" t="t" r="r" b="b"/>
              <a:pathLst>
                <a:path w="19119" h="21077" fill="none" extrusionOk="0">
                  <a:moveTo>
                    <a:pt x="14753" y="21076"/>
                  </a:moveTo>
                  <a:lnTo>
                    <a:pt x="452" y="21076"/>
                  </a:lnTo>
                  <a:lnTo>
                    <a:pt x="452" y="21076"/>
                  </a:lnTo>
                  <a:lnTo>
                    <a:pt x="301" y="20925"/>
                  </a:lnTo>
                  <a:lnTo>
                    <a:pt x="151" y="20775"/>
                  </a:lnTo>
                  <a:lnTo>
                    <a:pt x="0" y="20624"/>
                  </a:lnTo>
                  <a:lnTo>
                    <a:pt x="0" y="20474"/>
                  </a:lnTo>
                  <a:lnTo>
                    <a:pt x="3764" y="603"/>
                  </a:lnTo>
                  <a:lnTo>
                    <a:pt x="3764" y="603"/>
                  </a:lnTo>
                  <a:lnTo>
                    <a:pt x="3914" y="151"/>
                  </a:lnTo>
                  <a:lnTo>
                    <a:pt x="4366" y="1"/>
                  </a:lnTo>
                  <a:lnTo>
                    <a:pt x="18667" y="1"/>
                  </a:lnTo>
                  <a:lnTo>
                    <a:pt x="18667" y="1"/>
                  </a:lnTo>
                  <a:lnTo>
                    <a:pt x="18968" y="151"/>
                  </a:lnTo>
                  <a:lnTo>
                    <a:pt x="19119" y="151"/>
                  </a:lnTo>
                  <a:lnTo>
                    <a:pt x="19119" y="452"/>
                  </a:lnTo>
                  <a:lnTo>
                    <a:pt x="19119" y="603"/>
                  </a:lnTo>
                  <a:lnTo>
                    <a:pt x="15506" y="20474"/>
                  </a:lnTo>
                  <a:lnTo>
                    <a:pt x="15506" y="20474"/>
                  </a:lnTo>
                  <a:lnTo>
                    <a:pt x="15205" y="20775"/>
                  </a:lnTo>
                  <a:lnTo>
                    <a:pt x="14753" y="210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9"/>
            <p:cNvSpPr/>
            <p:nvPr/>
          </p:nvSpPr>
          <p:spPr>
            <a:xfrm>
              <a:off x="3265478" y="2097330"/>
              <a:ext cx="255446" cy="357607"/>
            </a:xfrm>
            <a:custGeom>
              <a:avLst/>
              <a:gdLst/>
              <a:ahLst/>
              <a:cxnLst/>
              <a:rect l="l" t="t" r="r" b="b"/>
              <a:pathLst>
                <a:path w="15055" h="21076" extrusionOk="0">
                  <a:moveTo>
                    <a:pt x="3313" y="0"/>
                  </a:moveTo>
                  <a:lnTo>
                    <a:pt x="3162" y="452"/>
                  </a:lnTo>
                  <a:lnTo>
                    <a:pt x="2861" y="1054"/>
                  </a:lnTo>
                  <a:lnTo>
                    <a:pt x="2410" y="1957"/>
                  </a:lnTo>
                  <a:lnTo>
                    <a:pt x="1807" y="3914"/>
                  </a:lnTo>
                  <a:lnTo>
                    <a:pt x="1205" y="5871"/>
                  </a:lnTo>
                  <a:lnTo>
                    <a:pt x="754" y="7828"/>
                  </a:lnTo>
                  <a:lnTo>
                    <a:pt x="453" y="9785"/>
                  </a:lnTo>
                  <a:lnTo>
                    <a:pt x="151" y="11742"/>
                  </a:lnTo>
                  <a:lnTo>
                    <a:pt x="1" y="13699"/>
                  </a:lnTo>
                  <a:lnTo>
                    <a:pt x="1" y="15656"/>
                  </a:lnTo>
                  <a:lnTo>
                    <a:pt x="1" y="16710"/>
                  </a:lnTo>
                  <a:lnTo>
                    <a:pt x="1" y="17613"/>
                  </a:lnTo>
                  <a:lnTo>
                    <a:pt x="302" y="18516"/>
                  </a:lnTo>
                  <a:lnTo>
                    <a:pt x="603" y="19119"/>
                  </a:lnTo>
                  <a:lnTo>
                    <a:pt x="904" y="19570"/>
                  </a:lnTo>
                  <a:lnTo>
                    <a:pt x="1356" y="20022"/>
                  </a:lnTo>
                  <a:lnTo>
                    <a:pt x="1807" y="20323"/>
                  </a:lnTo>
                  <a:lnTo>
                    <a:pt x="2861" y="20775"/>
                  </a:lnTo>
                  <a:lnTo>
                    <a:pt x="3764" y="21076"/>
                  </a:lnTo>
                  <a:lnTo>
                    <a:pt x="5119" y="20925"/>
                  </a:lnTo>
                  <a:lnTo>
                    <a:pt x="6324" y="20624"/>
                  </a:lnTo>
                  <a:lnTo>
                    <a:pt x="8431" y="19871"/>
                  </a:lnTo>
                  <a:lnTo>
                    <a:pt x="10238" y="18968"/>
                  </a:lnTo>
                  <a:lnTo>
                    <a:pt x="11893" y="18065"/>
                  </a:lnTo>
                  <a:lnTo>
                    <a:pt x="13549" y="16861"/>
                  </a:lnTo>
                  <a:lnTo>
                    <a:pt x="15055" y="15656"/>
                  </a:lnTo>
                  <a:lnTo>
                    <a:pt x="13549" y="13398"/>
                  </a:lnTo>
                  <a:lnTo>
                    <a:pt x="10238" y="14904"/>
                  </a:lnTo>
                  <a:lnTo>
                    <a:pt x="8582" y="15506"/>
                  </a:lnTo>
                  <a:lnTo>
                    <a:pt x="6926" y="16108"/>
                  </a:lnTo>
                  <a:lnTo>
                    <a:pt x="5420" y="16409"/>
                  </a:lnTo>
                  <a:lnTo>
                    <a:pt x="4878" y="16409"/>
                  </a:lnTo>
                  <a:lnTo>
                    <a:pt x="4969" y="15957"/>
                  </a:lnTo>
                  <a:lnTo>
                    <a:pt x="5270" y="12344"/>
                  </a:lnTo>
                  <a:lnTo>
                    <a:pt x="6022" y="8882"/>
                  </a:lnTo>
                  <a:lnTo>
                    <a:pt x="6926" y="5570"/>
                  </a:lnTo>
                  <a:lnTo>
                    <a:pt x="7528" y="4065"/>
                  </a:lnTo>
                  <a:lnTo>
                    <a:pt x="7829" y="3312"/>
                  </a:lnTo>
                  <a:lnTo>
                    <a:pt x="7979" y="2860"/>
                  </a:lnTo>
                  <a:lnTo>
                    <a:pt x="8130" y="2559"/>
                  </a:lnTo>
                  <a:lnTo>
                    <a:pt x="3313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9"/>
            <p:cNvSpPr/>
            <p:nvPr/>
          </p:nvSpPr>
          <p:spPr>
            <a:xfrm>
              <a:off x="3462165" y="1778035"/>
              <a:ext cx="181366" cy="260553"/>
            </a:xfrm>
            <a:custGeom>
              <a:avLst/>
              <a:gdLst/>
              <a:ahLst/>
              <a:cxnLst/>
              <a:rect l="l" t="t" r="r" b="b"/>
              <a:pathLst>
                <a:path w="10689" h="15356" extrusionOk="0">
                  <a:moveTo>
                    <a:pt x="151" y="1"/>
                  </a:moveTo>
                  <a:lnTo>
                    <a:pt x="753" y="2861"/>
                  </a:lnTo>
                  <a:lnTo>
                    <a:pt x="904" y="4668"/>
                  </a:lnTo>
                  <a:lnTo>
                    <a:pt x="1054" y="6474"/>
                  </a:lnTo>
                  <a:lnTo>
                    <a:pt x="1205" y="8130"/>
                  </a:lnTo>
                  <a:lnTo>
                    <a:pt x="1054" y="9786"/>
                  </a:lnTo>
                  <a:lnTo>
                    <a:pt x="603" y="11141"/>
                  </a:lnTo>
                  <a:lnTo>
                    <a:pt x="301" y="11592"/>
                  </a:lnTo>
                  <a:lnTo>
                    <a:pt x="0" y="12044"/>
                  </a:lnTo>
                  <a:lnTo>
                    <a:pt x="151" y="12646"/>
                  </a:lnTo>
                  <a:lnTo>
                    <a:pt x="452" y="13098"/>
                  </a:lnTo>
                  <a:lnTo>
                    <a:pt x="1054" y="13700"/>
                  </a:lnTo>
                  <a:lnTo>
                    <a:pt x="1957" y="14302"/>
                  </a:lnTo>
                  <a:lnTo>
                    <a:pt x="3162" y="14754"/>
                  </a:lnTo>
                  <a:lnTo>
                    <a:pt x="4667" y="15205"/>
                  </a:lnTo>
                  <a:lnTo>
                    <a:pt x="6624" y="15356"/>
                  </a:lnTo>
                  <a:lnTo>
                    <a:pt x="8732" y="15205"/>
                  </a:lnTo>
                  <a:lnTo>
                    <a:pt x="9334" y="15055"/>
                  </a:lnTo>
                  <a:lnTo>
                    <a:pt x="9936" y="14754"/>
                  </a:lnTo>
                  <a:lnTo>
                    <a:pt x="10237" y="14603"/>
                  </a:lnTo>
                  <a:lnTo>
                    <a:pt x="10538" y="14302"/>
                  </a:lnTo>
                  <a:lnTo>
                    <a:pt x="10538" y="14001"/>
                  </a:lnTo>
                  <a:lnTo>
                    <a:pt x="10689" y="13700"/>
                  </a:lnTo>
                  <a:lnTo>
                    <a:pt x="10538" y="13098"/>
                  </a:lnTo>
                  <a:lnTo>
                    <a:pt x="10237" y="12646"/>
                  </a:lnTo>
                  <a:lnTo>
                    <a:pt x="9785" y="12044"/>
                  </a:lnTo>
                  <a:lnTo>
                    <a:pt x="8581" y="11743"/>
                  </a:lnTo>
                  <a:lnTo>
                    <a:pt x="7678" y="11141"/>
                  </a:lnTo>
                  <a:lnTo>
                    <a:pt x="7226" y="10539"/>
                  </a:lnTo>
                  <a:lnTo>
                    <a:pt x="6775" y="9786"/>
                  </a:lnTo>
                  <a:lnTo>
                    <a:pt x="6624" y="8883"/>
                  </a:lnTo>
                  <a:lnTo>
                    <a:pt x="6624" y="7979"/>
                  </a:lnTo>
                  <a:lnTo>
                    <a:pt x="6775" y="7076"/>
                  </a:lnTo>
                  <a:lnTo>
                    <a:pt x="6925" y="6173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9"/>
            <p:cNvSpPr/>
            <p:nvPr/>
          </p:nvSpPr>
          <p:spPr>
            <a:xfrm>
              <a:off x="3426397" y="1941517"/>
              <a:ext cx="232455" cy="74080"/>
            </a:xfrm>
            <a:custGeom>
              <a:avLst/>
              <a:gdLst/>
              <a:ahLst/>
              <a:cxnLst/>
              <a:rect l="l" t="t" r="r" b="b"/>
              <a:pathLst>
                <a:path w="13700" h="4366" extrusionOk="0">
                  <a:moveTo>
                    <a:pt x="2409" y="0"/>
                  </a:moveTo>
                  <a:lnTo>
                    <a:pt x="1055" y="151"/>
                  </a:lnTo>
                  <a:lnTo>
                    <a:pt x="302" y="301"/>
                  </a:lnTo>
                  <a:lnTo>
                    <a:pt x="1" y="452"/>
                  </a:lnTo>
                  <a:lnTo>
                    <a:pt x="1" y="753"/>
                  </a:lnTo>
                  <a:lnTo>
                    <a:pt x="452" y="2559"/>
                  </a:lnTo>
                  <a:lnTo>
                    <a:pt x="754" y="3613"/>
                  </a:lnTo>
                  <a:lnTo>
                    <a:pt x="13700" y="4366"/>
                  </a:lnTo>
                  <a:lnTo>
                    <a:pt x="13549" y="3914"/>
                  </a:lnTo>
                  <a:lnTo>
                    <a:pt x="12947" y="2861"/>
                  </a:lnTo>
                  <a:lnTo>
                    <a:pt x="12496" y="2108"/>
                  </a:lnTo>
                  <a:lnTo>
                    <a:pt x="11893" y="1506"/>
                  </a:lnTo>
                  <a:lnTo>
                    <a:pt x="11141" y="1054"/>
                  </a:lnTo>
                  <a:lnTo>
                    <a:pt x="10238" y="602"/>
                  </a:lnTo>
                  <a:lnTo>
                    <a:pt x="9033" y="452"/>
                  </a:lnTo>
                  <a:lnTo>
                    <a:pt x="7528" y="301"/>
                  </a:lnTo>
                  <a:lnTo>
                    <a:pt x="406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9"/>
            <p:cNvSpPr/>
            <p:nvPr/>
          </p:nvSpPr>
          <p:spPr>
            <a:xfrm>
              <a:off x="3694603" y="1765276"/>
              <a:ext cx="25553" cy="53651"/>
            </a:xfrm>
            <a:custGeom>
              <a:avLst/>
              <a:gdLst/>
              <a:ahLst/>
              <a:cxnLst/>
              <a:rect l="l" t="t" r="r" b="b"/>
              <a:pathLst>
                <a:path w="1506" h="3162" extrusionOk="0">
                  <a:moveTo>
                    <a:pt x="603" y="0"/>
                  </a:moveTo>
                  <a:lnTo>
                    <a:pt x="0" y="3011"/>
                  </a:lnTo>
                  <a:lnTo>
                    <a:pt x="452" y="3161"/>
                  </a:lnTo>
                  <a:lnTo>
                    <a:pt x="904" y="3161"/>
                  </a:lnTo>
                  <a:lnTo>
                    <a:pt x="1506" y="3011"/>
                  </a:lnTo>
                  <a:lnTo>
                    <a:pt x="1054" y="2108"/>
                  </a:lnTo>
                  <a:lnTo>
                    <a:pt x="753" y="1054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9"/>
            <p:cNvSpPr/>
            <p:nvPr/>
          </p:nvSpPr>
          <p:spPr>
            <a:xfrm>
              <a:off x="3684388" y="1691196"/>
              <a:ext cx="43437" cy="17901"/>
            </a:xfrm>
            <a:custGeom>
              <a:avLst/>
              <a:gdLst/>
              <a:ahLst/>
              <a:cxnLst/>
              <a:rect l="l" t="t" r="r" b="b"/>
              <a:pathLst>
                <a:path w="2560" h="1055" extrusionOk="0">
                  <a:moveTo>
                    <a:pt x="1506" y="1"/>
                  </a:moveTo>
                  <a:lnTo>
                    <a:pt x="904" y="151"/>
                  </a:lnTo>
                  <a:lnTo>
                    <a:pt x="151" y="753"/>
                  </a:lnTo>
                  <a:lnTo>
                    <a:pt x="0" y="904"/>
                  </a:lnTo>
                  <a:lnTo>
                    <a:pt x="151" y="1054"/>
                  </a:lnTo>
                  <a:lnTo>
                    <a:pt x="452" y="1054"/>
                  </a:lnTo>
                  <a:lnTo>
                    <a:pt x="1054" y="603"/>
                  </a:lnTo>
                  <a:lnTo>
                    <a:pt x="1656" y="452"/>
                  </a:lnTo>
                  <a:lnTo>
                    <a:pt x="2409" y="452"/>
                  </a:lnTo>
                  <a:lnTo>
                    <a:pt x="2559" y="302"/>
                  </a:lnTo>
                  <a:lnTo>
                    <a:pt x="240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9"/>
            <p:cNvSpPr/>
            <p:nvPr/>
          </p:nvSpPr>
          <p:spPr>
            <a:xfrm>
              <a:off x="3699710" y="1739723"/>
              <a:ext cx="17901" cy="25570"/>
            </a:xfrm>
            <a:custGeom>
              <a:avLst/>
              <a:gdLst/>
              <a:ahLst/>
              <a:cxnLst/>
              <a:rect l="l" t="t" r="r" b="b"/>
              <a:pathLst>
                <a:path w="1055" h="1507" extrusionOk="0">
                  <a:moveTo>
                    <a:pt x="452" y="1"/>
                  </a:moveTo>
                  <a:lnTo>
                    <a:pt x="302" y="151"/>
                  </a:lnTo>
                  <a:lnTo>
                    <a:pt x="1" y="753"/>
                  </a:lnTo>
                  <a:lnTo>
                    <a:pt x="1" y="1205"/>
                  </a:lnTo>
                  <a:lnTo>
                    <a:pt x="151" y="1506"/>
                  </a:lnTo>
                  <a:lnTo>
                    <a:pt x="603" y="1506"/>
                  </a:lnTo>
                  <a:lnTo>
                    <a:pt x="753" y="1356"/>
                  </a:lnTo>
                  <a:lnTo>
                    <a:pt x="1054" y="904"/>
                  </a:lnTo>
                  <a:lnTo>
                    <a:pt x="1054" y="302"/>
                  </a:lnTo>
                  <a:lnTo>
                    <a:pt x="904" y="151"/>
                  </a:lnTo>
                  <a:lnTo>
                    <a:pt x="75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9"/>
            <p:cNvSpPr/>
            <p:nvPr/>
          </p:nvSpPr>
          <p:spPr>
            <a:xfrm>
              <a:off x="3709924" y="1739723"/>
              <a:ext cx="17901" cy="5124"/>
            </a:xfrm>
            <a:custGeom>
              <a:avLst/>
              <a:gdLst/>
              <a:ahLst/>
              <a:cxnLst/>
              <a:rect l="l" t="t" r="r" b="b"/>
              <a:pathLst>
                <a:path w="1055" h="302" extrusionOk="0">
                  <a:moveTo>
                    <a:pt x="1" y="1"/>
                  </a:moveTo>
                  <a:lnTo>
                    <a:pt x="151" y="151"/>
                  </a:lnTo>
                  <a:lnTo>
                    <a:pt x="302" y="302"/>
                  </a:lnTo>
                  <a:lnTo>
                    <a:pt x="603" y="151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9"/>
            <p:cNvSpPr/>
            <p:nvPr/>
          </p:nvSpPr>
          <p:spPr>
            <a:xfrm>
              <a:off x="3004942" y="4375726"/>
              <a:ext cx="120079" cy="209464"/>
            </a:xfrm>
            <a:custGeom>
              <a:avLst/>
              <a:gdLst/>
              <a:ahLst/>
              <a:cxnLst/>
              <a:rect l="l" t="t" r="r" b="b"/>
              <a:pathLst>
                <a:path w="7077" h="12345" extrusionOk="0">
                  <a:moveTo>
                    <a:pt x="1657" y="1"/>
                  </a:moveTo>
                  <a:lnTo>
                    <a:pt x="1" y="12345"/>
                  </a:lnTo>
                  <a:lnTo>
                    <a:pt x="5270" y="12345"/>
                  </a:lnTo>
                  <a:lnTo>
                    <a:pt x="7076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9"/>
            <p:cNvSpPr/>
            <p:nvPr/>
          </p:nvSpPr>
          <p:spPr>
            <a:xfrm>
              <a:off x="3004942" y="4375726"/>
              <a:ext cx="120079" cy="209464"/>
            </a:xfrm>
            <a:custGeom>
              <a:avLst/>
              <a:gdLst/>
              <a:ahLst/>
              <a:cxnLst/>
              <a:rect l="l" t="t" r="r" b="b"/>
              <a:pathLst>
                <a:path w="7077" h="12345" fill="none" extrusionOk="0">
                  <a:moveTo>
                    <a:pt x="1" y="12345"/>
                  </a:moveTo>
                  <a:lnTo>
                    <a:pt x="5270" y="12345"/>
                  </a:lnTo>
                  <a:lnTo>
                    <a:pt x="7076" y="1"/>
                  </a:lnTo>
                  <a:lnTo>
                    <a:pt x="1657" y="1"/>
                  </a:lnTo>
                  <a:lnTo>
                    <a:pt x="1" y="123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9"/>
            <p:cNvSpPr/>
            <p:nvPr/>
          </p:nvSpPr>
          <p:spPr>
            <a:xfrm>
              <a:off x="2989620" y="4521324"/>
              <a:ext cx="250338" cy="102195"/>
            </a:xfrm>
            <a:custGeom>
              <a:avLst/>
              <a:gdLst/>
              <a:ahLst/>
              <a:cxnLst/>
              <a:rect l="l" t="t" r="r" b="b"/>
              <a:pathLst>
                <a:path w="14754" h="6023" extrusionOk="0">
                  <a:moveTo>
                    <a:pt x="1205" y="1"/>
                  </a:moveTo>
                  <a:lnTo>
                    <a:pt x="904" y="151"/>
                  </a:lnTo>
                  <a:lnTo>
                    <a:pt x="753" y="452"/>
                  </a:lnTo>
                  <a:lnTo>
                    <a:pt x="1" y="5119"/>
                  </a:lnTo>
                  <a:lnTo>
                    <a:pt x="151" y="5570"/>
                  </a:lnTo>
                  <a:lnTo>
                    <a:pt x="302" y="5872"/>
                  </a:lnTo>
                  <a:lnTo>
                    <a:pt x="603" y="6022"/>
                  </a:lnTo>
                  <a:lnTo>
                    <a:pt x="3614" y="6022"/>
                  </a:lnTo>
                  <a:lnTo>
                    <a:pt x="6624" y="5872"/>
                  </a:lnTo>
                  <a:lnTo>
                    <a:pt x="12797" y="6022"/>
                  </a:lnTo>
                  <a:lnTo>
                    <a:pt x="13549" y="6022"/>
                  </a:lnTo>
                  <a:lnTo>
                    <a:pt x="14151" y="5721"/>
                  </a:lnTo>
                  <a:lnTo>
                    <a:pt x="14452" y="5420"/>
                  </a:lnTo>
                  <a:lnTo>
                    <a:pt x="14754" y="4968"/>
                  </a:lnTo>
                  <a:lnTo>
                    <a:pt x="14754" y="4517"/>
                  </a:lnTo>
                  <a:lnTo>
                    <a:pt x="14754" y="4216"/>
                  </a:lnTo>
                  <a:lnTo>
                    <a:pt x="14603" y="3915"/>
                  </a:lnTo>
                  <a:lnTo>
                    <a:pt x="14302" y="3613"/>
                  </a:lnTo>
                  <a:lnTo>
                    <a:pt x="12797" y="3312"/>
                  </a:lnTo>
                  <a:lnTo>
                    <a:pt x="11743" y="3011"/>
                  </a:lnTo>
                  <a:lnTo>
                    <a:pt x="10840" y="2560"/>
                  </a:lnTo>
                  <a:lnTo>
                    <a:pt x="10087" y="2108"/>
                  </a:lnTo>
                  <a:lnTo>
                    <a:pt x="9033" y="1205"/>
                  </a:lnTo>
                  <a:lnTo>
                    <a:pt x="7979" y="302"/>
                  </a:lnTo>
                  <a:lnTo>
                    <a:pt x="7528" y="151"/>
                  </a:lnTo>
                  <a:lnTo>
                    <a:pt x="707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9"/>
            <p:cNvSpPr/>
            <p:nvPr/>
          </p:nvSpPr>
          <p:spPr>
            <a:xfrm>
              <a:off x="3017718" y="4462582"/>
              <a:ext cx="5124" cy="20446"/>
            </a:xfrm>
            <a:custGeom>
              <a:avLst/>
              <a:gdLst/>
              <a:ahLst/>
              <a:cxnLst/>
              <a:rect l="l" t="t" r="r" b="b"/>
              <a:pathLst>
                <a:path w="302" h="1205" extrusionOk="0">
                  <a:moveTo>
                    <a:pt x="302" y="0"/>
                  </a:moveTo>
                  <a:lnTo>
                    <a:pt x="302" y="0"/>
                  </a:lnTo>
                  <a:lnTo>
                    <a:pt x="1" y="1204"/>
                  </a:lnTo>
                  <a:lnTo>
                    <a:pt x="1" y="1204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9"/>
            <p:cNvSpPr/>
            <p:nvPr/>
          </p:nvSpPr>
          <p:spPr>
            <a:xfrm>
              <a:off x="3017718" y="4462582"/>
              <a:ext cx="5124" cy="20446"/>
            </a:xfrm>
            <a:custGeom>
              <a:avLst/>
              <a:gdLst/>
              <a:ahLst/>
              <a:cxnLst/>
              <a:rect l="l" t="t" r="r" b="b"/>
              <a:pathLst>
                <a:path w="302" h="1205" fill="none" extrusionOk="0">
                  <a:moveTo>
                    <a:pt x="302" y="0"/>
                  </a:moveTo>
                  <a:lnTo>
                    <a:pt x="302" y="0"/>
                  </a:lnTo>
                  <a:lnTo>
                    <a:pt x="1" y="1204"/>
                  </a:lnTo>
                  <a:lnTo>
                    <a:pt x="1" y="1204"/>
                  </a:lnTo>
                  <a:lnTo>
                    <a:pt x="3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9"/>
            <p:cNvSpPr/>
            <p:nvPr/>
          </p:nvSpPr>
          <p:spPr>
            <a:xfrm>
              <a:off x="3017718" y="4462582"/>
              <a:ext cx="94526" cy="20446"/>
            </a:xfrm>
            <a:custGeom>
              <a:avLst/>
              <a:gdLst/>
              <a:ahLst/>
              <a:cxnLst/>
              <a:rect l="l" t="t" r="r" b="b"/>
              <a:pathLst>
                <a:path w="5571" h="1205" extrusionOk="0">
                  <a:moveTo>
                    <a:pt x="302" y="0"/>
                  </a:moveTo>
                  <a:lnTo>
                    <a:pt x="1" y="1204"/>
                  </a:lnTo>
                  <a:lnTo>
                    <a:pt x="5420" y="1204"/>
                  </a:lnTo>
                  <a:lnTo>
                    <a:pt x="5571" y="0"/>
                  </a:lnTo>
                  <a:close/>
                </a:path>
              </a:pathLst>
            </a:custGeom>
            <a:solidFill>
              <a:srgbClr val="91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9"/>
            <p:cNvSpPr/>
            <p:nvPr/>
          </p:nvSpPr>
          <p:spPr>
            <a:xfrm>
              <a:off x="3017718" y="4462582"/>
              <a:ext cx="94526" cy="20446"/>
            </a:xfrm>
            <a:custGeom>
              <a:avLst/>
              <a:gdLst/>
              <a:ahLst/>
              <a:cxnLst/>
              <a:rect l="l" t="t" r="r" b="b"/>
              <a:pathLst>
                <a:path w="5571" h="1205" fill="none" extrusionOk="0">
                  <a:moveTo>
                    <a:pt x="5571" y="0"/>
                  </a:moveTo>
                  <a:lnTo>
                    <a:pt x="302" y="0"/>
                  </a:lnTo>
                  <a:lnTo>
                    <a:pt x="1" y="1204"/>
                  </a:lnTo>
                  <a:lnTo>
                    <a:pt x="5420" y="1204"/>
                  </a:lnTo>
                  <a:lnTo>
                    <a:pt x="55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9"/>
            <p:cNvSpPr/>
            <p:nvPr/>
          </p:nvSpPr>
          <p:spPr>
            <a:xfrm>
              <a:off x="3283361" y="2002821"/>
              <a:ext cx="173713" cy="255446"/>
            </a:xfrm>
            <a:custGeom>
              <a:avLst/>
              <a:gdLst/>
              <a:ahLst/>
              <a:cxnLst/>
              <a:rect l="l" t="t" r="r" b="b"/>
              <a:pathLst>
                <a:path w="10238" h="15055" extrusionOk="0">
                  <a:moveTo>
                    <a:pt x="4667" y="0"/>
                  </a:moveTo>
                  <a:lnTo>
                    <a:pt x="3764" y="151"/>
                  </a:lnTo>
                  <a:lnTo>
                    <a:pt x="3463" y="301"/>
                  </a:lnTo>
                  <a:lnTo>
                    <a:pt x="3011" y="753"/>
                  </a:lnTo>
                  <a:lnTo>
                    <a:pt x="2259" y="1807"/>
                  </a:lnTo>
                  <a:lnTo>
                    <a:pt x="1657" y="3162"/>
                  </a:lnTo>
                  <a:lnTo>
                    <a:pt x="1054" y="4818"/>
                  </a:lnTo>
                  <a:lnTo>
                    <a:pt x="302" y="7678"/>
                  </a:lnTo>
                  <a:lnTo>
                    <a:pt x="1" y="8882"/>
                  </a:lnTo>
                  <a:lnTo>
                    <a:pt x="6925" y="15054"/>
                  </a:lnTo>
                  <a:lnTo>
                    <a:pt x="7528" y="13699"/>
                  </a:lnTo>
                  <a:lnTo>
                    <a:pt x="8882" y="10689"/>
                  </a:lnTo>
                  <a:lnTo>
                    <a:pt x="9635" y="8882"/>
                  </a:lnTo>
                  <a:lnTo>
                    <a:pt x="10087" y="7226"/>
                  </a:lnTo>
                  <a:lnTo>
                    <a:pt x="10237" y="5570"/>
                  </a:lnTo>
                  <a:lnTo>
                    <a:pt x="10237" y="4968"/>
                  </a:lnTo>
                  <a:lnTo>
                    <a:pt x="10087" y="4366"/>
                  </a:lnTo>
                  <a:lnTo>
                    <a:pt x="9485" y="3463"/>
                  </a:lnTo>
                  <a:lnTo>
                    <a:pt x="8882" y="2409"/>
                  </a:lnTo>
                  <a:lnTo>
                    <a:pt x="8130" y="1656"/>
                  </a:lnTo>
                  <a:lnTo>
                    <a:pt x="7377" y="903"/>
                  </a:lnTo>
                  <a:lnTo>
                    <a:pt x="6474" y="452"/>
                  </a:lnTo>
                  <a:lnTo>
                    <a:pt x="572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9"/>
            <p:cNvSpPr/>
            <p:nvPr/>
          </p:nvSpPr>
          <p:spPr>
            <a:xfrm>
              <a:off x="3319129" y="1979830"/>
              <a:ext cx="472545" cy="572178"/>
            </a:xfrm>
            <a:custGeom>
              <a:avLst/>
              <a:gdLst/>
              <a:ahLst/>
              <a:cxnLst/>
              <a:rect l="l" t="t" r="r" b="b"/>
              <a:pathLst>
                <a:path w="27850" h="33722" extrusionOk="0">
                  <a:moveTo>
                    <a:pt x="13398" y="0"/>
                  </a:moveTo>
                  <a:lnTo>
                    <a:pt x="8430" y="151"/>
                  </a:lnTo>
                  <a:lnTo>
                    <a:pt x="5570" y="452"/>
                  </a:lnTo>
                  <a:lnTo>
                    <a:pt x="3011" y="753"/>
                  </a:lnTo>
                  <a:lnTo>
                    <a:pt x="2258" y="904"/>
                  </a:lnTo>
                  <a:lnTo>
                    <a:pt x="1656" y="1205"/>
                  </a:lnTo>
                  <a:lnTo>
                    <a:pt x="1054" y="1656"/>
                  </a:lnTo>
                  <a:lnTo>
                    <a:pt x="602" y="2258"/>
                  </a:lnTo>
                  <a:lnTo>
                    <a:pt x="301" y="2861"/>
                  </a:lnTo>
                  <a:lnTo>
                    <a:pt x="0" y="3613"/>
                  </a:lnTo>
                  <a:lnTo>
                    <a:pt x="0" y="4366"/>
                  </a:lnTo>
                  <a:lnTo>
                    <a:pt x="0" y="5119"/>
                  </a:lnTo>
                  <a:lnTo>
                    <a:pt x="1506" y="11893"/>
                  </a:lnTo>
                  <a:lnTo>
                    <a:pt x="2409" y="17312"/>
                  </a:lnTo>
                  <a:lnTo>
                    <a:pt x="2860" y="21829"/>
                  </a:lnTo>
                  <a:lnTo>
                    <a:pt x="3162" y="25893"/>
                  </a:lnTo>
                  <a:lnTo>
                    <a:pt x="3162" y="26495"/>
                  </a:lnTo>
                  <a:lnTo>
                    <a:pt x="2860" y="27097"/>
                  </a:lnTo>
                  <a:lnTo>
                    <a:pt x="2409" y="28151"/>
                  </a:lnTo>
                  <a:lnTo>
                    <a:pt x="2108" y="28753"/>
                  </a:lnTo>
                  <a:lnTo>
                    <a:pt x="1807" y="29355"/>
                  </a:lnTo>
                  <a:lnTo>
                    <a:pt x="1807" y="30259"/>
                  </a:lnTo>
                  <a:lnTo>
                    <a:pt x="1807" y="31312"/>
                  </a:lnTo>
                  <a:lnTo>
                    <a:pt x="2108" y="32216"/>
                  </a:lnTo>
                  <a:lnTo>
                    <a:pt x="2559" y="32818"/>
                  </a:lnTo>
                  <a:lnTo>
                    <a:pt x="2860" y="33269"/>
                  </a:lnTo>
                  <a:lnTo>
                    <a:pt x="3011" y="33721"/>
                  </a:lnTo>
                  <a:lnTo>
                    <a:pt x="24689" y="33721"/>
                  </a:lnTo>
                  <a:lnTo>
                    <a:pt x="24839" y="33269"/>
                  </a:lnTo>
                  <a:lnTo>
                    <a:pt x="25140" y="32968"/>
                  </a:lnTo>
                  <a:lnTo>
                    <a:pt x="25441" y="32667"/>
                  </a:lnTo>
                  <a:lnTo>
                    <a:pt x="25742" y="31915"/>
                  </a:lnTo>
                  <a:lnTo>
                    <a:pt x="25893" y="30409"/>
                  </a:lnTo>
                  <a:lnTo>
                    <a:pt x="25742" y="29355"/>
                  </a:lnTo>
                  <a:lnTo>
                    <a:pt x="25592" y="28151"/>
                  </a:lnTo>
                  <a:lnTo>
                    <a:pt x="25742" y="26796"/>
                  </a:lnTo>
                  <a:lnTo>
                    <a:pt x="26495" y="22732"/>
                  </a:lnTo>
                  <a:lnTo>
                    <a:pt x="26947" y="19119"/>
                  </a:lnTo>
                  <a:lnTo>
                    <a:pt x="27398" y="15958"/>
                  </a:lnTo>
                  <a:lnTo>
                    <a:pt x="27549" y="13248"/>
                  </a:lnTo>
                  <a:lnTo>
                    <a:pt x="27850" y="8882"/>
                  </a:lnTo>
                  <a:lnTo>
                    <a:pt x="27850" y="5721"/>
                  </a:lnTo>
                  <a:lnTo>
                    <a:pt x="27699" y="4818"/>
                  </a:lnTo>
                  <a:lnTo>
                    <a:pt x="27549" y="4065"/>
                  </a:lnTo>
                  <a:lnTo>
                    <a:pt x="27097" y="3312"/>
                  </a:lnTo>
                  <a:lnTo>
                    <a:pt x="26646" y="2560"/>
                  </a:lnTo>
                  <a:lnTo>
                    <a:pt x="26043" y="1957"/>
                  </a:lnTo>
                  <a:lnTo>
                    <a:pt x="25441" y="1506"/>
                  </a:lnTo>
                  <a:lnTo>
                    <a:pt x="24689" y="1205"/>
                  </a:lnTo>
                  <a:lnTo>
                    <a:pt x="23785" y="904"/>
                  </a:lnTo>
                  <a:lnTo>
                    <a:pt x="21076" y="603"/>
                  </a:lnTo>
                  <a:lnTo>
                    <a:pt x="18215" y="151"/>
                  </a:lnTo>
                  <a:lnTo>
                    <a:pt x="1580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9"/>
            <p:cNvSpPr/>
            <p:nvPr/>
          </p:nvSpPr>
          <p:spPr>
            <a:xfrm>
              <a:off x="3319129" y="1979830"/>
              <a:ext cx="472545" cy="572178"/>
            </a:xfrm>
            <a:custGeom>
              <a:avLst/>
              <a:gdLst/>
              <a:ahLst/>
              <a:cxnLst/>
              <a:rect l="l" t="t" r="r" b="b"/>
              <a:pathLst>
                <a:path w="27850" h="33722" fill="none" extrusionOk="0">
                  <a:moveTo>
                    <a:pt x="27850" y="5721"/>
                  </a:moveTo>
                  <a:lnTo>
                    <a:pt x="27850" y="5721"/>
                  </a:lnTo>
                  <a:lnTo>
                    <a:pt x="27850" y="8882"/>
                  </a:lnTo>
                  <a:lnTo>
                    <a:pt x="27549" y="13248"/>
                  </a:lnTo>
                  <a:lnTo>
                    <a:pt x="27398" y="15958"/>
                  </a:lnTo>
                  <a:lnTo>
                    <a:pt x="26947" y="19119"/>
                  </a:lnTo>
                  <a:lnTo>
                    <a:pt x="26495" y="22732"/>
                  </a:lnTo>
                  <a:lnTo>
                    <a:pt x="25742" y="26796"/>
                  </a:lnTo>
                  <a:lnTo>
                    <a:pt x="25742" y="26796"/>
                  </a:lnTo>
                  <a:lnTo>
                    <a:pt x="25592" y="28151"/>
                  </a:lnTo>
                  <a:lnTo>
                    <a:pt x="25742" y="29355"/>
                  </a:lnTo>
                  <a:lnTo>
                    <a:pt x="25893" y="30409"/>
                  </a:lnTo>
                  <a:lnTo>
                    <a:pt x="25742" y="31915"/>
                  </a:lnTo>
                  <a:lnTo>
                    <a:pt x="25742" y="31915"/>
                  </a:lnTo>
                  <a:lnTo>
                    <a:pt x="25441" y="32667"/>
                  </a:lnTo>
                  <a:lnTo>
                    <a:pt x="25140" y="32968"/>
                  </a:lnTo>
                  <a:lnTo>
                    <a:pt x="24839" y="33269"/>
                  </a:lnTo>
                  <a:lnTo>
                    <a:pt x="24689" y="33721"/>
                  </a:lnTo>
                  <a:lnTo>
                    <a:pt x="3011" y="33721"/>
                  </a:lnTo>
                  <a:lnTo>
                    <a:pt x="3011" y="33721"/>
                  </a:lnTo>
                  <a:lnTo>
                    <a:pt x="2860" y="33269"/>
                  </a:lnTo>
                  <a:lnTo>
                    <a:pt x="2559" y="32818"/>
                  </a:lnTo>
                  <a:lnTo>
                    <a:pt x="2108" y="32216"/>
                  </a:lnTo>
                  <a:lnTo>
                    <a:pt x="1807" y="31312"/>
                  </a:lnTo>
                  <a:lnTo>
                    <a:pt x="1807" y="31312"/>
                  </a:lnTo>
                  <a:lnTo>
                    <a:pt x="1807" y="30259"/>
                  </a:lnTo>
                  <a:lnTo>
                    <a:pt x="1807" y="29355"/>
                  </a:lnTo>
                  <a:lnTo>
                    <a:pt x="2108" y="28753"/>
                  </a:lnTo>
                  <a:lnTo>
                    <a:pt x="2409" y="28151"/>
                  </a:lnTo>
                  <a:lnTo>
                    <a:pt x="2860" y="27097"/>
                  </a:lnTo>
                  <a:lnTo>
                    <a:pt x="3162" y="26495"/>
                  </a:lnTo>
                  <a:lnTo>
                    <a:pt x="3162" y="25893"/>
                  </a:lnTo>
                  <a:lnTo>
                    <a:pt x="3162" y="25893"/>
                  </a:lnTo>
                  <a:lnTo>
                    <a:pt x="2860" y="21829"/>
                  </a:lnTo>
                  <a:lnTo>
                    <a:pt x="2409" y="17312"/>
                  </a:lnTo>
                  <a:lnTo>
                    <a:pt x="1506" y="11893"/>
                  </a:lnTo>
                  <a:lnTo>
                    <a:pt x="0" y="5119"/>
                  </a:lnTo>
                  <a:lnTo>
                    <a:pt x="0" y="5119"/>
                  </a:lnTo>
                  <a:lnTo>
                    <a:pt x="0" y="4366"/>
                  </a:lnTo>
                  <a:lnTo>
                    <a:pt x="0" y="3613"/>
                  </a:lnTo>
                  <a:lnTo>
                    <a:pt x="301" y="2861"/>
                  </a:lnTo>
                  <a:lnTo>
                    <a:pt x="602" y="2258"/>
                  </a:lnTo>
                  <a:lnTo>
                    <a:pt x="1054" y="1656"/>
                  </a:lnTo>
                  <a:lnTo>
                    <a:pt x="1656" y="1205"/>
                  </a:lnTo>
                  <a:lnTo>
                    <a:pt x="2258" y="904"/>
                  </a:lnTo>
                  <a:lnTo>
                    <a:pt x="3011" y="753"/>
                  </a:lnTo>
                  <a:lnTo>
                    <a:pt x="3011" y="753"/>
                  </a:lnTo>
                  <a:lnTo>
                    <a:pt x="5570" y="452"/>
                  </a:lnTo>
                  <a:lnTo>
                    <a:pt x="8430" y="151"/>
                  </a:lnTo>
                  <a:lnTo>
                    <a:pt x="8430" y="151"/>
                  </a:lnTo>
                  <a:lnTo>
                    <a:pt x="13398" y="0"/>
                  </a:lnTo>
                  <a:lnTo>
                    <a:pt x="15807" y="0"/>
                  </a:lnTo>
                  <a:lnTo>
                    <a:pt x="18215" y="151"/>
                  </a:lnTo>
                  <a:lnTo>
                    <a:pt x="18215" y="151"/>
                  </a:lnTo>
                  <a:lnTo>
                    <a:pt x="21076" y="603"/>
                  </a:lnTo>
                  <a:lnTo>
                    <a:pt x="23785" y="904"/>
                  </a:lnTo>
                  <a:lnTo>
                    <a:pt x="23785" y="904"/>
                  </a:lnTo>
                  <a:lnTo>
                    <a:pt x="24689" y="1205"/>
                  </a:lnTo>
                  <a:lnTo>
                    <a:pt x="25441" y="1506"/>
                  </a:lnTo>
                  <a:lnTo>
                    <a:pt x="26043" y="1957"/>
                  </a:lnTo>
                  <a:lnTo>
                    <a:pt x="26646" y="2560"/>
                  </a:lnTo>
                  <a:lnTo>
                    <a:pt x="27097" y="3312"/>
                  </a:lnTo>
                  <a:lnTo>
                    <a:pt x="27549" y="4065"/>
                  </a:lnTo>
                  <a:lnTo>
                    <a:pt x="27699" y="4818"/>
                  </a:lnTo>
                  <a:lnTo>
                    <a:pt x="27850" y="57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9"/>
            <p:cNvSpPr/>
            <p:nvPr/>
          </p:nvSpPr>
          <p:spPr>
            <a:xfrm>
              <a:off x="3712486" y="2181607"/>
              <a:ext cx="63866" cy="150722"/>
            </a:xfrm>
            <a:custGeom>
              <a:avLst/>
              <a:gdLst/>
              <a:ahLst/>
              <a:cxnLst/>
              <a:rect l="l" t="t" r="r" b="b"/>
              <a:pathLst>
                <a:path w="3764" h="8883" extrusionOk="0">
                  <a:moveTo>
                    <a:pt x="602" y="1"/>
                  </a:moveTo>
                  <a:lnTo>
                    <a:pt x="151" y="1055"/>
                  </a:lnTo>
                  <a:lnTo>
                    <a:pt x="0" y="2109"/>
                  </a:lnTo>
                  <a:lnTo>
                    <a:pt x="0" y="3313"/>
                  </a:lnTo>
                  <a:lnTo>
                    <a:pt x="301" y="4668"/>
                  </a:lnTo>
                  <a:lnTo>
                    <a:pt x="753" y="5872"/>
                  </a:lnTo>
                  <a:lnTo>
                    <a:pt x="1355" y="7076"/>
                  </a:lnTo>
                  <a:lnTo>
                    <a:pt x="2258" y="7980"/>
                  </a:lnTo>
                  <a:lnTo>
                    <a:pt x="3463" y="8883"/>
                  </a:lnTo>
                  <a:lnTo>
                    <a:pt x="3764" y="6173"/>
                  </a:lnTo>
                  <a:lnTo>
                    <a:pt x="3764" y="3614"/>
                  </a:lnTo>
                  <a:lnTo>
                    <a:pt x="2258" y="1807"/>
                  </a:lnTo>
                  <a:lnTo>
                    <a:pt x="1506" y="904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171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9"/>
            <p:cNvSpPr/>
            <p:nvPr/>
          </p:nvSpPr>
          <p:spPr>
            <a:xfrm>
              <a:off x="3712486" y="2181607"/>
              <a:ext cx="63866" cy="150722"/>
            </a:xfrm>
            <a:custGeom>
              <a:avLst/>
              <a:gdLst/>
              <a:ahLst/>
              <a:cxnLst/>
              <a:rect l="l" t="t" r="r" b="b"/>
              <a:pathLst>
                <a:path w="3764" h="8883" fill="none" extrusionOk="0">
                  <a:moveTo>
                    <a:pt x="602" y="1"/>
                  </a:moveTo>
                  <a:lnTo>
                    <a:pt x="602" y="1"/>
                  </a:lnTo>
                  <a:lnTo>
                    <a:pt x="151" y="1055"/>
                  </a:lnTo>
                  <a:lnTo>
                    <a:pt x="0" y="2109"/>
                  </a:lnTo>
                  <a:lnTo>
                    <a:pt x="0" y="3313"/>
                  </a:lnTo>
                  <a:lnTo>
                    <a:pt x="301" y="4668"/>
                  </a:lnTo>
                  <a:lnTo>
                    <a:pt x="753" y="5872"/>
                  </a:lnTo>
                  <a:lnTo>
                    <a:pt x="1355" y="7076"/>
                  </a:lnTo>
                  <a:lnTo>
                    <a:pt x="2258" y="7980"/>
                  </a:lnTo>
                  <a:lnTo>
                    <a:pt x="3463" y="8883"/>
                  </a:lnTo>
                  <a:lnTo>
                    <a:pt x="3463" y="8883"/>
                  </a:lnTo>
                  <a:lnTo>
                    <a:pt x="3764" y="6173"/>
                  </a:lnTo>
                  <a:lnTo>
                    <a:pt x="3764" y="3614"/>
                  </a:lnTo>
                  <a:lnTo>
                    <a:pt x="3764" y="3614"/>
                  </a:lnTo>
                  <a:lnTo>
                    <a:pt x="2258" y="1807"/>
                  </a:lnTo>
                  <a:lnTo>
                    <a:pt x="1506" y="904"/>
                  </a:lnTo>
                  <a:lnTo>
                    <a:pt x="6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9"/>
            <p:cNvSpPr/>
            <p:nvPr/>
          </p:nvSpPr>
          <p:spPr>
            <a:xfrm>
              <a:off x="3715032" y="2102437"/>
              <a:ext cx="309080" cy="365276"/>
            </a:xfrm>
            <a:custGeom>
              <a:avLst/>
              <a:gdLst/>
              <a:ahLst/>
              <a:cxnLst/>
              <a:rect l="l" t="t" r="r" b="b"/>
              <a:pathLst>
                <a:path w="18216" h="21528" extrusionOk="0">
                  <a:moveTo>
                    <a:pt x="5270" y="0"/>
                  </a:moveTo>
                  <a:lnTo>
                    <a:pt x="1" y="1205"/>
                  </a:lnTo>
                  <a:lnTo>
                    <a:pt x="904" y="4968"/>
                  </a:lnTo>
                  <a:lnTo>
                    <a:pt x="1958" y="8581"/>
                  </a:lnTo>
                  <a:lnTo>
                    <a:pt x="3313" y="12344"/>
                  </a:lnTo>
                  <a:lnTo>
                    <a:pt x="4818" y="15957"/>
                  </a:lnTo>
                  <a:lnTo>
                    <a:pt x="5571" y="17764"/>
                  </a:lnTo>
                  <a:lnTo>
                    <a:pt x="6624" y="19570"/>
                  </a:lnTo>
                  <a:lnTo>
                    <a:pt x="7377" y="20474"/>
                  </a:lnTo>
                  <a:lnTo>
                    <a:pt x="7829" y="20925"/>
                  </a:lnTo>
                  <a:lnTo>
                    <a:pt x="8431" y="21226"/>
                  </a:lnTo>
                  <a:lnTo>
                    <a:pt x="9184" y="21377"/>
                  </a:lnTo>
                  <a:lnTo>
                    <a:pt x="9786" y="21527"/>
                  </a:lnTo>
                  <a:lnTo>
                    <a:pt x="10840" y="21377"/>
                  </a:lnTo>
                  <a:lnTo>
                    <a:pt x="11743" y="21076"/>
                  </a:lnTo>
                  <a:lnTo>
                    <a:pt x="12345" y="20624"/>
                  </a:lnTo>
                  <a:lnTo>
                    <a:pt x="13399" y="19871"/>
                  </a:lnTo>
                  <a:lnTo>
                    <a:pt x="14904" y="18366"/>
                  </a:lnTo>
                  <a:lnTo>
                    <a:pt x="16108" y="16861"/>
                  </a:lnTo>
                  <a:lnTo>
                    <a:pt x="17162" y="15205"/>
                  </a:lnTo>
                  <a:lnTo>
                    <a:pt x="18216" y="13398"/>
                  </a:lnTo>
                  <a:lnTo>
                    <a:pt x="15958" y="11893"/>
                  </a:lnTo>
                  <a:lnTo>
                    <a:pt x="13399" y="14301"/>
                  </a:lnTo>
                  <a:lnTo>
                    <a:pt x="12044" y="15506"/>
                  </a:lnTo>
                  <a:lnTo>
                    <a:pt x="10689" y="16409"/>
                  </a:lnTo>
                  <a:lnTo>
                    <a:pt x="10547" y="16480"/>
                  </a:lnTo>
                  <a:lnTo>
                    <a:pt x="10547" y="16480"/>
                  </a:lnTo>
                  <a:lnTo>
                    <a:pt x="9485" y="14000"/>
                  </a:lnTo>
                  <a:lnTo>
                    <a:pt x="8280" y="10538"/>
                  </a:lnTo>
                  <a:lnTo>
                    <a:pt x="7227" y="7076"/>
                  </a:lnTo>
                  <a:lnTo>
                    <a:pt x="5270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9"/>
            <p:cNvSpPr/>
            <p:nvPr/>
          </p:nvSpPr>
          <p:spPr>
            <a:xfrm>
              <a:off x="3653728" y="2000259"/>
              <a:ext cx="189035" cy="265660"/>
            </a:xfrm>
            <a:custGeom>
              <a:avLst/>
              <a:gdLst/>
              <a:ahLst/>
              <a:cxnLst/>
              <a:rect l="l" t="t" r="r" b="b"/>
              <a:pathLst>
                <a:path w="11141" h="15657" extrusionOk="0">
                  <a:moveTo>
                    <a:pt x="4065" y="1"/>
                  </a:moveTo>
                  <a:lnTo>
                    <a:pt x="3162" y="151"/>
                  </a:lnTo>
                  <a:lnTo>
                    <a:pt x="2259" y="753"/>
                  </a:lnTo>
                  <a:lnTo>
                    <a:pt x="1356" y="1506"/>
                  </a:lnTo>
                  <a:lnTo>
                    <a:pt x="603" y="2560"/>
                  </a:lnTo>
                  <a:lnTo>
                    <a:pt x="151" y="3915"/>
                  </a:lnTo>
                  <a:lnTo>
                    <a:pt x="1" y="4517"/>
                  </a:lnTo>
                  <a:lnTo>
                    <a:pt x="1" y="5119"/>
                  </a:lnTo>
                  <a:lnTo>
                    <a:pt x="151" y="6926"/>
                  </a:lnTo>
                  <a:lnTo>
                    <a:pt x="603" y="8883"/>
                  </a:lnTo>
                  <a:lnTo>
                    <a:pt x="1205" y="10840"/>
                  </a:lnTo>
                  <a:lnTo>
                    <a:pt x="2560" y="14151"/>
                  </a:lnTo>
                  <a:lnTo>
                    <a:pt x="3162" y="15657"/>
                  </a:lnTo>
                  <a:lnTo>
                    <a:pt x="11141" y="10388"/>
                  </a:lnTo>
                  <a:lnTo>
                    <a:pt x="10990" y="9485"/>
                  </a:lnTo>
                  <a:lnTo>
                    <a:pt x="10237" y="7227"/>
                  </a:lnTo>
                  <a:lnTo>
                    <a:pt x="9635" y="5721"/>
                  </a:lnTo>
                  <a:lnTo>
                    <a:pt x="9033" y="4216"/>
                  </a:lnTo>
                  <a:lnTo>
                    <a:pt x="8130" y="2861"/>
                  </a:lnTo>
                  <a:lnTo>
                    <a:pt x="7227" y="1506"/>
                  </a:lnTo>
                  <a:lnTo>
                    <a:pt x="6173" y="603"/>
                  </a:lnTo>
                  <a:lnTo>
                    <a:pt x="5119" y="151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9"/>
            <p:cNvSpPr/>
            <p:nvPr/>
          </p:nvSpPr>
          <p:spPr>
            <a:xfrm>
              <a:off x="3965353" y="2237804"/>
              <a:ext cx="66428" cy="109848"/>
            </a:xfrm>
            <a:custGeom>
              <a:avLst/>
              <a:gdLst/>
              <a:ahLst/>
              <a:cxnLst/>
              <a:rect l="l" t="t" r="r" b="b"/>
              <a:pathLst>
                <a:path w="3915" h="6474" extrusionOk="0">
                  <a:moveTo>
                    <a:pt x="3011" y="1"/>
                  </a:moveTo>
                  <a:lnTo>
                    <a:pt x="2861" y="151"/>
                  </a:lnTo>
                  <a:lnTo>
                    <a:pt x="2560" y="1055"/>
                  </a:lnTo>
                  <a:lnTo>
                    <a:pt x="1958" y="1958"/>
                  </a:lnTo>
                  <a:lnTo>
                    <a:pt x="753" y="3764"/>
                  </a:lnTo>
                  <a:lnTo>
                    <a:pt x="302" y="4517"/>
                  </a:lnTo>
                  <a:lnTo>
                    <a:pt x="1" y="5270"/>
                  </a:lnTo>
                  <a:lnTo>
                    <a:pt x="1" y="5571"/>
                  </a:lnTo>
                  <a:lnTo>
                    <a:pt x="1" y="5872"/>
                  </a:lnTo>
                  <a:lnTo>
                    <a:pt x="302" y="6173"/>
                  </a:lnTo>
                  <a:lnTo>
                    <a:pt x="603" y="6323"/>
                  </a:lnTo>
                  <a:lnTo>
                    <a:pt x="1054" y="6474"/>
                  </a:lnTo>
                  <a:lnTo>
                    <a:pt x="1656" y="6323"/>
                  </a:lnTo>
                  <a:lnTo>
                    <a:pt x="2108" y="6022"/>
                  </a:lnTo>
                  <a:lnTo>
                    <a:pt x="2710" y="5571"/>
                  </a:lnTo>
                  <a:lnTo>
                    <a:pt x="3463" y="4517"/>
                  </a:lnTo>
                  <a:lnTo>
                    <a:pt x="3764" y="4216"/>
                  </a:lnTo>
                  <a:lnTo>
                    <a:pt x="3915" y="3764"/>
                  </a:lnTo>
                  <a:lnTo>
                    <a:pt x="3915" y="3463"/>
                  </a:lnTo>
                  <a:lnTo>
                    <a:pt x="3613" y="2861"/>
                  </a:lnTo>
                  <a:lnTo>
                    <a:pt x="3463" y="2108"/>
                  </a:lnTo>
                  <a:lnTo>
                    <a:pt x="3312" y="1657"/>
                  </a:lnTo>
                  <a:lnTo>
                    <a:pt x="3463" y="904"/>
                  </a:lnTo>
                  <a:lnTo>
                    <a:pt x="3463" y="452"/>
                  </a:lnTo>
                  <a:lnTo>
                    <a:pt x="3162" y="151"/>
                  </a:lnTo>
                  <a:lnTo>
                    <a:pt x="3011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9"/>
            <p:cNvSpPr/>
            <p:nvPr/>
          </p:nvSpPr>
          <p:spPr>
            <a:xfrm>
              <a:off x="3967915" y="2260795"/>
              <a:ext cx="91964" cy="89419"/>
            </a:xfrm>
            <a:custGeom>
              <a:avLst/>
              <a:gdLst/>
              <a:ahLst/>
              <a:cxnLst/>
              <a:rect l="l" t="t" r="r" b="b"/>
              <a:pathLst>
                <a:path w="5420" h="5270" extrusionOk="0">
                  <a:moveTo>
                    <a:pt x="4366" y="1"/>
                  </a:moveTo>
                  <a:lnTo>
                    <a:pt x="4065" y="151"/>
                  </a:lnTo>
                  <a:lnTo>
                    <a:pt x="3764" y="302"/>
                  </a:lnTo>
                  <a:lnTo>
                    <a:pt x="3312" y="904"/>
                  </a:lnTo>
                  <a:lnTo>
                    <a:pt x="2860" y="1356"/>
                  </a:lnTo>
                  <a:lnTo>
                    <a:pt x="2710" y="1356"/>
                  </a:lnTo>
                  <a:lnTo>
                    <a:pt x="1957" y="1657"/>
                  </a:lnTo>
                  <a:lnTo>
                    <a:pt x="1054" y="2409"/>
                  </a:lnTo>
                  <a:lnTo>
                    <a:pt x="0" y="3764"/>
                  </a:lnTo>
                  <a:lnTo>
                    <a:pt x="1656" y="5270"/>
                  </a:lnTo>
                  <a:lnTo>
                    <a:pt x="2258" y="5270"/>
                  </a:lnTo>
                  <a:lnTo>
                    <a:pt x="3011" y="4968"/>
                  </a:lnTo>
                  <a:lnTo>
                    <a:pt x="3613" y="4818"/>
                  </a:lnTo>
                  <a:lnTo>
                    <a:pt x="4215" y="4517"/>
                  </a:lnTo>
                  <a:lnTo>
                    <a:pt x="4817" y="4065"/>
                  </a:lnTo>
                  <a:lnTo>
                    <a:pt x="4968" y="3915"/>
                  </a:lnTo>
                  <a:lnTo>
                    <a:pt x="5269" y="3463"/>
                  </a:lnTo>
                  <a:lnTo>
                    <a:pt x="5419" y="3011"/>
                  </a:lnTo>
                  <a:lnTo>
                    <a:pt x="5269" y="1807"/>
                  </a:lnTo>
                  <a:lnTo>
                    <a:pt x="5118" y="904"/>
                  </a:lnTo>
                  <a:lnTo>
                    <a:pt x="4817" y="452"/>
                  </a:lnTo>
                  <a:lnTo>
                    <a:pt x="4667" y="151"/>
                  </a:lnTo>
                  <a:lnTo>
                    <a:pt x="4366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9"/>
            <p:cNvSpPr/>
            <p:nvPr/>
          </p:nvSpPr>
          <p:spPr>
            <a:xfrm>
              <a:off x="3454496" y="1571150"/>
              <a:ext cx="258008" cy="344831"/>
            </a:xfrm>
            <a:custGeom>
              <a:avLst/>
              <a:gdLst/>
              <a:ahLst/>
              <a:cxnLst/>
              <a:rect l="l" t="t" r="r" b="b"/>
              <a:pathLst>
                <a:path w="15206" h="20323" extrusionOk="0">
                  <a:moveTo>
                    <a:pt x="7377" y="0"/>
                  </a:moveTo>
                  <a:lnTo>
                    <a:pt x="6474" y="151"/>
                  </a:lnTo>
                  <a:lnTo>
                    <a:pt x="5571" y="301"/>
                  </a:lnTo>
                  <a:lnTo>
                    <a:pt x="4818" y="602"/>
                  </a:lnTo>
                  <a:lnTo>
                    <a:pt x="4065" y="1054"/>
                  </a:lnTo>
                  <a:lnTo>
                    <a:pt x="3313" y="1506"/>
                  </a:lnTo>
                  <a:lnTo>
                    <a:pt x="2710" y="2108"/>
                  </a:lnTo>
                  <a:lnTo>
                    <a:pt x="2108" y="2860"/>
                  </a:lnTo>
                  <a:lnTo>
                    <a:pt x="1506" y="3613"/>
                  </a:lnTo>
                  <a:lnTo>
                    <a:pt x="1205" y="4366"/>
                  </a:lnTo>
                  <a:lnTo>
                    <a:pt x="904" y="5269"/>
                  </a:lnTo>
                  <a:lnTo>
                    <a:pt x="603" y="6323"/>
                  </a:lnTo>
                  <a:lnTo>
                    <a:pt x="151" y="9635"/>
                  </a:lnTo>
                  <a:lnTo>
                    <a:pt x="1" y="10990"/>
                  </a:lnTo>
                  <a:lnTo>
                    <a:pt x="1" y="12344"/>
                  </a:lnTo>
                  <a:lnTo>
                    <a:pt x="151" y="13549"/>
                  </a:lnTo>
                  <a:lnTo>
                    <a:pt x="452" y="14602"/>
                  </a:lnTo>
                  <a:lnTo>
                    <a:pt x="904" y="15656"/>
                  </a:lnTo>
                  <a:lnTo>
                    <a:pt x="1506" y="16861"/>
                  </a:lnTo>
                  <a:lnTo>
                    <a:pt x="2108" y="17764"/>
                  </a:lnTo>
                  <a:lnTo>
                    <a:pt x="2861" y="18366"/>
                  </a:lnTo>
                  <a:lnTo>
                    <a:pt x="3614" y="18968"/>
                  </a:lnTo>
                  <a:lnTo>
                    <a:pt x="4366" y="19570"/>
                  </a:lnTo>
                  <a:lnTo>
                    <a:pt x="5270" y="19871"/>
                  </a:lnTo>
                  <a:lnTo>
                    <a:pt x="6022" y="20172"/>
                  </a:lnTo>
                  <a:lnTo>
                    <a:pt x="6926" y="20323"/>
                  </a:lnTo>
                  <a:lnTo>
                    <a:pt x="8732" y="20323"/>
                  </a:lnTo>
                  <a:lnTo>
                    <a:pt x="9485" y="20022"/>
                  </a:lnTo>
                  <a:lnTo>
                    <a:pt x="10388" y="19721"/>
                  </a:lnTo>
                  <a:lnTo>
                    <a:pt x="11141" y="19269"/>
                  </a:lnTo>
                  <a:lnTo>
                    <a:pt x="11743" y="18818"/>
                  </a:lnTo>
                  <a:lnTo>
                    <a:pt x="12496" y="18215"/>
                  </a:lnTo>
                  <a:lnTo>
                    <a:pt x="13098" y="17463"/>
                  </a:lnTo>
                  <a:lnTo>
                    <a:pt x="13549" y="16559"/>
                  </a:lnTo>
                  <a:lnTo>
                    <a:pt x="14151" y="14753"/>
                  </a:lnTo>
                  <a:lnTo>
                    <a:pt x="14754" y="12796"/>
                  </a:lnTo>
                  <a:lnTo>
                    <a:pt x="15055" y="10538"/>
                  </a:lnTo>
                  <a:lnTo>
                    <a:pt x="15205" y="8430"/>
                  </a:lnTo>
                  <a:lnTo>
                    <a:pt x="14904" y="6323"/>
                  </a:lnTo>
                  <a:lnTo>
                    <a:pt x="14754" y="5269"/>
                  </a:lnTo>
                  <a:lnTo>
                    <a:pt x="14302" y="4366"/>
                  </a:lnTo>
                  <a:lnTo>
                    <a:pt x="13850" y="3463"/>
                  </a:lnTo>
                  <a:lnTo>
                    <a:pt x="13248" y="2559"/>
                  </a:lnTo>
                  <a:lnTo>
                    <a:pt x="12646" y="1807"/>
                  </a:lnTo>
                  <a:lnTo>
                    <a:pt x="11893" y="1205"/>
                  </a:lnTo>
                  <a:lnTo>
                    <a:pt x="10990" y="753"/>
                  </a:lnTo>
                  <a:lnTo>
                    <a:pt x="10087" y="301"/>
                  </a:lnTo>
                  <a:lnTo>
                    <a:pt x="9184" y="151"/>
                  </a:lnTo>
                  <a:lnTo>
                    <a:pt x="8280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9"/>
            <p:cNvSpPr/>
            <p:nvPr/>
          </p:nvSpPr>
          <p:spPr>
            <a:xfrm>
              <a:off x="3454496" y="1571150"/>
              <a:ext cx="258008" cy="344831"/>
            </a:xfrm>
            <a:custGeom>
              <a:avLst/>
              <a:gdLst/>
              <a:ahLst/>
              <a:cxnLst/>
              <a:rect l="l" t="t" r="r" b="b"/>
              <a:pathLst>
                <a:path w="15206" h="20323" fill="none" extrusionOk="0">
                  <a:moveTo>
                    <a:pt x="603" y="6323"/>
                  </a:moveTo>
                  <a:lnTo>
                    <a:pt x="603" y="6323"/>
                  </a:lnTo>
                  <a:lnTo>
                    <a:pt x="151" y="9635"/>
                  </a:lnTo>
                  <a:lnTo>
                    <a:pt x="1" y="10990"/>
                  </a:lnTo>
                  <a:lnTo>
                    <a:pt x="1" y="12344"/>
                  </a:lnTo>
                  <a:lnTo>
                    <a:pt x="151" y="13549"/>
                  </a:lnTo>
                  <a:lnTo>
                    <a:pt x="452" y="14602"/>
                  </a:lnTo>
                  <a:lnTo>
                    <a:pt x="904" y="15656"/>
                  </a:lnTo>
                  <a:lnTo>
                    <a:pt x="1506" y="16861"/>
                  </a:lnTo>
                  <a:lnTo>
                    <a:pt x="1506" y="16861"/>
                  </a:lnTo>
                  <a:lnTo>
                    <a:pt x="2108" y="17764"/>
                  </a:lnTo>
                  <a:lnTo>
                    <a:pt x="2861" y="18366"/>
                  </a:lnTo>
                  <a:lnTo>
                    <a:pt x="3614" y="18968"/>
                  </a:lnTo>
                  <a:lnTo>
                    <a:pt x="4366" y="19570"/>
                  </a:lnTo>
                  <a:lnTo>
                    <a:pt x="5270" y="19871"/>
                  </a:lnTo>
                  <a:lnTo>
                    <a:pt x="6022" y="20172"/>
                  </a:lnTo>
                  <a:lnTo>
                    <a:pt x="6926" y="20323"/>
                  </a:lnTo>
                  <a:lnTo>
                    <a:pt x="7829" y="20323"/>
                  </a:lnTo>
                  <a:lnTo>
                    <a:pt x="8732" y="20323"/>
                  </a:lnTo>
                  <a:lnTo>
                    <a:pt x="9485" y="20022"/>
                  </a:lnTo>
                  <a:lnTo>
                    <a:pt x="10388" y="19721"/>
                  </a:lnTo>
                  <a:lnTo>
                    <a:pt x="11141" y="19269"/>
                  </a:lnTo>
                  <a:lnTo>
                    <a:pt x="11743" y="18818"/>
                  </a:lnTo>
                  <a:lnTo>
                    <a:pt x="12496" y="18215"/>
                  </a:lnTo>
                  <a:lnTo>
                    <a:pt x="13098" y="17463"/>
                  </a:lnTo>
                  <a:lnTo>
                    <a:pt x="13549" y="16559"/>
                  </a:lnTo>
                  <a:lnTo>
                    <a:pt x="13549" y="16559"/>
                  </a:lnTo>
                  <a:lnTo>
                    <a:pt x="14151" y="14753"/>
                  </a:lnTo>
                  <a:lnTo>
                    <a:pt x="14754" y="12796"/>
                  </a:lnTo>
                  <a:lnTo>
                    <a:pt x="15055" y="10538"/>
                  </a:lnTo>
                  <a:lnTo>
                    <a:pt x="15205" y="8430"/>
                  </a:lnTo>
                  <a:lnTo>
                    <a:pt x="14904" y="6323"/>
                  </a:lnTo>
                  <a:lnTo>
                    <a:pt x="14754" y="5269"/>
                  </a:lnTo>
                  <a:lnTo>
                    <a:pt x="14302" y="4366"/>
                  </a:lnTo>
                  <a:lnTo>
                    <a:pt x="13850" y="3463"/>
                  </a:lnTo>
                  <a:lnTo>
                    <a:pt x="13248" y="2559"/>
                  </a:lnTo>
                  <a:lnTo>
                    <a:pt x="12646" y="1807"/>
                  </a:lnTo>
                  <a:lnTo>
                    <a:pt x="11893" y="1205"/>
                  </a:lnTo>
                  <a:lnTo>
                    <a:pt x="11893" y="1205"/>
                  </a:lnTo>
                  <a:lnTo>
                    <a:pt x="10990" y="753"/>
                  </a:lnTo>
                  <a:lnTo>
                    <a:pt x="10087" y="301"/>
                  </a:lnTo>
                  <a:lnTo>
                    <a:pt x="9184" y="151"/>
                  </a:lnTo>
                  <a:lnTo>
                    <a:pt x="8280" y="0"/>
                  </a:lnTo>
                  <a:lnTo>
                    <a:pt x="7377" y="0"/>
                  </a:lnTo>
                  <a:lnTo>
                    <a:pt x="6474" y="151"/>
                  </a:lnTo>
                  <a:lnTo>
                    <a:pt x="5571" y="301"/>
                  </a:lnTo>
                  <a:lnTo>
                    <a:pt x="4818" y="602"/>
                  </a:lnTo>
                  <a:lnTo>
                    <a:pt x="4065" y="1054"/>
                  </a:lnTo>
                  <a:lnTo>
                    <a:pt x="3313" y="1506"/>
                  </a:lnTo>
                  <a:lnTo>
                    <a:pt x="2710" y="2108"/>
                  </a:lnTo>
                  <a:lnTo>
                    <a:pt x="2108" y="2860"/>
                  </a:lnTo>
                  <a:lnTo>
                    <a:pt x="1506" y="3613"/>
                  </a:lnTo>
                  <a:lnTo>
                    <a:pt x="1205" y="4366"/>
                  </a:lnTo>
                  <a:lnTo>
                    <a:pt x="904" y="5269"/>
                  </a:lnTo>
                  <a:lnTo>
                    <a:pt x="603" y="63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9"/>
            <p:cNvSpPr/>
            <p:nvPr/>
          </p:nvSpPr>
          <p:spPr>
            <a:xfrm>
              <a:off x="3377870" y="1555812"/>
              <a:ext cx="334633" cy="334633"/>
            </a:xfrm>
            <a:custGeom>
              <a:avLst/>
              <a:gdLst/>
              <a:ahLst/>
              <a:cxnLst/>
              <a:rect l="l" t="t" r="r" b="b"/>
              <a:pathLst>
                <a:path w="19722" h="19722" extrusionOk="0">
                  <a:moveTo>
                    <a:pt x="10538" y="1"/>
                  </a:moveTo>
                  <a:lnTo>
                    <a:pt x="9635" y="152"/>
                  </a:lnTo>
                  <a:lnTo>
                    <a:pt x="8732" y="302"/>
                  </a:lnTo>
                  <a:lnTo>
                    <a:pt x="8130" y="603"/>
                  </a:lnTo>
                  <a:lnTo>
                    <a:pt x="7076" y="1205"/>
                  </a:lnTo>
                  <a:lnTo>
                    <a:pt x="6323" y="1958"/>
                  </a:lnTo>
                  <a:lnTo>
                    <a:pt x="5872" y="2711"/>
                  </a:lnTo>
                  <a:lnTo>
                    <a:pt x="5721" y="3313"/>
                  </a:lnTo>
                  <a:lnTo>
                    <a:pt x="5721" y="3915"/>
                  </a:lnTo>
                  <a:lnTo>
                    <a:pt x="5269" y="4066"/>
                  </a:lnTo>
                  <a:lnTo>
                    <a:pt x="4818" y="4517"/>
                  </a:lnTo>
                  <a:lnTo>
                    <a:pt x="3312" y="5721"/>
                  </a:lnTo>
                  <a:lnTo>
                    <a:pt x="2560" y="6625"/>
                  </a:lnTo>
                  <a:lnTo>
                    <a:pt x="1807" y="7678"/>
                  </a:lnTo>
                  <a:lnTo>
                    <a:pt x="1054" y="8732"/>
                  </a:lnTo>
                  <a:lnTo>
                    <a:pt x="452" y="9937"/>
                  </a:lnTo>
                  <a:lnTo>
                    <a:pt x="151" y="11141"/>
                  </a:lnTo>
                  <a:lnTo>
                    <a:pt x="1" y="12345"/>
                  </a:lnTo>
                  <a:lnTo>
                    <a:pt x="151" y="13549"/>
                  </a:lnTo>
                  <a:lnTo>
                    <a:pt x="302" y="14152"/>
                  </a:lnTo>
                  <a:lnTo>
                    <a:pt x="603" y="14754"/>
                  </a:lnTo>
                  <a:lnTo>
                    <a:pt x="1054" y="15356"/>
                  </a:lnTo>
                  <a:lnTo>
                    <a:pt x="1506" y="15958"/>
                  </a:lnTo>
                  <a:lnTo>
                    <a:pt x="2259" y="16560"/>
                  </a:lnTo>
                  <a:lnTo>
                    <a:pt x="3011" y="17012"/>
                  </a:lnTo>
                  <a:lnTo>
                    <a:pt x="4818" y="18066"/>
                  </a:lnTo>
                  <a:lnTo>
                    <a:pt x="7377" y="18818"/>
                  </a:lnTo>
                  <a:lnTo>
                    <a:pt x="9936" y="19420"/>
                  </a:lnTo>
                  <a:lnTo>
                    <a:pt x="11893" y="19722"/>
                  </a:lnTo>
                  <a:lnTo>
                    <a:pt x="13549" y="19722"/>
                  </a:lnTo>
                  <a:lnTo>
                    <a:pt x="14904" y="19420"/>
                  </a:lnTo>
                  <a:lnTo>
                    <a:pt x="15807" y="18818"/>
                  </a:lnTo>
                  <a:lnTo>
                    <a:pt x="16409" y="18216"/>
                  </a:lnTo>
                  <a:lnTo>
                    <a:pt x="16861" y="17463"/>
                  </a:lnTo>
                  <a:lnTo>
                    <a:pt x="17012" y="16560"/>
                  </a:lnTo>
                  <a:lnTo>
                    <a:pt x="17012" y="15657"/>
                  </a:lnTo>
                  <a:lnTo>
                    <a:pt x="16861" y="14603"/>
                  </a:lnTo>
                  <a:lnTo>
                    <a:pt x="16409" y="12947"/>
                  </a:lnTo>
                  <a:lnTo>
                    <a:pt x="15807" y="11592"/>
                  </a:lnTo>
                  <a:lnTo>
                    <a:pt x="15657" y="11141"/>
                  </a:lnTo>
                  <a:lnTo>
                    <a:pt x="17162" y="9937"/>
                  </a:lnTo>
                  <a:lnTo>
                    <a:pt x="17915" y="9334"/>
                  </a:lnTo>
                  <a:lnTo>
                    <a:pt x="18517" y="8582"/>
                  </a:lnTo>
                  <a:lnTo>
                    <a:pt x="19119" y="7829"/>
                  </a:lnTo>
                  <a:lnTo>
                    <a:pt x="19420" y="6926"/>
                  </a:lnTo>
                  <a:lnTo>
                    <a:pt x="19721" y="6023"/>
                  </a:lnTo>
                  <a:lnTo>
                    <a:pt x="19721" y="5119"/>
                  </a:lnTo>
                  <a:lnTo>
                    <a:pt x="19571" y="4066"/>
                  </a:lnTo>
                  <a:lnTo>
                    <a:pt x="19119" y="3162"/>
                  </a:lnTo>
                  <a:lnTo>
                    <a:pt x="18366" y="2259"/>
                  </a:lnTo>
                  <a:lnTo>
                    <a:pt x="17313" y="1506"/>
                  </a:lnTo>
                  <a:lnTo>
                    <a:pt x="16108" y="904"/>
                  </a:lnTo>
                  <a:lnTo>
                    <a:pt x="14753" y="453"/>
                  </a:lnTo>
                  <a:lnTo>
                    <a:pt x="132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9"/>
            <p:cNvSpPr/>
            <p:nvPr/>
          </p:nvSpPr>
          <p:spPr>
            <a:xfrm>
              <a:off x="3377870" y="1555812"/>
              <a:ext cx="334633" cy="334633"/>
            </a:xfrm>
            <a:custGeom>
              <a:avLst/>
              <a:gdLst/>
              <a:ahLst/>
              <a:cxnLst/>
              <a:rect l="l" t="t" r="r" b="b"/>
              <a:pathLst>
                <a:path w="19722" h="19722" fill="none" extrusionOk="0">
                  <a:moveTo>
                    <a:pt x="15657" y="11141"/>
                  </a:moveTo>
                  <a:lnTo>
                    <a:pt x="15657" y="11141"/>
                  </a:lnTo>
                  <a:lnTo>
                    <a:pt x="17162" y="9937"/>
                  </a:lnTo>
                  <a:lnTo>
                    <a:pt x="17915" y="9334"/>
                  </a:lnTo>
                  <a:lnTo>
                    <a:pt x="18517" y="8582"/>
                  </a:lnTo>
                  <a:lnTo>
                    <a:pt x="19119" y="7829"/>
                  </a:lnTo>
                  <a:lnTo>
                    <a:pt x="19420" y="6926"/>
                  </a:lnTo>
                  <a:lnTo>
                    <a:pt x="19721" y="6023"/>
                  </a:lnTo>
                  <a:lnTo>
                    <a:pt x="19721" y="5119"/>
                  </a:lnTo>
                  <a:lnTo>
                    <a:pt x="19721" y="5119"/>
                  </a:lnTo>
                  <a:lnTo>
                    <a:pt x="19571" y="4066"/>
                  </a:lnTo>
                  <a:lnTo>
                    <a:pt x="19119" y="3162"/>
                  </a:lnTo>
                  <a:lnTo>
                    <a:pt x="18366" y="2259"/>
                  </a:lnTo>
                  <a:lnTo>
                    <a:pt x="17313" y="1506"/>
                  </a:lnTo>
                  <a:lnTo>
                    <a:pt x="16108" y="904"/>
                  </a:lnTo>
                  <a:lnTo>
                    <a:pt x="14753" y="453"/>
                  </a:lnTo>
                  <a:lnTo>
                    <a:pt x="13248" y="1"/>
                  </a:lnTo>
                  <a:lnTo>
                    <a:pt x="11592" y="1"/>
                  </a:lnTo>
                  <a:lnTo>
                    <a:pt x="11592" y="1"/>
                  </a:lnTo>
                  <a:lnTo>
                    <a:pt x="10538" y="1"/>
                  </a:lnTo>
                  <a:lnTo>
                    <a:pt x="9635" y="152"/>
                  </a:lnTo>
                  <a:lnTo>
                    <a:pt x="8732" y="302"/>
                  </a:lnTo>
                  <a:lnTo>
                    <a:pt x="8130" y="603"/>
                  </a:lnTo>
                  <a:lnTo>
                    <a:pt x="7076" y="1205"/>
                  </a:lnTo>
                  <a:lnTo>
                    <a:pt x="6323" y="1958"/>
                  </a:lnTo>
                  <a:lnTo>
                    <a:pt x="5872" y="2711"/>
                  </a:lnTo>
                  <a:lnTo>
                    <a:pt x="5721" y="3313"/>
                  </a:lnTo>
                  <a:lnTo>
                    <a:pt x="5721" y="3915"/>
                  </a:lnTo>
                  <a:lnTo>
                    <a:pt x="5721" y="3915"/>
                  </a:lnTo>
                  <a:lnTo>
                    <a:pt x="5269" y="4066"/>
                  </a:lnTo>
                  <a:lnTo>
                    <a:pt x="4818" y="4517"/>
                  </a:lnTo>
                  <a:lnTo>
                    <a:pt x="3312" y="5721"/>
                  </a:lnTo>
                  <a:lnTo>
                    <a:pt x="2560" y="6625"/>
                  </a:lnTo>
                  <a:lnTo>
                    <a:pt x="1807" y="7678"/>
                  </a:lnTo>
                  <a:lnTo>
                    <a:pt x="1054" y="8732"/>
                  </a:lnTo>
                  <a:lnTo>
                    <a:pt x="452" y="9937"/>
                  </a:lnTo>
                  <a:lnTo>
                    <a:pt x="151" y="11141"/>
                  </a:lnTo>
                  <a:lnTo>
                    <a:pt x="1" y="12345"/>
                  </a:lnTo>
                  <a:lnTo>
                    <a:pt x="151" y="13549"/>
                  </a:lnTo>
                  <a:lnTo>
                    <a:pt x="302" y="14152"/>
                  </a:lnTo>
                  <a:lnTo>
                    <a:pt x="603" y="14754"/>
                  </a:lnTo>
                  <a:lnTo>
                    <a:pt x="1054" y="15356"/>
                  </a:lnTo>
                  <a:lnTo>
                    <a:pt x="1506" y="15958"/>
                  </a:lnTo>
                  <a:lnTo>
                    <a:pt x="2259" y="16560"/>
                  </a:lnTo>
                  <a:lnTo>
                    <a:pt x="3011" y="17012"/>
                  </a:lnTo>
                  <a:lnTo>
                    <a:pt x="4818" y="18066"/>
                  </a:lnTo>
                  <a:lnTo>
                    <a:pt x="7377" y="18818"/>
                  </a:lnTo>
                  <a:lnTo>
                    <a:pt x="7377" y="18818"/>
                  </a:lnTo>
                  <a:lnTo>
                    <a:pt x="9936" y="19420"/>
                  </a:lnTo>
                  <a:lnTo>
                    <a:pt x="11893" y="19722"/>
                  </a:lnTo>
                  <a:lnTo>
                    <a:pt x="13549" y="19722"/>
                  </a:lnTo>
                  <a:lnTo>
                    <a:pt x="14904" y="19420"/>
                  </a:lnTo>
                  <a:lnTo>
                    <a:pt x="15807" y="18818"/>
                  </a:lnTo>
                  <a:lnTo>
                    <a:pt x="16409" y="18216"/>
                  </a:lnTo>
                  <a:lnTo>
                    <a:pt x="16861" y="17463"/>
                  </a:lnTo>
                  <a:lnTo>
                    <a:pt x="17012" y="16560"/>
                  </a:lnTo>
                  <a:lnTo>
                    <a:pt x="17012" y="15657"/>
                  </a:lnTo>
                  <a:lnTo>
                    <a:pt x="16861" y="14603"/>
                  </a:lnTo>
                  <a:lnTo>
                    <a:pt x="16409" y="12947"/>
                  </a:lnTo>
                  <a:lnTo>
                    <a:pt x="15807" y="11592"/>
                  </a:lnTo>
                  <a:lnTo>
                    <a:pt x="15657" y="1114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9"/>
            <p:cNvSpPr/>
            <p:nvPr/>
          </p:nvSpPr>
          <p:spPr>
            <a:xfrm>
              <a:off x="3426397" y="1629892"/>
              <a:ext cx="240124" cy="40892"/>
            </a:xfrm>
            <a:custGeom>
              <a:avLst/>
              <a:gdLst/>
              <a:ahLst/>
              <a:cxnLst/>
              <a:rect l="l" t="t" r="r" b="b"/>
              <a:pathLst>
                <a:path w="14152" h="2410" extrusionOk="0">
                  <a:moveTo>
                    <a:pt x="452" y="1"/>
                  </a:moveTo>
                  <a:lnTo>
                    <a:pt x="151" y="753"/>
                  </a:lnTo>
                  <a:lnTo>
                    <a:pt x="1" y="1355"/>
                  </a:lnTo>
                  <a:lnTo>
                    <a:pt x="1" y="1958"/>
                  </a:lnTo>
                  <a:lnTo>
                    <a:pt x="2259" y="2259"/>
                  </a:lnTo>
                  <a:lnTo>
                    <a:pt x="5721" y="2409"/>
                  </a:lnTo>
                  <a:lnTo>
                    <a:pt x="9334" y="2409"/>
                  </a:lnTo>
                  <a:lnTo>
                    <a:pt x="11141" y="2259"/>
                  </a:lnTo>
                  <a:lnTo>
                    <a:pt x="12646" y="2108"/>
                  </a:lnTo>
                  <a:lnTo>
                    <a:pt x="12947" y="1506"/>
                  </a:lnTo>
                  <a:lnTo>
                    <a:pt x="13399" y="904"/>
                  </a:lnTo>
                  <a:lnTo>
                    <a:pt x="14152" y="151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9"/>
            <p:cNvSpPr/>
            <p:nvPr/>
          </p:nvSpPr>
          <p:spPr>
            <a:xfrm>
              <a:off x="3421290" y="1499632"/>
              <a:ext cx="329526" cy="150705"/>
            </a:xfrm>
            <a:custGeom>
              <a:avLst/>
              <a:gdLst/>
              <a:ahLst/>
              <a:cxnLst/>
              <a:rect l="l" t="t" r="r" b="b"/>
              <a:pathLst>
                <a:path w="19421" h="8882" extrusionOk="0">
                  <a:moveTo>
                    <a:pt x="7979" y="0"/>
                  </a:moveTo>
                  <a:lnTo>
                    <a:pt x="6926" y="151"/>
                  </a:lnTo>
                  <a:lnTo>
                    <a:pt x="5872" y="301"/>
                  </a:lnTo>
                  <a:lnTo>
                    <a:pt x="4818" y="753"/>
                  </a:lnTo>
                  <a:lnTo>
                    <a:pt x="3915" y="1054"/>
                  </a:lnTo>
                  <a:lnTo>
                    <a:pt x="3162" y="1506"/>
                  </a:lnTo>
                  <a:lnTo>
                    <a:pt x="2409" y="2108"/>
                  </a:lnTo>
                  <a:lnTo>
                    <a:pt x="1807" y="2559"/>
                  </a:lnTo>
                  <a:lnTo>
                    <a:pt x="1205" y="3312"/>
                  </a:lnTo>
                  <a:lnTo>
                    <a:pt x="753" y="3914"/>
                  </a:lnTo>
                  <a:lnTo>
                    <a:pt x="452" y="4667"/>
                  </a:lnTo>
                  <a:lnTo>
                    <a:pt x="151" y="5269"/>
                  </a:lnTo>
                  <a:lnTo>
                    <a:pt x="1" y="6022"/>
                  </a:lnTo>
                  <a:lnTo>
                    <a:pt x="1" y="6774"/>
                  </a:lnTo>
                  <a:lnTo>
                    <a:pt x="1" y="7527"/>
                  </a:lnTo>
                  <a:lnTo>
                    <a:pt x="151" y="8280"/>
                  </a:lnTo>
                  <a:lnTo>
                    <a:pt x="302" y="8430"/>
                  </a:lnTo>
                  <a:lnTo>
                    <a:pt x="753" y="8581"/>
                  </a:lnTo>
                  <a:lnTo>
                    <a:pt x="2259" y="8731"/>
                  </a:lnTo>
                  <a:lnTo>
                    <a:pt x="4517" y="8882"/>
                  </a:lnTo>
                  <a:lnTo>
                    <a:pt x="7076" y="8882"/>
                  </a:lnTo>
                  <a:lnTo>
                    <a:pt x="12345" y="8731"/>
                  </a:lnTo>
                  <a:lnTo>
                    <a:pt x="16560" y="8280"/>
                  </a:lnTo>
                  <a:lnTo>
                    <a:pt x="18517" y="7979"/>
                  </a:lnTo>
                  <a:lnTo>
                    <a:pt x="19420" y="7678"/>
                  </a:lnTo>
                  <a:lnTo>
                    <a:pt x="19420" y="7226"/>
                  </a:lnTo>
                  <a:lnTo>
                    <a:pt x="17614" y="7226"/>
                  </a:lnTo>
                  <a:lnTo>
                    <a:pt x="17463" y="6172"/>
                  </a:lnTo>
                  <a:lnTo>
                    <a:pt x="17012" y="4968"/>
                  </a:lnTo>
                  <a:lnTo>
                    <a:pt x="16259" y="3613"/>
                  </a:lnTo>
                  <a:lnTo>
                    <a:pt x="15657" y="2860"/>
                  </a:lnTo>
                  <a:lnTo>
                    <a:pt x="15055" y="2258"/>
                  </a:lnTo>
                  <a:lnTo>
                    <a:pt x="14453" y="1656"/>
                  </a:lnTo>
                  <a:lnTo>
                    <a:pt x="13549" y="1054"/>
                  </a:lnTo>
                  <a:lnTo>
                    <a:pt x="12646" y="602"/>
                  </a:lnTo>
                  <a:lnTo>
                    <a:pt x="11592" y="301"/>
                  </a:lnTo>
                  <a:lnTo>
                    <a:pt x="105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9"/>
            <p:cNvSpPr/>
            <p:nvPr/>
          </p:nvSpPr>
          <p:spPr>
            <a:xfrm>
              <a:off x="3421290" y="1499632"/>
              <a:ext cx="329526" cy="150705"/>
            </a:xfrm>
            <a:custGeom>
              <a:avLst/>
              <a:gdLst/>
              <a:ahLst/>
              <a:cxnLst/>
              <a:rect l="l" t="t" r="r" b="b"/>
              <a:pathLst>
                <a:path w="19421" h="8882" fill="none" extrusionOk="0">
                  <a:moveTo>
                    <a:pt x="151" y="8280"/>
                  </a:moveTo>
                  <a:lnTo>
                    <a:pt x="151" y="8280"/>
                  </a:lnTo>
                  <a:lnTo>
                    <a:pt x="302" y="8430"/>
                  </a:lnTo>
                  <a:lnTo>
                    <a:pt x="753" y="8581"/>
                  </a:lnTo>
                  <a:lnTo>
                    <a:pt x="2259" y="8731"/>
                  </a:lnTo>
                  <a:lnTo>
                    <a:pt x="4517" y="8882"/>
                  </a:lnTo>
                  <a:lnTo>
                    <a:pt x="7076" y="8882"/>
                  </a:lnTo>
                  <a:lnTo>
                    <a:pt x="12345" y="8731"/>
                  </a:lnTo>
                  <a:lnTo>
                    <a:pt x="16560" y="8280"/>
                  </a:lnTo>
                  <a:lnTo>
                    <a:pt x="16560" y="8280"/>
                  </a:lnTo>
                  <a:lnTo>
                    <a:pt x="18517" y="7979"/>
                  </a:lnTo>
                  <a:lnTo>
                    <a:pt x="19420" y="7678"/>
                  </a:lnTo>
                  <a:lnTo>
                    <a:pt x="19420" y="7226"/>
                  </a:lnTo>
                  <a:lnTo>
                    <a:pt x="17614" y="7226"/>
                  </a:lnTo>
                  <a:lnTo>
                    <a:pt x="17614" y="7226"/>
                  </a:lnTo>
                  <a:lnTo>
                    <a:pt x="17463" y="6172"/>
                  </a:lnTo>
                  <a:lnTo>
                    <a:pt x="17012" y="4968"/>
                  </a:lnTo>
                  <a:lnTo>
                    <a:pt x="16259" y="3613"/>
                  </a:lnTo>
                  <a:lnTo>
                    <a:pt x="15657" y="2860"/>
                  </a:lnTo>
                  <a:lnTo>
                    <a:pt x="15055" y="2258"/>
                  </a:lnTo>
                  <a:lnTo>
                    <a:pt x="14453" y="1656"/>
                  </a:lnTo>
                  <a:lnTo>
                    <a:pt x="13549" y="1054"/>
                  </a:lnTo>
                  <a:lnTo>
                    <a:pt x="12646" y="602"/>
                  </a:lnTo>
                  <a:lnTo>
                    <a:pt x="11592" y="301"/>
                  </a:lnTo>
                  <a:lnTo>
                    <a:pt x="10539" y="0"/>
                  </a:lnTo>
                  <a:lnTo>
                    <a:pt x="9184" y="0"/>
                  </a:lnTo>
                  <a:lnTo>
                    <a:pt x="9184" y="0"/>
                  </a:lnTo>
                  <a:lnTo>
                    <a:pt x="7979" y="0"/>
                  </a:lnTo>
                  <a:lnTo>
                    <a:pt x="6926" y="151"/>
                  </a:lnTo>
                  <a:lnTo>
                    <a:pt x="5872" y="301"/>
                  </a:lnTo>
                  <a:lnTo>
                    <a:pt x="4818" y="753"/>
                  </a:lnTo>
                  <a:lnTo>
                    <a:pt x="3915" y="1054"/>
                  </a:lnTo>
                  <a:lnTo>
                    <a:pt x="3162" y="1506"/>
                  </a:lnTo>
                  <a:lnTo>
                    <a:pt x="2409" y="2108"/>
                  </a:lnTo>
                  <a:lnTo>
                    <a:pt x="1807" y="2559"/>
                  </a:lnTo>
                  <a:lnTo>
                    <a:pt x="1205" y="3312"/>
                  </a:lnTo>
                  <a:lnTo>
                    <a:pt x="753" y="3914"/>
                  </a:lnTo>
                  <a:lnTo>
                    <a:pt x="452" y="4667"/>
                  </a:lnTo>
                  <a:lnTo>
                    <a:pt x="151" y="5269"/>
                  </a:lnTo>
                  <a:lnTo>
                    <a:pt x="1" y="6022"/>
                  </a:lnTo>
                  <a:lnTo>
                    <a:pt x="1" y="6774"/>
                  </a:lnTo>
                  <a:lnTo>
                    <a:pt x="1" y="7527"/>
                  </a:lnTo>
                  <a:lnTo>
                    <a:pt x="151" y="82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9"/>
            <p:cNvSpPr/>
            <p:nvPr/>
          </p:nvSpPr>
          <p:spPr>
            <a:xfrm>
              <a:off x="3482594" y="1491963"/>
              <a:ext cx="125186" cy="48544"/>
            </a:xfrm>
            <a:custGeom>
              <a:avLst/>
              <a:gdLst/>
              <a:ahLst/>
              <a:cxnLst/>
              <a:rect l="l" t="t" r="r" b="b"/>
              <a:pathLst>
                <a:path w="7378" h="2861" extrusionOk="0">
                  <a:moveTo>
                    <a:pt x="3614" y="1"/>
                  </a:moveTo>
                  <a:lnTo>
                    <a:pt x="2710" y="302"/>
                  </a:lnTo>
                  <a:lnTo>
                    <a:pt x="1807" y="753"/>
                  </a:lnTo>
                  <a:lnTo>
                    <a:pt x="904" y="1506"/>
                  </a:lnTo>
                  <a:lnTo>
                    <a:pt x="1" y="2710"/>
                  </a:lnTo>
                  <a:lnTo>
                    <a:pt x="3162" y="2861"/>
                  </a:lnTo>
                  <a:lnTo>
                    <a:pt x="3463" y="2560"/>
                  </a:lnTo>
                  <a:lnTo>
                    <a:pt x="4517" y="1656"/>
                  </a:lnTo>
                  <a:lnTo>
                    <a:pt x="5119" y="1355"/>
                  </a:lnTo>
                  <a:lnTo>
                    <a:pt x="5872" y="904"/>
                  </a:lnTo>
                  <a:lnTo>
                    <a:pt x="6624" y="603"/>
                  </a:lnTo>
                  <a:lnTo>
                    <a:pt x="7377" y="603"/>
                  </a:lnTo>
                  <a:lnTo>
                    <a:pt x="72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9"/>
            <p:cNvSpPr/>
            <p:nvPr/>
          </p:nvSpPr>
          <p:spPr>
            <a:xfrm>
              <a:off x="3482594" y="1491963"/>
              <a:ext cx="125186" cy="48544"/>
            </a:xfrm>
            <a:custGeom>
              <a:avLst/>
              <a:gdLst/>
              <a:ahLst/>
              <a:cxnLst/>
              <a:rect l="l" t="t" r="r" b="b"/>
              <a:pathLst>
                <a:path w="7378" h="2861" fill="none" extrusionOk="0">
                  <a:moveTo>
                    <a:pt x="7227" y="1"/>
                  </a:moveTo>
                  <a:lnTo>
                    <a:pt x="7227" y="1"/>
                  </a:lnTo>
                  <a:lnTo>
                    <a:pt x="5872" y="1"/>
                  </a:lnTo>
                  <a:lnTo>
                    <a:pt x="4667" y="1"/>
                  </a:lnTo>
                  <a:lnTo>
                    <a:pt x="3614" y="1"/>
                  </a:lnTo>
                  <a:lnTo>
                    <a:pt x="3614" y="1"/>
                  </a:lnTo>
                  <a:lnTo>
                    <a:pt x="2710" y="302"/>
                  </a:lnTo>
                  <a:lnTo>
                    <a:pt x="1807" y="753"/>
                  </a:lnTo>
                  <a:lnTo>
                    <a:pt x="904" y="1506"/>
                  </a:lnTo>
                  <a:lnTo>
                    <a:pt x="1" y="2710"/>
                  </a:lnTo>
                  <a:lnTo>
                    <a:pt x="3162" y="2861"/>
                  </a:lnTo>
                  <a:lnTo>
                    <a:pt x="3162" y="2861"/>
                  </a:lnTo>
                  <a:lnTo>
                    <a:pt x="3463" y="2560"/>
                  </a:lnTo>
                  <a:lnTo>
                    <a:pt x="4517" y="1656"/>
                  </a:lnTo>
                  <a:lnTo>
                    <a:pt x="5119" y="1355"/>
                  </a:lnTo>
                  <a:lnTo>
                    <a:pt x="5872" y="904"/>
                  </a:lnTo>
                  <a:lnTo>
                    <a:pt x="6624" y="603"/>
                  </a:lnTo>
                  <a:lnTo>
                    <a:pt x="7377" y="603"/>
                  </a:lnTo>
                  <a:lnTo>
                    <a:pt x="7377" y="603"/>
                  </a:lnTo>
                  <a:lnTo>
                    <a:pt x="7227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9"/>
            <p:cNvSpPr/>
            <p:nvPr/>
          </p:nvSpPr>
          <p:spPr>
            <a:xfrm>
              <a:off x="3515799" y="1502178"/>
              <a:ext cx="89419" cy="122624"/>
            </a:xfrm>
            <a:custGeom>
              <a:avLst/>
              <a:gdLst/>
              <a:ahLst/>
              <a:cxnLst/>
              <a:rect l="l" t="t" r="r" b="b"/>
              <a:pathLst>
                <a:path w="5270" h="7227" extrusionOk="0">
                  <a:moveTo>
                    <a:pt x="4517" y="1"/>
                  </a:moveTo>
                  <a:lnTo>
                    <a:pt x="3915" y="302"/>
                  </a:lnTo>
                  <a:lnTo>
                    <a:pt x="2861" y="1205"/>
                  </a:lnTo>
                  <a:lnTo>
                    <a:pt x="2259" y="1807"/>
                  </a:lnTo>
                  <a:lnTo>
                    <a:pt x="1657" y="2560"/>
                  </a:lnTo>
                  <a:lnTo>
                    <a:pt x="1205" y="3463"/>
                  </a:lnTo>
                  <a:lnTo>
                    <a:pt x="603" y="4517"/>
                  </a:lnTo>
                  <a:lnTo>
                    <a:pt x="302" y="5571"/>
                  </a:lnTo>
                  <a:lnTo>
                    <a:pt x="1" y="6925"/>
                  </a:lnTo>
                  <a:lnTo>
                    <a:pt x="1" y="7076"/>
                  </a:lnTo>
                  <a:lnTo>
                    <a:pt x="151" y="7227"/>
                  </a:lnTo>
                  <a:lnTo>
                    <a:pt x="302" y="7076"/>
                  </a:lnTo>
                  <a:lnTo>
                    <a:pt x="452" y="7076"/>
                  </a:lnTo>
                  <a:lnTo>
                    <a:pt x="904" y="5270"/>
                  </a:lnTo>
                  <a:lnTo>
                    <a:pt x="1506" y="3764"/>
                  </a:lnTo>
                  <a:lnTo>
                    <a:pt x="2259" y="2560"/>
                  </a:lnTo>
                  <a:lnTo>
                    <a:pt x="3012" y="1657"/>
                  </a:lnTo>
                  <a:lnTo>
                    <a:pt x="3764" y="904"/>
                  </a:lnTo>
                  <a:lnTo>
                    <a:pt x="4517" y="452"/>
                  </a:lnTo>
                  <a:lnTo>
                    <a:pt x="5119" y="151"/>
                  </a:lnTo>
                  <a:lnTo>
                    <a:pt x="52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9"/>
            <p:cNvSpPr/>
            <p:nvPr/>
          </p:nvSpPr>
          <p:spPr>
            <a:xfrm>
              <a:off x="3582210" y="1497070"/>
              <a:ext cx="23008" cy="10231"/>
            </a:xfrm>
            <a:custGeom>
              <a:avLst/>
              <a:gdLst/>
              <a:ahLst/>
              <a:cxnLst/>
              <a:rect l="l" t="t" r="r" b="b"/>
              <a:pathLst>
                <a:path w="1356" h="603" extrusionOk="0">
                  <a:moveTo>
                    <a:pt x="1055" y="1"/>
                  </a:moveTo>
                  <a:lnTo>
                    <a:pt x="1" y="603"/>
                  </a:lnTo>
                  <a:lnTo>
                    <a:pt x="603" y="302"/>
                  </a:lnTo>
                  <a:lnTo>
                    <a:pt x="1356" y="302"/>
                  </a:lnTo>
                  <a:lnTo>
                    <a:pt x="1356" y="151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9"/>
            <p:cNvSpPr/>
            <p:nvPr/>
          </p:nvSpPr>
          <p:spPr>
            <a:xfrm>
              <a:off x="3582210" y="1497070"/>
              <a:ext cx="23008" cy="10231"/>
            </a:xfrm>
            <a:custGeom>
              <a:avLst/>
              <a:gdLst/>
              <a:ahLst/>
              <a:cxnLst/>
              <a:rect l="l" t="t" r="r" b="b"/>
              <a:pathLst>
                <a:path w="1356" h="603" fill="none" extrusionOk="0">
                  <a:moveTo>
                    <a:pt x="1055" y="1"/>
                  </a:moveTo>
                  <a:lnTo>
                    <a:pt x="1055" y="1"/>
                  </a:lnTo>
                  <a:lnTo>
                    <a:pt x="1055" y="1"/>
                  </a:lnTo>
                  <a:lnTo>
                    <a:pt x="1055" y="1"/>
                  </a:lnTo>
                  <a:lnTo>
                    <a:pt x="1" y="603"/>
                  </a:lnTo>
                  <a:lnTo>
                    <a:pt x="1" y="603"/>
                  </a:lnTo>
                  <a:lnTo>
                    <a:pt x="603" y="302"/>
                  </a:lnTo>
                  <a:lnTo>
                    <a:pt x="1356" y="302"/>
                  </a:lnTo>
                  <a:lnTo>
                    <a:pt x="1356" y="302"/>
                  </a:lnTo>
                  <a:lnTo>
                    <a:pt x="1356" y="151"/>
                  </a:lnTo>
                  <a:lnTo>
                    <a:pt x="1356" y="151"/>
                  </a:lnTo>
                  <a:lnTo>
                    <a:pt x="105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9"/>
            <p:cNvSpPr/>
            <p:nvPr/>
          </p:nvSpPr>
          <p:spPr>
            <a:xfrm>
              <a:off x="3620523" y="1711624"/>
              <a:ext cx="58775" cy="94526"/>
            </a:xfrm>
            <a:custGeom>
              <a:avLst/>
              <a:gdLst/>
              <a:ahLst/>
              <a:cxnLst/>
              <a:rect l="l" t="t" r="r" b="b"/>
              <a:pathLst>
                <a:path w="3464" h="5571" extrusionOk="0">
                  <a:moveTo>
                    <a:pt x="1356" y="1"/>
                  </a:moveTo>
                  <a:lnTo>
                    <a:pt x="1055" y="151"/>
                  </a:lnTo>
                  <a:lnTo>
                    <a:pt x="603" y="452"/>
                  </a:lnTo>
                  <a:lnTo>
                    <a:pt x="302" y="754"/>
                  </a:lnTo>
                  <a:lnTo>
                    <a:pt x="151" y="1356"/>
                  </a:lnTo>
                  <a:lnTo>
                    <a:pt x="1" y="1807"/>
                  </a:lnTo>
                  <a:lnTo>
                    <a:pt x="1" y="2409"/>
                  </a:lnTo>
                  <a:lnTo>
                    <a:pt x="302" y="3463"/>
                  </a:lnTo>
                  <a:lnTo>
                    <a:pt x="603" y="4517"/>
                  </a:lnTo>
                  <a:lnTo>
                    <a:pt x="904" y="4818"/>
                  </a:lnTo>
                  <a:lnTo>
                    <a:pt x="1205" y="5119"/>
                  </a:lnTo>
                  <a:lnTo>
                    <a:pt x="1506" y="5420"/>
                  </a:lnTo>
                  <a:lnTo>
                    <a:pt x="1958" y="5571"/>
                  </a:lnTo>
                  <a:lnTo>
                    <a:pt x="2259" y="5420"/>
                  </a:lnTo>
                  <a:lnTo>
                    <a:pt x="2560" y="5270"/>
                  </a:lnTo>
                  <a:lnTo>
                    <a:pt x="2861" y="5119"/>
                  </a:lnTo>
                  <a:lnTo>
                    <a:pt x="3162" y="4668"/>
                  </a:lnTo>
                  <a:lnTo>
                    <a:pt x="3313" y="3915"/>
                  </a:lnTo>
                  <a:lnTo>
                    <a:pt x="3463" y="3012"/>
                  </a:lnTo>
                  <a:lnTo>
                    <a:pt x="3463" y="2259"/>
                  </a:lnTo>
                  <a:lnTo>
                    <a:pt x="3313" y="1356"/>
                  </a:lnTo>
                  <a:lnTo>
                    <a:pt x="3162" y="904"/>
                  </a:lnTo>
                  <a:lnTo>
                    <a:pt x="2861" y="452"/>
                  </a:lnTo>
                  <a:lnTo>
                    <a:pt x="2560" y="302"/>
                  </a:lnTo>
                  <a:lnTo>
                    <a:pt x="2259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9"/>
            <p:cNvSpPr/>
            <p:nvPr/>
          </p:nvSpPr>
          <p:spPr>
            <a:xfrm>
              <a:off x="3002397" y="2551991"/>
              <a:ext cx="638589" cy="1910608"/>
            </a:xfrm>
            <a:custGeom>
              <a:avLst/>
              <a:gdLst/>
              <a:ahLst/>
              <a:cxnLst/>
              <a:rect l="l" t="t" r="r" b="b"/>
              <a:pathLst>
                <a:path w="37636" h="112604" extrusionOk="0">
                  <a:moveTo>
                    <a:pt x="21678" y="0"/>
                  </a:moveTo>
                  <a:lnTo>
                    <a:pt x="20022" y="2409"/>
                  </a:lnTo>
                  <a:lnTo>
                    <a:pt x="18667" y="4667"/>
                  </a:lnTo>
                  <a:lnTo>
                    <a:pt x="17613" y="6774"/>
                  </a:lnTo>
                  <a:lnTo>
                    <a:pt x="16861" y="8882"/>
                  </a:lnTo>
                  <a:lnTo>
                    <a:pt x="16259" y="11140"/>
                  </a:lnTo>
                  <a:lnTo>
                    <a:pt x="15807" y="13398"/>
                  </a:lnTo>
                  <a:lnTo>
                    <a:pt x="15355" y="15957"/>
                  </a:lnTo>
                  <a:lnTo>
                    <a:pt x="15054" y="18667"/>
                  </a:lnTo>
                  <a:lnTo>
                    <a:pt x="14452" y="25140"/>
                  </a:lnTo>
                  <a:lnTo>
                    <a:pt x="13850" y="29205"/>
                  </a:lnTo>
                  <a:lnTo>
                    <a:pt x="13248" y="33570"/>
                  </a:lnTo>
                  <a:lnTo>
                    <a:pt x="12345" y="38689"/>
                  </a:lnTo>
                  <a:lnTo>
                    <a:pt x="11291" y="44560"/>
                  </a:lnTo>
                  <a:lnTo>
                    <a:pt x="9936" y="51033"/>
                  </a:lnTo>
                  <a:lnTo>
                    <a:pt x="8130" y="58409"/>
                  </a:lnTo>
                  <a:lnTo>
                    <a:pt x="7377" y="61721"/>
                  </a:lnTo>
                  <a:lnTo>
                    <a:pt x="6624" y="65484"/>
                  </a:lnTo>
                  <a:lnTo>
                    <a:pt x="5119" y="73764"/>
                  </a:lnTo>
                  <a:lnTo>
                    <a:pt x="3764" y="82796"/>
                  </a:lnTo>
                  <a:lnTo>
                    <a:pt x="2560" y="91678"/>
                  </a:lnTo>
                  <a:lnTo>
                    <a:pt x="753" y="106431"/>
                  </a:lnTo>
                  <a:lnTo>
                    <a:pt x="0" y="112603"/>
                  </a:lnTo>
                  <a:lnTo>
                    <a:pt x="7377" y="112603"/>
                  </a:lnTo>
                  <a:lnTo>
                    <a:pt x="8732" y="106280"/>
                  </a:lnTo>
                  <a:lnTo>
                    <a:pt x="12345" y="91076"/>
                  </a:lnTo>
                  <a:lnTo>
                    <a:pt x="14603" y="81893"/>
                  </a:lnTo>
                  <a:lnTo>
                    <a:pt x="17011" y="72710"/>
                  </a:lnTo>
                  <a:lnTo>
                    <a:pt x="19269" y="64280"/>
                  </a:lnTo>
                  <a:lnTo>
                    <a:pt x="21527" y="57054"/>
                  </a:lnTo>
                  <a:lnTo>
                    <a:pt x="24087" y="48775"/>
                  </a:lnTo>
                  <a:lnTo>
                    <a:pt x="26796" y="39441"/>
                  </a:lnTo>
                  <a:lnTo>
                    <a:pt x="32065" y="20774"/>
                  </a:lnTo>
                  <a:lnTo>
                    <a:pt x="35979" y="6022"/>
                  </a:lnTo>
                  <a:lnTo>
                    <a:pt x="376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9"/>
            <p:cNvSpPr/>
            <p:nvPr/>
          </p:nvSpPr>
          <p:spPr>
            <a:xfrm>
              <a:off x="3002397" y="2551991"/>
              <a:ext cx="638589" cy="1910608"/>
            </a:xfrm>
            <a:custGeom>
              <a:avLst/>
              <a:gdLst/>
              <a:ahLst/>
              <a:cxnLst/>
              <a:rect l="l" t="t" r="r" b="b"/>
              <a:pathLst>
                <a:path w="37636" h="112604" fill="none" extrusionOk="0">
                  <a:moveTo>
                    <a:pt x="37635" y="0"/>
                  </a:moveTo>
                  <a:lnTo>
                    <a:pt x="37635" y="0"/>
                  </a:lnTo>
                  <a:lnTo>
                    <a:pt x="35979" y="6022"/>
                  </a:lnTo>
                  <a:lnTo>
                    <a:pt x="32065" y="20774"/>
                  </a:lnTo>
                  <a:lnTo>
                    <a:pt x="26796" y="39441"/>
                  </a:lnTo>
                  <a:lnTo>
                    <a:pt x="24087" y="48775"/>
                  </a:lnTo>
                  <a:lnTo>
                    <a:pt x="21527" y="57054"/>
                  </a:lnTo>
                  <a:lnTo>
                    <a:pt x="21527" y="57054"/>
                  </a:lnTo>
                  <a:lnTo>
                    <a:pt x="19269" y="64280"/>
                  </a:lnTo>
                  <a:lnTo>
                    <a:pt x="17011" y="72710"/>
                  </a:lnTo>
                  <a:lnTo>
                    <a:pt x="14603" y="81893"/>
                  </a:lnTo>
                  <a:lnTo>
                    <a:pt x="12345" y="91076"/>
                  </a:lnTo>
                  <a:lnTo>
                    <a:pt x="8732" y="106280"/>
                  </a:lnTo>
                  <a:lnTo>
                    <a:pt x="7377" y="112603"/>
                  </a:lnTo>
                  <a:lnTo>
                    <a:pt x="0" y="112603"/>
                  </a:lnTo>
                  <a:lnTo>
                    <a:pt x="0" y="112603"/>
                  </a:lnTo>
                  <a:lnTo>
                    <a:pt x="753" y="106431"/>
                  </a:lnTo>
                  <a:lnTo>
                    <a:pt x="2560" y="91678"/>
                  </a:lnTo>
                  <a:lnTo>
                    <a:pt x="3764" y="82796"/>
                  </a:lnTo>
                  <a:lnTo>
                    <a:pt x="5119" y="73764"/>
                  </a:lnTo>
                  <a:lnTo>
                    <a:pt x="6624" y="65484"/>
                  </a:lnTo>
                  <a:lnTo>
                    <a:pt x="7377" y="61721"/>
                  </a:lnTo>
                  <a:lnTo>
                    <a:pt x="8130" y="58409"/>
                  </a:lnTo>
                  <a:lnTo>
                    <a:pt x="8130" y="58409"/>
                  </a:lnTo>
                  <a:lnTo>
                    <a:pt x="9936" y="51033"/>
                  </a:lnTo>
                  <a:lnTo>
                    <a:pt x="11291" y="44560"/>
                  </a:lnTo>
                  <a:lnTo>
                    <a:pt x="12345" y="38689"/>
                  </a:lnTo>
                  <a:lnTo>
                    <a:pt x="13248" y="33570"/>
                  </a:lnTo>
                  <a:lnTo>
                    <a:pt x="13850" y="29205"/>
                  </a:lnTo>
                  <a:lnTo>
                    <a:pt x="14452" y="25140"/>
                  </a:lnTo>
                  <a:lnTo>
                    <a:pt x="15054" y="18667"/>
                  </a:lnTo>
                  <a:lnTo>
                    <a:pt x="15355" y="15957"/>
                  </a:lnTo>
                  <a:lnTo>
                    <a:pt x="15807" y="13398"/>
                  </a:lnTo>
                  <a:lnTo>
                    <a:pt x="16259" y="11140"/>
                  </a:lnTo>
                  <a:lnTo>
                    <a:pt x="16861" y="8882"/>
                  </a:lnTo>
                  <a:lnTo>
                    <a:pt x="17613" y="6774"/>
                  </a:lnTo>
                  <a:lnTo>
                    <a:pt x="18667" y="4667"/>
                  </a:lnTo>
                  <a:lnTo>
                    <a:pt x="20022" y="2409"/>
                  </a:lnTo>
                  <a:lnTo>
                    <a:pt x="21678" y="0"/>
                  </a:lnTo>
                  <a:lnTo>
                    <a:pt x="3763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9"/>
            <p:cNvSpPr/>
            <p:nvPr/>
          </p:nvSpPr>
          <p:spPr>
            <a:xfrm>
              <a:off x="3469834" y="3129242"/>
              <a:ext cx="15339" cy="48561"/>
            </a:xfrm>
            <a:custGeom>
              <a:avLst/>
              <a:gdLst/>
              <a:ahLst/>
              <a:cxnLst/>
              <a:rect l="l" t="t" r="r" b="b"/>
              <a:pathLst>
                <a:path w="904" h="2862" extrusionOk="0">
                  <a:moveTo>
                    <a:pt x="903" y="1"/>
                  </a:moveTo>
                  <a:lnTo>
                    <a:pt x="903" y="1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9"/>
            <p:cNvSpPr/>
            <p:nvPr/>
          </p:nvSpPr>
          <p:spPr>
            <a:xfrm>
              <a:off x="3469834" y="3129242"/>
              <a:ext cx="15339" cy="48561"/>
            </a:xfrm>
            <a:custGeom>
              <a:avLst/>
              <a:gdLst/>
              <a:ahLst/>
              <a:cxnLst/>
              <a:rect l="l" t="t" r="r" b="b"/>
              <a:pathLst>
                <a:path w="904" h="2862" fill="none" extrusionOk="0">
                  <a:moveTo>
                    <a:pt x="903" y="1"/>
                  </a:moveTo>
                  <a:lnTo>
                    <a:pt x="903" y="1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0" y="2861"/>
                  </a:lnTo>
                  <a:lnTo>
                    <a:pt x="90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9"/>
            <p:cNvSpPr/>
            <p:nvPr/>
          </p:nvSpPr>
          <p:spPr>
            <a:xfrm>
              <a:off x="3449388" y="3177786"/>
              <a:ext cx="20463" cy="76642"/>
            </a:xfrm>
            <a:custGeom>
              <a:avLst/>
              <a:gdLst/>
              <a:ahLst/>
              <a:cxnLst/>
              <a:rect l="l" t="t" r="r" b="b"/>
              <a:pathLst>
                <a:path w="1206" h="4517" extrusionOk="0">
                  <a:moveTo>
                    <a:pt x="1205" y="0"/>
                  </a:moveTo>
                  <a:lnTo>
                    <a:pt x="1205" y="0"/>
                  </a:lnTo>
                  <a:lnTo>
                    <a:pt x="1205" y="0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8686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9"/>
            <p:cNvSpPr/>
            <p:nvPr/>
          </p:nvSpPr>
          <p:spPr>
            <a:xfrm>
              <a:off x="3449388" y="3177786"/>
              <a:ext cx="20463" cy="76642"/>
            </a:xfrm>
            <a:custGeom>
              <a:avLst/>
              <a:gdLst/>
              <a:ahLst/>
              <a:cxnLst/>
              <a:rect l="l" t="t" r="r" b="b"/>
              <a:pathLst>
                <a:path w="1206" h="4517" fill="none" extrusionOk="0">
                  <a:moveTo>
                    <a:pt x="1205" y="0"/>
                  </a:moveTo>
                  <a:lnTo>
                    <a:pt x="1205" y="0"/>
                  </a:lnTo>
                  <a:lnTo>
                    <a:pt x="1205" y="0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" y="4516"/>
                  </a:lnTo>
                  <a:lnTo>
                    <a:pt x="12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9"/>
            <p:cNvSpPr/>
            <p:nvPr/>
          </p:nvSpPr>
          <p:spPr>
            <a:xfrm>
              <a:off x="3431505" y="2746116"/>
              <a:ext cx="112410" cy="508312"/>
            </a:xfrm>
            <a:custGeom>
              <a:avLst/>
              <a:gdLst/>
              <a:ahLst/>
              <a:cxnLst/>
              <a:rect l="l" t="t" r="r" b="b"/>
              <a:pathLst>
                <a:path w="6625" h="29958" extrusionOk="0">
                  <a:moveTo>
                    <a:pt x="2560" y="0"/>
                  </a:moveTo>
                  <a:lnTo>
                    <a:pt x="1506" y="4366"/>
                  </a:lnTo>
                  <a:lnTo>
                    <a:pt x="754" y="8581"/>
                  </a:lnTo>
                  <a:lnTo>
                    <a:pt x="302" y="12946"/>
                  </a:lnTo>
                  <a:lnTo>
                    <a:pt x="151" y="17011"/>
                  </a:lnTo>
                  <a:lnTo>
                    <a:pt x="1" y="20774"/>
                  </a:lnTo>
                  <a:lnTo>
                    <a:pt x="151" y="24387"/>
                  </a:lnTo>
                  <a:lnTo>
                    <a:pt x="603" y="27398"/>
                  </a:lnTo>
                  <a:lnTo>
                    <a:pt x="1055" y="29957"/>
                  </a:lnTo>
                  <a:lnTo>
                    <a:pt x="2259" y="25441"/>
                  </a:lnTo>
                  <a:lnTo>
                    <a:pt x="3162" y="22581"/>
                  </a:lnTo>
                  <a:lnTo>
                    <a:pt x="6625" y="10086"/>
                  </a:lnTo>
                  <a:lnTo>
                    <a:pt x="6324" y="8882"/>
                  </a:lnTo>
                  <a:lnTo>
                    <a:pt x="5872" y="7527"/>
                  </a:lnTo>
                  <a:lnTo>
                    <a:pt x="4969" y="4817"/>
                  </a:lnTo>
                  <a:lnTo>
                    <a:pt x="3764" y="2258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rgbClr val="264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9"/>
            <p:cNvSpPr/>
            <p:nvPr/>
          </p:nvSpPr>
          <p:spPr>
            <a:xfrm>
              <a:off x="3431505" y="2746116"/>
              <a:ext cx="112410" cy="508312"/>
            </a:xfrm>
            <a:custGeom>
              <a:avLst/>
              <a:gdLst/>
              <a:ahLst/>
              <a:cxnLst/>
              <a:rect l="l" t="t" r="r" b="b"/>
              <a:pathLst>
                <a:path w="6625" h="29958" fill="none" extrusionOk="0">
                  <a:moveTo>
                    <a:pt x="2560" y="0"/>
                  </a:moveTo>
                  <a:lnTo>
                    <a:pt x="2560" y="0"/>
                  </a:lnTo>
                  <a:lnTo>
                    <a:pt x="1506" y="4366"/>
                  </a:lnTo>
                  <a:lnTo>
                    <a:pt x="754" y="8581"/>
                  </a:lnTo>
                  <a:lnTo>
                    <a:pt x="302" y="12946"/>
                  </a:lnTo>
                  <a:lnTo>
                    <a:pt x="151" y="17011"/>
                  </a:lnTo>
                  <a:lnTo>
                    <a:pt x="1" y="20774"/>
                  </a:lnTo>
                  <a:lnTo>
                    <a:pt x="151" y="24387"/>
                  </a:lnTo>
                  <a:lnTo>
                    <a:pt x="603" y="27398"/>
                  </a:lnTo>
                  <a:lnTo>
                    <a:pt x="1055" y="29957"/>
                  </a:lnTo>
                  <a:lnTo>
                    <a:pt x="1055" y="29957"/>
                  </a:lnTo>
                  <a:lnTo>
                    <a:pt x="2259" y="25441"/>
                  </a:lnTo>
                  <a:lnTo>
                    <a:pt x="2259" y="25441"/>
                  </a:lnTo>
                  <a:lnTo>
                    <a:pt x="3162" y="22581"/>
                  </a:lnTo>
                  <a:lnTo>
                    <a:pt x="3162" y="22581"/>
                  </a:lnTo>
                  <a:lnTo>
                    <a:pt x="6625" y="10086"/>
                  </a:lnTo>
                  <a:lnTo>
                    <a:pt x="6625" y="10086"/>
                  </a:lnTo>
                  <a:lnTo>
                    <a:pt x="6324" y="8882"/>
                  </a:lnTo>
                  <a:lnTo>
                    <a:pt x="5872" y="7527"/>
                  </a:lnTo>
                  <a:lnTo>
                    <a:pt x="4969" y="4817"/>
                  </a:lnTo>
                  <a:lnTo>
                    <a:pt x="3764" y="2258"/>
                  </a:lnTo>
                  <a:lnTo>
                    <a:pt x="2560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9"/>
            <p:cNvSpPr/>
            <p:nvPr/>
          </p:nvSpPr>
          <p:spPr>
            <a:xfrm>
              <a:off x="2987075" y="4403824"/>
              <a:ext cx="171151" cy="61321"/>
            </a:xfrm>
            <a:custGeom>
              <a:avLst/>
              <a:gdLst/>
              <a:ahLst/>
              <a:cxnLst/>
              <a:rect l="l" t="t" r="r" b="b"/>
              <a:pathLst>
                <a:path w="10087" h="3614" extrusionOk="0">
                  <a:moveTo>
                    <a:pt x="10086" y="1"/>
                  </a:moveTo>
                  <a:lnTo>
                    <a:pt x="301" y="302"/>
                  </a:lnTo>
                  <a:lnTo>
                    <a:pt x="0" y="3614"/>
                  </a:lnTo>
                  <a:lnTo>
                    <a:pt x="9334" y="3614"/>
                  </a:lnTo>
                  <a:lnTo>
                    <a:pt x="100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9"/>
            <p:cNvSpPr/>
            <p:nvPr/>
          </p:nvSpPr>
          <p:spPr>
            <a:xfrm>
              <a:off x="3605201" y="4375726"/>
              <a:ext cx="97088" cy="206919"/>
            </a:xfrm>
            <a:custGeom>
              <a:avLst/>
              <a:gdLst/>
              <a:ahLst/>
              <a:cxnLst/>
              <a:rect l="l" t="t" r="r" b="b"/>
              <a:pathLst>
                <a:path w="5722" h="12195" extrusionOk="0">
                  <a:moveTo>
                    <a:pt x="1" y="1"/>
                  </a:moveTo>
                  <a:lnTo>
                    <a:pt x="452" y="12194"/>
                  </a:lnTo>
                  <a:lnTo>
                    <a:pt x="5721" y="12194"/>
                  </a:lnTo>
                  <a:lnTo>
                    <a:pt x="5269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9"/>
            <p:cNvSpPr/>
            <p:nvPr/>
          </p:nvSpPr>
          <p:spPr>
            <a:xfrm>
              <a:off x="3605201" y="4375726"/>
              <a:ext cx="97088" cy="206919"/>
            </a:xfrm>
            <a:custGeom>
              <a:avLst/>
              <a:gdLst/>
              <a:ahLst/>
              <a:cxnLst/>
              <a:rect l="l" t="t" r="r" b="b"/>
              <a:pathLst>
                <a:path w="5722" h="12195" fill="none" extrusionOk="0">
                  <a:moveTo>
                    <a:pt x="452" y="12194"/>
                  </a:moveTo>
                  <a:lnTo>
                    <a:pt x="5721" y="12194"/>
                  </a:lnTo>
                  <a:lnTo>
                    <a:pt x="5269" y="1"/>
                  </a:lnTo>
                  <a:lnTo>
                    <a:pt x="1" y="1"/>
                  </a:lnTo>
                  <a:lnTo>
                    <a:pt x="452" y="121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9"/>
            <p:cNvSpPr/>
            <p:nvPr/>
          </p:nvSpPr>
          <p:spPr>
            <a:xfrm>
              <a:off x="3589879" y="4521324"/>
              <a:ext cx="250338" cy="102195"/>
            </a:xfrm>
            <a:custGeom>
              <a:avLst/>
              <a:gdLst/>
              <a:ahLst/>
              <a:cxnLst/>
              <a:rect l="l" t="t" r="r" b="b"/>
              <a:pathLst>
                <a:path w="14754" h="6023" extrusionOk="0">
                  <a:moveTo>
                    <a:pt x="1054" y="1"/>
                  </a:moveTo>
                  <a:lnTo>
                    <a:pt x="753" y="151"/>
                  </a:lnTo>
                  <a:lnTo>
                    <a:pt x="603" y="452"/>
                  </a:lnTo>
                  <a:lnTo>
                    <a:pt x="0" y="5119"/>
                  </a:lnTo>
                  <a:lnTo>
                    <a:pt x="0" y="5570"/>
                  </a:lnTo>
                  <a:lnTo>
                    <a:pt x="151" y="5872"/>
                  </a:lnTo>
                  <a:lnTo>
                    <a:pt x="452" y="6022"/>
                  </a:lnTo>
                  <a:lnTo>
                    <a:pt x="3463" y="6022"/>
                  </a:lnTo>
                  <a:lnTo>
                    <a:pt x="6624" y="5872"/>
                  </a:lnTo>
                  <a:lnTo>
                    <a:pt x="9484" y="6022"/>
                  </a:lnTo>
                  <a:lnTo>
                    <a:pt x="13549" y="6022"/>
                  </a:lnTo>
                  <a:lnTo>
                    <a:pt x="14000" y="5721"/>
                  </a:lnTo>
                  <a:lnTo>
                    <a:pt x="14452" y="5420"/>
                  </a:lnTo>
                  <a:lnTo>
                    <a:pt x="14603" y="4968"/>
                  </a:lnTo>
                  <a:lnTo>
                    <a:pt x="14753" y="4517"/>
                  </a:lnTo>
                  <a:lnTo>
                    <a:pt x="14603" y="4216"/>
                  </a:lnTo>
                  <a:lnTo>
                    <a:pt x="14452" y="3915"/>
                  </a:lnTo>
                  <a:lnTo>
                    <a:pt x="14151" y="3613"/>
                  </a:lnTo>
                  <a:lnTo>
                    <a:pt x="12796" y="3312"/>
                  </a:lnTo>
                  <a:lnTo>
                    <a:pt x="11592" y="3011"/>
                  </a:lnTo>
                  <a:lnTo>
                    <a:pt x="10689" y="2560"/>
                  </a:lnTo>
                  <a:lnTo>
                    <a:pt x="10086" y="2108"/>
                  </a:lnTo>
                  <a:lnTo>
                    <a:pt x="8882" y="1205"/>
                  </a:lnTo>
                  <a:lnTo>
                    <a:pt x="7979" y="302"/>
                  </a:lnTo>
                  <a:lnTo>
                    <a:pt x="7527" y="151"/>
                  </a:lnTo>
                  <a:lnTo>
                    <a:pt x="707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9"/>
            <p:cNvSpPr/>
            <p:nvPr/>
          </p:nvSpPr>
          <p:spPr>
            <a:xfrm>
              <a:off x="3605201" y="4375726"/>
              <a:ext cx="91964" cy="107302"/>
            </a:xfrm>
            <a:custGeom>
              <a:avLst/>
              <a:gdLst/>
              <a:ahLst/>
              <a:cxnLst/>
              <a:rect l="l" t="t" r="r" b="b"/>
              <a:pathLst>
                <a:path w="5420" h="6324" extrusionOk="0">
                  <a:moveTo>
                    <a:pt x="1" y="1"/>
                  </a:moveTo>
                  <a:lnTo>
                    <a:pt x="1" y="1"/>
                  </a:lnTo>
                  <a:lnTo>
                    <a:pt x="151" y="6323"/>
                  </a:lnTo>
                  <a:lnTo>
                    <a:pt x="151" y="6323"/>
                  </a:lnTo>
                  <a:lnTo>
                    <a:pt x="1" y="1"/>
                  </a:lnTo>
                  <a:close/>
                  <a:moveTo>
                    <a:pt x="5269" y="1"/>
                  </a:moveTo>
                  <a:lnTo>
                    <a:pt x="5269" y="1"/>
                  </a:lnTo>
                  <a:lnTo>
                    <a:pt x="5420" y="2108"/>
                  </a:lnTo>
                  <a:lnTo>
                    <a:pt x="526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9"/>
            <p:cNvSpPr/>
            <p:nvPr/>
          </p:nvSpPr>
          <p:spPr>
            <a:xfrm>
              <a:off x="3605201" y="4375726"/>
              <a:ext cx="2579" cy="107302"/>
            </a:xfrm>
            <a:custGeom>
              <a:avLst/>
              <a:gdLst/>
              <a:ahLst/>
              <a:cxnLst/>
              <a:rect l="l" t="t" r="r" b="b"/>
              <a:pathLst>
                <a:path w="152" h="6324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51" y="6323"/>
                  </a:lnTo>
                  <a:lnTo>
                    <a:pt x="151" y="632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9"/>
            <p:cNvSpPr/>
            <p:nvPr/>
          </p:nvSpPr>
          <p:spPr>
            <a:xfrm>
              <a:off x="3694603" y="4375726"/>
              <a:ext cx="2562" cy="35784"/>
            </a:xfrm>
            <a:custGeom>
              <a:avLst/>
              <a:gdLst/>
              <a:ahLst/>
              <a:cxnLst/>
              <a:rect l="l" t="t" r="r" b="b"/>
              <a:pathLst>
                <a:path w="151" h="210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51" y="210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9"/>
            <p:cNvSpPr/>
            <p:nvPr/>
          </p:nvSpPr>
          <p:spPr>
            <a:xfrm>
              <a:off x="3605201" y="4375726"/>
              <a:ext cx="94526" cy="107302"/>
            </a:xfrm>
            <a:custGeom>
              <a:avLst/>
              <a:gdLst/>
              <a:ahLst/>
              <a:cxnLst/>
              <a:rect l="l" t="t" r="r" b="b"/>
              <a:pathLst>
                <a:path w="5571" h="6324" extrusionOk="0">
                  <a:moveTo>
                    <a:pt x="1" y="1"/>
                  </a:moveTo>
                  <a:lnTo>
                    <a:pt x="151" y="6323"/>
                  </a:lnTo>
                  <a:lnTo>
                    <a:pt x="5571" y="6323"/>
                  </a:lnTo>
                  <a:lnTo>
                    <a:pt x="5420" y="2108"/>
                  </a:lnTo>
                  <a:lnTo>
                    <a:pt x="5269" y="1"/>
                  </a:lnTo>
                  <a:close/>
                </a:path>
              </a:pathLst>
            </a:custGeom>
            <a:solidFill>
              <a:srgbClr val="9149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9"/>
            <p:cNvSpPr/>
            <p:nvPr/>
          </p:nvSpPr>
          <p:spPr>
            <a:xfrm>
              <a:off x="3605201" y="4375726"/>
              <a:ext cx="94526" cy="107302"/>
            </a:xfrm>
            <a:custGeom>
              <a:avLst/>
              <a:gdLst/>
              <a:ahLst/>
              <a:cxnLst/>
              <a:rect l="l" t="t" r="r" b="b"/>
              <a:pathLst>
                <a:path w="5571" h="6324" fill="none" extrusionOk="0">
                  <a:moveTo>
                    <a:pt x="5269" y="1"/>
                  </a:moveTo>
                  <a:lnTo>
                    <a:pt x="1" y="1"/>
                  </a:lnTo>
                  <a:lnTo>
                    <a:pt x="151" y="6323"/>
                  </a:lnTo>
                  <a:lnTo>
                    <a:pt x="5571" y="6323"/>
                  </a:lnTo>
                  <a:lnTo>
                    <a:pt x="5420" y="2108"/>
                  </a:lnTo>
                  <a:lnTo>
                    <a:pt x="52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9"/>
            <p:cNvSpPr/>
            <p:nvPr/>
          </p:nvSpPr>
          <p:spPr>
            <a:xfrm>
              <a:off x="3423852" y="2551991"/>
              <a:ext cx="314187" cy="1910608"/>
            </a:xfrm>
            <a:custGeom>
              <a:avLst/>
              <a:gdLst/>
              <a:ahLst/>
              <a:cxnLst/>
              <a:rect l="l" t="t" r="r" b="b"/>
              <a:pathLst>
                <a:path w="18517" h="112604" extrusionOk="0">
                  <a:moveTo>
                    <a:pt x="2559" y="0"/>
                  </a:moveTo>
                  <a:lnTo>
                    <a:pt x="1506" y="2409"/>
                  </a:lnTo>
                  <a:lnTo>
                    <a:pt x="753" y="4667"/>
                  </a:lnTo>
                  <a:lnTo>
                    <a:pt x="301" y="6774"/>
                  </a:lnTo>
                  <a:lnTo>
                    <a:pt x="0" y="8882"/>
                  </a:lnTo>
                  <a:lnTo>
                    <a:pt x="0" y="11140"/>
                  </a:lnTo>
                  <a:lnTo>
                    <a:pt x="151" y="13398"/>
                  </a:lnTo>
                  <a:lnTo>
                    <a:pt x="452" y="15957"/>
                  </a:lnTo>
                  <a:lnTo>
                    <a:pt x="753" y="18667"/>
                  </a:lnTo>
                  <a:lnTo>
                    <a:pt x="1807" y="25140"/>
                  </a:lnTo>
                  <a:lnTo>
                    <a:pt x="2258" y="29205"/>
                  </a:lnTo>
                  <a:lnTo>
                    <a:pt x="2710" y="33570"/>
                  </a:lnTo>
                  <a:lnTo>
                    <a:pt x="3162" y="38689"/>
                  </a:lnTo>
                  <a:lnTo>
                    <a:pt x="3613" y="44560"/>
                  </a:lnTo>
                  <a:lnTo>
                    <a:pt x="3914" y="51033"/>
                  </a:lnTo>
                  <a:lnTo>
                    <a:pt x="4065" y="58409"/>
                  </a:lnTo>
                  <a:lnTo>
                    <a:pt x="4065" y="61721"/>
                  </a:lnTo>
                  <a:lnTo>
                    <a:pt x="4215" y="65484"/>
                  </a:lnTo>
                  <a:lnTo>
                    <a:pt x="4968" y="73764"/>
                  </a:lnTo>
                  <a:lnTo>
                    <a:pt x="5871" y="82796"/>
                  </a:lnTo>
                  <a:lnTo>
                    <a:pt x="6925" y="91678"/>
                  </a:lnTo>
                  <a:lnTo>
                    <a:pt x="8882" y="106431"/>
                  </a:lnTo>
                  <a:lnTo>
                    <a:pt x="9936" y="112603"/>
                  </a:lnTo>
                  <a:lnTo>
                    <a:pt x="17162" y="112603"/>
                  </a:lnTo>
                  <a:lnTo>
                    <a:pt x="17011" y="106280"/>
                  </a:lnTo>
                  <a:lnTo>
                    <a:pt x="16560" y="91076"/>
                  </a:lnTo>
                  <a:lnTo>
                    <a:pt x="16560" y="81893"/>
                  </a:lnTo>
                  <a:lnTo>
                    <a:pt x="16560" y="72710"/>
                  </a:lnTo>
                  <a:lnTo>
                    <a:pt x="16710" y="64280"/>
                  </a:lnTo>
                  <a:lnTo>
                    <a:pt x="17011" y="57054"/>
                  </a:lnTo>
                  <a:lnTo>
                    <a:pt x="17463" y="48775"/>
                  </a:lnTo>
                  <a:lnTo>
                    <a:pt x="17914" y="39441"/>
                  </a:lnTo>
                  <a:lnTo>
                    <a:pt x="18366" y="20774"/>
                  </a:lnTo>
                  <a:lnTo>
                    <a:pt x="18517" y="6022"/>
                  </a:lnTo>
                  <a:lnTo>
                    <a:pt x="185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9"/>
            <p:cNvSpPr/>
            <p:nvPr/>
          </p:nvSpPr>
          <p:spPr>
            <a:xfrm>
              <a:off x="3566888" y="4403824"/>
              <a:ext cx="166044" cy="61321"/>
            </a:xfrm>
            <a:custGeom>
              <a:avLst/>
              <a:gdLst/>
              <a:ahLst/>
              <a:cxnLst/>
              <a:rect l="l" t="t" r="r" b="b"/>
              <a:pathLst>
                <a:path w="9786" h="3614" extrusionOk="0">
                  <a:moveTo>
                    <a:pt x="9786" y="1"/>
                  </a:moveTo>
                  <a:lnTo>
                    <a:pt x="1" y="302"/>
                  </a:lnTo>
                  <a:lnTo>
                    <a:pt x="452" y="3614"/>
                  </a:lnTo>
                  <a:lnTo>
                    <a:pt x="9635" y="3614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9"/>
            <p:cNvSpPr/>
            <p:nvPr/>
          </p:nvSpPr>
          <p:spPr>
            <a:xfrm>
              <a:off x="3347227" y="2526438"/>
              <a:ext cx="401027" cy="40892"/>
            </a:xfrm>
            <a:custGeom>
              <a:avLst/>
              <a:gdLst/>
              <a:ahLst/>
              <a:cxnLst/>
              <a:rect l="l" t="t" r="r" b="b"/>
              <a:pathLst>
                <a:path w="23635" h="2410" extrusionOk="0">
                  <a:moveTo>
                    <a:pt x="1355" y="1"/>
                  </a:moveTo>
                  <a:lnTo>
                    <a:pt x="1204" y="151"/>
                  </a:lnTo>
                  <a:lnTo>
                    <a:pt x="1054" y="151"/>
                  </a:lnTo>
                  <a:lnTo>
                    <a:pt x="0" y="2108"/>
                  </a:lnTo>
                  <a:lnTo>
                    <a:pt x="151" y="2409"/>
                  </a:lnTo>
                  <a:lnTo>
                    <a:pt x="23334" y="2409"/>
                  </a:lnTo>
                  <a:lnTo>
                    <a:pt x="23484" y="2259"/>
                  </a:lnTo>
                  <a:lnTo>
                    <a:pt x="23635" y="302"/>
                  </a:lnTo>
                  <a:lnTo>
                    <a:pt x="23484" y="151"/>
                  </a:lnTo>
                  <a:lnTo>
                    <a:pt x="233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9"/>
            <p:cNvSpPr/>
            <p:nvPr/>
          </p:nvSpPr>
          <p:spPr>
            <a:xfrm>
              <a:off x="3400861" y="2523893"/>
              <a:ext cx="23008" cy="48544"/>
            </a:xfrm>
            <a:custGeom>
              <a:avLst/>
              <a:gdLst/>
              <a:ahLst/>
              <a:cxnLst/>
              <a:rect l="l" t="t" r="r" b="b"/>
              <a:pathLst>
                <a:path w="1356" h="2861" extrusionOk="0">
                  <a:moveTo>
                    <a:pt x="603" y="0"/>
                  </a:moveTo>
                  <a:lnTo>
                    <a:pt x="302" y="151"/>
                  </a:lnTo>
                  <a:lnTo>
                    <a:pt x="0" y="2710"/>
                  </a:lnTo>
                  <a:lnTo>
                    <a:pt x="151" y="2710"/>
                  </a:lnTo>
                  <a:lnTo>
                    <a:pt x="302" y="2860"/>
                  </a:lnTo>
                  <a:lnTo>
                    <a:pt x="753" y="2860"/>
                  </a:lnTo>
                  <a:lnTo>
                    <a:pt x="1054" y="2710"/>
                  </a:lnTo>
                  <a:lnTo>
                    <a:pt x="1355" y="151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9"/>
            <p:cNvSpPr/>
            <p:nvPr/>
          </p:nvSpPr>
          <p:spPr>
            <a:xfrm>
              <a:off x="3643514" y="2523893"/>
              <a:ext cx="20446" cy="48544"/>
            </a:xfrm>
            <a:custGeom>
              <a:avLst/>
              <a:gdLst/>
              <a:ahLst/>
              <a:cxnLst/>
              <a:rect l="l" t="t" r="r" b="b"/>
              <a:pathLst>
                <a:path w="1205" h="2861" extrusionOk="0">
                  <a:moveTo>
                    <a:pt x="452" y="0"/>
                  </a:moveTo>
                  <a:lnTo>
                    <a:pt x="151" y="151"/>
                  </a:lnTo>
                  <a:lnTo>
                    <a:pt x="1" y="2710"/>
                  </a:lnTo>
                  <a:lnTo>
                    <a:pt x="151" y="2860"/>
                  </a:lnTo>
                  <a:lnTo>
                    <a:pt x="753" y="2860"/>
                  </a:lnTo>
                  <a:lnTo>
                    <a:pt x="904" y="2710"/>
                  </a:lnTo>
                  <a:lnTo>
                    <a:pt x="1205" y="151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0" name="Google Shape;1910;p29"/>
          <p:cNvSpPr txBox="1">
            <a:spLocks noGrp="1"/>
          </p:cNvSpPr>
          <p:nvPr>
            <p:ph type="title"/>
          </p:nvPr>
        </p:nvSpPr>
        <p:spPr>
          <a:xfrm>
            <a:off x="457200" y="214854"/>
            <a:ext cx="8229600" cy="6781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Manuseio</a:t>
            </a:r>
            <a:endParaRPr sz="3600" dirty="0"/>
          </a:p>
        </p:txBody>
      </p:sp>
      <p:sp>
        <p:nvSpPr>
          <p:cNvPr id="1911" name="Google Shape;1911;p29"/>
          <p:cNvSpPr txBox="1"/>
          <p:nvPr/>
        </p:nvSpPr>
        <p:spPr>
          <a:xfrm>
            <a:off x="457200" y="14574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Ingredientes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2" name="Google Shape;1912;p29"/>
          <p:cNvSpPr txBox="1"/>
          <p:nvPr/>
        </p:nvSpPr>
        <p:spPr>
          <a:xfrm>
            <a:off x="457200" y="38731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Processamento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3" name="Google Shape;1913;p29"/>
          <p:cNvSpPr txBox="1"/>
          <p:nvPr/>
        </p:nvSpPr>
        <p:spPr>
          <a:xfrm>
            <a:off x="6857300" y="14574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Preparo</a:t>
            </a:r>
            <a:endParaRPr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4" name="Google Shape;1914;p29"/>
          <p:cNvSpPr txBox="1"/>
          <p:nvPr/>
        </p:nvSpPr>
        <p:spPr>
          <a:xfrm>
            <a:off x="6857388" y="387317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Consume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5" name="Google Shape;1915;p29"/>
          <p:cNvSpPr txBox="1"/>
          <p:nvPr/>
        </p:nvSpPr>
        <p:spPr>
          <a:xfrm>
            <a:off x="457200" y="1744575"/>
            <a:ext cx="2047116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Separe os alimentos desejados, lave e descasque.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6" name="Google Shape;1916;p29"/>
          <p:cNvSpPr txBox="1"/>
          <p:nvPr/>
        </p:nvSpPr>
        <p:spPr>
          <a:xfrm>
            <a:off x="6729070" y="1744575"/>
            <a:ext cx="195773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Especifique os nutrientes desejados e aguarde.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7" name="Google Shape;1917;p29"/>
          <p:cNvSpPr txBox="1"/>
          <p:nvPr/>
        </p:nvSpPr>
        <p:spPr>
          <a:xfrm>
            <a:off x="6857100" y="4160275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nforme o modo de consumo e proveite!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8" name="Google Shape;1918;p29"/>
          <p:cNvSpPr txBox="1"/>
          <p:nvPr/>
        </p:nvSpPr>
        <p:spPr>
          <a:xfrm>
            <a:off x="457199" y="4160275"/>
            <a:ext cx="2194943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Coloque dentro dos compartimento e selecione o modo desejado.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19" name="Google Shape;1919;p29"/>
          <p:cNvGrpSpPr/>
          <p:nvPr/>
        </p:nvGrpSpPr>
        <p:grpSpPr>
          <a:xfrm>
            <a:off x="8241461" y="3488835"/>
            <a:ext cx="339411" cy="337193"/>
            <a:chOff x="3863900" y="4993625"/>
            <a:chExt cx="482050" cy="478900"/>
          </a:xfrm>
        </p:grpSpPr>
        <p:sp>
          <p:nvSpPr>
            <p:cNvPr id="1920" name="Google Shape;1920;p29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21" name="Google Shape;1921;p29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22" name="Google Shape;1922;p29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23" name="Google Shape;1923;p29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34" name="Google Shape;1934;p29"/>
          <p:cNvGrpSpPr/>
          <p:nvPr/>
        </p:nvGrpSpPr>
        <p:grpSpPr>
          <a:xfrm>
            <a:off x="8232434" y="1140529"/>
            <a:ext cx="357468" cy="356497"/>
            <a:chOff x="-31455100" y="3909350"/>
            <a:chExt cx="294600" cy="293800"/>
          </a:xfrm>
        </p:grpSpPr>
        <p:sp>
          <p:nvSpPr>
            <p:cNvPr id="1935" name="Google Shape;1935;p29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9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937;p29">
            <a:extLst>
              <a:ext uri="{FF2B5EF4-FFF2-40B4-BE49-F238E27FC236}">
                <a16:creationId xmlns:a16="http://schemas.microsoft.com/office/drawing/2014/main" id="{2BA3D8E5-97B0-2B76-E751-98EFD05C423A}"/>
              </a:ext>
            </a:extLst>
          </p:cNvPr>
          <p:cNvGrpSpPr/>
          <p:nvPr/>
        </p:nvGrpSpPr>
        <p:grpSpPr>
          <a:xfrm>
            <a:off x="537232" y="1063254"/>
            <a:ext cx="358987" cy="355525"/>
            <a:chOff x="-49766550" y="3920175"/>
            <a:chExt cx="303250" cy="300325"/>
          </a:xfrm>
        </p:grpSpPr>
        <p:sp>
          <p:nvSpPr>
            <p:cNvPr id="3" name="Google Shape;1938;p29">
              <a:extLst>
                <a:ext uri="{FF2B5EF4-FFF2-40B4-BE49-F238E27FC236}">
                  <a16:creationId xmlns:a16="http://schemas.microsoft.com/office/drawing/2014/main" id="{B955E1E2-B2F8-A0A6-01DE-5A966B45598B}"/>
                </a:ext>
              </a:extLst>
            </p:cNvPr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939;p29">
              <a:extLst>
                <a:ext uri="{FF2B5EF4-FFF2-40B4-BE49-F238E27FC236}">
                  <a16:creationId xmlns:a16="http://schemas.microsoft.com/office/drawing/2014/main" id="{3B48859E-D2B9-B049-1F2B-8F9D78A25325}"/>
                </a:ext>
              </a:extLst>
            </p:cNvPr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940;p29">
              <a:extLst>
                <a:ext uri="{FF2B5EF4-FFF2-40B4-BE49-F238E27FC236}">
                  <a16:creationId xmlns:a16="http://schemas.microsoft.com/office/drawing/2014/main" id="{354A17B0-8CDD-63B1-D6F9-4F6DC38B99DC}"/>
                </a:ext>
              </a:extLst>
            </p:cNvPr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941;p29">
              <a:extLst>
                <a:ext uri="{FF2B5EF4-FFF2-40B4-BE49-F238E27FC236}">
                  <a16:creationId xmlns:a16="http://schemas.microsoft.com/office/drawing/2014/main" id="{82A26EF6-B080-AA46-8810-E1DF5567C66E}"/>
                </a:ext>
              </a:extLst>
            </p:cNvPr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p32"/>
          <p:cNvSpPr txBox="1">
            <a:spLocks noGrp="1"/>
          </p:cNvSpPr>
          <p:nvPr>
            <p:ph type="title"/>
          </p:nvPr>
        </p:nvSpPr>
        <p:spPr>
          <a:xfrm>
            <a:off x="457200" y="125375"/>
            <a:ext cx="8229600" cy="7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Beneficios</a:t>
            </a:r>
            <a:endParaRPr dirty="0"/>
          </a:p>
        </p:txBody>
      </p:sp>
      <p:grpSp>
        <p:nvGrpSpPr>
          <p:cNvPr id="2059" name="Google Shape;2059;p32"/>
          <p:cNvGrpSpPr/>
          <p:nvPr/>
        </p:nvGrpSpPr>
        <p:grpSpPr>
          <a:xfrm>
            <a:off x="457198" y="1048568"/>
            <a:ext cx="3535198" cy="3423845"/>
            <a:chOff x="2927322" y="1147578"/>
            <a:chExt cx="3331007" cy="3226086"/>
          </a:xfrm>
        </p:grpSpPr>
        <p:sp>
          <p:nvSpPr>
            <p:cNvPr id="2060" name="Google Shape;2060;p32"/>
            <p:cNvSpPr/>
            <p:nvPr/>
          </p:nvSpPr>
          <p:spPr>
            <a:xfrm flipH="1">
              <a:off x="4426771" y="1792378"/>
              <a:ext cx="1831558" cy="1858778"/>
            </a:xfrm>
            <a:custGeom>
              <a:avLst/>
              <a:gdLst/>
              <a:ahLst/>
              <a:cxnLst/>
              <a:rect l="l" t="t" r="r" b="b"/>
              <a:pathLst>
                <a:path w="28664" h="29090" extrusionOk="0">
                  <a:moveTo>
                    <a:pt x="8268" y="22585"/>
                  </a:moveTo>
                  <a:cubicBezTo>
                    <a:pt x="10487" y="23314"/>
                    <a:pt x="12858" y="23344"/>
                    <a:pt x="15107" y="22645"/>
                  </a:cubicBezTo>
                  <a:cubicBezTo>
                    <a:pt x="15198" y="22615"/>
                    <a:pt x="15320" y="22585"/>
                    <a:pt x="15411" y="22554"/>
                  </a:cubicBezTo>
                  <a:lnTo>
                    <a:pt x="15624" y="22493"/>
                  </a:lnTo>
                  <a:cubicBezTo>
                    <a:pt x="17509" y="21977"/>
                    <a:pt x="19454" y="22341"/>
                    <a:pt x="21034" y="23496"/>
                  </a:cubicBezTo>
                  <a:cubicBezTo>
                    <a:pt x="22645" y="24651"/>
                    <a:pt x="23618" y="26475"/>
                    <a:pt x="23679" y="28451"/>
                  </a:cubicBezTo>
                  <a:cubicBezTo>
                    <a:pt x="23679" y="28603"/>
                    <a:pt x="23679" y="28755"/>
                    <a:pt x="23679" y="28907"/>
                  </a:cubicBezTo>
                  <a:lnTo>
                    <a:pt x="28664" y="29089"/>
                  </a:lnTo>
                  <a:cubicBezTo>
                    <a:pt x="28664" y="28816"/>
                    <a:pt x="28664" y="28542"/>
                    <a:pt x="28664" y="28269"/>
                  </a:cubicBezTo>
                  <a:cubicBezTo>
                    <a:pt x="28542" y="24743"/>
                    <a:pt x="26840" y="21551"/>
                    <a:pt x="23983" y="19454"/>
                  </a:cubicBezTo>
                  <a:cubicBezTo>
                    <a:pt x="23496" y="19119"/>
                    <a:pt x="22980" y="18785"/>
                    <a:pt x="22433" y="18512"/>
                  </a:cubicBezTo>
                  <a:cubicBezTo>
                    <a:pt x="20974" y="17934"/>
                    <a:pt x="17448" y="17083"/>
                    <a:pt x="13618" y="17904"/>
                  </a:cubicBezTo>
                  <a:cubicBezTo>
                    <a:pt x="12372" y="18268"/>
                    <a:pt x="11034" y="18268"/>
                    <a:pt x="9818" y="17843"/>
                  </a:cubicBezTo>
                  <a:cubicBezTo>
                    <a:pt x="8177" y="17326"/>
                    <a:pt x="6870" y="16201"/>
                    <a:pt x="6080" y="14682"/>
                  </a:cubicBezTo>
                  <a:cubicBezTo>
                    <a:pt x="5289" y="13132"/>
                    <a:pt x="5168" y="11399"/>
                    <a:pt x="5685" y="9788"/>
                  </a:cubicBezTo>
                  <a:cubicBezTo>
                    <a:pt x="6232" y="8147"/>
                    <a:pt x="7356" y="6840"/>
                    <a:pt x="8876" y="6049"/>
                  </a:cubicBezTo>
                  <a:cubicBezTo>
                    <a:pt x="10396" y="5289"/>
                    <a:pt x="12128" y="5137"/>
                    <a:pt x="13770" y="5685"/>
                  </a:cubicBezTo>
                  <a:cubicBezTo>
                    <a:pt x="15016" y="6080"/>
                    <a:pt x="16110" y="6840"/>
                    <a:pt x="16901" y="7903"/>
                  </a:cubicBezTo>
                  <a:lnTo>
                    <a:pt x="20882" y="4894"/>
                  </a:lnTo>
                  <a:cubicBezTo>
                    <a:pt x="19454" y="3040"/>
                    <a:pt x="17539" y="1672"/>
                    <a:pt x="15290" y="943"/>
                  </a:cubicBezTo>
                  <a:cubicBezTo>
                    <a:pt x="12402" y="1"/>
                    <a:pt x="9332" y="244"/>
                    <a:pt x="6627" y="1612"/>
                  </a:cubicBezTo>
                  <a:cubicBezTo>
                    <a:pt x="6080" y="1885"/>
                    <a:pt x="5563" y="2220"/>
                    <a:pt x="5077" y="2554"/>
                  </a:cubicBezTo>
                  <a:cubicBezTo>
                    <a:pt x="3131" y="3982"/>
                    <a:pt x="1703" y="5928"/>
                    <a:pt x="943" y="8238"/>
                  </a:cubicBezTo>
                  <a:cubicBezTo>
                    <a:pt x="1" y="11125"/>
                    <a:pt x="244" y="14226"/>
                    <a:pt x="1642" y="16931"/>
                  </a:cubicBezTo>
                  <a:cubicBezTo>
                    <a:pt x="3010" y="19636"/>
                    <a:pt x="5381" y="21642"/>
                    <a:pt x="8268" y="225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2"/>
            <p:cNvSpPr/>
            <p:nvPr/>
          </p:nvSpPr>
          <p:spPr>
            <a:xfrm flipH="1">
              <a:off x="3269170" y="2095385"/>
              <a:ext cx="1476160" cy="2256860"/>
            </a:xfrm>
            <a:custGeom>
              <a:avLst/>
              <a:gdLst/>
              <a:ahLst/>
              <a:cxnLst/>
              <a:rect l="l" t="t" r="r" b="b"/>
              <a:pathLst>
                <a:path w="23102" h="35320" extrusionOk="0">
                  <a:moveTo>
                    <a:pt x="20609" y="17235"/>
                  </a:moveTo>
                  <a:cubicBezTo>
                    <a:pt x="19211" y="15350"/>
                    <a:pt x="17326" y="13922"/>
                    <a:pt x="15108" y="13162"/>
                  </a:cubicBezTo>
                  <a:cubicBezTo>
                    <a:pt x="15016" y="13131"/>
                    <a:pt x="14895" y="13101"/>
                    <a:pt x="14773" y="13070"/>
                  </a:cubicBezTo>
                  <a:lnTo>
                    <a:pt x="14560" y="12979"/>
                  </a:lnTo>
                  <a:cubicBezTo>
                    <a:pt x="12767" y="12280"/>
                    <a:pt x="11399" y="10852"/>
                    <a:pt x="10791" y="8997"/>
                  </a:cubicBezTo>
                  <a:cubicBezTo>
                    <a:pt x="10183" y="7113"/>
                    <a:pt x="10457" y="5076"/>
                    <a:pt x="11551" y="3435"/>
                  </a:cubicBezTo>
                  <a:cubicBezTo>
                    <a:pt x="11642" y="3313"/>
                    <a:pt x="11734" y="3192"/>
                    <a:pt x="11825" y="3070"/>
                  </a:cubicBezTo>
                  <a:lnTo>
                    <a:pt x="7904" y="0"/>
                  </a:lnTo>
                  <a:cubicBezTo>
                    <a:pt x="7752" y="213"/>
                    <a:pt x="7569" y="426"/>
                    <a:pt x="7417" y="639"/>
                  </a:cubicBezTo>
                  <a:cubicBezTo>
                    <a:pt x="5472" y="3557"/>
                    <a:pt x="4955" y="7174"/>
                    <a:pt x="6050" y="10548"/>
                  </a:cubicBezTo>
                  <a:cubicBezTo>
                    <a:pt x="6232" y="11095"/>
                    <a:pt x="6475" y="11672"/>
                    <a:pt x="6749" y="12189"/>
                  </a:cubicBezTo>
                  <a:cubicBezTo>
                    <a:pt x="7569" y="13526"/>
                    <a:pt x="9940" y="16292"/>
                    <a:pt x="13497" y="17903"/>
                  </a:cubicBezTo>
                  <a:cubicBezTo>
                    <a:pt x="14743" y="18329"/>
                    <a:pt x="15807" y="19119"/>
                    <a:pt x="16567" y="20183"/>
                  </a:cubicBezTo>
                  <a:cubicBezTo>
                    <a:pt x="17570" y="21551"/>
                    <a:pt x="17965" y="23253"/>
                    <a:pt x="17691" y="24925"/>
                  </a:cubicBezTo>
                  <a:cubicBezTo>
                    <a:pt x="17448" y="26627"/>
                    <a:pt x="16536" y="28116"/>
                    <a:pt x="15138" y="29119"/>
                  </a:cubicBezTo>
                  <a:cubicBezTo>
                    <a:pt x="13770" y="30122"/>
                    <a:pt x="12068" y="30517"/>
                    <a:pt x="10366" y="30244"/>
                  </a:cubicBezTo>
                  <a:cubicBezTo>
                    <a:pt x="8694" y="29970"/>
                    <a:pt x="7205" y="29089"/>
                    <a:pt x="6202" y="27691"/>
                  </a:cubicBezTo>
                  <a:cubicBezTo>
                    <a:pt x="5411" y="26627"/>
                    <a:pt x="5016" y="25381"/>
                    <a:pt x="4986" y="24043"/>
                  </a:cubicBezTo>
                  <a:lnTo>
                    <a:pt x="1" y="24134"/>
                  </a:lnTo>
                  <a:cubicBezTo>
                    <a:pt x="31" y="26475"/>
                    <a:pt x="791" y="28724"/>
                    <a:pt x="2159" y="30639"/>
                  </a:cubicBezTo>
                  <a:cubicBezTo>
                    <a:pt x="3952" y="33071"/>
                    <a:pt x="6597" y="34712"/>
                    <a:pt x="9606" y="35168"/>
                  </a:cubicBezTo>
                  <a:cubicBezTo>
                    <a:pt x="10214" y="35259"/>
                    <a:pt x="10822" y="35320"/>
                    <a:pt x="11399" y="35320"/>
                  </a:cubicBezTo>
                  <a:cubicBezTo>
                    <a:pt x="13800" y="35320"/>
                    <a:pt x="16111" y="34560"/>
                    <a:pt x="18086" y="33132"/>
                  </a:cubicBezTo>
                  <a:cubicBezTo>
                    <a:pt x="20518" y="31369"/>
                    <a:pt x="22159" y="28724"/>
                    <a:pt x="22615" y="25715"/>
                  </a:cubicBezTo>
                  <a:cubicBezTo>
                    <a:pt x="23102" y="22706"/>
                    <a:pt x="22372" y="19697"/>
                    <a:pt x="20609" y="17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2"/>
            <p:cNvSpPr/>
            <p:nvPr/>
          </p:nvSpPr>
          <p:spPr>
            <a:xfrm flipH="1">
              <a:off x="3859597" y="1147578"/>
              <a:ext cx="1524722" cy="1804338"/>
            </a:xfrm>
            <a:custGeom>
              <a:avLst/>
              <a:gdLst/>
              <a:ahLst/>
              <a:cxnLst/>
              <a:rect l="l" t="t" r="r" b="b"/>
              <a:pathLst>
                <a:path w="23862" h="28238" extrusionOk="0">
                  <a:moveTo>
                    <a:pt x="23861" y="10882"/>
                  </a:moveTo>
                  <a:cubicBezTo>
                    <a:pt x="23709" y="10912"/>
                    <a:pt x="23527" y="10973"/>
                    <a:pt x="23345" y="11034"/>
                  </a:cubicBezTo>
                  <a:cubicBezTo>
                    <a:pt x="21186" y="11733"/>
                    <a:pt x="19302" y="13040"/>
                    <a:pt x="17934" y="14833"/>
                  </a:cubicBezTo>
                  <a:lnTo>
                    <a:pt x="17904" y="14833"/>
                  </a:lnTo>
                  <a:cubicBezTo>
                    <a:pt x="17904" y="14864"/>
                    <a:pt x="17873" y="14894"/>
                    <a:pt x="17843" y="14925"/>
                  </a:cubicBezTo>
                  <a:cubicBezTo>
                    <a:pt x="18542" y="13861"/>
                    <a:pt x="18907" y="12645"/>
                    <a:pt x="18907" y="11399"/>
                  </a:cubicBezTo>
                  <a:cubicBezTo>
                    <a:pt x="18907" y="9696"/>
                    <a:pt x="18238" y="8086"/>
                    <a:pt x="17022" y="6870"/>
                  </a:cubicBezTo>
                  <a:cubicBezTo>
                    <a:pt x="15806" y="5654"/>
                    <a:pt x="14195" y="4985"/>
                    <a:pt x="12493" y="4985"/>
                  </a:cubicBezTo>
                  <a:cubicBezTo>
                    <a:pt x="10791" y="4985"/>
                    <a:pt x="9180" y="5654"/>
                    <a:pt x="7964" y="6870"/>
                  </a:cubicBezTo>
                  <a:cubicBezTo>
                    <a:pt x="6749" y="8086"/>
                    <a:pt x="6080" y="9696"/>
                    <a:pt x="6080" y="11399"/>
                  </a:cubicBezTo>
                  <a:cubicBezTo>
                    <a:pt x="6080" y="12706"/>
                    <a:pt x="6475" y="13952"/>
                    <a:pt x="7235" y="15046"/>
                  </a:cubicBezTo>
                  <a:cubicBezTo>
                    <a:pt x="7235" y="15046"/>
                    <a:pt x="7265" y="15077"/>
                    <a:pt x="7265" y="15107"/>
                  </a:cubicBezTo>
                  <a:cubicBezTo>
                    <a:pt x="8755" y="17751"/>
                    <a:pt x="9271" y="20548"/>
                    <a:pt x="9363" y="22371"/>
                  </a:cubicBezTo>
                  <a:cubicBezTo>
                    <a:pt x="9393" y="22858"/>
                    <a:pt x="9363" y="23283"/>
                    <a:pt x="9363" y="23618"/>
                  </a:cubicBezTo>
                  <a:cubicBezTo>
                    <a:pt x="9271" y="24226"/>
                    <a:pt x="9119" y="24803"/>
                    <a:pt x="8937" y="25381"/>
                  </a:cubicBezTo>
                  <a:cubicBezTo>
                    <a:pt x="8603" y="26414"/>
                    <a:pt x="8147" y="27356"/>
                    <a:pt x="7539" y="28238"/>
                  </a:cubicBezTo>
                  <a:cubicBezTo>
                    <a:pt x="5776" y="27751"/>
                    <a:pt x="3010" y="27356"/>
                    <a:pt x="1" y="27964"/>
                  </a:cubicBezTo>
                  <a:cubicBezTo>
                    <a:pt x="122" y="27934"/>
                    <a:pt x="213" y="27903"/>
                    <a:pt x="305" y="27873"/>
                  </a:cubicBezTo>
                  <a:cubicBezTo>
                    <a:pt x="2159" y="27204"/>
                    <a:pt x="3587" y="25715"/>
                    <a:pt x="4195" y="23830"/>
                  </a:cubicBezTo>
                  <a:cubicBezTo>
                    <a:pt x="4803" y="21976"/>
                    <a:pt x="4530" y="20001"/>
                    <a:pt x="3466" y="18390"/>
                  </a:cubicBezTo>
                  <a:lnTo>
                    <a:pt x="3435" y="18329"/>
                  </a:lnTo>
                  <a:lnTo>
                    <a:pt x="3344" y="18207"/>
                  </a:lnTo>
                  <a:cubicBezTo>
                    <a:pt x="3283" y="18116"/>
                    <a:pt x="3253" y="18055"/>
                    <a:pt x="3192" y="17964"/>
                  </a:cubicBezTo>
                  <a:cubicBezTo>
                    <a:pt x="3192" y="17964"/>
                    <a:pt x="3162" y="17934"/>
                    <a:pt x="3162" y="17903"/>
                  </a:cubicBezTo>
                  <a:cubicBezTo>
                    <a:pt x="3101" y="17873"/>
                    <a:pt x="3071" y="17812"/>
                    <a:pt x="3040" y="17751"/>
                  </a:cubicBezTo>
                  <a:cubicBezTo>
                    <a:pt x="1764" y="15867"/>
                    <a:pt x="1095" y="13678"/>
                    <a:pt x="1095" y="11399"/>
                  </a:cubicBezTo>
                  <a:cubicBezTo>
                    <a:pt x="1095" y="11216"/>
                    <a:pt x="1095" y="11034"/>
                    <a:pt x="1125" y="10882"/>
                  </a:cubicBezTo>
                  <a:cubicBezTo>
                    <a:pt x="1247" y="8025"/>
                    <a:pt x="2402" y="5380"/>
                    <a:pt x="4438" y="3344"/>
                  </a:cubicBezTo>
                  <a:cubicBezTo>
                    <a:pt x="6597" y="1186"/>
                    <a:pt x="9454" y="0"/>
                    <a:pt x="12493" y="0"/>
                  </a:cubicBezTo>
                  <a:cubicBezTo>
                    <a:pt x="14925" y="0"/>
                    <a:pt x="17235" y="760"/>
                    <a:pt x="19150" y="2158"/>
                  </a:cubicBezTo>
                  <a:cubicBezTo>
                    <a:pt x="19636" y="2523"/>
                    <a:pt x="20092" y="2918"/>
                    <a:pt x="20548" y="3344"/>
                  </a:cubicBezTo>
                  <a:cubicBezTo>
                    <a:pt x="22554" y="5380"/>
                    <a:pt x="23740" y="8025"/>
                    <a:pt x="23861" y="108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2"/>
            <p:cNvSpPr/>
            <p:nvPr/>
          </p:nvSpPr>
          <p:spPr>
            <a:xfrm flipH="1">
              <a:off x="2927322" y="1794359"/>
              <a:ext cx="1992771" cy="1429515"/>
            </a:xfrm>
            <a:custGeom>
              <a:avLst/>
              <a:gdLst/>
              <a:ahLst/>
              <a:cxnLst/>
              <a:rect l="l" t="t" r="r" b="b"/>
              <a:pathLst>
                <a:path w="31187" h="22372" extrusionOk="0">
                  <a:moveTo>
                    <a:pt x="30457" y="15228"/>
                  </a:moveTo>
                  <a:cubicBezTo>
                    <a:pt x="30274" y="15806"/>
                    <a:pt x="30031" y="16353"/>
                    <a:pt x="29758" y="16900"/>
                  </a:cubicBezTo>
                  <a:cubicBezTo>
                    <a:pt x="28451" y="19453"/>
                    <a:pt x="26293" y="21399"/>
                    <a:pt x="23618" y="22371"/>
                  </a:cubicBezTo>
                  <a:cubicBezTo>
                    <a:pt x="23527" y="22250"/>
                    <a:pt x="23435" y="22098"/>
                    <a:pt x="23344" y="21946"/>
                  </a:cubicBezTo>
                  <a:cubicBezTo>
                    <a:pt x="22007" y="20122"/>
                    <a:pt x="20153" y="18724"/>
                    <a:pt x="18025" y="17964"/>
                  </a:cubicBezTo>
                  <a:lnTo>
                    <a:pt x="18025" y="17933"/>
                  </a:lnTo>
                  <a:cubicBezTo>
                    <a:pt x="17994" y="17933"/>
                    <a:pt x="17964" y="17903"/>
                    <a:pt x="17934" y="17903"/>
                  </a:cubicBezTo>
                  <a:cubicBezTo>
                    <a:pt x="19119" y="18237"/>
                    <a:pt x="20396" y="18207"/>
                    <a:pt x="21581" y="17812"/>
                  </a:cubicBezTo>
                  <a:cubicBezTo>
                    <a:pt x="23223" y="17295"/>
                    <a:pt x="24530" y="16170"/>
                    <a:pt x="25320" y="14651"/>
                  </a:cubicBezTo>
                  <a:cubicBezTo>
                    <a:pt x="26080" y="13101"/>
                    <a:pt x="26232" y="11368"/>
                    <a:pt x="25715" y="9757"/>
                  </a:cubicBezTo>
                  <a:cubicBezTo>
                    <a:pt x="25168" y="8116"/>
                    <a:pt x="24043" y="6809"/>
                    <a:pt x="22523" y="6018"/>
                  </a:cubicBezTo>
                  <a:cubicBezTo>
                    <a:pt x="21004" y="5258"/>
                    <a:pt x="19241" y="5106"/>
                    <a:pt x="17630" y="5654"/>
                  </a:cubicBezTo>
                  <a:cubicBezTo>
                    <a:pt x="16384" y="6049"/>
                    <a:pt x="15320" y="6809"/>
                    <a:pt x="14529" y="7842"/>
                  </a:cubicBezTo>
                  <a:cubicBezTo>
                    <a:pt x="14499" y="7872"/>
                    <a:pt x="14499" y="7872"/>
                    <a:pt x="14469" y="7903"/>
                  </a:cubicBezTo>
                  <a:cubicBezTo>
                    <a:pt x="12402" y="10152"/>
                    <a:pt x="9940" y="11490"/>
                    <a:pt x="8237" y="12128"/>
                  </a:cubicBezTo>
                  <a:cubicBezTo>
                    <a:pt x="7751" y="12310"/>
                    <a:pt x="7356" y="12432"/>
                    <a:pt x="7022" y="12523"/>
                  </a:cubicBezTo>
                  <a:cubicBezTo>
                    <a:pt x="6414" y="12614"/>
                    <a:pt x="5836" y="12675"/>
                    <a:pt x="5228" y="12675"/>
                  </a:cubicBezTo>
                  <a:cubicBezTo>
                    <a:pt x="4134" y="12675"/>
                    <a:pt x="3101" y="12523"/>
                    <a:pt x="2098" y="12249"/>
                  </a:cubicBezTo>
                  <a:cubicBezTo>
                    <a:pt x="2006" y="10426"/>
                    <a:pt x="1490" y="7660"/>
                    <a:pt x="0" y="4985"/>
                  </a:cubicBezTo>
                  <a:cubicBezTo>
                    <a:pt x="61" y="5076"/>
                    <a:pt x="122" y="5137"/>
                    <a:pt x="183" y="5228"/>
                  </a:cubicBezTo>
                  <a:cubicBezTo>
                    <a:pt x="1398" y="6778"/>
                    <a:pt x="3222" y="7690"/>
                    <a:pt x="5228" y="7690"/>
                  </a:cubicBezTo>
                  <a:cubicBezTo>
                    <a:pt x="7174" y="7690"/>
                    <a:pt x="8967" y="6839"/>
                    <a:pt x="10183" y="5319"/>
                  </a:cubicBezTo>
                  <a:lnTo>
                    <a:pt x="10244" y="5258"/>
                  </a:lnTo>
                  <a:lnTo>
                    <a:pt x="10335" y="5137"/>
                  </a:lnTo>
                  <a:cubicBezTo>
                    <a:pt x="10396" y="5046"/>
                    <a:pt x="10456" y="4985"/>
                    <a:pt x="10487" y="4894"/>
                  </a:cubicBezTo>
                  <a:cubicBezTo>
                    <a:pt x="10517" y="4894"/>
                    <a:pt x="10517" y="4894"/>
                    <a:pt x="10517" y="4863"/>
                  </a:cubicBezTo>
                  <a:cubicBezTo>
                    <a:pt x="10578" y="4803"/>
                    <a:pt x="10608" y="4772"/>
                    <a:pt x="10669" y="4711"/>
                  </a:cubicBezTo>
                  <a:cubicBezTo>
                    <a:pt x="12037" y="2918"/>
                    <a:pt x="13921" y="1611"/>
                    <a:pt x="16080" y="912"/>
                  </a:cubicBezTo>
                  <a:cubicBezTo>
                    <a:pt x="16262" y="851"/>
                    <a:pt x="16444" y="790"/>
                    <a:pt x="16596" y="760"/>
                  </a:cubicBezTo>
                  <a:cubicBezTo>
                    <a:pt x="19332" y="0"/>
                    <a:pt x="22219" y="274"/>
                    <a:pt x="24773" y="1581"/>
                  </a:cubicBezTo>
                  <a:cubicBezTo>
                    <a:pt x="27478" y="2979"/>
                    <a:pt x="29514" y="5319"/>
                    <a:pt x="30457" y="8207"/>
                  </a:cubicBezTo>
                  <a:cubicBezTo>
                    <a:pt x="31186" y="10517"/>
                    <a:pt x="31186" y="12949"/>
                    <a:pt x="30457" y="152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2"/>
            <p:cNvSpPr/>
            <p:nvPr/>
          </p:nvSpPr>
          <p:spPr>
            <a:xfrm flipH="1">
              <a:off x="3886829" y="2940251"/>
              <a:ext cx="2014113" cy="1433413"/>
            </a:xfrm>
            <a:custGeom>
              <a:avLst/>
              <a:gdLst/>
              <a:ahLst/>
              <a:cxnLst/>
              <a:rect l="l" t="t" r="r" b="b"/>
              <a:pathLst>
                <a:path w="31521" h="22433" extrusionOk="0">
                  <a:moveTo>
                    <a:pt x="31521" y="4651"/>
                  </a:moveTo>
                  <a:cubicBezTo>
                    <a:pt x="31430" y="4621"/>
                    <a:pt x="31338" y="4590"/>
                    <a:pt x="31247" y="4560"/>
                  </a:cubicBezTo>
                  <a:cubicBezTo>
                    <a:pt x="29332" y="4013"/>
                    <a:pt x="27326" y="4347"/>
                    <a:pt x="25715" y="5532"/>
                  </a:cubicBezTo>
                  <a:cubicBezTo>
                    <a:pt x="24135" y="6657"/>
                    <a:pt x="23192" y="8420"/>
                    <a:pt x="23071" y="10365"/>
                  </a:cubicBezTo>
                  <a:lnTo>
                    <a:pt x="23071" y="10426"/>
                  </a:lnTo>
                  <a:lnTo>
                    <a:pt x="23071" y="10426"/>
                  </a:lnTo>
                  <a:lnTo>
                    <a:pt x="23071" y="10578"/>
                  </a:lnTo>
                  <a:cubicBezTo>
                    <a:pt x="23071" y="10669"/>
                    <a:pt x="23071" y="10760"/>
                    <a:pt x="23071" y="10821"/>
                  </a:cubicBezTo>
                  <a:lnTo>
                    <a:pt x="23071" y="10852"/>
                  </a:lnTo>
                  <a:cubicBezTo>
                    <a:pt x="23071" y="10882"/>
                    <a:pt x="23071" y="10912"/>
                    <a:pt x="23071" y="10912"/>
                  </a:cubicBezTo>
                  <a:cubicBezTo>
                    <a:pt x="23071" y="11004"/>
                    <a:pt x="23071" y="11064"/>
                    <a:pt x="23071" y="11125"/>
                  </a:cubicBezTo>
                  <a:cubicBezTo>
                    <a:pt x="22980" y="13405"/>
                    <a:pt x="22250" y="15563"/>
                    <a:pt x="20913" y="17417"/>
                  </a:cubicBezTo>
                  <a:cubicBezTo>
                    <a:pt x="20791" y="17539"/>
                    <a:pt x="20700" y="17691"/>
                    <a:pt x="20578" y="17812"/>
                  </a:cubicBezTo>
                  <a:cubicBezTo>
                    <a:pt x="18815" y="20061"/>
                    <a:pt x="16293" y="21490"/>
                    <a:pt x="13466" y="21946"/>
                  </a:cubicBezTo>
                  <a:cubicBezTo>
                    <a:pt x="10457" y="22432"/>
                    <a:pt x="7447" y="21703"/>
                    <a:pt x="4985" y="19910"/>
                  </a:cubicBezTo>
                  <a:cubicBezTo>
                    <a:pt x="3040" y="18511"/>
                    <a:pt x="1611" y="16536"/>
                    <a:pt x="851" y="14256"/>
                  </a:cubicBezTo>
                  <a:cubicBezTo>
                    <a:pt x="669" y="13678"/>
                    <a:pt x="548" y="13101"/>
                    <a:pt x="426" y="12493"/>
                  </a:cubicBezTo>
                  <a:cubicBezTo>
                    <a:pt x="0" y="9666"/>
                    <a:pt x="608" y="6839"/>
                    <a:pt x="2159" y="4438"/>
                  </a:cubicBezTo>
                  <a:cubicBezTo>
                    <a:pt x="2341" y="4529"/>
                    <a:pt x="2493" y="4560"/>
                    <a:pt x="2675" y="4621"/>
                  </a:cubicBezTo>
                  <a:cubicBezTo>
                    <a:pt x="4833" y="5320"/>
                    <a:pt x="7113" y="5380"/>
                    <a:pt x="9301" y="4742"/>
                  </a:cubicBezTo>
                  <a:lnTo>
                    <a:pt x="9301" y="4742"/>
                  </a:lnTo>
                  <a:cubicBezTo>
                    <a:pt x="9332" y="4742"/>
                    <a:pt x="9393" y="4742"/>
                    <a:pt x="9423" y="4712"/>
                  </a:cubicBezTo>
                  <a:cubicBezTo>
                    <a:pt x="8238" y="5168"/>
                    <a:pt x="7235" y="5928"/>
                    <a:pt x="6505" y="6931"/>
                  </a:cubicBezTo>
                  <a:cubicBezTo>
                    <a:pt x="5502" y="8329"/>
                    <a:pt x="5107" y="10031"/>
                    <a:pt x="5350" y="11703"/>
                  </a:cubicBezTo>
                  <a:cubicBezTo>
                    <a:pt x="5624" y="13405"/>
                    <a:pt x="6535" y="14894"/>
                    <a:pt x="7934" y="15897"/>
                  </a:cubicBezTo>
                  <a:cubicBezTo>
                    <a:pt x="9301" y="16900"/>
                    <a:pt x="11004" y="17295"/>
                    <a:pt x="12675" y="17022"/>
                  </a:cubicBezTo>
                  <a:cubicBezTo>
                    <a:pt x="14378" y="16748"/>
                    <a:pt x="15867" y="15867"/>
                    <a:pt x="16870" y="14469"/>
                  </a:cubicBezTo>
                  <a:cubicBezTo>
                    <a:pt x="17630" y="13405"/>
                    <a:pt x="18055" y="12159"/>
                    <a:pt x="18086" y="10882"/>
                  </a:cubicBezTo>
                  <a:cubicBezTo>
                    <a:pt x="18086" y="10852"/>
                    <a:pt x="18086" y="10821"/>
                    <a:pt x="18086" y="10791"/>
                  </a:cubicBezTo>
                  <a:lnTo>
                    <a:pt x="18086" y="10791"/>
                  </a:lnTo>
                  <a:cubicBezTo>
                    <a:pt x="18451" y="7751"/>
                    <a:pt x="19666" y="5228"/>
                    <a:pt x="20669" y="3678"/>
                  </a:cubicBezTo>
                  <a:cubicBezTo>
                    <a:pt x="20943" y="3283"/>
                    <a:pt x="21186" y="2918"/>
                    <a:pt x="21399" y="2675"/>
                  </a:cubicBezTo>
                  <a:cubicBezTo>
                    <a:pt x="21825" y="2250"/>
                    <a:pt x="22280" y="1855"/>
                    <a:pt x="22767" y="1490"/>
                  </a:cubicBezTo>
                  <a:cubicBezTo>
                    <a:pt x="23648" y="851"/>
                    <a:pt x="24591" y="365"/>
                    <a:pt x="25563" y="0"/>
                  </a:cubicBezTo>
                  <a:cubicBezTo>
                    <a:pt x="26718" y="1429"/>
                    <a:pt x="28755" y="3374"/>
                    <a:pt x="31521" y="46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5" name="Google Shape;2065;p32"/>
          <p:cNvSpPr txBox="1"/>
          <p:nvPr/>
        </p:nvSpPr>
        <p:spPr>
          <a:xfrm>
            <a:off x="6817500" y="1961575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Fira Sans"/>
                <a:ea typeface="Fira Sans"/>
                <a:cs typeface="Fira Sans"/>
                <a:sym typeface="Fira Sans"/>
              </a:rPr>
              <a:t>Praticidade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6" name="Google Shape;2066;p32"/>
          <p:cNvSpPr txBox="1"/>
          <p:nvPr/>
        </p:nvSpPr>
        <p:spPr>
          <a:xfrm>
            <a:off x="4705350" y="1351975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Energia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7" name="Google Shape;2067;p32"/>
          <p:cNvSpPr txBox="1"/>
          <p:nvPr/>
        </p:nvSpPr>
        <p:spPr>
          <a:xfrm>
            <a:off x="4705350" y="3821600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Saude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8" name="Google Shape;2068;p32"/>
          <p:cNvSpPr txBox="1"/>
          <p:nvPr/>
        </p:nvSpPr>
        <p:spPr>
          <a:xfrm>
            <a:off x="6817500" y="224867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latin typeface="Roboto"/>
                <a:ea typeface="Roboto"/>
                <a:cs typeface="Roboto"/>
                <a:sym typeface="Roboto"/>
              </a:rPr>
              <a:t>Ganhe tempo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9" name="Google Shape;2069;p32"/>
          <p:cNvSpPr txBox="1"/>
          <p:nvPr/>
        </p:nvSpPr>
        <p:spPr>
          <a:xfrm>
            <a:off x="4705350" y="1639063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Tenha disposicao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0" name="Google Shape;2070;p32"/>
          <p:cNvSpPr txBox="1"/>
          <p:nvPr/>
        </p:nvSpPr>
        <p:spPr>
          <a:xfrm>
            <a:off x="4705350" y="410870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Supra todas suas necessidades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1" name="Google Shape;2071;p32"/>
          <p:cNvSpPr txBox="1"/>
          <p:nvPr/>
        </p:nvSpPr>
        <p:spPr>
          <a:xfrm>
            <a:off x="6817500" y="3196388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Controle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2" name="Google Shape;2072;p32"/>
          <p:cNvSpPr txBox="1"/>
          <p:nvPr/>
        </p:nvSpPr>
        <p:spPr>
          <a:xfrm>
            <a:off x="4705350" y="2586788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Tempo</a:t>
            </a:r>
            <a:endParaRPr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3" name="Google Shape;2073;p32"/>
          <p:cNvSpPr txBox="1"/>
          <p:nvPr/>
        </p:nvSpPr>
        <p:spPr>
          <a:xfrm>
            <a:off x="6817500" y="348348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Tenha uma dieta nutritiva e equilibrada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4" name="Google Shape;2074;p32"/>
          <p:cNvSpPr txBox="1"/>
          <p:nvPr/>
        </p:nvSpPr>
        <p:spPr>
          <a:xfrm>
            <a:off x="4705350" y="287388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Uma refeicao rapida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75" name="Google Shape;2075;p32"/>
          <p:cNvCxnSpPr/>
          <p:nvPr/>
        </p:nvCxnSpPr>
        <p:spPr>
          <a:xfrm>
            <a:off x="4647075" y="355597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76" name="Google Shape;2076;p32"/>
          <p:cNvSpPr txBox="1"/>
          <p:nvPr/>
        </p:nvSpPr>
        <p:spPr>
          <a:xfrm>
            <a:off x="4705350" y="10730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800" b="1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7" name="Google Shape;2077;p32"/>
          <p:cNvSpPr txBox="1"/>
          <p:nvPr/>
        </p:nvSpPr>
        <p:spPr>
          <a:xfrm>
            <a:off x="4705350" y="23079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8" name="Google Shape;2078;p32"/>
          <p:cNvSpPr txBox="1"/>
          <p:nvPr/>
        </p:nvSpPr>
        <p:spPr>
          <a:xfrm>
            <a:off x="4705350" y="354271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79" name="Google Shape;2079;p32"/>
          <p:cNvSpPr txBox="1"/>
          <p:nvPr/>
        </p:nvSpPr>
        <p:spPr>
          <a:xfrm>
            <a:off x="6819000" y="16826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80" name="Google Shape;2080;p32"/>
          <p:cNvSpPr txBox="1"/>
          <p:nvPr/>
        </p:nvSpPr>
        <p:spPr>
          <a:xfrm>
            <a:off x="6819000" y="29175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081" name="Google Shape;2081;p32"/>
          <p:cNvCxnSpPr/>
          <p:nvPr/>
        </p:nvCxnSpPr>
        <p:spPr>
          <a:xfrm>
            <a:off x="4647075" y="232892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2" name="Google Shape;2082;p32"/>
          <p:cNvCxnSpPr/>
          <p:nvPr/>
        </p:nvCxnSpPr>
        <p:spPr>
          <a:xfrm>
            <a:off x="4647075" y="110187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3" name="Google Shape;2083;p32"/>
          <p:cNvCxnSpPr/>
          <p:nvPr/>
        </p:nvCxnSpPr>
        <p:spPr>
          <a:xfrm>
            <a:off x="6757925" y="293852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4" name="Google Shape;2084;p32"/>
          <p:cNvCxnSpPr/>
          <p:nvPr/>
        </p:nvCxnSpPr>
        <p:spPr>
          <a:xfrm>
            <a:off x="6757925" y="171147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085" name="Google Shape;2085;p32"/>
          <p:cNvGrpSpPr/>
          <p:nvPr/>
        </p:nvGrpSpPr>
        <p:grpSpPr>
          <a:xfrm>
            <a:off x="1438970" y="3509975"/>
            <a:ext cx="353587" cy="352617"/>
            <a:chOff x="-30805300" y="1938725"/>
            <a:chExt cx="291450" cy="290650"/>
          </a:xfrm>
        </p:grpSpPr>
        <p:sp>
          <p:nvSpPr>
            <p:cNvPr id="2086" name="Google Shape;2086;p32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2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8" name="Google Shape;2088;p32"/>
          <p:cNvSpPr/>
          <p:nvPr/>
        </p:nvSpPr>
        <p:spPr>
          <a:xfrm>
            <a:off x="1080786" y="2355475"/>
            <a:ext cx="358199" cy="358199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9" name="Google Shape;2089;p32"/>
          <p:cNvGrpSpPr/>
          <p:nvPr/>
        </p:nvGrpSpPr>
        <p:grpSpPr>
          <a:xfrm>
            <a:off x="3031989" y="2388169"/>
            <a:ext cx="359878" cy="367165"/>
            <a:chOff x="-65129950" y="2646800"/>
            <a:chExt cx="311125" cy="317425"/>
          </a:xfrm>
        </p:grpSpPr>
        <p:sp>
          <p:nvSpPr>
            <p:cNvPr id="2090" name="Google Shape;2090;p32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2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2" name="Google Shape;2092;p32"/>
          <p:cNvGrpSpPr/>
          <p:nvPr/>
        </p:nvGrpSpPr>
        <p:grpSpPr>
          <a:xfrm>
            <a:off x="2040302" y="1624901"/>
            <a:ext cx="368987" cy="369566"/>
            <a:chOff x="-59502375" y="1904375"/>
            <a:chExt cx="319000" cy="319500"/>
          </a:xfrm>
        </p:grpSpPr>
        <p:sp>
          <p:nvSpPr>
            <p:cNvPr id="2093" name="Google Shape;2093;p32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2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2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6" name="Google Shape;2096;p32"/>
          <p:cNvGrpSpPr/>
          <p:nvPr/>
        </p:nvGrpSpPr>
        <p:grpSpPr>
          <a:xfrm>
            <a:off x="2660544" y="3532165"/>
            <a:ext cx="308234" cy="308234"/>
            <a:chOff x="1487200" y="4993750"/>
            <a:chExt cx="483125" cy="483125"/>
          </a:xfrm>
        </p:grpSpPr>
        <p:sp>
          <p:nvSpPr>
            <p:cNvPr id="2097" name="Google Shape;2097;p3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98" name="Google Shape;2098;p3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" name="Google Shape;5826;p48"/>
          <p:cNvSpPr txBox="1">
            <a:spLocks noGrp="1"/>
          </p:cNvSpPr>
          <p:nvPr>
            <p:ph type="title"/>
          </p:nvPr>
        </p:nvSpPr>
        <p:spPr>
          <a:xfrm>
            <a:off x="457200" y="154360"/>
            <a:ext cx="8229600" cy="7386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Publico alvo</a:t>
            </a:r>
            <a:endParaRPr sz="3200" dirty="0"/>
          </a:p>
        </p:txBody>
      </p:sp>
      <p:sp>
        <p:nvSpPr>
          <p:cNvPr id="5828" name="Google Shape;5828;p48"/>
          <p:cNvSpPr txBox="1"/>
          <p:nvPr/>
        </p:nvSpPr>
        <p:spPr>
          <a:xfrm>
            <a:off x="5225935" y="2000706"/>
            <a:ext cx="3460865" cy="2022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Pessoas com pouco tempo que buscam uma alimentacao equilibrada e nutritiva capaz de suprir tudas as suas necessidades.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BC72EE37-7813-BA50-BC0D-C21983210367}"/>
              </a:ext>
            </a:extLst>
          </p:cNvPr>
          <p:cNvGrpSpPr/>
          <p:nvPr/>
        </p:nvGrpSpPr>
        <p:grpSpPr>
          <a:xfrm>
            <a:off x="585566" y="1254345"/>
            <a:ext cx="4221961" cy="3151400"/>
            <a:chOff x="460875" y="1115800"/>
            <a:chExt cx="4651452" cy="3454500"/>
          </a:xfrm>
        </p:grpSpPr>
        <p:cxnSp>
          <p:nvCxnSpPr>
            <p:cNvPr id="5822" name="Google Shape;5822;p48"/>
            <p:cNvCxnSpPr>
              <a:cxnSpLocks/>
            </p:cNvCxnSpPr>
            <p:nvPr/>
          </p:nvCxnSpPr>
          <p:spPr>
            <a:xfrm>
              <a:off x="460875" y="1873600"/>
              <a:ext cx="4516486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3" name="Google Shape;5823;p48"/>
            <p:cNvCxnSpPr>
              <a:cxnSpLocks/>
            </p:cNvCxnSpPr>
            <p:nvPr/>
          </p:nvCxnSpPr>
          <p:spPr>
            <a:xfrm>
              <a:off x="461007" y="2843075"/>
              <a:ext cx="4516354" cy="12819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4" name="Google Shape;5824;p48"/>
            <p:cNvCxnSpPr>
              <a:cxnSpLocks/>
            </p:cNvCxnSpPr>
            <p:nvPr/>
          </p:nvCxnSpPr>
          <p:spPr>
            <a:xfrm>
              <a:off x="461007" y="3820738"/>
              <a:ext cx="4651320" cy="29798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25" name="Google Shape;5825;p48"/>
            <p:cNvSpPr/>
            <p:nvPr/>
          </p:nvSpPr>
          <p:spPr>
            <a:xfrm>
              <a:off x="1056814" y="1115800"/>
              <a:ext cx="3454500" cy="3454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33" name="Google Shape;5833;p48"/>
            <p:cNvGrpSpPr/>
            <p:nvPr/>
          </p:nvGrpSpPr>
          <p:grpSpPr>
            <a:xfrm>
              <a:off x="910776" y="1624484"/>
              <a:ext cx="3583368" cy="2437167"/>
              <a:chOff x="2351400" y="315550"/>
              <a:chExt cx="2994625" cy="2150125"/>
            </a:xfrm>
          </p:grpSpPr>
          <p:sp>
            <p:nvSpPr>
              <p:cNvPr id="5834" name="Google Shape;5834;p48"/>
              <p:cNvSpPr/>
              <p:nvPr/>
            </p:nvSpPr>
            <p:spPr>
              <a:xfrm>
                <a:off x="3454100" y="1787050"/>
                <a:ext cx="110650" cy="110675"/>
              </a:xfrm>
              <a:custGeom>
                <a:avLst/>
                <a:gdLst/>
                <a:ahLst/>
                <a:cxnLst/>
                <a:rect l="l" t="t" r="r" b="b"/>
                <a:pathLst>
                  <a:path w="4426" h="4427" extrusionOk="0">
                    <a:moveTo>
                      <a:pt x="2213" y="1033"/>
                    </a:moveTo>
                    <a:lnTo>
                      <a:pt x="2434" y="1107"/>
                    </a:lnTo>
                    <a:lnTo>
                      <a:pt x="2655" y="1181"/>
                    </a:lnTo>
                    <a:lnTo>
                      <a:pt x="3024" y="1402"/>
                    </a:lnTo>
                    <a:lnTo>
                      <a:pt x="3245" y="1771"/>
                    </a:lnTo>
                    <a:lnTo>
                      <a:pt x="3319" y="1992"/>
                    </a:lnTo>
                    <a:lnTo>
                      <a:pt x="3393" y="2214"/>
                    </a:lnTo>
                    <a:lnTo>
                      <a:pt x="3319" y="2435"/>
                    </a:lnTo>
                    <a:lnTo>
                      <a:pt x="3245" y="2656"/>
                    </a:lnTo>
                    <a:lnTo>
                      <a:pt x="3024" y="3025"/>
                    </a:lnTo>
                    <a:lnTo>
                      <a:pt x="2655" y="3246"/>
                    </a:lnTo>
                    <a:lnTo>
                      <a:pt x="2434" y="3320"/>
                    </a:lnTo>
                    <a:lnTo>
                      <a:pt x="2213" y="3394"/>
                    </a:lnTo>
                    <a:lnTo>
                      <a:pt x="1992" y="3320"/>
                    </a:lnTo>
                    <a:lnTo>
                      <a:pt x="1770" y="3320"/>
                    </a:lnTo>
                    <a:lnTo>
                      <a:pt x="1401" y="3025"/>
                    </a:lnTo>
                    <a:lnTo>
                      <a:pt x="1106" y="2656"/>
                    </a:lnTo>
                    <a:lnTo>
                      <a:pt x="1106" y="2435"/>
                    </a:lnTo>
                    <a:lnTo>
                      <a:pt x="1033" y="2214"/>
                    </a:lnTo>
                    <a:lnTo>
                      <a:pt x="1106" y="1992"/>
                    </a:lnTo>
                    <a:lnTo>
                      <a:pt x="1106" y="1771"/>
                    </a:lnTo>
                    <a:lnTo>
                      <a:pt x="1401" y="1402"/>
                    </a:lnTo>
                    <a:lnTo>
                      <a:pt x="1770" y="1181"/>
                    </a:lnTo>
                    <a:lnTo>
                      <a:pt x="1992" y="1107"/>
                    </a:lnTo>
                    <a:lnTo>
                      <a:pt x="2213" y="1033"/>
                    </a:lnTo>
                    <a:close/>
                    <a:moveTo>
                      <a:pt x="1992" y="1"/>
                    </a:moveTo>
                    <a:lnTo>
                      <a:pt x="1844" y="370"/>
                    </a:lnTo>
                    <a:lnTo>
                      <a:pt x="1475" y="517"/>
                    </a:lnTo>
                    <a:lnTo>
                      <a:pt x="1106" y="222"/>
                    </a:lnTo>
                    <a:lnTo>
                      <a:pt x="738" y="517"/>
                    </a:lnTo>
                    <a:lnTo>
                      <a:pt x="885" y="886"/>
                    </a:lnTo>
                    <a:lnTo>
                      <a:pt x="664" y="1255"/>
                    </a:lnTo>
                    <a:lnTo>
                      <a:pt x="221" y="1181"/>
                    </a:lnTo>
                    <a:lnTo>
                      <a:pt x="0" y="1623"/>
                    </a:lnTo>
                    <a:lnTo>
                      <a:pt x="369" y="1845"/>
                    </a:lnTo>
                    <a:lnTo>
                      <a:pt x="369" y="2140"/>
                    </a:lnTo>
                    <a:lnTo>
                      <a:pt x="369" y="2287"/>
                    </a:lnTo>
                    <a:lnTo>
                      <a:pt x="0" y="2509"/>
                    </a:lnTo>
                    <a:lnTo>
                      <a:pt x="148" y="2951"/>
                    </a:lnTo>
                    <a:lnTo>
                      <a:pt x="516" y="2951"/>
                    </a:lnTo>
                    <a:lnTo>
                      <a:pt x="811" y="3320"/>
                    </a:lnTo>
                    <a:lnTo>
                      <a:pt x="590" y="3689"/>
                    </a:lnTo>
                    <a:lnTo>
                      <a:pt x="959" y="3984"/>
                    </a:lnTo>
                    <a:lnTo>
                      <a:pt x="1254" y="3762"/>
                    </a:lnTo>
                    <a:lnTo>
                      <a:pt x="1696" y="3984"/>
                    </a:lnTo>
                    <a:lnTo>
                      <a:pt x="1770" y="4353"/>
                    </a:lnTo>
                    <a:lnTo>
                      <a:pt x="2213" y="4426"/>
                    </a:lnTo>
                    <a:lnTo>
                      <a:pt x="2360" y="3984"/>
                    </a:lnTo>
                    <a:lnTo>
                      <a:pt x="2803" y="3910"/>
                    </a:lnTo>
                    <a:lnTo>
                      <a:pt x="3098" y="4205"/>
                    </a:lnTo>
                    <a:lnTo>
                      <a:pt x="3540" y="3984"/>
                    </a:lnTo>
                    <a:lnTo>
                      <a:pt x="3393" y="3615"/>
                    </a:lnTo>
                    <a:lnTo>
                      <a:pt x="3688" y="3246"/>
                    </a:lnTo>
                    <a:lnTo>
                      <a:pt x="4131" y="3320"/>
                    </a:lnTo>
                    <a:lnTo>
                      <a:pt x="4278" y="2877"/>
                    </a:lnTo>
                    <a:lnTo>
                      <a:pt x="3983" y="2656"/>
                    </a:lnTo>
                    <a:lnTo>
                      <a:pt x="4057" y="2214"/>
                    </a:lnTo>
                    <a:lnTo>
                      <a:pt x="4426" y="2066"/>
                    </a:lnTo>
                    <a:lnTo>
                      <a:pt x="4352" y="1550"/>
                    </a:lnTo>
                    <a:lnTo>
                      <a:pt x="3909" y="1550"/>
                    </a:lnTo>
                    <a:lnTo>
                      <a:pt x="3688" y="1181"/>
                    </a:lnTo>
                    <a:lnTo>
                      <a:pt x="3909" y="812"/>
                    </a:lnTo>
                    <a:lnTo>
                      <a:pt x="3614" y="443"/>
                    </a:lnTo>
                    <a:lnTo>
                      <a:pt x="3245" y="665"/>
                    </a:lnTo>
                    <a:lnTo>
                      <a:pt x="2877" y="517"/>
                    </a:lnTo>
                    <a:lnTo>
                      <a:pt x="2508" y="370"/>
                    </a:lnTo>
                    <a:lnTo>
                      <a:pt x="243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48"/>
              <p:cNvSpPr/>
              <p:nvPr/>
            </p:nvSpPr>
            <p:spPr>
              <a:xfrm>
                <a:off x="4280200" y="1787050"/>
                <a:ext cx="110650" cy="110675"/>
              </a:xfrm>
              <a:custGeom>
                <a:avLst/>
                <a:gdLst/>
                <a:ahLst/>
                <a:cxnLst/>
                <a:rect l="l" t="t" r="r" b="b"/>
                <a:pathLst>
                  <a:path w="4426" h="4427" extrusionOk="0">
                    <a:moveTo>
                      <a:pt x="2213" y="1033"/>
                    </a:moveTo>
                    <a:lnTo>
                      <a:pt x="2434" y="1107"/>
                    </a:lnTo>
                    <a:lnTo>
                      <a:pt x="2655" y="1181"/>
                    </a:lnTo>
                    <a:lnTo>
                      <a:pt x="3024" y="1402"/>
                    </a:lnTo>
                    <a:lnTo>
                      <a:pt x="3245" y="1771"/>
                    </a:lnTo>
                    <a:lnTo>
                      <a:pt x="3319" y="1992"/>
                    </a:lnTo>
                    <a:lnTo>
                      <a:pt x="3319" y="2214"/>
                    </a:lnTo>
                    <a:lnTo>
                      <a:pt x="3319" y="2435"/>
                    </a:lnTo>
                    <a:lnTo>
                      <a:pt x="3245" y="2656"/>
                    </a:lnTo>
                    <a:lnTo>
                      <a:pt x="3024" y="3025"/>
                    </a:lnTo>
                    <a:lnTo>
                      <a:pt x="2655" y="3246"/>
                    </a:lnTo>
                    <a:lnTo>
                      <a:pt x="2434" y="3320"/>
                    </a:lnTo>
                    <a:lnTo>
                      <a:pt x="2213" y="3394"/>
                    </a:lnTo>
                    <a:lnTo>
                      <a:pt x="1992" y="3320"/>
                    </a:lnTo>
                    <a:lnTo>
                      <a:pt x="1770" y="3320"/>
                    </a:lnTo>
                    <a:lnTo>
                      <a:pt x="1401" y="3025"/>
                    </a:lnTo>
                    <a:lnTo>
                      <a:pt x="1106" y="2656"/>
                    </a:lnTo>
                    <a:lnTo>
                      <a:pt x="1033" y="2435"/>
                    </a:lnTo>
                    <a:lnTo>
                      <a:pt x="1033" y="2214"/>
                    </a:lnTo>
                    <a:lnTo>
                      <a:pt x="1033" y="1992"/>
                    </a:lnTo>
                    <a:lnTo>
                      <a:pt x="1106" y="1771"/>
                    </a:lnTo>
                    <a:lnTo>
                      <a:pt x="1401" y="1402"/>
                    </a:lnTo>
                    <a:lnTo>
                      <a:pt x="1770" y="1181"/>
                    </a:lnTo>
                    <a:lnTo>
                      <a:pt x="1992" y="1107"/>
                    </a:lnTo>
                    <a:lnTo>
                      <a:pt x="2213" y="1033"/>
                    </a:lnTo>
                    <a:close/>
                    <a:moveTo>
                      <a:pt x="1992" y="1"/>
                    </a:moveTo>
                    <a:lnTo>
                      <a:pt x="1844" y="370"/>
                    </a:lnTo>
                    <a:lnTo>
                      <a:pt x="1401" y="517"/>
                    </a:lnTo>
                    <a:lnTo>
                      <a:pt x="1106" y="222"/>
                    </a:lnTo>
                    <a:lnTo>
                      <a:pt x="738" y="517"/>
                    </a:lnTo>
                    <a:lnTo>
                      <a:pt x="885" y="886"/>
                    </a:lnTo>
                    <a:lnTo>
                      <a:pt x="590" y="1255"/>
                    </a:lnTo>
                    <a:lnTo>
                      <a:pt x="148" y="1181"/>
                    </a:lnTo>
                    <a:lnTo>
                      <a:pt x="0" y="1623"/>
                    </a:lnTo>
                    <a:lnTo>
                      <a:pt x="369" y="1845"/>
                    </a:lnTo>
                    <a:lnTo>
                      <a:pt x="369" y="2140"/>
                    </a:lnTo>
                    <a:lnTo>
                      <a:pt x="369" y="2287"/>
                    </a:lnTo>
                    <a:lnTo>
                      <a:pt x="0" y="2509"/>
                    </a:lnTo>
                    <a:lnTo>
                      <a:pt x="74" y="2951"/>
                    </a:lnTo>
                    <a:lnTo>
                      <a:pt x="516" y="2951"/>
                    </a:lnTo>
                    <a:lnTo>
                      <a:pt x="738" y="3320"/>
                    </a:lnTo>
                    <a:lnTo>
                      <a:pt x="590" y="3689"/>
                    </a:lnTo>
                    <a:lnTo>
                      <a:pt x="959" y="3984"/>
                    </a:lnTo>
                    <a:lnTo>
                      <a:pt x="1254" y="3762"/>
                    </a:lnTo>
                    <a:lnTo>
                      <a:pt x="1696" y="3984"/>
                    </a:lnTo>
                    <a:lnTo>
                      <a:pt x="1770" y="4353"/>
                    </a:lnTo>
                    <a:lnTo>
                      <a:pt x="2213" y="4426"/>
                    </a:lnTo>
                    <a:lnTo>
                      <a:pt x="2360" y="3984"/>
                    </a:lnTo>
                    <a:lnTo>
                      <a:pt x="2803" y="3910"/>
                    </a:lnTo>
                    <a:lnTo>
                      <a:pt x="3098" y="4205"/>
                    </a:lnTo>
                    <a:lnTo>
                      <a:pt x="3467" y="3984"/>
                    </a:lnTo>
                    <a:lnTo>
                      <a:pt x="3393" y="3615"/>
                    </a:lnTo>
                    <a:lnTo>
                      <a:pt x="3688" y="3246"/>
                    </a:lnTo>
                    <a:lnTo>
                      <a:pt x="4057" y="3320"/>
                    </a:lnTo>
                    <a:lnTo>
                      <a:pt x="4278" y="2877"/>
                    </a:lnTo>
                    <a:lnTo>
                      <a:pt x="3983" y="2656"/>
                    </a:lnTo>
                    <a:lnTo>
                      <a:pt x="4057" y="2214"/>
                    </a:lnTo>
                    <a:lnTo>
                      <a:pt x="4426" y="2066"/>
                    </a:lnTo>
                    <a:lnTo>
                      <a:pt x="4352" y="1550"/>
                    </a:lnTo>
                    <a:lnTo>
                      <a:pt x="3909" y="1550"/>
                    </a:lnTo>
                    <a:lnTo>
                      <a:pt x="3688" y="1181"/>
                    </a:lnTo>
                    <a:lnTo>
                      <a:pt x="3909" y="812"/>
                    </a:lnTo>
                    <a:lnTo>
                      <a:pt x="3614" y="443"/>
                    </a:lnTo>
                    <a:lnTo>
                      <a:pt x="3245" y="665"/>
                    </a:lnTo>
                    <a:lnTo>
                      <a:pt x="2877" y="517"/>
                    </a:lnTo>
                    <a:lnTo>
                      <a:pt x="2508" y="370"/>
                    </a:lnTo>
                    <a:lnTo>
                      <a:pt x="243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48"/>
              <p:cNvSpPr/>
              <p:nvPr/>
            </p:nvSpPr>
            <p:spPr>
              <a:xfrm>
                <a:off x="3926150" y="1790750"/>
                <a:ext cx="73775" cy="374350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14974" extrusionOk="0">
                    <a:moveTo>
                      <a:pt x="0" y="0"/>
                    </a:moveTo>
                    <a:lnTo>
                      <a:pt x="0" y="14973"/>
                    </a:lnTo>
                    <a:lnTo>
                      <a:pt x="2951" y="14973"/>
                    </a:lnTo>
                    <a:lnTo>
                      <a:pt x="295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48"/>
              <p:cNvSpPr/>
              <p:nvPr/>
            </p:nvSpPr>
            <p:spPr>
              <a:xfrm>
                <a:off x="3922450" y="1787050"/>
                <a:ext cx="81175" cy="381725"/>
              </a:xfrm>
              <a:custGeom>
                <a:avLst/>
                <a:gdLst/>
                <a:ahLst/>
                <a:cxnLst/>
                <a:rect l="l" t="t" r="r" b="b"/>
                <a:pathLst>
                  <a:path w="3247" h="15269" extrusionOk="0">
                    <a:moveTo>
                      <a:pt x="2951" y="296"/>
                    </a:moveTo>
                    <a:lnTo>
                      <a:pt x="2951" y="14974"/>
                    </a:lnTo>
                    <a:lnTo>
                      <a:pt x="296" y="14974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5" y="75"/>
                    </a:lnTo>
                    <a:lnTo>
                      <a:pt x="1" y="148"/>
                    </a:lnTo>
                    <a:lnTo>
                      <a:pt x="1" y="15121"/>
                    </a:lnTo>
                    <a:lnTo>
                      <a:pt x="75" y="15195"/>
                    </a:lnTo>
                    <a:lnTo>
                      <a:pt x="148" y="15269"/>
                    </a:lnTo>
                    <a:lnTo>
                      <a:pt x="3099" y="15269"/>
                    </a:lnTo>
                    <a:lnTo>
                      <a:pt x="3172" y="15195"/>
                    </a:lnTo>
                    <a:lnTo>
                      <a:pt x="3246" y="15121"/>
                    </a:lnTo>
                    <a:lnTo>
                      <a:pt x="3246" y="148"/>
                    </a:lnTo>
                    <a:lnTo>
                      <a:pt x="3172" y="75"/>
                    </a:lnTo>
                    <a:lnTo>
                      <a:pt x="309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48"/>
              <p:cNvSpPr/>
              <p:nvPr/>
            </p:nvSpPr>
            <p:spPr>
              <a:xfrm>
                <a:off x="3874525" y="1917975"/>
                <a:ext cx="177025" cy="518200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20728" extrusionOk="0">
                    <a:moveTo>
                      <a:pt x="0" y="1"/>
                    </a:moveTo>
                    <a:lnTo>
                      <a:pt x="0" y="20727"/>
                    </a:lnTo>
                    <a:lnTo>
                      <a:pt x="7081" y="20727"/>
                    </a:lnTo>
                    <a:lnTo>
                      <a:pt x="708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48"/>
              <p:cNvSpPr/>
              <p:nvPr/>
            </p:nvSpPr>
            <p:spPr>
              <a:xfrm>
                <a:off x="3870825" y="1914300"/>
                <a:ext cx="184425" cy="525550"/>
              </a:xfrm>
              <a:custGeom>
                <a:avLst/>
                <a:gdLst/>
                <a:ahLst/>
                <a:cxnLst/>
                <a:rect l="l" t="t" r="r" b="b"/>
                <a:pathLst>
                  <a:path w="7377" h="21022" extrusionOk="0">
                    <a:moveTo>
                      <a:pt x="7081" y="295"/>
                    </a:moveTo>
                    <a:lnTo>
                      <a:pt x="7081" y="20726"/>
                    </a:lnTo>
                    <a:lnTo>
                      <a:pt x="296" y="20726"/>
                    </a:lnTo>
                    <a:lnTo>
                      <a:pt x="296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0874"/>
                    </a:lnTo>
                    <a:lnTo>
                      <a:pt x="74" y="20948"/>
                    </a:lnTo>
                    <a:lnTo>
                      <a:pt x="148" y="21022"/>
                    </a:lnTo>
                    <a:lnTo>
                      <a:pt x="7229" y="21022"/>
                    </a:lnTo>
                    <a:lnTo>
                      <a:pt x="7303" y="20948"/>
                    </a:lnTo>
                    <a:lnTo>
                      <a:pt x="7376" y="20874"/>
                    </a:lnTo>
                    <a:lnTo>
                      <a:pt x="7376" y="148"/>
                    </a:lnTo>
                    <a:lnTo>
                      <a:pt x="7303" y="74"/>
                    </a:lnTo>
                    <a:lnTo>
                      <a:pt x="722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48"/>
              <p:cNvSpPr/>
              <p:nvPr/>
            </p:nvSpPr>
            <p:spPr>
              <a:xfrm>
                <a:off x="3950125" y="1917975"/>
                <a:ext cx="25825" cy="51820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20728" extrusionOk="0">
                    <a:moveTo>
                      <a:pt x="0" y="1"/>
                    </a:moveTo>
                    <a:lnTo>
                      <a:pt x="0" y="20727"/>
                    </a:lnTo>
                    <a:lnTo>
                      <a:pt x="1033" y="20727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48"/>
              <p:cNvSpPr/>
              <p:nvPr/>
            </p:nvSpPr>
            <p:spPr>
              <a:xfrm>
                <a:off x="3946425" y="1914300"/>
                <a:ext cx="33225" cy="5255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1022" extrusionOk="0">
                    <a:moveTo>
                      <a:pt x="1033" y="295"/>
                    </a:moveTo>
                    <a:lnTo>
                      <a:pt x="1033" y="20726"/>
                    </a:lnTo>
                    <a:lnTo>
                      <a:pt x="296" y="20726"/>
                    </a:lnTo>
                    <a:lnTo>
                      <a:pt x="296" y="295"/>
                    </a:lnTo>
                    <a:close/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0874"/>
                    </a:lnTo>
                    <a:lnTo>
                      <a:pt x="1" y="20948"/>
                    </a:lnTo>
                    <a:lnTo>
                      <a:pt x="148" y="21022"/>
                    </a:lnTo>
                    <a:lnTo>
                      <a:pt x="1181" y="21022"/>
                    </a:lnTo>
                    <a:lnTo>
                      <a:pt x="1328" y="20948"/>
                    </a:lnTo>
                    <a:lnTo>
                      <a:pt x="1328" y="20874"/>
                    </a:lnTo>
                    <a:lnTo>
                      <a:pt x="1328" y="148"/>
                    </a:lnTo>
                    <a:lnTo>
                      <a:pt x="1328" y="74"/>
                    </a:lnTo>
                    <a:lnTo>
                      <a:pt x="118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48"/>
              <p:cNvSpPr/>
              <p:nvPr/>
            </p:nvSpPr>
            <p:spPr>
              <a:xfrm>
                <a:off x="3221750" y="1776000"/>
                <a:ext cx="1849525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73981" h="2582" extrusionOk="0">
                    <a:moveTo>
                      <a:pt x="0" y="0"/>
                    </a:moveTo>
                    <a:lnTo>
                      <a:pt x="0" y="2582"/>
                    </a:lnTo>
                    <a:lnTo>
                      <a:pt x="73981" y="2582"/>
                    </a:lnTo>
                    <a:lnTo>
                      <a:pt x="73981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48"/>
              <p:cNvSpPr/>
              <p:nvPr/>
            </p:nvSpPr>
            <p:spPr>
              <a:xfrm>
                <a:off x="3218050" y="1772300"/>
                <a:ext cx="1856925" cy="71950"/>
              </a:xfrm>
              <a:custGeom>
                <a:avLst/>
                <a:gdLst/>
                <a:ahLst/>
                <a:cxnLst/>
                <a:rect l="l" t="t" r="r" b="b"/>
                <a:pathLst>
                  <a:path w="74277" h="2878" extrusionOk="0">
                    <a:moveTo>
                      <a:pt x="73981" y="296"/>
                    </a:moveTo>
                    <a:lnTo>
                      <a:pt x="73981" y="2582"/>
                    </a:lnTo>
                    <a:lnTo>
                      <a:pt x="296" y="2582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5" y="74"/>
                    </a:lnTo>
                    <a:lnTo>
                      <a:pt x="1" y="148"/>
                    </a:lnTo>
                    <a:lnTo>
                      <a:pt x="1" y="2730"/>
                    </a:lnTo>
                    <a:lnTo>
                      <a:pt x="75" y="2804"/>
                    </a:lnTo>
                    <a:lnTo>
                      <a:pt x="148" y="2877"/>
                    </a:lnTo>
                    <a:lnTo>
                      <a:pt x="74129" y="2877"/>
                    </a:lnTo>
                    <a:lnTo>
                      <a:pt x="74276" y="2804"/>
                    </a:lnTo>
                    <a:lnTo>
                      <a:pt x="74276" y="2730"/>
                    </a:lnTo>
                    <a:lnTo>
                      <a:pt x="74276" y="148"/>
                    </a:lnTo>
                    <a:lnTo>
                      <a:pt x="74276" y="74"/>
                    </a:lnTo>
                    <a:lnTo>
                      <a:pt x="7412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48"/>
              <p:cNvSpPr/>
              <p:nvPr/>
            </p:nvSpPr>
            <p:spPr>
              <a:xfrm>
                <a:off x="3446725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48"/>
              <p:cNvSpPr/>
              <p:nvPr/>
            </p:nvSpPr>
            <p:spPr>
              <a:xfrm>
                <a:off x="35094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1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48"/>
              <p:cNvSpPr/>
              <p:nvPr/>
            </p:nvSpPr>
            <p:spPr>
              <a:xfrm>
                <a:off x="35702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5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5" y="2656"/>
                    </a:lnTo>
                    <a:lnTo>
                      <a:pt x="296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96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48"/>
              <p:cNvSpPr/>
              <p:nvPr/>
            </p:nvSpPr>
            <p:spPr>
              <a:xfrm>
                <a:off x="36329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1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48"/>
              <p:cNvSpPr/>
              <p:nvPr/>
            </p:nvSpPr>
            <p:spPr>
              <a:xfrm>
                <a:off x="36938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4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48"/>
              <p:cNvSpPr/>
              <p:nvPr/>
            </p:nvSpPr>
            <p:spPr>
              <a:xfrm>
                <a:off x="37546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4" y="2656"/>
                    </a:lnTo>
                    <a:lnTo>
                      <a:pt x="296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96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48"/>
              <p:cNvSpPr/>
              <p:nvPr/>
            </p:nvSpPr>
            <p:spPr>
              <a:xfrm>
                <a:off x="38173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1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48"/>
              <p:cNvSpPr/>
              <p:nvPr/>
            </p:nvSpPr>
            <p:spPr>
              <a:xfrm>
                <a:off x="38782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4" y="2656"/>
                    </a:lnTo>
                    <a:lnTo>
                      <a:pt x="222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48"/>
              <p:cNvSpPr/>
              <p:nvPr/>
            </p:nvSpPr>
            <p:spPr>
              <a:xfrm>
                <a:off x="39390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508"/>
                    </a:lnTo>
                    <a:lnTo>
                      <a:pt x="74" y="2656"/>
                    </a:lnTo>
                    <a:lnTo>
                      <a:pt x="296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96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48"/>
              <p:cNvSpPr/>
              <p:nvPr/>
            </p:nvSpPr>
            <p:spPr>
              <a:xfrm>
                <a:off x="40017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2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48"/>
              <p:cNvSpPr/>
              <p:nvPr/>
            </p:nvSpPr>
            <p:spPr>
              <a:xfrm>
                <a:off x="40626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6" y="2656"/>
                    </a:lnTo>
                    <a:lnTo>
                      <a:pt x="296" y="2508"/>
                    </a:lnTo>
                    <a:lnTo>
                      <a:pt x="296" y="148"/>
                    </a:lnTo>
                    <a:lnTo>
                      <a:pt x="296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48"/>
              <p:cNvSpPr/>
              <p:nvPr/>
            </p:nvSpPr>
            <p:spPr>
              <a:xfrm>
                <a:off x="41253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2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48"/>
              <p:cNvSpPr/>
              <p:nvPr/>
            </p:nvSpPr>
            <p:spPr>
              <a:xfrm>
                <a:off x="41861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2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2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48"/>
              <p:cNvSpPr/>
              <p:nvPr/>
            </p:nvSpPr>
            <p:spPr>
              <a:xfrm>
                <a:off x="42470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48"/>
              <p:cNvSpPr/>
              <p:nvPr/>
            </p:nvSpPr>
            <p:spPr>
              <a:xfrm>
                <a:off x="43097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1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48"/>
              <p:cNvSpPr/>
              <p:nvPr/>
            </p:nvSpPr>
            <p:spPr>
              <a:xfrm>
                <a:off x="43705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21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48"/>
              <p:cNvSpPr/>
              <p:nvPr/>
            </p:nvSpPr>
            <p:spPr>
              <a:xfrm>
                <a:off x="44314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48"/>
              <p:cNvSpPr/>
              <p:nvPr/>
            </p:nvSpPr>
            <p:spPr>
              <a:xfrm>
                <a:off x="44941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0" y="2656"/>
                    </a:lnTo>
                    <a:lnTo>
                      <a:pt x="221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48"/>
              <p:cNvSpPr/>
              <p:nvPr/>
            </p:nvSpPr>
            <p:spPr>
              <a:xfrm>
                <a:off x="455495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48"/>
              <p:cNvSpPr/>
              <p:nvPr/>
            </p:nvSpPr>
            <p:spPr>
              <a:xfrm>
                <a:off x="4615800" y="1776000"/>
                <a:ext cx="7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656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2508"/>
                    </a:lnTo>
                    <a:lnTo>
                      <a:pt x="74" y="2656"/>
                    </a:lnTo>
                    <a:lnTo>
                      <a:pt x="295" y="2656"/>
                    </a:lnTo>
                    <a:lnTo>
                      <a:pt x="295" y="2508"/>
                    </a:lnTo>
                    <a:lnTo>
                      <a:pt x="295" y="148"/>
                    </a:lnTo>
                    <a:lnTo>
                      <a:pt x="295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48"/>
              <p:cNvSpPr/>
              <p:nvPr/>
            </p:nvSpPr>
            <p:spPr>
              <a:xfrm>
                <a:off x="2430675" y="1296550"/>
                <a:ext cx="910950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36438" h="45585" extrusionOk="0">
                    <a:moveTo>
                      <a:pt x="11433" y="1"/>
                    </a:moveTo>
                    <a:lnTo>
                      <a:pt x="1" y="14753"/>
                    </a:lnTo>
                    <a:lnTo>
                      <a:pt x="1" y="45584"/>
                    </a:lnTo>
                    <a:lnTo>
                      <a:pt x="36438" y="45584"/>
                    </a:lnTo>
                    <a:lnTo>
                      <a:pt x="36438" y="20285"/>
                    </a:lnTo>
                    <a:lnTo>
                      <a:pt x="364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48"/>
              <p:cNvSpPr/>
              <p:nvPr/>
            </p:nvSpPr>
            <p:spPr>
              <a:xfrm>
                <a:off x="2427000" y="1292875"/>
                <a:ext cx="918325" cy="1146975"/>
              </a:xfrm>
              <a:custGeom>
                <a:avLst/>
                <a:gdLst/>
                <a:ahLst/>
                <a:cxnLst/>
                <a:rect l="l" t="t" r="r" b="b"/>
                <a:pathLst>
                  <a:path w="36733" h="45879" extrusionOk="0">
                    <a:moveTo>
                      <a:pt x="36437" y="295"/>
                    </a:moveTo>
                    <a:lnTo>
                      <a:pt x="36437" y="45583"/>
                    </a:lnTo>
                    <a:lnTo>
                      <a:pt x="295" y="45583"/>
                    </a:lnTo>
                    <a:lnTo>
                      <a:pt x="295" y="14973"/>
                    </a:lnTo>
                    <a:lnTo>
                      <a:pt x="11654" y="295"/>
                    </a:lnTo>
                    <a:close/>
                    <a:moveTo>
                      <a:pt x="11507" y="0"/>
                    </a:moveTo>
                    <a:lnTo>
                      <a:pt x="74" y="14826"/>
                    </a:lnTo>
                    <a:lnTo>
                      <a:pt x="0" y="14900"/>
                    </a:lnTo>
                    <a:lnTo>
                      <a:pt x="0" y="45731"/>
                    </a:lnTo>
                    <a:lnTo>
                      <a:pt x="74" y="45805"/>
                    </a:lnTo>
                    <a:lnTo>
                      <a:pt x="148" y="45879"/>
                    </a:lnTo>
                    <a:lnTo>
                      <a:pt x="36585" y="45879"/>
                    </a:lnTo>
                    <a:lnTo>
                      <a:pt x="36732" y="45805"/>
                    </a:lnTo>
                    <a:lnTo>
                      <a:pt x="36732" y="45731"/>
                    </a:lnTo>
                    <a:lnTo>
                      <a:pt x="36732" y="148"/>
                    </a:lnTo>
                    <a:lnTo>
                      <a:pt x="3673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48"/>
              <p:cNvSpPr/>
              <p:nvPr/>
            </p:nvSpPr>
            <p:spPr>
              <a:xfrm>
                <a:off x="3319475" y="1283650"/>
                <a:ext cx="55350" cy="619600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784" extrusionOk="0">
                    <a:moveTo>
                      <a:pt x="1" y="0"/>
                    </a:moveTo>
                    <a:lnTo>
                      <a:pt x="1" y="24784"/>
                    </a:lnTo>
                    <a:lnTo>
                      <a:pt x="2213" y="24784"/>
                    </a:lnTo>
                    <a:lnTo>
                      <a:pt x="221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48"/>
              <p:cNvSpPr/>
              <p:nvPr/>
            </p:nvSpPr>
            <p:spPr>
              <a:xfrm>
                <a:off x="3315800" y="1279950"/>
                <a:ext cx="62700" cy="627000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5080" extrusionOk="0">
                    <a:moveTo>
                      <a:pt x="2213" y="296"/>
                    </a:moveTo>
                    <a:lnTo>
                      <a:pt x="2213" y="24784"/>
                    </a:lnTo>
                    <a:lnTo>
                      <a:pt x="295" y="24784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74" y="75"/>
                    </a:lnTo>
                    <a:lnTo>
                      <a:pt x="0" y="148"/>
                    </a:lnTo>
                    <a:lnTo>
                      <a:pt x="0" y="24932"/>
                    </a:lnTo>
                    <a:lnTo>
                      <a:pt x="74" y="25079"/>
                    </a:lnTo>
                    <a:lnTo>
                      <a:pt x="2434" y="25079"/>
                    </a:lnTo>
                    <a:lnTo>
                      <a:pt x="2508" y="24932"/>
                    </a:lnTo>
                    <a:lnTo>
                      <a:pt x="2508" y="148"/>
                    </a:lnTo>
                    <a:lnTo>
                      <a:pt x="2434" y="75"/>
                    </a:lnTo>
                    <a:lnTo>
                      <a:pt x="236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48"/>
              <p:cNvSpPr/>
              <p:nvPr/>
            </p:nvSpPr>
            <p:spPr>
              <a:xfrm>
                <a:off x="2532100" y="1881100"/>
                <a:ext cx="62725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9" extrusionOk="0">
                    <a:moveTo>
                      <a:pt x="1033" y="0"/>
                    </a:moveTo>
                    <a:lnTo>
                      <a:pt x="738" y="74"/>
                    </a:lnTo>
                    <a:lnTo>
                      <a:pt x="517" y="148"/>
                    </a:lnTo>
                    <a:lnTo>
                      <a:pt x="369" y="369"/>
                    </a:lnTo>
                    <a:lnTo>
                      <a:pt x="222" y="517"/>
                    </a:lnTo>
                    <a:lnTo>
                      <a:pt x="74" y="738"/>
                    </a:lnTo>
                    <a:lnTo>
                      <a:pt x="1" y="959"/>
                    </a:lnTo>
                    <a:lnTo>
                      <a:pt x="1" y="1254"/>
                    </a:lnTo>
                    <a:lnTo>
                      <a:pt x="1" y="1476"/>
                    </a:lnTo>
                    <a:lnTo>
                      <a:pt x="74" y="1697"/>
                    </a:lnTo>
                    <a:lnTo>
                      <a:pt x="222" y="1918"/>
                    </a:lnTo>
                    <a:lnTo>
                      <a:pt x="369" y="2140"/>
                    </a:lnTo>
                    <a:lnTo>
                      <a:pt x="517" y="2287"/>
                    </a:lnTo>
                    <a:lnTo>
                      <a:pt x="738" y="2361"/>
                    </a:lnTo>
                    <a:lnTo>
                      <a:pt x="1033" y="2435"/>
                    </a:lnTo>
                    <a:lnTo>
                      <a:pt x="1254" y="2508"/>
                    </a:lnTo>
                    <a:lnTo>
                      <a:pt x="1476" y="2435"/>
                    </a:lnTo>
                    <a:lnTo>
                      <a:pt x="1771" y="2361"/>
                    </a:lnTo>
                    <a:lnTo>
                      <a:pt x="1992" y="2287"/>
                    </a:lnTo>
                    <a:lnTo>
                      <a:pt x="2140" y="2140"/>
                    </a:lnTo>
                    <a:lnTo>
                      <a:pt x="2287" y="1918"/>
                    </a:lnTo>
                    <a:lnTo>
                      <a:pt x="2435" y="1697"/>
                    </a:lnTo>
                    <a:lnTo>
                      <a:pt x="2508" y="1476"/>
                    </a:lnTo>
                    <a:lnTo>
                      <a:pt x="2508" y="1254"/>
                    </a:lnTo>
                    <a:lnTo>
                      <a:pt x="2508" y="959"/>
                    </a:lnTo>
                    <a:lnTo>
                      <a:pt x="2435" y="738"/>
                    </a:lnTo>
                    <a:lnTo>
                      <a:pt x="2287" y="517"/>
                    </a:lnTo>
                    <a:lnTo>
                      <a:pt x="2140" y="369"/>
                    </a:lnTo>
                    <a:lnTo>
                      <a:pt x="1992" y="148"/>
                    </a:lnTo>
                    <a:lnTo>
                      <a:pt x="1771" y="74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48"/>
              <p:cNvSpPr/>
              <p:nvPr/>
            </p:nvSpPr>
            <p:spPr>
              <a:xfrm>
                <a:off x="2528425" y="1877400"/>
                <a:ext cx="7007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804" extrusionOk="0">
                    <a:moveTo>
                      <a:pt x="1623" y="296"/>
                    </a:moveTo>
                    <a:lnTo>
                      <a:pt x="1844" y="370"/>
                    </a:lnTo>
                    <a:lnTo>
                      <a:pt x="2213" y="591"/>
                    </a:lnTo>
                    <a:lnTo>
                      <a:pt x="2434" y="960"/>
                    </a:lnTo>
                    <a:lnTo>
                      <a:pt x="2508" y="1181"/>
                    </a:lnTo>
                    <a:lnTo>
                      <a:pt x="2508" y="1402"/>
                    </a:lnTo>
                    <a:lnTo>
                      <a:pt x="2508" y="1624"/>
                    </a:lnTo>
                    <a:lnTo>
                      <a:pt x="2434" y="1771"/>
                    </a:lnTo>
                    <a:lnTo>
                      <a:pt x="2213" y="2140"/>
                    </a:lnTo>
                    <a:lnTo>
                      <a:pt x="1844" y="2361"/>
                    </a:lnTo>
                    <a:lnTo>
                      <a:pt x="1623" y="2435"/>
                    </a:lnTo>
                    <a:lnTo>
                      <a:pt x="1401" y="2509"/>
                    </a:lnTo>
                    <a:lnTo>
                      <a:pt x="1180" y="2435"/>
                    </a:lnTo>
                    <a:lnTo>
                      <a:pt x="959" y="2361"/>
                    </a:lnTo>
                    <a:lnTo>
                      <a:pt x="590" y="2140"/>
                    </a:lnTo>
                    <a:lnTo>
                      <a:pt x="369" y="1771"/>
                    </a:lnTo>
                    <a:lnTo>
                      <a:pt x="295" y="1624"/>
                    </a:lnTo>
                    <a:lnTo>
                      <a:pt x="295" y="1402"/>
                    </a:lnTo>
                    <a:lnTo>
                      <a:pt x="295" y="1181"/>
                    </a:lnTo>
                    <a:lnTo>
                      <a:pt x="369" y="960"/>
                    </a:lnTo>
                    <a:lnTo>
                      <a:pt x="590" y="591"/>
                    </a:lnTo>
                    <a:lnTo>
                      <a:pt x="959" y="370"/>
                    </a:lnTo>
                    <a:lnTo>
                      <a:pt x="1180" y="296"/>
                    </a:lnTo>
                    <a:close/>
                    <a:moveTo>
                      <a:pt x="1106" y="1"/>
                    </a:moveTo>
                    <a:lnTo>
                      <a:pt x="885" y="75"/>
                    </a:lnTo>
                    <a:lnTo>
                      <a:pt x="590" y="222"/>
                    </a:lnTo>
                    <a:lnTo>
                      <a:pt x="443" y="370"/>
                    </a:lnTo>
                    <a:lnTo>
                      <a:pt x="221" y="591"/>
                    </a:lnTo>
                    <a:lnTo>
                      <a:pt x="74" y="812"/>
                    </a:lnTo>
                    <a:lnTo>
                      <a:pt x="0" y="1107"/>
                    </a:lnTo>
                    <a:lnTo>
                      <a:pt x="0" y="1402"/>
                    </a:lnTo>
                    <a:lnTo>
                      <a:pt x="0" y="1624"/>
                    </a:lnTo>
                    <a:lnTo>
                      <a:pt x="74" y="1919"/>
                    </a:lnTo>
                    <a:lnTo>
                      <a:pt x="221" y="2140"/>
                    </a:lnTo>
                    <a:lnTo>
                      <a:pt x="443" y="2361"/>
                    </a:lnTo>
                    <a:lnTo>
                      <a:pt x="590" y="2509"/>
                    </a:lnTo>
                    <a:lnTo>
                      <a:pt x="885" y="2656"/>
                    </a:lnTo>
                    <a:lnTo>
                      <a:pt x="1106" y="2730"/>
                    </a:lnTo>
                    <a:lnTo>
                      <a:pt x="1401" y="2804"/>
                    </a:lnTo>
                    <a:lnTo>
                      <a:pt x="1697" y="2730"/>
                    </a:lnTo>
                    <a:lnTo>
                      <a:pt x="1918" y="2656"/>
                    </a:lnTo>
                    <a:lnTo>
                      <a:pt x="2213" y="2509"/>
                    </a:lnTo>
                    <a:lnTo>
                      <a:pt x="2360" y="2361"/>
                    </a:lnTo>
                    <a:lnTo>
                      <a:pt x="2582" y="2140"/>
                    </a:lnTo>
                    <a:lnTo>
                      <a:pt x="2655" y="1919"/>
                    </a:lnTo>
                    <a:lnTo>
                      <a:pt x="2803" y="1624"/>
                    </a:lnTo>
                    <a:lnTo>
                      <a:pt x="2803" y="1402"/>
                    </a:lnTo>
                    <a:lnTo>
                      <a:pt x="2803" y="1107"/>
                    </a:lnTo>
                    <a:lnTo>
                      <a:pt x="2729" y="812"/>
                    </a:lnTo>
                    <a:lnTo>
                      <a:pt x="2582" y="591"/>
                    </a:lnTo>
                    <a:lnTo>
                      <a:pt x="2360" y="370"/>
                    </a:lnTo>
                    <a:lnTo>
                      <a:pt x="2213" y="222"/>
                    </a:lnTo>
                    <a:lnTo>
                      <a:pt x="1918" y="75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48"/>
              <p:cNvSpPr/>
              <p:nvPr/>
            </p:nvSpPr>
            <p:spPr>
              <a:xfrm>
                <a:off x="2532100" y="2039675"/>
                <a:ext cx="62725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9" extrusionOk="0">
                    <a:moveTo>
                      <a:pt x="1033" y="1"/>
                    </a:moveTo>
                    <a:lnTo>
                      <a:pt x="738" y="75"/>
                    </a:lnTo>
                    <a:lnTo>
                      <a:pt x="517" y="148"/>
                    </a:lnTo>
                    <a:lnTo>
                      <a:pt x="369" y="370"/>
                    </a:lnTo>
                    <a:lnTo>
                      <a:pt x="222" y="517"/>
                    </a:lnTo>
                    <a:lnTo>
                      <a:pt x="74" y="738"/>
                    </a:lnTo>
                    <a:lnTo>
                      <a:pt x="1" y="960"/>
                    </a:lnTo>
                    <a:lnTo>
                      <a:pt x="1" y="1255"/>
                    </a:lnTo>
                    <a:lnTo>
                      <a:pt x="1" y="1476"/>
                    </a:lnTo>
                    <a:lnTo>
                      <a:pt x="74" y="1697"/>
                    </a:lnTo>
                    <a:lnTo>
                      <a:pt x="222" y="1919"/>
                    </a:lnTo>
                    <a:lnTo>
                      <a:pt x="369" y="2140"/>
                    </a:lnTo>
                    <a:lnTo>
                      <a:pt x="517" y="2287"/>
                    </a:lnTo>
                    <a:lnTo>
                      <a:pt x="738" y="2361"/>
                    </a:lnTo>
                    <a:lnTo>
                      <a:pt x="1033" y="2435"/>
                    </a:lnTo>
                    <a:lnTo>
                      <a:pt x="1254" y="2509"/>
                    </a:lnTo>
                    <a:lnTo>
                      <a:pt x="1476" y="2435"/>
                    </a:lnTo>
                    <a:lnTo>
                      <a:pt x="1771" y="2361"/>
                    </a:lnTo>
                    <a:lnTo>
                      <a:pt x="1992" y="2287"/>
                    </a:lnTo>
                    <a:lnTo>
                      <a:pt x="2140" y="2140"/>
                    </a:lnTo>
                    <a:lnTo>
                      <a:pt x="2287" y="1919"/>
                    </a:lnTo>
                    <a:lnTo>
                      <a:pt x="2435" y="1697"/>
                    </a:lnTo>
                    <a:lnTo>
                      <a:pt x="2508" y="1476"/>
                    </a:lnTo>
                    <a:lnTo>
                      <a:pt x="2508" y="1255"/>
                    </a:lnTo>
                    <a:lnTo>
                      <a:pt x="2508" y="960"/>
                    </a:lnTo>
                    <a:lnTo>
                      <a:pt x="2435" y="738"/>
                    </a:lnTo>
                    <a:lnTo>
                      <a:pt x="2287" y="517"/>
                    </a:lnTo>
                    <a:lnTo>
                      <a:pt x="2140" y="370"/>
                    </a:lnTo>
                    <a:lnTo>
                      <a:pt x="1992" y="148"/>
                    </a:lnTo>
                    <a:lnTo>
                      <a:pt x="1771" y="75"/>
                    </a:lnTo>
                    <a:lnTo>
                      <a:pt x="147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48"/>
              <p:cNvSpPr/>
              <p:nvPr/>
            </p:nvSpPr>
            <p:spPr>
              <a:xfrm>
                <a:off x="2528425" y="2036000"/>
                <a:ext cx="70075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804" extrusionOk="0">
                    <a:moveTo>
                      <a:pt x="1623" y="295"/>
                    </a:moveTo>
                    <a:lnTo>
                      <a:pt x="1844" y="369"/>
                    </a:lnTo>
                    <a:lnTo>
                      <a:pt x="2213" y="590"/>
                    </a:lnTo>
                    <a:lnTo>
                      <a:pt x="2434" y="959"/>
                    </a:lnTo>
                    <a:lnTo>
                      <a:pt x="2508" y="1180"/>
                    </a:lnTo>
                    <a:lnTo>
                      <a:pt x="2508" y="1402"/>
                    </a:lnTo>
                    <a:lnTo>
                      <a:pt x="2508" y="1623"/>
                    </a:lnTo>
                    <a:lnTo>
                      <a:pt x="2434" y="1770"/>
                    </a:lnTo>
                    <a:lnTo>
                      <a:pt x="2213" y="2139"/>
                    </a:lnTo>
                    <a:lnTo>
                      <a:pt x="1844" y="2361"/>
                    </a:lnTo>
                    <a:lnTo>
                      <a:pt x="1623" y="2434"/>
                    </a:lnTo>
                    <a:lnTo>
                      <a:pt x="1401" y="2508"/>
                    </a:lnTo>
                    <a:lnTo>
                      <a:pt x="1180" y="2434"/>
                    </a:lnTo>
                    <a:lnTo>
                      <a:pt x="959" y="2361"/>
                    </a:lnTo>
                    <a:lnTo>
                      <a:pt x="590" y="2139"/>
                    </a:lnTo>
                    <a:lnTo>
                      <a:pt x="369" y="1770"/>
                    </a:lnTo>
                    <a:lnTo>
                      <a:pt x="295" y="1623"/>
                    </a:lnTo>
                    <a:lnTo>
                      <a:pt x="295" y="1402"/>
                    </a:lnTo>
                    <a:lnTo>
                      <a:pt x="295" y="1180"/>
                    </a:lnTo>
                    <a:lnTo>
                      <a:pt x="369" y="959"/>
                    </a:lnTo>
                    <a:lnTo>
                      <a:pt x="590" y="590"/>
                    </a:lnTo>
                    <a:lnTo>
                      <a:pt x="959" y="369"/>
                    </a:lnTo>
                    <a:lnTo>
                      <a:pt x="1180" y="295"/>
                    </a:lnTo>
                    <a:close/>
                    <a:moveTo>
                      <a:pt x="1106" y="0"/>
                    </a:moveTo>
                    <a:lnTo>
                      <a:pt x="885" y="74"/>
                    </a:lnTo>
                    <a:lnTo>
                      <a:pt x="590" y="222"/>
                    </a:lnTo>
                    <a:lnTo>
                      <a:pt x="443" y="369"/>
                    </a:lnTo>
                    <a:lnTo>
                      <a:pt x="221" y="590"/>
                    </a:lnTo>
                    <a:lnTo>
                      <a:pt x="74" y="812"/>
                    </a:lnTo>
                    <a:lnTo>
                      <a:pt x="0" y="1107"/>
                    </a:lnTo>
                    <a:lnTo>
                      <a:pt x="0" y="1402"/>
                    </a:lnTo>
                    <a:lnTo>
                      <a:pt x="0" y="1623"/>
                    </a:lnTo>
                    <a:lnTo>
                      <a:pt x="74" y="1918"/>
                    </a:lnTo>
                    <a:lnTo>
                      <a:pt x="221" y="2139"/>
                    </a:lnTo>
                    <a:lnTo>
                      <a:pt x="443" y="2361"/>
                    </a:lnTo>
                    <a:lnTo>
                      <a:pt x="590" y="2508"/>
                    </a:lnTo>
                    <a:lnTo>
                      <a:pt x="885" y="2656"/>
                    </a:lnTo>
                    <a:lnTo>
                      <a:pt x="1106" y="2729"/>
                    </a:lnTo>
                    <a:lnTo>
                      <a:pt x="1401" y="2803"/>
                    </a:lnTo>
                    <a:lnTo>
                      <a:pt x="1697" y="2729"/>
                    </a:lnTo>
                    <a:lnTo>
                      <a:pt x="1918" y="2656"/>
                    </a:lnTo>
                    <a:lnTo>
                      <a:pt x="2213" y="2508"/>
                    </a:lnTo>
                    <a:lnTo>
                      <a:pt x="2360" y="2361"/>
                    </a:lnTo>
                    <a:lnTo>
                      <a:pt x="2582" y="2139"/>
                    </a:lnTo>
                    <a:lnTo>
                      <a:pt x="2655" y="1918"/>
                    </a:lnTo>
                    <a:lnTo>
                      <a:pt x="2803" y="1623"/>
                    </a:lnTo>
                    <a:lnTo>
                      <a:pt x="2803" y="1402"/>
                    </a:lnTo>
                    <a:lnTo>
                      <a:pt x="2803" y="1107"/>
                    </a:lnTo>
                    <a:lnTo>
                      <a:pt x="2729" y="812"/>
                    </a:lnTo>
                    <a:lnTo>
                      <a:pt x="2582" y="590"/>
                    </a:lnTo>
                    <a:lnTo>
                      <a:pt x="2360" y="369"/>
                    </a:lnTo>
                    <a:lnTo>
                      <a:pt x="2213" y="222"/>
                    </a:lnTo>
                    <a:lnTo>
                      <a:pt x="1918" y="74"/>
                    </a:lnTo>
                    <a:lnTo>
                      <a:pt x="169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48"/>
              <p:cNvSpPr/>
              <p:nvPr/>
            </p:nvSpPr>
            <p:spPr>
              <a:xfrm>
                <a:off x="2657500" y="1294725"/>
                <a:ext cx="191800" cy="1143275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45731" extrusionOk="0">
                    <a:moveTo>
                      <a:pt x="7450" y="0"/>
                    </a:moveTo>
                    <a:lnTo>
                      <a:pt x="7376" y="148"/>
                    </a:lnTo>
                    <a:lnTo>
                      <a:pt x="7376" y="19325"/>
                    </a:lnTo>
                    <a:lnTo>
                      <a:pt x="74" y="19325"/>
                    </a:lnTo>
                    <a:lnTo>
                      <a:pt x="0" y="19472"/>
                    </a:lnTo>
                    <a:lnTo>
                      <a:pt x="0" y="45583"/>
                    </a:lnTo>
                    <a:lnTo>
                      <a:pt x="74" y="45657"/>
                    </a:lnTo>
                    <a:lnTo>
                      <a:pt x="148" y="45731"/>
                    </a:lnTo>
                    <a:lnTo>
                      <a:pt x="221" y="45657"/>
                    </a:lnTo>
                    <a:lnTo>
                      <a:pt x="295" y="45583"/>
                    </a:lnTo>
                    <a:lnTo>
                      <a:pt x="295" y="19620"/>
                    </a:lnTo>
                    <a:lnTo>
                      <a:pt x="7524" y="19620"/>
                    </a:lnTo>
                    <a:lnTo>
                      <a:pt x="7597" y="19546"/>
                    </a:lnTo>
                    <a:lnTo>
                      <a:pt x="7671" y="19472"/>
                    </a:lnTo>
                    <a:lnTo>
                      <a:pt x="7671" y="148"/>
                    </a:lnTo>
                    <a:lnTo>
                      <a:pt x="759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48"/>
              <p:cNvSpPr/>
              <p:nvPr/>
            </p:nvSpPr>
            <p:spPr>
              <a:xfrm>
                <a:off x="2428850" y="2316275"/>
                <a:ext cx="23420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296" extrusionOk="0">
                    <a:moveTo>
                      <a:pt x="0" y="1"/>
                    </a:moveTo>
                    <a:lnTo>
                      <a:pt x="0" y="148"/>
                    </a:lnTo>
                    <a:lnTo>
                      <a:pt x="0" y="222"/>
                    </a:lnTo>
                    <a:lnTo>
                      <a:pt x="148" y="296"/>
                    </a:lnTo>
                    <a:lnTo>
                      <a:pt x="9220" y="296"/>
                    </a:lnTo>
                    <a:lnTo>
                      <a:pt x="9294" y="222"/>
                    </a:lnTo>
                    <a:lnTo>
                      <a:pt x="9367" y="148"/>
                    </a:lnTo>
                    <a:lnTo>
                      <a:pt x="929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48"/>
              <p:cNvSpPr/>
              <p:nvPr/>
            </p:nvSpPr>
            <p:spPr>
              <a:xfrm>
                <a:off x="2692525" y="210607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48"/>
              <p:cNvSpPr/>
              <p:nvPr/>
            </p:nvSpPr>
            <p:spPr>
              <a:xfrm>
                <a:off x="2688850" y="210237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74" y="1"/>
                    </a:moveTo>
                    <a:lnTo>
                      <a:pt x="0" y="148"/>
                    </a:lnTo>
                    <a:lnTo>
                      <a:pt x="0" y="1623"/>
                    </a:lnTo>
                    <a:lnTo>
                      <a:pt x="74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770" y="1697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77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48"/>
              <p:cNvSpPr/>
              <p:nvPr/>
            </p:nvSpPr>
            <p:spPr>
              <a:xfrm>
                <a:off x="2749700" y="210607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0" y="0"/>
                    </a:moveTo>
                    <a:lnTo>
                      <a:pt x="0" y="1475"/>
                    </a:lnTo>
                    <a:lnTo>
                      <a:pt x="1475" y="1475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48"/>
              <p:cNvSpPr/>
              <p:nvPr/>
            </p:nvSpPr>
            <p:spPr>
              <a:xfrm>
                <a:off x="2746000" y="210237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6" y="296"/>
                    </a:moveTo>
                    <a:lnTo>
                      <a:pt x="1476" y="1476"/>
                    </a:lnTo>
                    <a:lnTo>
                      <a:pt x="296" y="1476"/>
                    </a:lnTo>
                    <a:lnTo>
                      <a:pt x="296" y="296"/>
                    </a:lnTo>
                    <a:close/>
                    <a:moveTo>
                      <a:pt x="74" y="1"/>
                    </a:moveTo>
                    <a:lnTo>
                      <a:pt x="1" y="148"/>
                    </a:lnTo>
                    <a:lnTo>
                      <a:pt x="1" y="1623"/>
                    </a:lnTo>
                    <a:lnTo>
                      <a:pt x="74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697" y="1697"/>
                    </a:lnTo>
                    <a:lnTo>
                      <a:pt x="1771" y="1623"/>
                    </a:lnTo>
                    <a:lnTo>
                      <a:pt x="1771" y="148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48"/>
              <p:cNvSpPr/>
              <p:nvPr/>
            </p:nvSpPr>
            <p:spPr>
              <a:xfrm>
                <a:off x="2806850" y="210607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48"/>
              <p:cNvSpPr/>
              <p:nvPr/>
            </p:nvSpPr>
            <p:spPr>
              <a:xfrm>
                <a:off x="2803175" y="210237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0" y="1"/>
                    </a:moveTo>
                    <a:lnTo>
                      <a:pt x="0" y="148"/>
                    </a:lnTo>
                    <a:lnTo>
                      <a:pt x="0" y="1623"/>
                    </a:lnTo>
                    <a:lnTo>
                      <a:pt x="0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697" y="1697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48"/>
              <p:cNvSpPr/>
              <p:nvPr/>
            </p:nvSpPr>
            <p:spPr>
              <a:xfrm>
                <a:off x="2692525" y="2174300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48"/>
              <p:cNvSpPr/>
              <p:nvPr/>
            </p:nvSpPr>
            <p:spPr>
              <a:xfrm>
                <a:off x="2688850" y="2170600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74" y="1"/>
                    </a:moveTo>
                    <a:lnTo>
                      <a:pt x="0" y="148"/>
                    </a:lnTo>
                    <a:lnTo>
                      <a:pt x="0" y="1623"/>
                    </a:lnTo>
                    <a:lnTo>
                      <a:pt x="74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770" y="1697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77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48"/>
              <p:cNvSpPr/>
              <p:nvPr/>
            </p:nvSpPr>
            <p:spPr>
              <a:xfrm>
                <a:off x="2749700" y="2174300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0" y="0"/>
                    </a:moveTo>
                    <a:lnTo>
                      <a:pt x="0" y="1475"/>
                    </a:lnTo>
                    <a:lnTo>
                      <a:pt x="1475" y="1475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48"/>
              <p:cNvSpPr/>
              <p:nvPr/>
            </p:nvSpPr>
            <p:spPr>
              <a:xfrm>
                <a:off x="2746000" y="2170600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6" y="296"/>
                    </a:moveTo>
                    <a:lnTo>
                      <a:pt x="1476" y="1476"/>
                    </a:lnTo>
                    <a:lnTo>
                      <a:pt x="296" y="1476"/>
                    </a:lnTo>
                    <a:lnTo>
                      <a:pt x="296" y="296"/>
                    </a:lnTo>
                    <a:close/>
                    <a:moveTo>
                      <a:pt x="74" y="1"/>
                    </a:moveTo>
                    <a:lnTo>
                      <a:pt x="1" y="148"/>
                    </a:lnTo>
                    <a:lnTo>
                      <a:pt x="1" y="1623"/>
                    </a:lnTo>
                    <a:lnTo>
                      <a:pt x="74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697" y="1697"/>
                    </a:lnTo>
                    <a:lnTo>
                      <a:pt x="1771" y="1623"/>
                    </a:lnTo>
                    <a:lnTo>
                      <a:pt x="1771" y="148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48"/>
              <p:cNvSpPr/>
              <p:nvPr/>
            </p:nvSpPr>
            <p:spPr>
              <a:xfrm>
                <a:off x="2806850" y="2174300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48"/>
              <p:cNvSpPr/>
              <p:nvPr/>
            </p:nvSpPr>
            <p:spPr>
              <a:xfrm>
                <a:off x="2803175" y="2170600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0" y="1"/>
                    </a:moveTo>
                    <a:lnTo>
                      <a:pt x="0" y="148"/>
                    </a:lnTo>
                    <a:lnTo>
                      <a:pt x="0" y="1623"/>
                    </a:lnTo>
                    <a:lnTo>
                      <a:pt x="0" y="1697"/>
                    </a:lnTo>
                    <a:lnTo>
                      <a:pt x="148" y="1771"/>
                    </a:lnTo>
                    <a:lnTo>
                      <a:pt x="1623" y="1771"/>
                    </a:lnTo>
                    <a:lnTo>
                      <a:pt x="1697" y="1697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697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48"/>
              <p:cNvSpPr/>
              <p:nvPr/>
            </p:nvSpPr>
            <p:spPr>
              <a:xfrm>
                <a:off x="2692525" y="224252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48"/>
              <p:cNvSpPr/>
              <p:nvPr/>
            </p:nvSpPr>
            <p:spPr>
              <a:xfrm>
                <a:off x="2688850" y="223882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74" y="75"/>
                    </a:lnTo>
                    <a:lnTo>
                      <a:pt x="0" y="148"/>
                    </a:lnTo>
                    <a:lnTo>
                      <a:pt x="0" y="1623"/>
                    </a:lnTo>
                    <a:lnTo>
                      <a:pt x="74" y="1771"/>
                    </a:lnTo>
                    <a:lnTo>
                      <a:pt x="1770" y="1771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770" y="75"/>
                    </a:lnTo>
                    <a:lnTo>
                      <a:pt x="16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48"/>
              <p:cNvSpPr/>
              <p:nvPr/>
            </p:nvSpPr>
            <p:spPr>
              <a:xfrm>
                <a:off x="2749700" y="224252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0" y="0"/>
                    </a:moveTo>
                    <a:lnTo>
                      <a:pt x="0" y="1475"/>
                    </a:lnTo>
                    <a:lnTo>
                      <a:pt x="1475" y="1475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48"/>
              <p:cNvSpPr/>
              <p:nvPr/>
            </p:nvSpPr>
            <p:spPr>
              <a:xfrm>
                <a:off x="2746000" y="223882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6" y="296"/>
                    </a:moveTo>
                    <a:lnTo>
                      <a:pt x="1476" y="1476"/>
                    </a:lnTo>
                    <a:lnTo>
                      <a:pt x="296" y="1476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4" y="75"/>
                    </a:lnTo>
                    <a:lnTo>
                      <a:pt x="1" y="148"/>
                    </a:lnTo>
                    <a:lnTo>
                      <a:pt x="1" y="1623"/>
                    </a:lnTo>
                    <a:lnTo>
                      <a:pt x="74" y="1771"/>
                    </a:lnTo>
                    <a:lnTo>
                      <a:pt x="1697" y="1771"/>
                    </a:lnTo>
                    <a:lnTo>
                      <a:pt x="1771" y="1623"/>
                    </a:lnTo>
                    <a:lnTo>
                      <a:pt x="1771" y="148"/>
                    </a:lnTo>
                    <a:lnTo>
                      <a:pt x="1697" y="75"/>
                    </a:lnTo>
                    <a:lnTo>
                      <a:pt x="16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48"/>
              <p:cNvSpPr/>
              <p:nvPr/>
            </p:nvSpPr>
            <p:spPr>
              <a:xfrm>
                <a:off x="2806850" y="2242525"/>
                <a:ext cx="36900" cy="3690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476" extrusionOk="0">
                    <a:moveTo>
                      <a:pt x="1" y="0"/>
                    </a:moveTo>
                    <a:lnTo>
                      <a:pt x="1" y="1475"/>
                    </a:lnTo>
                    <a:lnTo>
                      <a:pt x="1476" y="1475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48"/>
              <p:cNvSpPr/>
              <p:nvPr/>
            </p:nvSpPr>
            <p:spPr>
              <a:xfrm>
                <a:off x="2803175" y="2238825"/>
                <a:ext cx="44275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771" extrusionOk="0">
                    <a:moveTo>
                      <a:pt x="1475" y="296"/>
                    </a:moveTo>
                    <a:lnTo>
                      <a:pt x="1475" y="1476"/>
                    </a:lnTo>
                    <a:lnTo>
                      <a:pt x="295" y="1476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0" y="75"/>
                    </a:lnTo>
                    <a:lnTo>
                      <a:pt x="0" y="148"/>
                    </a:lnTo>
                    <a:lnTo>
                      <a:pt x="0" y="1623"/>
                    </a:lnTo>
                    <a:lnTo>
                      <a:pt x="0" y="1771"/>
                    </a:lnTo>
                    <a:lnTo>
                      <a:pt x="1697" y="1771"/>
                    </a:lnTo>
                    <a:lnTo>
                      <a:pt x="1770" y="1623"/>
                    </a:lnTo>
                    <a:lnTo>
                      <a:pt x="1770" y="148"/>
                    </a:lnTo>
                    <a:lnTo>
                      <a:pt x="1697" y="75"/>
                    </a:lnTo>
                    <a:lnTo>
                      <a:pt x="16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48"/>
              <p:cNvSpPr/>
              <p:nvPr/>
            </p:nvSpPr>
            <p:spPr>
              <a:xfrm>
                <a:off x="2945150" y="2358700"/>
                <a:ext cx="147550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2951" extrusionOk="0">
                    <a:moveTo>
                      <a:pt x="74" y="0"/>
                    </a:moveTo>
                    <a:lnTo>
                      <a:pt x="1" y="2950"/>
                    </a:lnTo>
                    <a:lnTo>
                      <a:pt x="5901" y="2950"/>
                    </a:lnTo>
                    <a:lnTo>
                      <a:pt x="5901" y="2582"/>
                    </a:lnTo>
                    <a:lnTo>
                      <a:pt x="5828" y="2434"/>
                    </a:lnTo>
                    <a:lnTo>
                      <a:pt x="5680" y="2287"/>
                    </a:lnTo>
                    <a:lnTo>
                      <a:pt x="5164" y="1992"/>
                    </a:lnTo>
                    <a:lnTo>
                      <a:pt x="3910" y="1402"/>
                    </a:lnTo>
                    <a:lnTo>
                      <a:pt x="3098" y="811"/>
                    </a:lnTo>
                    <a:lnTo>
                      <a:pt x="2508" y="148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48"/>
              <p:cNvSpPr/>
              <p:nvPr/>
            </p:nvSpPr>
            <p:spPr>
              <a:xfrm>
                <a:off x="2941475" y="2355000"/>
                <a:ext cx="15490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6196" h="3247" extrusionOk="0">
                    <a:moveTo>
                      <a:pt x="369" y="296"/>
                    </a:moveTo>
                    <a:lnTo>
                      <a:pt x="2582" y="443"/>
                    </a:lnTo>
                    <a:lnTo>
                      <a:pt x="3172" y="1107"/>
                    </a:lnTo>
                    <a:lnTo>
                      <a:pt x="3983" y="1697"/>
                    </a:lnTo>
                    <a:lnTo>
                      <a:pt x="4647" y="1992"/>
                    </a:lnTo>
                    <a:lnTo>
                      <a:pt x="5458" y="2361"/>
                    </a:lnTo>
                    <a:lnTo>
                      <a:pt x="5753" y="2582"/>
                    </a:lnTo>
                    <a:lnTo>
                      <a:pt x="5901" y="2730"/>
                    </a:lnTo>
                    <a:lnTo>
                      <a:pt x="5901" y="2951"/>
                    </a:lnTo>
                    <a:lnTo>
                      <a:pt x="295" y="2951"/>
                    </a:lnTo>
                    <a:lnTo>
                      <a:pt x="369" y="296"/>
                    </a:lnTo>
                    <a:close/>
                    <a:moveTo>
                      <a:pt x="148" y="1"/>
                    </a:moveTo>
                    <a:lnTo>
                      <a:pt x="74" y="148"/>
                    </a:lnTo>
                    <a:lnTo>
                      <a:pt x="0" y="3098"/>
                    </a:lnTo>
                    <a:lnTo>
                      <a:pt x="74" y="3172"/>
                    </a:lnTo>
                    <a:lnTo>
                      <a:pt x="148" y="3246"/>
                    </a:lnTo>
                    <a:lnTo>
                      <a:pt x="6048" y="3246"/>
                    </a:lnTo>
                    <a:lnTo>
                      <a:pt x="6122" y="3172"/>
                    </a:lnTo>
                    <a:lnTo>
                      <a:pt x="6196" y="3025"/>
                    </a:lnTo>
                    <a:lnTo>
                      <a:pt x="6196" y="2730"/>
                    </a:lnTo>
                    <a:lnTo>
                      <a:pt x="6122" y="2582"/>
                    </a:lnTo>
                    <a:lnTo>
                      <a:pt x="6048" y="2508"/>
                    </a:lnTo>
                    <a:lnTo>
                      <a:pt x="5827" y="2287"/>
                    </a:lnTo>
                    <a:lnTo>
                      <a:pt x="4794" y="1771"/>
                    </a:lnTo>
                    <a:lnTo>
                      <a:pt x="4131" y="1402"/>
                    </a:lnTo>
                    <a:lnTo>
                      <a:pt x="3393" y="812"/>
                    </a:lnTo>
                    <a:lnTo>
                      <a:pt x="2729" y="148"/>
                    </a:lnTo>
                    <a:lnTo>
                      <a:pt x="2655" y="74"/>
                    </a:lnTo>
                    <a:lnTo>
                      <a:pt x="22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48"/>
              <p:cNvSpPr/>
              <p:nvPr/>
            </p:nvSpPr>
            <p:spPr>
              <a:xfrm>
                <a:off x="2945150" y="2415850"/>
                <a:ext cx="14755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665" extrusionOk="0">
                    <a:moveTo>
                      <a:pt x="1" y="1"/>
                    </a:moveTo>
                    <a:lnTo>
                      <a:pt x="1" y="664"/>
                    </a:lnTo>
                    <a:lnTo>
                      <a:pt x="5901" y="664"/>
                    </a:lnTo>
                    <a:lnTo>
                      <a:pt x="5901" y="296"/>
                    </a:lnTo>
                    <a:lnTo>
                      <a:pt x="5828" y="148"/>
                    </a:lnTo>
                    <a:lnTo>
                      <a:pt x="560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48"/>
              <p:cNvSpPr/>
              <p:nvPr/>
            </p:nvSpPr>
            <p:spPr>
              <a:xfrm>
                <a:off x="2941475" y="2412175"/>
                <a:ext cx="15490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6196" h="960" extrusionOk="0">
                    <a:moveTo>
                      <a:pt x="5679" y="295"/>
                    </a:moveTo>
                    <a:lnTo>
                      <a:pt x="5827" y="369"/>
                    </a:lnTo>
                    <a:lnTo>
                      <a:pt x="5901" y="443"/>
                    </a:lnTo>
                    <a:lnTo>
                      <a:pt x="5901" y="664"/>
                    </a:lnTo>
                    <a:lnTo>
                      <a:pt x="295" y="664"/>
                    </a:lnTo>
                    <a:lnTo>
                      <a:pt x="295" y="295"/>
                    </a:lnTo>
                    <a:close/>
                    <a:moveTo>
                      <a:pt x="74" y="0"/>
                    </a:moveTo>
                    <a:lnTo>
                      <a:pt x="0" y="148"/>
                    </a:lnTo>
                    <a:lnTo>
                      <a:pt x="0" y="811"/>
                    </a:lnTo>
                    <a:lnTo>
                      <a:pt x="74" y="885"/>
                    </a:lnTo>
                    <a:lnTo>
                      <a:pt x="148" y="959"/>
                    </a:lnTo>
                    <a:lnTo>
                      <a:pt x="6048" y="959"/>
                    </a:lnTo>
                    <a:lnTo>
                      <a:pt x="6122" y="885"/>
                    </a:lnTo>
                    <a:lnTo>
                      <a:pt x="6196" y="811"/>
                    </a:lnTo>
                    <a:lnTo>
                      <a:pt x="6196" y="443"/>
                    </a:lnTo>
                    <a:lnTo>
                      <a:pt x="6122" y="295"/>
                    </a:lnTo>
                    <a:lnTo>
                      <a:pt x="6048" y="221"/>
                    </a:lnTo>
                    <a:lnTo>
                      <a:pt x="582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48"/>
              <p:cNvSpPr/>
              <p:nvPr/>
            </p:nvSpPr>
            <p:spPr>
              <a:xfrm>
                <a:off x="2947000" y="1753875"/>
                <a:ext cx="158600" cy="604850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24194" extrusionOk="0">
                    <a:moveTo>
                      <a:pt x="1844" y="0"/>
                    </a:moveTo>
                    <a:lnTo>
                      <a:pt x="1549" y="1697"/>
                    </a:lnTo>
                    <a:lnTo>
                      <a:pt x="1771" y="10105"/>
                    </a:lnTo>
                    <a:lnTo>
                      <a:pt x="1697" y="10474"/>
                    </a:lnTo>
                    <a:lnTo>
                      <a:pt x="1623" y="10916"/>
                    </a:lnTo>
                    <a:lnTo>
                      <a:pt x="1254" y="12023"/>
                    </a:lnTo>
                    <a:lnTo>
                      <a:pt x="885" y="13203"/>
                    </a:lnTo>
                    <a:lnTo>
                      <a:pt x="738" y="13867"/>
                    </a:lnTo>
                    <a:lnTo>
                      <a:pt x="664" y="14531"/>
                    </a:lnTo>
                    <a:lnTo>
                      <a:pt x="443" y="16817"/>
                    </a:lnTo>
                    <a:lnTo>
                      <a:pt x="222" y="19989"/>
                    </a:lnTo>
                    <a:lnTo>
                      <a:pt x="0" y="24193"/>
                    </a:lnTo>
                    <a:lnTo>
                      <a:pt x="2361" y="24193"/>
                    </a:lnTo>
                    <a:lnTo>
                      <a:pt x="3319" y="19694"/>
                    </a:lnTo>
                    <a:lnTo>
                      <a:pt x="4131" y="15858"/>
                    </a:lnTo>
                    <a:lnTo>
                      <a:pt x="4868" y="12465"/>
                    </a:lnTo>
                    <a:lnTo>
                      <a:pt x="5237" y="10916"/>
                    </a:lnTo>
                    <a:lnTo>
                      <a:pt x="5532" y="8999"/>
                    </a:lnTo>
                    <a:lnTo>
                      <a:pt x="5975" y="4868"/>
                    </a:lnTo>
                    <a:lnTo>
                      <a:pt x="6270" y="1402"/>
                    </a:lnTo>
                    <a:lnTo>
                      <a:pt x="634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48"/>
              <p:cNvSpPr/>
              <p:nvPr/>
            </p:nvSpPr>
            <p:spPr>
              <a:xfrm>
                <a:off x="2943300" y="1750175"/>
                <a:ext cx="166000" cy="612225"/>
              </a:xfrm>
              <a:custGeom>
                <a:avLst/>
                <a:gdLst/>
                <a:ahLst/>
                <a:cxnLst/>
                <a:rect l="l" t="t" r="r" b="b"/>
                <a:pathLst>
                  <a:path w="6640" h="24489" extrusionOk="0">
                    <a:moveTo>
                      <a:pt x="6344" y="296"/>
                    </a:moveTo>
                    <a:lnTo>
                      <a:pt x="6197" y="2213"/>
                    </a:lnTo>
                    <a:lnTo>
                      <a:pt x="5902" y="5606"/>
                    </a:lnTo>
                    <a:lnTo>
                      <a:pt x="5459" y="9442"/>
                    </a:lnTo>
                    <a:lnTo>
                      <a:pt x="5164" y="11138"/>
                    </a:lnTo>
                    <a:lnTo>
                      <a:pt x="4869" y="12613"/>
                    </a:lnTo>
                    <a:lnTo>
                      <a:pt x="4205" y="15711"/>
                    </a:lnTo>
                    <a:lnTo>
                      <a:pt x="3394" y="19252"/>
                    </a:lnTo>
                    <a:lnTo>
                      <a:pt x="2361" y="24194"/>
                    </a:lnTo>
                    <a:lnTo>
                      <a:pt x="296" y="24194"/>
                    </a:lnTo>
                    <a:lnTo>
                      <a:pt x="591" y="19621"/>
                    </a:lnTo>
                    <a:lnTo>
                      <a:pt x="960" y="14679"/>
                    </a:lnTo>
                    <a:lnTo>
                      <a:pt x="1255" y="13351"/>
                    </a:lnTo>
                    <a:lnTo>
                      <a:pt x="1624" y="12023"/>
                    </a:lnTo>
                    <a:lnTo>
                      <a:pt x="1919" y="11138"/>
                    </a:lnTo>
                    <a:lnTo>
                      <a:pt x="2066" y="10253"/>
                    </a:lnTo>
                    <a:lnTo>
                      <a:pt x="1845" y="1845"/>
                    </a:lnTo>
                    <a:lnTo>
                      <a:pt x="2140" y="296"/>
                    </a:lnTo>
                    <a:close/>
                    <a:moveTo>
                      <a:pt x="1919" y="1"/>
                    </a:moveTo>
                    <a:lnTo>
                      <a:pt x="1845" y="148"/>
                    </a:lnTo>
                    <a:lnTo>
                      <a:pt x="1550" y="1771"/>
                    </a:lnTo>
                    <a:lnTo>
                      <a:pt x="1550" y="1845"/>
                    </a:lnTo>
                    <a:lnTo>
                      <a:pt x="1771" y="10253"/>
                    </a:lnTo>
                    <a:lnTo>
                      <a:pt x="1624" y="11138"/>
                    </a:lnTo>
                    <a:lnTo>
                      <a:pt x="1328" y="11950"/>
                    </a:lnTo>
                    <a:lnTo>
                      <a:pt x="960" y="13277"/>
                    </a:lnTo>
                    <a:lnTo>
                      <a:pt x="665" y="14679"/>
                    </a:lnTo>
                    <a:lnTo>
                      <a:pt x="443" y="16891"/>
                    </a:lnTo>
                    <a:lnTo>
                      <a:pt x="222" y="20137"/>
                    </a:lnTo>
                    <a:lnTo>
                      <a:pt x="1" y="24341"/>
                    </a:lnTo>
                    <a:lnTo>
                      <a:pt x="75" y="24415"/>
                    </a:lnTo>
                    <a:lnTo>
                      <a:pt x="148" y="24489"/>
                    </a:lnTo>
                    <a:lnTo>
                      <a:pt x="2509" y="24489"/>
                    </a:lnTo>
                    <a:lnTo>
                      <a:pt x="2582" y="24415"/>
                    </a:lnTo>
                    <a:lnTo>
                      <a:pt x="2656" y="24341"/>
                    </a:lnTo>
                    <a:lnTo>
                      <a:pt x="3615" y="19842"/>
                    </a:lnTo>
                    <a:lnTo>
                      <a:pt x="4426" y="16006"/>
                    </a:lnTo>
                    <a:lnTo>
                      <a:pt x="5164" y="12687"/>
                    </a:lnTo>
                    <a:lnTo>
                      <a:pt x="5533" y="11064"/>
                    </a:lnTo>
                    <a:lnTo>
                      <a:pt x="5754" y="9220"/>
                    </a:lnTo>
                    <a:lnTo>
                      <a:pt x="6270" y="5090"/>
                    </a:lnTo>
                    <a:lnTo>
                      <a:pt x="6565" y="1623"/>
                    </a:lnTo>
                    <a:lnTo>
                      <a:pt x="6639" y="148"/>
                    </a:lnTo>
                    <a:lnTo>
                      <a:pt x="6639" y="74"/>
                    </a:lnTo>
                    <a:lnTo>
                      <a:pt x="649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48"/>
              <p:cNvSpPr/>
              <p:nvPr/>
            </p:nvSpPr>
            <p:spPr>
              <a:xfrm>
                <a:off x="2958050" y="1650600"/>
                <a:ext cx="169675" cy="711800"/>
              </a:xfrm>
              <a:custGeom>
                <a:avLst/>
                <a:gdLst/>
                <a:ahLst/>
                <a:cxnLst/>
                <a:rect l="l" t="t" r="r" b="b"/>
                <a:pathLst>
                  <a:path w="6787" h="28472" extrusionOk="0">
                    <a:moveTo>
                      <a:pt x="75" y="1"/>
                    </a:moveTo>
                    <a:lnTo>
                      <a:pt x="1" y="1771"/>
                    </a:lnTo>
                    <a:lnTo>
                      <a:pt x="75" y="3246"/>
                    </a:lnTo>
                    <a:lnTo>
                      <a:pt x="222" y="3910"/>
                    </a:lnTo>
                    <a:lnTo>
                      <a:pt x="296" y="4426"/>
                    </a:lnTo>
                    <a:lnTo>
                      <a:pt x="960" y="6491"/>
                    </a:lnTo>
                    <a:lnTo>
                      <a:pt x="1329" y="7745"/>
                    </a:lnTo>
                    <a:lnTo>
                      <a:pt x="1697" y="10622"/>
                    </a:lnTo>
                    <a:lnTo>
                      <a:pt x="1919" y="12761"/>
                    </a:lnTo>
                    <a:lnTo>
                      <a:pt x="2066" y="14089"/>
                    </a:lnTo>
                    <a:lnTo>
                      <a:pt x="1992" y="14457"/>
                    </a:lnTo>
                    <a:lnTo>
                      <a:pt x="1919" y="14974"/>
                    </a:lnTo>
                    <a:lnTo>
                      <a:pt x="1624" y="16228"/>
                    </a:lnTo>
                    <a:lnTo>
                      <a:pt x="1329" y="17629"/>
                    </a:lnTo>
                    <a:lnTo>
                      <a:pt x="1255" y="18367"/>
                    </a:lnTo>
                    <a:lnTo>
                      <a:pt x="1181" y="19030"/>
                    </a:lnTo>
                    <a:lnTo>
                      <a:pt x="1329" y="21243"/>
                    </a:lnTo>
                    <a:lnTo>
                      <a:pt x="1550" y="24341"/>
                    </a:lnTo>
                    <a:lnTo>
                      <a:pt x="1919" y="28324"/>
                    </a:lnTo>
                    <a:lnTo>
                      <a:pt x="4353" y="28472"/>
                    </a:lnTo>
                    <a:lnTo>
                      <a:pt x="5090" y="23456"/>
                    </a:lnTo>
                    <a:lnTo>
                      <a:pt x="5680" y="19252"/>
                    </a:lnTo>
                    <a:lnTo>
                      <a:pt x="6270" y="15859"/>
                    </a:lnTo>
                    <a:lnTo>
                      <a:pt x="6492" y="14457"/>
                    </a:lnTo>
                    <a:lnTo>
                      <a:pt x="6639" y="13056"/>
                    </a:lnTo>
                    <a:lnTo>
                      <a:pt x="6787" y="10106"/>
                    </a:lnTo>
                    <a:lnTo>
                      <a:pt x="6787" y="7450"/>
                    </a:lnTo>
                    <a:lnTo>
                      <a:pt x="6713" y="5680"/>
                    </a:lnTo>
                    <a:lnTo>
                      <a:pt x="6639" y="4131"/>
                    </a:lnTo>
                    <a:lnTo>
                      <a:pt x="6565" y="2287"/>
                    </a:lnTo>
                    <a:lnTo>
                      <a:pt x="6565" y="148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48"/>
              <p:cNvSpPr/>
              <p:nvPr/>
            </p:nvSpPr>
            <p:spPr>
              <a:xfrm>
                <a:off x="2954375" y="1646925"/>
                <a:ext cx="178875" cy="719175"/>
              </a:xfrm>
              <a:custGeom>
                <a:avLst/>
                <a:gdLst/>
                <a:ahLst/>
                <a:cxnLst/>
                <a:rect l="l" t="t" r="r" b="b"/>
                <a:pathLst>
                  <a:path w="7155" h="28767" extrusionOk="0">
                    <a:moveTo>
                      <a:pt x="369" y="295"/>
                    </a:moveTo>
                    <a:lnTo>
                      <a:pt x="6565" y="443"/>
                    </a:lnTo>
                    <a:lnTo>
                      <a:pt x="6565" y="2877"/>
                    </a:lnTo>
                    <a:lnTo>
                      <a:pt x="6639" y="4499"/>
                    </a:lnTo>
                    <a:lnTo>
                      <a:pt x="6712" y="5827"/>
                    </a:lnTo>
                    <a:lnTo>
                      <a:pt x="6786" y="7524"/>
                    </a:lnTo>
                    <a:lnTo>
                      <a:pt x="6786" y="10105"/>
                    </a:lnTo>
                    <a:lnTo>
                      <a:pt x="6639" y="13055"/>
                    </a:lnTo>
                    <a:lnTo>
                      <a:pt x="6491" y="14531"/>
                    </a:lnTo>
                    <a:lnTo>
                      <a:pt x="6270" y="15932"/>
                    </a:lnTo>
                    <a:lnTo>
                      <a:pt x="5163" y="22939"/>
                    </a:lnTo>
                    <a:lnTo>
                      <a:pt x="4352" y="28397"/>
                    </a:lnTo>
                    <a:lnTo>
                      <a:pt x="2213" y="28324"/>
                    </a:lnTo>
                    <a:lnTo>
                      <a:pt x="1771" y="23972"/>
                    </a:lnTo>
                    <a:lnTo>
                      <a:pt x="1549" y="21169"/>
                    </a:lnTo>
                    <a:lnTo>
                      <a:pt x="1476" y="19177"/>
                    </a:lnTo>
                    <a:lnTo>
                      <a:pt x="1549" y="18366"/>
                    </a:lnTo>
                    <a:lnTo>
                      <a:pt x="1623" y="17481"/>
                    </a:lnTo>
                    <a:lnTo>
                      <a:pt x="1992" y="15932"/>
                    </a:lnTo>
                    <a:lnTo>
                      <a:pt x="2213" y="15047"/>
                    </a:lnTo>
                    <a:lnTo>
                      <a:pt x="2361" y="14236"/>
                    </a:lnTo>
                    <a:lnTo>
                      <a:pt x="2213" y="12908"/>
                    </a:lnTo>
                    <a:lnTo>
                      <a:pt x="1992" y="10769"/>
                    </a:lnTo>
                    <a:lnTo>
                      <a:pt x="1623" y="7819"/>
                    </a:lnTo>
                    <a:lnTo>
                      <a:pt x="1254" y="6565"/>
                    </a:lnTo>
                    <a:lnTo>
                      <a:pt x="590" y="4499"/>
                    </a:lnTo>
                    <a:lnTo>
                      <a:pt x="517" y="4057"/>
                    </a:lnTo>
                    <a:lnTo>
                      <a:pt x="443" y="3541"/>
                    </a:lnTo>
                    <a:lnTo>
                      <a:pt x="369" y="2287"/>
                    </a:lnTo>
                    <a:lnTo>
                      <a:pt x="369" y="295"/>
                    </a:lnTo>
                    <a:close/>
                    <a:moveTo>
                      <a:pt x="74" y="0"/>
                    </a:moveTo>
                    <a:lnTo>
                      <a:pt x="74" y="148"/>
                    </a:lnTo>
                    <a:lnTo>
                      <a:pt x="0" y="738"/>
                    </a:lnTo>
                    <a:lnTo>
                      <a:pt x="0" y="1992"/>
                    </a:lnTo>
                    <a:lnTo>
                      <a:pt x="74" y="3467"/>
                    </a:lnTo>
                    <a:lnTo>
                      <a:pt x="222" y="4057"/>
                    </a:lnTo>
                    <a:lnTo>
                      <a:pt x="295" y="4573"/>
                    </a:lnTo>
                    <a:lnTo>
                      <a:pt x="959" y="6638"/>
                    </a:lnTo>
                    <a:lnTo>
                      <a:pt x="1328" y="7892"/>
                    </a:lnTo>
                    <a:lnTo>
                      <a:pt x="1697" y="10769"/>
                    </a:lnTo>
                    <a:lnTo>
                      <a:pt x="1918" y="12908"/>
                    </a:lnTo>
                    <a:lnTo>
                      <a:pt x="2066" y="14236"/>
                    </a:lnTo>
                    <a:lnTo>
                      <a:pt x="1918" y="15047"/>
                    </a:lnTo>
                    <a:lnTo>
                      <a:pt x="1771" y="15858"/>
                    </a:lnTo>
                    <a:lnTo>
                      <a:pt x="1402" y="17481"/>
                    </a:lnTo>
                    <a:lnTo>
                      <a:pt x="1254" y="18366"/>
                    </a:lnTo>
                    <a:lnTo>
                      <a:pt x="1181" y="19177"/>
                    </a:lnTo>
                    <a:lnTo>
                      <a:pt x="1328" y="21316"/>
                    </a:lnTo>
                    <a:lnTo>
                      <a:pt x="1549" y="24414"/>
                    </a:lnTo>
                    <a:lnTo>
                      <a:pt x="1918" y="28471"/>
                    </a:lnTo>
                    <a:lnTo>
                      <a:pt x="1992" y="28545"/>
                    </a:lnTo>
                    <a:lnTo>
                      <a:pt x="2066" y="28619"/>
                    </a:lnTo>
                    <a:lnTo>
                      <a:pt x="4500" y="28766"/>
                    </a:lnTo>
                    <a:lnTo>
                      <a:pt x="4573" y="28692"/>
                    </a:lnTo>
                    <a:lnTo>
                      <a:pt x="4647" y="28619"/>
                    </a:lnTo>
                    <a:lnTo>
                      <a:pt x="5385" y="23529"/>
                    </a:lnTo>
                    <a:lnTo>
                      <a:pt x="5975" y="19399"/>
                    </a:lnTo>
                    <a:lnTo>
                      <a:pt x="6565" y="16006"/>
                    </a:lnTo>
                    <a:lnTo>
                      <a:pt x="6786" y="14604"/>
                    </a:lnTo>
                    <a:lnTo>
                      <a:pt x="6934" y="13129"/>
                    </a:lnTo>
                    <a:lnTo>
                      <a:pt x="7081" y="10105"/>
                    </a:lnTo>
                    <a:lnTo>
                      <a:pt x="7155" y="7524"/>
                    </a:lnTo>
                    <a:lnTo>
                      <a:pt x="7007" y="5827"/>
                    </a:lnTo>
                    <a:lnTo>
                      <a:pt x="6934" y="4278"/>
                    </a:lnTo>
                    <a:lnTo>
                      <a:pt x="6860" y="2434"/>
                    </a:lnTo>
                    <a:lnTo>
                      <a:pt x="6860" y="295"/>
                    </a:lnTo>
                    <a:lnTo>
                      <a:pt x="6860" y="148"/>
                    </a:lnTo>
                    <a:lnTo>
                      <a:pt x="6786" y="148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48"/>
              <p:cNvSpPr/>
              <p:nvPr/>
            </p:nvSpPr>
            <p:spPr>
              <a:xfrm>
                <a:off x="3157200" y="1462525"/>
                <a:ext cx="186275" cy="147525"/>
              </a:xfrm>
              <a:custGeom>
                <a:avLst/>
                <a:gdLst/>
                <a:ahLst/>
                <a:cxnLst/>
                <a:rect l="l" t="t" r="r" b="b"/>
                <a:pathLst>
                  <a:path w="7451" h="5901" extrusionOk="0">
                    <a:moveTo>
                      <a:pt x="4943" y="0"/>
                    </a:moveTo>
                    <a:lnTo>
                      <a:pt x="1" y="3762"/>
                    </a:lnTo>
                    <a:lnTo>
                      <a:pt x="1624" y="5901"/>
                    </a:lnTo>
                    <a:lnTo>
                      <a:pt x="7451" y="1844"/>
                    </a:lnTo>
                    <a:lnTo>
                      <a:pt x="494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48"/>
              <p:cNvSpPr/>
              <p:nvPr/>
            </p:nvSpPr>
            <p:spPr>
              <a:xfrm>
                <a:off x="3153525" y="1458825"/>
                <a:ext cx="193650" cy="154925"/>
              </a:xfrm>
              <a:custGeom>
                <a:avLst/>
                <a:gdLst/>
                <a:ahLst/>
                <a:cxnLst/>
                <a:rect l="l" t="t" r="r" b="b"/>
                <a:pathLst>
                  <a:path w="7746" h="6197" extrusionOk="0">
                    <a:moveTo>
                      <a:pt x="5090" y="296"/>
                    </a:moveTo>
                    <a:lnTo>
                      <a:pt x="7376" y="1992"/>
                    </a:lnTo>
                    <a:lnTo>
                      <a:pt x="1844" y="5828"/>
                    </a:lnTo>
                    <a:lnTo>
                      <a:pt x="369" y="3984"/>
                    </a:lnTo>
                    <a:lnTo>
                      <a:pt x="5090" y="296"/>
                    </a:lnTo>
                    <a:close/>
                    <a:moveTo>
                      <a:pt x="4942" y="1"/>
                    </a:moveTo>
                    <a:lnTo>
                      <a:pt x="74" y="3836"/>
                    </a:lnTo>
                    <a:lnTo>
                      <a:pt x="0" y="3910"/>
                    </a:lnTo>
                    <a:lnTo>
                      <a:pt x="74" y="4057"/>
                    </a:lnTo>
                    <a:lnTo>
                      <a:pt x="1697" y="6123"/>
                    </a:lnTo>
                    <a:lnTo>
                      <a:pt x="1771" y="6196"/>
                    </a:lnTo>
                    <a:lnTo>
                      <a:pt x="1918" y="6123"/>
                    </a:lnTo>
                    <a:lnTo>
                      <a:pt x="7671" y="2140"/>
                    </a:lnTo>
                    <a:lnTo>
                      <a:pt x="7745" y="2066"/>
                    </a:lnTo>
                    <a:lnTo>
                      <a:pt x="7745" y="1992"/>
                    </a:lnTo>
                    <a:lnTo>
                      <a:pt x="7671" y="1845"/>
                    </a:lnTo>
                    <a:lnTo>
                      <a:pt x="516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48"/>
              <p:cNvSpPr/>
              <p:nvPr/>
            </p:nvSpPr>
            <p:spPr>
              <a:xfrm>
                <a:off x="3168275" y="1468050"/>
                <a:ext cx="164125" cy="129100"/>
              </a:xfrm>
              <a:custGeom>
                <a:avLst/>
                <a:gdLst/>
                <a:ahLst/>
                <a:cxnLst/>
                <a:rect l="l" t="t" r="r" b="b"/>
                <a:pathLst>
                  <a:path w="6565" h="5164" extrusionOk="0">
                    <a:moveTo>
                      <a:pt x="4352" y="0"/>
                    </a:moveTo>
                    <a:lnTo>
                      <a:pt x="0" y="3320"/>
                    </a:lnTo>
                    <a:lnTo>
                      <a:pt x="1476" y="5164"/>
                    </a:lnTo>
                    <a:lnTo>
                      <a:pt x="6565" y="1623"/>
                    </a:lnTo>
                    <a:lnTo>
                      <a:pt x="43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48"/>
              <p:cNvSpPr/>
              <p:nvPr/>
            </p:nvSpPr>
            <p:spPr>
              <a:xfrm>
                <a:off x="3168275" y="1466200"/>
                <a:ext cx="165975" cy="132800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5312" extrusionOk="0">
                    <a:moveTo>
                      <a:pt x="4352" y="148"/>
                    </a:moveTo>
                    <a:lnTo>
                      <a:pt x="6417" y="1697"/>
                    </a:lnTo>
                    <a:lnTo>
                      <a:pt x="1476" y="5164"/>
                    </a:lnTo>
                    <a:lnTo>
                      <a:pt x="148" y="3467"/>
                    </a:lnTo>
                    <a:lnTo>
                      <a:pt x="4352" y="148"/>
                    </a:lnTo>
                    <a:close/>
                    <a:moveTo>
                      <a:pt x="4278" y="1"/>
                    </a:moveTo>
                    <a:lnTo>
                      <a:pt x="0" y="3394"/>
                    </a:lnTo>
                    <a:lnTo>
                      <a:pt x="0" y="3467"/>
                    </a:lnTo>
                    <a:lnTo>
                      <a:pt x="1402" y="5311"/>
                    </a:lnTo>
                    <a:lnTo>
                      <a:pt x="1549" y="5311"/>
                    </a:lnTo>
                    <a:lnTo>
                      <a:pt x="6639" y="1771"/>
                    </a:lnTo>
                    <a:lnTo>
                      <a:pt x="6639" y="1697"/>
                    </a:lnTo>
                    <a:lnTo>
                      <a:pt x="6639" y="1623"/>
                    </a:lnTo>
                    <a:lnTo>
                      <a:pt x="435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48"/>
              <p:cNvSpPr/>
              <p:nvPr/>
            </p:nvSpPr>
            <p:spPr>
              <a:xfrm>
                <a:off x="3138775" y="1492025"/>
                <a:ext cx="116200" cy="51650"/>
              </a:xfrm>
              <a:custGeom>
                <a:avLst/>
                <a:gdLst/>
                <a:ahLst/>
                <a:cxnLst/>
                <a:rect l="l" t="t" r="r" b="b"/>
                <a:pathLst>
                  <a:path w="4648" h="2066" extrusionOk="0">
                    <a:moveTo>
                      <a:pt x="2729" y="0"/>
                    </a:moveTo>
                    <a:lnTo>
                      <a:pt x="2287" y="148"/>
                    </a:lnTo>
                    <a:lnTo>
                      <a:pt x="1844" y="443"/>
                    </a:lnTo>
                    <a:lnTo>
                      <a:pt x="1254" y="738"/>
                    </a:lnTo>
                    <a:lnTo>
                      <a:pt x="0" y="1402"/>
                    </a:lnTo>
                    <a:lnTo>
                      <a:pt x="148" y="2066"/>
                    </a:lnTo>
                    <a:lnTo>
                      <a:pt x="959" y="2066"/>
                    </a:lnTo>
                    <a:lnTo>
                      <a:pt x="1328" y="1992"/>
                    </a:lnTo>
                    <a:lnTo>
                      <a:pt x="1697" y="1844"/>
                    </a:lnTo>
                    <a:lnTo>
                      <a:pt x="2213" y="1623"/>
                    </a:lnTo>
                    <a:lnTo>
                      <a:pt x="3246" y="1623"/>
                    </a:lnTo>
                    <a:lnTo>
                      <a:pt x="3467" y="1697"/>
                    </a:lnTo>
                    <a:lnTo>
                      <a:pt x="3688" y="1623"/>
                    </a:lnTo>
                    <a:lnTo>
                      <a:pt x="3836" y="1549"/>
                    </a:lnTo>
                    <a:lnTo>
                      <a:pt x="3909" y="1402"/>
                    </a:lnTo>
                    <a:lnTo>
                      <a:pt x="3836" y="1328"/>
                    </a:lnTo>
                    <a:lnTo>
                      <a:pt x="3688" y="1254"/>
                    </a:lnTo>
                    <a:lnTo>
                      <a:pt x="3098" y="1180"/>
                    </a:lnTo>
                    <a:lnTo>
                      <a:pt x="2287" y="1180"/>
                    </a:lnTo>
                    <a:lnTo>
                      <a:pt x="3098" y="517"/>
                    </a:lnTo>
                    <a:lnTo>
                      <a:pt x="3688" y="590"/>
                    </a:lnTo>
                    <a:lnTo>
                      <a:pt x="4500" y="738"/>
                    </a:lnTo>
                    <a:lnTo>
                      <a:pt x="4573" y="738"/>
                    </a:lnTo>
                    <a:lnTo>
                      <a:pt x="4647" y="590"/>
                    </a:lnTo>
                    <a:lnTo>
                      <a:pt x="4647" y="517"/>
                    </a:lnTo>
                    <a:lnTo>
                      <a:pt x="4647" y="369"/>
                    </a:lnTo>
                    <a:lnTo>
                      <a:pt x="4573" y="295"/>
                    </a:lnTo>
                    <a:lnTo>
                      <a:pt x="4352" y="222"/>
                    </a:lnTo>
                    <a:lnTo>
                      <a:pt x="3762" y="74"/>
                    </a:lnTo>
                    <a:lnTo>
                      <a:pt x="317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48"/>
              <p:cNvSpPr/>
              <p:nvPr/>
            </p:nvSpPr>
            <p:spPr>
              <a:xfrm>
                <a:off x="3135075" y="1488325"/>
                <a:ext cx="12542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2362" extrusionOk="0">
                    <a:moveTo>
                      <a:pt x="2877" y="296"/>
                    </a:moveTo>
                    <a:lnTo>
                      <a:pt x="3762" y="370"/>
                    </a:lnTo>
                    <a:lnTo>
                      <a:pt x="4648" y="591"/>
                    </a:lnTo>
                    <a:lnTo>
                      <a:pt x="4648" y="738"/>
                    </a:lnTo>
                    <a:lnTo>
                      <a:pt x="3246" y="517"/>
                    </a:lnTo>
                    <a:lnTo>
                      <a:pt x="3099" y="517"/>
                    </a:lnTo>
                    <a:lnTo>
                      <a:pt x="2287" y="1181"/>
                    </a:lnTo>
                    <a:lnTo>
                      <a:pt x="2287" y="1255"/>
                    </a:lnTo>
                    <a:lnTo>
                      <a:pt x="2287" y="1328"/>
                    </a:lnTo>
                    <a:lnTo>
                      <a:pt x="2287" y="1402"/>
                    </a:lnTo>
                    <a:lnTo>
                      <a:pt x="2435" y="1476"/>
                    </a:lnTo>
                    <a:lnTo>
                      <a:pt x="3172" y="1476"/>
                    </a:lnTo>
                    <a:lnTo>
                      <a:pt x="3910" y="1550"/>
                    </a:lnTo>
                    <a:lnTo>
                      <a:pt x="3910" y="1623"/>
                    </a:lnTo>
                    <a:lnTo>
                      <a:pt x="3689" y="1697"/>
                    </a:lnTo>
                    <a:lnTo>
                      <a:pt x="3394" y="1697"/>
                    </a:lnTo>
                    <a:lnTo>
                      <a:pt x="2361" y="1623"/>
                    </a:lnTo>
                    <a:lnTo>
                      <a:pt x="1992" y="1771"/>
                    </a:lnTo>
                    <a:lnTo>
                      <a:pt x="1550" y="1992"/>
                    </a:lnTo>
                    <a:lnTo>
                      <a:pt x="1107" y="2066"/>
                    </a:lnTo>
                    <a:lnTo>
                      <a:pt x="443" y="2066"/>
                    </a:lnTo>
                    <a:lnTo>
                      <a:pt x="296" y="1623"/>
                    </a:lnTo>
                    <a:lnTo>
                      <a:pt x="1476" y="1033"/>
                    </a:lnTo>
                    <a:lnTo>
                      <a:pt x="2140" y="665"/>
                    </a:lnTo>
                    <a:lnTo>
                      <a:pt x="2877" y="296"/>
                    </a:lnTo>
                    <a:close/>
                    <a:moveTo>
                      <a:pt x="2804" y="1"/>
                    </a:moveTo>
                    <a:lnTo>
                      <a:pt x="2435" y="148"/>
                    </a:lnTo>
                    <a:lnTo>
                      <a:pt x="1992" y="370"/>
                    </a:lnTo>
                    <a:lnTo>
                      <a:pt x="1328" y="738"/>
                    </a:lnTo>
                    <a:lnTo>
                      <a:pt x="75" y="1402"/>
                    </a:lnTo>
                    <a:lnTo>
                      <a:pt x="1" y="1476"/>
                    </a:lnTo>
                    <a:lnTo>
                      <a:pt x="1" y="1550"/>
                    </a:lnTo>
                    <a:lnTo>
                      <a:pt x="148" y="2287"/>
                    </a:lnTo>
                    <a:lnTo>
                      <a:pt x="222" y="2361"/>
                    </a:lnTo>
                    <a:lnTo>
                      <a:pt x="1107" y="2361"/>
                    </a:lnTo>
                    <a:lnTo>
                      <a:pt x="1623" y="2287"/>
                    </a:lnTo>
                    <a:lnTo>
                      <a:pt x="2140" y="1992"/>
                    </a:lnTo>
                    <a:lnTo>
                      <a:pt x="2361" y="1919"/>
                    </a:lnTo>
                    <a:lnTo>
                      <a:pt x="3394" y="1992"/>
                    </a:lnTo>
                    <a:lnTo>
                      <a:pt x="3762" y="1992"/>
                    </a:lnTo>
                    <a:lnTo>
                      <a:pt x="4131" y="1845"/>
                    </a:lnTo>
                    <a:lnTo>
                      <a:pt x="4205" y="1697"/>
                    </a:lnTo>
                    <a:lnTo>
                      <a:pt x="4205" y="1550"/>
                    </a:lnTo>
                    <a:lnTo>
                      <a:pt x="4205" y="1402"/>
                    </a:lnTo>
                    <a:lnTo>
                      <a:pt x="3984" y="1255"/>
                    </a:lnTo>
                    <a:lnTo>
                      <a:pt x="3615" y="1181"/>
                    </a:lnTo>
                    <a:lnTo>
                      <a:pt x="2804" y="1181"/>
                    </a:lnTo>
                    <a:lnTo>
                      <a:pt x="3246" y="812"/>
                    </a:lnTo>
                    <a:lnTo>
                      <a:pt x="3984" y="960"/>
                    </a:lnTo>
                    <a:lnTo>
                      <a:pt x="4648" y="1033"/>
                    </a:lnTo>
                    <a:lnTo>
                      <a:pt x="4795" y="1033"/>
                    </a:lnTo>
                    <a:lnTo>
                      <a:pt x="4943" y="886"/>
                    </a:lnTo>
                    <a:lnTo>
                      <a:pt x="5016" y="665"/>
                    </a:lnTo>
                    <a:lnTo>
                      <a:pt x="4943" y="443"/>
                    </a:lnTo>
                    <a:lnTo>
                      <a:pt x="4795" y="296"/>
                    </a:lnTo>
                    <a:lnTo>
                      <a:pt x="4574" y="222"/>
                    </a:lnTo>
                    <a:lnTo>
                      <a:pt x="3910" y="75"/>
                    </a:lnTo>
                    <a:lnTo>
                      <a:pt x="3246" y="75"/>
                    </a:lnTo>
                    <a:lnTo>
                      <a:pt x="280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48"/>
              <p:cNvSpPr/>
              <p:nvPr/>
            </p:nvSpPr>
            <p:spPr>
              <a:xfrm>
                <a:off x="3070550" y="1527050"/>
                <a:ext cx="71925" cy="38750"/>
              </a:xfrm>
              <a:custGeom>
                <a:avLst/>
                <a:gdLst/>
                <a:ahLst/>
                <a:cxnLst/>
                <a:rect l="l" t="t" r="r" b="b"/>
                <a:pathLst>
                  <a:path w="2877" h="1550" extrusionOk="0">
                    <a:moveTo>
                      <a:pt x="148" y="1"/>
                    </a:moveTo>
                    <a:lnTo>
                      <a:pt x="0" y="1550"/>
                    </a:lnTo>
                    <a:lnTo>
                      <a:pt x="2877" y="665"/>
                    </a:lnTo>
                    <a:lnTo>
                      <a:pt x="27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48"/>
              <p:cNvSpPr/>
              <p:nvPr/>
            </p:nvSpPr>
            <p:spPr>
              <a:xfrm>
                <a:off x="3066850" y="1523375"/>
                <a:ext cx="79325" cy="46125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1845" extrusionOk="0">
                    <a:moveTo>
                      <a:pt x="2730" y="295"/>
                    </a:moveTo>
                    <a:lnTo>
                      <a:pt x="2877" y="738"/>
                    </a:lnTo>
                    <a:lnTo>
                      <a:pt x="296" y="1475"/>
                    </a:lnTo>
                    <a:lnTo>
                      <a:pt x="296" y="1475"/>
                    </a:lnTo>
                    <a:lnTo>
                      <a:pt x="443" y="295"/>
                    </a:lnTo>
                    <a:close/>
                    <a:moveTo>
                      <a:pt x="222" y="0"/>
                    </a:moveTo>
                    <a:lnTo>
                      <a:pt x="148" y="148"/>
                    </a:lnTo>
                    <a:lnTo>
                      <a:pt x="1" y="1697"/>
                    </a:lnTo>
                    <a:lnTo>
                      <a:pt x="74" y="1844"/>
                    </a:lnTo>
                    <a:lnTo>
                      <a:pt x="222" y="1844"/>
                    </a:lnTo>
                    <a:lnTo>
                      <a:pt x="3099" y="959"/>
                    </a:lnTo>
                    <a:lnTo>
                      <a:pt x="3172" y="885"/>
                    </a:lnTo>
                    <a:lnTo>
                      <a:pt x="3172" y="738"/>
                    </a:lnTo>
                    <a:lnTo>
                      <a:pt x="3025" y="74"/>
                    </a:lnTo>
                    <a:lnTo>
                      <a:pt x="295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48"/>
              <p:cNvSpPr/>
              <p:nvPr/>
            </p:nvSpPr>
            <p:spPr>
              <a:xfrm>
                <a:off x="2941475" y="1303925"/>
                <a:ext cx="195475" cy="365150"/>
              </a:xfrm>
              <a:custGeom>
                <a:avLst/>
                <a:gdLst/>
                <a:ahLst/>
                <a:cxnLst/>
                <a:rect l="l" t="t" r="r" b="b"/>
                <a:pathLst>
                  <a:path w="7819" h="14606" extrusionOk="0">
                    <a:moveTo>
                      <a:pt x="3098" y="1"/>
                    </a:moveTo>
                    <a:lnTo>
                      <a:pt x="2729" y="222"/>
                    </a:lnTo>
                    <a:lnTo>
                      <a:pt x="1992" y="886"/>
                    </a:lnTo>
                    <a:lnTo>
                      <a:pt x="1549" y="1255"/>
                    </a:lnTo>
                    <a:lnTo>
                      <a:pt x="1254" y="1624"/>
                    </a:lnTo>
                    <a:lnTo>
                      <a:pt x="959" y="2066"/>
                    </a:lnTo>
                    <a:lnTo>
                      <a:pt x="811" y="2435"/>
                    </a:lnTo>
                    <a:lnTo>
                      <a:pt x="369" y="7893"/>
                    </a:lnTo>
                    <a:lnTo>
                      <a:pt x="0" y="13056"/>
                    </a:lnTo>
                    <a:lnTo>
                      <a:pt x="0" y="13278"/>
                    </a:lnTo>
                    <a:lnTo>
                      <a:pt x="74" y="13499"/>
                    </a:lnTo>
                    <a:lnTo>
                      <a:pt x="443" y="13941"/>
                    </a:lnTo>
                    <a:lnTo>
                      <a:pt x="811" y="14384"/>
                    </a:lnTo>
                    <a:lnTo>
                      <a:pt x="1106" y="14531"/>
                    </a:lnTo>
                    <a:lnTo>
                      <a:pt x="1328" y="14605"/>
                    </a:lnTo>
                    <a:lnTo>
                      <a:pt x="4352" y="14605"/>
                    </a:lnTo>
                    <a:lnTo>
                      <a:pt x="7081" y="14458"/>
                    </a:lnTo>
                    <a:lnTo>
                      <a:pt x="7228" y="14310"/>
                    </a:lnTo>
                    <a:lnTo>
                      <a:pt x="7523" y="14163"/>
                    </a:lnTo>
                    <a:lnTo>
                      <a:pt x="7745" y="13868"/>
                    </a:lnTo>
                    <a:lnTo>
                      <a:pt x="7819" y="13720"/>
                    </a:lnTo>
                    <a:lnTo>
                      <a:pt x="7819" y="13573"/>
                    </a:lnTo>
                    <a:lnTo>
                      <a:pt x="7523" y="10696"/>
                    </a:lnTo>
                    <a:lnTo>
                      <a:pt x="7228" y="6639"/>
                    </a:lnTo>
                    <a:lnTo>
                      <a:pt x="7155" y="5902"/>
                    </a:lnTo>
                    <a:lnTo>
                      <a:pt x="7007" y="5090"/>
                    </a:lnTo>
                    <a:lnTo>
                      <a:pt x="6565" y="3615"/>
                    </a:lnTo>
                    <a:lnTo>
                      <a:pt x="6122" y="2435"/>
                    </a:lnTo>
                    <a:lnTo>
                      <a:pt x="5901" y="2066"/>
                    </a:lnTo>
                    <a:lnTo>
                      <a:pt x="3098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48"/>
              <p:cNvSpPr/>
              <p:nvPr/>
            </p:nvSpPr>
            <p:spPr>
              <a:xfrm>
                <a:off x="2937775" y="1300250"/>
                <a:ext cx="202875" cy="372500"/>
              </a:xfrm>
              <a:custGeom>
                <a:avLst/>
                <a:gdLst/>
                <a:ahLst/>
                <a:cxnLst/>
                <a:rect l="l" t="t" r="r" b="b"/>
                <a:pathLst>
                  <a:path w="8115" h="14900" extrusionOk="0">
                    <a:moveTo>
                      <a:pt x="3246" y="295"/>
                    </a:moveTo>
                    <a:lnTo>
                      <a:pt x="5901" y="2287"/>
                    </a:lnTo>
                    <a:lnTo>
                      <a:pt x="6196" y="2877"/>
                    </a:lnTo>
                    <a:lnTo>
                      <a:pt x="6565" y="3983"/>
                    </a:lnTo>
                    <a:lnTo>
                      <a:pt x="7008" y="5385"/>
                    </a:lnTo>
                    <a:lnTo>
                      <a:pt x="7155" y="6122"/>
                    </a:lnTo>
                    <a:lnTo>
                      <a:pt x="7229" y="6786"/>
                    </a:lnTo>
                    <a:lnTo>
                      <a:pt x="7524" y="10917"/>
                    </a:lnTo>
                    <a:lnTo>
                      <a:pt x="7745" y="13793"/>
                    </a:lnTo>
                    <a:lnTo>
                      <a:pt x="7745" y="14015"/>
                    </a:lnTo>
                    <a:lnTo>
                      <a:pt x="7524" y="14162"/>
                    </a:lnTo>
                    <a:lnTo>
                      <a:pt x="7303" y="14383"/>
                    </a:lnTo>
                    <a:lnTo>
                      <a:pt x="7155" y="14457"/>
                    </a:lnTo>
                    <a:lnTo>
                      <a:pt x="4426" y="14605"/>
                    </a:lnTo>
                    <a:lnTo>
                      <a:pt x="1476" y="14605"/>
                    </a:lnTo>
                    <a:lnTo>
                      <a:pt x="1254" y="14531"/>
                    </a:lnTo>
                    <a:lnTo>
                      <a:pt x="1033" y="14383"/>
                    </a:lnTo>
                    <a:lnTo>
                      <a:pt x="664" y="14015"/>
                    </a:lnTo>
                    <a:lnTo>
                      <a:pt x="369" y="13572"/>
                    </a:lnTo>
                    <a:lnTo>
                      <a:pt x="222" y="13203"/>
                    </a:lnTo>
                    <a:lnTo>
                      <a:pt x="812" y="5975"/>
                    </a:lnTo>
                    <a:lnTo>
                      <a:pt x="1107" y="2582"/>
                    </a:lnTo>
                    <a:lnTo>
                      <a:pt x="1181" y="2287"/>
                    </a:lnTo>
                    <a:lnTo>
                      <a:pt x="1402" y="1992"/>
                    </a:lnTo>
                    <a:lnTo>
                      <a:pt x="1992" y="1402"/>
                    </a:lnTo>
                    <a:lnTo>
                      <a:pt x="2656" y="738"/>
                    </a:lnTo>
                    <a:lnTo>
                      <a:pt x="3246" y="295"/>
                    </a:lnTo>
                    <a:close/>
                    <a:moveTo>
                      <a:pt x="3172" y="0"/>
                    </a:moveTo>
                    <a:lnTo>
                      <a:pt x="2730" y="369"/>
                    </a:lnTo>
                    <a:lnTo>
                      <a:pt x="1918" y="959"/>
                    </a:lnTo>
                    <a:lnTo>
                      <a:pt x="1549" y="1402"/>
                    </a:lnTo>
                    <a:lnTo>
                      <a:pt x="1181" y="1771"/>
                    </a:lnTo>
                    <a:lnTo>
                      <a:pt x="959" y="2213"/>
                    </a:lnTo>
                    <a:lnTo>
                      <a:pt x="886" y="2582"/>
                    </a:lnTo>
                    <a:lnTo>
                      <a:pt x="591" y="5975"/>
                    </a:lnTo>
                    <a:lnTo>
                      <a:pt x="1" y="13203"/>
                    </a:lnTo>
                    <a:lnTo>
                      <a:pt x="1" y="13425"/>
                    </a:lnTo>
                    <a:lnTo>
                      <a:pt x="74" y="13646"/>
                    </a:lnTo>
                    <a:lnTo>
                      <a:pt x="443" y="14162"/>
                    </a:lnTo>
                    <a:lnTo>
                      <a:pt x="886" y="14605"/>
                    </a:lnTo>
                    <a:lnTo>
                      <a:pt x="1181" y="14752"/>
                    </a:lnTo>
                    <a:lnTo>
                      <a:pt x="1402" y="14900"/>
                    </a:lnTo>
                    <a:lnTo>
                      <a:pt x="2582" y="14900"/>
                    </a:lnTo>
                    <a:lnTo>
                      <a:pt x="5459" y="14826"/>
                    </a:lnTo>
                    <a:lnTo>
                      <a:pt x="7229" y="14752"/>
                    </a:lnTo>
                    <a:lnTo>
                      <a:pt x="7450" y="14605"/>
                    </a:lnTo>
                    <a:lnTo>
                      <a:pt x="7745" y="14383"/>
                    </a:lnTo>
                    <a:lnTo>
                      <a:pt x="8040" y="14088"/>
                    </a:lnTo>
                    <a:lnTo>
                      <a:pt x="8114" y="13867"/>
                    </a:lnTo>
                    <a:lnTo>
                      <a:pt x="8114" y="13720"/>
                    </a:lnTo>
                    <a:lnTo>
                      <a:pt x="7819" y="10917"/>
                    </a:lnTo>
                    <a:lnTo>
                      <a:pt x="7598" y="6786"/>
                    </a:lnTo>
                    <a:lnTo>
                      <a:pt x="7450" y="5975"/>
                    </a:lnTo>
                    <a:lnTo>
                      <a:pt x="7303" y="5237"/>
                    </a:lnTo>
                    <a:lnTo>
                      <a:pt x="6860" y="3762"/>
                    </a:lnTo>
                    <a:lnTo>
                      <a:pt x="6418" y="2582"/>
                    </a:lnTo>
                    <a:lnTo>
                      <a:pt x="6196" y="2139"/>
                    </a:lnTo>
                    <a:lnTo>
                      <a:pt x="6196" y="2066"/>
                    </a:lnTo>
                    <a:lnTo>
                      <a:pt x="332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48"/>
              <p:cNvSpPr/>
              <p:nvPr/>
            </p:nvSpPr>
            <p:spPr>
              <a:xfrm>
                <a:off x="3011525" y="1178550"/>
                <a:ext cx="92225" cy="173350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6934" extrusionOk="0">
                    <a:moveTo>
                      <a:pt x="3689" y="0"/>
                    </a:moveTo>
                    <a:lnTo>
                      <a:pt x="1" y="590"/>
                    </a:lnTo>
                    <a:lnTo>
                      <a:pt x="738" y="2951"/>
                    </a:lnTo>
                    <a:lnTo>
                      <a:pt x="296" y="5016"/>
                    </a:lnTo>
                    <a:lnTo>
                      <a:pt x="2582" y="6934"/>
                    </a:lnTo>
                    <a:lnTo>
                      <a:pt x="3689" y="4500"/>
                    </a:lnTo>
                    <a:lnTo>
                      <a:pt x="36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48"/>
              <p:cNvSpPr/>
              <p:nvPr/>
            </p:nvSpPr>
            <p:spPr>
              <a:xfrm>
                <a:off x="3007850" y="1174850"/>
                <a:ext cx="99600" cy="180750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7230" extrusionOk="0">
                    <a:moveTo>
                      <a:pt x="3688" y="296"/>
                    </a:moveTo>
                    <a:lnTo>
                      <a:pt x="3688" y="4648"/>
                    </a:lnTo>
                    <a:lnTo>
                      <a:pt x="2729" y="6860"/>
                    </a:lnTo>
                    <a:lnTo>
                      <a:pt x="590" y="5090"/>
                    </a:lnTo>
                    <a:lnTo>
                      <a:pt x="1033" y="3099"/>
                    </a:lnTo>
                    <a:lnTo>
                      <a:pt x="1033" y="3025"/>
                    </a:lnTo>
                    <a:lnTo>
                      <a:pt x="295" y="886"/>
                    </a:lnTo>
                    <a:lnTo>
                      <a:pt x="3688" y="296"/>
                    </a:lnTo>
                    <a:close/>
                    <a:moveTo>
                      <a:pt x="3762" y="1"/>
                    </a:moveTo>
                    <a:lnTo>
                      <a:pt x="148" y="591"/>
                    </a:lnTo>
                    <a:lnTo>
                      <a:pt x="0" y="665"/>
                    </a:lnTo>
                    <a:lnTo>
                      <a:pt x="0" y="812"/>
                    </a:lnTo>
                    <a:lnTo>
                      <a:pt x="738" y="3099"/>
                    </a:lnTo>
                    <a:lnTo>
                      <a:pt x="295" y="5090"/>
                    </a:lnTo>
                    <a:lnTo>
                      <a:pt x="369" y="5238"/>
                    </a:lnTo>
                    <a:lnTo>
                      <a:pt x="2656" y="7229"/>
                    </a:lnTo>
                    <a:lnTo>
                      <a:pt x="2803" y="7229"/>
                    </a:lnTo>
                    <a:lnTo>
                      <a:pt x="2877" y="7155"/>
                    </a:lnTo>
                    <a:lnTo>
                      <a:pt x="3983" y="4721"/>
                    </a:lnTo>
                    <a:lnTo>
                      <a:pt x="3983" y="4648"/>
                    </a:lnTo>
                    <a:lnTo>
                      <a:pt x="3983" y="148"/>
                    </a:lnTo>
                    <a:lnTo>
                      <a:pt x="3910" y="74"/>
                    </a:lnTo>
                    <a:lnTo>
                      <a:pt x="391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48"/>
              <p:cNvSpPr/>
              <p:nvPr/>
            </p:nvSpPr>
            <p:spPr>
              <a:xfrm>
                <a:off x="3009700" y="1224650"/>
                <a:ext cx="405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623" h="1402" extrusionOk="0">
                    <a:moveTo>
                      <a:pt x="1402" y="0"/>
                    </a:moveTo>
                    <a:lnTo>
                      <a:pt x="0" y="664"/>
                    </a:lnTo>
                    <a:lnTo>
                      <a:pt x="295" y="1402"/>
                    </a:lnTo>
                    <a:lnTo>
                      <a:pt x="1623" y="738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48"/>
              <p:cNvSpPr/>
              <p:nvPr/>
            </p:nvSpPr>
            <p:spPr>
              <a:xfrm>
                <a:off x="3006000" y="1220950"/>
                <a:ext cx="47975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698" extrusionOk="0">
                    <a:moveTo>
                      <a:pt x="1476" y="296"/>
                    </a:moveTo>
                    <a:lnTo>
                      <a:pt x="1623" y="812"/>
                    </a:lnTo>
                    <a:lnTo>
                      <a:pt x="517" y="1328"/>
                    </a:lnTo>
                    <a:lnTo>
                      <a:pt x="369" y="886"/>
                    </a:lnTo>
                    <a:lnTo>
                      <a:pt x="1476" y="296"/>
                    </a:lnTo>
                    <a:close/>
                    <a:moveTo>
                      <a:pt x="1476" y="1"/>
                    </a:moveTo>
                    <a:lnTo>
                      <a:pt x="74" y="665"/>
                    </a:lnTo>
                    <a:lnTo>
                      <a:pt x="1" y="738"/>
                    </a:lnTo>
                    <a:lnTo>
                      <a:pt x="1" y="886"/>
                    </a:lnTo>
                    <a:lnTo>
                      <a:pt x="296" y="1623"/>
                    </a:lnTo>
                    <a:lnTo>
                      <a:pt x="443" y="1697"/>
                    </a:lnTo>
                    <a:lnTo>
                      <a:pt x="517" y="1697"/>
                    </a:lnTo>
                    <a:lnTo>
                      <a:pt x="1845" y="1033"/>
                    </a:lnTo>
                    <a:lnTo>
                      <a:pt x="1918" y="960"/>
                    </a:lnTo>
                    <a:lnTo>
                      <a:pt x="1918" y="812"/>
                    </a:lnTo>
                    <a:lnTo>
                      <a:pt x="1697" y="74"/>
                    </a:lnTo>
                    <a:lnTo>
                      <a:pt x="16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48"/>
              <p:cNvSpPr/>
              <p:nvPr/>
            </p:nvSpPr>
            <p:spPr>
              <a:xfrm>
                <a:off x="3053950" y="1182225"/>
                <a:ext cx="123575" cy="118050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4722" extrusionOk="0">
                    <a:moveTo>
                      <a:pt x="4131" y="1"/>
                    </a:moveTo>
                    <a:lnTo>
                      <a:pt x="0" y="370"/>
                    </a:lnTo>
                    <a:lnTo>
                      <a:pt x="148" y="2730"/>
                    </a:lnTo>
                    <a:lnTo>
                      <a:pt x="590" y="3467"/>
                    </a:lnTo>
                    <a:lnTo>
                      <a:pt x="1033" y="3984"/>
                    </a:lnTo>
                    <a:lnTo>
                      <a:pt x="1254" y="4279"/>
                    </a:lnTo>
                    <a:lnTo>
                      <a:pt x="1549" y="4426"/>
                    </a:lnTo>
                    <a:lnTo>
                      <a:pt x="2066" y="4574"/>
                    </a:lnTo>
                    <a:lnTo>
                      <a:pt x="2508" y="4721"/>
                    </a:lnTo>
                    <a:lnTo>
                      <a:pt x="3615" y="4721"/>
                    </a:lnTo>
                    <a:lnTo>
                      <a:pt x="3688" y="4648"/>
                    </a:lnTo>
                    <a:lnTo>
                      <a:pt x="3836" y="4353"/>
                    </a:lnTo>
                    <a:lnTo>
                      <a:pt x="4057" y="3689"/>
                    </a:lnTo>
                    <a:lnTo>
                      <a:pt x="4352" y="2656"/>
                    </a:lnTo>
                    <a:lnTo>
                      <a:pt x="4868" y="2066"/>
                    </a:lnTo>
                    <a:lnTo>
                      <a:pt x="4942" y="1992"/>
                    </a:lnTo>
                    <a:lnTo>
                      <a:pt x="4868" y="1918"/>
                    </a:lnTo>
                    <a:lnTo>
                      <a:pt x="4721" y="1623"/>
                    </a:lnTo>
                    <a:lnTo>
                      <a:pt x="4426" y="1402"/>
                    </a:lnTo>
                    <a:lnTo>
                      <a:pt x="41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48"/>
              <p:cNvSpPr/>
              <p:nvPr/>
            </p:nvSpPr>
            <p:spPr>
              <a:xfrm>
                <a:off x="3050250" y="1178550"/>
                <a:ext cx="130950" cy="125400"/>
              </a:xfrm>
              <a:custGeom>
                <a:avLst/>
                <a:gdLst/>
                <a:ahLst/>
                <a:cxnLst/>
                <a:rect l="l" t="t" r="r" b="b"/>
                <a:pathLst>
                  <a:path w="5238" h="5016" extrusionOk="0">
                    <a:moveTo>
                      <a:pt x="4131" y="369"/>
                    </a:moveTo>
                    <a:lnTo>
                      <a:pt x="4426" y="1549"/>
                    </a:lnTo>
                    <a:lnTo>
                      <a:pt x="4500" y="1623"/>
                    </a:lnTo>
                    <a:lnTo>
                      <a:pt x="4721" y="1918"/>
                    </a:lnTo>
                    <a:lnTo>
                      <a:pt x="4869" y="2065"/>
                    </a:lnTo>
                    <a:lnTo>
                      <a:pt x="4943" y="2139"/>
                    </a:lnTo>
                    <a:lnTo>
                      <a:pt x="4426" y="2656"/>
                    </a:lnTo>
                    <a:lnTo>
                      <a:pt x="4353" y="2803"/>
                    </a:lnTo>
                    <a:lnTo>
                      <a:pt x="4058" y="4057"/>
                    </a:lnTo>
                    <a:lnTo>
                      <a:pt x="3836" y="4500"/>
                    </a:lnTo>
                    <a:lnTo>
                      <a:pt x="3763" y="4721"/>
                    </a:lnTo>
                    <a:lnTo>
                      <a:pt x="3246" y="4795"/>
                    </a:lnTo>
                    <a:lnTo>
                      <a:pt x="2730" y="4721"/>
                    </a:lnTo>
                    <a:lnTo>
                      <a:pt x="2214" y="4647"/>
                    </a:lnTo>
                    <a:lnTo>
                      <a:pt x="1771" y="4426"/>
                    </a:lnTo>
                    <a:lnTo>
                      <a:pt x="1550" y="4278"/>
                    </a:lnTo>
                    <a:lnTo>
                      <a:pt x="1328" y="4057"/>
                    </a:lnTo>
                    <a:lnTo>
                      <a:pt x="886" y="3614"/>
                    </a:lnTo>
                    <a:lnTo>
                      <a:pt x="443" y="2803"/>
                    </a:lnTo>
                    <a:lnTo>
                      <a:pt x="296" y="664"/>
                    </a:lnTo>
                    <a:lnTo>
                      <a:pt x="4131" y="369"/>
                    </a:lnTo>
                    <a:close/>
                    <a:moveTo>
                      <a:pt x="4205" y="0"/>
                    </a:moveTo>
                    <a:lnTo>
                      <a:pt x="148" y="295"/>
                    </a:lnTo>
                    <a:lnTo>
                      <a:pt x="1" y="369"/>
                    </a:lnTo>
                    <a:lnTo>
                      <a:pt x="1" y="517"/>
                    </a:lnTo>
                    <a:lnTo>
                      <a:pt x="148" y="2877"/>
                    </a:lnTo>
                    <a:lnTo>
                      <a:pt x="148" y="2951"/>
                    </a:lnTo>
                    <a:lnTo>
                      <a:pt x="665" y="3688"/>
                    </a:lnTo>
                    <a:lnTo>
                      <a:pt x="1107" y="4278"/>
                    </a:lnTo>
                    <a:lnTo>
                      <a:pt x="1328" y="4500"/>
                    </a:lnTo>
                    <a:lnTo>
                      <a:pt x="1624" y="4721"/>
                    </a:lnTo>
                    <a:lnTo>
                      <a:pt x="1992" y="4868"/>
                    </a:lnTo>
                    <a:lnTo>
                      <a:pt x="2435" y="4942"/>
                    </a:lnTo>
                    <a:lnTo>
                      <a:pt x="2877" y="5016"/>
                    </a:lnTo>
                    <a:lnTo>
                      <a:pt x="3763" y="5016"/>
                    </a:lnTo>
                    <a:lnTo>
                      <a:pt x="3910" y="4942"/>
                    </a:lnTo>
                    <a:lnTo>
                      <a:pt x="3984" y="4795"/>
                    </a:lnTo>
                    <a:lnTo>
                      <a:pt x="4205" y="4278"/>
                    </a:lnTo>
                    <a:lnTo>
                      <a:pt x="4426" y="3614"/>
                    </a:lnTo>
                    <a:lnTo>
                      <a:pt x="4648" y="2877"/>
                    </a:lnTo>
                    <a:lnTo>
                      <a:pt x="5164" y="2361"/>
                    </a:lnTo>
                    <a:lnTo>
                      <a:pt x="5164" y="2213"/>
                    </a:lnTo>
                    <a:lnTo>
                      <a:pt x="5238" y="2139"/>
                    </a:lnTo>
                    <a:lnTo>
                      <a:pt x="5090" y="1918"/>
                    </a:lnTo>
                    <a:lnTo>
                      <a:pt x="4943" y="1697"/>
                    </a:lnTo>
                    <a:lnTo>
                      <a:pt x="4648" y="1475"/>
                    </a:lnTo>
                    <a:lnTo>
                      <a:pt x="4353" y="148"/>
                    </a:lnTo>
                    <a:lnTo>
                      <a:pt x="4353" y="74"/>
                    </a:lnTo>
                    <a:lnTo>
                      <a:pt x="420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48"/>
              <p:cNvSpPr/>
              <p:nvPr/>
            </p:nvSpPr>
            <p:spPr>
              <a:xfrm>
                <a:off x="3096350" y="1180375"/>
                <a:ext cx="79325" cy="44300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1772" extrusionOk="0">
                    <a:moveTo>
                      <a:pt x="2656" y="1"/>
                    </a:moveTo>
                    <a:lnTo>
                      <a:pt x="2287" y="75"/>
                    </a:lnTo>
                    <a:lnTo>
                      <a:pt x="1328" y="296"/>
                    </a:lnTo>
                    <a:lnTo>
                      <a:pt x="1" y="665"/>
                    </a:lnTo>
                    <a:lnTo>
                      <a:pt x="222" y="1697"/>
                    </a:lnTo>
                    <a:lnTo>
                      <a:pt x="1328" y="1771"/>
                    </a:lnTo>
                    <a:lnTo>
                      <a:pt x="2214" y="1771"/>
                    </a:lnTo>
                    <a:lnTo>
                      <a:pt x="2582" y="1697"/>
                    </a:lnTo>
                    <a:lnTo>
                      <a:pt x="2877" y="1550"/>
                    </a:lnTo>
                    <a:lnTo>
                      <a:pt x="3025" y="1402"/>
                    </a:lnTo>
                    <a:lnTo>
                      <a:pt x="3172" y="1181"/>
                    </a:lnTo>
                    <a:lnTo>
                      <a:pt x="3172" y="960"/>
                    </a:lnTo>
                    <a:lnTo>
                      <a:pt x="3172" y="665"/>
                    </a:lnTo>
                    <a:lnTo>
                      <a:pt x="3099" y="296"/>
                    </a:lnTo>
                    <a:lnTo>
                      <a:pt x="28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48"/>
              <p:cNvSpPr/>
              <p:nvPr/>
            </p:nvSpPr>
            <p:spPr>
              <a:xfrm>
                <a:off x="3094525" y="1176700"/>
                <a:ext cx="84825" cy="51650"/>
              </a:xfrm>
              <a:custGeom>
                <a:avLst/>
                <a:gdLst/>
                <a:ahLst/>
                <a:cxnLst/>
                <a:rect l="l" t="t" r="r" b="b"/>
                <a:pathLst>
                  <a:path w="3393" h="2066" extrusionOk="0">
                    <a:moveTo>
                      <a:pt x="2877" y="295"/>
                    </a:moveTo>
                    <a:lnTo>
                      <a:pt x="3098" y="591"/>
                    </a:lnTo>
                    <a:lnTo>
                      <a:pt x="3172" y="959"/>
                    </a:lnTo>
                    <a:lnTo>
                      <a:pt x="3172" y="1181"/>
                    </a:lnTo>
                    <a:lnTo>
                      <a:pt x="3098" y="1328"/>
                    </a:lnTo>
                    <a:lnTo>
                      <a:pt x="3024" y="1476"/>
                    </a:lnTo>
                    <a:lnTo>
                      <a:pt x="2877" y="1549"/>
                    </a:lnTo>
                    <a:lnTo>
                      <a:pt x="2655" y="1697"/>
                    </a:lnTo>
                    <a:lnTo>
                      <a:pt x="2360" y="1697"/>
                    </a:lnTo>
                    <a:lnTo>
                      <a:pt x="1697" y="1771"/>
                    </a:lnTo>
                    <a:lnTo>
                      <a:pt x="443" y="1697"/>
                    </a:lnTo>
                    <a:lnTo>
                      <a:pt x="295" y="959"/>
                    </a:lnTo>
                    <a:lnTo>
                      <a:pt x="1918" y="443"/>
                    </a:lnTo>
                    <a:lnTo>
                      <a:pt x="2582" y="295"/>
                    </a:lnTo>
                    <a:close/>
                    <a:moveTo>
                      <a:pt x="2582" y="0"/>
                    </a:moveTo>
                    <a:lnTo>
                      <a:pt x="1844" y="148"/>
                    </a:lnTo>
                    <a:lnTo>
                      <a:pt x="74" y="664"/>
                    </a:lnTo>
                    <a:lnTo>
                      <a:pt x="0" y="738"/>
                    </a:lnTo>
                    <a:lnTo>
                      <a:pt x="0" y="886"/>
                    </a:lnTo>
                    <a:lnTo>
                      <a:pt x="148" y="1918"/>
                    </a:lnTo>
                    <a:lnTo>
                      <a:pt x="221" y="1992"/>
                    </a:lnTo>
                    <a:lnTo>
                      <a:pt x="295" y="1992"/>
                    </a:lnTo>
                    <a:lnTo>
                      <a:pt x="1549" y="2066"/>
                    </a:lnTo>
                    <a:lnTo>
                      <a:pt x="2360" y="1992"/>
                    </a:lnTo>
                    <a:lnTo>
                      <a:pt x="2729" y="1992"/>
                    </a:lnTo>
                    <a:lnTo>
                      <a:pt x="3024" y="1844"/>
                    </a:lnTo>
                    <a:lnTo>
                      <a:pt x="3245" y="1697"/>
                    </a:lnTo>
                    <a:lnTo>
                      <a:pt x="3319" y="1476"/>
                    </a:lnTo>
                    <a:lnTo>
                      <a:pt x="3393" y="1254"/>
                    </a:lnTo>
                    <a:lnTo>
                      <a:pt x="3393" y="959"/>
                    </a:lnTo>
                    <a:lnTo>
                      <a:pt x="3393" y="738"/>
                    </a:lnTo>
                    <a:lnTo>
                      <a:pt x="3319" y="443"/>
                    </a:lnTo>
                    <a:lnTo>
                      <a:pt x="3172" y="222"/>
                    </a:lnTo>
                    <a:lnTo>
                      <a:pt x="302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48"/>
              <p:cNvSpPr/>
              <p:nvPr/>
            </p:nvSpPr>
            <p:spPr>
              <a:xfrm>
                <a:off x="3002325" y="1091875"/>
                <a:ext cx="206550" cy="108825"/>
              </a:xfrm>
              <a:custGeom>
                <a:avLst/>
                <a:gdLst/>
                <a:ahLst/>
                <a:cxnLst/>
                <a:rect l="l" t="t" r="r" b="b"/>
                <a:pathLst>
                  <a:path w="8262" h="4353" extrusionOk="0">
                    <a:moveTo>
                      <a:pt x="2360" y="1"/>
                    </a:moveTo>
                    <a:lnTo>
                      <a:pt x="1844" y="148"/>
                    </a:lnTo>
                    <a:lnTo>
                      <a:pt x="1402" y="369"/>
                    </a:lnTo>
                    <a:lnTo>
                      <a:pt x="1033" y="591"/>
                    </a:lnTo>
                    <a:lnTo>
                      <a:pt x="664" y="886"/>
                    </a:lnTo>
                    <a:lnTo>
                      <a:pt x="369" y="1254"/>
                    </a:lnTo>
                    <a:lnTo>
                      <a:pt x="221" y="1697"/>
                    </a:lnTo>
                    <a:lnTo>
                      <a:pt x="74" y="2213"/>
                    </a:lnTo>
                    <a:lnTo>
                      <a:pt x="0" y="2803"/>
                    </a:lnTo>
                    <a:lnTo>
                      <a:pt x="74" y="3541"/>
                    </a:lnTo>
                    <a:lnTo>
                      <a:pt x="148" y="4352"/>
                    </a:lnTo>
                    <a:lnTo>
                      <a:pt x="8261" y="3615"/>
                    </a:lnTo>
                    <a:lnTo>
                      <a:pt x="6712" y="2877"/>
                    </a:lnTo>
                    <a:lnTo>
                      <a:pt x="5827" y="443"/>
                    </a:lnTo>
                    <a:lnTo>
                      <a:pt x="5458" y="222"/>
                    </a:lnTo>
                    <a:lnTo>
                      <a:pt x="5089" y="148"/>
                    </a:lnTo>
                    <a:lnTo>
                      <a:pt x="4426" y="74"/>
                    </a:lnTo>
                    <a:lnTo>
                      <a:pt x="3467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48"/>
              <p:cNvSpPr/>
              <p:nvPr/>
            </p:nvSpPr>
            <p:spPr>
              <a:xfrm>
                <a:off x="2998625" y="1088200"/>
                <a:ext cx="212075" cy="1161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4647" extrusionOk="0">
                    <a:moveTo>
                      <a:pt x="3984" y="295"/>
                    </a:moveTo>
                    <a:lnTo>
                      <a:pt x="4647" y="369"/>
                    </a:lnTo>
                    <a:lnTo>
                      <a:pt x="5164" y="443"/>
                    </a:lnTo>
                    <a:lnTo>
                      <a:pt x="5533" y="516"/>
                    </a:lnTo>
                    <a:lnTo>
                      <a:pt x="5828" y="664"/>
                    </a:lnTo>
                    <a:lnTo>
                      <a:pt x="6713" y="3098"/>
                    </a:lnTo>
                    <a:lnTo>
                      <a:pt x="6786" y="3172"/>
                    </a:lnTo>
                    <a:lnTo>
                      <a:pt x="7819" y="3614"/>
                    </a:lnTo>
                    <a:lnTo>
                      <a:pt x="443" y="4352"/>
                    </a:lnTo>
                    <a:lnTo>
                      <a:pt x="369" y="3540"/>
                    </a:lnTo>
                    <a:lnTo>
                      <a:pt x="296" y="2877"/>
                    </a:lnTo>
                    <a:lnTo>
                      <a:pt x="369" y="2287"/>
                    </a:lnTo>
                    <a:lnTo>
                      <a:pt x="517" y="1844"/>
                    </a:lnTo>
                    <a:lnTo>
                      <a:pt x="664" y="1475"/>
                    </a:lnTo>
                    <a:lnTo>
                      <a:pt x="959" y="1106"/>
                    </a:lnTo>
                    <a:lnTo>
                      <a:pt x="1254" y="885"/>
                    </a:lnTo>
                    <a:lnTo>
                      <a:pt x="1623" y="590"/>
                    </a:lnTo>
                    <a:lnTo>
                      <a:pt x="1992" y="443"/>
                    </a:lnTo>
                    <a:lnTo>
                      <a:pt x="2435" y="369"/>
                    </a:lnTo>
                    <a:lnTo>
                      <a:pt x="2803" y="295"/>
                    </a:lnTo>
                    <a:close/>
                    <a:moveTo>
                      <a:pt x="2656" y="0"/>
                    </a:moveTo>
                    <a:lnTo>
                      <a:pt x="2287" y="74"/>
                    </a:lnTo>
                    <a:lnTo>
                      <a:pt x="1845" y="221"/>
                    </a:lnTo>
                    <a:lnTo>
                      <a:pt x="1476" y="369"/>
                    </a:lnTo>
                    <a:lnTo>
                      <a:pt x="1033" y="664"/>
                    </a:lnTo>
                    <a:lnTo>
                      <a:pt x="738" y="959"/>
                    </a:lnTo>
                    <a:lnTo>
                      <a:pt x="443" y="1328"/>
                    </a:lnTo>
                    <a:lnTo>
                      <a:pt x="222" y="1696"/>
                    </a:lnTo>
                    <a:lnTo>
                      <a:pt x="74" y="2287"/>
                    </a:lnTo>
                    <a:lnTo>
                      <a:pt x="1" y="2877"/>
                    </a:lnTo>
                    <a:lnTo>
                      <a:pt x="74" y="3614"/>
                    </a:lnTo>
                    <a:lnTo>
                      <a:pt x="148" y="4573"/>
                    </a:lnTo>
                    <a:lnTo>
                      <a:pt x="222" y="4647"/>
                    </a:lnTo>
                    <a:lnTo>
                      <a:pt x="369" y="4647"/>
                    </a:lnTo>
                    <a:lnTo>
                      <a:pt x="8409" y="3909"/>
                    </a:lnTo>
                    <a:lnTo>
                      <a:pt x="8483" y="3762"/>
                    </a:lnTo>
                    <a:lnTo>
                      <a:pt x="8483" y="3688"/>
                    </a:lnTo>
                    <a:lnTo>
                      <a:pt x="8409" y="3614"/>
                    </a:lnTo>
                    <a:lnTo>
                      <a:pt x="6934" y="2950"/>
                    </a:lnTo>
                    <a:lnTo>
                      <a:pt x="6049" y="516"/>
                    </a:lnTo>
                    <a:lnTo>
                      <a:pt x="6049" y="443"/>
                    </a:lnTo>
                    <a:lnTo>
                      <a:pt x="5680" y="221"/>
                    </a:lnTo>
                    <a:lnTo>
                      <a:pt x="5237" y="148"/>
                    </a:lnTo>
                    <a:lnTo>
                      <a:pt x="4721" y="74"/>
                    </a:lnTo>
                    <a:lnTo>
                      <a:pt x="398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48"/>
              <p:cNvSpPr/>
              <p:nvPr/>
            </p:nvSpPr>
            <p:spPr>
              <a:xfrm>
                <a:off x="3017075" y="1196975"/>
                <a:ext cx="84850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3394" h="1034" extrusionOk="0">
                    <a:moveTo>
                      <a:pt x="3172" y="1"/>
                    </a:moveTo>
                    <a:lnTo>
                      <a:pt x="0" y="443"/>
                    </a:lnTo>
                    <a:lnTo>
                      <a:pt x="148" y="886"/>
                    </a:lnTo>
                    <a:lnTo>
                      <a:pt x="3393" y="1033"/>
                    </a:lnTo>
                    <a:lnTo>
                      <a:pt x="317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48"/>
              <p:cNvSpPr/>
              <p:nvPr/>
            </p:nvSpPr>
            <p:spPr>
              <a:xfrm>
                <a:off x="3013375" y="1193300"/>
                <a:ext cx="92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1328" extrusionOk="0">
                    <a:moveTo>
                      <a:pt x="3246" y="369"/>
                    </a:moveTo>
                    <a:lnTo>
                      <a:pt x="3394" y="1033"/>
                    </a:lnTo>
                    <a:lnTo>
                      <a:pt x="443" y="885"/>
                    </a:lnTo>
                    <a:lnTo>
                      <a:pt x="369" y="738"/>
                    </a:lnTo>
                    <a:lnTo>
                      <a:pt x="3246" y="369"/>
                    </a:lnTo>
                    <a:close/>
                    <a:moveTo>
                      <a:pt x="3320" y="0"/>
                    </a:moveTo>
                    <a:lnTo>
                      <a:pt x="148" y="443"/>
                    </a:lnTo>
                    <a:lnTo>
                      <a:pt x="1" y="517"/>
                    </a:lnTo>
                    <a:lnTo>
                      <a:pt x="1" y="590"/>
                    </a:lnTo>
                    <a:lnTo>
                      <a:pt x="148" y="1107"/>
                    </a:lnTo>
                    <a:lnTo>
                      <a:pt x="222" y="1180"/>
                    </a:lnTo>
                    <a:lnTo>
                      <a:pt x="296" y="1180"/>
                    </a:lnTo>
                    <a:lnTo>
                      <a:pt x="3541" y="1328"/>
                    </a:lnTo>
                    <a:lnTo>
                      <a:pt x="3615" y="1328"/>
                    </a:lnTo>
                    <a:lnTo>
                      <a:pt x="3689" y="1180"/>
                    </a:lnTo>
                    <a:lnTo>
                      <a:pt x="3467" y="148"/>
                    </a:lnTo>
                    <a:lnTo>
                      <a:pt x="3394" y="74"/>
                    </a:lnTo>
                    <a:lnTo>
                      <a:pt x="332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48"/>
              <p:cNvSpPr/>
              <p:nvPr/>
            </p:nvSpPr>
            <p:spPr>
              <a:xfrm>
                <a:off x="3035500" y="1193300"/>
                <a:ext cx="44275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435" extrusionOk="0">
                    <a:moveTo>
                      <a:pt x="886" y="0"/>
                    </a:moveTo>
                    <a:lnTo>
                      <a:pt x="517" y="74"/>
                    </a:lnTo>
                    <a:lnTo>
                      <a:pt x="296" y="295"/>
                    </a:lnTo>
                    <a:lnTo>
                      <a:pt x="75" y="517"/>
                    </a:lnTo>
                    <a:lnTo>
                      <a:pt x="1" y="885"/>
                    </a:lnTo>
                    <a:lnTo>
                      <a:pt x="1" y="1549"/>
                    </a:lnTo>
                    <a:lnTo>
                      <a:pt x="75" y="1918"/>
                    </a:lnTo>
                    <a:lnTo>
                      <a:pt x="296" y="2213"/>
                    </a:lnTo>
                    <a:lnTo>
                      <a:pt x="517" y="2361"/>
                    </a:lnTo>
                    <a:lnTo>
                      <a:pt x="886" y="2434"/>
                    </a:lnTo>
                    <a:lnTo>
                      <a:pt x="1255" y="2361"/>
                    </a:lnTo>
                    <a:lnTo>
                      <a:pt x="1550" y="2213"/>
                    </a:lnTo>
                    <a:lnTo>
                      <a:pt x="1697" y="1918"/>
                    </a:lnTo>
                    <a:lnTo>
                      <a:pt x="1771" y="1549"/>
                    </a:lnTo>
                    <a:lnTo>
                      <a:pt x="1771" y="885"/>
                    </a:lnTo>
                    <a:lnTo>
                      <a:pt x="1697" y="517"/>
                    </a:lnTo>
                    <a:lnTo>
                      <a:pt x="1550" y="295"/>
                    </a:lnTo>
                    <a:lnTo>
                      <a:pt x="1255" y="74"/>
                    </a:lnTo>
                    <a:lnTo>
                      <a:pt x="8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48"/>
              <p:cNvSpPr/>
              <p:nvPr/>
            </p:nvSpPr>
            <p:spPr>
              <a:xfrm>
                <a:off x="3031825" y="1189600"/>
                <a:ext cx="51650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2066" h="2730" extrusionOk="0">
                    <a:moveTo>
                      <a:pt x="1033" y="296"/>
                    </a:moveTo>
                    <a:lnTo>
                      <a:pt x="1328" y="370"/>
                    </a:lnTo>
                    <a:lnTo>
                      <a:pt x="1549" y="517"/>
                    </a:lnTo>
                    <a:lnTo>
                      <a:pt x="1697" y="738"/>
                    </a:lnTo>
                    <a:lnTo>
                      <a:pt x="1770" y="1033"/>
                    </a:lnTo>
                    <a:lnTo>
                      <a:pt x="1770" y="1697"/>
                    </a:lnTo>
                    <a:lnTo>
                      <a:pt x="1697" y="1992"/>
                    </a:lnTo>
                    <a:lnTo>
                      <a:pt x="1549" y="2214"/>
                    </a:lnTo>
                    <a:lnTo>
                      <a:pt x="1328" y="2361"/>
                    </a:lnTo>
                    <a:lnTo>
                      <a:pt x="1033" y="2435"/>
                    </a:lnTo>
                    <a:lnTo>
                      <a:pt x="738" y="2361"/>
                    </a:lnTo>
                    <a:lnTo>
                      <a:pt x="517" y="2214"/>
                    </a:lnTo>
                    <a:lnTo>
                      <a:pt x="369" y="1992"/>
                    </a:lnTo>
                    <a:lnTo>
                      <a:pt x="295" y="1697"/>
                    </a:lnTo>
                    <a:lnTo>
                      <a:pt x="295" y="1033"/>
                    </a:lnTo>
                    <a:lnTo>
                      <a:pt x="369" y="738"/>
                    </a:lnTo>
                    <a:lnTo>
                      <a:pt x="517" y="517"/>
                    </a:lnTo>
                    <a:lnTo>
                      <a:pt x="738" y="370"/>
                    </a:lnTo>
                    <a:lnTo>
                      <a:pt x="1033" y="296"/>
                    </a:lnTo>
                    <a:close/>
                    <a:moveTo>
                      <a:pt x="1033" y="1"/>
                    </a:moveTo>
                    <a:lnTo>
                      <a:pt x="664" y="75"/>
                    </a:lnTo>
                    <a:lnTo>
                      <a:pt x="295" y="296"/>
                    </a:lnTo>
                    <a:lnTo>
                      <a:pt x="74" y="665"/>
                    </a:lnTo>
                    <a:lnTo>
                      <a:pt x="0" y="1033"/>
                    </a:lnTo>
                    <a:lnTo>
                      <a:pt x="0" y="1697"/>
                    </a:lnTo>
                    <a:lnTo>
                      <a:pt x="74" y="2140"/>
                    </a:lnTo>
                    <a:lnTo>
                      <a:pt x="295" y="2435"/>
                    </a:lnTo>
                    <a:lnTo>
                      <a:pt x="664" y="2656"/>
                    </a:lnTo>
                    <a:lnTo>
                      <a:pt x="1033" y="2730"/>
                    </a:lnTo>
                    <a:lnTo>
                      <a:pt x="1475" y="2656"/>
                    </a:lnTo>
                    <a:lnTo>
                      <a:pt x="1770" y="2435"/>
                    </a:lnTo>
                    <a:lnTo>
                      <a:pt x="1992" y="2140"/>
                    </a:lnTo>
                    <a:lnTo>
                      <a:pt x="2065" y="1697"/>
                    </a:lnTo>
                    <a:lnTo>
                      <a:pt x="2065" y="1033"/>
                    </a:lnTo>
                    <a:lnTo>
                      <a:pt x="1992" y="665"/>
                    </a:lnTo>
                    <a:lnTo>
                      <a:pt x="1770" y="296"/>
                    </a:lnTo>
                    <a:lnTo>
                      <a:pt x="1475" y="75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48"/>
              <p:cNvSpPr/>
              <p:nvPr/>
            </p:nvSpPr>
            <p:spPr>
              <a:xfrm>
                <a:off x="2998625" y="1281800"/>
                <a:ext cx="99600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3689" extrusionOk="0">
                    <a:moveTo>
                      <a:pt x="369" y="1"/>
                    </a:moveTo>
                    <a:lnTo>
                      <a:pt x="1" y="1107"/>
                    </a:lnTo>
                    <a:lnTo>
                      <a:pt x="3762" y="3689"/>
                    </a:lnTo>
                    <a:lnTo>
                      <a:pt x="3984" y="2361"/>
                    </a:lnTo>
                    <a:lnTo>
                      <a:pt x="36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48"/>
              <p:cNvSpPr/>
              <p:nvPr/>
            </p:nvSpPr>
            <p:spPr>
              <a:xfrm>
                <a:off x="2996775" y="1278125"/>
                <a:ext cx="105150" cy="99600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3984" extrusionOk="0">
                    <a:moveTo>
                      <a:pt x="517" y="369"/>
                    </a:moveTo>
                    <a:lnTo>
                      <a:pt x="3910" y="2582"/>
                    </a:lnTo>
                    <a:lnTo>
                      <a:pt x="3689" y="3614"/>
                    </a:lnTo>
                    <a:lnTo>
                      <a:pt x="296" y="1180"/>
                    </a:lnTo>
                    <a:lnTo>
                      <a:pt x="517" y="369"/>
                    </a:lnTo>
                    <a:close/>
                    <a:moveTo>
                      <a:pt x="370" y="0"/>
                    </a:moveTo>
                    <a:lnTo>
                      <a:pt x="296" y="74"/>
                    </a:lnTo>
                    <a:lnTo>
                      <a:pt x="1" y="1180"/>
                    </a:lnTo>
                    <a:lnTo>
                      <a:pt x="1" y="1328"/>
                    </a:lnTo>
                    <a:lnTo>
                      <a:pt x="1" y="1402"/>
                    </a:lnTo>
                    <a:lnTo>
                      <a:pt x="3763" y="3983"/>
                    </a:lnTo>
                    <a:lnTo>
                      <a:pt x="3910" y="3983"/>
                    </a:lnTo>
                    <a:lnTo>
                      <a:pt x="3984" y="3909"/>
                    </a:lnTo>
                    <a:lnTo>
                      <a:pt x="4205" y="2508"/>
                    </a:lnTo>
                    <a:lnTo>
                      <a:pt x="4205" y="2434"/>
                    </a:lnTo>
                    <a:lnTo>
                      <a:pt x="4131" y="2361"/>
                    </a:lnTo>
                    <a:lnTo>
                      <a:pt x="51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48"/>
              <p:cNvSpPr/>
              <p:nvPr/>
            </p:nvSpPr>
            <p:spPr>
              <a:xfrm>
                <a:off x="2963600" y="1364775"/>
                <a:ext cx="236050" cy="3190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12762" extrusionOk="0">
                    <a:moveTo>
                      <a:pt x="1328" y="1"/>
                    </a:moveTo>
                    <a:lnTo>
                      <a:pt x="1107" y="75"/>
                    </a:lnTo>
                    <a:lnTo>
                      <a:pt x="959" y="148"/>
                    </a:lnTo>
                    <a:lnTo>
                      <a:pt x="812" y="222"/>
                    </a:lnTo>
                    <a:lnTo>
                      <a:pt x="664" y="443"/>
                    </a:lnTo>
                    <a:lnTo>
                      <a:pt x="516" y="738"/>
                    </a:lnTo>
                    <a:lnTo>
                      <a:pt x="369" y="1402"/>
                    </a:lnTo>
                    <a:lnTo>
                      <a:pt x="221" y="2730"/>
                    </a:lnTo>
                    <a:lnTo>
                      <a:pt x="74" y="6344"/>
                    </a:lnTo>
                    <a:lnTo>
                      <a:pt x="0" y="9958"/>
                    </a:lnTo>
                    <a:lnTo>
                      <a:pt x="0" y="11729"/>
                    </a:lnTo>
                    <a:lnTo>
                      <a:pt x="221" y="12097"/>
                    </a:lnTo>
                    <a:lnTo>
                      <a:pt x="516" y="12466"/>
                    </a:lnTo>
                    <a:lnTo>
                      <a:pt x="885" y="12687"/>
                    </a:lnTo>
                    <a:lnTo>
                      <a:pt x="1328" y="12761"/>
                    </a:lnTo>
                    <a:lnTo>
                      <a:pt x="1770" y="12614"/>
                    </a:lnTo>
                    <a:lnTo>
                      <a:pt x="2729" y="12245"/>
                    </a:lnTo>
                    <a:lnTo>
                      <a:pt x="5532" y="11212"/>
                    </a:lnTo>
                    <a:lnTo>
                      <a:pt x="9441" y="9663"/>
                    </a:lnTo>
                    <a:lnTo>
                      <a:pt x="9220" y="8778"/>
                    </a:lnTo>
                    <a:lnTo>
                      <a:pt x="2877" y="9073"/>
                    </a:lnTo>
                    <a:lnTo>
                      <a:pt x="3467" y="2730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48"/>
              <p:cNvSpPr/>
              <p:nvPr/>
            </p:nvSpPr>
            <p:spPr>
              <a:xfrm>
                <a:off x="2963600" y="1364775"/>
                <a:ext cx="236050" cy="319050"/>
              </a:xfrm>
              <a:custGeom>
                <a:avLst/>
                <a:gdLst/>
                <a:ahLst/>
                <a:cxnLst/>
                <a:rect l="l" t="t" r="r" b="b"/>
                <a:pathLst>
                  <a:path w="9442" h="12762" fill="none" extrusionOk="0">
                    <a:moveTo>
                      <a:pt x="1402" y="1"/>
                    </a:moveTo>
                    <a:lnTo>
                      <a:pt x="1402" y="1"/>
                    </a:lnTo>
                    <a:lnTo>
                      <a:pt x="1328" y="1"/>
                    </a:lnTo>
                    <a:lnTo>
                      <a:pt x="1107" y="75"/>
                    </a:lnTo>
                    <a:lnTo>
                      <a:pt x="959" y="148"/>
                    </a:lnTo>
                    <a:lnTo>
                      <a:pt x="812" y="222"/>
                    </a:lnTo>
                    <a:lnTo>
                      <a:pt x="664" y="443"/>
                    </a:lnTo>
                    <a:lnTo>
                      <a:pt x="516" y="738"/>
                    </a:lnTo>
                    <a:lnTo>
                      <a:pt x="516" y="738"/>
                    </a:lnTo>
                    <a:lnTo>
                      <a:pt x="369" y="1402"/>
                    </a:lnTo>
                    <a:lnTo>
                      <a:pt x="221" y="2730"/>
                    </a:lnTo>
                    <a:lnTo>
                      <a:pt x="74" y="6344"/>
                    </a:lnTo>
                    <a:lnTo>
                      <a:pt x="0" y="9958"/>
                    </a:lnTo>
                    <a:lnTo>
                      <a:pt x="0" y="11729"/>
                    </a:lnTo>
                    <a:lnTo>
                      <a:pt x="0" y="11729"/>
                    </a:lnTo>
                    <a:lnTo>
                      <a:pt x="221" y="12097"/>
                    </a:lnTo>
                    <a:lnTo>
                      <a:pt x="516" y="12466"/>
                    </a:lnTo>
                    <a:lnTo>
                      <a:pt x="885" y="12687"/>
                    </a:lnTo>
                    <a:lnTo>
                      <a:pt x="1328" y="12761"/>
                    </a:lnTo>
                    <a:lnTo>
                      <a:pt x="1328" y="12761"/>
                    </a:lnTo>
                    <a:lnTo>
                      <a:pt x="1770" y="12614"/>
                    </a:lnTo>
                    <a:lnTo>
                      <a:pt x="2729" y="12245"/>
                    </a:lnTo>
                    <a:lnTo>
                      <a:pt x="5532" y="11212"/>
                    </a:lnTo>
                    <a:lnTo>
                      <a:pt x="9441" y="9663"/>
                    </a:lnTo>
                    <a:lnTo>
                      <a:pt x="9220" y="8778"/>
                    </a:lnTo>
                    <a:lnTo>
                      <a:pt x="2877" y="9073"/>
                    </a:lnTo>
                    <a:lnTo>
                      <a:pt x="3467" y="273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48"/>
              <p:cNvSpPr/>
              <p:nvPr/>
            </p:nvSpPr>
            <p:spPr>
              <a:xfrm>
                <a:off x="2959900" y="1361100"/>
                <a:ext cx="243425" cy="326400"/>
              </a:xfrm>
              <a:custGeom>
                <a:avLst/>
                <a:gdLst/>
                <a:ahLst/>
                <a:cxnLst/>
                <a:rect l="l" t="t" r="r" b="b"/>
                <a:pathLst>
                  <a:path w="9737" h="13056" extrusionOk="0">
                    <a:moveTo>
                      <a:pt x="1402" y="0"/>
                    </a:moveTo>
                    <a:lnTo>
                      <a:pt x="1107" y="74"/>
                    </a:lnTo>
                    <a:lnTo>
                      <a:pt x="738" y="369"/>
                    </a:lnTo>
                    <a:lnTo>
                      <a:pt x="591" y="590"/>
                    </a:lnTo>
                    <a:lnTo>
                      <a:pt x="517" y="812"/>
                    </a:lnTo>
                    <a:lnTo>
                      <a:pt x="369" y="1549"/>
                    </a:lnTo>
                    <a:lnTo>
                      <a:pt x="296" y="2877"/>
                    </a:lnTo>
                    <a:lnTo>
                      <a:pt x="74" y="6491"/>
                    </a:lnTo>
                    <a:lnTo>
                      <a:pt x="1" y="10032"/>
                    </a:lnTo>
                    <a:lnTo>
                      <a:pt x="1" y="11286"/>
                    </a:lnTo>
                    <a:lnTo>
                      <a:pt x="1" y="11949"/>
                    </a:lnTo>
                    <a:lnTo>
                      <a:pt x="222" y="12392"/>
                    </a:lnTo>
                    <a:lnTo>
                      <a:pt x="591" y="12687"/>
                    </a:lnTo>
                    <a:lnTo>
                      <a:pt x="960" y="12908"/>
                    </a:lnTo>
                    <a:lnTo>
                      <a:pt x="1476" y="13056"/>
                    </a:lnTo>
                    <a:lnTo>
                      <a:pt x="1845" y="12908"/>
                    </a:lnTo>
                    <a:lnTo>
                      <a:pt x="2730" y="12613"/>
                    </a:lnTo>
                    <a:lnTo>
                      <a:pt x="5238" y="11728"/>
                    </a:lnTo>
                    <a:lnTo>
                      <a:pt x="9589" y="9958"/>
                    </a:lnTo>
                    <a:lnTo>
                      <a:pt x="9663" y="9884"/>
                    </a:lnTo>
                    <a:lnTo>
                      <a:pt x="9737" y="9810"/>
                    </a:lnTo>
                    <a:lnTo>
                      <a:pt x="9516" y="8925"/>
                    </a:lnTo>
                    <a:lnTo>
                      <a:pt x="9442" y="8851"/>
                    </a:lnTo>
                    <a:lnTo>
                      <a:pt x="9368" y="8778"/>
                    </a:lnTo>
                    <a:lnTo>
                      <a:pt x="3172" y="9073"/>
                    </a:lnTo>
                    <a:lnTo>
                      <a:pt x="3762" y="2877"/>
                    </a:lnTo>
                    <a:lnTo>
                      <a:pt x="3762" y="2803"/>
                    </a:lnTo>
                    <a:lnTo>
                      <a:pt x="3615" y="2729"/>
                    </a:lnTo>
                    <a:lnTo>
                      <a:pt x="3541" y="2729"/>
                    </a:lnTo>
                    <a:lnTo>
                      <a:pt x="3467" y="2877"/>
                    </a:lnTo>
                    <a:lnTo>
                      <a:pt x="2877" y="9220"/>
                    </a:lnTo>
                    <a:lnTo>
                      <a:pt x="2951" y="9294"/>
                    </a:lnTo>
                    <a:lnTo>
                      <a:pt x="3025" y="9368"/>
                    </a:lnTo>
                    <a:lnTo>
                      <a:pt x="9294" y="9073"/>
                    </a:lnTo>
                    <a:lnTo>
                      <a:pt x="9442" y="9737"/>
                    </a:lnTo>
                    <a:lnTo>
                      <a:pt x="4426" y="11654"/>
                    </a:lnTo>
                    <a:lnTo>
                      <a:pt x="2435" y="12466"/>
                    </a:lnTo>
                    <a:lnTo>
                      <a:pt x="1476" y="12761"/>
                    </a:lnTo>
                    <a:lnTo>
                      <a:pt x="1107" y="12613"/>
                    </a:lnTo>
                    <a:lnTo>
                      <a:pt x="738" y="12466"/>
                    </a:lnTo>
                    <a:lnTo>
                      <a:pt x="517" y="12171"/>
                    </a:lnTo>
                    <a:lnTo>
                      <a:pt x="296" y="11876"/>
                    </a:lnTo>
                    <a:lnTo>
                      <a:pt x="296" y="11286"/>
                    </a:lnTo>
                    <a:lnTo>
                      <a:pt x="296" y="10032"/>
                    </a:lnTo>
                    <a:lnTo>
                      <a:pt x="369" y="6491"/>
                    </a:lnTo>
                    <a:lnTo>
                      <a:pt x="591" y="2877"/>
                    </a:lnTo>
                    <a:lnTo>
                      <a:pt x="664" y="1623"/>
                    </a:lnTo>
                    <a:lnTo>
                      <a:pt x="812" y="959"/>
                    </a:lnTo>
                    <a:lnTo>
                      <a:pt x="886" y="738"/>
                    </a:lnTo>
                    <a:lnTo>
                      <a:pt x="1033" y="517"/>
                    </a:lnTo>
                    <a:lnTo>
                      <a:pt x="1255" y="369"/>
                    </a:lnTo>
                    <a:lnTo>
                      <a:pt x="1476" y="295"/>
                    </a:lnTo>
                    <a:lnTo>
                      <a:pt x="1623" y="295"/>
                    </a:lnTo>
                    <a:lnTo>
                      <a:pt x="1697" y="148"/>
                    </a:lnTo>
                    <a:lnTo>
                      <a:pt x="1697" y="74"/>
                    </a:lnTo>
                    <a:lnTo>
                      <a:pt x="162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48"/>
              <p:cNvSpPr/>
              <p:nvPr/>
            </p:nvSpPr>
            <p:spPr>
              <a:xfrm>
                <a:off x="3194100" y="1538125"/>
                <a:ext cx="903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2730" extrusionOk="0">
                    <a:moveTo>
                      <a:pt x="2729" y="0"/>
                    </a:moveTo>
                    <a:lnTo>
                      <a:pt x="2655" y="74"/>
                    </a:lnTo>
                    <a:lnTo>
                      <a:pt x="2360" y="222"/>
                    </a:lnTo>
                    <a:lnTo>
                      <a:pt x="1770" y="369"/>
                    </a:lnTo>
                    <a:lnTo>
                      <a:pt x="1401" y="517"/>
                    </a:lnTo>
                    <a:lnTo>
                      <a:pt x="1328" y="590"/>
                    </a:lnTo>
                    <a:lnTo>
                      <a:pt x="1180" y="738"/>
                    </a:lnTo>
                    <a:lnTo>
                      <a:pt x="959" y="1033"/>
                    </a:lnTo>
                    <a:lnTo>
                      <a:pt x="590" y="1402"/>
                    </a:lnTo>
                    <a:lnTo>
                      <a:pt x="0" y="1844"/>
                    </a:lnTo>
                    <a:lnTo>
                      <a:pt x="221" y="2729"/>
                    </a:lnTo>
                    <a:lnTo>
                      <a:pt x="1180" y="2582"/>
                    </a:lnTo>
                    <a:lnTo>
                      <a:pt x="1918" y="2434"/>
                    </a:lnTo>
                    <a:lnTo>
                      <a:pt x="2360" y="2213"/>
                    </a:lnTo>
                    <a:lnTo>
                      <a:pt x="3098" y="1623"/>
                    </a:lnTo>
                    <a:lnTo>
                      <a:pt x="3319" y="1475"/>
                    </a:lnTo>
                    <a:lnTo>
                      <a:pt x="3467" y="1402"/>
                    </a:lnTo>
                    <a:lnTo>
                      <a:pt x="3614" y="1180"/>
                    </a:lnTo>
                    <a:lnTo>
                      <a:pt x="3614" y="1033"/>
                    </a:lnTo>
                    <a:lnTo>
                      <a:pt x="3540" y="885"/>
                    </a:lnTo>
                    <a:lnTo>
                      <a:pt x="1844" y="959"/>
                    </a:lnTo>
                    <a:lnTo>
                      <a:pt x="2729" y="517"/>
                    </a:lnTo>
                    <a:lnTo>
                      <a:pt x="2803" y="443"/>
                    </a:lnTo>
                    <a:lnTo>
                      <a:pt x="2877" y="295"/>
                    </a:lnTo>
                    <a:lnTo>
                      <a:pt x="2877" y="148"/>
                    </a:lnTo>
                    <a:lnTo>
                      <a:pt x="2877" y="74"/>
                    </a:lnTo>
                    <a:lnTo>
                      <a:pt x="27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48"/>
              <p:cNvSpPr/>
              <p:nvPr/>
            </p:nvSpPr>
            <p:spPr>
              <a:xfrm>
                <a:off x="3190400" y="1534425"/>
                <a:ext cx="9775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3025" extrusionOk="0">
                    <a:moveTo>
                      <a:pt x="2877" y="296"/>
                    </a:moveTo>
                    <a:lnTo>
                      <a:pt x="2877" y="370"/>
                    </a:lnTo>
                    <a:lnTo>
                      <a:pt x="2803" y="517"/>
                    </a:lnTo>
                    <a:lnTo>
                      <a:pt x="1918" y="1033"/>
                    </a:lnTo>
                    <a:lnTo>
                      <a:pt x="1844" y="1033"/>
                    </a:lnTo>
                    <a:lnTo>
                      <a:pt x="1844" y="1181"/>
                    </a:lnTo>
                    <a:lnTo>
                      <a:pt x="1918" y="1255"/>
                    </a:lnTo>
                    <a:lnTo>
                      <a:pt x="1992" y="1255"/>
                    </a:lnTo>
                    <a:lnTo>
                      <a:pt x="3615" y="1181"/>
                    </a:lnTo>
                    <a:lnTo>
                      <a:pt x="3615" y="1328"/>
                    </a:lnTo>
                    <a:lnTo>
                      <a:pt x="3467" y="1476"/>
                    </a:lnTo>
                    <a:lnTo>
                      <a:pt x="3172" y="1623"/>
                    </a:lnTo>
                    <a:lnTo>
                      <a:pt x="2435" y="2214"/>
                    </a:lnTo>
                    <a:lnTo>
                      <a:pt x="2140" y="2361"/>
                    </a:lnTo>
                    <a:lnTo>
                      <a:pt x="1623" y="2509"/>
                    </a:lnTo>
                    <a:lnTo>
                      <a:pt x="517" y="2730"/>
                    </a:lnTo>
                    <a:lnTo>
                      <a:pt x="369" y="2066"/>
                    </a:lnTo>
                    <a:lnTo>
                      <a:pt x="959" y="1550"/>
                    </a:lnTo>
                    <a:lnTo>
                      <a:pt x="1328" y="1181"/>
                    </a:lnTo>
                    <a:lnTo>
                      <a:pt x="1549" y="886"/>
                    </a:lnTo>
                    <a:lnTo>
                      <a:pt x="1697" y="812"/>
                    </a:lnTo>
                    <a:lnTo>
                      <a:pt x="1918" y="665"/>
                    </a:lnTo>
                    <a:lnTo>
                      <a:pt x="2435" y="517"/>
                    </a:lnTo>
                    <a:lnTo>
                      <a:pt x="2582" y="517"/>
                    </a:lnTo>
                    <a:lnTo>
                      <a:pt x="2803" y="370"/>
                    </a:lnTo>
                    <a:lnTo>
                      <a:pt x="2877" y="296"/>
                    </a:lnTo>
                    <a:close/>
                    <a:moveTo>
                      <a:pt x="2803" y="1"/>
                    </a:moveTo>
                    <a:lnTo>
                      <a:pt x="2582" y="148"/>
                    </a:lnTo>
                    <a:lnTo>
                      <a:pt x="2508" y="222"/>
                    </a:lnTo>
                    <a:lnTo>
                      <a:pt x="2361" y="222"/>
                    </a:lnTo>
                    <a:lnTo>
                      <a:pt x="1697" y="443"/>
                    </a:lnTo>
                    <a:lnTo>
                      <a:pt x="1402" y="591"/>
                    </a:lnTo>
                    <a:lnTo>
                      <a:pt x="1254" y="812"/>
                    </a:lnTo>
                    <a:lnTo>
                      <a:pt x="1033" y="1033"/>
                    </a:lnTo>
                    <a:lnTo>
                      <a:pt x="738" y="1328"/>
                    </a:lnTo>
                    <a:lnTo>
                      <a:pt x="74" y="1918"/>
                    </a:lnTo>
                    <a:lnTo>
                      <a:pt x="1" y="2066"/>
                    </a:lnTo>
                    <a:lnTo>
                      <a:pt x="222" y="2951"/>
                    </a:lnTo>
                    <a:lnTo>
                      <a:pt x="296" y="3025"/>
                    </a:lnTo>
                    <a:lnTo>
                      <a:pt x="369" y="3025"/>
                    </a:lnTo>
                    <a:lnTo>
                      <a:pt x="1402" y="2877"/>
                    </a:lnTo>
                    <a:lnTo>
                      <a:pt x="2140" y="2730"/>
                    </a:lnTo>
                    <a:lnTo>
                      <a:pt x="2435" y="2582"/>
                    </a:lnTo>
                    <a:lnTo>
                      <a:pt x="2656" y="2509"/>
                    </a:lnTo>
                    <a:lnTo>
                      <a:pt x="3320" y="1918"/>
                    </a:lnTo>
                    <a:lnTo>
                      <a:pt x="3688" y="1697"/>
                    </a:lnTo>
                    <a:lnTo>
                      <a:pt x="3910" y="1402"/>
                    </a:lnTo>
                    <a:lnTo>
                      <a:pt x="3910" y="1255"/>
                    </a:lnTo>
                    <a:lnTo>
                      <a:pt x="3910" y="1107"/>
                    </a:lnTo>
                    <a:lnTo>
                      <a:pt x="3836" y="960"/>
                    </a:lnTo>
                    <a:lnTo>
                      <a:pt x="3762" y="886"/>
                    </a:lnTo>
                    <a:lnTo>
                      <a:pt x="3688" y="886"/>
                    </a:lnTo>
                    <a:lnTo>
                      <a:pt x="2656" y="960"/>
                    </a:lnTo>
                    <a:lnTo>
                      <a:pt x="2877" y="812"/>
                    </a:lnTo>
                    <a:lnTo>
                      <a:pt x="3098" y="665"/>
                    </a:lnTo>
                    <a:lnTo>
                      <a:pt x="3172" y="443"/>
                    </a:lnTo>
                    <a:lnTo>
                      <a:pt x="3172" y="296"/>
                    </a:lnTo>
                    <a:lnTo>
                      <a:pt x="3098" y="75"/>
                    </a:lnTo>
                    <a:lnTo>
                      <a:pt x="295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48"/>
              <p:cNvSpPr/>
              <p:nvPr/>
            </p:nvSpPr>
            <p:spPr>
              <a:xfrm>
                <a:off x="3004150" y="2358700"/>
                <a:ext cx="147550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2951" extrusionOk="0">
                    <a:moveTo>
                      <a:pt x="75" y="0"/>
                    </a:moveTo>
                    <a:lnTo>
                      <a:pt x="1" y="2950"/>
                    </a:lnTo>
                    <a:lnTo>
                      <a:pt x="5902" y="2950"/>
                    </a:lnTo>
                    <a:lnTo>
                      <a:pt x="5902" y="2582"/>
                    </a:lnTo>
                    <a:lnTo>
                      <a:pt x="5828" y="2434"/>
                    </a:lnTo>
                    <a:lnTo>
                      <a:pt x="5680" y="2287"/>
                    </a:lnTo>
                    <a:lnTo>
                      <a:pt x="5164" y="1992"/>
                    </a:lnTo>
                    <a:lnTo>
                      <a:pt x="3910" y="1402"/>
                    </a:lnTo>
                    <a:lnTo>
                      <a:pt x="3099" y="811"/>
                    </a:lnTo>
                    <a:lnTo>
                      <a:pt x="2509" y="148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48"/>
              <p:cNvSpPr/>
              <p:nvPr/>
            </p:nvSpPr>
            <p:spPr>
              <a:xfrm>
                <a:off x="3000475" y="2355000"/>
                <a:ext cx="154925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3247" extrusionOk="0">
                    <a:moveTo>
                      <a:pt x="369" y="296"/>
                    </a:moveTo>
                    <a:lnTo>
                      <a:pt x="2582" y="443"/>
                    </a:lnTo>
                    <a:lnTo>
                      <a:pt x="3172" y="1107"/>
                    </a:lnTo>
                    <a:lnTo>
                      <a:pt x="3983" y="1697"/>
                    </a:lnTo>
                    <a:lnTo>
                      <a:pt x="4647" y="1992"/>
                    </a:lnTo>
                    <a:lnTo>
                      <a:pt x="5459" y="2361"/>
                    </a:lnTo>
                    <a:lnTo>
                      <a:pt x="5754" y="2582"/>
                    </a:lnTo>
                    <a:lnTo>
                      <a:pt x="5901" y="2730"/>
                    </a:lnTo>
                    <a:lnTo>
                      <a:pt x="5901" y="2951"/>
                    </a:lnTo>
                    <a:lnTo>
                      <a:pt x="295" y="2951"/>
                    </a:lnTo>
                    <a:lnTo>
                      <a:pt x="369" y="296"/>
                    </a:lnTo>
                    <a:close/>
                    <a:moveTo>
                      <a:pt x="148" y="1"/>
                    </a:moveTo>
                    <a:lnTo>
                      <a:pt x="74" y="148"/>
                    </a:lnTo>
                    <a:lnTo>
                      <a:pt x="0" y="3098"/>
                    </a:lnTo>
                    <a:lnTo>
                      <a:pt x="74" y="3172"/>
                    </a:lnTo>
                    <a:lnTo>
                      <a:pt x="148" y="3246"/>
                    </a:lnTo>
                    <a:lnTo>
                      <a:pt x="6049" y="3246"/>
                    </a:lnTo>
                    <a:lnTo>
                      <a:pt x="6122" y="3172"/>
                    </a:lnTo>
                    <a:lnTo>
                      <a:pt x="6196" y="3025"/>
                    </a:lnTo>
                    <a:lnTo>
                      <a:pt x="6196" y="2730"/>
                    </a:lnTo>
                    <a:lnTo>
                      <a:pt x="6122" y="2582"/>
                    </a:lnTo>
                    <a:lnTo>
                      <a:pt x="6049" y="2508"/>
                    </a:lnTo>
                    <a:lnTo>
                      <a:pt x="5827" y="2287"/>
                    </a:lnTo>
                    <a:lnTo>
                      <a:pt x="4795" y="1771"/>
                    </a:lnTo>
                    <a:lnTo>
                      <a:pt x="4131" y="1402"/>
                    </a:lnTo>
                    <a:lnTo>
                      <a:pt x="3393" y="812"/>
                    </a:lnTo>
                    <a:lnTo>
                      <a:pt x="2729" y="148"/>
                    </a:lnTo>
                    <a:lnTo>
                      <a:pt x="2656" y="74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48"/>
              <p:cNvSpPr/>
              <p:nvPr/>
            </p:nvSpPr>
            <p:spPr>
              <a:xfrm>
                <a:off x="3004150" y="2415850"/>
                <a:ext cx="14755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665" extrusionOk="0">
                    <a:moveTo>
                      <a:pt x="1" y="1"/>
                    </a:moveTo>
                    <a:lnTo>
                      <a:pt x="1" y="664"/>
                    </a:lnTo>
                    <a:lnTo>
                      <a:pt x="5902" y="664"/>
                    </a:lnTo>
                    <a:lnTo>
                      <a:pt x="5902" y="296"/>
                    </a:lnTo>
                    <a:lnTo>
                      <a:pt x="5828" y="148"/>
                    </a:lnTo>
                    <a:lnTo>
                      <a:pt x="560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48"/>
              <p:cNvSpPr/>
              <p:nvPr/>
            </p:nvSpPr>
            <p:spPr>
              <a:xfrm>
                <a:off x="3000475" y="2412175"/>
                <a:ext cx="15492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960" extrusionOk="0">
                    <a:moveTo>
                      <a:pt x="5680" y="295"/>
                    </a:moveTo>
                    <a:lnTo>
                      <a:pt x="5827" y="369"/>
                    </a:lnTo>
                    <a:lnTo>
                      <a:pt x="5901" y="443"/>
                    </a:lnTo>
                    <a:lnTo>
                      <a:pt x="5901" y="664"/>
                    </a:lnTo>
                    <a:lnTo>
                      <a:pt x="295" y="664"/>
                    </a:lnTo>
                    <a:lnTo>
                      <a:pt x="295" y="295"/>
                    </a:lnTo>
                    <a:close/>
                    <a:moveTo>
                      <a:pt x="74" y="0"/>
                    </a:moveTo>
                    <a:lnTo>
                      <a:pt x="0" y="148"/>
                    </a:lnTo>
                    <a:lnTo>
                      <a:pt x="0" y="811"/>
                    </a:lnTo>
                    <a:lnTo>
                      <a:pt x="74" y="885"/>
                    </a:lnTo>
                    <a:lnTo>
                      <a:pt x="148" y="959"/>
                    </a:lnTo>
                    <a:lnTo>
                      <a:pt x="6049" y="959"/>
                    </a:lnTo>
                    <a:lnTo>
                      <a:pt x="6122" y="885"/>
                    </a:lnTo>
                    <a:lnTo>
                      <a:pt x="6196" y="811"/>
                    </a:lnTo>
                    <a:lnTo>
                      <a:pt x="6196" y="443"/>
                    </a:lnTo>
                    <a:lnTo>
                      <a:pt x="6122" y="295"/>
                    </a:lnTo>
                    <a:lnTo>
                      <a:pt x="6049" y="221"/>
                    </a:lnTo>
                    <a:lnTo>
                      <a:pt x="582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48"/>
              <p:cNvSpPr/>
              <p:nvPr/>
            </p:nvSpPr>
            <p:spPr>
              <a:xfrm>
                <a:off x="4112375" y="1587900"/>
                <a:ext cx="223150" cy="188125"/>
              </a:xfrm>
              <a:custGeom>
                <a:avLst/>
                <a:gdLst/>
                <a:ahLst/>
                <a:cxnLst/>
                <a:rect l="l" t="t" r="r" b="b"/>
                <a:pathLst>
                  <a:path w="8926" h="7525" extrusionOk="0">
                    <a:moveTo>
                      <a:pt x="1" y="1"/>
                    </a:moveTo>
                    <a:lnTo>
                      <a:pt x="1" y="7524"/>
                    </a:lnTo>
                    <a:lnTo>
                      <a:pt x="8926" y="7524"/>
                    </a:lnTo>
                    <a:lnTo>
                      <a:pt x="892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48"/>
              <p:cNvSpPr/>
              <p:nvPr/>
            </p:nvSpPr>
            <p:spPr>
              <a:xfrm>
                <a:off x="4108700" y="1584225"/>
                <a:ext cx="23052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9221" h="7819" extrusionOk="0">
                    <a:moveTo>
                      <a:pt x="8925" y="295"/>
                    </a:moveTo>
                    <a:lnTo>
                      <a:pt x="8925" y="7524"/>
                    </a:lnTo>
                    <a:lnTo>
                      <a:pt x="295" y="752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7671"/>
                    </a:lnTo>
                    <a:lnTo>
                      <a:pt x="74" y="7745"/>
                    </a:lnTo>
                    <a:lnTo>
                      <a:pt x="148" y="7819"/>
                    </a:lnTo>
                    <a:lnTo>
                      <a:pt x="9073" y="7819"/>
                    </a:lnTo>
                    <a:lnTo>
                      <a:pt x="9147" y="7745"/>
                    </a:lnTo>
                    <a:lnTo>
                      <a:pt x="9220" y="7671"/>
                    </a:lnTo>
                    <a:lnTo>
                      <a:pt x="9220" y="148"/>
                    </a:lnTo>
                    <a:lnTo>
                      <a:pt x="9147" y="74"/>
                    </a:lnTo>
                    <a:lnTo>
                      <a:pt x="907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48"/>
              <p:cNvSpPr/>
              <p:nvPr/>
            </p:nvSpPr>
            <p:spPr>
              <a:xfrm>
                <a:off x="4206425" y="1587900"/>
                <a:ext cx="164150" cy="188125"/>
              </a:xfrm>
              <a:custGeom>
                <a:avLst/>
                <a:gdLst/>
                <a:ahLst/>
                <a:cxnLst/>
                <a:rect l="l" t="t" r="r" b="b"/>
                <a:pathLst>
                  <a:path w="6566" h="7525" extrusionOk="0">
                    <a:moveTo>
                      <a:pt x="1" y="1"/>
                    </a:moveTo>
                    <a:lnTo>
                      <a:pt x="1" y="7524"/>
                    </a:lnTo>
                    <a:lnTo>
                      <a:pt x="6565" y="7524"/>
                    </a:lnTo>
                    <a:lnTo>
                      <a:pt x="656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48"/>
              <p:cNvSpPr/>
              <p:nvPr/>
            </p:nvSpPr>
            <p:spPr>
              <a:xfrm>
                <a:off x="4202750" y="1584225"/>
                <a:ext cx="171500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7819" extrusionOk="0">
                    <a:moveTo>
                      <a:pt x="6565" y="295"/>
                    </a:moveTo>
                    <a:lnTo>
                      <a:pt x="6565" y="7524"/>
                    </a:lnTo>
                    <a:lnTo>
                      <a:pt x="295" y="752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7671"/>
                    </a:lnTo>
                    <a:lnTo>
                      <a:pt x="74" y="7745"/>
                    </a:lnTo>
                    <a:lnTo>
                      <a:pt x="148" y="7819"/>
                    </a:lnTo>
                    <a:lnTo>
                      <a:pt x="6712" y="7819"/>
                    </a:lnTo>
                    <a:lnTo>
                      <a:pt x="6786" y="7745"/>
                    </a:lnTo>
                    <a:lnTo>
                      <a:pt x="6860" y="7671"/>
                    </a:lnTo>
                    <a:lnTo>
                      <a:pt x="6860" y="148"/>
                    </a:lnTo>
                    <a:lnTo>
                      <a:pt x="6786" y="74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48"/>
              <p:cNvSpPr/>
              <p:nvPr/>
            </p:nvSpPr>
            <p:spPr>
              <a:xfrm>
                <a:off x="4671100" y="1558400"/>
                <a:ext cx="424150" cy="472075"/>
              </a:xfrm>
              <a:custGeom>
                <a:avLst/>
                <a:gdLst/>
                <a:ahLst/>
                <a:cxnLst/>
                <a:rect l="l" t="t" r="r" b="b"/>
                <a:pathLst>
                  <a:path w="16966" h="18883" extrusionOk="0">
                    <a:moveTo>
                      <a:pt x="1181" y="1"/>
                    </a:moveTo>
                    <a:lnTo>
                      <a:pt x="886" y="148"/>
                    </a:lnTo>
                    <a:lnTo>
                      <a:pt x="665" y="222"/>
                    </a:lnTo>
                    <a:lnTo>
                      <a:pt x="443" y="443"/>
                    </a:lnTo>
                    <a:lnTo>
                      <a:pt x="222" y="664"/>
                    </a:lnTo>
                    <a:lnTo>
                      <a:pt x="148" y="886"/>
                    </a:lnTo>
                    <a:lnTo>
                      <a:pt x="1" y="1181"/>
                    </a:lnTo>
                    <a:lnTo>
                      <a:pt x="1" y="1476"/>
                    </a:lnTo>
                    <a:lnTo>
                      <a:pt x="1" y="18883"/>
                    </a:lnTo>
                    <a:lnTo>
                      <a:pt x="16965" y="18883"/>
                    </a:lnTo>
                    <a:lnTo>
                      <a:pt x="16965" y="3910"/>
                    </a:lnTo>
                    <a:lnTo>
                      <a:pt x="16892" y="3099"/>
                    </a:lnTo>
                    <a:lnTo>
                      <a:pt x="16670" y="2361"/>
                    </a:lnTo>
                    <a:lnTo>
                      <a:pt x="16302" y="1697"/>
                    </a:lnTo>
                    <a:lnTo>
                      <a:pt x="15785" y="1107"/>
                    </a:lnTo>
                    <a:lnTo>
                      <a:pt x="15269" y="664"/>
                    </a:lnTo>
                    <a:lnTo>
                      <a:pt x="14605" y="296"/>
                    </a:lnTo>
                    <a:lnTo>
                      <a:pt x="13868" y="74"/>
                    </a:lnTo>
                    <a:lnTo>
                      <a:pt x="130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48"/>
              <p:cNvSpPr/>
              <p:nvPr/>
            </p:nvSpPr>
            <p:spPr>
              <a:xfrm>
                <a:off x="4667425" y="1554725"/>
                <a:ext cx="431500" cy="479450"/>
              </a:xfrm>
              <a:custGeom>
                <a:avLst/>
                <a:gdLst/>
                <a:ahLst/>
                <a:cxnLst/>
                <a:rect l="l" t="t" r="r" b="b"/>
                <a:pathLst>
                  <a:path w="17260" h="19178" extrusionOk="0">
                    <a:moveTo>
                      <a:pt x="13203" y="295"/>
                    </a:moveTo>
                    <a:lnTo>
                      <a:pt x="13941" y="369"/>
                    </a:lnTo>
                    <a:lnTo>
                      <a:pt x="14678" y="590"/>
                    </a:lnTo>
                    <a:lnTo>
                      <a:pt x="15268" y="959"/>
                    </a:lnTo>
                    <a:lnTo>
                      <a:pt x="15859" y="1402"/>
                    </a:lnTo>
                    <a:lnTo>
                      <a:pt x="16301" y="1918"/>
                    </a:lnTo>
                    <a:lnTo>
                      <a:pt x="16670" y="2582"/>
                    </a:lnTo>
                    <a:lnTo>
                      <a:pt x="16891" y="3319"/>
                    </a:lnTo>
                    <a:lnTo>
                      <a:pt x="16965" y="4057"/>
                    </a:lnTo>
                    <a:lnTo>
                      <a:pt x="16965" y="18882"/>
                    </a:lnTo>
                    <a:lnTo>
                      <a:pt x="295" y="18882"/>
                    </a:lnTo>
                    <a:lnTo>
                      <a:pt x="295" y="1623"/>
                    </a:lnTo>
                    <a:lnTo>
                      <a:pt x="295" y="1328"/>
                    </a:lnTo>
                    <a:lnTo>
                      <a:pt x="369" y="1106"/>
                    </a:lnTo>
                    <a:lnTo>
                      <a:pt x="517" y="885"/>
                    </a:lnTo>
                    <a:lnTo>
                      <a:pt x="664" y="664"/>
                    </a:lnTo>
                    <a:lnTo>
                      <a:pt x="886" y="516"/>
                    </a:lnTo>
                    <a:lnTo>
                      <a:pt x="1107" y="369"/>
                    </a:lnTo>
                    <a:lnTo>
                      <a:pt x="1328" y="295"/>
                    </a:lnTo>
                    <a:close/>
                    <a:moveTo>
                      <a:pt x="1254" y="0"/>
                    </a:moveTo>
                    <a:lnTo>
                      <a:pt x="959" y="148"/>
                    </a:lnTo>
                    <a:lnTo>
                      <a:pt x="738" y="295"/>
                    </a:lnTo>
                    <a:lnTo>
                      <a:pt x="443" y="443"/>
                    </a:lnTo>
                    <a:lnTo>
                      <a:pt x="295" y="738"/>
                    </a:lnTo>
                    <a:lnTo>
                      <a:pt x="148" y="959"/>
                    </a:lnTo>
                    <a:lnTo>
                      <a:pt x="0" y="1254"/>
                    </a:lnTo>
                    <a:lnTo>
                      <a:pt x="0" y="1623"/>
                    </a:lnTo>
                    <a:lnTo>
                      <a:pt x="0" y="19030"/>
                    </a:lnTo>
                    <a:lnTo>
                      <a:pt x="74" y="19104"/>
                    </a:lnTo>
                    <a:lnTo>
                      <a:pt x="148" y="19178"/>
                    </a:lnTo>
                    <a:lnTo>
                      <a:pt x="17112" y="19178"/>
                    </a:lnTo>
                    <a:lnTo>
                      <a:pt x="17186" y="19104"/>
                    </a:lnTo>
                    <a:lnTo>
                      <a:pt x="17260" y="19030"/>
                    </a:lnTo>
                    <a:lnTo>
                      <a:pt x="17260" y="4057"/>
                    </a:lnTo>
                    <a:lnTo>
                      <a:pt x="17186" y="3246"/>
                    </a:lnTo>
                    <a:lnTo>
                      <a:pt x="16965" y="2508"/>
                    </a:lnTo>
                    <a:lnTo>
                      <a:pt x="16596" y="1770"/>
                    </a:lnTo>
                    <a:lnTo>
                      <a:pt x="16080" y="1180"/>
                    </a:lnTo>
                    <a:lnTo>
                      <a:pt x="15490" y="664"/>
                    </a:lnTo>
                    <a:lnTo>
                      <a:pt x="14752" y="295"/>
                    </a:lnTo>
                    <a:lnTo>
                      <a:pt x="14015" y="74"/>
                    </a:lnTo>
                    <a:lnTo>
                      <a:pt x="1320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48"/>
              <p:cNvSpPr/>
              <p:nvPr/>
            </p:nvSpPr>
            <p:spPr>
              <a:xfrm>
                <a:off x="4589975" y="1930875"/>
                <a:ext cx="586400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23456" h="5607" extrusionOk="0">
                    <a:moveTo>
                      <a:pt x="1992" y="1"/>
                    </a:moveTo>
                    <a:lnTo>
                      <a:pt x="1623" y="75"/>
                    </a:lnTo>
                    <a:lnTo>
                      <a:pt x="1254" y="149"/>
                    </a:lnTo>
                    <a:lnTo>
                      <a:pt x="886" y="370"/>
                    </a:lnTo>
                    <a:lnTo>
                      <a:pt x="591" y="591"/>
                    </a:lnTo>
                    <a:lnTo>
                      <a:pt x="369" y="886"/>
                    </a:lnTo>
                    <a:lnTo>
                      <a:pt x="148" y="1181"/>
                    </a:lnTo>
                    <a:lnTo>
                      <a:pt x="74" y="1550"/>
                    </a:lnTo>
                    <a:lnTo>
                      <a:pt x="1" y="1992"/>
                    </a:lnTo>
                    <a:lnTo>
                      <a:pt x="1" y="5607"/>
                    </a:lnTo>
                    <a:lnTo>
                      <a:pt x="23456" y="5607"/>
                    </a:lnTo>
                    <a:lnTo>
                      <a:pt x="23456" y="1992"/>
                    </a:lnTo>
                    <a:lnTo>
                      <a:pt x="23382" y="1624"/>
                    </a:lnTo>
                    <a:lnTo>
                      <a:pt x="23308" y="1181"/>
                    </a:lnTo>
                    <a:lnTo>
                      <a:pt x="23087" y="886"/>
                    </a:lnTo>
                    <a:lnTo>
                      <a:pt x="22866" y="591"/>
                    </a:lnTo>
                    <a:lnTo>
                      <a:pt x="22571" y="370"/>
                    </a:lnTo>
                    <a:lnTo>
                      <a:pt x="22276" y="149"/>
                    </a:lnTo>
                    <a:lnTo>
                      <a:pt x="21833" y="75"/>
                    </a:lnTo>
                    <a:lnTo>
                      <a:pt x="21464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48"/>
              <p:cNvSpPr/>
              <p:nvPr/>
            </p:nvSpPr>
            <p:spPr>
              <a:xfrm>
                <a:off x="4586300" y="1927200"/>
                <a:ext cx="593775" cy="147550"/>
              </a:xfrm>
              <a:custGeom>
                <a:avLst/>
                <a:gdLst/>
                <a:ahLst/>
                <a:cxnLst/>
                <a:rect l="l" t="t" r="r" b="b"/>
                <a:pathLst>
                  <a:path w="23751" h="5902" extrusionOk="0">
                    <a:moveTo>
                      <a:pt x="21980" y="296"/>
                    </a:moveTo>
                    <a:lnTo>
                      <a:pt x="22349" y="443"/>
                    </a:lnTo>
                    <a:lnTo>
                      <a:pt x="22644" y="591"/>
                    </a:lnTo>
                    <a:lnTo>
                      <a:pt x="22939" y="812"/>
                    </a:lnTo>
                    <a:lnTo>
                      <a:pt x="23160" y="1107"/>
                    </a:lnTo>
                    <a:lnTo>
                      <a:pt x="23308" y="1402"/>
                    </a:lnTo>
                    <a:lnTo>
                      <a:pt x="23382" y="1771"/>
                    </a:lnTo>
                    <a:lnTo>
                      <a:pt x="23455" y="2139"/>
                    </a:lnTo>
                    <a:lnTo>
                      <a:pt x="23455" y="5606"/>
                    </a:lnTo>
                    <a:lnTo>
                      <a:pt x="295" y="5606"/>
                    </a:lnTo>
                    <a:lnTo>
                      <a:pt x="295" y="2139"/>
                    </a:lnTo>
                    <a:lnTo>
                      <a:pt x="369" y="1771"/>
                    </a:lnTo>
                    <a:lnTo>
                      <a:pt x="443" y="1402"/>
                    </a:lnTo>
                    <a:lnTo>
                      <a:pt x="590" y="1107"/>
                    </a:lnTo>
                    <a:lnTo>
                      <a:pt x="811" y="812"/>
                    </a:lnTo>
                    <a:lnTo>
                      <a:pt x="1106" y="591"/>
                    </a:lnTo>
                    <a:lnTo>
                      <a:pt x="1401" y="443"/>
                    </a:lnTo>
                    <a:lnTo>
                      <a:pt x="1770" y="296"/>
                    </a:lnTo>
                    <a:close/>
                    <a:moveTo>
                      <a:pt x="2139" y="0"/>
                    </a:moveTo>
                    <a:lnTo>
                      <a:pt x="1696" y="74"/>
                    </a:lnTo>
                    <a:lnTo>
                      <a:pt x="1328" y="148"/>
                    </a:lnTo>
                    <a:lnTo>
                      <a:pt x="959" y="369"/>
                    </a:lnTo>
                    <a:lnTo>
                      <a:pt x="664" y="591"/>
                    </a:lnTo>
                    <a:lnTo>
                      <a:pt x="369" y="959"/>
                    </a:lnTo>
                    <a:lnTo>
                      <a:pt x="148" y="1328"/>
                    </a:lnTo>
                    <a:lnTo>
                      <a:pt x="74" y="1697"/>
                    </a:lnTo>
                    <a:lnTo>
                      <a:pt x="0" y="2139"/>
                    </a:lnTo>
                    <a:lnTo>
                      <a:pt x="0" y="5754"/>
                    </a:lnTo>
                    <a:lnTo>
                      <a:pt x="74" y="5827"/>
                    </a:lnTo>
                    <a:lnTo>
                      <a:pt x="148" y="5901"/>
                    </a:lnTo>
                    <a:lnTo>
                      <a:pt x="23603" y="5901"/>
                    </a:lnTo>
                    <a:lnTo>
                      <a:pt x="23677" y="5827"/>
                    </a:lnTo>
                    <a:lnTo>
                      <a:pt x="23750" y="5754"/>
                    </a:lnTo>
                    <a:lnTo>
                      <a:pt x="23750" y="2139"/>
                    </a:lnTo>
                    <a:lnTo>
                      <a:pt x="23677" y="1697"/>
                    </a:lnTo>
                    <a:lnTo>
                      <a:pt x="23603" y="1328"/>
                    </a:lnTo>
                    <a:lnTo>
                      <a:pt x="23382" y="959"/>
                    </a:lnTo>
                    <a:lnTo>
                      <a:pt x="23087" y="591"/>
                    </a:lnTo>
                    <a:lnTo>
                      <a:pt x="22792" y="369"/>
                    </a:lnTo>
                    <a:lnTo>
                      <a:pt x="22423" y="148"/>
                    </a:lnTo>
                    <a:lnTo>
                      <a:pt x="22054" y="74"/>
                    </a:lnTo>
                    <a:lnTo>
                      <a:pt x="2161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48"/>
              <p:cNvSpPr/>
              <p:nvPr/>
            </p:nvSpPr>
            <p:spPr>
              <a:xfrm>
                <a:off x="4494100" y="2059975"/>
                <a:ext cx="778175" cy="376200"/>
              </a:xfrm>
              <a:custGeom>
                <a:avLst/>
                <a:gdLst/>
                <a:ahLst/>
                <a:cxnLst/>
                <a:rect l="l" t="t" r="r" b="b"/>
                <a:pathLst>
                  <a:path w="31127" h="15048" extrusionOk="0">
                    <a:moveTo>
                      <a:pt x="1033" y="0"/>
                    </a:moveTo>
                    <a:lnTo>
                      <a:pt x="738" y="74"/>
                    </a:lnTo>
                    <a:lnTo>
                      <a:pt x="516" y="221"/>
                    </a:lnTo>
                    <a:lnTo>
                      <a:pt x="369" y="369"/>
                    </a:lnTo>
                    <a:lnTo>
                      <a:pt x="221" y="516"/>
                    </a:lnTo>
                    <a:lnTo>
                      <a:pt x="74" y="738"/>
                    </a:lnTo>
                    <a:lnTo>
                      <a:pt x="0" y="959"/>
                    </a:lnTo>
                    <a:lnTo>
                      <a:pt x="0" y="1254"/>
                    </a:lnTo>
                    <a:lnTo>
                      <a:pt x="0" y="15047"/>
                    </a:lnTo>
                    <a:lnTo>
                      <a:pt x="31126" y="15047"/>
                    </a:lnTo>
                    <a:lnTo>
                      <a:pt x="31126" y="1254"/>
                    </a:lnTo>
                    <a:lnTo>
                      <a:pt x="31126" y="959"/>
                    </a:lnTo>
                    <a:lnTo>
                      <a:pt x="31053" y="738"/>
                    </a:lnTo>
                    <a:lnTo>
                      <a:pt x="30905" y="516"/>
                    </a:lnTo>
                    <a:lnTo>
                      <a:pt x="30758" y="369"/>
                    </a:lnTo>
                    <a:lnTo>
                      <a:pt x="30610" y="221"/>
                    </a:lnTo>
                    <a:lnTo>
                      <a:pt x="30389" y="74"/>
                    </a:lnTo>
                    <a:lnTo>
                      <a:pt x="3009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48"/>
              <p:cNvSpPr/>
              <p:nvPr/>
            </p:nvSpPr>
            <p:spPr>
              <a:xfrm>
                <a:off x="4490400" y="2056275"/>
                <a:ext cx="785550" cy="383575"/>
              </a:xfrm>
              <a:custGeom>
                <a:avLst/>
                <a:gdLst/>
                <a:ahLst/>
                <a:cxnLst/>
                <a:rect l="l" t="t" r="r" b="b"/>
                <a:pathLst>
                  <a:path w="31422" h="15343" extrusionOk="0">
                    <a:moveTo>
                      <a:pt x="30242" y="296"/>
                    </a:moveTo>
                    <a:lnTo>
                      <a:pt x="30463" y="369"/>
                    </a:lnTo>
                    <a:lnTo>
                      <a:pt x="30832" y="591"/>
                    </a:lnTo>
                    <a:lnTo>
                      <a:pt x="31053" y="959"/>
                    </a:lnTo>
                    <a:lnTo>
                      <a:pt x="31127" y="1181"/>
                    </a:lnTo>
                    <a:lnTo>
                      <a:pt x="31127" y="1402"/>
                    </a:lnTo>
                    <a:lnTo>
                      <a:pt x="31127" y="15047"/>
                    </a:lnTo>
                    <a:lnTo>
                      <a:pt x="296" y="15047"/>
                    </a:lnTo>
                    <a:lnTo>
                      <a:pt x="296" y="1402"/>
                    </a:lnTo>
                    <a:lnTo>
                      <a:pt x="296" y="1181"/>
                    </a:lnTo>
                    <a:lnTo>
                      <a:pt x="369" y="959"/>
                    </a:lnTo>
                    <a:lnTo>
                      <a:pt x="591" y="591"/>
                    </a:lnTo>
                    <a:lnTo>
                      <a:pt x="959" y="369"/>
                    </a:lnTo>
                    <a:lnTo>
                      <a:pt x="1181" y="296"/>
                    </a:lnTo>
                    <a:close/>
                    <a:moveTo>
                      <a:pt x="1107" y="1"/>
                    </a:moveTo>
                    <a:lnTo>
                      <a:pt x="886" y="74"/>
                    </a:lnTo>
                    <a:lnTo>
                      <a:pt x="591" y="222"/>
                    </a:lnTo>
                    <a:lnTo>
                      <a:pt x="443" y="369"/>
                    </a:lnTo>
                    <a:lnTo>
                      <a:pt x="222" y="591"/>
                    </a:lnTo>
                    <a:lnTo>
                      <a:pt x="74" y="886"/>
                    </a:lnTo>
                    <a:lnTo>
                      <a:pt x="1" y="1107"/>
                    </a:lnTo>
                    <a:lnTo>
                      <a:pt x="1" y="1402"/>
                    </a:lnTo>
                    <a:lnTo>
                      <a:pt x="1" y="15195"/>
                    </a:lnTo>
                    <a:lnTo>
                      <a:pt x="74" y="15269"/>
                    </a:lnTo>
                    <a:lnTo>
                      <a:pt x="148" y="15343"/>
                    </a:lnTo>
                    <a:lnTo>
                      <a:pt x="31274" y="15343"/>
                    </a:lnTo>
                    <a:lnTo>
                      <a:pt x="31422" y="15269"/>
                    </a:lnTo>
                    <a:lnTo>
                      <a:pt x="31422" y="15195"/>
                    </a:lnTo>
                    <a:lnTo>
                      <a:pt x="31422" y="1402"/>
                    </a:lnTo>
                    <a:lnTo>
                      <a:pt x="31422" y="1107"/>
                    </a:lnTo>
                    <a:lnTo>
                      <a:pt x="31348" y="886"/>
                    </a:lnTo>
                    <a:lnTo>
                      <a:pt x="31201" y="591"/>
                    </a:lnTo>
                    <a:lnTo>
                      <a:pt x="30979" y="369"/>
                    </a:lnTo>
                    <a:lnTo>
                      <a:pt x="30832" y="222"/>
                    </a:lnTo>
                    <a:lnTo>
                      <a:pt x="30537" y="74"/>
                    </a:lnTo>
                    <a:lnTo>
                      <a:pt x="3031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48"/>
              <p:cNvSpPr/>
              <p:nvPr/>
            </p:nvSpPr>
            <p:spPr>
              <a:xfrm>
                <a:off x="4833375" y="1554725"/>
                <a:ext cx="173375" cy="376175"/>
              </a:xfrm>
              <a:custGeom>
                <a:avLst/>
                <a:gdLst/>
                <a:ahLst/>
                <a:cxnLst/>
                <a:rect l="l" t="t" r="r" b="b"/>
                <a:pathLst>
                  <a:path w="6935" h="15047" extrusionOk="0">
                    <a:moveTo>
                      <a:pt x="6787" y="0"/>
                    </a:moveTo>
                    <a:lnTo>
                      <a:pt x="6713" y="74"/>
                    </a:lnTo>
                    <a:lnTo>
                      <a:pt x="6639" y="148"/>
                    </a:lnTo>
                    <a:lnTo>
                      <a:pt x="6639" y="11138"/>
                    </a:lnTo>
                    <a:lnTo>
                      <a:pt x="148" y="11138"/>
                    </a:lnTo>
                    <a:lnTo>
                      <a:pt x="74" y="11212"/>
                    </a:lnTo>
                    <a:lnTo>
                      <a:pt x="1" y="11285"/>
                    </a:lnTo>
                    <a:lnTo>
                      <a:pt x="1" y="14899"/>
                    </a:lnTo>
                    <a:lnTo>
                      <a:pt x="74" y="15047"/>
                    </a:lnTo>
                    <a:lnTo>
                      <a:pt x="296" y="15047"/>
                    </a:lnTo>
                    <a:lnTo>
                      <a:pt x="296" y="14899"/>
                    </a:lnTo>
                    <a:lnTo>
                      <a:pt x="296" y="11433"/>
                    </a:lnTo>
                    <a:lnTo>
                      <a:pt x="6934" y="11433"/>
                    </a:lnTo>
                    <a:lnTo>
                      <a:pt x="6934" y="11285"/>
                    </a:lnTo>
                    <a:lnTo>
                      <a:pt x="6934" y="148"/>
                    </a:lnTo>
                    <a:lnTo>
                      <a:pt x="6934" y="74"/>
                    </a:lnTo>
                    <a:lnTo>
                      <a:pt x="678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48"/>
              <p:cNvSpPr/>
              <p:nvPr/>
            </p:nvSpPr>
            <p:spPr>
              <a:xfrm>
                <a:off x="5001175" y="1718825"/>
                <a:ext cx="9407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296" extrusionOk="0">
                    <a:moveTo>
                      <a:pt x="148" y="1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296"/>
                    </a:lnTo>
                    <a:lnTo>
                      <a:pt x="3689" y="296"/>
                    </a:lnTo>
                    <a:lnTo>
                      <a:pt x="3762" y="148"/>
                    </a:lnTo>
                    <a:lnTo>
                      <a:pt x="3689" y="74"/>
                    </a:lnTo>
                    <a:lnTo>
                      <a:pt x="361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48"/>
              <p:cNvSpPr/>
              <p:nvPr/>
            </p:nvSpPr>
            <p:spPr>
              <a:xfrm>
                <a:off x="4569700" y="1243075"/>
                <a:ext cx="335625" cy="64575"/>
              </a:xfrm>
              <a:custGeom>
                <a:avLst/>
                <a:gdLst/>
                <a:ahLst/>
                <a:cxnLst/>
                <a:rect l="l" t="t" r="r" b="b"/>
                <a:pathLst>
                  <a:path w="13425" h="2583" extrusionOk="0">
                    <a:moveTo>
                      <a:pt x="0" y="1"/>
                    </a:moveTo>
                    <a:lnTo>
                      <a:pt x="0" y="2582"/>
                    </a:lnTo>
                    <a:lnTo>
                      <a:pt x="13424" y="2582"/>
                    </a:lnTo>
                    <a:lnTo>
                      <a:pt x="134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48"/>
              <p:cNvSpPr/>
              <p:nvPr/>
            </p:nvSpPr>
            <p:spPr>
              <a:xfrm>
                <a:off x="4566000" y="1239400"/>
                <a:ext cx="3430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13720" h="2877" extrusionOk="0">
                    <a:moveTo>
                      <a:pt x="13425" y="295"/>
                    </a:moveTo>
                    <a:lnTo>
                      <a:pt x="13425" y="2582"/>
                    </a:lnTo>
                    <a:lnTo>
                      <a:pt x="296" y="2582"/>
                    </a:lnTo>
                    <a:lnTo>
                      <a:pt x="296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2729"/>
                    </a:lnTo>
                    <a:lnTo>
                      <a:pt x="74" y="2803"/>
                    </a:lnTo>
                    <a:lnTo>
                      <a:pt x="148" y="2877"/>
                    </a:lnTo>
                    <a:lnTo>
                      <a:pt x="13572" y="2877"/>
                    </a:lnTo>
                    <a:lnTo>
                      <a:pt x="13646" y="2803"/>
                    </a:lnTo>
                    <a:lnTo>
                      <a:pt x="13720" y="2729"/>
                    </a:lnTo>
                    <a:lnTo>
                      <a:pt x="13720" y="148"/>
                    </a:lnTo>
                    <a:lnTo>
                      <a:pt x="13646" y="74"/>
                    </a:lnTo>
                    <a:lnTo>
                      <a:pt x="1357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48"/>
              <p:cNvSpPr/>
              <p:nvPr/>
            </p:nvSpPr>
            <p:spPr>
              <a:xfrm>
                <a:off x="4672950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74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74" y="2729"/>
                    </a:lnTo>
                    <a:lnTo>
                      <a:pt x="148" y="2803"/>
                    </a:lnTo>
                    <a:lnTo>
                      <a:pt x="296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48"/>
              <p:cNvSpPr/>
              <p:nvPr/>
            </p:nvSpPr>
            <p:spPr>
              <a:xfrm>
                <a:off x="4695075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75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75" y="2729"/>
                    </a:lnTo>
                    <a:lnTo>
                      <a:pt x="148" y="2803"/>
                    </a:lnTo>
                    <a:lnTo>
                      <a:pt x="296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48"/>
              <p:cNvSpPr/>
              <p:nvPr/>
            </p:nvSpPr>
            <p:spPr>
              <a:xfrm>
                <a:off x="4717200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75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75" y="2729"/>
                    </a:lnTo>
                    <a:lnTo>
                      <a:pt x="148" y="2803"/>
                    </a:lnTo>
                    <a:lnTo>
                      <a:pt x="296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48"/>
              <p:cNvSpPr/>
              <p:nvPr/>
            </p:nvSpPr>
            <p:spPr>
              <a:xfrm>
                <a:off x="4741175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1" y="2729"/>
                    </a:lnTo>
                    <a:lnTo>
                      <a:pt x="148" y="2803"/>
                    </a:lnTo>
                    <a:lnTo>
                      <a:pt x="222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48"/>
              <p:cNvSpPr/>
              <p:nvPr/>
            </p:nvSpPr>
            <p:spPr>
              <a:xfrm>
                <a:off x="4763300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1" y="2729"/>
                    </a:lnTo>
                    <a:lnTo>
                      <a:pt x="148" y="2803"/>
                    </a:lnTo>
                    <a:lnTo>
                      <a:pt x="222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48"/>
              <p:cNvSpPr/>
              <p:nvPr/>
            </p:nvSpPr>
            <p:spPr>
              <a:xfrm>
                <a:off x="4785425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1" y="0"/>
                    </a:moveTo>
                    <a:lnTo>
                      <a:pt x="1" y="148"/>
                    </a:lnTo>
                    <a:lnTo>
                      <a:pt x="1" y="2656"/>
                    </a:lnTo>
                    <a:lnTo>
                      <a:pt x="1" y="2729"/>
                    </a:lnTo>
                    <a:lnTo>
                      <a:pt x="148" y="2803"/>
                    </a:lnTo>
                    <a:lnTo>
                      <a:pt x="222" y="2729"/>
                    </a:lnTo>
                    <a:lnTo>
                      <a:pt x="296" y="2656"/>
                    </a:lnTo>
                    <a:lnTo>
                      <a:pt x="296" y="148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48"/>
              <p:cNvSpPr/>
              <p:nvPr/>
            </p:nvSpPr>
            <p:spPr>
              <a:xfrm>
                <a:off x="4807575" y="1239400"/>
                <a:ext cx="7400" cy="701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4" extrusionOk="0">
                    <a:moveTo>
                      <a:pt x="0" y="0"/>
                    </a:moveTo>
                    <a:lnTo>
                      <a:pt x="0" y="148"/>
                    </a:lnTo>
                    <a:lnTo>
                      <a:pt x="0" y="2656"/>
                    </a:lnTo>
                    <a:lnTo>
                      <a:pt x="0" y="2729"/>
                    </a:lnTo>
                    <a:lnTo>
                      <a:pt x="148" y="2803"/>
                    </a:lnTo>
                    <a:lnTo>
                      <a:pt x="221" y="2729"/>
                    </a:lnTo>
                    <a:lnTo>
                      <a:pt x="295" y="2656"/>
                    </a:lnTo>
                    <a:lnTo>
                      <a:pt x="295" y="148"/>
                    </a:lnTo>
                    <a:lnTo>
                      <a:pt x="22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48"/>
              <p:cNvSpPr/>
              <p:nvPr/>
            </p:nvSpPr>
            <p:spPr>
              <a:xfrm>
                <a:off x="4735650" y="1204350"/>
                <a:ext cx="234200" cy="494225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9769" extrusionOk="0">
                    <a:moveTo>
                      <a:pt x="6491" y="1"/>
                    </a:moveTo>
                    <a:lnTo>
                      <a:pt x="5975" y="75"/>
                    </a:lnTo>
                    <a:lnTo>
                      <a:pt x="5459" y="222"/>
                    </a:lnTo>
                    <a:lnTo>
                      <a:pt x="5016" y="517"/>
                    </a:lnTo>
                    <a:lnTo>
                      <a:pt x="4647" y="886"/>
                    </a:lnTo>
                    <a:lnTo>
                      <a:pt x="4352" y="1329"/>
                    </a:lnTo>
                    <a:lnTo>
                      <a:pt x="4131" y="1771"/>
                    </a:lnTo>
                    <a:lnTo>
                      <a:pt x="148" y="16154"/>
                    </a:lnTo>
                    <a:lnTo>
                      <a:pt x="0" y="16744"/>
                    </a:lnTo>
                    <a:lnTo>
                      <a:pt x="0" y="17261"/>
                    </a:lnTo>
                    <a:lnTo>
                      <a:pt x="74" y="17777"/>
                    </a:lnTo>
                    <a:lnTo>
                      <a:pt x="222" y="18219"/>
                    </a:lnTo>
                    <a:lnTo>
                      <a:pt x="517" y="18662"/>
                    </a:lnTo>
                    <a:lnTo>
                      <a:pt x="886" y="19104"/>
                    </a:lnTo>
                    <a:lnTo>
                      <a:pt x="1328" y="19400"/>
                    </a:lnTo>
                    <a:lnTo>
                      <a:pt x="1771" y="19621"/>
                    </a:lnTo>
                    <a:lnTo>
                      <a:pt x="2361" y="19768"/>
                    </a:lnTo>
                    <a:lnTo>
                      <a:pt x="2877" y="19768"/>
                    </a:lnTo>
                    <a:lnTo>
                      <a:pt x="3393" y="19695"/>
                    </a:lnTo>
                    <a:lnTo>
                      <a:pt x="3836" y="19473"/>
                    </a:lnTo>
                    <a:lnTo>
                      <a:pt x="4278" y="19252"/>
                    </a:lnTo>
                    <a:lnTo>
                      <a:pt x="4721" y="18883"/>
                    </a:lnTo>
                    <a:lnTo>
                      <a:pt x="5016" y="18441"/>
                    </a:lnTo>
                    <a:lnTo>
                      <a:pt x="5237" y="17924"/>
                    </a:lnTo>
                    <a:lnTo>
                      <a:pt x="9220" y="3541"/>
                    </a:lnTo>
                    <a:lnTo>
                      <a:pt x="9368" y="3025"/>
                    </a:lnTo>
                    <a:lnTo>
                      <a:pt x="9368" y="2509"/>
                    </a:lnTo>
                    <a:lnTo>
                      <a:pt x="9294" y="1992"/>
                    </a:lnTo>
                    <a:lnTo>
                      <a:pt x="9073" y="1476"/>
                    </a:lnTo>
                    <a:lnTo>
                      <a:pt x="8852" y="1033"/>
                    </a:lnTo>
                    <a:lnTo>
                      <a:pt x="8483" y="665"/>
                    </a:lnTo>
                    <a:lnTo>
                      <a:pt x="8040" y="370"/>
                    </a:lnTo>
                    <a:lnTo>
                      <a:pt x="7524" y="148"/>
                    </a:lnTo>
                    <a:lnTo>
                      <a:pt x="7008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48"/>
              <p:cNvSpPr/>
              <p:nvPr/>
            </p:nvSpPr>
            <p:spPr>
              <a:xfrm>
                <a:off x="4731950" y="1200675"/>
                <a:ext cx="241600" cy="501575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20063" extrusionOk="0">
                    <a:moveTo>
                      <a:pt x="7229" y="295"/>
                    </a:moveTo>
                    <a:lnTo>
                      <a:pt x="7598" y="443"/>
                    </a:lnTo>
                    <a:lnTo>
                      <a:pt x="8114" y="664"/>
                    </a:lnTo>
                    <a:lnTo>
                      <a:pt x="8483" y="959"/>
                    </a:lnTo>
                    <a:lnTo>
                      <a:pt x="8852" y="1254"/>
                    </a:lnTo>
                    <a:lnTo>
                      <a:pt x="9073" y="1697"/>
                    </a:lnTo>
                    <a:lnTo>
                      <a:pt x="9295" y="2139"/>
                    </a:lnTo>
                    <a:lnTo>
                      <a:pt x="9368" y="2656"/>
                    </a:lnTo>
                    <a:lnTo>
                      <a:pt x="9368" y="3172"/>
                    </a:lnTo>
                    <a:lnTo>
                      <a:pt x="9221" y="3688"/>
                    </a:lnTo>
                    <a:lnTo>
                      <a:pt x="5238" y="18071"/>
                    </a:lnTo>
                    <a:lnTo>
                      <a:pt x="5238" y="18145"/>
                    </a:lnTo>
                    <a:lnTo>
                      <a:pt x="4943" y="18661"/>
                    </a:lnTo>
                    <a:lnTo>
                      <a:pt x="4648" y="19030"/>
                    </a:lnTo>
                    <a:lnTo>
                      <a:pt x="4279" y="19399"/>
                    </a:lnTo>
                    <a:lnTo>
                      <a:pt x="3836" y="19620"/>
                    </a:lnTo>
                    <a:lnTo>
                      <a:pt x="3394" y="19768"/>
                    </a:lnTo>
                    <a:lnTo>
                      <a:pt x="2878" y="19842"/>
                    </a:lnTo>
                    <a:lnTo>
                      <a:pt x="2435" y="19768"/>
                    </a:lnTo>
                    <a:lnTo>
                      <a:pt x="1919" y="19694"/>
                    </a:lnTo>
                    <a:lnTo>
                      <a:pt x="1476" y="19473"/>
                    </a:lnTo>
                    <a:lnTo>
                      <a:pt x="1034" y="19104"/>
                    </a:lnTo>
                    <a:lnTo>
                      <a:pt x="739" y="18735"/>
                    </a:lnTo>
                    <a:lnTo>
                      <a:pt x="444" y="18366"/>
                    </a:lnTo>
                    <a:lnTo>
                      <a:pt x="296" y="17850"/>
                    </a:lnTo>
                    <a:lnTo>
                      <a:pt x="222" y="17408"/>
                    </a:lnTo>
                    <a:lnTo>
                      <a:pt x="296" y="16891"/>
                    </a:lnTo>
                    <a:lnTo>
                      <a:pt x="444" y="16375"/>
                    </a:lnTo>
                    <a:lnTo>
                      <a:pt x="4426" y="1992"/>
                    </a:lnTo>
                    <a:lnTo>
                      <a:pt x="4574" y="1623"/>
                    </a:lnTo>
                    <a:lnTo>
                      <a:pt x="4795" y="1254"/>
                    </a:lnTo>
                    <a:lnTo>
                      <a:pt x="5017" y="959"/>
                    </a:lnTo>
                    <a:lnTo>
                      <a:pt x="5312" y="738"/>
                    </a:lnTo>
                    <a:lnTo>
                      <a:pt x="5680" y="517"/>
                    </a:lnTo>
                    <a:lnTo>
                      <a:pt x="6049" y="369"/>
                    </a:lnTo>
                    <a:lnTo>
                      <a:pt x="6418" y="295"/>
                    </a:lnTo>
                    <a:close/>
                    <a:moveTo>
                      <a:pt x="6639" y="0"/>
                    </a:moveTo>
                    <a:lnTo>
                      <a:pt x="6049" y="74"/>
                    </a:lnTo>
                    <a:lnTo>
                      <a:pt x="5533" y="295"/>
                    </a:lnTo>
                    <a:lnTo>
                      <a:pt x="5090" y="517"/>
                    </a:lnTo>
                    <a:lnTo>
                      <a:pt x="4648" y="885"/>
                    </a:lnTo>
                    <a:lnTo>
                      <a:pt x="4353" y="1402"/>
                    </a:lnTo>
                    <a:lnTo>
                      <a:pt x="4131" y="1918"/>
                    </a:lnTo>
                    <a:lnTo>
                      <a:pt x="148" y="16301"/>
                    </a:lnTo>
                    <a:lnTo>
                      <a:pt x="1" y="16817"/>
                    </a:lnTo>
                    <a:lnTo>
                      <a:pt x="1" y="17408"/>
                    </a:lnTo>
                    <a:lnTo>
                      <a:pt x="75" y="17924"/>
                    </a:lnTo>
                    <a:lnTo>
                      <a:pt x="296" y="18440"/>
                    </a:lnTo>
                    <a:lnTo>
                      <a:pt x="517" y="18956"/>
                    </a:lnTo>
                    <a:lnTo>
                      <a:pt x="960" y="19325"/>
                    </a:lnTo>
                    <a:lnTo>
                      <a:pt x="1402" y="19694"/>
                    </a:lnTo>
                    <a:lnTo>
                      <a:pt x="1919" y="19915"/>
                    </a:lnTo>
                    <a:lnTo>
                      <a:pt x="2361" y="19989"/>
                    </a:lnTo>
                    <a:lnTo>
                      <a:pt x="2804" y="20063"/>
                    </a:lnTo>
                    <a:lnTo>
                      <a:pt x="3246" y="20063"/>
                    </a:lnTo>
                    <a:lnTo>
                      <a:pt x="3689" y="19915"/>
                    </a:lnTo>
                    <a:lnTo>
                      <a:pt x="4131" y="19768"/>
                    </a:lnTo>
                    <a:lnTo>
                      <a:pt x="4500" y="19547"/>
                    </a:lnTo>
                    <a:lnTo>
                      <a:pt x="4795" y="19251"/>
                    </a:lnTo>
                    <a:lnTo>
                      <a:pt x="5090" y="18956"/>
                    </a:lnTo>
                    <a:lnTo>
                      <a:pt x="5385" y="18514"/>
                    </a:lnTo>
                    <a:lnTo>
                      <a:pt x="5533" y="18145"/>
                    </a:lnTo>
                    <a:lnTo>
                      <a:pt x="9516" y="3762"/>
                    </a:lnTo>
                    <a:lnTo>
                      <a:pt x="9663" y="3172"/>
                    </a:lnTo>
                    <a:lnTo>
                      <a:pt x="9663" y="2656"/>
                    </a:lnTo>
                    <a:lnTo>
                      <a:pt x="9590" y="2066"/>
                    </a:lnTo>
                    <a:lnTo>
                      <a:pt x="9368" y="1549"/>
                    </a:lnTo>
                    <a:lnTo>
                      <a:pt x="9073" y="1107"/>
                    </a:lnTo>
                    <a:lnTo>
                      <a:pt x="8705" y="664"/>
                    </a:lnTo>
                    <a:lnTo>
                      <a:pt x="8262" y="369"/>
                    </a:lnTo>
                    <a:lnTo>
                      <a:pt x="7746" y="148"/>
                    </a:lnTo>
                    <a:lnTo>
                      <a:pt x="715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48"/>
              <p:cNvSpPr/>
              <p:nvPr/>
            </p:nvSpPr>
            <p:spPr>
              <a:xfrm>
                <a:off x="4377925" y="1477275"/>
                <a:ext cx="90375" cy="105125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4205" extrusionOk="0">
                    <a:moveTo>
                      <a:pt x="517" y="0"/>
                    </a:moveTo>
                    <a:lnTo>
                      <a:pt x="0" y="4204"/>
                    </a:lnTo>
                    <a:lnTo>
                      <a:pt x="3614" y="2065"/>
                    </a:lnTo>
                    <a:lnTo>
                      <a:pt x="51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48"/>
              <p:cNvSpPr/>
              <p:nvPr/>
            </p:nvSpPr>
            <p:spPr>
              <a:xfrm>
                <a:off x="4374225" y="1473575"/>
                <a:ext cx="97750" cy="11252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4501" extrusionOk="0">
                    <a:moveTo>
                      <a:pt x="812" y="443"/>
                    </a:moveTo>
                    <a:lnTo>
                      <a:pt x="3467" y="2213"/>
                    </a:lnTo>
                    <a:lnTo>
                      <a:pt x="296" y="4057"/>
                    </a:lnTo>
                    <a:lnTo>
                      <a:pt x="812" y="443"/>
                    </a:lnTo>
                    <a:close/>
                    <a:moveTo>
                      <a:pt x="591" y="1"/>
                    </a:moveTo>
                    <a:lnTo>
                      <a:pt x="517" y="148"/>
                    </a:lnTo>
                    <a:lnTo>
                      <a:pt x="1" y="4279"/>
                    </a:lnTo>
                    <a:lnTo>
                      <a:pt x="1" y="4352"/>
                    </a:lnTo>
                    <a:lnTo>
                      <a:pt x="74" y="4426"/>
                    </a:lnTo>
                    <a:lnTo>
                      <a:pt x="148" y="4500"/>
                    </a:lnTo>
                    <a:lnTo>
                      <a:pt x="222" y="4426"/>
                    </a:lnTo>
                    <a:lnTo>
                      <a:pt x="3836" y="2287"/>
                    </a:lnTo>
                    <a:lnTo>
                      <a:pt x="3910" y="2213"/>
                    </a:lnTo>
                    <a:lnTo>
                      <a:pt x="3836" y="2066"/>
                    </a:lnTo>
                    <a:lnTo>
                      <a:pt x="73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48"/>
              <p:cNvSpPr/>
              <p:nvPr/>
            </p:nvSpPr>
            <p:spPr>
              <a:xfrm>
                <a:off x="4435075" y="1239400"/>
                <a:ext cx="180750" cy="236050"/>
              </a:xfrm>
              <a:custGeom>
                <a:avLst/>
                <a:gdLst/>
                <a:ahLst/>
                <a:cxnLst/>
                <a:rect l="l" t="t" r="r" b="b"/>
                <a:pathLst>
                  <a:path w="7230" h="9442" extrusionOk="0">
                    <a:moveTo>
                      <a:pt x="5533" y="0"/>
                    </a:moveTo>
                    <a:lnTo>
                      <a:pt x="1" y="8261"/>
                    </a:lnTo>
                    <a:lnTo>
                      <a:pt x="1771" y="9441"/>
                    </a:lnTo>
                    <a:lnTo>
                      <a:pt x="7229" y="1180"/>
                    </a:lnTo>
                    <a:lnTo>
                      <a:pt x="55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48"/>
              <p:cNvSpPr/>
              <p:nvPr/>
            </p:nvSpPr>
            <p:spPr>
              <a:xfrm>
                <a:off x="4433250" y="1235700"/>
                <a:ext cx="186250" cy="243425"/>
              </a:xfrm>
              <a:custGeom>
                <a:avLst/>
                <a:gdLst/>
                <a:ahLst/>
                <a:cxnLst/>
                <a:rect l="l" t="t" r="r" b="b"/>
                <a:pathLst>
                  <a:path w="7450" h="9737" extrusionOk="0">
                    <a:moveTo>
                      <a:pt x="5606" y="370"/>
                    </a:moveTo>
                    <a:lnTo>
                      <a:pt x="7081" y="1328"/>
                    </a:lnTo>
                    <a:lnTo>
                      <a:pt x="1770" y="9368"/>
                    </a:lnTo>
                    <a:lnTo>
                      <a:pt x="295" y="8409"/>
                    </a:lnTo>
                    <a:lnTo>
                      <a:pt x="5606" y="370"/>
                    </a:lnTo>
                    <a:close/>
                    <a:moveTo>
                      <a:pt x="5532" y="1"/>
                    </a:moveTo>
                    <a:lnTo>
                      <a:pt x="5458" y="75"/>
                    </a:lnTo>
                    <a:lnTo>
                      <a:pt x="0" y="8336"/>
                    </a:lnTo>
                    <a:lnTo>
                      <a:pt x="0" y="8483"/>
                    </a:lnTo>
                    <a:lnTo>
                      <a:pt x="0" y="8557"/>
                    </a:lnTo>
                    <a:lnTo>
                      <a:pt x="1770" y="9663"/>
                    </a:lnTo>
                    <a:lnTo>
                      <a:pt x="1844" y="9737"/>
                    </a:lnTo>
                    <a:lnTo>
                      <a:pt x="1918" y="9663"/>
                    </a:lnTo>
                    <a:lnTo>
                      <a:pt x="7450" y="1402"/>
                    </a:lnTo>
                    <a:lnTo>
                      <a:pt x="7450" y="1255"/>
                    </a:lnTo>
                    <a:lnTo>
                      <a:pt x="7376" y="1181"/>
                    </a:lnTo>
                    <a:lnTo>
                      <a:pt x="5679" y="75"/>
                    </a:lnTo>
                    <a:lnTo>
                      <a:pt x="567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48"/>
              <p:cNvSpPr/>
              <p:nvPr/>
            </p:nvSpPr>
            <p:spPr>
              <a:xfrm>
                <a:off x="4387150" y="1318675"/>
                <a:ext cx="191775" cy="212100"/>
              </a:xfrm>
              <a:custGeom>
                <a:avLst/>
                <a:gdLst/>
                <a:ahLst/>
                <a:cxnLst/>
                <a:rect l="l" t="t" r="r" b="b"/>
                <a:pathLst>
                  <a:path w="7671" h="8484" extrusionOk="0">
                    <a:moveTo>
                      <a:pt x="3983" y="1"/>
                    </a:moveTo>
                    <a:lnTo>
                      <a:pt x="74" y="5828"/>
                    </a:lnTo>
                    <a:lnTo>
                      <a:pt x="0" y="5975"/>
                    </a:lnTo>
                    <a:lnTo>
                      <a:pt x="0" y="6197"/>
                    </a:lnTo>
                    <a:lnTo>
                      <a:pt x="74" y="6344"/>
                    </a:lnTo>
                    <a:lnTo>
                      <a:pt x="221" y="6492"/>
                    </a:lnTo>
                    <a:lnTo>
                      <a:pt x="3098" y="8409"/>
                    </a:lnTo>
                    <a:lnTo>
                      <a:pt x="3245" y="8483"/>
                    </a:lnTo>
                    <a:lnTo>
                      <a:pt x="3467" y="8483"/>
                    </a:lnTo>
                    <a:lnTo>
                      <a:pt x="3614" y="8409"/>
                    </a:lnTo>
                    <a:lnTo>
                      <a:pt x="3762" y="8262"/>
                    </a:lnTo>
                    <a:lnTo>
                      <a:pt x="7671" y="2435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48"/>
              <p:cNvSpPr/>
              <p:nvPr/>
            </p:nvSpPr>
            <p:spPr>
              <a:xfrm>
                <a:off x="4383450" y="1315000"/>
                <a:ext cx="199175" cy="219450"/>
              </a:xfrm>
              <a:custGeom>
                <a:avLst/>
                <a:gdLst/>
                <a:ahLst/>
                <a:cxnLst/>
                <a:rect l="l" t="t" r="r" b="b"/>
                <a:pathLst>
                  <a:path w="7967" h="8778" extrusionOk="0">
                    <a:moveTo>
                      <a:pt x="4131" y="295"/>
                    </a:moveTo>
                    <a:lnTo>
                      <a:pt x="7598" y="2582"/>
                    </a:lnTo>
                    <a:lnTo>
                      <a:pt x="3762" y="8335"/>
                    </a:lnTo>
                    <a:lnTo>
                      <a:pt x="3688" y="8409"/>
                    </a:lnTo>
                    <a:lnTo>
                      <a:pt x="3541" y="8483"/>
                    </a:lnTo>
                    <a:lnTo>
                      <a:pt x="3393" y="8483"/>
                    </a:lnTo>
                    <a:lnTo>
                      <a:pt x="3246" y="8409"/>
                    </a:lnTo>
                    <a:lnTo>
                      <a:pt x="443" y="6565"/>
                    </a:lnTo>
                    <a:lnTo>
                      <a:pt x="369" y="6417"/>
                    </a:lnTo>
                    <a:lnTo>
                      <a:pt x="296" y="6344"/>
                    </a:lnTo>
                    <a:lnTo>
                      <a:pt x="296" y="6196"/>
                    </a:lnTo>
                    <a:lnTo>
                      <a:pt x="369" y="6049"/>
                    </a:lnTo>
                    <a:lnTo>
                      <a:pt x="4131" y="295"/>
                    </a:lnTo>
                    <a:close/>
                    <a:moveTo>
                      <a:pt x="3984" y="0"/>
                    </a:moveTo>
                    <a:lnTo>
                      <a:pt x="148" y="5827"/>
                    </a:lnTo>
                    <a:lnTo>
                      <a:pt x="1" y="6122"/>
                    </a:lnTo>
                    <a:lnTo>
                      <a:pt x="1" y="6344"/>
                    </a:lnTo>
                    <a:lnTo>
                      <a:pt x="148" y="6565"/>
                    </a:lnTo>
                    <a:lnTo>
                      <a:pt x="296" y="6786"/>
                    </a:lnTo>
                    <a:lnTo>
                      <a:pt x="3098" y="8630"/>
                    </a:lnTo>
                    <a:lnTo>
                      <a:pt x="3320" y="8704"/>
                    </a:lnTo>
                    <a:lnTo>
                      <a:pt x="3467" y="8778"/>
                    </a:lnTo>
                    <a:lnTo>
                      <a:pt x="3836" y="8704"/>
                    </a:lnTo>
                    <a:lnTo>
                      <a:pt x="4057" y="8483"/>
                    </a:lnTo>
                    <a:lnTo>
                      <a:pt x="7893" y="2656"/>
                    </a:lnTo>
                    <a:lnTo>
                      <a:pt x="7966" y="2508"/>
                    </a:lnTo>
                    <a:lnTo>
                      <a:pt x="7893" y="2434"/>
                    </a:lnTo>
                    <a:lnTo>
                      <a:pt x="420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48"/>
              <p:cNvSpPr/>
              <p:nvPr/>
            </p:nvSpPr>
            <p:spPr>
              <a:xfrm>
                <a:off x="4514375" y="1196975"/>
                <a:ext cx="140175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5607" extrusionOk="0">
                    <a:moveTo>
                      <a:pt x="2803" y="1"/>
                    </a:moveTo>
                    <a:lnTo>
                      <a:pt x="2287" y="75"/>
                    </a:lnTo>
                    <a:lnTo>
                      <a:pt x="1771" y="222"/>
                    </a:lnTo>
                    <a:lnTo>
                      <a:pt x="1254" y="517"/>
                    </a:lnTo>
                    <a:lnTo>
                      <a:pt x="812" y="886"/>
                    </a:lnTo>
                    <a:lnTo>
                      <a:pt x="517" y="1255"/>
                    </a:lnTo>
                    <a:lnTo>
                      <a:pt x="222" y="1771"/>
                    </a:lnTo>
                    <a:lnTo>
                      <a:pt x="74" y="2287"/>
                    </a:lnTo>
                    <a:lnTo>
                      <a:pt x="0" y="2804"/>
                    </a:lnTo>
                    <a:lnTo>
                      <a:pt x="74" y="3394"/>
                    </a:lnTo>
                    <a:lnTo>
                      <a:pt x="222" y="3910"/>
                    </a:lnTo>
                    <a:lnTo>
                      <a:pt x="517" y="4426"/>
                    </a:lnTo>
                    <a:lnTo>
                      <a:pt x="812" y="4795"/>
                    </a:lnTo>
                    <a:lnTo>
                      <a:pt x="1254" y="5164"/>
                    </a:lnTo>
                    <a:lnTo>
                      <a:pt x="1771" y="5385"/>
                    </a:lnTo>
                    <a:lnTo>
                      <a:pt x="2287" y="5607"/>
                    </a:lnTo>
                    <a:lnTo>
                      <a:pt x="3393" y="5607"/>
                    </a:lnTo>
                    <a:lnTo>
                      <a:pt x="3910" y="5385"/>
                    </a:lnTo>
                    <a:lnTo>
                      <a:pt x="4426" y="5164"/>
                    </a:lnTo>
                    <a:lnTo>
                      <a:pt x="4795" y="4795"/>
                    </a:lnTo>
                    <a:lnTo>
                      <a:pt x="5164" y="4426"/>
                    </a:lnTo>
                    <a:lnTo>
                      <a:pt x="5385" y="3910"/>
                    </a:lnTo>
                    <a:lnTo>
                      <a:pt x="5606" y="3394"/>
                    </a:lnTo>
                    <a:lnTo>
                      <a:pt x="5606" y="2804"/>
                    </a:lnTo>
                    <a:lnTo>
                      <a:pt x="5606" y="2287"/>
                    </a:lnTo>
                    <a:lnTo>
                      <a:pt x="5385" y="1771"/>
                    </a:lnTo>
                    <a:lnTo>
                      <a:pt x="5164" y="1255"/>
                    </a:lnTo>
                    <a:lnTo>
                      <a:pt x="4795" y="886"/>
                    </a:lnTo>
                    <a:lnTo>
                      <a:pt x="4426" y="517"/>
                    </a:lnTo>
                    <a:lnTo>
                      <a:pt x="3910" y="222"/>
                    </a:lnTo>
                    <a:lnTo>
                      <a:pt x="3393" y="75"/>
                    </a:lnTo>
                    <a:lnTo>
                      <a:pt x="28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48"/>
              <p:cNvSpPr/>
              <p:nvPr/>
            </p:nvSpPr>
            <p:spPr>
              <a:xfrm>
                <a:off x="4510675" y="1193300"/>
                <a:ext cx="147550" cy="147550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5902" extrusionOk="0">
                    <a:moveTo>
                      <a:pt x="2951" y="295"/>
                    </a:moveTo>
                    <a:lnTo>
                      <a:pt x="3541" y="369"/>
                    </a:lnTo>
                    <a:lnTo>
                      <a:pt x="3984" y="517"/>
                    </a:lnTo>
                    <a:lnTo>
                      <a:pt x="4426" y="812"/>
                    </a:lnTo>
                    <a:lnTo>
                      <a:pt x="4869" y="1107"/>
                    </a:lnTo>
                    <a:lnTo>
                      <a:pt x="5164" y="1475"/>
                    </a:lnTo>
                    <a:lnTo>
                      <a:pt x="5459" y="1918"/>
                    </a:lnTo>
                    <a:lnTo>
                      <a:pt x="5607" y="2434"/>
                    </a:lnTo>
                    <a:lnTo>
                      <a:pt x="5607" y="2951"/>
                    </a:lnTo>
                    <a:lnTo>
                      <a:pt x="5607" y="3541"/>
                    </a:lnTo>
                    <a:lnTo>
                      <a:pt x="5459" y="3983"/>
                    </a:lnTo>
                    <a:lnTo>
                      <a:pt x="5164" y="4500"/>
                    </a:lnTo>
                    <a:lnTo>
                      <a:pt x="4869" y="4868"/>
                    </a:lnTo>
                    <a:lnTo>
                      <a:pt x="4426" y="5163"/>
                    </a:lnTo>
                    <a:lnTo>
                      <a:pt x="3984" y="5458"/>
                    </a:lnTo>
                    <a:lnTo>
                      <a:pt x="3541" y="5606"/>
                    </a:lnTo>
                    <a:lnTo>
                      <a:pt x="2435" y="5606"/>
                    </a:lnTo>
                    <a:lnTo>
                      <a:pt x="1919" y="5458"/>
                    </a:lnTo>
                    <a:lnTo>
                      <a:pt x="1476" y="5163"/>
                    </a:lnTo>
                    <a:lnTo>
                      <a:pt x="1107" y="4868"/>
                    </a:lnTo>
                    <a:lnTo>
                      <a:pt x="812" y="4500"/>
                    </a:lnTo>
                    <a:lnTo>
                      <a:pt x="517" y="3983"/>
                    </a:lnTo>
                    <a:lnTo>
                      <a:pt x="370" y="3541"/>
                    </a:lnTo>
                    <a:lnTo>
                      <a:pt x="296" y="2951"/>
                    </a:lnTo>
                    <a:lnTo>
                      <a:pt x="370" y="2434"/>
                    </a:lnTo>
                    <a:lnTo>
                      <a:pt x="517" y="1918"/>
                    </a:lnTo>
                    <a:lnTo>
                      <a:pt x="812" y="1475"/>
                    </a:lnTo>
                    <a:lnTo>
                      <a:pt x="1107" y="1107"/>
                    </a:lnTo>
                    <a:lnTo>
                      <a:pt x="1476" y="812"/>
                    </a:lnTo>
                    <a:lnTo>
                      <a:pt x="1919" y="517"/>
                    </a:lnTo>
                    <a:lnTo>
                      <a:pt x="2435" y="369"/>
                    </a:lnTo>
                    <a:lnTo>
                      <a:pt x="2951" y="295"/>
                    </a:lnTo>
                    <a:close/>
                    <a:moveTo>
                      <a:pt x="2951" y="0"/>
                    </a:moveTo>
                    <a:lnTo>
                      <a:pt x="2361" y="74"/>
                    </a:lnTo>
                    <a:lnTo>
                      <a:pt x="1845" y="295"/>
                    </a:lnTo>
                    <a:lnTo>
                      <a:pt x="1329" y="517"/>
                    </a:lnTo>
                    <a:lnTo>
                      <a:pt x="886" y="885"/>
                    </a:lnTo>
                    <a:lnTo>
                      <a:pt x="517" y="1328"/>
                    </a:lnTo>
                    <a:lnTo>
                      <a:pt x="296" y="1844"/>
                    </a:lnTo>
                    <a:lnTo>
                      <a:pt x="75" y="2361"/>
                    </a:lnTo>
                    <a:lnTo>
                      <a:pt x="1" y="2951"/>
                    </a:lnTo>
                    <a:lnTo>
                      <a:pt x="75" y="3614"/>
                    </a:lnTo>
                    <a:lnTo>
                      <a:pt x="296" y="4131"/>
                    </a:lnTo>
                    <a:lnTo>
                      <a:pt x="517" y="4647"/>
                    </a:lnTo>
                    <a:lnTo>
                      <a:pt x="886" y="5090"/>
                    </a:lnTo>
                    <a:lnTo>
                      <a:pt x="1329" y="5458"/>
                    </a:lnTo>
                    <a:lnTo>
                      <a:pt x="1845" y="5680"/>
                    </a:lnTo>
                    <a:lnTo>
                      <a:pt x="2361" y="5901"/>
                    </a:lnTo>
                    <a:lnTo>
                      <a:pt x="3541" y="5901"/>
                    </a:lnTo>
                    <a:lnTo>
                      <a:pt x="4131" y="5680"/>
                    </a:lnTo>
                    <a:lnTo>
                      <a:pt x="4648" y="5458"/>
                    </a:lnTo>
                    <a:lnTo>
                      <a:pt x="5090" y="5090"/>
                    </a:lnTo>
                    <a:lnTo>
                      <a:pt x="5459" y="4647"/>
                    </a:lnTo>
                    <a:lnTo>
                      <a:pt x="5680" y="4131"/>
                    </a:lnTo>
                    <a:lnTo>
                      <a:pt x="5902" y="3614"/>
                    </a:lnTo>
                    <a:lnTo>
                      <a:pt x="5902" y="2951"/>
                    </a:lnTo>
                    <a:lnTo>
                      <a:pt x="5902" y="2361"/>
                    </a:lnTo>
                    <a:lnTo>
                      <a:pt x="5680" y="1844"/>
                    </a:lnTo>
                    <a:lnTo>
                      <a:pt x="5459" y="1328"/>
                    </a:lnTo>
                    <a:lnTo>
                      <a:pt x="5090" y="885"/>
                    </a:lnTo>
                    <a:lnTo>
                      <a:pt x="4648" y="517"/>
                    </a:lnTo>
                    <a:lnTo>
                      <a:pt x="4131" y="295"/>
                    </a:lnTo>
                    <a:lnTo>
                      <a:pt x="3541" y="74"/>
                    </a:lnTo>
                    <a:lnTo>
                      <a:pt x="295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48"/>
              <p:cNvSpPr/>
              <p:nvPr/>
            </p:nvSpPr>
            <p:spPr>
              <a:xfrm>
                <a:off x="4551250" y="1233850"/>
                <a:ext cx="66400" cy="66425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7" extrusionOk="0">
                    <a:moveTo>
                      <a:pt x="1328" y="1"/>
                    </a:moveTo>
                    <a:lnTo>
                      <a:pt x="1107" y="75"/>
                    </a:lnTo>
                    <a:lnTo>
                      <a:pt x="812" y="149"/>
                    </a:lnTo>
                    <a:lnTo>
                      <a:pt x="591" y="296"/>
                    </a:lnTo>
                    <a:lnTo>
                      <a:pt x="443" y="444"/>
                    </a:lnTo>
                    <a:lnTo>
                      <a:pt x="222" y="591"/>
                    </a:lnTo>
                    <a:lnTo>
                      <a:pt x="148" y="812"/>
                    </a:lnTo>
                    <a:lnTo>
                      <a:pt x="74" y="1107"/>
                    </a:lnTo>
                    <a:lnTo>
                      <a:pt x="1" y="1329"/>
                    </a:lnTo>
                    <a:lnTo>
                      <a:pt x="74" y="1624"/>
                    </a:lnTo>
                    <a:lnTo>
                      <a:pt x="148" y="1845"/>
                    </a:lnTo>
                    <a:lnTo>
                      <a:pt x="222" y="2140"/>
                    </a:lnTo>
                    <a:lnTo>
                      <a:pt x="443" y="2288"/>
                    </a:lnTo>
                    <a:lnTo>
                      <a:pt x="591" y="2435"/>
                    </a:lnTo>
                    <a:lnTo>
                      <a:pt x="812" y="2583"/>
                    </a:lnTo>
                    <a:lnTo>
                      <a:pt x="1107" y="2656"/>
                    </a:lnTo>
                    <a:lnTo>
                      <a:pt x="1623" y="2656"/>
                    </a:lnTo>
                    <a:lnTo>
                      <a:pt x="1845" y="2583"/>
                    </a:lnTo>
                    <a:lnTo>
                      <a:pt x="2066" y="2435"/>
                    </a:lnTo>
                    <a:lnTo>
                      <a:pt x="2287" y="2288"/>
                    </a:lnTo>
                    <a:lnTo>
                      <a:pt x="2435" y="2140"/>
                    </a:lnTo>
                    <a:lnTo>
                      <a:pt x="2582" y="1845"/>
                    </a:lnTo>
                    <a:lnTo>
                      <a:pt x="2656" y="1624"/>
                    </a:lnTo>
                    <a:lnTo>
                      <a:pt x="2656" y="1329"/>
                    </a:lnTo>
                    <a:lnTo>
                      <a:pt x="2656" y="1107"/>
                    </a:lnTo>
                    <a:lnTo>
                      <a:pt x="2582" y="812"/>
                    </a:lnTo>
                    <a:lnTo>
                      <a:pt x="2435" y="591"/>
                    </a:lnTo>
                    <a:lnTo>
                      <a:pt x="2287" y="444"/>
                    </a:lnTo>
                    <a:lnTo>
                      <a:pt x="2066" y="296"/>
                    </a:lnTo>
                    <a:lnTo>
                      <a:pt x="1845" y="149"/>
                    </a:lnTo>
                    <a:lnTo>
                      <a:pt x="1623" y="75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48"/>
              <p:cNvSpPr/>
              <p:nvPr/>
            </p:nvSpPr>
            <p:spPr>
              <a:xfrm>
                <a:off x="4547575" y="1230175"/>
                <a:ext cx="737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2951" extrusionOk="0">
                    <a:moveTo>
                      <a:pt x="1475" y="296"/>
                    </a:moveTo>
                    <a:lnTo>
                      <a:pt x="1770" y="369"/>
                    </a:lnTo>
                    <a:lnTo>
                      <a:pt x="1992" y="443"/>
                    </a:lnTo>
                    <a:lnTo>
                      <a:pt x="2360" y="664"/>
                    </a:lnTo>
                    <a:lnTo>
                      <a:pt x="2582" y="1033"/>
                    </a:lnTo>
                    <a:lnTo>
                      <a:pt x="2655" y="1254"/>
                    </a:lnTo>
                    <a:lnTo>
                      <a:pt x="2655" y="1476"/>
                    </a:lnTo>
                    <a:lnTo>
                      <a:pt x="2655" y="1771"/>
                    </a:lnTo>
                    <a:lnTo>
                      <a:pt x="2582" y="1992"/>
                    </a:lnTo>
                    <a:lnTo>
                      <a:pt x="2360" y="2361"/>
                    </a:lnTo>
                    <a:lnTo>
                      <a:pt x="1992" y="2582"/>
                    </a:lnTo>
                    <a:lnTo>
                      <a:pt x="1770" y="2656"/>
                    </a:lnTo>
                    <a:lnTo>
                      <a:pt x="1254" y="2656"/>
                    </a:lnTo>
                    <a:lnTo>
                      <a:pt x="1033" y="2582"/>
                    </a:lnTo>
                    <a:lnTo>
                      <a:pt x="664" y="2361"/>
                    </a:lnTo>
                    <a:lnTo>
                      <a:pt x="443" y="1992"/>
                    </a:lnTo>
                    <a:lnTo>
                      <a:pt x="369" y="1771"/>
                    </a:lnTo>
                    <a:lnTo>
                      <a:pt x="295" y="1476"/>
                    </a:lnTo>
                    <a:lnTo>
                      <a:pt x="369" y="1254"/>
                    </a:lnTo>
                    <a:lnTo>
                      <a:pt x="443" y="1033"/>
                    </a:lnTo>
                    <a:lnTo>
                      <a:pt x="664" y="664"/>
                    </a:lnTo>
                    <a:lnTo>
                      <a:pt x="1033" y="443"/>
                    </a:lnTo>
                    <a:lnTo>
                      <a:pt x="1254" y="369"/>
                    </a:lnTo>
                    <a:lnTo>
                      <a:pt x="1475" y="296"/>
                    </a:lnTo>
                    <a:close/>
                    <a:moveTo>
                      <a:pt x="1475" y="0"/>
                    </a:moveTo>
                    <a:lnTo>
                      <a:pt x="1180" y="74"/>
                    </a:lnTo>
                    <a:lnTo>
                      <a:pt x="959" y="148"/>
                    </a:lnTo>
                    <a:lnTo>
                      <a:pt x="664" y="296"/>
                    </a:lnTo>
                    <a:lnTo>
                      <a:pt x="443" y="443"/>
                    </a:lnTo>
                    <a:lnTo>
                      <a:pt x="295" y="664"/>
                    </a:lnTo>
                    <a:lnTo>
                      <a:pt x="148" y="959"/>
                    </a:lnTo>
                    <a:lnTo>
                      <a:pt x="74" y="1181"/>
                    </a:lnTo>
                    <a:lnTo>
                      <a:pt x="0" y="1476"/>
                    </a:lnTo>
                    <a:lnTo>
                      <a:pt x="74" y="1844"/>
                    </a:lnTo>
                    <a:lnTo>
                      <a:pt x="148" y="2066"/>
                    </a:lnTo>
                    <a:lnTo>
                      <a:pt x="295" y="2361"/>
                    </a:lnTo>
                    <a:lnTo>
                      <a:pt x="443" y="2582"/>
                    </a:lnTo>
                    <a:lnTo>
                      <a:pt x="664" y="2730"/>
                    </a:lnTo>
                    <a:lnTo>
                      <a:pt x="959" y="2877"/>
                    </a:lnTo>
                    <a:lnTo>
                      <a:pt x="1180" y="2951"/>
                    </a:lnTo>
                    <a:lnTo>
                      <a:pt x="1770" y="2951"/>
                    </a:lnTo>
                    <a:lnTo>
                      <a:pt x="2065" y="2877"/>
                    </a:lnTo>
                    <a:lnTo>
                      <a:pt x="2360" y="2730"/>
                    </a:lnTo>
                    <a:lnTo>
                      <a:pt x="2582" y="2582"/>
                    </a:lnTo>
                    <a:lnTo>
                      <a:pt x="2729" y="2361"/>
                    </a:lnTo>
                    <a:lnTo>
                      <a:pt x="2877" y="2066"/>
                    </a:lnTo>
                    <a:lnTo>
                      <a:pt x="2950" y="1844"/>
                    </a:lnTo>
                    <a:lnTo>
                      <a:pt x="2950" y="1476"/>
                    </a:lnTo>
                    <a:lnTo>
                      <a:pt x="2950" y="1181"/>
                    </a:lnTo>
                    <a:lnTo>
                      <a:pt x="2877" y="959"/>
                    </a:lnTo>
                    <a:lnTo>
                      <a:pt x="2729" y="664"/>
                    </a:lnTo>
                    <a:lnTo>
                      <a:pt x="2582" y="443"/>
                    </a:lnTo>
                    <a:lnTo>
                      <a:pt x="2360" y="296"/>
                    </a:lnTo>
                    <a:lnTo>
                      <a:pt x="2065" y="148"/>
                    </a:lnTo>
                    <a:lnTo>
                      <a:pt x="1770" y="74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48"/>
              <p:cNvSpPr/>
              <p:nvPr/>
            </p:nvSpPr>
            <p:spPr>
              <a:xfrm>
                <a:off x="4835225" y="1196975"/>
                <a:ext cx="140175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5607" extrusionOk="0">
                    <a:moveTo>
                      <a:pt x="2803" y="1"/>
                    </a:moveTo>
                    <a:lnTo>
                      <a:pt x="2213" y="75"/>
                    </a:lnTo>
                    <a:lnTo>
                      <a:pt x="1697" y="222"/>
                    </a:lnTo>
                    <a:lnTo>
                      <a:pt x="1181" y="517"/>
                    </a:lnTo>
                    <a:lnTo>
                      <a:pt x="812" y="886"/>
                    </a:lnTo>
                    <a:lnTo>
                      <a:pt x="443" y="1255"/>
                    </a:lnTo>
                    <a:lnTo>
                      <a:pt x="222" y="1771"/>
                    </a:lnTo>
                    <a:lnTo>
                      <a:pt x="0" y="2287"/>
                    </a:lnTo>
                    <a:lnTo>
                      <a:pt x="0" y="2804"/>
                    </a:lnTo>
                    <a:lnTo>
                      <a:pt x="0" y="3394"/>
                    </a:lnTo>
                    <a:lnTo>
                      <a:pt x="222" y="3910"/>
                    </a:lnTo>
                    <a:lnTo>
                      <a:pt x="443" y="4426"/>
                    </a:lnTo>
                    <a:lnTo>
                      <a:pt x="812" y="4795"/>
                    </a:lnTo>
                    <a:lnTo>
                      <a:pt x="1181" y="5164"/>
                    </a:lnTo>
                    <a:lnTo>
                      <a:pt x="1697" y="5385"/>
                    </a:lnTo>
                    <a:lnTo>
                      <a:pt x="2213" y="5607"/>
                    </a:lnTo>
                    <a:lnTo>
                      <a:pt x="3320" y="5607"/>
                    </a:lnTo>
                    <a:lnTo>
                      <a:pt x="3836" y="5385"/>
                    </a:lnTo>
                    <a:lnTo>
                      <a:pt x="4352" y="5164"/>
                    </a:lnTo>
                    <a:lnTo>
                      <a:pt x="4795" y="4795"/>
                    </a:lnTo>
                    <a:lnTo>
                      <a:pt x="5090" y="4426"/>
                    </a:lnTo>
                    <a:lnTo>
                      <a:pt x="5385" y="3910"/>
                    </a:lnTo>
                    <a:lnTo>
                      <a:pt x="5532" y="3394"/>
                    </a:lnTo>
                    <a:lnTo>
                      <a:pt x="5606" y="2804"/>
                    </a:lnTo>
                    <a:lnTo>
                      <a:pt x="5532" y="2287"/>
                    </a:lnTo>
                    <a:lnTo>
                      <a:pt x="5385" y="1771"/>
                    </a:lnTo>
                    <a:lnTo>
                      <a:pt x="5090" y="1255"/>
                    </a:lnTo>
                    <a:lnTo>
                      <a:pt x="4795" y="886"/>
                    </a:lnTo>
                    <a:lnTo>
                      <a:pt x="4352" y="517"/>
                    </a:lnTo>
                    <a:lnTo>
                      <a:pt x="3836" y="222"/>
                    </a:lnTo>
                    <a:lnTo>
                      <a:pt x="3320" y="75"/>
                    </a:lnTo>
                    <a:lnTo>
                      <a:pt x="28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48"/>
              <p:cNvSpPr/>
              <p:nvPr/>
            </p:nvSpPr>
            <p:spPr>
              <a:xfrm>
                <a:off x="4831525" y="1193300"/>
                <a:ext cx="147550" cy="147550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5902" extrusionOk="0">
                    <a:moveTo>
                      <a:pt x="2951" y="295"/>
                    </a:moveTo>
                    <a:lnTo>
                      <a:pt x="3468" y="369"/>
                    </a:lnTo>
                    <a:lnTo>
                      <a:pt x="3984" y="517"/>
                    </a:lnTo>
                    <a:lnTo>
                      <a:pt x="4426" y="812"/>
                    </a:lnTo>
                    <a:lnTo>
                      <a:pt x="4795" y="1107"/>
                    </a:lnTo>
                    <a:lnTo>
                      <a:pt x="5164" y="1475"/>
                    </a:lnTo>
                    <a:lnTo>
                      <a:pt x="5385" y="1918"/>
                    </a:lnTo>
                    <a:lnTo>
                      <a:pt x="5533" y="2434"/>
                    </a:lnTo>
                    <a:lnTo>
                      <a:pt x="5607" y="2951"/>
                    </a:lnTo>
                    <a:lnTo>
                      <a:pt x="5533" y="3541"/>
                    </a:lnTo>
                    <a:lnTo>
                      <a:pt x="5385" y="3983"/>
                    </a:lnTo>
                    <a:lnTo>
                      <a:pt x="5164" y="4500"/>
                    </a:lnTo>
                    <a:lnTo>
                      <a:pt x="4795" y="4868"/>
                    </a:lnTo>
                    <a:lnTo>
                      <a:pt x="4426" y="5163"/>
                    </a:lnTo>
                    <a:lnTo>
                      <a:pt x="3984" y="5458"/>
                    </a:lnTo>
                    <a:lnTo>
                      <a:pt x="3468" y="5606"/>
                    </a:lnTo>
                    <a:lnTo>
                      <a:pt x="2361" y="5606"/>
                    </a:lnTo>
                    <a:lnTo>
                      <a:pt x="1919" y="5458"/>
                    </a:lnTo>
                    <a:lnTo>
                      <a:pt x="1476" y="5163"/>
                    </a:lnTo>
                    <a:lnTo>
                      <a:pt x="1034" y="4868"/>
                    </a:lnTo>
                    <a:lnTo>
                      <a:pt x="739" y="4500"/>
                    </a:lnTo>
                    <a:lnTo>
                      <a:pt x="517" y="3983"/>
                    </a:lnTo>
                    <a:lnTo>
                      <a:pt x="296" y="3541"/>
                    </a:lnTo>
                    <a:lnTo>
                      <a:pt x="296" y="2951"/>
                    </a:lnTo>
                    <a:lnTo>
                      <a:pt x="296" y="2434"/>
                    </a:lnTo>
                    <a:lnTo>
                      <a:pt x="517" y="1918"/>
                    </a:lnTo>
                    <a:lnTo>
                      <a:pt x="739" y="1475"/>
                    </a:lnTo>
                    <a:lnTo>
                      <a:pt x="1034" y="1107"/>
                    </a:lnTo>
                    <a:lnTo>
                      <a:pt x="1476" y="812"/>
                    </a:lnTo>
                    <a:lnTo>
                      <a:pt x="1919" y="517"/>
                    </a:lnTo>
                    <a:lnTo>
                      <a:pt x="2361" y="369"/>
                    </a:lnTo>
                    <a:lnTo>
                      <a:pt x="2951" y="295"/>
                    </a:lnTo>
                    <a:close/>
                    <a:moveTo>
                      <a:pt x="2951" y="0"/>
                    </a:moveTo>
                    <a:lnTo>
                      <a:pt x="2361" y="74"/>
                    </a:lnTo>
                    <a:lnTo>
                      <a:pt x="1771" y="295"/>
                    </a:lnTo>
                    <a:lnTo>
                      <a:pt x="1255" y="517"/>
                    </a:lnTo>
                    <a:lnTo>
                      <a:pt x="812" y="885"/>
                    </a:lnTo>
                    <a:lnTo>
                      <a:pt x="517" y="1328"/>
                    </a:lnTo>
                    <a:lnTo>
                      <a:pt x="222" y="1844"/>
                    </a:lnTo>
                    <a:lnTo>
                      <a:pt x="1" y="2361"/>
                    </a:lnTo>
                    <a:lnTo>
                      <a:pt x="1" y="2951"/>
                    </a:lnTo>
                    <a:lnTo>
                      <a:pt x="1" y="3614"/>
                    </a:lnTo>
                    <a:lnTo>
                      <a:pt x="222" y="4131"/>
                    </a:lnTo>
                    <a:lnTo>
                      <a:pt x="517" y="4647"/>
                    </a:lnTo>
                    <a:lnTo>
                      <a:pt x="812" y="5090"/>
                    </a:lnTo>
                    <a:lnTo>
                      <a:pt x="1255" y="5458"/>
                    </a:lnTo>
                    <a:lnTo>
                      <a:pt x="1771" y="5680"/>
                    </a:lnTo>
                    <a:lnTo>
                      <a:pt x="2361" y="5901"/>
                    </a:lnTo>
                    <a:lnTo>
                      <a:pt x="3541" y="5901"/>
                    </a:lnTo>
                    <a:lnTo>
                      <a:pt x="4058" y="5680"/>
                    </a:lnTo>
                    <a:lnTo>
                      <a:pt x="4574" y="5458"/>
                    </a:lnTo>
                    <a:lnTo>
                      <a:pt x="5017" y="5090"/>
                    </a:lnTo>
                    <a:lnTo>
                      <a:pt x="5385" y="4647"/>
                    </a:lnTo>
                    <a:lnTo>
                      <a:pt x="5680" y="4131"/>
                    </a:lnTo>
                    <a:lnTo>
                      <a:pt x="5828" y="3614"/>
                    </a:lnTo>
                    <a:lnTo>
                      <a:pt x="5902" y="2951"/>
                    </a:lnTo>
                    <a:lnTo>
                      <a:pt x="5828" y="2361"/>
                    </a:lnTo>
                    <a:lnTo>
                      <a:pt x="5680" y="1844"/>
                    </a:lnTo>
                    <a:lnTo>
                      <a:pt x="5385" y="1328"/>
                    </a:lnTo>
                    <a:lnTo>
                      <a:pt x="5017" y="885"/>
                    </a:lnTo>
                    <a:lnTo>
                      <a:pt x="4574" y="517"/>
                    </a:lnTo>
                    <a:lnTo>
                      <a:pt x="4058" y="295"/>
                    </a:lnTo>
                    <a:lnTo>
                      <a:pt x="3541" y="74"/>
                    </a:lnTo>
                    <a:lnTo>
                      <a:pt x="295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48"/>
              <p:cNvSpPr/>
              <p:nvPr/>
            </p:nvSpPr>
            <p:spPr>
              <a:xfrm>
                <a:off x="4872100" y="1233850"/>
                <a:ext cx="66400" cy="66425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7" extrusionOk="0">
                    <a:moveTo>
                      <a:pt x="1328" y="1"/>
                    </a:moveTo>
                    <a:lnTo>
                      <a:pt x="1033" y="75"/>
                    </a:lnTo>
                    <a:lnTo>
                      <a:pt x="812" y="149"/>
                    </a:lnTo>
                    <a:lnTo>
                      <a:pt x="591" y="296"/>
                    </a:lnTo>
                    <a:lnTo>
                      <a:pt x="369" y="444"/>
                    </a:lnTo>
                    <a:lnTo>
                      <a:pt x="222" y="591"/>
                    </a:lnTo>
                    <a:lnTo>
                      <a:pt x="74" y="812"/>
                    </a:lnTo>
                    <a:lnTo>
                      <a:pt x="1" y="1107"/>
                    </a:lnTo>
                    <a:lnTo>
                      <a:pt x="1" y="1329"/>
                    </a:lnTo>
                    <a:lnTo>
                      <a:pt x="1" y="1624"/>
                    </a:lnTo>
                    <a:lnTo>
                      <a:pt x="74" y="1845"/>
                    </a:lnTo>
                    <a:lnTo>
                      <a:pt x="222" y="2140"/>
                    </a:lnTo>
                    <a:lnTo>
                      <a:pt x="369" y="2288"/>
                    </a:lnTo>
                    <a:lnTo>
                      <a:pt x="591" y="2435"/>
                    </a:lnTo>
                    <a:lnTo>
                      <a:pt x="812" y="2583"/>
                    </a:lnTo>
                    <a:lnTo>
                      <a:pt x="1033" y="2656"/>
                    </a:lnTo>
                    <a:lnTo>
                      <a:pt x="1550" y="2656"/>
                    </a:lnTo>
                    <a:lnTo>
                      <a:pt x="1845" y="2583"/>
                    </a:lnTo>
                    <a:lnTo>
                      <a:pt x="2066" y="2435"/>
                    </a:lnTo>
                    <a:lnTo>
                      <a:pt x="2213" y="2288"/>
                    </a:lnTo>
                    <a:lnTo>
                      <a:pt x="2435" y="2140"/>
                    </a:lnTo>
                    <a:lnTo>
                      <a:pt x="2508" y="1845"/>
                    </a:lnTo>
                    <a:lnTo>
                      <a:pt x="2582" y="1624"/>
                    </a:lnTo>
                    <a:lnTo>
                      <a:pt x="2656" y="1329"/>
                    </a:lnTo>
                    <a:lnTo>
                      <a:pt x="2582" y="1107"/>
                    </a:lnTo>
                    <a:lnTo>
                      <a:pt x="2508" y="812"/>
                    </a:lnTo>
                    <a:lnTo>
                      <a:pt x="2435" y="591"/>
                    </a:lnTo>
                    <a:lnTo>
                      <a:pt x="2213" y="444"/>
                    </a:lnTo>
                    <a:lnTo>
                      <a:pt x="2066" y="296"/>
                    </a:lnTo>
                    <a:lnTo>
                      <a:pt x="1845" y="149"/>
                    </a:lnTo>
                    <a:lnTo>
                      <a:pt x="1550" y="75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48"/>
              <p:cNvSpPr/>
              <p:nvPr/>
            </p:nvSpPr>
            <p:spPr>
              <a:xfrm>
                <a:off x="4868425" y="1230175"/>
                <a:ext cx="737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2951" extrusionOk="0">
                    <a:moveTo>
                      <a:pt x="1475" y="296"/>
                    </a:moveTo>
                    <a:lnTo>
                      <a:pt x="1697" y="369"/>
                    </a:lnTo>
                    <a:lnTo>
                      <a:pt x="1918" y="443"/>
                    </a:lnTo>
                    <a:lnTo>
                      <a:pt x="2287" y="664"/>
                    </a:lnTo>
                    <a:lnTo>
                      <a:pt x="2508" y="1033"/>
                    </a:lnTo>
                    <a:lnTo>
                      <a:pt x="2582" y="1254"/>
                    </a:lnTo>
                    <a:lnTo>
                      <a:pt x="2655" y="1476"/>
                    </a:lnTo>
                    <a:lnTo>
                      <a:pt x="2582" y="1771"/>
                    </a:lnTo>
                    <a:lnTo>
                      <a:pt x="2508" y="1992"/>
                    </a:lnTo>
                    <a:lnTo>
                      <a:pt x="2287" y="2361"/>
                    </a:lnTo>
                    <a:lnTo>
                      <a:pt x="1918" y="2582"/>
                    </a:lnTo>
                    <a:lnTo>
                      <a:pt x="1697" y="2656"/>
                    </a:lnTo>
                    <a:lnTo>
                      <a:pt x="1180" y="2656"/>
                    </a:lnTo>
                    <a:lnTo>
                      <a:pt x="959" y="2582"/>
                    </a:lnTo>
                    <a:lnTo>
                      <a:pt x="590" y="2361"/>
                    </a:lnTo>
                    <a:lnTo>
                      <a:pt x="369" y="1992"/>
                    </a:lnTo>
                    <a:lnTo>
                      <a:pt x="295" y="1771"/>
                    </a:lnTo>
                    <a:lnTo>
                      <a:pt x="295" y="1476"/>
                    </a:lnTo>
                    <a:lnTo>
                      <a:pt x="295" y="1254"/>
                    </a:lnTo>
                    <a:lnTo>
                      <a:pt x="369" y="1033"/>
                    </a:lnTo>
                    <a:lnTo>
                      <a:pt x="590" y="664"/>
                    </a:lnTo>
                    <a:lnTo>
                      <a:pt x="959" y="443"/>
                    </a:lnTo>
                    <a:lnTo>
                      <a:pt x="1180" y="369"/>
                    </a:lnTo>
                    <a:lnTo>
                      <a:pt x="1475" y="296"/>
                    </a:lnTo>
                    <a:close/>
                    <a:moveTo>
                      <a:pt x="1475" y="0"/>
                    </a:moveTo>
                    <a:lnTo>
                      <a:pt x="1180" y="74"/>
                    </a:lnTo>
                    <a:lnTo>
                      <a:pt x="885" y="148"/>
                    </a:lnTo>
                    <a:lnTo>
                      <a:pt x="590" y="296"/>
                    </a:lnTo>
                    <a:lnTo>
                      <a:pt x="443" y="443"/>
                    </a:lnTo>
                    <a:lnTo>
                      <a:pt x="221" y="664"/>
                    </a:lnTo>
                    <a:lnTo>
                      <a:pt x="74" y="959"/>
                    </a:lnTo>
                    <a:lnTo>
                      <a:pt x="0" y="1181"/>
                    </a:lnTo>
                    <a:lnTo>
                      <a:pt x="0" y="1476"/>
                    </a:lnTo>
                    <a:lnTo>
                      <a:pt x="0" y="1844"/>
                    </a:lnTo>
                    <a:lnTo>
                      <a:pt x="74" y="2066"/>
                    </a:lnTo>
                    <a:lnTo>
                      <a:pt x="221" y="2361"/>
                    </a:lnTo>
                    <a:lnTo>
                      <a:pt x="443" y="2582"/>
                    </a:lnTo>
                    <a:lnTo>
                      <a:pt x="590" y="2730"/>
                    </a:lnTo>
                    <a:lnTo>
                      <a:pt x="885" y="2877"/>
                    </a:lnTo>
                    <a:lnTo>
                      <a:pt x="1180" y="2951"/>
                    </a:lnTo>
                    <a:lnTo>
                      <a:pt x="1770" y="2951"/>
                    </a:lnTo>
                    <a:lnTo>
                      <a:pt x="1992" y="2877"/>
                    </a:lnTo>
                    <a:lnTo>
                      <a:pt x="2287" y="2730"/>
                    </a:lnTo>
                    <a:lnTo>
                      <a:pt x="2508" y="2582"/>
                    </a:lnTo>
                    <a:lnTo>
                      <a:pt x="2655" y="2361"/>
                    </a:lnTo>
                    <a:lnTo>
                      <a:pt x="2803" y="2066"/>
                    </a:lnTo>
                    <a:lnTo>
                      <a:pt x="2877" y="1844"/>
                    </a:lnTo>
                    <a:lnTo>
                      <a:pt x="2950" y="1476"/>
                    </a:lnTo>
                    <a:lnTo>
                      <a:pt x="2877" y="1181"/>
                    </a:lnTo>
                    <a:lnTo>
                      <a:pt x="2803" y="959"/>
                    </a:lnTo>
                    <a:lnTo>
                      <a:pt x="2655" y="664"/>
                    </a:lnTo>
                    <a:lnTo>
                      <a:pt x="2508" y="443"/>
                    </a:lnTo>
                    <a:lnTo>
                      <a:pt x="2287" y="296"/>
                    </a:lnTo>
                    <a:lnTo>
                      <a:pt x="1992" y="148"/>
                    </a:lnTo>
                    <a:lnTo>
                      <a:pt x="1770" y="74"/>
                    </a:lnTo>
                    <a:lnTo>
                      <a:pt x="147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48"/>
              <p:cNvSpPr/>
              <p:nvPr/>
            </p:nvSpPr>
            <p:spPr>
              <a:xfrm>
                <a:off x="4733800" y="1560250"/>
                <a:ext cx="140175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5607" extrusionOk="0">
                    <a:moveTo>
                      <a:pt x="2804" y="0"/>
                    </a:moveTo>
                    <a:lnTo>
                      <a:pt x="2213" y="74"/>
                    </a:lnTo>
                    <a:lnTo>
                      <a:pt x="1697" y="222"/>
                    </a:lnTo>
                    <a:lnTo>
                      <a:pt x="1181" y="517"/>
                    </a:lnTo>
                    <a:lnTo>
                      <a:pt x="812" y="812"/>
                    </a:lnTo>
                    <a:lnTo>
                      <a:pt x="443" y="1254"/>
                    </a:lnTo>
                    <a:lnTo>
                      <a:pt x="222" y="1771"/>
                    </a:lnTo>
                    <a:lnTo>
                      <a:pt x="1" y="2287"/>
                    </a:lnTo>
                    <a:lnTo>
                      <a:pt x="1" y="2803"/>
                    </a:lnTo>
                    <a:lnTo>
                      <a:pt x="1" y="3393"/>
                    </a:lnTo>
                    <a:lnTo>
                      <a:pt x="222" y="3910"/>
                    </a:lnTo>
                    <a:lnTo>
                      <a:pt x="443" y="4426"/>
                    </a:lnTo>
                    <a:lnTo>
                      <a:pt x="812" y="4795"/>
                    </a:lnTo>
                    <a:lnTo>
                      <a:pt x="1181" y="5164"/>
                    </a:lnTo>
                    <a:lnTo>
                      <a:pt x="1697" y="5385"/>
                    </a:lnTo>
                    <a:lnTo>
                      <a:pt x="2213" y="5606"/>
                    </a:lnTo>
                    <a:lnTo>
                      <a:pt x="3320" y="5606"/>
                    </a:lnTo>
                    <a:lnTo>
                      <a:pt x="3836" y="5385"/>
                    </a:lnTo>
                    <a:lnTo>
                      <a:pt x="4352" y="5164"/>
                    </a:lnTo>
                    <a:lnTo>
                      <a:pt x="4795" y="4795"/>
                    </a:lnTo>
                    <a:lnTo>
                      <a:pt x="5090" y="4426"/>
                    </a:lnTo>
                    <a:lnTo>
                      <a:pt x="5385" y="3910"/>
                    </a:lnTo>
                    <a:lnTo>
                      <a:pt x="5533" y="3393"/>
                    </a:lnTo>
                    <a:lnTo>
                      <a:pt x="5606" y="2803"/>
                    </a:lnTo>
                    <a:lnTo>
                      <a:pt x="5533" y="2287"/>
                    </a:lnTo>
                    <a:lnTo>
                      <a:pt x="5385" y="1771"/>
                    </a:lnTo>
                    <a:lnTo>
                      <a:pt x="5090" y="1254"/>
                    </a:lnTo>
                    <a:lnTo>
                      <a:pt x="4795" y="812"/>
                    </a:lnTo>
                    <a:lnTo>
                      <a:pt x="4352" y="517"/>
                    </a:lnTo>
                    <a:lnTo>
                      <a:pt x="3836" y="222"/>
                    </a:lnTo>
                    <a:lnTo>
                      <a:pt x="3320" y="74"/>
                    </a:lnTo>
                    <a:lnTo>
                      <a:pt x="28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48"/>
              <p:cNvSpPr/>
              <p:nvPr/>
            </p:nvSpPr>
            <p:spPr>
              <a:xfrm>
                <a:off x="4730125" y="1556550"/>
                <a:ext cx="147525" cy="147550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902" extrusionOk="0">
                    <a:moveTo>
                      <a:pt x="2951" y="296"/>
                    </a:moveTo>
                    <a:lnTo>
                      <a:pt x="3467" y="370"/>
                    </a:lnTo>
                    <a:lnTo>
                      <a:pt x="3983" y="517"/>
                    </a:lnTo>
                    <a:lnTo>
                      <a:pt x="4426" y="812"/>
                    </a:lnTo>
                    <a:lnTo>
                      <a:pt x="4795" y="1107"/>
                    </a:lnTo>
                    <a:lnTo>
                      <a:pt x="5090" y="1476"/>
                    </a:lnTo>
                    <a:lnTo>
                      <a:pt x="5385" y="1919"/>
                    </a:lnTo>
                    <a:lnTo>
                      <a:pt x="5532" y="2435"/>
                    </a:lnTo>
                    <a:lnTo>
                      <a:pt x="5606" y="2951"/>
                    </a:lnTo>
                    <a:lnTo>
                      <a:pt x="5532" y="3541"/>
                    </a:lnTo>
                    <a:lnTo>
                      <a:pt x="5385" y="3984"/>
                    </a:lnTo>
                    <a:lnTo>
                      <a:pt x="5090" y="4426"/>
                    </a:lnTo>
                    <a:lnTo>
                      <a:pt x="4795" y="4869"/>
                    </a:lnTo>
                    <a:lnTo>
                      <a:pt x="4426" y="5164"/>
                    </a:lnTo>
                    <a:lnTo>
                      <a:pt x="3983" y="5459"/>
                    </a:lnTo>
                    <a:lnTo>
                      <a:pt x="3467" y="5607"/>
                    </a:lnTo>
                    <a:lnTo>
                      <a:pt x="2360" y="5607"/>
                    </a:lnTo>
                    <a:lnTo>
                      <a:pt x="1918" y="5459"/>
                    </a:lnTo>
                    <a:lnTo>
                      <a:pt x="1475" y="5164"/>
                    </a:lnTo>
                    <a:lnTo>
                      <a:pt x="1033" y="4869"/>
                    </a:lnTo>
                    <a:lnTo>
                      <a:pt x="738" y="4426"/>
                    </a:lnTo>
                    <a:lnTo>
                      <a:pt x="443" y="3984"/>
                    </a:lnTo>
                    <a:lnTo>
                      <a:pt x="295" y="3541"/>
                    </a:lnTo>
                    <a:lnTo>
                      <a:pt x="295" y="2951"/>
                    </a:lnTo>
                    <a:lnTo>
                      <a:pt x="295" y="2435"/>
                    </a:lnTo>
                    <a:lnTo>
                      <a:pt x="443" y="1919"/>
                    </a:lnTo>
                    <a:lnTo>
                      <a:pt x="738" y="1476"/>
                    </a:lnTo>
                    <a:lnTo>
                      <a:pt x="1033" y="1107"/>
                    </a:lnTo>
                    <a:lnTo>
                      <a:pt x="1475" y="812"/>
                    </a:lnTo>
                    <a:lnTo>
                      <a:pt x="1918" y="517"/>
                    </a:lnTo>
                    <a:lnTo>
                      <a:pt x="2360" y="370"/>
                    </a:lnTo>
                    <a:lnTo>
                      <a:pt x="2951" y="296"/>
                    </a:lnTo>
                    <a:close/>
                    <a:moveTo>
                      <a:pt x="2951" y="1"/>
                    </a:moveTo>
                    <a:lnTo>
                      <a:pt x="2360" y="75"/>
                    </a:lnTo>
                    <a:lnTo>
                      <a:pt x="1770" y="296"/>
                    </a:lnTo>
                    <a:lnTo>
                      <a:pt x="1254" y="517"/>
                    </a:lnTo>
                    <a:lnTo>
                      <a:pt x="812" y="886"/>
                    </a:lnTo>
                    <a:lnTo>
                      <a:pt x="443" y="1329"/>
                    </a:lnTo>
                    <a:lnTo>
                      <a:pt x="221" y="1845"/>
                    </a:lnTo>
                    <a:lnTo>
                      <a:pt x="0" y="2361"/>
                    </a:lnTo>
                    <a:lnTo>
                      <a:pt x="0" y="2951"/>
                    </a:lnTo>
                    <a:lnTo>
                      <a:pt x="0" y="3541"/>
                    </a:lnTo>
                    <a:lnTo>
                      <a:pt x="221" y="4131"/>
                    </a:lnTo>
                    <a:lnTo>
                      <a:pt x="443" y="4648"/>
                    </a:lnTo>
                    <a:lnTo>
                      <a:pt x="812" y="5090"/>
                    </a:lnTo>
                    <a:lnTo>
                      <a:pt x="1254" y="5459"/>
                    </a:lnTo>
                    <a:lnTo>
                      <a:pt x="1770" y="5680"/>
                    </a:lnTo>
                    <a:lnTo>
                      <a:pt x="2360" y="5902"/>
                    </a:lnTo>
                    <a:lnTo>
                      <a:pt x="3541" y="5902"/>
                    </a:lnTo>
                    <a:lnTo>
                      <a:pt x="4057" y="5680"/>
                    </a:lnTo>
                    <a:lnTo>
                      <a:pt x="4573" y="5459"/>
                    </a:lnTo>
                    <a:lnTo>
                      <a:pt x="5016" y="5090"/>
                    </a:lnTo>
                    <a:lnTo>
                      <a:pt x="5385" y="4648"/>
                    </a:lnTo>
                    <a:lnTo>
                      <a:pt x="5606" y="4131"/>
                    </a:lnTo>
                    <a:lnTo>
                      <a:pt x="5827" y="3541"/>
                    </a:lnTo>
                    <a:lnTo>
                      <a:pt x="5901" y="2951"/>
                    </a:lnTo>
                    <a:lnTo>
                      <a:pt x="5827" y="2361"/>
                    </a:lnTo>
                    <a:lnTo>
                      <a:pt x="5606" y="1845"/>
                    </a:lnTo>
                    <a:lnTo>
                      <a:pt x="5385" y="1329"/>
                    </a:lnTo>
                    <a:lnTo>
                      <a:pt x="5016" y="886"/>
                    </a:lnTo>
                    <a:lnTo>
                      <a:pt x="4573" y="517"/>
                    </a:lnTo>
                    <a:lnTo>
                      <a:pt x="4057" y="296"/>
                    </a:lnTo>
                    <a:lnTo>
                      <a:pt x="3541" y="75"/>
                    </a:lnTo>
                    <a:lnTo>
                      <a:pt x="295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48"/>
              <p:cNvSpPr/>
              <p:nvPr/>
            </p:nvSpPr>
            <p:spPr>
              <a:xfrm>
                <a:off x="4770675" y="1597125"/>
                <a:ext cx="66425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656" extrusionOk="0">
                    <a:moveTo>
                      <a:pt x="1329" y="1"/>
                    </a:moveTo>
                    <a:lnTo>
                      <a:pt x="1034" y="74"/>
                    </a:lnTo>
                    <a:lnTo>
                      <a:pt x="812" y="148"/>
                    </a:lnTo>
                    <a:lnTo>
                      <a:pt x="591" y="222"/>
                    </a:lnTo>
                    <a:lnTo>
                      <a:pt x="370" y="443"/>
                    </a:lnTo>
                    <a:lnTo>
                      <a:pt x="222" y="591"/>
                    </a:lnTo>
                    <a:lnTo>
                      <a:pt x="75" y="812"/>
                    </a:lnTo>
                    <a:lnTo>
                      <a:pt x="1" y="1107"/>
                    </a:lnTo>
                    <a:lnTo>
                      <a:pt x="1" y="1328"/>
                    </a:lnTo>
                    <a:lnTo>
                      <a:pt x="1" y="1623"/>
                    </a:lnTo>
                    <a:lnTo>
                      <a:pt x="75" y="1845"/>
                    </a:lnTo>
                    <a:lnTo>
                      <a:pt x="222" y="2066"/>
                    </a:lnTo>
                    <a:lnTo>
                      <a:pt x="370" y="2287"/>
                    </a:lnTo>
                    <a:lnTo>
                      <a:pt x="591" y="2435"/>
                    </a:lnTo>
                    <a:lnTo>
                      <a:pt x="812" y="2582"/>
                    </a:lnTo>
                    <a:lnTo>
                      <a:pt x="1034" y="2656"/>
                    </a:lnTo>
                    <a:lnTo>
                      <a:pt x="1550" y="2656"/>
                    </a:lnTo>
                    <a:lnTo>
                      <a:pt x="1845" y="2582"/>
                    </a:lnTo>
                    <a:lnTo>
                      <a:pt x="2066" y="2435"/>
                    </a:lnTo>
                    <a:lnTo>
                      <a:pt x="2214" y="2287"/>
                    </a:lnTo>
                    <a:lnTo>
                      <a:pt x="2435" y="2066"/>
                    </a:lnTo>
                    <a:lnTo>
                      <a:pt x="2509" y="1845"/>
                    </a:lnTo>
                    <a:lnTo>
                      <a:pt x="2582" y="1623"/>
                    </a:lnTo>
                    <a:lnTo>
                      <a:pt x="2656" y="1328"/>
                    </a:lnTo>
                    <a:lnTo>
                      <a:pt x="2582" y="1107"/>
                    </a:lnTo>
                    <a:lnTo>
                      <a:pt x="2509" y="812"/>
                    </a:lnTo>
                    <a:lnTo>
                      <a:pt x="2435" y="591"/>
                    </a:lnTo>
                    <a:lnTo>
                      <a:pt x="2214" y="443"/>
                    </a:lnTo>
                    <a:lnTo>
                      <a:pt x="2066" y="222"/>
                    </a:lnTo>
                    <a:lnTo>
                      <a:pt x="1845" y="148"/>
                    </a:lnTo>
                    <a:lnTo>
                      <a:pt x="1550" y="74"/>
                    </a:lnTo>
                    <a:lnTo>
                      <a:pt x="132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48"/>
              <p:cNvSpPr/>
              <p:nvPr/>
            </p:nvSpPr>
            <p:spPr>
              <a:xfrm>
                <a:off x="4767000" y="1593450"/>
                <a:ext cx="737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2951" extrusionOk="0">
                    <a:moveTo>
                      <a:pt x="1476" y="295"/>
                    </a:moveTo>
                    <a:lnTo>
                      <a:pt x="1697" y="369"/>
                    </a:lnTo>
                    <a:lnTo>
                      <a:pt x="1918" y="443"/>
                    </a:lnTo>
                    <a:lnTo>
                      <a:pt x="2287" y="664"/>
                    </a:lnTo>
                    <a:lnTo>
                      <a:pt x="2508" y="1033"/>
                    </a:lnTo>
                    <a:lnTo>
                      <a:pt x="2582" y="1254"/>
                    </a:lnTo>
                    <a:lnTo>
                      <a:pt x="2656" y="1475"/>
                    </a:lnTo>
                    <a:lnTo>
                      <a:pt x="2582" y="1770"/>
                    </a:lnTo>
                    <a:lnTo>
                      <a:pt x="2508" y="1992"/>
                    </a:lnTo>
                    <a:lnTo>
                      <a:pt x="2287" y="2360"/>
                    </a:lnTo>
                    <a:lnTo>
                      <a:pt x="1918" y="2582"/>
                    </a:lnTo>
                    <a:lnTo>
                      <a:pt x="1697" y="2655"/>
                    </a:lnTo>
                    <a:lnTo>
                      <a:pt x="1181" y="2655"/>
                    </a:lnTo>
                    <a:lnTo>
                      <a:pt x="959" y="2582"/>
                    </a:lnTo>
                    <a:lnTo>
                      <a:pt x="590" y="2360"/>
                    </a:lnTo>
                    <a:lnTo>
                      <a:pt x="369" y="1992"/>
                    </a:lnTo>
                    <a:lnTo>
                      <a:pt x="295" y="1770"/>
                    </a:lnTo>
                    <a:lnTo>
                      <a:pt x="295" y="1475"/>
                    </a:lnTo>
                    <a:lnTo>
                      <a:pt x="295" y="1254"/>
                    </a:lnTo>
                    <a:lnTo>
                      <a:pt x="369" y="1033"/>
                    </a:lnTo>
                    <a:lnTo>
                      <a:pt x="590" y="664"/>
                    </a:lnTo>
                    <a:lnTo>
                      <a:pt x="959" y="443"/>
                    </a:lnTo>
                    <a:lnTo>
                      <a:pt x="1181" y="369"/>
                    </a:lnTo>
                    <a:lnTo>
                      <a:pt x="1476" y="295"/>
                    </a:lnTo>
                    <a:close/>
                    <a:moveTo>
                      <a:pt x="1476" y="0"/>
                    </a:moveTo>
                    <a:lnTo>
                      <a:pt x="1181" y="74"/>
                    </a:lnTo>
                    <a:lnTo>
                      <a:pt x="885" y="148"/>
                    </a:lnTo>
                    <a:lnTo>
                      <a:pt x="590" y="295"/>
                    </a:lnTo>
                    <a:lnTo>
                      <a:pt x="369" y="443"/>
                    </a:lnTo>
                    <a:lnTo>
                      <a:pt x="222" y="664"/>
                    </a:lnTo>
                    <a:lnTo>
                      <a:pt x="74" y="959"/>
                    </a:lnTo>
                    <a:lnTo>
                      <a:pt x="0" y="1180"/>
                    </a:lnTo>
                    <a:lnTo>
                      <a:pt x="0" y="1475"/>
                    </a:lnTo>
                    <a:lnTo>
                      <a:pt x="0" y="1770"/>
                    </a:lnTo>
                    <a:lnTo>
                      <a:pt x="74" y="2065"/>
                    </a:lnTo>
                    <a:lnTo>
                      <a:pt x="222" y="2360"/>
                    </a:lnTo>
                    <a:lnTo>
                      <a:pt x="369" y="2582"/>
                    </a:lnTo>
                    <a:lnTo>
                      <a:pt x="590" y="2729"/>
                    </a:lnTo>
                    <a:lnTo>
                      <a:pt x="885" y="2877"/>
                    </a:lnTo>
                    <a:lnTo>
                      <a:pt x="1181" y="2950"/>
                    </a:lnTo>
                    <a:lnTo>
                      <a:pt x="1771" y="2950"/>
                    </a:lnTo>
                    <a:lnTo>
                      <a:pt x="1992" y="2877"/>
                    </a:lnTo>
                    <a:lnTo>
                      <a:pt x="2287" y="2729"/>
                    </a:lnTo>
                    <a:lnTo>
                      <a:pt x="2508" y="2582"/>
                    </a:lnTo>
                    <a:lnTo>
                      <a:pt x="2656" y="2360"/>
                    </a:lnTo>
                    <a:lnTo>
                      <a:pt x="2803" y="2065"/>
                    </a:lnTo>
                    <a:lnTo>
                      <a:pt x="2877" y="1770"/>
                    </a:lnTo>
                    <a:lnTo>
                      <a:pt x="2951" y="1475"/>
                    </a:lnTo>
                    <a:lnTo>
                      <a:pt x="2877" y="1180"/>
                    </a:lnTo>
                    <a:lnTo>
                      <a:pt x="2803" y="959"/>
                    </a:lnTo>
                    <a:lnTo>
                      <a:pt x="2656" y="664"/>
                    </a:lnTo>
                    <a:lnTo>
                      <a:pt x="2508" y="443"/>
                    </a:lnTo>
                    <a:lnTo>
                      <a:pt x="2287" y="295"/>
                    </a:lnTo>
                    <a:lnTo>
                      <a:pt x="1992" y="148"/>
                    </a:lnTo>
                    <a:lnTo>
                      <a:pt x="1771" y="74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48"/>
              <p:cNvSpPr/>
              <p:nvPr/>
            </p:nvSpPr>
            <p:spPr>
              <a:xfrm>
                <a:off x="4348425" y="1514150"/>
                <a:ext cx="18450" cy="4242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697" extrusionOk="0">
                    <a:moveTo>
                      <a:pt x="148" y="0"/>
                    </a:moveTo>
                    <a:lnTo>
                      <a:pt x="74" y="74"/>
                    </a:lnTo>
                    <a:lnTo>
                      <a:pt x="0" y="222"/>
                    </a:lnTo>
                    <a:lnTo>
                      <a:pt x="443" y="1623"/>
                    </a:lnTo>
                    <a:lnTo>
                      <a:pt x="516" y="1697"/>
                    </a:lnTo>
                    <a:lnTo>
                      <a:pt x="664" y="1697"/>
                    </a:lnTo>
                    <a:lnTo>
                      <a:pt x="738" y="1623"/>
                    </a:lnTo>
                    <a:lnTo>
                      <a:pt x="738" y="1549"/>
                    </a:lnTo>
                    <a:lnTo>
                      <a:pt x="295" y="148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48"/>
              <p:cNvSpPr/>
              <p:nvPr/>
            </p:nvSpPr>
            <p:spPr>
              <a:xfrm>
                <a:off x="4309700" y="1539975"/>
                <a:ext cx="387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181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221"/>
                    </a:lnTo>
                    <a:lnTo>
                      <a:pt x="74" y="295"/>
                    </a:lnTo>
                    <a:lnTo>
                      <a:pt x="1254" y="1180"/>
                    </a:lnTo>
                    <a:lnTo>
                      <a:pt x="1475" y="1180"/>
                    </a:lnTo>
                    <a:lnTo>
                      <a:pt x="1549" y="1033"/>
                    </a:lnTo>
                    <a:lnTo>
                      <a:pt x="1475" y="959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48"/>
              <p:cNvSpPr/>
              <p:nvPr/>
            </p:nvSpPr>
            <p:spPr>
              <a:xfrm>
                <a:off x="4403725" y="1584225"/>
                <a:ext cx="443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370" extrusionOk="0">
                    <a:moveTo>
                      <a:pt x="148" y="0"/>
                    </a:moveTo>
                    <a:lnTo>
                      <a:pt x="75" y="74"/>
                    </a:lnTo>
                    <a:lnTo>
                      <a:pt x="1" y="148"/>
                    </a:lnTo>
                    <a:lnTo>
                      <a:pt x="75" y="295"/>
                    </a:lnTo>
                    <a:lnTo>
                      <a:pt x="148" y="295"/>
                    </a:lnTo>
                    <a:lnTo>
                      <a:pt x="1624" y="369"/>
                    </a:lnTo>
                    <a:lnTo>
                      <a:pt x="1771" y="369"/>
                    </a:lnTo>
                    <a:lnTo>
                      <a:pt x="1771" y="295"/>
                    </a:lnTo>
                    <a:lnTo>
                      <a:pt x="1771" y="148"/>
                    </a:lnTo>
                    <a:lnTo>
                      <a:pt x="1624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48"/>
              <p:cNvSpPr/>
              <p:nvPr/>
            </p:nvSpPr>
            <p:spPr>
              <a:xfrm>
                <a:off x="4383450" y="1600825"/>
                <a:ext cx="29525" cy="4980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1992" extrusionOk="0">
                    <a:moveTo>
                      <a:pt x="74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886" y="1918"/>
                    </a:lnTo>
                    <a:lnTo>
                      <a:pt x="959" y="1992"/>
                    </a:lnTo>
                    <a:lnTo>
                      <a:pt x="1107" y="1992"/>
                    </a:lnTo>
                    <a:lnTo>
                      <a:pt x="1181" y="1918"/>
                    </a:lnTo>
                    <a:lnTo>
                      <a:pt x="1181" y="1770"/>
                    </a:lnTo>
                    <a:lnTo>
                      <a:pt x="296" y="74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48"/>
              <p:cNvSpPr/>
              <p:nvPr/>
            </p:nvSpPr>
            <p:spPr>
              <a:xfrm>
                <a:off x="4416650" y="1608200"/>
                <a:ext cx="22150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664" extrusionOk="0">
                    <a:moveTo>
                      <a:pt x="148" y="0"/>
                    </a:moveTo>
                    <a:lnTo>
                      <a:pt x="0" y="74"/>
                    </a:lnTo>
                    <a:lnTo>
                      <a:pt x="0" y="221"/>
                    </a:lnTo>
                    <a:lnTo>
                      <a:pt x="74" y="295"/>
                    </a:lnTo>
                    <a:lnTo>
                      <a:pt x="664" y="664"/>
                    </a:lnTo>
                    <a:lnTo>
                      <a:pt x="738" y="664"/>
                    </a:lnTo>
                    <a:lnTo>
                      <a:pt x="885" y="590"/>
                    </a:lnTo>
                    <a:lnTo>
                      <a:pt x="885" y="516"/>
                    </a:lnTo>
                    <a:lnTo>
                      <a:pt x="812" y="369"/>
                    </a:lnTo>
                    <a:lnTo>
                      <a:pt x="221" y="7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48"/>
              <p:cNvSpPr/>
              <p:nvPr/>
            </p:nvSpPr>
            <p:spPr>
              <a:xfrm>
                <a:off x="4123450" y="315550"/>
                <a:ext cx="42425" cy="43337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7335" extrusionOk="0">
                    <a:moveTo>
                      <a:pt x="74" y="1"/>
                    </a:moveTo>
                    <a:lnTo>
                      <a:pt x="1" y="148"/>
                    </a:lnTo>
                    <a:lnTo>
                      <a:pt x="1" y="17187"/>
                    </a:lnTo>
                    <a:lnTo>
                      <a:pt x="74" y="17261"/>
                    </a:lnTo>
                    <a:lnTo>
                      <a:pt x="148" y="17334"/>
                    </a:lnTo>
                    <a:lnTo>
                      <a:pt x="1549" y="17334"/>
                    </a:lnTo>
                    <a:lnTo>
                      <a:pt x="1623" y="17261"/>
                    </a:lnTo>
                    <a:lnTo>
                      <a:pt x="1697" y="17187"/>
                    </a:lnTo>
                    <a:lnTo>
                      <a:pt x="1697" y="222"/>
                    </a:lnTo>
                    <a:lnTo>
                      <a:pt x="1623" y="75"/>
                    </a:lnTo>
                    <a:lnTo>
                      <a:pt x="1402" y="75"/>
                    </a:lnTo>
                    <a:lnTo>
                      <a:pt x="1402" y="222"/>
                    </a:lnTo>
                    <a:lnTo>
                      <a:pt x="1402" y="17039"/>
                    </a:lnTo>
                    <a:lnTo>
                      <a:pt x="296" y="17039"/>
                    </a:lnTo>
                    <a:lnTo>
                      <a:pt x="296" y="148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48"/>
              <p:cNvSpPr/>
              <p:nvPr/>
            </p:nvSpPr>
            <p:spPr>
              <a:xfrm>
                <a:off x="3987000" y="1257825"/>
                <a:ext cx="2952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418" extrusionOk="0">
                    <a:moveTo>
                      <a:pt x="590" y="1"/>
                    </a:moveTo>
                    <a:lnTo>
                      <a:pt x="369" y="75"/>
                    </a:lnTo>
                    <a:lnTo>
                      <a:pt x="148" y="222"/>
                    </a:lnTo>
                    <a:lnTo>
                      <a:pt x="74" y="370"/>
                    </a:lnTo>
                    <a:lnTo>
                      <a:pt x="0" y="591"/>
                    </a:lnTo>
                    <a:lnTo>
                      <a:pt x="0" y="5828"/>
                    </a:lnTo>
                    <a:lnTo>
                      <a:pt x="74" y="6049"/>
                    </a:lnTo>
                    <a:lnTo>
                      <a:pt x="148" y="6270"/>
                    </a:lnTo>
                    <a:lnTo>
                      <a:pt x="369" y="6344"/>
                    </a:lnTo>
                    <a:lnTo>
                      <a:pt x="590" y="6418"/>
                    </a:lnTo>
                    <a:lnTo>
                      <a:pt x="812" y="6344"/>
                    </a:lnTo>
                    <a:lnTo>
                      <a:pt x="1033" y="6270"/>
                    </a:lnTo>
                    <a:lnTo>
                      <a:pt x="1107" y="6049"/>
                    </a:lnTo>
                    <a:lnTo>
                      <a:pt x="1181" y="5828"/>
                    </a:lnTo>
                    <a:lnTo>
                      <a:pt x="1181" y="591"/>
                    </a:lnTo>
                    <a:lnTo>
                      <a:pt x="1107" y="370"/>
                    </a:lnTo>
                    <a:lnTo>
                      <a:pt x="1033" y="222"/>
                    </a:lnTo>
                    <a:lnTo>
                      <a:pt x="812" y="75"/>
                    </a:lnTo>
                    <a:lnTo>
                      <a:pt x="59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48"/>
              <p:cNvSpPr/>
              <p:nvPr/>
            </p:nvSpPr>
            <p:spPr>
              <a:xfrm>
                <a:off x="3990675" y="1167475"/>
                <a:ext cx="167825" cy="116200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648" extrusionOk="0">
                    <a:moveTo>
                      <a:pt x="6049" y="1"/>
                    </a:moveTo>
                    <a:lnTo>
                      <a:pt x="5828" y="74"/>
                    </a:lnTo>
                    <a:lnTo>
                      <a:pt x="296" y="3615"/>
                    </a:lnTo>
                    <a:lnTo>
                      <a:pt x="75" y="3836"/>
                    </a:lnTo>
                    <a:lnTo>
                      <a:pt x="1" y="4131"/>
                    </a:lnTo>
                    <a:lnTo>
                      <a:pt x="75" y="4352"/>
                    </a:lnTo>
                    <a:lnTo>
                      <a:pt x="148" y="4500"/>
                    </a:lnTo>
                    <a:lnTo>
                      <a:pt x="370" y="4647"/>
                    </a:lnTo>
                    <a:lnTo>
                      <a:pt x="591" y="4647"/>
                    </a:lnTo>
                    <a:lnTo>
                      <a:pt x="886" y="4574"/>
                    </a:lnTo>
                    <a:lnTo>
                      <a:pt x="6492" y="1107"/>
                    </a:lnTo>
                    <a:lnTo>
                      <a:pt x="6639" y="960"/>
                    </a:lnTo>
                    <a:lnTo>
                      <a:pt x="6713" y="738"/>
                    </a:lnTo>
                    <a:lnTo>
                      <a:pt x="6713" y="517"/>
                    </a:lnTo>
                    <a:lnTo>
                      <a:pt x="6639" y="296"/>
                    </a:lnTo>
                    <a:lnTo>
                      <a:pt x="6492" y="148"/>
                    </a:lnTo>
                    <a:lnTo>
                      <a:pt x="627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48"/>
              <p:cNvSpPr/>
              <p:nvPr/>
            </p:nvSpPr>
            <p:spPr>
              <a:xfrm>
                <a:off x="3974100" y="1244925"/>
                <a:ext cx="55325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2214" extrusionOk="0">
                    <a:moveTo>
                      <a:pt x="885" y="1"/>
                    </a:moveTo>
                    <a:lnTo>
                      <a:pt x="664" y="74"/>
                    </a:lnTo>
                    <a:lnTo>
                      <a:pt x="295" y="369"/>
                    </a:lnTo>
                    <a:lnTo>
                      <a:pt x="74" y="664"/>
                    </a:lnTo>
                    <a:lnTo>
                      <a:pt x="0" y="886"/>
                    </a:lnTo>
                    <a:lnTo>
                      <a:pt x="0" y="1107"/>
                    </a:lnTo>
                    <a:lnTo>
                      <a:pt x="0" y="1328"/>
                    </a:lnTo>
                    <a:lnTo>
                      <a:pt x="74" y="1549"/>
                    </a:lnTo>
                    <a:lnTo>
                      <a:pt x="295" y="1918"/>
                    </a:lnTo>
                    <a:lnTo>
                      <a:pt x="664" y="2140"/>
                    </a:lnTo>
                    <a:lnTo>
                      <a:pt x="885" y="2213"/>
                    </a:lnTo>
                    <a:lnTo>
                      <a:pt x="1328" y="2213"/>
                    </a:lnTo>
                    <a:lnTo>
                      <a:pt x="1549" y="2140"/>
                    </a:lnTo>
                    <a:lnTo>
                      <a:pt x="1918" y="1918"/>
                    </a:lnTo>
                    <a:lnTo>
                      <a:pt x="2139" y="1549"/>
                    </a:lnTo>
                    <a:lnTo>
                      <a:pt x="2213" y="1328"/>
                    </a:lnTo>
                    <a:lnTo>
                      <a:pt x="2213" y="1107"/>
                    </a:lnTo>
                    <a:lnTo>
                      <a:pt x="2213" y="886"/>
                    </a:lnTo>
                    <a:lnTo>
                      <a:pt x="2139" y="664"/>
                    </a:lnTo>
                    <a:lnTo>
                      <a:pt x="1918" y="369"/>
                    </a:lnTo>
                    <a:lnTo>
                      <a:pt x="1549" y="74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48"/>
              <p:cNvSpPr/>
              <p:nvPr/>
            </p:nvSpPr>
            <p:spPr>
              <a:xfrm>
                <a:off x="3970400" y="1241250"/>
                <a:ext cx="62725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8" extrusionOk="0">
                    <a:moveTo>
                      <a:pt x="1254" y="295"/>
                    </a:moveTo>
                    <a:lnTo>
                      <a:pt x="1623" y="369"/>
                    </a:lnTo>
                    <a:lnTo>
                      <a:pt x="1918" y="590"/>
                    </a:lnTo>
                    <a:lnTo>
                      <a:pt x="2140" y="885"/>
                    </a:lnTo>
                    <a:lnTo>
                      <a:pt x="2213" y="1254"/>
                    </a:lnTo>
                    <a:lnTo>
                      <a:pt x="2140" y="1623"/>
                    </a:lnTo>
                    <a:lnTo>
                      <a:pt x="1918" y="1992"/>
                    </a:lnTo>
                    <a:lnTo>
                      <a:pt x="1623" y="2139"/>
                    </a:lnTo>
                    <a:lnTo>
                      <a:pt x="1254" y="2213"/>
                    </a:lnTo>
                    <a:lnTo>
                      <a:pt x="886" y="2139"/>
                    </a:lnTo>
                    <a:lnTo>
                      <a:pt x="591" y="1992"/>
                    </a:lnTo>
                    <a:lnTo>
                      <a:pt x="369" y="1623"/>
                    </a:lnTo>
                    <a:lnTo>
                      <a:pt x="296" y="1254"/>
                    </a:lnTo>
                    <a:lnTo>
                      <a:pt x="369" y="885"/>
                    </a:lnTo>
                    <a:lnTo>
                      <a:pt x="591" y="590"/>
                    </a:lnTo>
                    <a:lnTo>
                      <a:pt x="886" y="369"/>
                    </a:lnTo>
                    <a:lnTo>
                      <a:pt x="1254" y="295"/>
                    </a:lnTo>
                    <a:close/>
                    <a:moveTo>
                      <a:pt x="1033" y="0"/>
                    </a:moveTo>
                    <a:lnTo>
                      <a:pt x="738" y="74"/>
                    </a:lnTo>
                    <a:lnTo>
                      <a:pt x="517" y="221"/>
                    </a:lnTo>
                    <a:lnTo>
                      <a:pt x="369" y="369"/>
                    </a:lnTo>
                    <a:lnTo>
                      <a:pt x="222" y="590"/>
                    </a:lnTo>
                    <a:lnTo>
                      <a:pt x="74" y="811"/>
                    </a:lnTo>
                    <a:lnTo>
                      <a:pt x="1" y="1033"/>
                    </a:lnTo>
                    <a:lnTo>
                      <a:pt x="1" y="1254"/>
                    </a:lnTo>
                    <a:lnTo>
                      <a:pt x="1" y="1549"/>
                    </a:lnTo>
                    <a:lnTo>
                      <a:pt x="74" y="1770"/>
                    </a:lnTo>
                    <a:lnTo>
                      <a:pt x="222" y="1992"/>
                    </a:lnTo>
                    <a:lnTo>
                      <a:pt x="369" y="2139"/>
                    </a:lnTo>
                    <a:lnTo>
                      <a:pt x="517" y="2287"/>
                    </a:lnTo>
                    <a:lnTo>
                      <a:pt x="738" y="2434"/>
                    </a:lnTo>
                    <a:lnTo>
                      <a:pt x="1033" y="2508"/>
                    </a:lnTo>
                    <a:lnTo>
                      <a:pt x="1476" y="2508"/>
                    </a:lnTo>
                    <a:lnTo>
                      <a:pt x="1771" y="2434"/>
                    </a:lnTo>
                    <a:lnTo>
                      <a:pt x="1992" y="2287"/>
                    </a:lnTo>
                    <a:lnTo>
                      <a:pt x="2140" y="2139"/>
                    </a:lnTo>
                    <a:lnTo>
                      <a:pt x="2287" y="1992"/>
                    </a:lnTo>
                    <a:lnTo>
                      <a:pt x="2435" y="1770"/>
                    </a:lnTo>
                    <a:lnTo>
                      <a:pt x="2508" y="1549"/>
                    </a:lnTo>
                    <a:lnTo>
                      <a:pt x="2508" y="1254"/>
                    </a:lnTo>
                    <a:lnTo>
                      <a:pt x="2508" y="1033"/>
                    </a:lnTo>
                    <a:lnTo>
                      <a:pt x="2435" y="811"/>
                    </a:lnTo>
                    <a:lnTo>
                      <a:pt x="2287" y="590"/>
                    </a:lnTo>
                    <a:lnTo>
                      <a:pt x="2140" y="369"/>
                    </a:lnTo>
                    <a:lnTo>
                      <a:pt x="1992" y="221"/>
                    </a:lnTo>
                    <a:lnTo>
                      <a:pt x="1771" y="74"/>
                    </a:lnTo>
                    <a:lnTo>
                      <a:pt x="147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48"/>
              <p:cNvSpPr/>
              <p:nvPr/>
            </p:nvSpPr>
            <p:spPr>
              <a:xfrm>
                <a:off x="3988850" y="1259675"/>
                <a:ext cx="258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4" extrusionOk="0">
                    <a:moveTo>
                      <a:pt x="516" y="1"/>
                    </a:moveTo>
                    <a:lnTo>
                      <a:pt x="295" y="74"/>
                    </a:lnTo>
                    <a:lnTo>
                      <a:pt x="148" y="148"/>
                    </a:lnTo>
                    <a:lnTo>
                      <a:pt x="0" y="296"/>
                    </a:lnTo>
                    <a:lnTo>
                      <a:pt x="0" y="517"/>
                    </a:lnTo>
                    <a:lnTo>
                      <a:pt x="0" y="738"/>
                    </a:lnTo>
                    <a:lnTo>
                      <a:pt x="148" y="886"/>
                    </a:lnTo>
                    <a:lnTo>
                      <a:pt x="295" y="1033"/>
                    </a:lnTo>
                    <a:lnTo>
                      <a:pt x="738" y="1033"/>
                    </a:lnTo>
                    <a:lnTo>
                      <a:pt x="885" y="886"/>
                    </a:lnTo>
                    <a:lnTo>
                      <a:pt x="1033" y="738"/>
                    </a:lnTo>
                    <a:lnTo>
                      <a:pt x="1033" y="517"/>
                    </a:lnTo>
                    <a:lnTo>
                      <a:pt x="1033" y="296"/>
                    </a:lnTo>
                    <a:lnTo>
                      <a:pt x="885" y="148"/>
                    </a:lnTo>
                    <a:lnTo>
                      <a:pt x="738" y="74"/>
                    </a:lnTo>
                    <a:lnTo>
                      <a:pt x="5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48"/>
              <p:cNvSpPr/>
              <p:nvPr/>
            </p:nvSpPr>
            <p:spPr>
              <a:xfrm>
                <a:off x="3985150" y="1256000"/>
                <a:ext cx="33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28" extrusionOk="0">
                    <a:moveTo>
                      <a:pt x="812" y="295"/>
                    </a:moveTo>
                    <a:lnTo>
                      <a:pt x="959" y="443"/>
                    </a:lnTo>
                    <a:lnTo>
                      <a:pt x="1033" y="516"/>
                    </a:lnTo>
                    <a:lnTo>
                      <a:pt x="1033" y="664"/>
                    </a:lnTo>
                    <a:lnTo>
                      <a:pt x="1033" y="811"/>
                    </a:lnTo>
                    <a:lnTo>
                      <a:pt x="959" y="959"/>
                    </a:lnTo>
                    <a:lnTo>
                      <a:pt x="812" y="1033"/>
                    </a:lnTo>
                    <a:lnTo>
                      <a:pt x="517" y="1033"/>
                    </a:lnTo>
                    <a:lnTo>
                      <a:pt x="369" y="959"/>
                    </a:lnTo>
                    <a:lnTo>
                      <a:pt x="296" y="811"/>
                    </a:lnTo>
                    <a:lnTo>
                      <a:pt x="296" y="664"/>
                    </a:lnTo>
                    <a:lnTo>
                      <a:pt x="296" y="516"/>
                    </a:lnTo>
                    <a:lnTo>
                      <a:pt x="369" y="443"/>
                    </a:lnTo>
                    <a:lnTo>
                      <a:pt x="517" y="295"/>
                    </a:lnTo>
                    <a:close/>
                    <a:moveTo>
                      <a:pt x="664" y="0"/>
                    </a:moveTo>
                    <a:lnTo>
                      <a:pt x="369" y="74"/>
                    </a:lnTo>
                    <a:lnTo>
                      <a:pt x="148" y="221"/>
                    </a:lnTo>
                    <a:lnTo>
                      <a:pt x="1" y="443"/>
                    </a:lnTo>
                    <a:lnTo>
                      <a:pt x="1" y="664"/>
                    </a:lnTo>
                    <a:lnTo>
                      <a:pt x="1" y="959"/>
                    </a:lnTo>
                    <a:lnTo>
                      <a:pt x="148" y="1180"/>
                    </a:lnTo>
                    <a:lnTo>
                      <a:pt x="369" y="1328"/>
                    </a:lnTo>
                    <a:lnTo>
                      <a:pt x="959" y="1328"/>
                    </a:lnTo>
                    <a:lnTo>
                      <a:pt x="1107" y="1180"/>
                    </a:lnTo>
                    <a:lnTo>
                      <a:pt x="1255" y="959"/>
                    </a:lnTo>
                    <a:lnTo>
                      <a:pt x="1328" y="664"/>
                    </a:lnTo>
                    <a:lnTo>
                      <a:pt x="1255" y="443"/>
                    </a:lnTo>
                    <a:lnTo>
                      <a:pt x="1107" y="221"/>
                    </a:lnTo>
                    <a:lnTo>
                      <a:pt x="959" y="74"/>
                    </a:lnTo>
                    <a:lnTo>
                      <a:pt x="6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48"/>
              <p:cNvSpPr/>
              <p:nvPr/>
            </p:nvSpPr>
            <p:spPr>
              <a:xfrm>
                <a:off x="4270975" y="1257825"/>
                <a:ext cx="2952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418" extrusionOk="0">
                    <a:moveTo>
                      <a:pt x="590" y="1"/>
                    </a:moveTo>
                    <a:lnTo>
                      <a:pt x="369" y="75"/>
                    </a:lnTo>
                    <a:lnTo>
                      <a:pt x="222" y="222"/>
                    </a:lnTo>
                    <a:lnTo>
                      <a:pt x="74" y="370"/>
                    </a:lnTo>
                    <a:lnTo>
                      <a:pt x="0" y="591"/>
                    </a:lnTo>
                    <a:lnTo>
                      <a:pt x="0" y="5828"/>
                    </a:lnTo>
                    <a:lnTo>
                      <a:pt x="74" y="6049"/>
                    </a:lnTo>
                    <a:lnTo>
                      <a:pt x="222" y="6270"/>
                    </a:lnTo>
                    <a:lnTo>
                      <a:pt x="369" y="6344"/>
                    </a:lnTo>
                    <a:lnTo>
                      <a:pt x="590" y="6418"/>
                    </a:lnTo>
                    <a:lnTo>
                      <a:pt x="812" y="6344"/>
                    </a:lnTo>
                    <a:lnTo>
                      <a:pt x="1033" y="6270"/>
                    </a:lnTo>
                    <a:lnTo>
                      <a:pt x="1180" y="6049"/>
                    </a:lnTo>
                    <a:lnTo>
                      <a:pt x="1180" y="5828"/>
                    </a:lnTo>
                    <a:lnTo>
                      <a:pt x="1180" y="591"/>
                    </a:lnTo>
                    <a:lnTo>
                      <a:pt x="1180" y="370"/>
                    </a:lnTo>
                    <a:lnTo>
                      <a:pt x="1033" y="222"/>
                    </a:lnTo>
                    <a:lnTo>
                      <a:pt x="812" y="75"/>
                    </a:lnTo>
                    <a:lnTo>
                      <a:pt x="59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48"/>
              <p:cNvSpPr/>
              <p:nvPr/>
            </p:nvSpPr>
            <p:spPr>
              <a:xfrm>
                <a:off x="4128975" y="1167475"/>
                <a:ext cx="167825" cy="116200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648" extrusionOk="0">
                    <a:moveTo>
                      <a:pt x="665" y="1"/>
                    </a:moveTo>
                    <a:lnTo>
                      <a:pt x="443" y="74"/>
                    </a:lnTo>
                    <a:lnTo>
                      <a:pt x="296" y="148"/>
                    </a:lnTo>
                    <a:lnTo>
                      <a:pt x="75" y="296"/>
                    </a:lnTo>
                    <a:lnTo>
                      <a:pt x="1" y="517"/>
                    </a:lnTo>
                    <a:lnTo>
                      <a:pt x="1" y="738"/>
                    </a:lnTo>
                    <a:lnTo>
                      <a:pt x="75" y="960"/>
                    </a:lnTo>
                    <a:lnTo>
                      <a:pt x="296" y="1107"/>
                    </a:lnTo>
                    <a:lnTo>
                      <a:pt x="5828" y="4574"/>
                    </a:lnTo>
                    <a:lnTo>
                      <a:pt x="5975" y="4647"/>
                    </a:lnTo>
                    <a:lnTo>
                      <a:pt x="6123" y="4647"/>
                    </a:lnTo>
                    <a:lnTo>
                      <a:pt x="6418" y="4574"/>
                    </a:lnTo>
                    <a:lnTo>
                      <a:pt x="6639" y="4426"/>
                    </a:lnTo>
                    <a:lnTo>
                      <a:pt x="6713" y="4205"/>
                    </a:lnTo>
                    <a:lnTo>
                      <a:pt x="6713" y="3984"/>
                    </a:lnTo>
                    <a:lnTo>
                      <a:pt x="6639" y="3762"/>
                    </a:lnTo>
                    <a:lnTo>
                      <a:pt x="6492" y="3615"/>
                    </a:lnTo>
                    <a:lnTo>
                      <a:pt x="886" y="74"/>
                    </a:lnTo>
                    <a:lnTo>
                      <a:pt x="66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48"/>
              <p:cNvSpPr/>
              <p:nvPr/>
            </p:nvSpPr>
            <p:spPr>
              <a:xfrm>
                <a:off x="4258050" y="1244925"/>
                <a:ext cx="55350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214" extrusionOk="0">
                    <a:moveTo>
                      <a:pt x="886" y="1"/>
                    </a:moveTo>
                    <a:lnTo>
                      <a:pt x="665" y="74"/>
                    </a:lnTo>
                    <a:lnTo>
                      <a:pt x="370" y="369"/>
                    </a:lnTo>
                    <a:lnTo>
                      <a:pt x="75" y="664"/>
                    </a:lnTo>
                    <a:lnTo>
                      <a:pt x="1" y="886"/>
                    </a:lnTo>
                    <a:lnTo>
                      <a:pt x="1" y="1107"/>
                    </a:lnTo>
                    <a:lnTo>
                      <a:pt x="1" y="1328"/>
                    </a:lnTo>
                    <a:lnTo>
                      <a:pt x="75" y="1549"/>
                    </a:lnTo>
                    <a:lnTo>
                      <a:pt x="370" y="1918"/>
                    </a:lnTo>
                    <a:lnTo>
                      <a:pt x="665" y="2140"/>
                    </a:lnTo>
                    <a:lnTo>
                      <a:pt x="886" y="2213"/>
                    </a:lnTo>
                    <a:lnTo>
                      <a:pt x="1329" y="2213"/>
                    </a:lnTo>
                    <a:lnTo>
                      <a:pt x="1550" y="2140"/>
                    </a:lnTo>
                    <a:lnTo>
                      <a:pt x="1919" y="1918"/>
                    </a:lnTo>
                    <a:lnTo>
                      <a:pt x="2140" y="1549"/>
                    </a:lnTo>
                    <a:lnTo>
                      <a:pt x="2214" y="1328"/>
                    </a:lnTo>
                    <a:lnTo>
                      <a:pt x="2214" y="1107"/>
                    </a:lnTo>
                    <a:lnTo>
                      <a:pt x="2214" y="886"/>
                    </a:lnTo>
                    <a:lnTo>
                      <a:pt x="2140" y="664"/>
                    </a:lnTo>
                    <a:lnTo>
                      <a:pt x="1919" y="369"/>
                    </a:lnTo>
                    <a:lnTo>
                      <a:pt x="1550" y="74"/>
                    </a:lnTo>
                    <a:lnTo>
                      <a:pt x="13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48"/>
              <p:cNvSpPr/>
              <p:nvPr/>
            </p:nvSpPr>
            <p:spPr>
              <a:xfrm>
                <a:off x="4254375" y="1241250"/>
                <a:ext cx="62725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8" extrusionOk="0">
                    <a:moveTo>
                      <a:pt x="1254" y="295"/>
                    </a:moveTo>
                    <a:lnTo>
                      <a:pt x="1623" y="369"/>
                    </a:lnTo>
                    <a:lnTo>
                      <a:pt x="1992" y="590"/>
                    </a:lnTo>
                    <a:lnTo>
                      <a:pt x="2139" y="885"/>
                    </a:lnTo>
                    <a:lnTo>
                      <a:pt x="2213" y="1254"/>
                    </a:lnTo>
                    <a:lnTo>
                      <a:pt x="2139" y="1623"/>
                    </a:lnTo>
                    <a:lnTo>
                      <a:pt x="1992" y="1992"/>
                    </a:lnTo>
                    <a:lnTo>
                      <a:pt x="1623" y="2139"/>
                    </a:lnTo>
                    <a:lnTo>
                      <a:pt x="1254" y="2213"/>
                    </a:lnTo>
                    <a:lnTo>
                      <a:pt x="886" y="2139"/>
                    </a:lnTo>
                    <a:lnTo>
                      <a:pt x="590" y="1992"/>
                    </a:lnTo>
                    <a:lnTo>
                      <a:pt x="369" y="1623"/>
                    </a:lnTo>
                    <a:lnTo>
                      <a:pt x="295" y="1254"/>
                    </a:lnTo>
                    <a:lnTo>
                      <a:pt x="369" y="885"/>
                    </a:lnTo>
                    <a:lnTo>
                      <a:pt x="590" y="590"/>
                    </a:lnTo>
                    <a:lnTo>
                      <a:pt x="886" y="369"/>
                    </a:lnTo>
                    <a:lnTo>
                      <a:pt x="1254" y="295"/>
                    </a:lnTo>
                    <a:close/>
                    <a:moveTo>
                      <a:pt x="1033" y="0"/>
                    </a:moveTo>
                    <a:lnTo>
                      <a:pt x="812" y="74"/>
                    </a:lnTo>
                    <a:lnTo>
                      <a:pt x="590" y="221"/>
                    </a:lnTo>
                    <a:lnTo>
                      <a:pt x="369" y="369"/>
                    </a:lnTo>
                    <a:lnTo>
                      <a:pt x="222" y="590"/>
                    </a:lnTo>
                    <a:lnTo>
                      <a:pt x="74" y="811"/>
                    </a:lnTo>
                    <a:lnTo>
                      <a:pt x="0" y="1033"/>
                    </a:lnTo>
                    <a:lnTo>
                      <a:pt x="0" y="1254"/>
                    </a:lnTo>
                    <a:lnTo>
                      <a:pt x="0" y="1549"/>
                    </a:lnTo>
                    <a:lnTo>
                      <a:pt x="74" y="1770"/>
                    </a:lnTo>
                    <a:lnTo>
                      <a:pt x="222" y="1992"/>
                    </a:lnTo>
                    <a:lnTo>
                      <a:pt x="369" y="2139"/>
                    </a:lnTo>
                    <a:lnTo>
                      <a:pt x="590" y="2287"/>
                    </a:lnTo>
                    <a:lnTo>
                      <a:pt x="812" y="2434"/>
                    </a:lnTo>
                    <a:lnTo>
                      <a:pt x="1033" y="2508"/>
                    </a:lnTo>
                    <a:lnTo>
                      <a:pt x="1549" y="2508"/>
                    </a:lnTo>
                    <a:lnTo>
                      <a:pt x="1771" y="2434"/>
                    </a:lnTo>
                    <a:lnTo>
                      <a:pt x="1992" y="2287"/>
                    </a:lnTo>
                    <a:lnTo>
                      <a:pt x="2139" y="2139"/>
                    </a:lnTo>
                    <a:lnTo>
                      <a:pt x="2287" y="1992"/>
                    </a:lnTo>
                    <a:lnTo>
                      <a:pt x="2434" y="1770"/>
                    </a:lnTo>
                    <a:lnTo>
                      <a:pt x="2508" y="1549"/>
                    </a:lnTo>
                    <a:lnTo>
                      <a:pt x="2508" y="1254"/>
                    </a:lnTo>
                    <a:lnTo>
                      <a:pt x="2508" y="1033"/>
                    </a:lnTo>
                    <a:lnTo>
                      <a:pt x="2434" y="811"/>
                    </a:lnTo>
                    <a:lnTo>
                      <a:pt x="2287" y="590"/>
                    </a:lnTo>
                    <a:lnTo>
                      <a:pt x="2139" y="369"/>
                    </a:lnTo>
                    <a:lnTo>
                      <a:pt x="1992" y="221"/>
                    </a:lnTo>
                    <a:lnTo>
                      <a:pt x="1771" y="74"/>
                    </a:lnTo>
                    <a:lnTo>
                      <a:pt x="154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48"/>
              <p:cNvSpPr/>
              <p:nvPr/>
            </p:nvSpPr>
            <p:spPr>
              <a:xfrm>
                <a:off x="4272800" y="1259675"/>
                <a:ext cx="25850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034" extrusionOk="0">
                    <a:moveTo>
                      <a:pt x="517" y="1"/>
                    </a:moveTo>
                    <a:lnTo>
                      <a:pt x="296" y="74"/>
                    </a:lnTo>
                    <a:lnTo>
                      <a:pt x="149" y="148"/>
                    </a:lnTo>
                    <a:lnTo>
                      <a:pt x="75" y="296"/>
                    </a:lnTo>
                    <a:lnTo>
                      <a:pt x="1" y="517"/>
                    </a:lnTo>
                    <a:lnTo>
                      <a:pt x="75" y="738"/>
                    </a:lnTo>
                    <a:lnTo>
                      <a:pt x="149" y="886"/>
                    </a:lnTo>
                    <a:lnTo>
                      <a:pt x="296" y="1033"/>
                    </a:lnTo>
                    <a:lnTo>
                      <a:pt x="739" y="1033"/>
                    </a:lnTo>
                    <a:lnTo>
                      <a:pt x="886" y="886"/>
                    </a:lnTo>
                    <a:lnTo>
                      <a:pt x="1034" y="738"/>
                    </a:lnTo>
                    <a:lnTo>
                      <a:pt x="1034" y="517"/>
                    </a:lnTo>
                    <a:lnTo>
                      <a:pt x="1034" y="296"/>
                    </a:lnTo>
                    <a:lnTo>
                      <a:pt x="886" y="148"/>
                    </a:lnTo>
                    <a:lnTo>
                      <a:pt x="739" y="7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48"/>
              <p:cNvSpPr/>
              <p:nvPr/>
            </p:nvSpPr>
            <p:spPr>
              <a:xfrm>
                <a:off x="4269125" y="1256000"/>
                <a:ext cx="33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28" extrusionOk="0">
                    <a:moveTo>
                      <a:pt x="812" y="295"/>
                    </a:moveTo>
                    <a:lnTo>
                      <a:pt x="959" y="443"/>
                    </a:lnTo>
                    <a:lnTo>
                      <a:pt x="1033" y="516"/>
                    </a:lnTo>
                    <a:lnTo>
                      <a:pt x="1033" y="664"/>
                    </a:lnTo>
                    <a:lnTo>
                      <a:pt x="1033" y="811"/>
                    </a:lnTo>
                    <a:lnTo>
                      <a:pt x="959" y="959"/>
                    </a:lnTo>
                    <a:lnTo>
                      <a:pt x="812" y="1033"/>
                    </a:lnTo>
                    <a:lnTo>
                      <a:pt x="517" y="1033"/>
                    </a:lnTo>
                    <a:lnTo>
                      <a:pt x="443" y="959"/>
                    </a:lnTo>
                    <a:lnTo>
                      <a:pt x="296" y="811"/>
                    </a:lnTo>
                    <a:lnTo>
                      <a:pt x="296" y="664"/>
                    </a:lnTo>
                    <a:lnTo>
                      <a:pt x="296" y="516"/>
                    </a:lnTo>
                    <a:lnTo>
                      <a:pt x="443" y="443"/>
                    </a:lnTo>
                    <a:lnTo>
                      <a:pt x="517" y="295"/>
                    </a:lnTo>
                    <a:close/>
                    <a:moveTo>
                      <a:pt x="664" y="0"/>
                    </a:moveTo>
                    <a:lnTo>
                      <a:pt x="443" y="74"/>
                    </a:lnTo>
                    <a:lnTo>
                      <a:pt x="222" y="221"/>
                    </a:lnTo>
                    <a:lnTo>
                      <a:pt x="74" y="443"/>
                    </a:lnTo>
                    <a:lnTo>
                      <a:pt x="0" y="664"/>
                    </a:lnTo>
                    <a:lnTo>
                      <a:pt x="74" y="959"/>
                    </a:lnTo>
                    <a:lnTo>
                      <a:pt x="222" y="1180"/>
                    </a:lnTo>
                    <a:lnTo>
                      <a:pt x="443" y="1328"/>
                    </a:lnTo>
                    <a:lnTo>
                      <a:pt x="959" y="1328"/>
                    </a:lnTo>
                    <a:lnTo>
                      <a:pt x="1181" y="1180"/>
                    </a:lnTo>
                    <a:lnTo>
                      <a:pt x="1328" y="959"/>
                    </a:lnTo>
                    <a:lnTo>
                      <a:pt x="1328" y="664"/>
                    </a:lnTo>
                    <a:lnTo>
                      <a:pt x="1328" y="443"/>
                    </a:lnTo>
                    <a:lnTo>
                      <a:pt x="1181" y="221"/>
                    </a:lnTo>
                    <a:lnTo>
                      <a:pt x="959" y="74"/>
                    </a:lnTo>
                    <a:lnTo>
                      <a:pt x="6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48"/>
              <p:cNvSpPr/>
              <p:nvPr/>
            </p:nvSpPr>
            <p:spPr>
              <a:xfrm>
                <a:off x="4112375" y="673300"/>
                <a:ext cx="64575" cy="431500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17260" extrusionOk="0">
                    <a:moveTo>
                      <a:pt x="1" y="0"/>
                    </a:moveTo>
                    <a:lnTo>
                      <a:pt x="1" y="17260"/>
                    </a:lnTo>
                    <a:lnTo>
                      <a:pt x="2583" y="17260"/>
                    </a:lnTo>
                    <a:lnTo>
                      <a:pt x="258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48"/>
              <p:cNvSpPr/>
              <p:nvPr/>
            </p:nvSpPr>
            <p:spPr>
              <a:xfrm>
                <a:off x="4108700" y="669600"/>
                <a:ext cx="71950" cy="438900"/>
              </a:xfrm>
              <a:custGeom>
                <a:avLst/>
                <a:gdLst/>
                <a:ahLst/>
                <a:cxnLst/>
                <a:rect l="l" t="t" r="r" b="b"/>
                <a:pathLst>
                  <a:path w="2878" h="17556" extrusionOk="0">
                    <a:moveTo>
                      <a:pt x="2582" y="296"/>
                    </a:moveTo>
                    <a:lnTo>
                      <a:pt x="2582" y="17260"/>
                    </a:lnTo>
                    <a:lnTo>
                      <a:pt x="295" y="17260"/>
                    </a:lnTo>
                    <a:lnTo>
                      <a:pt x="295" y="296"/>
                    </a:lnTo>
                    <a:close/>
                    <a:moveTo>
                      <a:pt x="0" y="1"/>
                    </a:moveTo>
                    <a:lnTo>
                      <a:pt x="0" y="148"/>
                    </a:lnTo>
                    <a:lnTo>
                      <a:pt x="0" y="17408"/>
                    </a:lnTo>
                    <a:lnTo>
                      <a:pt x="0" y="17555"/>
                    </a:lnTo>
                    <a:lnTo>
                      <a:pt x="2730" y="17555"/>
                    </a:lnTo>
                    <a:lnTo>
                      <a:pt x="2877" y="17482"/>
                    </a:lnTo>
                    <a:lnTo>
                      <a:pt x="2877" y="17408"/>
                    </a:lnTo>
                    <a:lnTo>
                      <a:pt x="2877" y="148"/>
                    </a:lnTo>
                    <a:lnTo>
                      <a:pt x="280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48"/>
              <p:cNvSpPr/>
              <p:nvPr/>
            </p:nvSpPr>
            <p:spPr>
              <a:xfrm>
                <a:off x="4069975" y="887200"/>
                <a:ext cx="149375" cy="370650"/>
              </a:xfrm>
              <a:custGeom>
                <a:avLst/>
                <a:gdLst/>
                <a:ahLst/>
                <a:cxnLst/>
                <a:rect l="l" t="t" r="r" b="b"/>
                <a:pathLst>
                  <a:path w="5975" h="14826" extrusionOk="0">
                    <a:moveTo>
                      <a:pt x="1" y="0"/>
                    </a:moveTo>
                    <a:lnTo>
                      <a:pt x="1" y="11802"/>
                    </a:lnTo>
                    <a:lnTo>
                      <a:pt x="74" y="12392"/>
                    </a:lnTo>
                    <a:lnTo>
                      <a:pt x="222" y="12982"/>
                    </a:lnTo>
                    <a:lnTo>
                      <a:pt x="517" y="13498"/>
                    </a:lnTo>
                    <a:lnTo>
                      <a:pt x="886" y="13941"/>
                    </a:lnTo>
                    <a:lnTo>
                      <a:pt x="1328" y="14310"/>
                    </a:lnTo>
                    <a:lnTo>
                      <a:pt x="1844" y="14531"/>
                    </a:lnTo>
                    <a:lnTo>
                      <a:pt x="2361" y="14752"/>
                    </a:lnTo>
                    <a:lnTo>
                      <a:pt x="2951" y="14826"/>
                    </a:lnTo>
                    <a:lnTo>
                      <a:pt x="3025" y="14826"/>
                    </a:lnTo>
                    <a:lnTo>
                      <a:pt x="3615" y="14752"/>
                    </a:lnTo>
                    <a:lnTo>
                      <a:pt x="4131" y="14531"/>
                    </a:lnTo>
                    <a:lnTo>
                      <a:pt x="4647" y="14310"/>
                    </a:lnTo>
                    <a:lnTo>
                      <a:pt x="5090" y="13941"/>
                    </a:lnTo>
                    <a:lnTo>
                      <a:pt x="5459" y="13498"/>
                    </a:lnTo>
                    <a:lnTo>
                      <a:pt x="5754" y="12982"/>
                    </a:lnTo>
                    <a:lnTo>
                      <a:pt x="5901" y="12392"/>
                    </a:lnTo>
                    <a:lnTo>
                      <a:pt x="5975" y="11802"/>
                    </a:lnTo>
                    <a:lnTo>
                      <a:pt x="5975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48"/>
              <p:cNvSpPr/>
              <p:nvPr/>
            </p:nvSpPr>
            <p:spPr>
              <a:xfrm>
                <a:off x="4066275" y="883500"/>
                <a:ext cx="156775" cy="378050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15122" extrusionOk="0">
                    <a:moveTo>
                      <a:pt x="5975" y="296"/>
                    </a:moveTo>
                    <a:lnTo>
                      <a:pt x="5975" y="11950"/>
                    </a:lnTo>
                    <a:lnTo>
                      <a:pt x="5975" y="12171"/>
                    </a:lnTo>
                    <a:lnTo>
                      <a:pt x="5902" y="12687"/>
                    </a:lnTo>
                    <a:lnTo>
                      <a:pt x="5680" y="13277"/>
                    </a:lnTo>
                    <a:lnTo>
                      <a:pt x="5459" y="13720"/>
                    </a:lnTo>
                    <a:lnTo>
                      <a:pt x="5090" y="14163"/>
                    </a:lnTo>
                    <a:lnTo>
                      <a:pt x="4648" y="14458"/>
                    </a:lnTo>
                    <a:lnTo>
                      <a:pt x="4131" y="14679"/>
                    </a:lnTo>
                    <a:lnTo>
                      <a:pt x="3615" y="14826"/>
                    </a:lnTo>
                    <a:lnTo>
                      <a:pt x="3025" y="14900"/>
                    </a:lnTo>
                    <a:lnTo>
                      <a:pt x="2435" y="14826"/>
                    </a:lnTo>
                    <a:lnTo>
                      <a:pt x="1919" y="14605"/>
                    </a:lnTo>
                    <a:lnTo>
                      <a:pt x="1476" y="14384"/>
                    </a:lnTo>
                    <a:lnTo>
                      <a:pt x="1034" y="14015"/>
                    </a:lnTo>
                    <a:lnTo>
                      <a:pt x="739" y="13572"/>
                    </a:lnTo>
                    <a:lnTo>
                      <a:pt x="444" y="13056"/>
                    </a:lnTo>
                    <a:lnTo>
                      <a:pt x="296" y="12540"/>
                    </a:lnTo>
                    <a:lnTo>
                      <a:pt x="296" y="11950"/>
                    </a:lnTo>
                    <a:lnTo>
                      <a:pt x="296" y="296"/>
                    </a:lnTo>
                    <a:close/>
                    <a:moveTo>
                      <a:pt x="149" y="1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11950"/>
                    </a:lnTo>
                    <a:lnTo>
                      <a:pt x="75" y="12614"/>
                    </a:lnTo>
                    <a:lnTo>
                      <a:pt x="222" y="13204"/>
                    </a:lnTo>
                    <a:lnTo>
                      <a:pt x="517" y="13720"/>
                    </a:lnTo>
                    <a:lnTo>
                      <a:pt x="886" y="14163"/>
                    </a:lnTo>
                    <a:lnTo>
                      <a:pt x="1402" y="14531"/>
                    </a:lnTo>
                    <a:lnTo>
                      <a:pt x="1919" y="14826"/>
                    </a:lnTo>
                    <a:lnTo>
                      <a:pt x="2509" y="15048"/>
                    </a:lnTo>
                    <a:lnTo>
                      <a:pt x="3099" y="15121"/>
                    </a:lnTo>
                    <a:lnTo>
                      <a:pt x="3763" y="15048"/>
                    </a:lnTo>
                    <a:lnTo>
                      <a:pt x="4353" y="14826"/>
                    </a:lnTo>
                    <a:lnTo>
                      <a:pt x="4869" y="14531"/>
                    </a:lnTo>
                    <a:lnTo>
                      <a:pt x="5312" y="14163"/>
                    </a:lnTo>
                    <a:lnTo>
                      <a:pt x="5754" y="13720"/>
                    </a:lnTo>
                    <a:lnTo>
                      <a:pt x="6049" y="13204"/>
                    </a:lnTo>
                    <a:lnTo>
                      <a:pt x="6197" y="12614"/>
                    </a:lnTo>
                    <a:lnTo>
                      <a:pt x="6271" y="11950"/>
                    </a:lnTo>
                    <a:lnTo>
                      <a:pt x="6271" y="148"/>
                    </a:lnTo>
                    <a:lnTo>
                      <a:pt x="6197" y="74"/>
                    </a:lnTo>
                    <a:lnTo>
                      <a:pt x="612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48"/>
              <p:cNvSpPr/>
              <p:nvPr/>
            </p:nvSpPr>
            <p:spPr>
              <a:xfrm>
                <a:off x="4053375" y="876125"/>
                <a:ext cx="182575" cy="46125"/>
              </a:xfrm>
              <a:custGeom>
                <a:avLst/>
                <a:gdLst/>
                <a:ahLst/>
                <a:cxnLst/>
                <a:rect l="l" t="t" r="r" b="b"/>
                <a:pathLst>
                  <a:path w="7303" h="1845" extrusionOk="0">
                    <a:moveTo>
                      <a:pt x="1" y="1"/>
                    </a:moveTo>
                    <a:lnTo>
                      <a:pt x="1" y="1845"/>
                    </a:lnTo>
                    <a:lnTo>
                      <a:pt x="7303" y="1845"/>
                    </a:lnTo>
                    <a:lnTo>
                      <a:pt x="73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48"/>
              <p:cNvSpPr/>
              <p:nvPr/>
            </p:nvSpPr>
            <p:spPr>
              <a:xfrm>
                <a:off x="4049700" y="872450"/>
                <a:ext cx="189950" cy="5350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2140" extrusionOk="0">
                    <a:moveTo>
                      <a:pt x="7302" y="295"/>
                    </a:moveTo>
                    <a:lnTo>
                      <a:pt x="7302" y="1844"/>
                    </a:lnTo>
                    <a:lnTo>
                      <a:pt x="295" y="184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1992"/>
                    </a:lnTo>
                    <a:lnTo>
                      <a:pt x="74" y="2065"/>
                    </a:lnTo>
                    <a:lnTo>
                      <a:pt x="148" y="2139"/>
                    </a:lnTo>
                    <a:lnTo>
                      <a:pt x="7450" y="2139"/>
                    </a:lnTo>
                    <a:lnTo>
                      <a:pt x="7524" y="2065"/>
                    </a:lnTo>
                    <a:lnTo>
                      <a:pt x="7597" y="1992"/>
                    </a:lnTo>
                    <a:lnTo>
                      <a:pt x="7597" y="148"/>
                    </a:lnTo>
                    <a:lnTo>
                      <a:pt x="7524" y="74"/>
                    </a:lnTo>
                    <a:lnTo>
                      <a:pt x="745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48"/>
              <p:cNvSpPr/>
              <p:nvPr/>
            </p:nvSpPr>
            <p:spPr>
              <a:xfrm>
                <a:off x="4084725" y="1123225"/>
                <a:ext cx="118050" cy="118050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4722" extrusionOk="0">
                    <a:moveTo>
                      <a:pt x="2361" y="0"/>
                    </a:moveTo>
                    <a:lnTo>
                      <a:pt x="1918" y="74"/>
                    </a:lnTo>
                    <a:lnTo>
                      <a:pt x="1476" y="222"/>
                    </a:lnTo>
                    <a:lnTo>
                      <a:pt x="1033" y="443"/>
                    </a:lnTo>
                    <a:lnTo>
                      <a:pt x="738" y="664"/>
                    </a:lnTo>
                    <a:lnTo>
                      <a:pt x="443" y="1033"/>
                    </a:lnTo>
                    <a:lnTo>
                      <a:pt x="222" y="1476"/>
                    </a:lnTo>
                    <a:lnTo>
                      <a:pt x="74" y="1918"/>
                    </a:lnTo>
                    <a:lnTo>
                      <a:pt x="1" y="2361"/>
                    </a:lnTo>
                    <a:lnTo>
                      <a:pt x="74" y="2877"/>
                    </a:lnTo>
                    <a:lnTo>
                      <a:pt x="222" y="3320"/>
                    </a:lnTo>
                    <a:lnTo>
                      <a:pt x="443" y="3688"/>
                    </a:lnTo>
                    <a:lnTo>
                      <a:pt x="738" y="4057"/>
                    </a:lnTo>
                    <a:lnTo>
                      <a:pt x="1033" y="4352"/>
                    </a:lnTo>
                    <a:lnTo>
                      <a:pt x="1476" y="4574"/>
                    </a:lnTo>
                    <a:lnTo>
                      <a:pt x="1918" y="4721"/>
                    </a:lnTo>
                    <a:lnTo>
                      <a:pt x="2877" y="4721"/>
                    </a:lnTo>
                    <a:lnTo>
                      <a:pt x="3320" y="4574"/>
                    </a:lnTo>
                    <a:lnTo>
                      <a:pt x="3689" y="4352"/>
                    </a:lnTo>
                    <a:lnTo>
                      <a:pt x="4057" y="4057"/>
                    </a:lnTo>
                    <a:lnTo>
                      <a:pt x="4352" y="3688"/>
                    </a:lnTo>
                    <a:lnTo>
                      <a:pt x="4574" y="3320"/>
                    </a:lnTo>
                    <a:lnTo>
                      <a:pt x="4721" y="2877"/>
                    </a:lnTo>
                    <a:lnTo>
                      <a:pt x="4721" y="2361"/>
                    </a:lnTo>
                    <a:lnTo>
                      <a:pt x="4721" y="1918"/>
                    </a:lnTo>
                    <a:lnTo>
                      <a:pt x="4574" y="1476"/>
                    </a:lnTo>
                    <a:lnTo>
                      <a:pt x="4352" y="1033"/>
                    </a:lnTo>
                    <a:lnTo>
                      <a:pt x="4057" y="664"/>
                    </a:lnTo>
                    <a:lnTo>
                      <a:pt x="3689" y="443"/>
                    </a:lnTo>
                    <a:lnTo>
                      <a:pt x="3320" y="222"/>
                    </a:lnTo>
                    <a:lnTo>
                      <a:pt x="2877" y="74"/>
                    </a:lnTo>
                    <a:lnTo>
                      <a:pt x="2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48"/>
              <p:cNvSpPr/>
              <p:nvPr/>
            </p:nvSpPr>
            <p:spPr>
              <a:xfrm>
                <a:off x="4081050" y="1119525"/>
                <a:ext cx="125400" cy="125425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5017" extrusionOk="0">
                    <a:moveTo>
                      <a:pt x="2582" y="296"/>
                    </a:moveTo>
                    <a:lnTo>
                      <a:pt x="3024" y="370"/>
                    </a:lnTo>
                    <a:lnTo>
                      <a:pt x="3393" y="443"/>
                    </a:lnTo>
                    <a:lnTo>
                      <a:pt x="3762" y="665"/>
                    </a:lnTo>
                    <a:lnTo>
                      <a:pt x="4131" y="960"/>
                    </a:lnTo>
                    <a:lnTo>
                      <a:pt x="4352" y="1255"/>
                    </a:lnTo>
                    <a:lnTo>
                      <a:pt x="4573" y="1697"/>
                    </a:lnTo>
                    <a:lnTo>
                      <a:pt x="4721" y="2066"/>
                    </a:lnTo>
                    <a:lnTo>
                      <a:pt x="4721" y="2509"/>
                    </a:lnTo>
                    <a:lnTo>
                      <a:pt x="4721" y="2951"/>
                    </a:lnTo>
                    <a:lnTo>
                      <a:pt x="4573" y="3394"/>
                    </a:lnTo>
                    <a:lnTo>
                      <a:pt x="4352" y="3763"/>
                    </a:lnTo>
                    <a:lnTo>
                      <a:pt x="4131" y="4131"/>
                    </a:lnTo>
                    <a:lnTo>
                      <a:pt x="3762" y="4353"/>
                    </a:lnTo>
                    <a:lnTo>
                      <a:pt x="3393" y="4574"/>
                    </a:lnTo>
                    <a:lnTo>
                      <a:pt x="2950" y="4722"/>
                    </a:lnTo>
                    <a:lnTo>
                      <a:pt x="2065" y="4722"/>
                    </a:lnTo>
                    <a:lnTo>
                      <a:pt x="1697" y="4574"/>
                    </a:lnTo>
                    <a:lnTo>
                      <a:pt x="1328" y="4353"/>
                    </a:lnTo>
                    <a:lnTo>
                      <a:pt x="959" y="4131"/>
                    </a:lnTo>
                    <a:lnTo>
                      <a:pt x="664" y="3763"/>
                    </a:lnTo>
                    <a:lnTo>
                      <a:pt x="516" y="3394"/>
                    </a:lnTo>
                    <a:lnTo>
                      <a:pt x="369" y="2951"/>
                    </a:lnTo>
                    <a:lnTo>
                      <a:pt x="295" y="2509"/>
                    </a:lnTo>
                    <a:lnTo>
                      <a:pt x="369" y="2066"/>
                    </a:lnTo>
                    <a:lnTo>
                      <a:pt x="516" y="1697"/>
                    </a:lnTo>
                    <a:lnTo>
                      <a:pt x="664" y="1329"/>
                    </a:lnTo>
                    <a:lnTo>
                      <a:pt x="959" y="960"/>
                    </a:lnTo>
                    <a:lnTo>
                      <a:pt x="1328" y="665"/>
                    </a:lnTo>
                    <a:lnTo>
                      <a:pt x="1697" y="517"/>
                    </a:lnTo>
                    <a:lnTo>
                      <a:pt x="2065" y="370"/>
                    </a:lnTo>
                    <a:lnTo>
                      <a:pt x="2508" y="296"/>
                    </a:lnTo>
                    <a:close/>
                    <a:moveTo>
                      <a:pt x="2508" y="1"/>
                    </a:moveTo>
                    <a:lnTo>
                      <a:pt x="1992" y="75"/>
                    </a:lnTo>
                    <a:lnTo>
                      <a:pt x="1549" y="222"/>
                    </a:lnTo>
                    <a:lnTo>
                      <a:pt x="1106" y="443"/>
                    </a:lnTo>
                    <a:lnTo>
                      <a:pt x="738" y="739"/>
                    </a:lnTo>
                    <a:lnTo>
                      <a:pt x="443" y="1107"/>
                    </a:lnTo>
                    <a:lnTo>
                      <a:pt x="221" y="1550"/>
                    </a:lnTo>
                    <a:lnTo>
                      <a:pt x="74" y="1992"/>
                    </a:lnTo>
                    <a:lnTo>
                      <a:pt x="0" y="2509"/>
                    </a:lnTo>
                    <a:lnTo>
                      <a:pt x="74" y="3025"/>
                    </a:lnTo>
                    <a:lnTo>
                      <a:pt x="221" y="3468"/>
                    </a:lnTo>
                    <a:lnTo>
                      <a:pt x="443" y="3910"/>
                    </a:lnTo>
                    <a:lnTo>
                      <a:pt x="738" y="4279"/>
                    </a:lnTo>
                    <a:lnTo>
                      <a:pt x="1106" y="4574"/>
                    </a:lnTo>
                    <a:lnTo>
                      <a:pt x="1549" y="4869"/>
                    </a:lnTo>
                    <a:lnTo>
                      <a:pt x="1992" y="5017"/>
                    </a:lnTo>
                    <a:lnTo>
                      <a:pt x="3024" y="5017"/>
                    </a:lnTo>
                    <a:lnTo>
                      <a:pt x="3540" y="4869"/>
                    </a:lnTo>
                    <a:lnTo>
                      <a:pt x="3909" y="4574"/>
                    </a:lnTo>
                    <a:lnTo>
                      <a:pt x="4278" y="4279"/>
                    </a:lnTo>
                    <a:lnTo>
                      <a:pt x="4647" y="3910"/>
                    </a:lnTo>
                    <a:lnTo>
                      <a:pt x="4868" y="3468"/>
                    </a:lnTo>
                    <a:lnTo>
                      <a:pt x="5016" y="3025"/>
                    </a:lnTo>
                    <a:lnTo>
                      <a:pt x="5016" y="2509"/>
                    </a:lnTo>
                    <a:lnTo>
                      <a:pt x="5016" y="1992"/>
                    </a:lnTo>
                    <a:lnTo>
                      <a:pt x="4868" y="1550"/>
                    </a:lnTo>
                    <a:lnTo>
                      <a:pt x="4647" y="1107"/>
                    </a:lnTo>
                    <a:lnTo>
                      <a:pt x="4278" y="739"/>
                    </a:lnTo>
                    <a:lnTo>
                      <a:pt x="3909" y="443"/>
                    </a:lnTo>
                    <a:lnTo>
                      <a:pt x="3540" y="222"/>
                    </a:lnTo>
                    <a:lnTo>
                      <a:pt x="3024" y="75"/>
                    </a:lnTo>
                    <a:lnTo>
                      <a:pt x="250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48"/>
              <p:cNvSpPr/>
              <p:nvPr/>
            </p:nvSpPr>
            <p:spPr>
              <a:xfrm>
                <a:off x="4116075" y="1154575"/>
                <a:ext cx="57175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14" extrusionOk="0">
                    <a:moveTo>
                      <a:pt x="886" y="0"/>
                    </a:moveTo>
                    <a:lnTo>
                      <a:pt x="664" y="74"/>
                    </a:lnTo>
                    <a:lnTo>
                      <a:pt x="369" y="295"/>
                    </a:lnTo>
                    <a:lnTo>
                      <a:pt x="74" y="664"/>
                    </a:lnTo>
                    <a:lnTo>
                      <a:pt x="0" y="885"/>
                    </a:lnTo>
                    <a:lnTo>
                      <a:pt x="0" y="1107"/>
                    </a:lnTo>
                    <a:lnTo>
                      <a:pt x="0" y="1328"/>
                    </a:lnTo>
                    <a:lnTo>
                      <a:pt x="74" y="1549"/>
                    </a:lnTo>
                    <a:lnTo>
                      <a:pt x="369" y="1918"/>
                    </a:lnTo>
                    <a:lnTo>
                      <a:pt x="664" y="2139"/>
                    </a:lnTo>
                    <a:lnTo>
                      <a:pt x="886" y="2213"/>
                    </a:lnTo>
                    <a:lnTo>
                      <a:pt x="1328" y="2213"/>
                    </a:lnTo>
                    <a:lnTo>
                      <a:pt x="1549" y="2139"/>
                    </a:lnTo>
                    <a:lnTo>
                      <a:pt x="1918" y="1918"/>
                    </a:lnTo>
                    <a:lnTo>
                      <a:pt x="2139" y="1549"/>
                    </a:lnTo>
                    <a:lnTo>
                      <a:pt x="2213" y="1328"/>
                    </a:lnTo>
                    <a:lnTo>
                      <a:pt x="2287" y="1107"/>
                    </a:lnTo>
                    <a:lnTo>
                      <a:pt x="2213" y="885"/>
                    </a:lnTo>
                    <a:lnTo>
                      <a:pt x="2139" y="664"/>
                    </a:lnTo>
                    <a:lnTo>
                      <a:pt x="1918" y="295"/>
                    </a:lnTo>
                    <a:lnTo>
                      <a:pt x="1549" y="74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48"/>
              <p:cNvSpPr/>
              <p:nvPr/>
            </p:nvSpPr>
            <p:spPr>
              <a:xfrm>
                <a:off x="4112375" y="1150875"/>
                <a:ext cx="64575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2583" h="2509" extrusionOk="0">
                    <a:moveTo>
                      <a:pt x="1255" y="296"/>
                    </a:moveTo>
                    <a:lnTo>
                      <a:pt x="1624" y="370"/>
                    </a:lnTo>
                    <a:lnTo>
                      <a:pt x="1992" y="591"/>
                    </a:lnTo>
                    <a:lnTo>
                      <a:pt x="2214" y="886"/>
                    </a:lnTo>
                    <a:lnTo>
                      <a:pt x="2287" y="1255"/>
                    </a:lnTo>
                    <a:lnTo>
                      <a:pt x="2214" y="1624"/>
                    </a:lnTo>
                    <a:lnTo>
                      <a:pt x="1992" y="1992"/>
                    </a:lnTo>
                    <a:lnTo>
                      <a:pt x="1624" y="2140"/>
                    </a:lnTo>
                    <a:lnTo>
                      <a:pt x="1255" y="2214"/>
                    </a:lnTo>
                    <a:lnTo>
                      <a:pt x="886" y="2140"/>
                    </a:lnTo>
                    <a:lnTo>
                      <a:pt x="591" y="1992"/>
                    </a:lnTo>
                    <a:lnTo>
                      <a:pt x="370" y="1624"/>
                    </a:lnTo>
                    <a:lnTo>
                      <a:pt x="296" y="1255"/>
                    </a:lnTo>
                    <a:lnTo>
                      <a:pt x="370" y="886"/>
                    </a:lnTo>
                    <a:lnTo>
                      <a:pt x="591" y="591"/>
                    </a:lnTo>
                    <a:lnTo>
                      <a:pt x="886" y="370"/>
                    </a:lnTo>
                    <a:lnTo>
                      <a:pt x="1255" y="296"/>
                    </a:lnTo>
                    <a:close/>
                    <a:moveTo>
                      <a:pt x="1034" y="1"/>
                    </a:moveTo>
                    <a:lnTo>
                      <a:pt x="812" y="75"/>
                    </a:lnTo>
                    <a:lnTo>
                      <a:pt x="591" y="222"/>
                    </a:lnTo>
                    <a:lnTo>
                      <a:pt x="370" y="370"/>
                    </a:lnTo>
                    <a:lnTo>
                      <a:pt x="222" y="591"/>
                    </a:lnTo>
                    <a:lnTo>
                      <a:pt x="148" y="738"/>
                    </a:lnTo>
                    <a:lnTo>
                      <a:pt x="75" y="1033"/>
                    </a:lnTo>
                    <a:lnTo>
                      <a:pt x="1" y="1255"/>
                    </a:lnTo>
                    <a:lnTo>
                      <a:pt x="75" y="1550"/>
                    </a:lnTo>
                    <a:lnTo>
                      <a:pt x="148" y="1771"/>
                    </a:lnTo>
                    <a:lnTo>
                      <a:pt x="222" y="1992"/>
                    </a:lnTo>
                    <a:lnTo>
                      <a:pt x="370" y="2140"/>
                    </a:lnTo>
                    <a:lnTo>
                      <a:pt x="591" y="2287"/>
                    </a:lnTo>
                    <a:lnTo>
                      <a:pt x="812" y="2435"/>
                    </a:lnTo>
                    <a:lnTo>
                      <a:pt x="1034" y="2509"/>
                    </a:lnTo>
                    <a:lnTo>
                      <a:pt x="1550" y="2509"/>
                    </a:lnTo>
                    <a:lnTo>
                      <a:pt x="1771" y="2435"/>
                    </a:lnTo>
                    <a:lnTo>
                      <a:pt x="1992" y="2287"/>
                    </a:lnTo>
                    <a:lnTo>
                      <a:pt x="2214" y="2140"/>
                    </a:lnTo>
                    <a:lnTo>
                      <a:pt x="2361" y="1992"/>
                    </a:lnTo>
                    <a:lnTo>
                      <a:pt x="2435" y="1771"/>
                    </a:lnTo>
                    <a:lnTo>
                      <a:pt x="2509" y="1550"/>
                    </a:lnTo>
                    <a:lnTo>
                      <a:pt x="2583" y="1255"/>
                    </a:lnTo>
                    <a:lnTo>
                      <a:pt x="2509" y="1033"/>
                    </a:lnTo>
                    <a:lnTo>
                      <a:pt x="2435" y="738"/>
                    </a:lnTo>
                    <a:lnTo>
                      <a:pt x="2361" y="591"/>
                    </a:lnTo>
                    <a:lnTo>
                      <a:pt x="2214" y="370"/>
                    </a:lnTo>
                    <a:lnTo>
                      <a:pt x="1992" y="222"/>
                    </a:lnTo>
                    <a:lnTo>
                      <a:pt x="1771" y="75"/>
                    </a:lnTo>
                    <a:lnTo>
                      <a:pt x="155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48"/>
              <p:cNvSpPr/>
              <p:nvPr/>
            </p:nvSpPr>
            <p:spPr>
              <a:xfrm>
                <a:off x="4082875" y="957275"/>
                <a:ext cx="33225" cy="134625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5385" extrusionOk="0">
                    <a:moveTo>
                      <a:pt x="1" y="0"/>
                    </a:moveTo>
                    <a:lnTo>
                      <a:pt x="1" y="5385"/>
                    </a:lnTo>
                    <a:lnTo>
                      <a:pt x="1328" y="5385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48"/>
              <p:cNvSpPr/>
              <p:nvPr/>
            </p:nvSpPr>
            <p:spPr>
              <a:xfrm>
                <a:off x="4079200" y="953575"/>
                <a:ext cx="40575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1623" h="5681" extrusionOk="0">
                    <a:moveTo>
                      <a:pt x="1328" y="296"/>
                    </a:moveTo>
                    <a:lnTo>
                      <a:pt x="1328" y="5385"/>
                    </a:lnTo>
                    <a:lnTo>
                      <a:pt x="295" y="5385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5533"/>
                    </a:lnTo>
                    <a:lnTo>
                      <a:pt x="74" y="5606"/>
                    </a:lnTo>
                    <a:lnTo>
                      <a:pt x="148" y="5680"/>
                    </a:lnTo>
                    <a:lnTo>
                      <a:pt x="1475" y="5680"/>
                    </a:lnTo>
                    <a:lnTo>
                      <a:pt x="1549" y="5606"/>
                    </a:lnTo>
                    <a:lnTo>
                      <a:pt x="1623" y="5533"/>
                    </a:lnTo>
                    <a:lnTo>
                      <a:pt x="1623" y="148"/>
                    </a:lnTo>
                    <a:lnTo>
                      <a:pt x="1549" y="74"/>
                    </a:lnTo>
                    <a:lnTo>
                      <a:pt x="147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48"/>
              <p:cNvSpPr/>
              <p:nvPr/>
            </p:nvSpPr>
            <p:spPr>
              <a:xfrm>
                <a:off x="4173250" y="957275"/>
                <a:ext cx="33200" cy="13462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5385" extrusionOk="0">
                    <a:moveTo>
                      <a:pt x="0" y="0"/>
                    </a:moveTo>
                    <a:lnTo>
                      <a:pt x="0" y="5385"/>
                    </a:lnTo>
                    <a:lnTo>
                      <a:pt x="1328" y="5385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48"/>
              <p:cNvSpPr/>
              <p:nvPr/>
            </p:nvSpPr>
            <p:spPr>
              <a:xfrm>
                <a:off x="4169550" y="953575"/>
                <a:ext cx="40600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5681" extrusionOk="0">
                    <a:moveTo>
                      <a:pt x="1328" y="296"/>
                    </a:moveTo>
                    <a:lnTo>
                      <a:pt x="1328" y="5385"/>
                    </a:lnTo>
                    <a:lnTo>
                      <a:pt x="296" y="5385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5533"/>
                    </a:lnTo>
                    <a:lnTo>
                      <a:pt x="74" y="5606"/>
                    </a:lnTo>
                    <a:lnTo>
                      <a:pt x="148" y="5680"/>
                    </a:lnTo>
                    <a:lnTo>
                      <a:pt x="1476" y="5680"/>
                    </a:lnTo>
                    <a:lnTo>
                      <a:pt x="1549" y="5606"/>
                    </a:lnTo>
                    <a:lnTo>
                      <a:pt x="1623" y="5533"/>
                    </a:lnTo>
                    <a:lnTo>
                      <a:pt x="1623" y="148"/>
                    </a:lnTo>
                    <a:lnTo>
                      <a:pt x="1549" y="74"/>
                    </a:lnTo>
                    <a:lnTo>
                      <a:pt x="147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48"/>
              <p:cNvSpPr/>
              <p:nvPr/>
            </p:nvSpPr>
            <p:spPr>
              <a:xfrm>
                <a:off x="3492800" y="1381375"/>
                <a:ext cx="223150" cy="188125"/>
              </a:xfrm>
              <a:custGeom>
                <a:avLst/>
                <a:gdLst/>
                <a:ahLst/>
                <a:cxnLst/>
                <a:rect l="l" t="t" r="r" b="b"/>
                <a:pathLst>
                  <a:path w="8926" h="7525" extrusionOk="0">
                    <a:moveTo>
                      <a:pt x="1" y="1"/>
                    </a:moveTo>
                    <a:lnTo>
                      <a:pt x="1" y="7524"/>
                    </a:lnTo>
                    <a:lnTo>
                      <a:pt x="8926" y="7524"/>
                    </a:lnTo>
                    <a:lnTo>
                      <a:pt x="892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48"/>
              <p:cNvSpPr/>
              <p:nvPr/>
            </p:nvSpPr>
            <p:spPr>
              <a:xfrm>
                <a:off x="3489125" y="1377700"/>
                <a:ext cx="23052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9221" h="7819" extrusionOk="0">
                    <a:moveTo>
                      <a:pt x="8925" y="295"/>
                    </a:moveTo>
                    <a:lnTo>
                      <a:pt x="8925" y="7524"/>
                    </a:lnTo>
                    <a:lnTo>
                      <a:pt x="295" y="752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7671"/>
                    </a:lnTo>
                    <a:lnTo>
                      <a:pt x="74" y="7745"/>
                    </a:lnTo>
                    <a:lnTo>
                      <a:pt x="148" y="7819"/>
                    </a:lnTo>
                    <a:lnTo>
                      <a:pt x="9073" y="7819"/>
                    </a:lnTo>
                    <a:lnTo>
                      <a:pt x="9220" y="7745"/>
                    </a:lnTo>
                    <a:lnTo>
                      <a:pt x="9220" y="7671"/>
                    </a:lnTo>
                    <a:lnTo>
                      <a:pt x="9220" y="148"/>
                    </a:lnTo>
                    <a:lnTo>
                      <a:pt x="9220" y="74"/>
                    </a:lnTo>
                    <a:lnTo>
                      <a:pt x="907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48"/>
              <p:cNvSpPr/>
              <p:nvPr/>
            </p:nvSpPr>
            <p:spPr>
              <a:xfrm>
                <a:off x="3588700" y="1381375"/>
                <a:ext cx="162300" cy="188125"/>
              </a:xfrm>
              <a:custGeom>
                <a:avLst/>
                <a:gdLst/>
                <a:ahLst/>
                <a:cxnLst/>
                <a:rect l="l" t="t" r="r" b="b"/>
                <a:pathLst>
                  <a:path w="6492" h="7525" extrusionOk="0">
                    <a:moveTo>
                      <a:pt x="0" y="1"/>
                    </a:moveTo>
                    <a:lnTo>
                      <a:pt x="0" y="7524"/>
                    </a:lnTo>
                    <a:lnTo>
                      <a:pt x="6491" y="7524"/>
                    </a:lnTo>
                    <a:lnTo>
                      <a:pt x="649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48"/>
              <p:cNvSpPr/>
              <p:nvPr/>
            </p:nvSpPr>
            <p:spPr>
              <a:xfrm>
                <a:off x="3585000" y="1377700"/>
                <a:ext cx="169675" cy="195475"/>
              </a:xfrm>
              <a:custGeom>
                <a:avLst/>
                <a:gdLst/>
                <a:ahLst/>
                <a:cxnLst/>
                <a:rect l="l" t="t" r="r" b="b"/>
                <a:pathLst>
                  <a:path w="6787" h="7819" extrusionOk="0">
                    <a:moveTo>
                      <a:pt x="6492" y="295"/>
                    </a:moveTo>
                    <a:lnTo>
                      <a:pt x="6492" y="7524"/>
                    </a:lnTo>
                    <a:lnTo>
                      <a:pt x="296" y="7524"/>
                    </a:lnTo>
                    <a:lnTo>
                      <a:pt x="296" y="295"/>
                    </a:lnTo>
                    <a:close/>
                    <a:moveTo>
                      <a:pt x="148" y="0"/>
                    </a:moveTo>
                    <a:lnTo>
                      <a:pt x="1" y="74"/>
                    </a:lnTo>
                    <a:lnTo>
                      <a:pt x="1" y="148"/>
                    </a:lnTo>
                    <a:lnTo>
                      <a:pt x="1" y="7671"/>
                    </a:lnTo>
                    <a:lnTo>
                      <a:pt x="1" y="7745"/>
                    </a:lnTo>
                    <a:lnTo>
                      <a:pt x="148" y="7819"/>
                    </a:lnTo>
                    <a:lnTo>
                      <a:pt x="6639" y="7819"/>
                    </a:lnTo>
                    <a:lnTo>
                      <a:pt x="6713" y="7745"/>
                    </a:lnTo>
                    <a:lnTo>
                      <a:pt x="6787" y="7671"/>
                    </a:lnTo>
                    <a:lnTo>
                      <a:pt x="6787" y="148"/>
                    </a:lnTo>
                    <a:lnTo>
                      <a:pt x="6713" y="74"/>
                    </a:lnTo>
                    <a:lnTo>
                      <a:pt x="663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48"/>
              <p:cNvSpPr/>
              <p:nvPr/>
            </p:nvSpPr>
            <p:spPr>
              <a:xfrm>
                <a:off x="3601600" y="315550"/>
                <a:ext cx="40600" cy="433375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7335" extrusionOk="0">
                    <a:moveTo>
                      <a:pt x="75" y="1"/>
                    </a:moveTo>
                    <a:lnTo>
                      <a:pt x="1" y="148"/>
                    </a:lnTo>
                    <a:lnTo>
                      <a:pt x="1" y="17187"/>
                    </a:lnTo>
                    <a:lnTo>
                      <a:pt x="75" y="17261"/>
                    </a:lnTo>
                    <a:lnTo>
                      <a:pt x="148" y="17334"/>
                    </a:lnTo>
                    <a:lnTo>
                      <a:pt x="1550" y="17334"/>
                    </a:lnTo>
                    <a:lnTo>
                      <a:pt x="1623" y="17261"/>
                    </a:lnTo>
                    <a:lnTo>
                      <a:pt x="1623" y="17187"/>
                    </a:lnTo>
                    <a:lnTo>
                      <a:pt x="1623" y="222"/>
                    </a:lnTo>
                    <a:lnTo>
                      <a:pt x="1623" y="75"/>
                    </a:lnTo>
                    <a:lnTo>
                      <a:pt x="1402" y="75"/>
                    </a:lnTo>
                    <a:lnTo>
                      <a:pt x="1328" y="222"/>
                    </a:lnTo>
                    <a:lnTo>
                      <a:pt x="1328" y="17039"/>
                    </a:lnTo>
                    <a:lnTo>
                      <a:pt x="296" y="17039"/>
                    </a:lnTo>
                    <a:lnTo>
                      <a:pt x="296" y="148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48"/>
              <p:cNvSpPr/>
              <p:nvPr/>
            </p:nvSpPr>
            <p:spPr>
              <a:xfrm>
                <a:off x="3465150" y="1257825"/>
                <a:ext cx="2952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418" extrusionOk="0">
                    <a:moveTo>
                      <a:pt x="591" y="1"/>
                    </a:moveTo>
                    <a:lnTo>
                      <a:pt x="369" y="75"/>
                    </a:lnTo>
                    <a:lnTo>
                      <a:pt x="148" y="222"/>
                    </a:lnTo>
                    <a:lnTo>
                      <a:pt x="74" y="370"/>
                    </a:lnTo>
                    <a:lnTo>
                      <a:pt x="1" y="591"/>
                    </a:lnTo>
                    <a:lnTo>
                      <a:pt x="1" y="5828"/>
                    </a:lnTo>
                    <a:lnTo>
                      <a:pt x="74" y="6049"/>
                    </a:lnTo>
                    <a:lnTo>
                      <a:pt x="148" y="6270"/>
                    </a:lnTo>
                    <a:lnTo>
                      <a:pt x="369" y="6344"/>
                    </a:lnTo>
                    <a:lnTo>
                      <a:pt x="591" y="6418"/>
                    </a:lnTo>
                    <a:lnTo>
                      <a:pt x="812" y="6344"/>
                    </a:lnTo>
                    <a:lnTo>
                      <a:pt x="1033" y="6270"/>
                    </a:lnTo>
                    <a:lnTo>
                      <a:pt x="1107" y="6049"/>
                    </a:lnTo>
                    <a:lnTo>
                      <a:pt x="1181" y="5828"/>
                    </a:lnTo>
                    <a:lnTo>
                      <a:pt x="1181" y="591"/>
                    </a:lnTo>
                    <a:lnTo>
                      <a:pt x="1107" y="370"/>
                    </a:lnTo>
                    <a:lnTo>
                      <a:pt x="1033" y="222"/>
                    </a:lnTo>
                    <a:lnTo>
                      <a:pt x="812" y="75"/>
                    </a:lnTo>
                    <a:lnTo>
                      <a:pt x="59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48"/>
              <p:cNvSpPr/>
              <p:nvPr/>
            </p:nvSpPr>
            <p:spPr>
              <a:xfrm>
                <a:off x="3468850" y="1167475"/>
                <a:ext cx="167825" cy="116200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648" extrusionOk="0">
                    <a:moveTo>
                      <a:pt x="6048" y="1"/>
                    </a:moveTo>
                    <a:lnTo>
                      <a:pt x="5827" y="74"/>
                    </a:lnTo>
                    <a:lnTo>
                      <a:pt x="295" y="3615"/>
                    </a:lnTo>
                    <a:lnTo>
                      <a:pt x="74" y="3836"/>
                    </a:lnTo>
                    <a:lnTo>
                      <a:pt x="0" y="4057"/>
                    </a:lnTo>
                    <a:lnTo>
                      <a:pt x="74" y="4352"/>
                    </a:lnTo>
                    <a:lnTo>
                      <a:pt x="148" y="4500"/>
                    </a:lnTo>
                    <a:lnTo>
                      <a:pt x="369" y="4647"/>
                    </a:lnTo>
                    <a:lnTo>
                      <a:pt x="738" y="4647"/>
                    </a:lnTo>
                    <a:lnTo>
                      <a:pt x="885" y="4574"/>
                    </a:lnTo>
                    <a:lnTo>
                      <a:pt x="6491" y="1107"/>
                    </a:lnTo>
                    <a:lnTo>
                      <a:pt x="6638" y="960"/>
                    </a:lnTo>
                    <a:lnTo>
                      <a:pt x="6712" y="738"/>
                    </a:lnTo>
                    <a:lnTo>
                      <a:pt x="6712" y="517"/>
                    </a:lnTo>
                    <a:lnTo>
                      <a:pt x="6638" y="296"/>
                    </a:lnTo>
                    <a:lnTo>
                      <a:pt x="6491" y="148"/>
                    </a:lnTo>
                    <a:lnTo>
                      <a:pt x="6270" y="74"/>
                    </a:lnTo>
                    <a:lnTo>
                      <a:pt x="604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48"/>
              <p:cNvSpPr/>
              <p:nvPr/>
            </p:nvSpPr>
            <p:spPr>
              <a:xfrm>
                <a:off x="3452250" y="1244925"/>
                <a:ext cx="55350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214" extrusionOk="0">
                    <a:moveTo>
                      <a:pt x="885" y="1"/>
                    </a:moveTo>
                    <a:lnTo>
                      <a:pt x="664" y="74"/>
                    </a:lnTo>
                    <a:lnTo>
                      <a:pt x="295" y="296"/>
                    </a:lnTo>
                    <a:lnTo>
                      <a:pt x="74" y="664"/>
                    </a:lnTo>
                    <a:lnTo>
                      <a:pt x="0" y="886"/>
                    </a:lnTo>
                    <a:lnTo>
                      <a:pt x="0" y="1107"/>
                    </a:lnTo>
                    <a:lnTo>
                      <a:pt x="0" y="1328"/>
                    </a:lnTo>
                    <a:lnTo>
                      <a:pt x="74" y="1549"/>
                    </a:lnTo>
                    <a:lnTo>
                      <a:pt x="295" y="1918"/>
                    </a:lnTo>
                    <a:lnTo>
                      <a:pt x="664" y="2140"/>
                    </a:lnTo>
                    <a:lnTo>
                      <a:pt x="885" y="2213"/>
                    </a:lnTo>
                    <a:lnTo>
                      <a:pt x="1328" y="2213"/>
                    </a:lnTo>
                    <a:lnTo>
                      <a:pt x="1549" y="2140"/>
                    </a:lnTo>
                    <a:lnTo>
                      <a:pt x="1918" y="1918"/>
                    </a:lnTo>
                    <a:lnTo>
                      <a:pt x="2139" y="1549"/>
                    </a:lnTo>
                    <a:lnTo>
                      <a:pt x="2213" y="1328"/>
                    </a:lnTo>
                    <a:lnTo>
                      <a:pt x="2213" y="1107"/>
                    </a:lnTo>
                    <a:lnTo>
                      <a:pt x="2213" y="886"/>
                    </a:lnTo>
                    <a:lnTo>
                      <a:pt x="2139" y="664"/>
                    </a:lnTo>
                    <a:lnTo>
                      <a:pt x="1918" y="296"/>
                    </a:lnTo>
                    <a:lnTo>
                      <a:pt x="1549" y="74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48"/>
              <p:cNvSpPr/>
              <p:nvPr/>
            </p:nvSpPr>
            <p:spPr>
              <a:xfrm>
                <a:off x="3448550" y="1241250"/>
                <a:ext cx="62725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8" extrusionOk="0">
                    <a:moveTo>
                      <a:pt x="1255" y="295"/>
                    </a:moveTo>
                    <a:lnTo>
                      <a:pt x="1623" y="369"/>
                    </a:lnTo>
                    <a:lnTo>
                      <a:pt x="1918" y="590"/>
                    </a:lnTo>
                    <a:lnTo>
                      <a:pt x="2140" y="885"/>
                    </a:lnTo>
                    <a:lnTo>
                      <a:pt x="2214" y="1254"/>
                    </a:lnTo>
                    <a:lnTo>
                      <a:pt x="2140" y="1623"/>
                    </a:lnTo>
                    <a:lnTo>
                      <a:pt x="1918" y="1992"/>
                    </a:lnTo>
                    <a:lnTo>
                      <a:pt x="1623" y="2139"/>
                    </a:lnTo>
                    <a:lnTo>
                      <a:pt x="1255" y="2213"/>
                    </a:lnTo>
                    <a:lnTo>
                      <a:pt x="886" y="2139"/>
                    </a:lnTo>
                    <a:lnTo>
                      <a:pt x="591" y="1992"/>
                    </a:lnTo>
                    <a:lnTo>
                      <a:pt x="370" y="1623"/>
                    </a:lnTo>
                    <a:lnTo>
                      <a:pt x="296" y="1254"/>
                    </a:lnTo>
                    <a:lnTo>
                      <a:pt x="370" y="885"/>
                    </a:lnTo>
                    <a:lnTo>
                      <a:pt x="591" y="590"/>
                    </a:lnTo>
                    <a:lnTo>
                      <a:pt x="886" y="369"/>
                    </a:lnTo>
                    <a:lnTo>
                      <a:pt x="1255" y="295"/>
                    </a:lnTo>
                    <a:close/>
                    <a:moveTo>
                      <a:pt x="1033" y="0"/>
                    </a:moveTo>
                    <a:lnTo>
                      <a:pt x="738" y="74"/>
                    </a:lnTo>
                    <a:lnTo>
                      <a:pt x="517" y="221"/>
                    </a:lnTo>
                    <a:lnTo>
                      <a:pt x="370" y="369"/>
                    </a:lnTo>
                    <a:lnTo>
                      <a:pt x="222" y="590"/>
                    </a:lnTo>
                    <a:lnTo>
                      <a:pt x="75" y="811"/>
                    </a:lnTo>
                    <a:lnTo>
                      <a:pt x="1" y="1033"/>
                    </a:lnTo>
                    <a:lnTo>
                      <a:pt x="1" y="1254"/>
                    </a:lnTo>
                    <a:lnTo>
                      <a:pt x="1" y="1549"/>
                    </a:lnTo>
                    <a:lnTo>
                      <a:pt x="75" y="1770"/>
                    </a:lnTo>
                    <a:lnTo>
                      <a:pt x="222" y="1992"/>
                    </a:lnTo>
                    <a:lnTo>
                      <a:pt x="370" y="2139"/>
                    </a:lnTo>
                    <a:lnTo>
                      <a:pt x="517" y="2287"/>
                    </a:lnTo>
                    <a:lnTo>
                      <a:pt x="738" y="2434"/>
                    </a:lnTo>
                    <a:lnTo>
                      <a:pt x="1033" y="2508"/>
                    </a:lnTo>
                    <a:lnTo>
                      <a:pt x="1476" y="2508"/>
                    </a:lnTo>
                    <a:lnTo>
                      <a:pt x="1771" y="2434"/>
                    </a:lnTo>
                    <a:lnTo>
                      <a:pt x="1992" y="2287"/>
                    </a:lnTo>
                    <a:lnTo>
                      <a:pt x="2140" y="2139"/>
                    </a:lnTo>
                    <a:lnTo>
                      <a:pt x="2287" y="1992"/>
                    </a:lnTo>
                    <a:lnTo>
                      <a:pt x="2435" y="1770"/>
                    </a:lnTo>
                    <a:lnTo>
                      <a:pt x="2509" y="1549"/>
                    </a:lnTo>
                    <a:lnTo>
                      <a:pt x="2509" y="1254"/>
                    </a:lnTo>
                    <a:lnTo>
                      <a:pt x="2509" y="1033"/>
                    </a:lnTo>
                    <a:lnTo>
                      <a:pt x="2435" y="811"/>
                    </a:lnTo>
                    <a:lnTo>
                      <a:pt x="2287" y="590"/>
                    </a:lnTo>
                    <a:lnTo>
                      <a:pt x="2140" y="369"/>
                    </a:lnTo>
                    <a:lnTo>
                      <a:pt x="1992" y="221"/>
                    </a:lnTo>
                    <a:lnTo>
                      <a:pt x="1771" y="74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48"/>
              <p:cNvSpPr/>
              <p:nvPr/>
            </p:nvSpPr>
            <p:spPr>
              <a:xfrm>
                <a:off x="3467000" y="1259675"/>
                <a:ext cx="258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4" extrusionOk="0">
                    <a:moveTo>
                      <a:pt x="517" y="1"/>
                    </a:moveTo>
                    <a:lnTo>
                      <a:pt x="295" y="74"/>
                    </a:lnTo>
                    <a:lnTo>
                      <a:pt x="148" y="148"/>
                    </a:lnTo>
                    <a:lnTo>
                      <a:pt x="0" y="296"/>
                    </a:lnTo>
                    <a:lnTo>
                      <a:pt x="0" y="517"/>
                    </a:lnTo>
                    <a:lnTo>
                      <a:pt x="0" y="738"/>
                    </a:lnTo>
                    <a:lnTo>
                      <a:pt x="148" y="886"/>
                    </a:lnTo>
                    <a:lnTo>
                      <a:pt x="295" y="1033"/>
                    </a:lnTo>
                    <a:lnTo>
                      <a:pt x="738" y="1033"/>
                    </a:lnTo>
                    <a:lnTo>
                      <a:pt x="885" y="886"/>
                    </a:lnTo>
                    <a:lnTo>
                      <a:pt x="1033" y="738"/>
                    </a:lnTo>
                    <a:lnTo>
                      <a:pt x="1033" y="517"/>
                    </a:lnTo>
                    <a:lnTo>
                      <a:pt x="1033" y="296"/>
                    </a:lnTo>
                    <a:lnTo>
                      <a:pt x="885" y="148"/>
                    </a:lnTo>
                    <a:lnTo>
                      <a:pt x="738" y="7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48"/>
              <p:cNvSpPr/>
              <p:nvPr/>
            </p:nvSpPr>
            <p:spPr>
              <a:xfrm>
                <a:off x="3463300" y="1256000"/>
                <a:ext cx="33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28" extrusionOk="0">
                    <a:moveTo>
                      <a:pt x="812" y="295"/>
                    </a:moveTo>
                    <a:lnTo>
                      <a:pt x="960" y="443"/>
                    </a:lnTo>
                    <a:lnTo>
                      <a:pt x="1033" y="516"/>
                    </a:lnTo>
                    <a:lnTo>
                      <a:pt x="1033" y="664"/>
                    </a:lnTo>
                    <a:lnTo>
                      <a:pt x="1033" y="811"/>
                    </a:lnTo>
                    <a:lnTo>
                      <a:pt x="960" y="959"/>
                    </a:lnTo>
                    <a:lnTo>
                      <a:pt x="812" y="1033"/>
                    </a:lnTo>
                    <a:lnTo>
                      <a:pt x="517" y="1033"/>
                    </a:lnTo>
                    <a:lnTo>
                      <a:pt x="370" y="959"/>
                    </a:lnTo>
                    <a:lnTo>
                      <a:pt x="296" y="811"/>
                    </a:lnTo>
                    <a:lnTo>
                      <a:pt x="296" y="664"/>
                    </a:lnTo>
                    <a:lnTo>
                      <a:pt x="296" y="516"/>
                    </a:lnTo>
                    <a:lnTo>
                      <a:pt x="370" y="443"/>
                    </a:lnTo>
                    <a:lnTo>
                      <a:pt x="517" y="295"/>
                    </a:lnTo>
                    <a:close/>
                    <a:moveTo>
                      <a:pt x="665" y="0"/>
                    </a:moveTo>
                    <a:lnTo>
                      <a:pt x="370" y="74"/>
                    </a:lnTo>
                    <a:lnTo>
                      <a:pt x="148" y="221"/>
                    </a:lnTo>
                    <a:lnTo>
                      <a:pt x="75" y="443"/>
                    </a:lnTo>
                    <a:lnTo>
                      <a:pt x="1" y="664"/>
                    </a:lnTo>
                    <a:lnTo>
                      <a:pt x="75" y="959"/>
                    </a:lnTo>
                    <a:lnTo>
                      <a:pt x="148" y="1180"/>
                    </a:lnTo>
                    <a:lnTo>
                      <a:pt x="370" y="1328"/>
                    </a:lnTo>
                    <a:lnTo>
                      <a:pt x="960" y="1328"/>
                    </a:lnTo>
                    <a:lnTo>
                      <a:pt x="1181" y="1180"/>
                    </a:lnTo>
                    <a:lnTo>
                      <a:pt x="1255" y="959"/>
                    </a:lnTo>
                    <a:lnTo>
                      <a:pt x="1328" y="664"/>
                    </a:lnTo>
                    <a:lnTo>
                      <a:pt x="1255" y="443"/>
                    </a:lnTo>
                    <a:lnTo>
                      <a:pt x="1181" y="221"/>
                    </a:lnTo>
                    <a:lnTo>
                      <a:pt x="960" y="74"/>
                    </a:lnTo>
                    <a:lnTo>
                      <a:pt x="66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48"/>
              <p:cNvSpPr/>
              <p:nvPr/>
            </p:nvSpPr>
            <p:spPr>
              <a:xfrm>
                <a:off x="3749125" y="1257825"/>
                <a:ext cx="29525" cy="1604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6418" extrusionOk="0">
                    <a:moveTo>
                      <a:pt x="591" y="1"/>
                    </a:moveTo>
                    <a:lnTo>
                      <a:pt x="369" y="75"/>
                    </a:lnTo>
                    <a:lnTo>
                      <a:pt x="222" y="222"/>
                    </a:lnTo>
                    <a:lnTo>
                      <a:pt x="74" y="370"/>
                    </a:lnTo>
                    <a:lnTo>
                      <a:pt x="0" y="591"/>
                    </a:lnTo>
                    <a:lnTo>
                      <a:pt x="0" y="5828"/>
                    </a:lnTo>
                    <a:lnTo>
                      <a:pt x="74" y="6049"/>
                    </a:lnTo>
                    <a:lnTo>
                      <a:pt x="222" y="6270"/>
                    </a:lnTo>
                    <a:lnTo>
                      <a:pt x="369" y="6344"/>
                    </a:lnTo>
                    <a:lnTo>
                      <a:pt x="591" y="6418"/>
                    </a:lnTo>
                    <a:lnTo>
                      <a:pt x="812" y="6344"/>
                    </a:lnTo>
                    <a:lnTo>
                      <a:pt x="1033" y="6270"/>
                    </a:lnTo>
                    <a:lnTo>
                      <a:pt x="1181" y="6049"/>
                    </a:lnTo>
                    <a:lnTo>
                      <a:pt x="1181" y="5828"/>
                    </a:lnTo>
                    <a:lnTo>
                      <a:pt x="1181" y="591"/>
                    </a:lnTo>
                    <a:lnTo>
                      <a:pt x="1181" y="370"/>
                    </a:lnTo>
                    <a:lnTo>
                      <a:pt x="1033" y="222"/>
                    </a:lnTo>
                    <a:lnTo>
                      <a:pt x="812" y="75"/>
                    </a:lnTo>
                    <a:lnTo>
                      <a:pt x="59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48"/>
              <p:cNvSpPr/>
              <p:nvPr/>
            </p:nvSpPr>
            <p:spPr>
              <a:xfrm>
                <a:off x="3607150" y="1167475"/>
                <a:ext cx="167825" cy="116200"/>
              </a:xfrm>
              <a:custGeom>
                <a:avLst/>
                <a:gdLst/>
                <a:ahLst/>
                <a:cxnLst/>
                <a:rect l="l" t="t" r="r" b="b"/>
                <a:pathLst>
                  <a:path w="6713" h="4648" extrusionOk="0">
                    <a:moveTo>
                      <a:pt x="443" y="1"/>
                    </a:moveTo>
                    <a:lnTo>
                      <a:pt x="221" y="148"/>
                    </a:lnTo>
                    <a:lnTo>
                      <a:pt x="74" y="296"/>
                    </a:lnTo>
                    <a:lnTo>
                      <a:pt x="0" y="517"/>
                    </a:lnTo>
                    <a:lnTo>
                      <a:pt x="0" y="738"/>
                    </a:lnTo>
                    <a:lnTo>
                      <a:pt x="74" y="960"/>
                    </a:lnTo>
                    <a:lnTo>
                      <a:pt x="295" y="1107"/>
                    </a:lnTo>
                    <a:lnTo>
                      <a:pt x="5827" y="4574"/>
                    </a:lnTo>
                    <a:lnTo>
                      <a:pt x="5974" y="4647"/>
                    </a:lnTo>
                    <a:lnTo>
                      <a:pt x="6122" y="4647"/>
                    </a:lnTo>
                    <a:lnTo>
                      <a:pt x="6417" y="4574"/>
                    </a:lnTo>
                    <a:lnTo>
                      <a:pt x="6638" y="4426"/>
                    </a:lnTo>
                    <a:lnTo>
                      <a:pt x="6712" y="4205"/>
                    </a:lnTo>
                    <a:lnTo>
                      <a:pt x="6712" y="3984"/>
                    </a:lnTo>
                    <a:lnTo>
                      <a:pt x="6638" y="3762"/>
                    </a:lnTo>
                    <a:lnTo>
                      <a:pt x="6417" y="3615"/>
                    </a:lnTo>
                    <a:lnTo>
                      <a:pt x="885" y="74"/>
                    </a:lnTo>
                    <a:lnTo>
                      <a:pt x="66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48"/>
              <p:cNvSpPr/>
              <p:nvPr/>
            </p:nvSpPr>
            <p:spPr>
              <a:xfrm>
                <a:off x="3736225" y="1244925"/>
                <a:ext cx="55325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2214" extrusionOk="0">
                    <a:moveTo>
                      <a:pt x="885" y="1"/>
                    </a:moveTo>
                    <a:lnTo>
                      <a:pt x="664" y="74"/>
                    </a:lnTo>
                    <a:lnTo>
                      <a:pt x="369" y="369"/>
                    </a:lnTo>
                    <a:lnTo>
                      <a:pt x="74" y="664"/>
                    </a:lnTo>
                    <a:lnTo>
                      <a:pt x="0" y="886"/>
                    </a:lnTo>
                    <a:lnTo>
                      <a:pt x="0" y="1107"/>
                    </a:lnTo>
                    <a:lnTo>
                      <a:pt x="0" y="1328"/>
                    </a:lnTo>
                    <a:lnTo>
                      <a:pt x="74" y="1549"/>
                    </a:lnTo>
                    <a:lnTo>
                      <a:pt x="369" y="1918"/>
                    </a:lnTo>
                    <a:lnTo>
                      <a:pt x="664" y="2140"/>
                    </a:lnTo>
                    <a:lnTo>
                      <a:pt x="885" y="2213"/>
                    </a:lnTo>
                    <a:lnTo>
                      <a:pt x="1328" y="2213"/>
                    </a:lnTo>
                    <a:lnTo>
                      <a:pt x="1549" y="2140"/>
                    </a:lnTo>
                    <a:lnTo>
                      <a:pt x="1918" y="1918"/>
                    </a:lnTo>
                    <a:lnTo>
                      <a:pt x="2139" y="1549"/>
                    </a:lnTo>
                    <a:lnTo>
                      <a:pt x="2213" y="1328"/>
                    </a:lnTo>
                    <a:lnTo>
                      <a:pt x="2213" y="1107"/>
                    </a:lnTo>
                    <a:lnTo>
                      <a:pt x="2213" y="886"/>
                    </a:lnTo>
                    <a:lnTo>
                      <a:pt x="2139" y="664"/>
                    </a:lnTo>
                    <a:lnTo>
                      <a:pt x="1918" y="369"/>
                    </a:lnTo>
                    <a:lnTo>
                      <a:pt x="1549" y="74"/>
                    </a:lnTo>
                    <a:lnTo>
                      <a:pt x="13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48"/>
              <p:cNvSpPr/>
              <p:nvPr/>
            </p:nvSpPr>
            <p:spPr>
              <a:xfrm>
                <a:off x="3732525" y="1241250"/>
                <a:ext cx="62725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508" extrusionOk="0">
                    <a:moveTo>
                      <a:pt x="1255" y="295"/>
                    </a:moveTo>
                    <a:lnTo>
                      <a:pt x="1623" y="369"/>
                    </a:lnTo>
                    <a:lnTo>
                      <a:pt x="1992" y="590"/>
                    </a:lnTo>
                    <a:lnTo>
                      <a:pt x="2140" y="885"/>
                    </a:lnTo>
                    <a:lnTo>
                      <a:pt x="2213" y="1254"/>
                    </a:lnTo>
                    <a:lnTo>
                      <a:pt x="2140" y="1623"/>
                    </a:lnTo>
                    <a:lnTo>
                      <a:pt x="1992" y="1992"/>
                    </a:lnTo>
                    <a:lnTo>
                      <a:pt x="1623" y="2139"/>
                    </a:lnTo>
                    <a:lnTo>
                      <a:pt x="1255" y="2213"/>
                    </a:lnTo>
                    <a:lnTo>
                      <a:pt x="886" y="2139"/>
                    </a:lnTo>
                    <a:lnTo>
                      <a:pt x="591" y="1992"/>
                    </a:lnTo>
                    <a:lnTo>
                      <a:pt x="369" y="1623"/>
                    </a:lnTo>
                    <a:lnTo>
                      <a:pt x="296" y="1254"/>
                    </a:lnTo>
                    <a:lnTo>
                      <a:pt x="369" y="885"/>
                    </a:lnTo>
                    <a:lnTo>
                      <a:pt x="591" y="590"/>
                    </a:lnTo>
                    <a:lnTo>
                      <a:pt x="886" y="369"/>
                    </a:lnTo>
                    <a:lnTo>
                      <a:pt x="1255" y="295"/>
                    </a:lnTo>
                    <a:close/>
                    <a:moveTo>
                      <a:pt x="1033" y="0"/>
                    </a:moveTo>
                    <a:lnTo>
                      <a:pt x="812" y="74"/>
                    </a:lnTo>
                    <a:lnTo>
                      <a:pt x="591" y="221"/>
                    </a:lnTo>
                    <a:lnTo>
                      <a:pt x="369" y="369"/>
                    </a:lnTo>
                    <a:lnTo>
                      <a:pt x="222" y="590"/>
                    </a:lnTo>
                    <a:lnTo>
                      <a:pt x="74" y="811"/>
                    </a:lnTo>
                    <a:lnTo>
                      <a:pt x="1" y="1033"/>
                    </a:lnTo>
                    <a:lnTo>
                      <a:pt x="1" y="1254"/>
                    </a:lnTo>
                    <a:lnTo>
                      <a:pt x="1" y="1549"/>
                    </a:lnTo>
                    <a:lnTo>
                      <a:pt x="74" y="1770"/>
                    </a:lnTo>
                    <a:lnTo>
                      <a:pt x="222" y="1992"/>
                    </a:lnTo>
                    <a:lnTo>
                      <a:pt x="369" y="2139"/>
                    </a:lnTo>
                    <a:lnTo>
                      <a:pt x="591" y="2287"/>
                    </a:lnTo>
                    <a:lnTo>
                      <a:pt x="812" y="2434"/>
                    </a:lnTo>
                    <a:lnTo>
                      <a:pt x="1033" y="2508"/>
                    </a:lnTo>
                    <a:lnTo>
                      <a:pt x="1550" y="2508"/>
                    </a:lnTo>
                    <a:lnTo>
                      <a:pt x="1771" y="2434"/>
                    </a:lnTo>
                    <a:lnTo>
                      <a:pt x="1992" y="2287"/>
                    </a:lnTo>
                    <a:lnTo>
                      <a:pt x="2140" y="2139"/>
                    </a:lnTo>
                    <a:lnTo>
                      <a:pt x="2287" y="1992"/>
                    </a:lnTo>
                    <a:lnTo>
                      <a:pt x="2435" y="1770"/>
                    </a:lnTo>
                    <a:lnTo>
                      <a:pt x="2508" y="1549"/>
                    </a:lnTo>
                    <a:lnTo>
                      <a:pt x="2508" y="1254"/>
                    </a:lnTo>
                    <a:lnTo>
                      <a:pt x="2508" y="1033"/>
                    </a:lnTo>
                    <a:lnTo>
                      <a:pt x="2435" y="811"/>
                    </a:lnTo>
                    <a:lnTo>
                      <a:pt x="2287" y="590"/>
                    </a:lnTo>
                    <a:lnTo>
                      <a:pt x="2140" y="369"/>
                    </a:lnTo>
                    <a:lnTo>
                      <a:pt x="1992" y="221"/>
                    </a:lnTo>
                    <a:lnTo>
                      <a:pt x="1771" y="74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48"/>
              <p:cNvSpPr/>
              <p:nvPr/>
            </p:nvSpPr>
            <p:spPr>
              <a:xfrm>
                <a:off x="3750975" y="1259675"/>
                <a:ext cx="258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4" extrusionOk="0">
                    <a:moveTo>
                      <a:pt x="517" y="1"/>
                    </a:moveTo>
                    <a:lnTo>
                      <a:pt x="295" y="74"/>
                    </a:lnTo>
                    <a:lnTo>
                      <a:pt x="148" y="148"/>
                    </a:lnTo>
                    <a:lnTo>
                      <a:pt x="74" y="296"/>
                    </a:lnTo>
                    <a:lnTo>
                      <a:pt x="0" y="517"/>
                    </a:lnTo>
                    <a:lnTo>
                      <a:pt x="74" y="738"/>
                    </a:lnTo>
                    <a:lnTo>
                      <a:pt x="148" y="886"/>
                    </a:lnTo>
                    <a:lnTo>
                      <a:pt x="295" y="1033"/>
                    </a:lnTo>
                    <a:lnTo>
                      <a:pt x="738" y="1033"/>
                    </a:lnTo>
                    <a:lnTo>
                      <a:pt x="885" y="886"/>
                    </a:lnTo>
                    <a:lnTo>
                      <a:pt x="1033" y="738"/>
                    </a:lnTo>
                    <a:lnTo>
                      <a:pt x="1033" y="517"/>
                    </a:lnTo>
                    <a:lnTo>
                      <a:pt x="1033" y="296"/>
                    </a:lnTo>
                    <a:lnTo>
                      <a:pt x="885" y="148"/>
                    </a:lnTo>
                    <a:lnTo>
                      <a:pt x="738" y="7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48"/>
              <p:cNvSpPr/>
              <p:nvPr/>
            </p:nvSpPr>
            <p:spPr>
              <a:xfrm>
                <a:off x="3747275" y="1256000"/>
                <a:ext cx="33225" cy="3320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1328" extrusionOk="0">
                    <a:moveTo>
                      <a:pt x="812" y="295"/>
                    </a:moveTo>
                    <a:lnTo>
                      <a:pt x="960" y="443"/>
                    </a:lnTo>
                    <a:lnTo>
                      <a:pt x="1033" y="516"/>
                    </a:lnTo>
                    <a:lnTo>
                      <a:pt x="1033" y="664"/>
                    </a:lnTo>
                    <a:lnTo>
                      <a:pt x="1033" y="811"/>
                    </a:lnTo>
                    <a:lnTo>
                      <a:pt x="960" y="959"/>
                    </a:lnTo>
                    <a:lnTo>
                      <a:pt x="812" y="1033"/>
                    </a:lnTo>
                    <a:lnTo>
                      <a:pt x="517" y="1033"/>
                    </a:lnTo>
                    <a:lnTo>
                      <a:pt x="369" y="959"/>
                    </a:lnTo>
                    <a:lnTo>
                      <a:pt x="296" y="811"/>
                    </a:lnTo>
                    <a:lnTo>
                      <a:pt x="296" y="664"/>
                    </a:lnTo>
                    <a:lnTo>
                      <a:pt x="296" y="516"/>
                    </a:lnTo>
                    <a:lnTo>
                      <a:pt x="443" y="443"/>
                    </a:lnTo>
                    <a:lnTo>
                      <a:pt x="517" y="295"/>
                    </a:lnTo>
                    <a:close/>
                    <a:moveTo>
                      <a:pt x="665" y="0"/>
                    </a:moveTo>
                    <a:lnTo>
                      <a:pt x="443" y="74"/>
                    </a:lnTo>
                    <a:lnTo>
                      <a:pt x="222" y="221"/>
                    </a:lnTo>
                    <a:lnTo>
                      <a:pt x="74" y="443"/>
                    </a:lnTo>
                    <a:lnTo>
                      <a:pt x="1" y="664"/>
                    </a:lnTo>
                    <a:lnTo>
                      <a:pt x="74" y="959"/>
                    </a:lnTo>
                    <a:lnTo>
                      <a:pt x="222" y="1180"/>
                    </a:lnTo>
                    <a:lnTo>
                      <a:pt x="443" y="1328"/>
                    </a:lnTo>
                    <a:lnTo>
                      <a:pt x="960" y="1328"/>
                    </a:lnTo>
                    <a:lnTo>
                      <a:pt x="1181" y="1180"/>
                    </a:lnTo>
                    <a:lnTo>
                      <a:pt x="1328" y="959"/>
                    </a:lnTo>
                    <a:lnTo>
                      <a:pt x="1328" y="664"/>
                    </a:lnTo>
                    <a:lnTo>
                      <a:pt x="1328" y="443"/>
                    </a:lnTo>
                    <a:lnTo>
                      <a:pt x="1181" y="221"/>
                    </a:lnTo>
                    <a:lnTo>
                      <a:pt x="960" y="74"/>
                    </a:lnTo>
                    <a:lnTo>
                      <a:pt x="66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48"/>
              <p:cNvSpPr/>
              <p:nvPr/>
            </p:nvSpPr>
            <p:spPr>
              <a:xfrm>
                <a:off x="3590550" y="673300"/>
                <a:ext cx="64550" cy="431500"/>
              </a:xfrm>
              <a:custGeom>
                <a:avLst/>
                <a:gdLst/>
                <a:ahLst/>
                <a:cxnLst/>
                <a:rect l="l" t="t" r="r" b="b"/>
                <a:pathLst>
                  <a:path w="2582" h="17260" extrusionOk="0">
                    <a:moveTo>
                      <a:pt x="0" y="0"/>
                    </a:moveTo>
                    <a:lnTo>
                      <a:pt x="0" y="17260"/>
                    </a:lnTo>
                    <a:lnTo>
                      <a:pt x="2582" y="17260"/>
                    </a:lnTo>
                    <a:lnTo>
                      <a:pt x="258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48"/>
              <p:cNvSpPr/>
              <p:nvPr/>
            </p:nvSpPr>
            <p:spPr>
              <a:xfrm>
                <a:off x="3586850" y="669600"/>
                <a:ext cx="71950" cy="438900"/>
              </a:xfrm>
              <a:custGeom>
                <a:avLst/>
                <a:gdLst/>
                <a:ahLst/>
                <a:cxnLst/>
                <a:rect l="l" t="t" r="r" b="b"/>
                <a:pathLst>
                  <a:path w="2878" h="17556" extrusionOk="0">
                    <a:moveTo>
                      <a:pt x="2582" y="296"/>
                    </a:moveTo>
                    <a:lnTo>
                      <a:pt x="2582" y="17260"/>
                    </a:lnTo>
                    <a:lnTo>
                      <a:pt x="296" y="17260"/>
                    </a:lnTo>
                    <a:lnTo>
                      <a:pt x="296" y="296"/>
                    </a:lnTo>
                    <a:close/>
                    <a:moveTo>
                      <a:pt x="1" y="1"/>
                    </a:moveTo>
                    <a:lnTo>
                      <a:pt x="1" y="148"/>
                    </a:lnTo>
                    <a:lnTo>
                      <a:pt x="1" y="17408"/>
                    </a:lnTo>
                    <a:lnTo>
                      <a:pt x="1" y="17555"/>
                    </a:lnTo>
                    <a:lnTo>
                      <a:pt x="2730" y="17555"/>
                    </a:lnTo>
                    <a:lnTo>
                      <a:pt x="2877" y="17482"/>
                    </a:lnTo>
                    <a:lnTo>
                      <a:pt x="2877" y="17408"/>
                    </a:lnTo>
                    <a:lnTo>
                      <a:pt x="2877" y="148"/>
                    </a:lnTo>
                    <a:lnTo>
                      <a:pt x="2804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48"/>
              <p:cNvSpPr/>
              <p:nvPr/>
            </p:nvSpPr>
            <p:spPr>
              <a:xfrm>
                <a:off x="3548125" y="887200"/>
                <a:ext cx="149400" cy="370650"/>
              </a:xfrm>
              <a:custGeom>
                <a:avLst/>
                <a:gdLst/>
                <a:ahLst/>
                <a:cxnLst/>
                <a:rect l="l" t="t" r="r" b="b"/>
                <a:pathLst>
                  <a:path w="5976" h="14826" extrusionOk="0">
                    <a:moveTo>
                      <a:pt x="1" y="0"/>
                    </a:moveTo>
                    <a:lnTo>
                      <a:pt x="1" y="11802"/>
                    </a:lnTo>
                    <a:lnTo>
                      <a:pt x="75" y="12392"/>
                    </a:lnTo>
                    <a:lnTo>
                      <a:pt x="222" y="12982"/>
                    </a:lnTo>
                    <a:lnTo>
                      <a:pt x="517" y="13498"/>
                    </a:lnTo>
                    <a:lnTo>
                      <a:pt x="886" y="13941"/>
                    </a:lnTo>
                    <a:lnTo>
                      <a:pt x="1328" y="14310"/>
                    </a:lnTo>
                    <a:lnTo>
                      <a:pt x="1845" y="14605"/>
                    </a:lnTo>
                    <a:lnTo>
                      <a:pt x="2361" y="14752"/>
                    </a:lnTo>
                    <a:lnTo>
                      <a:pt x="2951" y="14826"/>
                    </a:lnTo>
                    <a:lnTo>
                      <a:pt x="3615" y="14752"/>
                    </a:lnTo>
                    <a:lnTo>
                      <a:pt x="4131" y="14531"/>
                    </a:lnTo>
                    <a:lnTo>
                      <a:pt x="4648" y="14310"/>
                    </a:lnTo>
                    <a:lnTo>
                      <a:pt x="5090" y="13941"/>
                    </a:lnTo>
                    <a:lnTo>
                      <a:pt x="5459" y="13498"/>
                    </a:lnTo>
                    <a:lnTo>
                      <a:pt x="5754" y="12982"/>
                    </a:lnTo>
                    <a:lnTo>
                      <a:pt x="5901" y="12392"/>
                    </a:lnTo>
                    <a:lnTo>
                      <a:pt x="5975" y="11802"/>
                    </a:lnTo>
                    <a:lnTo>
                      <a:pt x="5975" y="0"/>
                    </a:lnTo>
                    <a:close/>
                  </a:path>
                </a:pathLst>
              </a:custGeom>
              <a:solidFill>
                <a:srgbClr val="F25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48"/>
              <p:cNvSpPr/>
              <p:nvPr/>
            </p:nvSpPr>
            <p:spPr>
              <a:xfrm>
                <a:off x="3544450" y="883500"/>
                <a:ext cx="156750" cy="378050"/>
              </a:xfrm>
              <a:custGeom>
                <a:avLst/>
                <a:gdLst/>
                <a:ahLst/>
                <a:cxnLst/>
                <a:rect l="l" t="t" r="r" b="b"/>
                <a:pathLst>
                  <a:path w="6270" h="15122" extrusionOk="0">
                    <a:moveTo>
                      <a:pt x="5975" y="296"/>
                    </a:moveTo>
                    <a:lnTo>
                      <a:pt x="5975" y="11950"/>
                    </a:lnTo>
                    <a:lnTo>
                      <a:pt x="5975" y="12171"/>
                    </a:lnTo>
                    <a:lnTo>
                      <a:pt x="5901" y="12687"/>
                    </a:lnTo>
                    <a:lnTo>
                      <a:pt x="5680" y="13277"/>
                    </a:lnTo>
                    <a:lnTo>
                      <a:pt x="5458" y="13720"/>
                    </a:lnTo>
                    <a:lnTo>
                      <a:pt x="5090" y="14163"/>
                    </a:lnTo>
                    <a:lnTo>
                      <a:pt x="4647" y="14458"/>
                    </a:lnTo>
                    <a:lnTo>
                      <a:pt x="4131" y="14679"/>
                    </a:lnTo>
                    <a:lnTo>
                      <a:pt x="3614" y="14826"/>
                    </a:lnTo>
                    <a:lnTo>
                      <a:pt x="3024" y="14900"/>
                    </a:lnTo>
                    <a:lnTo>
                      <a:pt x="2434" y="14826"/>
                    </a:lnTo>
                    <a:lnTo>
                      <a:pt x="1918" y="14605"/>
                    </a:lnTo>
                    <a:lnTo>
                      <a:pt x="1475" y="14384"/>
                    </a:lnTo>
                    <a:lnTo>
                      <a:pt x="1033" y="14015"/>
                    </a:lnTo>
                    <a:lnTo>
                      <a:pt x="738" y="13572"/>
                    </a:lnTo>
                    <a:lnTo>
                      <a:pt x="443" y="13056"/>
                    </a:lnTo>
                    <a:lnTo>
                      <a:pt x="295" y="12540"/>
                    </a:lnTo>
                    <a:lnTo>
                      <a:pt x="295" y="11950"/>
                    </a:lnTo>
                    <a:lnTo>
                      <a:pt x="295" y="296"/>
                    </a:lnTo>
                    <a:close/>
                    <a:moveTo>
                      <a:pt x="148" y="1"/>
                    </a:moveTo>
                    <a:lnTo>
                      <a:pt x="0" y="74"/>
                    </a:lnTo>
                    <a:lnTo>
                      <a:pt x="0" y="148"/>
                    </a:lnTo>
                    <a:lnTo>
                      <a:pt x="0" y="11950"/>
                    </a:lnTo>
                    <a:lnTo>
                      <a:pt x="74" y="12614"/>
                    </a:lnTo>
                    <a:lnTo>
                      <a:pt x="222" y="13204"/>
                    </a:lnTo>
                    <a:lnTo>
                      <a:pt x="517" y="13720"/>
                    </a:lnTo>
                    <a:lnTo>
                      <a:pt x="885" y="14163"/>
                    </a:lnTo>
                    <a:lnTo>
                      <a:pt x="1402" y="14531"/>
                    </a:lnTo>
                    <a:lnTo>
                      <a:pt x="1918" y="14826"/>
                    </a:lnTo>
                    <a:lnTo>
                      <a:pt x="2508" y="15048"/>
                    </a:lnTo>
                    <a:lnTo>
                      <a:pt x="3098" y="15121"/>
                    </a:lnTo>
                    <a:lnTo>
                      <a:pt x="3762" y="15048"/>
                    </a:lnTo>
                    <a:lnTo>
                      <a:pt x="4352" y="14826"/>
                    </a:lnTo>
                    <a:lnTo>
                      <a:pt x="4868" y="14531"/>
                    </a:lnTo>
                    <a:lnTo>
                      <a:pt x="5311" y="14163"/>
                    </a:lnTo>
                    <a:lnTo>
                      <a:pt x="5753" y="13720"/>
                    </a:lnTo>
                    <a:lnTo>
                      <a:pt x="5975" y="13204"/>
                    </a:lnTo>
                    <a:lnTo>
                      <a:pt x="6196" y="12614"/>
                    </a:lnTo>
                    <a:lnTo>
                      <a:pt x="6270" y="11950"/>
                    </a:lnTo>
                    <a:lnTo>
                      <a:pt x="6270" y="148"/>
                    </a:lnTo>
                    <a:lnTo>
                      <a:pt x="6196" y="74"/>
                    </a:lnTo>
                    <a:lnTo>
                      <a:pt x="612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48"/>
              <p:cNvSpPr/>
              <p:nvPr/>
            </p:nvSpPr>
            <p:spPr>
              <a:xfrm>
                <a:off x="3531525" y="876125"/>
                <a:ext cx="182600" cy="46125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1845" extrusionOk="0">
                    <a:moveTo>
                      <a:pt x="1" y="1"/>
                    </a:moveTo>
                    <a:lnTo>
                      <a:pt x="1" y="1845"/>
                    </a:lnTo>
                    <a:lnTo>
                      <a:pt x="7303" y="1845"/>
                    </a:lnTo>
                    <a:lnTo>
                      <a:pt x="73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48"/>
              <p:cNvSpPr/>
              <p:nvPr/>
            </p:nvSpPr>
            <p:spPr>
              <a:xfrm>
                <a:off x="3527850" y="872450"/>
                <a:ext cx="189950" cy="53500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2140" extrusionOk="0">
                    <a:moveTo>
                      <a:pt x="7303" y="295"/>
                    </a:moveTo>
                    <a:lnTo>
                      <a:pt x="7303" y="1844"/>
                    </a:lnTo>
                    <a:lnTo>
                      <a:pt x="295" y="1844"/>
                    </a:lnTo>
                    <a:lnTo>
                      <a:pt x="295" y="295"/>
                    </a:lnTo>
                    <a:close/>
                    <a:moveTo>
                      <a:pt x="148" y="0"/>
                    </a:moveTo>
                    <a:lnTo>
                      <a:pt x="74" y="74"/>
                    </a:lnTo>
                    <a:lnTo>
                      <a:pt x="0" y="148"/>
                    </a:lnTo>
                    <a:lnTo>
                      <a:pt x="0" y="1992"/>
                    </a:lnTo>
                    <a:lnTo>
                      <a:pt x="74" y="2065"/>
                    </a:lnTo>
                    <a:lnTo>
                      <a:pt x="148" y="2139"/>
                    </a:lnTo>
                    <a:lnTo>
                      <a:pt x="7450" y="2139"/>
                    </a:lnTo>
                    <a:lnTo>
                      <a:pt x="7524" y="2065"/>
                    </a:lnTo>
                    <a:lnTo>
                      <a:pt x="7598" y="1992"/>
                    </a:lnTo>
                    <a:lnTo>
                      <a:pt x="7598" y="148"/>
                    </a:lnTo>
                    <a:lnTo>
                      <a:pt x="7524" y="74"/>
                    </a:lnTo>
                    <a:lnTo>
                      <a:pt x="745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48"/>
              <p:cNvSpPr/>
              <p:nvPr/>
            </p:nvSpPr>
            <p:spPr>
              <a:xfrm>
                <a:off x="3562875" y="1123225"/>
                <a:ext cx="118050" cy="118050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4722" extrusionOk="0">
                    <a:moveTo>
                      <a:pt x="2361" y="0"/>
                    </a:moveTo>
                    <a:lnTo>
                      <a:pt x="1919" y="74"/>
                    </a:lnTo>
                    <a:lnTo>
                      <a:pt x="1476" y="222"/>
                    </a:lnTo>
                    <a:lnTo>
                      <a:pt x="1033" y="443"/>
                    </a:lnTo>
                    <a:lnTo>
                      <a:pt x="738" y="664"/>
                    </a:lnTo>
                    <a:lnTo>
                      <a:pt x="443" y="1033"/>
                    </a:lnTo>
                    <a:lnTo>
                      <a:pt x="222" y="1476"/>
                    </a:lnTo>
                    <a:lnTo>
                      <a:pt x="75" y="1918"/>
                    </a:lnTo>
                    <a:lnTo>
                      <a:pt x="1" y="2361"/>
                    </a:lnTo>
                    <a:lnTo>
                      <a:pt x="75" y="2877"/>
                    </a:lnTo>
                    <a:lnTo>
                      <a:pt x="222" y="3320"/>
                    </a:lnTo>
                    <a:lnTo>
                      <a:pt x="443" y="3688"/>
                    </a:lnTo>
                    <a:lnTo>
                      <a:pt x="738" y="4057"/>
                    </a:lnTo>
                    <a:lnTo>
                      <a:pt x="1033" y="4352"/>
                    </a:lnTo>
                    <a:lnTo>
                      <a:pt x="1476" y="4574"/>
                    </a:lnTo>
                    <a:lnTo>
                      <a:pt x="1919" y="4721"/>
                    </a:lnTo>
                    <a:lnTo>
                      <a:pt x="2877" y="4721"/>
                    </a:lnTo>
                    <a:lnTo>
                      <a:pt x="3320" y="4574"/>
                    </a:lnTo>
                    <a:lnTo>
                      <a:pt x="3689" y="4352"/>
                    </a:lnTo>
                    <a:lnTo>
                      <a:pt x="4058" y="4057"/>
                    </a:lnTo>
                    <a:lnTo>
                      <a:pt x="4353" y="3688"/>
                    </a:lnTo>
                    <a:lnTo>
                      <a:pt x="4574" y="3320"/>
                    </a:lnTo>
                    <a:lnTo>
                      <a:pt x="4721" y="2877"/>
                    </a:lnTo>
                    <a:lnTo>
                      <a:pt x="4721" y="2361"/>
                    </a:lnTo>
                    <a:lnTo>
                      <a:pt x="4721" y="1918"/>
                    </a:lnTo>
                    <a:lnTo>
                      <a:pt x="4574" y="1476"/>
                    </a:lnTo>
                    <a:lnTo>
                      <a:pt x="4353" y="1033"/>
                    </a:lnTo>
                    <a:lnTo>
                      <a:pt x="4058" y="664"/>
                    </a:lnTo>
                    <a:lnTo>
                      <a:pt x="3689" y="443"/>
                    </a:lnTo>
                    <a:lnTo>
                      <a:pt x="3320" y="222"/>
                    </a:lnTo>
                    <a:lnTo>
                      <a:pt x="2877" y="74"/>
                    </a:lnTo>
                    <a:lnTo>
                      <a:pt x="2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48"/>
              <p:cNvSpPr/>
              <p:nvPr/>
            </p:nvSpPr>
            <p:spPr>
              <a:xfrm>
                <a:off x="3559200" y="1119525"/>
                <a:ext cx="125400" cy="125425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5017" extrusionOk="0">
                    <a:moveTo>
                      <a:pt x="2582" y="296"/>
                    </a:moveTo>
                    <a:lnTo>
                      <a:pt x="3024" y="370"/>
                    </a:lnTo>
                    <a:lnTo>
                      <a:pt x="3393" y="443"/>
                    </a:lnTo>
                    <a:lnTo>
                      <a:pt x="3762" y="665"/>
                    </a:lnTo>
                    <a:lnTo>
                      <a:pt x="4131" y="960"/>
                    </a:lnTo>
                    <a:lnTo>
                      <a:pt x="4352" y="1255"/>
                    </a:lnTo>
                    <a:lnTo>
                      <a:pt x="4573" y="1697"/>
                    </a:lnTo>
                    <a:lnTo>
                      <a:pt x="4721" y="2066"/>
                    </a:lnTo>
                    <a:lnTo>
                      <a:pt x="4721" y="2509"/>
                    </a:lnTo>
                    <a:lnTo>
                      <a:pt x="4721" y="2951"/>
                    </a:lnTo>
                    <a:lnTo>
                      <a:pt x="4573" y="3394"/>
                    </a:lnTo>
                    <a:lnTo>
                      <a:pt x="4352" y="3763"/>
                    </a:lnTo>
                    <a:lnTo>
                      <a:pt x="4131" y="4131"/>
                    </a:lnTo>
                    <a:lnTo>
                      <a:pt x="3762" y="4353"/>
                    </a:lnTo>
                    <a:lnTo>
                      <a:pt x="3393" y="4574"/>
                    </a:lnTo>
                    <a:lnTo>
                      <a:pt x="2951" y="4722"/>
                    </a:lnTo>
                    <a:lnTo>
                      <a:pt x="2066" y="4722"/>
                    </a:lnTo>
                    <a:lnTo>
                      <a:pt x="1697" y="4574"/>
                    </a:lnTo>
                    <a:lnTo>
                      <a:pt x="1254" y="4353"/>
                    </a:lnTo>
                    <a:lnTo>
                      <a:pt x="959" y="4131"/>
                    </a:lnTo>
                    <a:lnTo>
                      <a:pt x="664" y="3763"/>
                    </a:lnTo>
                    <a:lnTo>
                      <a:pt x="517" y="3394"/>
                    </a:lnTo>
                    <a:lnTo>
                      <a:pt x="369" y="2951"/>
                    </a:lnTo>
                    <a:lnTo>
                      <a:pt x="295" y="2509"/>
                    </a:lnTo>
                    <a:lnTo>
                      <a:pt x="369" y="2066"/>
                    </a:lnTo>
                    <a:lnTo>
                      <a:pt x="517" y="1697"/>
                    </a:lnTo>
                    <a:lnTo>
                      <a:pt x="664" y="1255"/>
                    </a:lnTo>
                    <a:lnTo>
                      <a:pt x="959" y="960"/>
                    </a:lnTo>
                    <a:lnTo>
                      <a:pt x="1328" y="665"/>
                    </a:lnTo>
                    <a:lnTo>
                      <a:pt x="1697" y="517"/>
                    </a:lnTo>
                    <a:lnTo>
                      <a:pt x="2066" y="370"/>
                    </a:lnTo>
                    <a:lnTo>
                      <a:pt x="2508" y="296"/>
                    </a:lnTo>
                    <a:close/>
                    <a:moveTo>
                      <a:pt x="2508" y="1"/>
                    </a:moveTo>
                    <a:lnTo>
                      <a:pt x="1992" y="75"/>
                    </a:lnTo>
                    <a:lnTo>
                      <a:pt x="1549" y="222"/>
                    </a:lnTo>
                    <a:lnTo>
                      <a:pt x="1107" y="443"/>
                    </a:lnTo>
                    <a:lnTo>
                      <a:pt x="738" y="739"/>
                    </a:lnTo>
                    <a:lnTo>
                      <a:pt x="443" y="1107"/>
                    </a:lnTo>
                    <a:lnTo>
                      <a:pt x="222" y="1550"/>
                    </a:lnTo>
                    <a:lnTo>
                      <a:pt x="74" y="1992"/>
                    </a:lnTo>
                    <a:lnTo>
                      <a:pt x="0" y="2509"/>
                    </a:lnTo>
                    <a:lnTo>
                      <a:pt x="74" y="3025"/>
                    </a:lnTo>
                    <a:lnTo>
                      <a:pt x="222" y="3468"/>
                    </a:lnTo>
                    <a:lnTo>
                      <a:pt x="443" y="3910"/>
                    </a:lnTo>
                    <a:lnTo>
                      <a:pt x="738" y="4279"/>
                    </a:lnTo>
                    <a:lnTo>
                      <a:pt x="1107" y="4574"/>
                    </a:lnTo>
                    <a:lnTo>
                      <a:pt x="1549" y="4869"/>
                    </a:lnTo>
                    <a:lnTo>
                      <a:pt x="1992" y="5017"/>
                    </a:lnTo>
                    <a:lnTo>
                      <a:pt x="3024" y="5017"/>
                    </a:lnTo>
                    <a:lnTo>
                      <a:pt x="3541" y="4869"/>
                    </a:lnTo>
                    <a:lnTo>
                      <a:pt x="3910" y="4574"/>
                    </a:lnTo>
                    <a:lnTo>
                      <a:pt x="4278" y="4279"/>
                    </a:lnTo>
                    <a:lnTo>
                      <a:pt x="4647" y="3910"/>
                    </a:lnTo>
                    <a:lnTo>
                      <a:pt x="4868" y="3468"/>
                    </a:lnTo>
                    <a:lnTo>
                      <a:pt x="5016" y="3025"/>
                    </a:lnTo>
                    <a:lnTo>
                      <a:pt x="5016" y="2509"/>
                    </a:lnTo>
                    <a:lnTo>
                      <a:pt x="5016" y="1992"/>
                    </a:lnTo>
                    <a:lnTo>
                      <a:pt x="4868" y="1550"/>
                    </a:lnTo>
                    <a:lnTo>
                      <a:pt x="4647" y="1107"/>
                    </a:lnTo>
                    <a:lnTo>
                      <a:pt x="4278" y="739"/>
                    </a:lnTo>
                    <a:lnTo>
                      <a:pt x="3910" y="443"/>
                    </a:lnTo>
                    <a:lnTo>
                      <a:pt x="3541" y="222"/>
                    </a:lnTo>
                    <a:lnTo>
                      <a:pt x="3024" y="75"/>
                    </a:lnTo>
                    <a:lnTo>
                      <a:pt x="2508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48"/>
              <p:cNvSpPr/>
              <p:nvPr/>
            </p:nvSpPr>
            <p:spPr>
              <a:xfrm>
                <a:off x="3594225" y="1154575"/>
                <a:ext cx="57200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2288" h="2214" extrusionOk="0">
                    <a:moveTo>
                      <a:pt x="886" y="0"/>
                    </a:moveTo>
                    <a:lnTo>
                      <a:pt x="665" y="74"/>
                    </a:lnTo>
                    <a:lnTo>
                      <a:pt x="370" y="295"/>
                    </a:lnTo>
                    <a:lnTo>
                      <a:pt x="74" y="664"/>
                    </a:lnTo>
                    <a:lnTo>
                      <a:pt x="1" y="885"/>
                    </a:lnTo>
                    <a:lnTo>
                      <a:pt x="1" y="1107"/>
                    </a:lnTo>
                    <a:lnTo>
                      <a:pt x="1" y="1328"/>
                    </a:lnTo>
                    <a:lnTo>
                      <a:pt x="74" y="1549"/>
                    </a:lnTo>
                    <a:lnTo>
                      <a:pt x="370" y="1918"/>
                    </a:lnTo>
                    <a:lnTo>
                      <a:pt x="665" y="2139"/>
                    </a:lnTo>
                    <a:lnTo>
                      <a:pt x="886" y="2213"/>
                    </a:lnTo>
                    <a:lnTo>
                      <a:pt x="1328" y="2213"/>
                    </a:lnTo>
                    <a:lnTo>
                      <a:pt x="1550" y="2139"/>
                    </a:lnTo>
                    <a:lnTo>
                      <a:pt x="1918" y="1918"/>
                    </a:lnTo>
                    <a:lnTo>
                      <a:pt x="2140" y="1549"/>
                    </a:lnTo>
                    <a:lnTo>
                      <a:pt x="2213" y="1328"/>
                    </a:lnTo>
                    <a:lnTo>
                      <a:pt x="2287" y="1107"/>
                    </a:lnTo>
                    <a:lnTo>
                      <a:pt x="2213" y="885"/>
                    </a:lnTo>
                    <a:lnTo>
                      <a:pt x="2140" y="664"/>
                    </a:lnTo>
                    <a:lnTo>
                      <a:pt x="1918" y="295"/>
                    </a:lnTo>
                    <a:lnTo>
                      <a:pt x="1550" y="74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48"/>
              <p:cNvSpPr/>
              <p:nvPr/>
            </p:nvSpPr>
            <p:spPr>
              <a:xfrm>
                <a:off x="3590550" y="1150875"/>
                <a:ext cx="64550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2582" h="2509" extrusionOk="0">
                    <a:moveTo>
                      <a:pt x="1254" y="296"/>
                    </a:moveTo>
                    <a:lnTo>
                      <a:pt x="1623" y="370"/>
                    </a:lnTo>
                    <a:lnTo>
                      <a:pt x="1992" y="591"/>
                    </a:lnTo>
                    <a:lnTo>
                      <a:pt x="2213" y="886"/>
                    </a:lnTo>
                    <a:lnTo>
                      <a:pt x="2287" y="1255"/>
                    </a:lnTo>
                    <a:lnTo>
                      <a:pt x="2213" y="1624"/>
                    </a:lnTo>
                    <a:lnTo>
                      <a:pt x="1992" y="1992"/>
                    </a:lnTo>
                    <a:lnTo>
                      <a:pt x="1623" y="2140"/>
                    </a:lnTo>
                    <a:lnTo>
                      <a:pt x="1254" y="2214"/>
                    </a:lnTo>
                    <a:lnTo>
                      <a:pt x="885" y="2140"/>
                    </a:lnTo>
                    <a:lnTo>
                      <a:pt x="590" y="1992"/>
                    </a:lnTo>
                    <a:lnTo>
                      <a:pt x="369" y="1624"/>
                    </a:lnTo>
                    <a:lnTo>
                      <a:pt x="295" y="1255"/>
                    </a:lnTo>
                    <a:lnTo>
                      <a:pt x="369" y="886"/>
                    </a:lnTo>
                    <a:lnTo>
                      <a:pt x="590" y="591"/>
                    </a:lnTo>
                    <a:lnTo>
                      <a:pt x="885" y="370"/>
                    </a:lnTo>
                    <a:lnTo>
                      <a:pt x="1254" y="296"/>
                    </a:lnTo>
                    <a:close/>
                    <a:moveTo>
                      <a:pt x="1033" y="1"/>
                    </a:moveTo>
                    <a:lnTo>
                      <a:pt x="812" y="75"/>
                    </a:lnTo>
                    <a:lnTo>
                      <a:pt x="590" y="222"/>
                    </a:lnTo>
                    <a:lnTo>
                      <a:pt x="369" y="370"/>
                    </a:lnTo>
                    <a:lnTo>
                      <a:pt x="221" y="591"/>
                    </a:lnTo>
                    <a:lnTo>
                      <a:pt x="148" y="738"/>
                    </a:lnTo>
                    <a:lnTo>
                      <a:pt x="74" y="1033"/>
                    </a:lnTo>
                    <a:lnTo>
                      <a:pt x="0" y="1255"/>
                    </a:lnTo>
                    <a:lnTo>
                      <a:pt x="74" y="1550"/>
                    </a:lnTo>
                    <a:lnTo>
                      <a:pt x="148" y="1771"/>
                    </a:lnTo>
                    <a:lnTo>
                      <a:pt x="221" y="1992"/>
                    </a:lnTo>
                    <a:lnTo>
                      <a:pt x="369" y="2140"/>
                    </a:lnTo>
                    <a:lnTo>
                      <a:pt x="590" y="2287"/>
                    </a:lnTo>
                    <a:lnTo>
                      <a:pt x="812" y="2435"/>
                    </a:lnTo>
                    <a:lnTo>
                      <a:pt x="1033" y="2509"/>
                    </a:lnTo>
                    <a:lnTo>
                      <a:pt x="1549" y="2509"/>
                    </a:lnTo>
                    <a:lnTo>
                      <a:pt x="1770" y="2435"/>
                    </a:lnTo>
                    <a:lnTo>
                      <a:pt x="1992" y="2287"/>
                    </a:lnTo>
                    <a:lnTo>
                      <a:pt x="2213" y="2140"/>
                    </a:lnTo>
                    <a:lnTo>
                      <a:pt x="2360" y="1992"/>
                    </a:lnTo>
                    <a:lnTo>
                      <a:pt x="2434" y="1771"/>
                    </a:lnTo>
                    <a:lnTo>
                      <a:pt x="2508" y="1550"/>
                    </a:lnTo>
                    <a:lnTo>
                      <a:pt x="2582" y="1255"/>
                    </a:lnTo>
                    <a:lnTo>
                      <a:pt x="2508" y="1033"/>
                    </a:lnTo>
                    <a:lnTo>
                      <a:pt x="2434" y="738"/>
                    </a:lnTo>
                    <a:lnTo>
                      <a:pt x="2360" y="591"/>
                    </a:lnTo>
                    <a:lnTo>
                      <a:pt x="2213" y="370"/>
                    </a:lnTo>
                    <a:lnTo>
                      <a:pt x="1992" y="222"/>
                    </a:lnTo>
                    <a:lnTo>
                      <a:pt x="1770" y="75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48"/>
              <p:cNvSpPr/>
              <p:nvPr/>
            </p:nvSpPr>
            <p:spPr>
              <a:xfrm>
                <a:off x="3561050" y="957275"/>
                <a:ext cx="33200" cy="13462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5385" extrusionOk="0">
                    <a:moveTo>
                      <a:pt x="0" y="0"/>
                    </a:moveTo>
                    <a:lnTo>
                      <a:pt x="0" y="5385"/>
                    </a:lnTo>
                    <a:lnTo>
                      <a:pt x="1328" y="5385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48"/>
              <p:cNvSpPr/>
              <p:nvPr/>
            </p:nvSpPr>
            <p:spPr>
              <a:xfrm>
                <a:off x="3557350" y="953575"/>
                <a:ext cx="40600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5681" extrusionOk="0">
                    <a:moveTo>
                      <a:pt x="1328" y="296"/>
                    </a:moveTo>
                    <a:lnTo>
                      <a:pt x="1328" y="5385"/>
                    </a:lnTo>
                    <a:lnTo>
                      <a:pt x="296" y="5385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5533"/>
                    </a:lnTo>
                    <a:lnTo>
                      <a:pt x="74" y="5606"/>
                    </a:lnTo>
                    <a:lnTo>
                      <a:pt x="148" y="5680"/>
                    </a:lnTo>
                    <a:lnTo>
                      <a:pt x="1476" y="5680"/>
                    </a:lnTo>
                    <a:lnTo>
                      <a:pt x="1549" y="5606"/>
                    </a:lnTo>
                    <a:lnTo>
                      <a:pt x="1623" y="5533"/>
                    </a:lnTo>
                    <a:lnTo>
                      <a:pt x="1623" y="148"/>
                    </a:lnTo>
                    <a:lnTo>
                      <a:pt x="1549" y="74"/>
                    </a:lnTo>
                    <a:lnTo>
                      <a:pt x="147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48"/>
              <p:cNvSpPr/>
              <p:nvPr/>
            </p:nvSpPr>
            <p:spPr>
              <a:xfrm>
                <a:off x="3651400" y="957275"/>
                <a:ext cx="33200" cy="134625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5385" extrusionOk="0">
                    <a:moveTo>
                      <a:pt x="0" y="0"/>
                    </a:moveTo>
                    <a:lnTo>
                      <a:pt x="0" y="5385"/>
                    </a:lnTo>
                    <a:lnTo>
                      <a:pt x="1328" y="5385"/>
                    </a:lnTo>
                    <a:lnTo>
                      <a:pt x="132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48"/>
              <p:cNvSpPr/>
              <p:nvPr/>
            </p:nvSpPr>
            <p:spPr>
              <a:xfrm>
                <a:off x="3647700" y="953575"/>
                <a:ext cx="40600" cy="142025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5681" extrusionOk="0">
                    <a:moveTo>
                      <a:pt x="1328" y="296"/>
                    </a:moveTo>
                    <a:lnTo>
                      <a:pt x="1328" y="5385"/>
                    </a:lnTo>
                    <a:lnTo>
                      <a:pt x="296" y="5385"/>
                    </a:lnTo>
                    <a:lnTo>
                      <a:pt x="296" y="296"/>
                    </a:lnTo>
                    <a:close/>
                    <a:moveTo>
                      <a:pt x="148" y="1"/>
                    </a:moveTo>
                    <a:lnTo>
                      <a:pt x="74" y="74"/>
                    </a:lnTo>
                    <a:lnTo>
                      <a:pt x="1" y="148"/>
                    </a:lnTo>
                    <a:lnTo>
                      <a:pt x="1" y="5533"/>
                    </a:lnTo>
                    <a:lnTo>
                      <a:pt x="74" y="5606"/>
                    </a:lnTo>
                    <a:lnTo>
                      <a:pt x="148" y="5680"/>
                    </a:lnTo>
                    <a:lnTo>
                      <a:pt x="1476" y="5680"/>
                    </a:lnTo>
                    <a:lnTo>
                      <a:pt x="1550" y="5606"/>
                    </a:lnTo>
                    <a:lnTo>
                      <a:pt x="1623" y="5533"/>
                    </a:lnTo>
                    <a:lnTo>
                      <a:pt x="1623" y="148"/>
                    </a:lnTo>
                    <a:lnTo>
                      <a:pt x="1550" y="74"/>
                    </a:lnTo>
                    <a:lnTo>
                      <a:pt x="1476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48"/>
              <p:cNvSpPr/>
              <p:nvPr/>
            </p:nvSpPr>
            <p:spPr>
              <a:xfrm>
                <a:off x="2355075" y="2432450"/>
                <a:ext cx="2987275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19491" h="1181" extrusionOk="0">
                    <a:moveTo>
                      <a:pt x="1" y="0"/>
                    </a:moveTo>
                    <a:lnTo>
                      <a:pt x="1" y="1181"/>
                    </a:lnTo>
                    <a:lnTo>
                      <a:pt x="119490" y="1181"/>
                    </a:lnTo>
                    <a:lnTo>
                      <a:pt x="11949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48"/>
              <p:cNvSpPr/>
              <p:nvPr/>
            </p:nvSpPr>
            <p:spPr>
              <a:xfrm>
                <a:off x="2351400" y="2428750"/>
                <a:ext cx="2994625" cy="36925"/>
              </a:xfrm>
              <a:custGeom>
                <a:avLst/>
                <a:gdLst/>
                <a:ahLst/>
                <a:cxnLst/>
                <a:rect l="l" t="t" r="r" b="b"/>
                <a:pathLst>
                  <a:path w="119785" h="1477" extrusionOk="0">
                    <a:moveTo>
                      <a:pt x="119490" y="296"/>
                    </a:moveTo>
                    <a:lnTo>
                      <a:pt x="119490" y="1181"/>
                    </a:lnTo>
                    <a:lnTo>
                      <a:pt x="295" y="1181"/>
                    </a:lnTo>
                    <a:lnTo>
                      <a:pt x="295" y="296"/>
                    </a:lnTo>
                    <a:close/>
                    <a:moveTo>
                      <a:pt x="74" y="1"/>
                    </a:moveTo>
                    <a:lnTo>
                      <a:pt x="0" y="148"/>
                    </a:lnTo>
                    <a:lnTo>
                      <a:pt x="0" y="1329"/>
                    </a:lnTo>
                    <a:lnTo>
                      <a:pt x="74" y="1402"/>
                    </a:lnTo>
                    <a:lnTo>
                      <a:pt x="148" y="1476"/>
                    </a:lnTo>
                    <a:lnTo>
                      <a:pt x="119637" y="1476"/>
                    </a:lnTo>
                    <a:lnTo>
                      <a:pt x="119785" y="1402"/>
                    </a:lnTo>
                    <a:lnTo>
                      <a:pt x="119785" y="1329"/>
                    </a:lnTo>
                    <a:lnTo>
                      <a:pt x="119785" y="148"/>
                    </a:lnTo>
                    <a:lnTo>
                      <a:pt x="11978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">
            <a:extLst>
              <a:ext uri="{FF2B5EF4-FFF2-40B4-BE49-F238E27FC236}">
                <a16:creationId xmlns:a16="http://schemas.microsoft.com/office/drawing/2014/main" id="{80AE1B8E-62F6-1675-FD82-95B8DEA86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467" y="1052888"/>
            <a:ext cx="2372389" cy="3937319"/>
          </a:xfrm>
          <a:prstGeom prst="rect">
            <a:avLst/>
          </a:prstGeom>
        </p:spPr>
      </p:pic>
      <p:sp>
        <p:nvSpPr>
          <p:cNvPr id="6199" name="Google Shape;6199;p5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Industrial Production Infographics</a:t>
            </a:r>
            <a:endParaRPr/>
          </a:p>
        </p:txBody>
      </p:sp>
      <p:sp>
        <p:nvSpPr>
          <p:cNvPr id="6271" name="Google Shape;6271;p51"/>
          <p:cNvSpPr/>
          <p:nvPr/>
        </p:nvSpPr>
        <p:spPr>
          <a:xfrm>
            <a:off x="6368701" y="2718699"/>
            <a:ext cx="481500" cy="48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2" name="Google Shape;6272;p51"/>
          <p:cNvSpPr/>
          <p:nvPr/>
        </p:nvSpPr>
        <p:spPr>
          <a:xfrm>
            <a:off x="6383626" y="4167076"/>
            <a:ext cx="481500" cy="481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3" name="Google Shape;6273;p51"/>
          <p:cNvSpPr/>
          <p:nvPr/>
        </p:nvSpPr>
        <p:spPr>
          <a:xfrm>
            <a:off x="6383626" y="1154051"/>
            <a:ext cx="481500" cy="481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4" name="Google Shape;6274;p51"/>
          <p:cNvSpPr/>
          <p:nvPr/>
        </p:nvSpPr>
        <p:spPr>
          <a:xfrm>
            <a:off x="2238276" y="4169074"/>
            <a:ext cx="481500" cy="481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5" name="Google Shape;6275;p51"/>
          <p:cNvSpPr/>
          <p:nvPr/>
        </p:nvSpPr>
        <p:spPr>
          <a:xfrm>
            <a:off x="2238276" y="1158726"/>
            <a:ext cx="481500" cy="481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6" name="Google Shape;6276;p51"/>
          <p:cNvSpPr/>
          <p:nvPr/>
        </p:nvSpPr>
        <p:spPr>
          <a:xfrm>
            <a:off x="2238276" y="2724451"/>
            <a:ext cx="481500" cy="481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77" name="Google Shape;6277;p51"/>
          <p:cNvCxnSpPr>
            <a:endCxn id="6276" idx="6"/>
          </p:cNvCxnSpPr>
          <p:nvPr/>
        </p:nvCxnSpPr>
        <p:spPr>
          <a:xfrm rot="10800000">
            <a:off x="2719776" y="2965201"/>
            <a:ext cx="7254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278" name="Google Shape;6278;p51"/>
          <p:cNvCxnSpPr>
            <a:cxnSpLocks/>
            <a:stCxn id="6271" idx="2"/>
          </p:cNvCxnSpPr>
          <p:nvPr/>
        </p:nvCxnSpPr>
        <p:spPr>
          <a:xfrm flipH="1" flipV="1">
            <a:off x="5658639" y="2959438"/>
            <a:ext cx="710062" cy="11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279" name="Google Shape;6279;p51"/>
          <p:cNvCxnSpPr>
            <a:cxnSpLocks/>
            <a:endCxn id="6274" idx="6"/>
          </p:cNvCxnSpPr>
          <p:nvPr/>
        </p:nvCxnSpPr>
        <p:spPr>
          <a:xfrm rot="10800000" flipV="1">
            <a:off x="2719777" y="4025514"/>
            <a:ext cx="747893" cy="38431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280" name="Google Shape;6280;p51"/>
          <p:cNvCxnSpPr>
            <a:cxnSpLocks/>
            <a:endCxn id="6275" idx="6"/>
          </p:cNvCxnSpPr>
          <p:nvPr/>
        </p:nvCxnSpPr>
        <p:spPr>
          <a:xfrm rot="10800000">
            <a:off x="2719777" y="1399477"/>
            <a:ext cx="702657" cy="50304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D83F3F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281" name="Google Shape;6281;p51"/>
          <p:cNvSpPr txBox="1"/>
          <p:nvPr/>
        </p:nvSpPr>
        <p:spPr>
          <a:xfrm>
            <a:off x="492800" y="12746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2" name="Google Shape;6282;p51"/>
          <p:cNvSpPr txBox="1"/>
          <p:nvPr/>
        </p:nvSpPr>
        <p:spPr>
          <a:xfrm>
            <a:off x="1004900" y="10528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83" name="Google Shape;6283;p51"/>
          <p:cNvSpPr txBox="1"/>
          <p:nvPr/>
        </p:nvSpPr>
        <p:spPr>
          <a:xfrm>
            <a:off x="492800" y="285343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4" name="Google Shape;6284;p51"/>
          <p:cNvSpPr txBox="1"/>
          <p:nvPr/>
        </p:nvSpPr>
        <p:spPr>
          <a:xfrm>
            <a:off x="1004900" y="2631663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85" name="Google Shape;6285;p51"/>
          <p:cNvSpPr txBox="1"/>
          <p:nvPr/>
        </p:nvSpPr>
        <p:spPr>
          <a:xfrm>
            <a:off x="492800" y="429241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6" name="Google Shape;6286;p51"/>
          <p:cNvSpPr txBox="1"/>
          <p:nvPr/>
        </p:nvSpPr>
        <p:spPr>
          <a:xfrm>
            <a:off x="1004900" y="407063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87" name="Google Shape;6287;p51"/>
          <p:cNvSpPr txBox="1"/>
          <p:nvPr/>
        </p:nvSpPr>
        <p:spPr>
          <a:xfrm>
            <a:off x="7032825" y="10602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88" name="Google Shape;6288;p51"/>
          <p:cNvSpPr txBox="1"/>
          <p:nvPr/>
        </p:nvSpPr>
        <p:spPr>
          <a:xfrm>
            <a:off x="7017900" y="28617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89" name="Google Shape;6289;p51"/>
          <p:cNvSpPr txBox="1"/>
          <p:nvPr/>
        </p:nvSpPr>
        <p:spPr>
          <a:xfrm>
            <a:off x="7017900" y="2639925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90" name="Google Shape;6290;p51"/>
          <p:cNvSpPr txBox="1"/>
          <p:nvPr/>
        </p:nvSpPr>
        <p:spPr>
          <a:xfrm>
            <a:off x="7032825" y="43044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91" name="Google Shape;6291;p51"/>
          <p:cNvSpPr txBox="1"/>
          <p:nvPr/>
        </p:nvSpPr>
        <p:spPr>
          <a:xfrm>
            <a:off x="7032825" y="40826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92" name="Google Shape;6292;p51"/>
          <p:cNvSpPr txBox="1"/>
          <p:nvPr/>
        </p:nvSpPr>
        <p:spPr>
          <a:xfrm>
            <a:off x="7032825" y="12820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293" name="Google Shape;6293;p51"/>
          <p:cNvCxnSpPr>
            <a:cxnSpLocks/>
            <a:endCxn id="6273" idx="2"/>
          </p:cNvCxnSpPr>
          <p:nvPr/>
        </p:nvCxnSpPr>
        <p:spPr>
          <a:xfrm flipV="1">
            <a:off x="5658639" y="1394801"/>
            <a:ext cx="724987" cy="53114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294" name="Google Shape;6294;p51"/>
          <p:cNvCxnSpPr>
            <a:cxnSpLocks/>
            <a:endCxn id="6272" idx="2"/>
          </p:cNvCxnSpPr>
          <p:nvPr/>
        </p:nvCxnSpPr>
        <p:spPr>
          <a:xfrm>
            <a:off x="5676332" y="3926326"/>
            <a:ext cx="707294" cy="481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D9194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0" name="Google Shape;2008;p31">
            <a:extLst>
              <a:ext uri="{FF2B5EF4-FFF2-40B4-BE49-F238E27FC236}">
                <a16:creationId xmlns:a16="http://schemas.microsoft.com/office/drawing/2014/main" id="{EA47D818-FE57-CE7F-1421-10F115D5240F}"/>
              </a:ext>
            </a:extLst>
          </p:cNvPr>
          <p:cNvSpPr/>
          <p:nvPr/>
        </p:nvSpPr>
        <p:spPr>
          <a:xfrm>
            <a:off x="6367777" y="2717775"/>
            <a:ext cx="482424" cy="482424"/>
          </a:xfrm>
          <a:custGeom>
            <a:avLst/>
            <a:gdLst/>
            <a:ahLst/>
            <a:cxnLst/>
            <a:rect l="l" t="t" r="r" b="b"/>
            <a:pathLst>
              <a:path w="19563" h="19563" extrusionOk="0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" name="Google Shape;2029;p31">
            <a:extLst>
              <a:ext uri="{FF2B5EF4-FFF2-40B4-BE49-F238E27FC236}">
                <a16:creationId xmlns:a16="http://schemas.microsoft.com/office/drawing/2014/main" id="{CB2CF67E-72D1-B457-D0F9-DD39F316D113}"/>
              </a:ext>
            </a:extLst>
          </p:cNvPr>
          <p:cNvSpPr/>
          <p:nvPr/>
        </p:nvSpPr>
        <p:spPr>
          <a:xfrm>
            <a:off x="6622526" y="2817267"/>
            <a:ext cx="33533" cy="83024"/>
          </a:xfrm>
          <a:custGeom>
            <a:avLst/>
            <a:gdLst/>
            <a:ahLst/>
            <a:cxnLst/>
            <a:rect l="l" t="t" r="r" b="b"/>
            <a:pathLst>
              <a:path w="2260" h="5645" extrusionOk="0">
                <a:moveTo>
                  <a:pt x="1133" y="1"/>
                </a:moveTo>
                <a:cubicBezTo>
                  <a:pt x="978" y="1"/>
                  <a:pt x="823" y="64"/>
                  <a:pt x="712" y="189"/>
                </a:cubicBezTo>
                <a:cubicBezTo>
                  <a:pt x="504" y="421"/>
                  <a:pt x="522" y="776"/>
                  <a:pt x="754" y="984"/>
                </a:cubicBezTo>
                <a:cubicBezTo>
                  <a:pt x="832" y="1056"/>
                  <a:pt x="1130" y="1385"/>
                  <a:pt x="1130" y="1695"/>
                </a:cubicBezTo>
                <a:cubicBezTo>
                  <a:pt x="1130" y="1990"/>
                  <a:pt x="850" y="2315"/>
                  <a:pt x="754" y="2402"/>
                </a:cubicBezTo>
                <a:cubicBezTo>
                  <a:pt x="678" y="2472"/>
                  <a:pt x="1" y="3101"/>
                  <a:pt x="1" y="3953"/>
                </a:cubicBezTo>
                <a:cubicBezTo>
                  <a:pt x="1" y="4802"/>
                  <a:pt x="675" y="5432"/>
                  <a:pt x="754" y="5501"/>
                </a:cubicBezTo>
                <a:cubicBezTo>
                  <a:pt x="861" y="5597"/>
                  <a:pt x="995" y="5644"/>
                  <a:pt x="1128" y="5644"/>
                </a:cubicBezTo>
                <a:cubicBezTo>
                  <a:pt x="1283" y="5644"/>
                  <a:pt x="1437" y="5580"/>
                  <a:pt x="1549" y="5456"/>
                </a:cubicBezTo>
                <a:cubicBezTo>
                  <a:pt x="1757" y="5224"/>
                  <a:pt x="1735" y="4869"/>
                  <a:pt x="1507" y="4661"/>
                </a:cubicBezTo>
                <a:cubicBezTo>
                  <a:pt x="1428" y="4588"/>
                  <a:pt x="1130" y="4260"/>
                  <a:pt x="1130" y="3950"/>
                </a:cubicBezTo>
                <a:cubicBezTo>
                  <a:pt x="1130" y="3655"/>
                  <a:pt x="1410" y="3330"/>
                  <a:pt x="1507" y="3242"/>
                </a:cubicBezTo>
                <a:cubicBezTo>
                  <a:pt x="1585" y="3173"/>
                  <a:pt x="2259" y="2544"/>
                  <a:pt x="2259" y="1692"/>
                </a:cubicBezTo>
                <a:cubicBezTo>
                  <a:pt x="2259" y="842"/>
                  <a:pt x="1585" y="213"/>
                  <a:pt x="1507" y="144"/>
                </a:cubicBezTo>
                <a:cubicBezTo>
                  <a:pt x="1399" y="48"/>
                  <a:pt x="1266" y="1"/>
                  <a:pt x="113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2" name="Google Shape;2030;p31">
            <a:extLst>
              <a:ext uri="{FF2B5EF4-FFF2-40B4-BE49-F238E27FC236}">
                <a16:creationId xmlns:a16="http://schemas.microsoft.com/office/drawing/2014/main" id="{52F38D5C-B356-D435-9AFD-57A5A4EB0AA6}"/>
              </a:ext>
            </a:extLst>
          </p:cNvPr>
          <p:cNvSpPr/>
          <p:nvPr/>
        </p:nvSpPr>
        <p:spPr>
          <a:xfrm>
            <a:off x="6572272" y="2817267"/>
            <a:ext cx="33518" cy="83024"/>
          </a:xfrm>
          <a:custGeom>
            <a:avLst/>
            <a:gdLst/>
            <a:ahLst/>
            <a:cxnLst/>
            <a:rect l="l" t="t" r="r" b="b"/>
            <a:pathLst>
              <a:path w="2259" h="5645" extrusionOk="0">
                <a:moveTo>
                  <a:pt x="1132" y="1"/>
                </a:moveTo>
                <a:cubicBezTo>
                  <a:pt x="977" y="1"/>
                  <a:pt x="823" y="64"/>
                  <a:pt x="711" y="189"/>
                </a:cubicBezTo>
                <a:cubicBezTo>
                  <a:pt x="503" y="421"/>
                  <a:pt x="521" y="776"/>
                  <a:pt x="753" y="984"/>
                </a:cubicBezTo>
                <a:cubicBezTo>
                  <a:pt x="831" y="1056"/>
                  <a:pt x="1130" y="1385"/>
                  <a:pt x="1130" y="1695"/>
                </a:cubicBezTo>
                <a:cubicBezTo>
                  <a:pt x="1130" y="1990"/>
                  <a:pt x="849" y="2315"/>
                  <a:pt x="753" y="2402"/>
                </a:cubicBezTo>
                <a:cubicBezTo>
                  <a:pt x="678" y="2472"/>
                  <a:pt x="0" y="3101"/>
                  <a:pt x="0" y="3953"/>
                </a:cubicBezTo>
                <a:cubicBezTo>
                  <a:pt x="0" y="4802"/>
                  <a:pt x="675" y="5432"/>
                  <a:pt x="753" y="5501"/>
                </a:cubicBezTo>
                <a:cubicBezTo>
                  <a:pt x="860" y="5597"/>
                  <a:pt x="994" y="5644"/>
                  <a:pt x="1127" y="5644"/>
                </a:cubicBezTo>
                <a:cubicBezTo>
                  <a:pt x="1282" y="5644"/>
                  <a:pt x="1436" y="5580"/>
                  <a:pt x="1548" y="5456"/>
                </a:cubicBezTo>
                <a:cubicBezTo>
                  <a:pt x="1756" y="5224"/>
                  <a:pt x="1735" y="4869"/>
                  <a:pt x="1506" y="4661"/>
                </a:cubicBezTo>
                <a:cubicBezTo>
                  <a:pt x="1428" y="4588"/>
                  <a:pt x="1130" y="4260"/>
                  <a:pt x="1130" y="3950"/>
                </a:cubicBezTo>
                <a:cubicBezTo>
                  <a:pt x="1130" y="3655"/>
                  <a:pt x="1410" y="3330"/>
                  <a:pt x="1506" y="3242"/>
                </a:cubicBezTo>
                <a:cubicBezTo>
                  <a:pt x="1581" y="3173"/>
                  <a:pt x="2259" y="2544"/>
                  <a:pt x="2259" y="1692"/>
                </a:cubicBezTo>
                <a:cubicBezTo>
                  <a:pt x="2259" y="842"/>
                  <a:pt x="1581" y="213"/>
                  <a:pt x="1506" y="144"/>
                </a:cubicBezTo>
                <a:cubicBezTo>
                  <a:pt x="1399" y="48"/>
                  <a:pt x="1265" y="1"/>
                  <a:pt x="11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3" name="Google Shape;2031;p31">
            <a:extLst>
              <a:ext uri="{FF2B5EF4-FFF2-40B4-BE49-F238E27FC236}">
                <a16:creationId xmlns:a16="http://schemas.microsoft.com/office/drawing/2014/main" id="{2EC66C14-F332-6E94-C72E-4AD497031325}"/>
              </a:ext>
            </a:extLst>
          </p:cNvPr>
          <p:cNvSpPr/>
          <p:nvPr/>
        </p:nvSpPr>
        <p:spPr>
          <a:xfrm>
            <a:off x="6522002" y="2817267"/>
            <a:ext cx="33533" cy="83024"/>
          </a:xfrm>
          <a:custGeom>
            <a:avLst/>
            <a:gdLst/>
            <a:ahLst/>
            <a:cxnLst/>
            <a:rect l="l" t="t" r="r" b="b"/>
            <a:pathLst>
              <a:path w="2260" h="5645" extrusionOk="0">
                <a:moveTo>
                  <a:pt x="1132" y="1"/>
                </a:moveTo>
                <a:cubicBezTo>
                  <a:pt x="977" y="1"/>
                  <a:pt x="823" y="64"/>
                  <a:pt x="711" y="189"/>
                </a:cubicBezTo>
                <a:cubicBezTo>
                  <a:pt x="504" y="421"/>
                  <a:pt x="522" y="776"/>
                  <a:pt x="753" y="984"/>
                </a:cubicBezTo>
                <a:cubicBezTo>
                  <a:pt x="832" y="1056"/>
                  <a:pt x="1130" y="1385"/>
                  <a:pt x="1130" y="1695"/>
                </a:cubicBezTo>
                <a:cubicBezTo>
                  <a:pt x="1130" y="1990"/>
                  <a:pt x="850" y="2315"/>
                  <a:pt x="753" y="2402"/>
                </a:cubicBezTo>
                <a:cubicBezTo>
                  <a:pt x="678" y="2472"/>
                  <a:pt x="1" y="3101"/>
                  <a:pt x="1" y="3953"/>
                </a:cubicBezTo>
                <a:cubicBezTo>
                  <a:pt x="1" y="4802"/>
                  <a:pt x="675" y="5432"/>
                  <a:pt x="753" y="5501"/>
                </a:cubicBezTo>
                <a:cubicBezTo>
                  <a:pt x="861" y="5597"/>
                  <a:pt x="994" y="5644"/>
                  <a:pt x="1127" y="5644"/>
                </a:cubicBezTo>
                <a:cubicBezTo>
                  <a:pt x="1282" y="5644"/>
                  <a:pt x="1437" y="5580"/>
                  <a:pt x="1548" y="5456"/>
                </a:cubicBezTo>
                <a:cubicBezTo>
                  <a:pt x="1756" y="5224"/>
                  <a:pt x="1735" y="4869"/>
                  <a:pt x="1506" y="4661"/>
                </a:cubicBezTo>
                <a:cubicBezTo>
                  <a:pt x="1428" y="4588"/>
                  <a:pt x="1130" y="4260"/>
                  <a:pt x="1130" y="3950"/>
                </a:cubicBezTo>
                <a:cubicBezTo>
                  <a:pt x="1130" y="3655"/>
                  <a:pt x="1410" y="3330"/>
                  <a:pt x="1506" y="3242"/>
                </a:cubicBezTo>
                <a:cubicBezTo>
                  <a:pt x="1582" y="3173"/>
                  <a:pt x="2259" y="2544"/>
                  <a:pt x="2259" y="1692"/>
                </a:cubicBezTo>
                <a:cubicBezTo>
                  <a:pt x="2259" y="842"/>
                  <a:pt x="1582" y="213"/>
                  <a:pt x="1506" y="144"/>
                </a:cubicBezTo>
                <a:cubicBezTo>
                  <a:pt x="1399" y="48"/>
                  <a:pt x="1265" y="1"/>
                  <a:pt x="11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" name="Google Shape;2032;p31">
            <a:extLst>
              <a:ext uri="{FF2B5EF4-FFF2-40B4-BE49-F238E27FC236}">
                <a16:creationId xmlns:a16="http://schemas.microsoft.com/office/drawing/2014/main" id="{0A237E99-DA37-6E3A-4D6F-33E898BC32C8}"/>
              </a:ext>
            </a:extLst>
          </p:cNvPr>
          <p:cNvSpPr/>
          <p:nvPr/>
        </p:nvSpPr>
        <p:spPr>
          <a:xfrm>
            <a:off x="6467267" y="3066942"/>
            <a:ext cx="234581" cy="33768"/>
          </a:xfrm>
          <a:custGeom>
            <a:avLst/>
            <a:gdLst/>
            <a:ahLst/>
            <a:cxnLst/>
            <a:rect l="l" t="t" r="r" b="b"/>
            <a:pathLst>
              <a:path w="15810" h="2296" extrusionOk="0">
                <a:moveTo>
                  <a:pt x="567" y="1"/>
                </a:moveTo>
                <a:cubicBezTo>
                  <a:pt x="254" y="1"/>
                  <a:pt x="1" y="251"/>
                  <a:pt x="1" y="564"/>
                </a:cubicBezTo>
                <a:cubicBezTo>
                  <a:pt x="1" y="877"/>
                  <a:pt x="254" y="1130"/>
                  <a:pt x="567" y="1130"/>
                </a:cubicBezTo>
                <a:lnTo>
                  <a:pt x="1910" y="1130"/>
                </a:lnTo>
                <a:lnTo>
                  <a:pt x="2006" y="1359"/>
                </a:lnTo>
                <a:cubicBezTo>
                  <a:pt x="2291" y="1932"/>
                  <a:pt x="2875" y="2295"/>
                  <a:pt x="3516" y="2295"/>
                </a:cubicBezTo>
                <a:cubicBezTo>
                  <a:pt x="3519" y="2295"/>
                  <a:pt x="3521" y="2295"/>
                  <a:pt x="3524" y="2295"/>
                </a:cubicBezTo>
                <a:lnTo>
                  <a:pt x="12290" y="2295"/>
                </a:lnTo>
                <a:cubicBezTo>
                  <a:pt x="12292" y="2295"/>
                  <a:pt x="12295" y="2295"/>
                  <a:pt x="12298" y="2295"/>
                </a:cubicBezTo>
                <a:cubicBezTo>
                  <a:pt x="12936" y="2295"/>
                  <a:pt x="13520" y="1932"/>
                  <a:pt x="13804" y="1359"/>
                </a:cubicBezTo>
                <a:lnTo>
                  <a:pt x="13901" y="1130"/>
                </a:lnTo>
                <a:lnTo>
                  <a:pt x="15247" y="1130"/>
                </a:lnTo>
                <a:cubicBezTo>
                  <a:pt x="15557" y="1130"/>
                  <a:pt x="15810" y="877"/>
                  <a:pt x="15810" y="564"/>
                </a:cubicBezTo>
                <a:cubicBezTo>
                  <a:pt x="15810" y="251"/>
                  <a:pt x="15557" y="1"/>
                  <a:pt x="152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5" name="Google Shape;2033;p31">
            <a:extLst>
              <a:ext uri="{FF2B5EF4-FFF2-40B4-BE49-F238E27FC236}">
                <a16:creationId xmlns:a16="http://schemas.microsoft.com/office/drawing/2014/main" id="{5B3ED5E0-0D59-46DC-B4A8-AB9978722097}"/>
              </a:ext>
            </a:extLst>
          </p:cNvPr>
          <p:cNvSpPr/>
          <p:nvPr/>
        </p:nvSpPr>
        <p:spPr>
          <a:xfrm>
            <a:off x="6690363" y="2935412"/>
            <a:ext cx="60374" cy="97673"/>
          </a:xfrm>
          <a:custGeom>
            <a:avLst/>
            <a:gdLst/>
            <a:ahLst/>
            <a:cxnLst/>
            <a:rect l="l" t="t" r="r" b="b"/>
            <a:pathLst>
              <a:path w="4069" h="6641" extrusionOk="0">
                <a:moveTo>
                  <a:pt x="1870" y="0"/>
                </a:moveTo>
                <a:cubicBezTo>
                  <a:pt x="1852" y="380"/>
                  <a:pt x="1837" y="759"/>
                  <a:pt x="1795" y="1130"/>
                </a:cubicBezTo>
                <a:cubicBezTo>
                  <a:pt x="1927" y="1181"/>
                  <a:pt x="2048" y="1256"/>
                  <a:pt x="2150" y="1355"/>
                </a:cubicBezTo>
                <a:cubicBezTo>
                  <a:pt x="2800" y="2006"/>
                  <a:pt x="2433" y="3469"/>
                  <a:pt x="1352" y="4550"/>
                </a:cubicBezTo>
                <a:cubicBezTo>
                  <a:pt x="1177" y="4722"/>
                  <a:pt x="991" y="4879"/>
                  <a:pt x="792" y="5017"/>
                </a:cubicBezTo>
                <a:cubicBezTo>
                  <a:pt x="566" y="5577"/>
                  <a:pt x="301" y="6119"/>
                  <a:pt x="0" y="6640"/>
                </a:cubicBezTo>
                <a:cubicBezTo>
                  <a:pt x="747" y="6429"/>
                  <a:pt x="1506" y="5993"/>
                  <a:pt x="2150" y="5348"/>
                </a:cubicBezTo>
                <a:cubicBezTo>
                  <a:pt x="3716" y="3782"/>
                  <a:pt x="4068" y="1678"/>
                  <a:pt x="2948" y="557"/>
                </a:cubicBezTo>
                <a:cubicBezTo>
                  <a:pt x="2656" y="268"/>
                  <a:pt x="2280" y="97"/>
                  <a:pt x="18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6" name="Google Shape;2034;p31">
            <a:extLst>
              <a:ext uri="{FF2B5EF4-FFF2-40B4-BE49-F238E27FC236}">
                <a16:creationId xmlns:a16="http://schemas.microsoft.com/office/drawing/2014/main" id="{5F8A7808-655D-9EC7-55A0-F038291B68F1}"/>
              </a:ext>
            </a:extLst>
          </p:cNvPr>
          <p:cNvSpPr/>
          <p:nvPr/>
        </p:nvSpPr>
        <p:spPr>
          <a:xfrm>
            <a:off x="6467267" y="2917469"/>
            <a:ext cx="234581" cy="132882"/>
          </a:xfrm>
          <a:custGeom>
            <a:avLst/>
            <a:gdLst/>
            <a:ahLst/>
            <a:cxnLst/>
            <a:rect l="l" t="t" r="r" b="b"/>
            <a:pathLst>
              <a:path w="15810" h="9035" extrusionOk="0">
                <a:moveTo>
                  <a:pt x="564" y="1"/>
                </a:moveTo>
                <a:cubicBezTo>
                  <a:pt x="254" y="1"/>
                  <a:pt x="1" y="251"/>
                  <a:pt x="1" y="564"/>
                </a:cubicBezTo>
                <a:cubicBezTo>
                  <a:pt x="1" y="3930"/>
                  <a:pt x="1157" y="7026"/>
                  <a:pt x="3075" y="9035"/>
                </a:cubicBezTo>
                <a:lnTo>
                  <a:pt x="12735" y="9035"/>
                </a:lnTo>
                <a:cubicBezTo>
                  <a:pt x="14654" y="7026"/>
                  <a:pt x="15810" y="3930"/>
                  <a:pt x="15810" y="564"/>
                </a:cubicBezTo>
                <a:cubicBezTo>
                  <a:pt x="15810" y="251"/>
                  <a:pt x="15557" y="1"/>
                  <a:pt x="152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31"/>
          <p:cNvSpPr txBox="1">
            <a:spLocks noGrp="1"/>
          </p:cNvSpPr>
          <p:nvPr>
            <p:ph type="title"/>
          </p:nvPr>
        </p:nvSpPr>
        <p:spPr>
          <a:xfrm>
            <a:off x="457200" y="259572"/>
            <a:ext cx="8229600" cy="6334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Design Industrial</a:t>
            </a:r>
            <a:endParaRPr sz="3200" dirty="0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D0BAF393-B260-28E0-0737-F2DEAE18212F}"/>
              </a:ext>
            </a:extLst>
          </p:cNvPr>
          <p:cNvGrpSpPr/>
          <p:nvPr/>
        </p:nvGrpSpPr>
        <p:grpSpPr>
          <a:xfrm>
            <a:off x="457200" y="1530278"/>
            <a:ext cx="2579879" cy="2814465"/>
            <a:chOff x="509048" y="1507117"/>
            <a:chExt cx="2579879" cy="2814465"/>
          </a:xfrm>
        </p:grpSpPr>
        <p:sp>
          <p:nvSpPr>
            <p:cNvPr id="2010" name="Google Shape;2010;p31"/>
            <p:cNvSpPr txBox="1"/>
            <p:nvPr/>
          </p:nvSpPr>
          <p:spPr>
            <a:xfrm>
              <a:off x="1685346" y="1533529"/>
              <a:ext cx="1396299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3"/>
                  </a:solidFill>
                  <a:latin typeface="Fira Sans"/>
                  <a:ea typeface="Fira Sans"/>
                  <a:cs typeface="Fira Sans"/>
                  <a:sym typeface="Fira Sans"/>
                </a:rPr>
                <a:t>Variedade</a:t>
              </a:r>
              <a:endParaRPr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011" name="Google Shape;2011;p31"/>
            <p:cNvSpPr txBox="1"/>
            <p:nvPr/>
          </p:nvSpPr>
          <p:spPr>
            <a:xfrm>
              <a:off x="1089110" y="2726114"/>
              <a:ext cx="1396299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6"/>
                  </a:solidFill>
                  <a:latin typeface="Fira Sans"/>
                  <a:ea typeface="Fira Sans"/>
                  <a:cs typeface="Fira Sans"/>
                  <a:sym typeface="Fira Sans"/>
                </a:rPr>
                <a:t>Acessibilidade</a:t>
              </a:r>
              <a:endParaRPr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017" name="Google Shape;2017;p31"/>
            <p:cNvSpPr txBox="1"/>
            <p:nvPr/>
          </p:nvSpPr>
          <p:spPr>
            <a:xfrm>
              <a:off x="1692628" y="3891982"/>
              <a:ext cx="1396299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1"/>
                  </a:solidFill>
                  <a:latin typeface="Fira Sans"/>
                  <a:ea typeface="Fira Sans"/>
                  <a:cs typeface="Fira Sans"/>
                  <a:sym typeface="Fira Sans"/>
                </a:rPr>
                <a:t>Economico</a:t>
              </a:r>
              <a:endParaRPr b="1" dirty="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A945F966-D6E7-CC03-2D70-73E2C5B7B8E1}"/>
                </a:ext>
              </a:extLst>
            </p:cNvPr>
            <p:cNvGrpSpPr/>
            <p:nvPr/>
          </p:nvGrpSpPr>
          <p:grpSpPr>
            <a:xfrm>
              <a:off x="509048" y="1507117"/>
              <a:ext cx="1052666" cy="2810808"/>
              <a:chOff x="2338525" y="1507117"/>
              <a:chExt cx="1052666" cy="2810808"/>
            </a:xfrm>
          </p:grpSpPr>
          <p:sp>
            <p:nvSpPr>
              <p:cNvPr id="2006" name="Google Shape;2006;p31"/>
              <p:cNvSpPr/>
              <p:nvPr/>
            </p:nvSpPr>
            <p:spPr>
              <a:xfrm>
                <a:off x="2338525" y="2674788"/>
                <a:ext cx="482128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51" h="19563" extrusionOk="0">
                    <a:moveTo>
                      <a:pt x="9776" y="0"/>
                    </a:moveTo>
                    <a:cubicBezTo>
                      <a:pt x="4370" y="0"/>
                      <a:pt x="1" y="4382"/>
                      <a:pt x="1" y="9787"/>
                    </a:cubicBezTo>
                    <a:cubicBezTo>
                      <a:pt x="1" y="15181"/>
                      <a:pt x="4370" y="19562"/>
                      <a:pt x="9776" y="19562"/>
                    </a:cubicBezTo>
                    <a:cubicBezTo>
                      <a:pt x="15181" y="19562"/>
                      <a:pt x="19551" y="15181"/>
                      <a:pt x="19551" y="9787"/>
                    </a:cubicBezTo>
                    <a:cubicBezTo>
                      <a:pt x="19551" y="4382"/>
                      <a:pt x="15181" y="0"/>
                      <a:pt x="97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2007" name="Google Shape;2007;p31"/>
              <p:cNvSpPr/>
              <p:nvPr/>
            </p:nvSpPr>
            <p:spPr>
              <a:xfrm>
                <a:off x="2908923" y="3835501"/>
                <a:ext cx="482128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51" h="19563" extrusionOk="0">
                    <a:moveTo>
                      <a:pt x="9775" y="1"/>
                    </a:moveTo>
                    <a:cubicBezTo>
                      <a:pt x="4370" y="1"/>
                      <a:pt x="0" y="4382"/>
                      <a:pt x="0" y="9788"/>
                    </a:cubicBezTo>
                    <a:cubicBezTo>
                      <a:pt x="0" y="15181"/>
                      <a:pt x="4370" y="19563"/>
                      <a:pt x="9775" y="19563"/>
                    </a:cubicBezTo>
                    <a:cubicBezTo>
                      <a:pt x="15169" y="19563"/>
                      <a:pt x="19550" y="15181"/>
                      <a:pt x="19550" y="9788"/>
                    </a:cubicBezTo>
                    <a:cubicBezTo>
                      <a:pt x="19550" y="4382"/>
                      <a:pt x="15169" y="1"/>
                      <a:pt x="97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2008" name="Google Shape;2008;p31"/>
              <p:cNvSpPr/>
              <p:nvPr/>
            </p:nvSpPr>
            <p:spPr>
              <a:xfrm>
                <a:off x="2908767" y="1507117"/>
                <a:ext cx="482424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63" h="19563" extrusionOk="0">
                    <a:moveTo>
                      <a:pt x="9788" y="1"/>
                    </a:moveTo>
                    <a:cubicBezTo>
                      <a:pt x="4382" y="1"/>
                      <a:pt x="1" y="4382"/>
                      <a:pt x="1" y="9788"/>
                    </a:cubicBezTo>
                    <a:cubicBezTo>
                      <a:pt x="1" y="15181"/>
                      <a:pt x="4382" y="19563"/>
                      <a:pt x="9788" y="19563"/>
                    </a:cubicBezTo>
                    <a:cubicBezTo>
                      <a:pt x="15181" y="19563"/>
                      <a:pt x="19563" y="15181"/>
                      <a:pt x="19563" y="9788"/>
                    </a:cubicBezTo>
                    <a:cubicBezTo>
                      <a:pt x="19563" y="4382"/>
                      <a:pt x="15181" y="1"/>
                      <a:pt x="97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grpSp>
            <p:nvGrpSpPr>
              <p:cNvPr id="2024" name="Google Shape;2024;p31"/>
              <p:cNvGrpSpPr/>
              <p:nvPr/>
            </p:nvGrpSpPr>
            <p:grpSpPr>
              <a:xfrm>
                <a:off x="3040309" y="3963052"/>
                <a:ext cx="219345" cy="227301"/>
                <a:chOff x="3357325" y="2093500"/>
                <a:chExt cx="311525" cy="322825"/>
              </a:xfrm>
            </p:grpSpPr>
            <p:sp>
              <p:nvSpPr>
                <p:cNvPr id="2025" name="Google Shape;2025;p31"/>
                <p:cNvSpPr/>
                <p:nvPr/>
              </p:nvSpPr>
              <p:spPr>
                <a:xfrm>
                  <a:off x="3357325" y="2210550"/>
                  <a:ext cx="85700" cy="20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8" h="8231" extrusionOk="0">
                      <a:moveTo>
                        <a:pt x="566" y="1"/>
                      </a:moveTo>
                      <a:cubicBezTo>
                        <a:pt x="253" y="1"/>
                        <a:pt x="0" y="251"/>
                        <a:pt x="0" y="564"/>
                      </a:cubicBezTo>
                      <a:lnTo>
                        <a:pt x="0" y="7664"/>
                      </a:lnTo>
                      <a:cubicBezTo>
                        <a:pt x="0" y="7978"/>
                        <a:pt x="253" y="8231"/>
                        <a:pt x="566" y="8231"/>
                      </a:cubicBezTo>
                      <a:lnTo>
                        <a:pt x="2861" y="8231"/>
                      </a:lnTo>
                      <a:cubicBezTo>
                        <a:pt x="3174" y="8231"/>
                        <a:pt x="3427" y="7978"/>
                        <a:pt x="3427" y="7664"/>
                      </a:cubicBezTo>
                      <a:lnTo>
                        <a:pt x="3427" y="564"/>
                      </a:lnTo>
                      <a:cubicBezTo>
                        <a:pt x="3427" y="251"/>
                        <a:pt x="3174" y="1"/>
                        <a:pt x="286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26" name="Google Shape;2026;p31"/>
                <p:cNvSpPr/>
                <p:nvPr/>
              </p:nvSpPr>
              <p:spPr>
                <a:xfrm>
                  <a:off x="3471225" y="2152075"/>
                  <a:ext cx="84725" cy="2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9" h="10570" extrusionOk="0">
                      <a:moveTo>
                        <a:pt x="563" y="0"/>
                      </a:moveTo>
                      <a:cubicBezTo>
                        <a:pt x="253" y="0"/>
                        <a:pt x="0" y="250"/>
                        <a:pt x="0" y="563"/>
                      </a:cubicBezTo>
                      <a:lnTo>
                        <a:pt x="0" y="10003"/>
                      </a:lnTo>
                      <a:cubicBezTo>
                        <a:pt x="0" y="10317"/>
                        <a:pt x="253" y="10570"/>
                        <a:pt x="563" y="10570"/>
                      </a:cubicBezTo>
                      <a:lnTo>
                        <a:pt x="2822" y="10570"/>
                      </a:lnTo>
                      <a:cubicBezTo>
                        <a:pt x="3135" y="10570"/>
                        <a:pt x="3388" y="10317"/>
                        <a:pt x="3388" y="10003"/>
                      </a:cubicBezTo>
                      <a:lnTo>
                        <a:pt x="3388" y="563"/>
                      </a:lnTo>
                      <a:cubicBezTo>
                        <a:pt x="3388" y="250"/>
                        <a:pt x="3135" y="0"/>
                        <a:pt x="28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27" name="Google Shape;2027;p31"/>
                <p:cNvSpPr/>
                <p:nvPr/>
              </p:nvSpPr>
              <p:spPr>
                <a:xfrm>
                  <a:off x="3584150" y="2093500"/>
                  <a:ext cx="84700" cy="32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8" h="12913" extrusionOk="0">
                      <a:moveTo>
                        <a:pt x="563" y="0"/>
                      </a:moveTo>
                      <a:cubicBezTo>
                        <a:pt x="253" y="0"/>
                        <a:pt x="0" y="253"/>
                        <a:pt x="0" y="566"/>
                      </a:cubicBezTo>
                      <a:lnTo>
                        <a:pt x="0" y="12346"/>
                      </a:lnTo>
                      <a:cubicBezTo>
                        <a:pt x="0" y="12660"/>
                        <a:pt x="253" y="12913"/>
                        <a:pt x="563" y="12913"/>
                      </a:cubicBezTo>
                      <a:lnTo>
                        <a:pt x="2822" y="12913"/>
                      </a:lnTo>
                      <a:cubicBezTo>
                        <a:pt x="3135" y="12913"/>
                        <a:pt x="3388" y="12660"/>
                        <a:pt x="3388" y="12346"/>
                      </a:cubicBezTo>
                      <a:lnTo>
                        <a:pt x="3388" y="566"/>
                      </a:lnTo>
                      <a:cubicBezTo>
                        <a:pt x="3388" y="253"/>
                        <a:pt x="3135" y="0"/>
                        <a:pt x="282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grpSp>
            <p:nvGrpSpPr>
              <p:cNvPr id="2028" name="Google Shape;2028;p31"/>
              <p:cNvGrpSpPr/>
              <p:nvPr/>
            </p:nvGrpSpPr>
            <p:grpSpPr>
              <a:xfrm>
                <a:off x="3008257" y="1606609"/>
                <a:ext cx="283470" cy="283443"/>
                <a:chOff x="4464775" y="3806475"/>
                <a:chExt cx="477625" cy="481800"/>
              </a:xfrm>
            </p:grpSpPr>
            <p:sp>
              <p:nvSpPr>
                <p:cNvPr id="2029" name="Google Shape;2029;p31"/>
                <p:cNvSpPr/>
                <p:nvPr/>
              </p:nvSpPr>
              <p:spPr>
                <a:xfrm>
                  <a:off x="4726375" y="3806475"/>
                  <a:ext cx="56500" cy="14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0" h="5645" extrusionOk="0">
                      <a:moveTo>
                        <a:pt x="1133" y="1"/>
                      </a:moveTo>
                      <a:cubicBezTo>
                        <a:pt x="978" y="1"/>
                        <a:pt x="823" y="64"/>
                        <a:pt x="712" y="189"/>
                      </a:cubicBezTo>
                      <a:cubicBezTo>
                        <a:pt x="504" y="421"/>
                        <a:pt x="522" y="776"/>
                        <a:pt x="754" y="984"/>
                      </a:cubicBezTo>
                      <a:cubicBezTo>
                        <a:pt x="832" y="1056"/>
                        <a:pt x="1130" y="1385"/>
                        <a:pt x="1130" y="1695"/>
                      </a:cubicBezTo>
                      <a:cubicBezTo>
                        <a:pt x="1130" y="1990"/>
                        <a:pt x="850" y="2315"/>
                        <a:pt x="754" y="2402"/>
                      </a:cubicBezTo>
                      <a:cubicBezTo>
                        <a:pt x="678" y="2472"/>
                        <a:pt x="1" y="3101"/>
                        <a:pt x="1" y="3953"/>
                      </a:cubicBezTo>
                      <a:cubicBezTo>
                        <a:pt x="1" y="4802"/>
                        <a:pt x="675" y="5432"/>
                        <a:pt x="754" y="5501"/>
                      </a:cubicBezTo>
                      <a:cubicBezTo>
                        <a:pt x="861" y="5597"/>
                        <a:pt x="995" y="5644"/>
                        <a:pt x="1128" y="5644"/>
                      </a:cubicBezTo>
                      <a:cubicBezTo>
                        <a:pt x="1283" y="5644"/>
                        <a:pt x="1437" y="5580"/>
                        <a:pt x="1549" y="5456"/>
                      </a:cubicBezTo>
                      <a:cubicBezTo>
                        <a:pt x="1757" y="5224"/>
                        <a:pt x="1735" y="4869"/>
                        <a:pt x="1507" y="4661"/>
                      </a:cubicBezTo>
                      <a:cubicBezTo>
                        <a:pt x="1428" y="4588"/>
                        <a:pt x="1130" y="4260"/>
                        <a:pt x="1130" y="3950"/>
                      </a:cubicBezTo>
                      <a:cubicBezTo>
                        <a:pt x="1130" y="3655"/>
                        <a:pt x="1410" y="3330"/>
                        <a:pt x="1507" y="3242"/>
                      </a:cubicBezTo>
                      <a:cubicBezTo>
                        <a:pt x="1585" y="3173"/>
                        <a:pt x="2259" y="2544"/>
                        <a:pt x="2259" y="1692"/>
                      </a:cubicBezTo>
                      <a:cubicBezTo>
                        <a:pt x="2259" y="842"/>
                        <a:pt x="1585" y="213"/>
                        <a:pt x="1507" y="144"/>
                      </a:cubicBezTo>
                      <a:cubicBezTo>
                        <a:pt x="1399" y="48"/>
                        <a:pt x="1266" y="1"/>
                        <a:pt x="11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0" name="Google Shape;2030;p31"/>
                <p:cNvSpPr/>
                <p:nvPr/>
              </p:nvSpPr>
              <p:spPr>
                <a:xfrm>
                  <a:off x="4641700" y="3806475"/>
                  <a:ext cx="56475" cy="14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9" h="5645" extrusionOk="0">
                      <a:moveTo>
                        <a:pt x="1132" y="1"/>
                      </a:moveTo>
                      <a:cubicBezTo>
                        <a:pt x="977" y="1"/>
                        <a:pt x="823" y="64"/>
                        <a:pt x="711" y="189"/>
                      </a:cubicBezTo>
                      <a:cubicBezTo>
                        <a:pt x="503" y="421"/>
                        <a:pt x="521" y="776"/>
                        <a:pt x="753" y="984"/>
                      </a:cubicBezTo>
                      <a:cubicBezTo>
                        <a:pt x="831" y="1056"/>
                        <a:pt x="1130" y="1385"/>
                        <a:pt x="1130" y="1695"/>
                      </a:cubicBezTo>
                      <a:cubicBezTo>
                        <a:pt x="1130" y="1990"/>
                        <a:pt x="849" y="2315"/>
                        <a:pt x="753" y="2402"/>
                      </a:cubicBezTo>
                      <a:cubicBezTo>
                        <a:pt x="678" y="2472"/>
                        <a:pt x="0" y="3101"/>
                        <a:pt x="0" y="3953"/>
                      </a:cubicBezTo>
                      <a:cubicBezTo>
                        <a:pt x="0" y="4802"/>
                        <a:pt x="675" y="5432"/>
                        <a:pt x="753" y="5501"/>
                      </a:cubicBezTo>
                      <a:cubicBezTo>
                        <a:pt x="860" y="5597"/>
                        <a:pt x="994" y="5644"/>
                        <a:pt x="1127" y="5644"/>
                      </a:cubicBezTo>
                      <a:cubicBezTo>
                        <a:pt x="1282" y="5644"/>
                        <a:pt x="1436" y="5580"/>
                        <a:pt x="1548" y="5456"/>
                      </a:cubicBezTo>
                      <a:cubicBezTo>
                        <a:pt x="1756" y="5224"/>
                        <a:pt x="1735" y="4869"/>
                        <a:pt x="1506" y="4661"/>
                      </a:cubicBezTo>
                      <a:cubicBezTo>
                        <a:pt x="1428" y="4588"/>
                        <a:pt x="1130" y="4260"/>
                        <a:pt x="1130" y="3950"/>
                      </a:cubicBezTo>
                      <a:cubicBezTo>
                        <a:pt x="1130" y="3655"/>
                        <a:pt x="1410" y="3330"/>
                        <a:pt x="1506" y="3242"/>
                      </a:cubicBezTo>
                      <a:cubicBezTo>
                        <a:pt x="1581" y="3173"/>
                        <a:pt x="2259" y="2544"/>
                        <a:pt x="2259" y="1692"/>
                      </a:cubicBezTo>
                      <a:cubicBezTo>
                        <a:pt x="2259" y="842"/>
                        <a:pt x="1581" y="213"/>
                        <a:pt x="1506" y="144"/>
                      </a:cubicBezTo>
                      <a:cubicBezTo>
                        <a:pt x="1399" y="48"/>
                        <a:pt x="1265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1" name="Google Shape;2031;p31"/>
                <p:cNvSpPr/>
                <p:nvPr/>
              </p:nvSpPr>
              <p:spPr>
                <a:xfrm>
                  <a:off x="4557000" y="3806475"/>
                  <a:ext cx="56500" cy="14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0" h="5645" extrusionOk="0">
                      <a:moveTo>
                        <a:pt x="1132" y="1"/>
                      </a:moveTo>
                      <a:cubicBezTo>
                        <a:pt x="977" y="1"/>
                        <a:pt x="823" y="64"/>
                        <a:pt x="711" y="189"/>
                      </a:cubicBezTo>
                      <a:cubicBezTo>
                        <a:pt x="504" y="421"/>
                        <a:pt x="522" y="776"/>
                        <a:pt x="753" y="984"/>
                      </a:cubicBezTo>
                      <a:cubicBezTo>
                        <a:pt x="832" y="1056"/>
                        <a:pt x="1130" y="1385"/>
                        <a:pt x="1130" y="1695"/>
                      </a:cubicBezTo>
                      <a:cubicBezTo>
                        <a:pt x="1130" y="1990"/>
                        <a:pt x="850" y="2315"/>
                        <a:pt x="753" y="2402"/>
                      </a:cubicBezTo>
                      <a:cubicBezTo>
                        <a:pt x="678" y="2472"/>
                        <a:pt x="1" y="3101"/>
                        <a:pt x="1" y="3953"/>
                      </a:cubicBezTo>
                      <a:cubicBezTo>
                        <a:pt x="1" y="4802"/>
                        <a:pt x="675" y="5432"/>
                        <a:pt x="753" y="5501"/>
                      </a:cubicBezTo>
                      <a:cubicBezTo>
                        <a:pt x="861" y="5597"/>
                        <a:pt x="994" y="5644"/>
                        <a:pt x="1127" y="5644"/>
                      </a:cubicBezTo>
                      <a:cubicBezTo>
                        <a:pt x="1282" y="5644"/>
                        <a:pt x="1437" y="5580"/>
                        <a:pt x="1548" y="5456"/>
                      </a:cubicBezTo>
                      <a:cubicBezTo>
                        <a:pt x="1756" y="5224"/>
                        <a:pt x="1735" y="4869"/>
                        <a:pt x="1506" y="4661"/>
                      </a:cubicBezTo>
                      <a:cubicBezTo>
                        <a:pt x="1428" y="4588"/>
                        <a:pt x="1130" y="4260"/>
                        <a:pt x="1130" y="3950"/>
                      </a:cubicBezTo>
                      <a:cubicBezTo>
                        <a:pt x="1130" y="3655"/>
                        <a:pt x="1410" y="3330"/>
                        <a:pt x="1506" y="3242"/>
                      </a:cubicBezTo>
                      <a:cubicBezTo>
                        <a:pt x="1582" y="3173"/>
                        <a:pt x="2259" y="2544"/>
                        <a:pt x="2259" y="1692"/>
                      </a:cubicBezTo>
                      <a:cubicBezTo>
                        <a:pt x="2259" y="842"/>
                        <a:pt x="1582" y="213"/>
                        <a:pt x="1506" y="144"/>
                      </a:cubicBezTo>
                      <a:cubicBezTo>
                        <a:pt x="1399" y="48"/>
                        <a:pt x="1265" y="1"/>
                        <a:pt x="1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2" name="Google Shape;2032;p31"/>
                <p:cNvSpPr/>
                <p:nvPr/>
              </p:nvSpPr>
              <p:spPr>
                <a:xfrm>
                  <a:off x="4464775" y="4230875"/>
                  <a:ext cx="395250" cy="5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10" h="2296" extrusionOk="0">
                      <a:moveTo>
                        <a:pt x="567" y="1"/>
                      </a:moveTo>
                      <a:cubicBezTo>
                        <a:pt x="254" y="1"/>
                        <a:pt x="1" y="251"/>
                        <a:pt x="1" y="564"/>
                      </a:cubicBezTo>
                      <a:cubicBezTo>
                        <a:pt x="1" y="877"/>
                        <a:pt x="254" y="1130"/>
                        <a:pt x="567" y="1130"/>
                      </a:cubicBezTo>
                      <a:lnTo>
                        <a:pt x="1910" y="1130"/>
                      </a:lnTo>
                      <a:lnTo>
                        <a:pt x="2006" y="1359"/>
                      </a:lnTo>
                      <a:cubicBezTo>
                        <a:pt x="2291" y="1932"/>
                        <a:pt x="2875" y="2295"/>
                        <a:pt x="3516" y="2295"/>
                      </a:cubicBezTo>
                      <a:cubicBezTo>
                        <a:pt x="3519" y="2295"/>
                        <a:pt x="3521" y="2295"/>
                        <a:pt x="3524" y="2295"/>
                      </a:cubicBezTo>
                      <a:lnTo>
                        <a:pt x="12290" y="2295"/>
                      </a:lnTo>
                      <a:cubicBezTo>
                        <a:pt x="12292" y="2295"/>
                        <a:pt x="12295" y="2295"/>
                        <a:pt x="12298" y="2295"/>
                      </a:cubicBezTo>
                      <a:cubicBezTo>
                        <a:pt x="12936" y="2295"/>
                        <a:pt x="13520" y="1932"/>
                        <a:pt x="13804" y="1359"/>
                      </a:cubicBezTo>
                      <a:lnTo>
                        <a:pt x="13901" y="1130"/>
                      </a:lnTo>
                      <a:lnTo>
                        <a:pt x="15247" y="1130"/>
                      </a:lnTo>
                      <a:cubicBezTo>
                        <a:pt x="15557" y="1130"/>
                        <a:pt x="15810" y="877"/>
                        <a:pt x="15810" y="564"/>
                      </a:cubicBezTo>
                      <a:cubicBezTo>
                        <a:pt x="15810" y="251"/>
                        <a:pt x="15557" y="1"/>
                        <a:pt x="1524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3" name="Google Shape;2033;p31"/>
                <p:cNvSpPr/>
                <p:nvPr/>
              </p:nvSpPr>
              <p:spPr>
                <a:xfrm>
                  <a:off x="4840675" y="4007300"/>
                  <a:ext cx="101725" cy="16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9" h="6641" extrusionOk="0">
                      <a:moveTo>
                        <a:pt x="1870" y="0"/>
                      </a:moveTo>
                      <a:cubicBezTo>
                        <a:pt x="1852" y="380"/>
                        <a:pt x="1837" y="759"/>
                        <a:pt x="1795" y="1130"/>
                      </a:cubicBezTo>
                      <a:cubicBezTo>
                        <a:pt x="1927" y="1181"/>
                        <a:pt x="2048" y="1256"/>
                        <a:pt x="2150" y="1355"/>
                      </a:cubicBezTo>
                      <a:cubicBezTo>
                        <a:pt x="2800" y="2006"/>
                        <a:pt x="2433" y="3469"/>
                        <a:pt x="1352" y="4550"/>
                      </a:cubicBezTo>
                      <a:cubicBezTo>
                        <a:pt x="1177" y="4722"/>
                        <a:pt x="991" y="4879"/>
                        <a:pt x="792" y="5017"/>
                      </a:cubicBezTo>
                      <a:cubicBezTo>
                        <a:pt x="566" y="5577"/>
                        <a:pt x="301" y="6119"/>
                        <a:pt x="0" y="6640"/>
                      </a:cubicBezTo>
                      <a:cubicBezTo>
                        <a:pt x="747" y="6429"/>
                        <a:pt x="1506" y="5993"/>
                        <a:pt x="2150" y="5348"/>
                      </a:cubicBezTo>
                      <a:cubicBezTo>
                        <a:pt x="3716" y="3782"/>
                        <a:pt x="4068" y="1678"/>
                        <a:pt x="2948" y="557"/>
                      </a:cubicBezTo>
                      <a:cubicBezTo>
                        <a:pt x="2656" y="268"/>
                        <a:pt x="2280" y="97"/>
                        <a:pt x="18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4" name="Google Shape;2034;p31"/>
                <p:cNvSpPr/>
                <p:nvPr/>
              </p:nvSpPr>
              <p:spPr>
                <a:xfrm>
                  <a:off x="4464775" y="3976800"/>
                  <a:ext cx="395250" cy="22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10" h="9035" extrusionOk="0">
                      <a:moveTo>
                        <a:pt x="564" y="1"/>
                      </a:moveTo>
                      <a:cubicBezTo>
                        <a:pt x="254" y="1"/>
                        <a:pt x="1" y="251"/>
                        <a:pt x="1" y="564"/>
                      </a:cubicBezTo>
                      <a:cubicBezTo>
                        <a:pt x="1" y="3930"/>
                        <a:pt x="1157" y="7026"/>
                        <a:pt x="3075" y="9035"/>
                      </a:cubicBezTo>
                      <a:lnTo>
                        <a:pt x="12735" y="9035"/>
                      </a:lnTo>
                      <a:cubicBezTo>
                        <a:pt x="14654" y="7026"/>
                        <a:pt x="15810" y="3930"/>
                        <a:pt x="15810" y="564"/>
                      </a:cubicBezTo>
                      <a:cubicBezTo>
                        <a:pt x="15810" y="251"/>
                        <a:pt x="15557" y="1"/>
                        <a:pt x="152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grpSp>
            <p:nvGrpSpPr>
              <p:cNvPr id="2035" name="Google Shape;2035;p31"/>
              <p:cNvGrpSpPr/>
              <p:nvPr/>
            </p:nvGrpSpPr>
            <p:grpSpPr>
              <a:xfrm>
                <a:off x="2437859" y="2774263"/>
                <a:ext cx="283458" cy="283458"/>
                <a:chOff x="5651375" y="3806450"/>
                <a:chExt cx="481825" cy="481825"/>
              </a:xfrm>
            </p:grpSpPr>
            <p:sp>
              <p:nvSpPr>
                <p:cNvPr id="2036" name="Google Shape;2036;p31"/>
                <p:cNvSpPr/>
                <p:nvPr/>
              </p:nvSpPr>
              <p:spPr>
                <a:xfrm>
                  <a:off x="5793425" y="3976800"/>
                  <a:ext cx="2825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1" extrusionOk="0">
                      <a:moveTo>
                        <a:pt x="567" y="1"/>
                      </a:moveTo>
                      <a:cubicBezTo>
                        <a:pt x="253" y="1"/>
                        <a:pt x="0" y="251"/>
                        <a:pt x="0" y="564"/>
                      </a:cubicBezTo>
                      <a:cubicBezTo>
                        <a:pt x="0" y="877"/>
                        <a:pt x="253" y="1130"/>
                        <a:pt x="567" y="1130"/>
                      </a:cubicBezTo>
                      <a:cubicBezTo>
                        <a:pt x="877" y="1130"/>
                        <a:pt x="1130" y="877"/>
                        <a:pt x="1130" y="564"/>
                      </a:cubicBezTo>
                      <a:cubicBezTo>
                        <a:pt x="1130" y="251"/>
                        <a:pt x="877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7" name="Google Shape;2037;p31"/>
                <p:cNvSpPr/>
                <p:nvPr/>
              </p:nvSpPr>
              <p:spPr>
                <a:xfrm>
                  <a:off x="5794475" y="4089725"/>
                  <a:ext cx="195600" cy="8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24" h="3389" extrusionOk="0">
                      <a:moveTo>
                        <a:pt x="1" y="1"/>
                      </a:moveTo>
                      <a:cubicBezTo>
                        <a:pt x="284" y="1943"/>
                        <a:pt x="1949" y="3385"/>
                        <a:pt x="3912" y="3388"/>
                      </a:cubicBezTo>
                      <a:cubicBezTo>
                        <a:pt x="5875" y="3385"/>
                        <a:pt x="7541" y="1943"/>
                        <a:pt x="78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8" name="Google Shape;2038;p31"/>
                <p:cNvSpPr/>
                <p:nvPr/>
              </p:nvSpPr>
              <p:spPr>
                <a:xfrm>
                  <a:off x="5651375" y="3806450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6249" y="5686"/>
                      </a:moveTo>
                      <a:cubicBezTo>
                        <a:pt x="6932" y="5686"/>
                        <a:pt x="7549" y="6098"/>
                        <a:pt x="7811" y="6730"/>
                      </a:cubicBezTo>
                      <a:cubicBezTo>
                        <a:pt x="8073" y="7363"/>
                        <a:pt x="7929" y="8092"/>
                        <a:pt x="7444" y="8576"/>
                      </a:cubicBezTo>
                      <a:cubicBezTo>
                        <a:pt x="7122" y="8901"/>
                        <a:pt x="6689" y="9073"/>
                        <a:pt x="6248" y="9073"/>
                      </a:cubicBezTo>
                      <a:cubicBezTo>
                        <a:pt x="6029" y="9073"/>
                        <a:pt x="5808" y="9031"/>
                        <a:pt x="5598" y="8944"/>
                      </a:cubicBezTo>
                      <a:cubicBezTo>
                        <a:pt x="4966" y="8682"/>
                        <a:pt x="4553" y="8064"/>
                        <a:pt x="4553" y="7378"/>
                      </a:cubicBezTo>
                      <a:cubicBezTo>
                        <a:pt x="4556" y="6441"/>
                        <a:pt x="5312" y="5686"/>
                        <a:pt x="6249" y="5686"/>
                      </a:cubicBezTo>
                      <a:close/>
                      <a:moveTo>
                        <a:pt x="13024" y="5683"/>
                      </a:moveTo>
                      <a:cubicBezTo>
                        <a:pt x="13242" y="5683"/>
                        <a:pt x="13462" y="5725"/>
                        <a:pt x="13671" y="5812"/>
                      </a:cubicBezTo>
                      <a:cubicBezTo>
                        <a:pt x="14304" y="6074"/>
                        <a:pt x="14716" y="6691"/>
                        <a:pt x="14716" y="7378"/>
                      </a:cubicBezTo>
                      <a:cubicBezTo>
                        <a:pt x="14716" y="8314"/>
                        <a:pt x="13957" y="9073"/>
                        <a:pt x="13024" y="9073"/>
                      </a:cubicBezTo>
                      <a:cubicBezTo>
                        <a:pt x="12337" y="9073"/>
                        <a:pt x="11720" y="8658"/>
                        <a:pt x="11458" y="8025"/>
                      </a:cubicBezTo>
                      <a:cubicBezTo>
                        <a:pt x="11196" y="7393"/>
                        <a:pt x="11341" y="6664"/>
                        <a:pt x="11825" y="6179"/>
                      </a:cubicBezTo>
                      <a:cubicBezTo>
                        <a:pt x="12150" y="5855"/>
                        <a:pt x="12583" y="5683"/>
                        <a:pt x="13024" y="5683"/>
                      </a:cubicBezTo>
                      <a:close/>
                      <a:moveTo>
                        <a:pt x="14153" y="10202"/>
                      </a:moveTo>
                      <a:cubicBezTo>
                        <a:pt x="14463" y="10202"/>
                        <a:pt x="14716" y="10452"/>
                        <a:pt x="14716" y="10766"/>
                      </a:cubicBezTo>
                      <a:cubicBezTo>
                        <a:pt x="14716" y="13566"/>
                        <a:pt x="12437" y="15849"/>
                        <a:pt x="9636" y="15849"/>
                      </a:cubicBezTo>
                      <a:cubicBezTo>
                        <a:pt x="6833" y="15849"/>
                        <a:pt x="4553" y="13566"/>
                        <a:pt x="4553" y="10766"/>
                      </a:cubicBezTo>
                      <a:cubicBezTo>
                        <a:pt x="4553" y="10452"/>
                        <a:pt x="4806" y="10202"/>
                        <a:pt x="5119" y="10202"/>
                      </a:cubicBezTo>
                      <a:close/>
                      <a:moveTo>
                        <a:pt x="9636" y="0"/>
                      </a:moveTo>
                      <a:cubicBezTo>
                        <a:pt x="4342" y="0"/>
                        <a:pt x="0" y="4343"/>
                        <a:pt x="0" y="9636"/>
                      </a:cubicBezTo>
                      <a:cubicBezTo>
                        <a:pt x="0" y="14930"/>
                        <a:pt x="4342" y="19272"/>
                        <a:pt x="9636" y="19272"/>
                      </a:cubicBezTo>
                      <a:cubicBezTo>
                        <a:pt x="14927" y="19272"/>
                        <a:pt x="19272" y="14930"/>
                        <a:pt x="19272" y="9636"/>
                      </a:cubicBezTo>
                      <a:cubicBezTo>
                        <a:pt x="19272" y="4343"/>
                        <a:pt x="14930" y="0"/>
                        <a:pt x="96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39" name="Google Shape;2039;p31"/>
                <p:cNvSpPr/>
                <p:nvPr/>
              </p:nvSpPr>
              <p:spPr>
                <a:xfrm>
                  <a:off x="5962800" y="3976800"/>
                  <a:ext cx="28250" cy="2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1" extrusionOk="0">
                      <a:moveTo>
                        <a:pt x="567" y="1"/>
                      </a:moveTo>
                      <a:cubicBezTo>
                        <a:pt x="254" y="1"/>
                        <a:pt x="1" y="251"/>
                        <a:pt x="1" y="564"/>
                      </a:cubicBezTo>
                      <a:cubicBezTo>
                        <a:pt x="1" y="877"/>
                        <a:pt x="254" y="1130"/>
                        <a:pt x="567" y="1130"/>
                      </a:cubicBezTo>
                      <a:cubicBezTo>
                        <a:pt x="877" y="1130"/>
                        <a:pt x="1130" y="877"/>
                        <a:pt x="1130" y="564"/>
                      </a:cubicBezTo>
                      <a:cubicBezTo>
                        <a:pt x="1130" y="251"/>
                        <a:pt x="877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</p:grpSp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2A542839-857B-3385-2766-FCA2C4150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5806" y="1084300"/>
            <a:ext cx="2372389" cy="3937319"/>
          </a:xfrm>
          <a:prstGeom prst="rect">
            <a:avLst/>
          </a:prstGeom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F55DECC8-6AEF-261D-C3C4-B5297AB06694}"/>
              </a:ext>
            </a:extLst>
          </p:cNvPr>
          <p:cNvGrpSpPr/>
          <p:nvPr/>
        </p:nvGrpSpPr>
        <p:grpSpPr>
          <a:xfrm>
            <a:off x="6481862" y="1507117"/>
            <a:ext cx="2200805" cy="2810808"/>
            <a:chOff x="6151601" y="1507117"/>
            <a:chExt cx="2200805" cy="2810808"/>
          </a:xfrm>
        </p:grpSpPr>
        <p:sp>
          <p:nvSpPr>
            <p:cNvPr id="2014" name="Google Shape;2014;p31"/>
            <p:cNvSpPr txBox="1"/>
            <p:nvPr/>
          </p:nvSpPr>
          <p:spPr>
            <a:xfrm>
              <a:off x="6742413" y="1533529"/>
              <a:ext cx="997012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2"/>
                  </a:solidFill>
                  <a:latin typeface="Fira Sans"/>
                  <a:ea typeface="Fira Sans"/>
                  <a:cs typeface="Fira Sans"/>
                  <a:sym typeface="Fira Sans"/>
                </a:rPr>
                <a:t>Controle</a:t>
              </a:r>
              <a:endParaRPr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015" name="Google Shape;2015;p31"/>
            <p:cNvSpPr txBox="1"/>
            <p:nvPr/>
          </p:nvSpPr>
          <p:spPr>
            <a:xfrm>
              <a:off x="7355394" y="2698656"/>
              <a:ext cx="997012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5"/>
                  </a:solidFill>
                  <a:latin typeface="Fira Sans"/>
                  <a:ea typeface="Fira Sans"/>
                  <a:cs typeface="Fira Sans"/>
                  <a:sym typeface="Fira Sans"/>
                </a:rPr>
                <a:t>Ecologico</a:t>
              </a:r>
              <a:endParaRPr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019" name="Google Shape;2019;p31"/>
            <p:cNvSpPr txBox="1"/>
            <p:nvPr/>
          </p:nvSpPr>
          <p:spPr>
            <a:xfrm>
              <a:off x="6798243" y="3861535"/>
              <a:ext cx="997012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accent4"/>
                  </a:solidFill>
                  <a:latin typeface="Fira Sans"/>
                  <a:ea typeface="Fira Sans"/>
                  <a:cs typeface="Fira Sans"/>
                  <a:sym typeface="Fira Sans"/>
                </a:rPr>
                <a:t>Leve</a:t>
              </a:r>
              <a:endParaRPr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D214A5F7-FDCA-C960-C609-17208FA329FD}"/>
                </a:ext>
              </a:extLst>
            </p:cNvPr>
            <p:cNvGrpSpPr/>
            <p:nvPr/>
          </p:nvGrpSpPr>
          <p:grpSpPr>
            <a:xfrm>
              <a:off x="6151601" y="1507117"/>
              <a:ext cx="1073236" cy="2810808"/>
              <a:chOff x="5705646" y="1507117"/>
              <a:chExt cx="1073236" cy="2810808"/>
            </a:xfrm>
          </p:grpSpPr>
          <p:sp>
            <p:nvSpPr>
              <p:cNvPr id="2003" name="Google Shape;2003;p31"/>
              <p:cNvSpPr/>
              <p:nvPr/>
            </p:nvSpPr>
            <p:spPr>
              <a:xfrm>
                <a:off x="5705660" y="1507117"/>
                <a:ext cx="482424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63" h="19563" extrusionOk="0">
                    <a:moveTo>
                      <a:pt x="9788" y="1"/>
                    </a:moveTo>
                    <a:cubicBezTo>
                      <a:pt x="4382" y="1"/>
                      <a:pt x="1" y="4382"/>
                      <a:pt x="1" y="9788"/>
                    </a:cubicBezTo>
                    <a:cubicBezTo>
                      <a:pt x="1" y="15181"/>
                      <a:pt x="4382" y="19563"/>
                      <a:pt x="9788" y="19563"/>
                    </a:cubicBezTo>
                    <a:cubicBezTo>
                      <a:pt x="15181" y="19563"/>
                      <a:pt x="19563" y="15181"/>
                      <a:pt x="19563" y="9788"/>
                    </a:cubicBezTo>
                    <a:cubicBezTo>
                      <a:pt x="19563" y="4382"/>
                      <a:pt x="15181" y="1"/>
                      <a:pt x="97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2004" name="Google Shape;2004;p31"/>
              <p:cNvSpPr/>
              <p:nvPr/>
            </p:nvSpPr>
            <p:spPr>
              <a:xfrm>
                <a:off x="5705646" y="3835501"/>
                <a:ext cx="482424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63" h="19563" extrusionOk="0">
                    <a:moveTo>
                      <a:pt x="9787" y="1"/>
                    </a:moveTo>
                    <a:cubicBezTo>
                      <a:pt x="4382" y="1"/>
                      <a:pt x="0" y="4382"/>
                      <a:pt x="0" y="9788"/>
                    </a:cubicBezTo>
                    <a:cubicBezTo>
                      <a:pt x="0" y="15181"/>
                      <a:pt x="4382" y="19563"/>
                      <a:pt x="9787" y="19563"/>
                    </a:cubicBezTo>
                    <a:cubicBezTo>
                      <a:pt x="15181" y="19563"/>
                      <a:pt x="19562" y="15181"/>
                      <a:pt x="19562" y="9788"/>
                    </a:cubicBezTo>
                    <a:cubicBezTo>
                      <a:pt x="19562" y="4382"/>
                      <a:pt x="15181" y="1"/>
                      <a:pt x="97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2005" name="Google Shape;2005;p31"/>
              <p:cNvSpPr/>
              <p:nvPr/>
            </p:nvSpPr>
            <p:spPr>
              <a:xfrm>
                <a:off x="6296458" y="2674788"/>
                <a:ext cx="482424" cy="482424"/>
              </a:xfrm>
              <a:custGeom>
                <a:avLst/>
                <a:gdLst/>
                <a:ahLst/>
                <a:cxnLst/>
                <a:rect l="l" t="t" r="r" b="b"/>
                <a:pathLst>
                  <a:path w="19563" h="19563" extrusionOk="0">
                    <a:moveTo>
                      <a:pt x="9775" y="0"/>
                    </a:moveTo>
                    <a:cubicBezTo>
                      <a:pt x="4382" y="0"/>
                      <a:pt x="0" y="4382"/>
                      <a:pt x="0" y="9787"/>
                    </a:cubicBezTo>
                    <a:cubicBezTo>
                      <a:pt x="0" y="15181"/>
                      <a:pt x="4382" y="19562"/>
                      <a:pt x="9775" y="19562"/>
                    </a:cubicBezTo>
                    <a:cubicBezTo>
                      <a:pt x="15181" y="19562"/>
                      <a:pt x="19562" y="15181"/>
                      <a:pt x="19562" y="9787"/>
                    </a:cubicBezTo>
                    <a:cubicBezTo>
                      <a:pt x="19562" y="4382"/>
                      <a:pt x="15181" y="0"/>
                      <a:pt x="97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grpSp>
            <p:nvGrpSpPr>
              <p:cNvPr id="2021" name="Google Shape;2021;p31"/>
              <p:cNvGrpSpPr/>
              <p:nvPr/>
            </p:nvGrpSpPr>
            <p:grpSpPr>
              <a:xfrm>
                <a:off x="5806102" y="1607596"/>
                <a:ext cx="281478" cy="281482"/>
                <a:chOff x="2685825" y="840375"/>
                <a:chExt cx="481900" cy="481825"/>
              </a:xfrm>
            </p:grpSpPr>
            <p:sp>
              <p:nvSpPr>
                <p:cNvPr id="2022" name="Google Shape;2022;p31"/>
                <p:cNvSpPr/>
                <p:nvPr/>
              </p:nvSpPr>
              <p:spPr>
                <a:xfrm>
                  <a:off x="2685825" y="840375"/>
                  <a:ext cx="481900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6" h="19273" extrusionOk="0">
                      <a:moveTo>
                        <a:pt x="9600" y="4592"/>
                      </a:moveTo>
                      <a:cubicBezTo>
                        <a:pt x="12403" y="4592"/>
                        <a:pt x="14683" y="6872"/>
                        <a:pt x="14683" y="9675"/>
                      </a:cubicBezTo>
                      <a:cubicBezTo>
                        <a:pt x="14683" y="12476"/>
                        <a:pt x="12403" y="14755"/>
                        <a:pt x="9600" y="14755"/>
                      </a:cubicBezTo>
                      <a:cubicBezTo>
                        <a:pt x="6799" y="14755"/>
                        <a:pt x="4520" y="12476"/>
                        <a:pt x="4520" y="9675"/>
                      </a:cubicBezTo>
                      <a:cubicBezTo>
                        <a:pt x="4520" y="6872"/>
                        <a:pt x="6799" y="4592"/>
                        <a:pt x="9600" y="4592"/>
                      </a:cubicBezTo>
                      <a:close/>
                      <a:moveTo>
                        <a:pt x="8471" y="0"/>
                      </a:moveTo>
                      <a:cubicBezTo>
                        <a:pt x="8212" y="0"/>
                        <a:pt x="7986" y="175"/>
                        <a:pt x="7923" y="428"/>
                      </a:cubicBezTo>
                      <a:lnTo>
                        <a:pt x="7691" y="1427"/>
                      </a:lnTo>
                      <a:cubicBezTo>
                        <a:pt x="6778" y="1635"/>
                        <a:pt x="5908" y="1993"/>
                        <a:pt x="5116" y="2490"/>
                      </a:cubicBezTo>
                      <a:lnTo>
                        <a:pt x="4300" y="2002"/>
                      </a:lnTo>
                      <a:cubicBezTo>
                        <a:pt x="4210" y="1949"/>
                        <a:pt x="4110" y="1922"/>
                        <a:pt x="4010" y="1922"/>
                      </a:cubicBezTo>
                      <a:cubicBezTo>
                        <a:pt x="3864" y="1922"/>
                        <a:pt x="3719" y="1978"/>
                        <a:pt x="3611" y="2087"/>
                      </a:cubicBezTo>
                      <a:lnTo>
                        <a:pt x="2015" y="3683"/>
                      </a:lnTo>
                      <a:cubicBezTo>
                        <a:pt x="1831" y="3866"/>
                        <a:pt x="1798" y="4153"/>
                        <a:pt x="1930" y="4372"/>
                      </a:cubicBezTo>
                      <a:lnTo>
                        <a:pt x="2418" y="5188"/>
                      </a:lnTo>
                      <a:cubicBezTo>
                        <a:pt x="1921" y="5980"/>
                        <a:pt x="1563" y="6851"/>
                        <a:pt x="1355" y="7766"/>
                      </a:cubicBezTo>
                      <a:lnTo>
                        <a:pt x="431" y="7995"/>
                      </a:lnTo>
                      <a:cubicBezTo>
                        <a:pt x="178" y="8058"/>
                        <a:pt x="0" y="8284"/>
                        <a:pt x="3" y="8546"/>
                      </a:cubicBezTo>
                      <a:lnTo>
                        <a:pt x="3" y="10804"/>
                      </a:lnTo>
                      <a:cubicBezTo>
                        <a:pt x="0" y="11060"/>
                        <a:pt x="178" y="11286"/>
                        <a:pt x="428" y="11349"/>
                      </a:cubicBezTo>
                      <a:lnTo>
                        <a:pt x="1352" y="11581"/>
                      </a:lnTo>
                      <a:cubicBezTo>
                        <a:pt x="1560" y="12494"/>
                        <a:pt x="1921" y="13364"/>
                        <a:pt x="2418" y="14159"/>
                      </a:cubicBezTo>
                      <a:lnTo>
                        <a:pt x="1927" y="14972"/>
                      </a:lnTo>
                      <a:cubicBezTo>
                        <a:pt x="1795" y="15195"/>
                        <a:pt x="1831" y="15478"/>
                        <a:pt x="2012" y="15662"/>
                      </a:cubicBezTo>
                      <a:lnTo>
                        <a:pt x="3611" y="17261"/>
                      </a:lnTo>
                      <a:cubicBezTo>
                        <a:pt x="3720" y="17368"/>
                        <a:pt x="3864" y="17424"/>
                        <a:pt x="4011" y="17424"/>
                      </a:cubicBezTo>
                      <a:cubicBezTo>
                        <a:pt x="4110" y="17424"/>
                        <a:pt x="4210" y="17398"/>
                        <a:pt x="4300" y="17345"/>
                      </a:cubicBezTo>
                      <a:lnTo>
                        <a:pt x="5113" y="16854"/>
                      </a:lnTo>
                      <a:cubicBezTo>
                        <a:pt x="5908" y="17351"/>
                        <a:pt x="6778" y="17712"/>
                        <a:pt x="7691" y="17920"/>
                      </a:cubicBezTo>
                      <a:lnTo>
                        <a:pt x="7923" y="18844"/>
                      </a:lnTo>
                      <a:cubicBezTo>
                        <a:pt x="7983" y="19094"/>
                        <a:pt x="8212" y="19272"/>
                        <a:pt x="8471" y="19272"/>
                      </a:cubicBezTo>
                      <a:lnTo>
                        <a:pt x="10729" y="19272"/>
                      </a:lnTo>
                      <a:cubicBezTo>
                        <a:pt x="10988" y="19272"/>
                        <a:pt x="11214" y="19097"/>
                        <a:pt x="11277" y="18844"/>
                      </a:cubicBezTo>
                      <a:lnTo>
                        <a:pt x="11509" y="17920"/>
                      </a:lnTo>
                      <a:cubicBezTo>
                        <a:pt x="12421" y="17712"/>
                        <a:pt x="13292" y="17354"/>
                        <a:pt x="14084" y="16857"/>
                      </a:cubicBezTo>
                      <a:lnTo>
                        <a:pt x="14900" y="17345"/>
                      </a:lnTo>
                      <a:cubicBezTo>
                        <a:pt x="14989" y="17399"/>
                        <a:pt x="15090" y="17425"/>
                        <a:pt x="15190" y="17425"/>
                      </a:cubicBezTo>
                      <a:cubicBezTo>
                        <a:pt x="15336" y="17425"/>
                        <a:pt x="15480" y="17369"/>
                        <a:pt x="15589" y="17261"/>
                      </a:cubicBezTo>
                      <a:lnTo>
                        <a:pt x="17185" y="15665"/>
                      </a:lnTo>
                      <a:cubicBezTo>
                        <a:pt x="17369" y="15481"/>
                        <a:pt x="17402" y="15195"/>
                        <a:pt x="17270" y="14975"/>
                      </a:cubicBezTo>
                      <a:lnTo>
                        <a:pt x="16782" y="14159"/>
                      </a:lnTo>
                      <a:cubicBezTo>
                        <a:pt x="17279" y="13367"/>
                        <a:pt x="17637" y="12497"/>
                        <a:pt x="17845" y="11584"/>
                      </a:cubicBezTo>
                      <a:lnTo>
                        <a:pt x="18844" y="11352"/>
                      </a:lnTo>
                      <a:cubicBezTo>
                        <a:pt x="19097" y="11289"/>
                        <a:pt x="19275" y="11063"/>
                        <a:pt x="19275" y="10804"/>
                      </a:cubicBezTo>
                      <a:lnTo>
                        <a:pt x="19275" y="8546"/>
                      </a:lnTo>
                      <a:cubicBezTo>
                        <a:pt x="19275" y="8287"/>
                        <a:pt x="19097" y="8061"/>
                        <a:pt x="18847" y="7998"/>
                      </a:cubicBezTo>
                      <a:lnTo>
                        <a:pt x="17848" y="7766"/>
                      </a:lnTo>
                      <a:cubicBezTo>
                        <a:pt x="17640" y="6854"/>
                        <a:pt x="17279" y="5983"/>
                        <a:pt x="16782" y="5188"/>
                      </a:cubicBezTo>
                      <a:lnTo>
                        <a:pt x="17273" y="4375"/>
                      </a:lnTo>
                      <a:cubicBezTo>
                        <a:pt x="17405" y="4153"/>
                        <a:pt x="17369" y="3869"/>
                        <a:pt x="17188" y="3686"/>
                      </a:cubicBezTo>
                      <a:lnTo>
                        <a:pt x="15589" y="2090"/>
                      </a:lnTo>
                      <a:cubicBezTo>
                        <a:pt x="15480" y="1980"/>
                        <a:pt x="15335" y="1923"/>
                        <a:pt x="15188" y="1923"/>
                      </a:cubicBezTo>
                      <a:cubicBezTo>
                        <a:pt x="15089" y="1923"/>
                        <a:pt x="14989" y="1949"/>
                        <a:pt x="14900" y="2002"/>
                      </a:cubicBezTo>
                      <a:lnTo>
                        <a:pt x="14087" y="2493"/>
                      </a:lnTo>
                      <a:cubicBezTo>
                        <a:pt x="13292" y="1996"/>
                        <a:pt x="12421" y="1635"/>
                        <a:pt x="11509" y="1427"/>
                      </a:cubicBezTo>
                      <a:lnTo>
                        <a:pt x="11277" y="428"/>
                      </a:lnTo>
                      <a:cubicBezTo>
                        <a:pt x="11217" y="178"/>
                        <a:pt x="10988" y="0"/>
                        <a:pt x="1072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023" name="Google Shape;2023;p31"/>
                <p:cNvSpPr/>
                <p:nvPr/>
              </p:nvSpPr>
              <p:spPr>
                <a:xfrm>
                  <a:off x="2819200" y="98340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5" y="1129"/>
                      </a:moveTo>
                      <a:cubicBezTo>
                        <a:pt x="4629" y="1129"/>
                        <a:pt x="4996" y="1199"/>
                        <a:pt x="5346" y="1343"/>
                      </a:cubicBezTo>
                      <a:cubicBezTo>
                        <a:pt x="6400" y="1780"/>
                        <a:pt x="7089" y="2810"/>
                        <a:pt x="7089" y="3954"/>
                      </a:cubicBezTo>
                      <a:cubicBezTo>
                        <a:pt x="7086" y="5511"/>
                        <a:pt x="5825" y="6773"/>
                        <a:pt x="4265" y="6776"/>
                      </a:cubicBezTo>
                      <a:cubicBezTo>
                        <a:pt x="3124" y="6776"/>
                        <a:pt x="2094" y="6089"/>
                        <a:pt x="1657" y="5032"/>
                      </a:cubicBezTo>
                      <a:cubicBezTo>
                        <a:pt x="1221" y="3978"/>
                        <a:pt x="1461" y="2765"/>
                        <a:pt x="2268" y="1958"/>
                      </a:cubicBezTo>
                      <a:cubicBezTo>
                        <a:pt x="2808" y="1416"/>
                        <a:pt x="3530" y="1129"/>
                        <a:pt x="4265" y="1129"/>
                      </a:cubicBezTo>
                      <a:close/>
                      <a:moveTo>
                        <a:pt x="4265" y="0"/>
                      </a:moveTo>
                      <a:cubicBezTo>
                        <a:pt x="2666" y="0"/>
                        <a:pt x="1227" y="964"/>
                        <a:pt x="612" y="2440"/>
                      </a:cubicBezTo>
                      <a:cubicBezTo>
                        <a:pt x="1" y="3918"/>
                        <a:pt x="341" y="5616"/>
                        <a:pt x="1470" y="6749"/>
                      </a:cubicBezTo>
                      <a:cubicBezTo>
                        <a:pt x="2226" y="7504"/>
                        <a:pt x="3237" y="7905"/>
                        <a:pt x="4265" y="7905"/>
                      </a:cubicBezTo>
                      <a:cubicBezTo>
                        <a:pt x="4774" y="7905"/>
                        <a:pt x="5288" y="7806"/>
                        <a:pt x="5777" y="7604"/>
                      </a:cubicBezTo>
                      <a:cubicBezTo>
                        <a:pt x="7255" y="6993"/>
                        <a:pt x="8219" y="5550"/>
                        <a:pt x="8219" y="3954"/>
                      </a:cubicBezTo>
                      <a:cubicBezTo>
                        <a:pt x="8216" y="1771"/>
                        <a:pt x="6448" y="3"/>
                        <a:pt x="426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2040" name="Google Shape;2040;p31"/>
              <p:cNvSpPr/>
              <p:nvPr/>
            </p:nvSpPr>
            <p:spPr>
              <a:xfrm>
                <a:off x="6427015" y="2771732"/>
                <a:ext cx="217317" cy="283449"/>
              </a:xfrm>
              <a:custGeom>
                <a:avLst/>
                <a:gdLst/>
                <a:ahLst/>
                <a:cxnLst/>
                <a:rect l="l" t="t" r="r" b="b"/>
                <a:pathLst>
                  <a:path w="9295" h="12099" extrusionOk="0">
                    <a:moveTo>
                      <a:pt x="4601" y="1"/>
                    </a:moveTo>
                    <a:cubicBezTo>
                      <a:pt x="3624" y="1"/>
                      <a:pt x="2836" y="788"/>
                      <a:pt x="2836" y="1796"/>
                    </a:cubicBezTo>
                    <a:cubicBezTo>
                      <a:pt x="2836" y="2647"/>
                      <a:pt x="3467" y="3372"/>
                      <a:pt x="4254" y="3529"/>
                    </a:cubicBezTo>
                    <a:lnTo>
                      <a:pt x="4254" y="4789"/>
                    </a:lnTo>
                    <a:cubicBezTo>
                      <a:pt x="3656" y="4033"/>
                      <a:pt x="2742" y="3561"/>
                      <a:pt x="1765" y="3561"/>
                    </a:cubicBezTo>
                    <a:lnTo>
                      <a:pt x="348" y="3561"/>
                    </a:lnTo>
                    <a:cubicBezTo>
                      <a:pt x="158" y="3561"/>
                      <a:pt x="1" y="3718"/>
                      <a:pt x="1" y="3907"/>
                    </a:cubicBezTo>
                    <a:cubicBezTo>
                      <a:pt x="1" y="5671"/>
                      <a:pt x="1450" y="7152"/>
                      <a:pt x="3214" y="7152"/>
                    </a:cubicBezTo>
                    <a:lnTo>
                      <a:pt x="4286" y="7152"/>
                    </a:lnTo>
                    <a:lnTo>
                      <a:pt x="4286" y="9988"/>
                    </a:lnTo>
                    <a:cubicBezTo>
                      <a:pt x="3845" y="9547"/>
                      <a:pt x="3340" y="9231"/>
                      <a:pt x="2805" y="9042"/>
                    </a:cubicBezTo>
                    <a:cubicBezTo>
                      <a:pt x="2836" y="8885"/>
                      <a:pt x="2868" y="8727"/>
                      <a:pt x="2868" y="8570"/>
                    </a:cubicBezTo>
                    <a:cubicBezTo>
                      <a:pt x="2868" y="7782"/>
                      <a:pt x="2238" y="7152"/>
                      <a:pt x="1450" y="7152"/>
                    </a:cubicBezTo>
                    <a:cubicBezTo>
                      <a:pt x="663" y="7152"/>
                      <a:pt x="32" y="7782"/>
                      <a:pt x="32" y="8570"/>
                    </a:cubicBezTo>
                    <a:cubicBezTo>
                      <a:pt x="32" y="9358"/>
                      <a:pt x="663" y="9988"/>
                      <a:pt x="1450" y="9988"/>
                    </a:cubicBezTo>
                    <a:cubicBezTo>
                      <a:pt x="1797" y="9988"/>
                      <a:pt x="2112" y="9862"/>
                      <a:pt x="2364" y="9610"/>
                    </a:cubicBezTo>
                    <a:cubicBezTo>
                      <a:pt x="3183" y="9830"/>
                      <a:pt x="3908" y="10366"/>
                      <a:pt x="4286" y="11122"/>
                    </a:cubicBezTo>
                    <a:lnTo>
                      <a:pt x="4286" y="11752"/>
                    </a:lnTo>
                    <a:cubicBezTo>
                      <a:pt x="4286" y="11941"/>
                      <a:pt x="4443" y="12098"/>
                      <a:pt x="4632" y="12098"/>
                    </a:cubicBezTo>
                    <a:cubicBezTo>
                      <a:pt x="4853" y="12098"/>
                      <a:pt x="5010" y="11941"/>
                      <a:pt x="5010" y="11752"/>
                    </a:cubicBezTo>
                    <a:lnTo>
                      <a:pt x="5010" y="11342"/>
                    </a:lnTo>
                    <a:lnTo>
                      <a:pt x="6050" y="11342"/>
                    </a:lnTo>
                    <a:cubicBezTo>
                      <a:pt x="7846" y="11342"/>
                      <a:pt x="9295" y="9893"/>
                      <a:pt x="9295" y="8129"/>
                    </a:cubicBezTo>
                    <a:cubicBezTo>
                      <a:pt x="9200" y="7971"/>
                      <a:pt x="9043" y="7814"/>
                      <a:pt x="8854" y="7814"/>
                    </a:cubicBezTo>
                    <a:lnTo>
                      <a:pt x="7436" y="7814"/>
                    </a:lnTo>
                    <a:cubicBezTo>
                      <a:pt x="6428" y="7814"/>
                      <a:pt x="5546" y="8286"/>
                      <a:pt x="4947" y="9042"/>
                    </a:cubicBezTo>
                    <a:lnTo>
                      <a:pt x="4947" y="6837"/>
                    </a:lnTo>
                    <a:cubicBezTo>
                      <a:pt x="5357" y="6081"/>
                      <a:pt x="6050" y="5545"/>
                      <a:pt x="6901" y="5325"/>
                    </a:cubicBezTo>
                    <a:cubicBezTo>
                      <a:pt x="7121" y="5545"/>
                      <a:pt x="7436" y="5671"/>
                      <a:pt x="7814" y="5671"/>
                    </a:cubicBezTo>
                    <a:cubicBezTo>
                      <a:pt x="8602" y="5671"/>
                      <a:pt x="9200" y="5041"/>
                      <a:pt x="9200" y="4254"/>
                    </a:cubicBezTo>
                    <a:cubicBezTo>
                      <a:pt x="9200" y="3466"/>
                      <a:pt x="8602" y="2836"/>
                      <a:pt x="7814" y="2836"/>
                    </a:cubicBezTo>
                    <a:cubicBezTo>
                      <a:pt x="7027" y="2836"/>
                      <a:pt x="6396" y="3466"/>
                      <a:pt x="6396" y="4254"/>
                    </a:cubicBezTo>
                    <a:cubicBezTo>
                      <a:pt x="6396" y="4411"/>
                      <a:pt x="6428" y="4569"/>
                      <a:pt x="6459" y="4726"/>
                    </a:cubicBezTo>
                    <a:cubicBezTo>
                      <a:pt x="5861" y="4947"/>
                      <a:pt x="5357" y="5262"/>
                      <a:pt x="4947" y="5671"/>
                    </a:cubicBezTo>
                    <a:lnTo>
                      <a:pt x="4947" y="3529"/>
                    </a:lnTo>
                    <a:cubicBezTo>
                      <a:pt x="5798" y="3372"/>
                      <a:pt x="6365" y="2615"/>
                      <a:pt x="6365" y="1796"/>
                    </a:cubicBezTo>
                    <a:cubicBezTo>
                      <a:pt x="6365" y="788"/>
                      <a:pt x="5577" y="1"/>
                      <a:pt x="46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41" name="Google Shape;2041;p31"/>
              <p:cNvGrpSpPr/>
              <p:nvPr/>
            </p:nvGrpSpPr>
            <p:grpSpPr>
              <a:xfrm>
                <a:off x="5805143" y="3944434"/>
                <a:ext cx="283453" cy="264566"/>
                <a:chOff x="-21322300" y="4077125"/>
                <a:chExt cx="307200" cy="285925"/>
              </a:xfrm>
            </p:grpSpPr>
            <p:sp>
              <p:nvSpPr>
                <p:cNvPr id="2042" name="Google Shape;2042;p31"/>
                <p:cNvSpPr/>
                <p:nvPr/>
              </p:nvSpPr>
              <p:spPr>
                <a:xfrm>
                  <a:off x="-21177375" y="4077125"/>
                  <a:ext cx="17350" cy="5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2112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lnTo>
                        <a:pt x="0" y="1764"/>
                      </a:lnTo>
                      <a:cubicBezTo>
                        <a:pt x="0" y="1953"/>
                        <a:pt x="158" y="2111"/>
                        <a:pt x="347" y="2111"/>
                      </a:cubicBezTo>
                      <a:cubicBezTo>
                        <a:pt x="536" y="2111"/>
                        <a:pt x="693" y="1953"/>
                        <a:pt x="693" y="1764"/>
                      </a:cubicBezTo>
                      <a:lnTo>
                        <a:pt x="693" y="347"/>
                      </a:ln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3" name="Google Shape;2043;p31"/>
                <p:cNvSpPr/>
                <p:nvPr/>
              </p:nvSpPr>
              <p:spPr>
                <a:xfrm>
                  <a:off x="-21279775" y="4117475"/>
                  <a:ext cx="46500" cy="4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" h="1781" extrusionOk="0">
                      <a:moveTo>
                        <a:pt x="410" y="1"/>
                      </a:moveTo>
                      <a:cubicBezTo>
                        <a:pt x="323" y="1"/>
                        <a:pt x="237" y="40"/>
                        <a:pt x="158" y="119"/>
                      </a:cubicBezTo>
                      <a:cubicBezTo>
                        <a:pt x="0" y="276"/>
                        <a:pt x="0" y="466"/>
                        <a:pt x="158" y="623"/>
                      </a:cubicBezTo>
                      <a:lnTo>
                        <a:pt x="1166" y="1663"/>
                      </a:lnTo>
                      <a:cubicBezTo>
                        <a:pt x="1261" y="1741"/>
                        <a:pt x="1355" y="1781"/>
                        <a:pt x="1446" y="1781"/>
                      </a:cubicBezTo>
                      <a:cubicBezTo>
                        <a:pt x="1536" y="1781"/>
                        <a:pt x="1623" y="1741"/>
                        <a:pt x="1702" y="1663"/>
                      </a:cubicBezTo>
                      <a:cubicBezTo>
                        <a:pt x="1859" y="1505"/>
                        <a:pt x="1859" y="1285"/>
                        <a:pt x="1702" y="1127"/>
                      </a:cubicBezTo>
                      <a:lnTo>
                        <a:pt x="662" y="119"/>
                      </a:lnTo>
                      <a:cubicBezTo>
                        <a:pt x="583" y="40"/>
                        <a:pt x="497" y="1"/>
                        <a:pt x="41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4" name="Google Shape;2044;p31"/>
                <p:cNvSpPr/>
                <p:nvPr/>
              </p:nvSpPr>
              <p:spPr>
                <a:xfrm>
                  <a:off x="-21103350" y="4117475"/>
                  <a:ext cx="45700" cy="4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8" h="1781" extrusionOk="0">
                      <a:moveTo>
                        <a:pt x="1418" y="1"/>
                      </a:moveTo>
                      <a:cubicBezTo>
                        <a:pt x="1332" y="1"/>
                        <a:pt x="1245" y="40"/>
                        <a:pt x="1166" y="119"/>
                      </a:cubicBezTo>
                      <a:lnTo>
                        <a:pt x="158" y="1127"/>
                      </a:lnTo>
                      <a:cubicBezTo>
                        <a:pt x="1" y="1285"/>
                        <a:pt x="1" y="1474"/>
                        <a:pt x="158" y="1663"/>
                      </a:cubicBezTo>
                      <a:cubicBezTo>
                        <a:pt x="237" y="1741"/>
                        <a:pt x="331" y="1781"/>
                        <a:pt x="422" y="1781"/>
                      </a:cubicBezTo>
                      <a:cubicBezTo>
                        <a:pt x="513" y="1781"/>
                        <a:pt x="599" y="1741"/>
                        <a:pt x="662" y="1663"/>
                      </a:cubicBezTo>
                      <a:lnTo>
                        <a:pt x="1670" y="623"/>
                      </a:lnTo>
                      <a:cubicBezTo>
                        <a:pt x="1828" y="466"/>
                        <a:pt x="1828" y="276"/>
                        <a:pt x="1670" y="119"/>
                      </a:cubicBezTo>
                      <a:cubicBezTo>
                        <a:pt x="1592" y="40"/>
                        <a:pt x="1505" y="1"/>
                        <a:pt x="14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5" name="Google Shape;2045;p31"/>
                <p:cNvSpPr/>
                <p:nvPr/>
              </p:nvSpPr>
              <p:spPr>
                <a:xfrm>
                  <a:off x="-21137225" y="4103750"/>
                  <a:ext cx="27600" cy="3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" h="1399" extrusionOk="0">
                      <a:moveTo>
                        <a:pt x="670" y="1"/>
                      </a:moveTo>
                      <a:cubicBezTo>
                        <a:pt x="536" y="1"/>
                        <a:pt x="417" y="89"/>
                        <a:pt x="347" y="227"/>
                      </a:cubicBezTo>
                      <a:lnTo>
                        <a:pt x="95" y="888"/>
                      </a:lnTo>
                      <a:cubicBezTo>
                        <a:pt x="1" y="1109"/>
                        <a:pt x="127" y="1298"/>
                        <a:pt x="284" y="1361"/>
                      </a:cubicBezTo>
                      <a:cubicBezTo>
                        <a:pt x="335" y="1386"/>
                        <a:pt x="386" y="1398"/>
                        <a:pt x="435" y="1398"/>
                      </a:cubicBezTo>
                      <a:cubicBezTo>
                        <a:pt x="568" y="1398"/>
                        <a:pt x="688" y="1310"/>
                        <a:pt x="757" y="1172"/>
                      </a:cubicBezTo>
                      <a:lnTo>
                        <a:pt x="1041" y="510"/>
                      </a:lnTo>
                      <a:cubicBezTo>
                        <a:pt x="1104" y="321"/>
                        <a:pt x="1041" y="101"/>
                        <a:pt x="820" y="38"/>
                      </a:cubicBezTo>
                      <a:cubicBezTo>
                        <a:pt x="769" y="13"/>
                        <a:pt x="719" y="1"/>
                        <a:pt x="67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6" name="Google Shape;2046;p31"/>
                <p:cNvSpPr/>
                <p:nvPr/>
              </p:nvSpPr>
              <p:spPr>
                <a:xfrm>
                  <a:off x="-21227800" y="4103750"/>
                  <a:ext cx="27600" cy="3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" h="1399" extrusionOk="0">
                      <a:moveTo>
                        <a:pt x="434" y="1"/>
                      </a:moveTo>
                      <a:cubicBezTo>
                        <a:pt x="386" y="1"/>
                        <a:pt x="335" y="13"/>
                        <a:pt x="284" y="38"/>
                      </a:cubicBezTo>
                      <a:cubicBezTo>
                        <a:pt x="95" y="101"/>
                        <a:pt x="1" y="321"/>
                        <a:pt x="95" y="510"/>
                      </a:cubicBezTo>
                      <a:lnTo>
                        <a:pt x="347" y="1172"/>
                      </a:lnTo>
                      <a:cubicBezTo>
                        <a:pt x="417" y="1310"/>
                        <a:pt x="536" y="1398"/>
                        <a:pt x="670" y="1398"/>
                      </a:cubicBezTo>
                      <a:cubicBezTo>
                        <a:pt x="719" y="1398"/>
                        <a:pt x="769" y="1386"/>
                        <a:pt x="820" y="1361"/>
                      </a:cubicBezTo>
                      <a:cubicBezTo>
                        <a:pt x="1040" y="1298"/>
                        <a:pt x="1103" y="1109"/>
                        <a:pt x="1040" y="888"/>
                      </a:cubicBezTo>
                      <a:lnTo>
                        <a:pt x="757" y="227"/>
                      </a:lnTo>
                      <a:cubicBezTo>
                        <a:pt x="688" y="89"/>
                        <a:pt x="568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31"/>
                <p:cNvSpPr/>
                <p:nvPr/>
              </p:nvSpPr>
              <p:spPr>
                <a:xfrm>
                  <a:off x="-21319950" y="4219675"/>
                  <a:ext cx="536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726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68"/>
                        <a:pt x="158" y="725"/>
                        <a:pt x="347" y="725"/>
                      </a:cubicBezTo>
                      <a:lnTo>
                        <a:pt x="1797" y="725"/>
                      </a:lnTo>
                      <a:cubicBezTo>
                        <a:pt x="1986" y="725"/>
                        <a:pt x="2143" y="568"/>
                        <a:pt x="2143" y="347"/>
                      </a:cubicBezTo>
                      <a:cubicBezTo>
                        <a:pt x="2143" y="158"/>
                        <a:pt x="1986" y="1"/>
                        <a:pt x="17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8" name="Google Shape;2048;p31"/>
                <p:cNvSpPr/>
                <p:nvPr/>
              </p:nvSpPr>
              <p:spPr>
                <a:xfrm>
                  <a:off x="-21070275" y="4219675"/>
                  <a:ext cx="543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726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68"/>
                        <a:pt x="158" y="725"/>
                        <a:pt x="347" y="725"/>
                      </a:cubicBezTo>
                      <a:lnTo>
                        <a:pt x="1828" y="725"/>
                      </a:lnTo>
                      <a:cubicBezTo>
                        <a:pt x="2017" y="725"/>
                        <a:pt x="2175" y="568"/>
                        <a:pt x="2175" y="347"/>
                      </a:cubicBezTo>
                      <a:cubicBezTo>
                        <a:pt x="2175" y="158"/>
                        <a:pt x="2017" y="1"/>
                        <a:pt x="1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9" name="Google Shape;2049;p31"/>
                <p:cNvSpPr/>
                <p:nvPr/>
              </p:nvSpPr>
              <p:spPr>
                <a:xfrm>
                  <a:off x="-21078925" y="4171825"/>
                  <a:ext cx="37025" cy="2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" h="1007" extrusionOk="0">
                      <a:moveTo>
                        <a:pt x="1086" y="1"/>
                      </a:moveTo>
                      <a:cubicBezTo>
                        <a:pt x="1040" y="1"/>
                        <a:pt x="993" y="9"/>
                        <a:pt x="945" y="24"/>
                      </a:cubicBezTo>
                      <a:lnTo>
                        <a:pt x="284" y="308"/>
                      </a:lnTo>
                      <a:cubicBezTo>
                        <a:pt x="63" y="371"/>
                        <a:pt x="0" y="623"/>
                        <a:pt x="63" y="780"/>
                      </a:cubicBezTo>
                      <a:cubicBezTo>
                        <a:pt x="132" y="919"/>
                        <a:pt x="252" y="1006"/>
                        <a:pt x="386" y="1006"/>
                      </a:cubicBezTo>
                      <a:cubicBezTo>
                        <a:pt x="435" y="1006"/>
                        <a:pt x="485" y="995"/>
                        <a:pt x="536" y="969"/>
                      </a:cubicBezTo>
                      <a:lnTo>
                        <a:pt x="1229" y="686"/>
                      </a:lnTo>
                      <a:cubicBezTo>
                        <a:pt x="1418" y="623"/>
                        <a:pt x="1481" y="434"/>
                        <a:pt x="1418" y="213"/>
                      </a:cubicBezTo>
                      <a:cubicBezTo>
                        <a:pt x="1347" y="72"/>
                        <a:pt x="1223" y="1"/>
                        <a:pt x="108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0" name="Google Shape;2050;p31"/>
                <p:cNvSpPr/>
                <p:nvPr/>
              </p:nvSpPr>
              <p:spPr>
                <a:xfrm>
                  <a:off x="-21294750" y="4172625"/>
                  <a:ext cx="37850" cy="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" h="1006" extrusionOk="0">
                      <a:moveTo>
                        <a:pt x="414" y="1"/>
                      </a:moveTo>
                      <a:cubicBezTo>
                        <a:pt x="263" y="1"/>
                        <a:pt x="143" y="77"/>
                        <a:pt x="95" y="244"/>
                      </a:cubicBezTo>
                      <a:cubicBezTo>
                        <a:pt x="1" y="402"/>
                        <a:pt x="127" y="622"/>
                        <a:pt x="284" y="717"/>
                      </a:cubicBezTo>
                      <a:lnTo>
                        <a:pt x="946" y="969"/>
                      </a:lnTo>
                      <a:cubicBezTo>
                        <a:pt x="997" y="994"/>
                        <a:pt x="1050" y="1006"/>
                        <a:pt x="1101" y="1006"/>
                      </a:cubicBezTo>
                      <a:cubicBezTo>
                        <a:pt x="1242" y="1006"/>
                        <a:pt x="1372" y="918"/>
                        <a:pt x="1419" y="780"/>
                      </a:cubicBezTo>
                      <a:cubicBezTo>
                        <a:pt x="1513" y="591"/>
                        <a:pt x="1419" y="402"/>
                        <a:pt x="1230" y="307"/>
                      </a:cubicBezTo>
                      <a:lnTo>
                        <a:pt x="568" y="24"/>
                      </a:lnTo>
                      <a:cubicBezTo>
                        <a:pt x="514" y="8"/>
                        <a:pt x="463" y="1"/>
                        <a:pt x="41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31"/>
                <p:cNvSpPr/>
                <p:nvPr/>
              </p:nvSpPr>
              <p:spPr>
                <a:xfrm>
                  <a:off x="-21321525" y="4328375"/>
                  <a:ext cx="30642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7" h="1387" extrusionOk="0">
                      <a:moveTo>
                        <a:pt x="1844" y="0"/>
                      </a:moveTo>
                      <a:cubicBezTo>
                        <a:pt x="1403" y="0"/>
                        <a:pt x="962" y="126"/>
                        <a:pt x="568" y="378"/>
                      </a:cubicBezTo>
                      <a:cubicBezTo>
                        <a:pt x="473" y="410"/>
                        <a:pt x="379" y="504"/>
                        <a:pt x="284" y="536"/>
                      </a:cubicBezTo>
                      <a:cubicBezTo>
                        <a:pt x="95" y="630"/>
                        <a:pt x="1" y="819"/>
                        <a:pt x="95" y="1008"/>
                      </a:cubicBezTo>
                      <a:cubicBezTo>
                        <a:pt x="141" y="1147"/>
                        <a:pt x="272" y="1234"/>
                        <a:pt x="413" y="1234"/>
                      </a:cubicBezTo>
                      <a:cubicBezTo>
                        <a:pt x="464" y="1234"/>
                        <a:pt x="517" y="1223"/>
                        <a:pt x="568" y="1197"/>
                      </a:cubicBezTo>
                      <a:cubicBezTo>
                        <a:pt x="725" y="1166"/>
                        <a:pt x="883" y="1103"/>
                        <a:pt x="1009" y="1008"/>
                      </a:cubicBezTo>
                      <a:cubicBezTo>
                        <a:pt x="1261" y="835"/>
                        <a:pt x="1560" y="748"/>
                        <a:pt x="1863" y="748"/>
                      </a:cubicBezTo>
                      <a:cubicBezTo>
                        <a:pt x="2167" y="748"/>
                        <a:pt x="2474" y="835"/>
                        <a:pt x="2742" y="1008"/>
                      </a:cubicBezTo>
                      <a:cubicBezTo>
                        <a:pt x="3135" y="1260"/>
                        <a:pt x="3577" y="1386"/>
                        <a:pt x="4014" y="1386"/>
                      </a:cubicBezTo>
                      <a:cubicBezTo>
                        <a:pt x="4451" y="1386"/>
                        <a:pt x="4884" y="1260"/>
                        <a:pt x="5262" y="1008"/>
                      </a:cubicBezTo>
                      <a:cubicBezTo>
                        <a:pt x="5514" y="835"/>
                        <a:pt x="5813" y="748"/>
                        <a:pt x="6117" y="748"/>
                      </a:cubicBezTo>
                      <a:cubicBezTo>
                        <a:pt x="6420" y="748"/>
                        <a:pt x="6727" y="835"/>
                        <a:pt x="6995" y="1008"/>
                      </a:cubicBezTo>
                      <a:cubicBezTo>
                        <a:pt x="7389" y="1260"/>
                        <a:pt x="7830" y="1386"/>
                        <a:pt x="8267" y="1386"/>
                      </a:cubicBezTo>
                      <a:cubicBezTo>
                        <a:pt x="8704" y="1386"/>
                        <a:pt x="9137" y="1260"/>
                        <a:pt x="9515" y="1008"/>
                      </a:cubicBezTo>
                      <a:cubicBezTo>
                        <a:pt x="9767" y="835"/>
                        <a:pt x="10067" y="748"/>
                        <a:pt x="10374" y="748"/>
                      </a:cubicBezTo>
                      <a:cubicBezTo>
                        <a:pt x="10681" y="748"/>
                        <a:pt x="10996" y="835"/>
                        <a:pt x="11279" y="1008"/>
                      </a:cubicBezTo>
                      <a:cubicBezTo>
                        <a:pt x="11437" y="1103"/>
                        <a:pt x="11563" y="1166"/>
                        <a:pt x="11721" y="1260"/>
                      </a:cubicBezTo>
                      <a:cubicBezTo>
                        <a:pt x="11766" y="1276"/>
                        <a:pt x="11812" y="1284"/>
                        <a:pt x="11857" y="1284"/>
                      </a:cubicBezTo>
                      <a:cubicBezTo>
                        <a:pt x="11996" y="1284"/>
                        <a:pt x="12122" y="1207"/>
                        <a:pt x="12193" y="1040"/>
                      </a:cubicBezTo>
                      <a:cubicBezTo>
                        <a:pt x="12256" y="819"/>
                        <a:pt x="12193" y="567"/>
                        <a:pt x="11973" y="536"/>
                      </a:cubicBezTo>
                      <a:cubicBezTo>
                        <a:pt x="11878" y="504"/>
                        <a:pt x="11784" y="473"/>
                        <a:pt x="11658" y="378"/>
                      </a:cubicBezTo>
                      <a:cubicBezTo>
                        <a:pt x="11264" y="126"/>
                        <a:pt x="10823" y="0"/>
                        <a:pt x="10382" y="0"/>
                      </a:cubicBezTo>
                      <a:cubicBezTo>
                        <a:pt x="9941" y="0"/>
                        <a:pt x="9499" y="126"/>
                        <a:pt x="9106" y="378"/>
                      </a:cubicBezTo>
                      <a:cubicBezTo>
                        <a:pt x="8854" y="552"/>
                        <a:pt x="8546" y="638"/>
                        <a:pt x="8239" y="638"/>
                      </a:cubicBezTo>
                      <a:cubicBezTo>
                        <a:pt x="7932" y="638"/>
                        <a:pt x="7625" y="552"/>
                        <a:pt x="7373" y="378"/>
                      </a:cubicBezTo>
                      <a:cubicBezTo>
                        <a:pt x="6979" y="126"/>
                        <a:pt x="6538" y="0"/>
                        <a:pt x="6101" y="0"/>
                      </a:cubicBezTo>
                      <a:cubicBezTo>
                        <a:pt x="5664" y="0"/>
                        <a:pt x="5231" y="126"/>
                        <a:pt x="4852" y="378"/>
                      </a:cubicBezTo>
                      <a:cubicBezTo>
                        <a:pt x="4600" y="552"/>
                        <a:pt x="4293" y="638"/>
                        <a:pt x="3986" y="638"/>
                      </a:cubicBezTo>
                      <a:cubicBezTo>
                        <a:pt x="3679" y="638"/>
                        <a:pt x="3372" y="552"/>
                        <a:pt x="3120" y="378"/>
                      </a:cubicBezTo>
                      <a:cubicBezTo>
                        <a:pt x="2726" y="126"/>
                        <a:pt x="2285" y="0"/>
                        <a:pt x="1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2" name="Google Shape;2052;p31"/>
                <p:cNvSpPr/>
                <p:nvPr/>
              </p:nvSpPr>
              <p:spPr>
                <a:xfrm>
                  <a:off x="-21321525" y="4292150"/>
                  <a:ext cx="30642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7" h="1387" extrusionOk="0">
                      <a:moveTo>
                        <a:pt x="1844" y="0"/>
                      </a:moveTo>
                      <a:cubicBezTo>
                        <a:pt x="1403" y="0"/>
                        <a:pt x="962" y="126"/>
                        <a:pt x="568" y="378"/>
                      </a:cubicBezTo>
                      <a:cubicBezTo>
                        <a:pt x="473" y="410"/>
                        <a:pt x="379" y="504"/>
                        <a:pt x="284" y="536"/>
                      </a:cubicBezTo>
                      <a:cubicBezTo>
                        <a:pt x="95" y="599"/>
                        <a:pt x="1" y="819"/>
                        <a:pt x="95" y="1008"/>
                      </a:cubicBezTo>
                      <a:cubicBezTo>
                        <a:pt x="141" y="1147"/>
                        <a:pt x="272" y="1234"/>
                        <a:pt x="413" y="1234"/>
                      </a:cubicBezTo>
                      <a:cubicBezTo>
                        <a:pt x="464" y="1234"/>
                        <a:pt x="517" y="1223"/>
                        <a:pt x="568" y="1197"/>
                      </a:cubicBezTo>
                      <a:cubicBezTo>
                        <a:pt x="725" y="1166"/>
                        <a:pt x="883" y="1071"/>
                        <a:pt x="1009" y="1008"/>
                      </a:cubicBezTo>
                      <a:cubicBezTo>
                        <a:pt x="1261" y="835"/>
                        <a:pt x="1560" y="748"/>
                        <a:pt x="1863" y="748"/>
                      </a:cubicBezTo>
                      <a:cubicBezTo>
                        <a:pt x="2167" y="748"/>
                        <a:pt x="2474" y="835"/>
                        <a:pt x="2742" y="1008"/>
                      </a:cubicBezTo>
                      <a:cubicBezTo>
                        <a:pt x="3135" y="1260"/>
                        <a:pt x="3577" y="1386"/>
                        <a:pt x="4014" y="1386"/>
                      </a:cubicBezTo>
                      <a:cubicBezTo>
                        <a:pt x="4451" y="1386"/>
                        <a:pt x="4884" y="1260"/>
                        <a:pt x="5262" y="1008"/>
                      </a:cubicBezTo>
                      <a:cubicBezTo>
                        <a:pt x="5514" y="835"/>
                        <a:pt x="5813" y="748"/>
                        <a:pt x="6117" y="748"/>
                      </a:cubicBezTo>
                      <a:cubicBezTo>
                        <a:pt x="6420" y="748"/>
                        <a:pt x="6727" y="835"/>
                        <a:pt x="6995" y="1008"/>
                      </a:cubicBezTo>
                      <a:cubicBezTo>
                        <a:pt x="7389" y="1260"/>
                        <a:pt x="7830" y="1386"/>
                        <a:pt x="8267" y="1386"/>
                      </a:cubicBezTo>
                      <a:cubicBezTo>
                        <a:pt x="8704" y="1386"/>
                        <a:pt x="9137" y="1260"/>
                        <a:pt x="9515" y="1008"/>
                      </a:cubicBezTo>
                      <a:cubicBezTo>
                        <a:pt x="9767" y="835"/>
                        <a:pt x="10067" y="748"/>
                        <a:pt x="10374" y="748"/>
                      </a:cubicBezTo>
                      <a:cubicBezTo>
                        <a:pt x="10681" y="748"/>
                        <a:pt x="10996" y="835"/>
                        <a:pt x="11279" y="1008"/>
                      </a:cubicBezTo>
                      <a:cubicBezTo>
                        <a:pt x="11437" y="1071"/>
                        <a:pt x="11563" y="1166"/>
                        <a:pt x="11721" y="1229"/>
                      </a:cubicBezTo>
                      <a:cubicBezTo>
                        <a:pt x="11771" y="1254"/>
                        <a:pt x="11822" y="1266"/>
                        <a:pt x="11871" y="1266"/>
                      </a:cubicBezTo>
                      <a:cubicBezTo>
                        <a:pt x="12004" y="1266"/>
                        <a:pt x="12124" y="1178"/>
                        <a:pt x="12193" y="1040"/>
                      </a:cubicBezTo>
                      <a:cubicBezTo>
                        <a:pt x="12256" y="819"/>
                        <a:pt x="12193" y="599"/>
                        <a:pt x="11973" y="536"/>
                      </a:cubicBezTo>
                      <a:cubicBezTo>
                        <a:pt x="11878" y="504"/>
                        <a:pt x="11784" y="441"/>
                        <a:pt x="11658" y="378"/>
                      </a:cubicBezTo>
                      <a:cubicBezTo>
                        <a:pt x="11264" y="126"/>
                        <a:pt x="10823" y="0"/>
                        <a:pt x="10382" y="0"/>
                      </a:cubicBezTo>
                      <a:cubicBezTo>
                        <a:pt x="9941" y="0"/>
                        <a:pt x="9499" y="126"/>
                        <a:pt x="9106" y="378"/>
                      </a:cubicBezTo>
                      <a:cubicBezTo>
                        <a:pt x="8854" y="551"/>
                        <a:pt x="8546" y="638"/>
                        <a:pt x="8239" y="638"/>
                      </a:cubicBezTo>
                      <a:cubicBezTo>
                        <a:pt x="7932" y="638"/>
                        <a:pt x="7625" y="551"/>
                        <a:pt x="7373" y="378"/>
                      </a:cubicBezTo>
                      <a:cubicBezTo>
                        <a:pt x="6979" y="126"/>
                        <a:pt x="6538" y="0"/>
                        <a:pt x="6101" y="0"/>
                      </a:cubicBezTo>
                      <a:cubicBezTo>
                        <a:pt x="5664" y="0"/>
                        <a:pt x="5231" y="126"/>
                        <a:pt x="4852" y="378"/>
                      </a:cubicBezTo>
                      <a:cubicBezTo>
                        <a:pt x="4600" y="551"/>
                        <a:pt x="4293" y="638"/>
                        <a:pt x="3986" y="638"/>
                      </a:cubicBezTo>
                      <a:cubicBezTo>
                        <a:pt x="3679" y="638"/>
                        <a:pt x="3372" y="551"/>
                        <a:pt x="3120" y="378"/>
                      </a:cubicBezTo>
                      <a:cubicBezTo>
                        <a:pt x="2726" y="126"/>
                        <a:pt x="2285" y="0"/>
                        <a:pt x="1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3" name="Google Shape;2053;p31"/>
                <p:cNvSpPr/>
                <p:nvPr/>
              </p:nvSpPr>
              <p:spPr>
                <a:xfrm>
                  <a:off x="-21322300" y="4148000"/>
                  <a:ext cx="307200" cy="14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8" h="5735" extrusionOk="0">
                      <a:moveTo>
                        <a:pt x="6175" y="1"/>
                      </a:moveTo>
                      <a:cubicBezTo>
                        <a:pt x="4411" y="1"/>
                        <a:pt x="2962" y="1450"/>
                        <a:pt x="2962" y="3214"/>
                      </a:cubicBezTo>
                      <a:cubicBezTo>
                        <a:pt x="2962" y="3813"/>
                        <a:pt x="3151" y="4380"/>
                        <a:pt x="3434" y="4884"/>
                      </a:cubicBezTo>
                      <a:cubicBezTo>
                        <a:pt x="3308" y="4852"/>
                        <a:pt x="3245" y="4789"/>
                        <a:pt x="3119" y="4726"/>
                      </a:cubicBezTo>
                      <a:cubicBezTo>
                        <a:pt x="2725" y="4474"/>
                        <a:pt x="2284" y="4348"/>
                        <a:pt x="1843" y="4348"/>
                      </a:cubicBezTo>
                      <a:cubicBezTo>
                        <a:pt x="1402" y="4348"/>
                        <a:pt x="961" y="4474"/>
                        <a:pt x="567" y="4726"/>
                      </a:cubicBezTo>
                      <a:cubicBezTo>
                        <a:pt x="473" y="4758"/>
                        <a:pt x="347" y="4852"/>
                        <a:pt x="284" y="4884"/>
                      </a:cubicBezTo>
                      <a:cubicBezTo>
                        <a:pt x="95" y="4947"/>
                        <a:pt x="0" y="5167"/>
                        <a:pt x="95" y="5356"/>
                      </a:cubicBezTo>
                      <a:cubicBezTo>
                        <a:pt x="141" y="5495"/>
                        <a:pt x="255" y="5583"/>
                        <a:pt x="399" y="5583"/>
                      </a:cubicBezTo>
                      <a:cubicBezTo>
                        <a:pt x="451" y="5583"/>
                        <a:pt x="508" y="5571"/>
                        <a:pt x="567" y="5545"/>
                      </a:cubicBezTo>
                      <a:cubicBezTo>
                        <a:pt x="725" y="5514"/>
                        <a:pt x="882" y="5419"/>
                        <a:pt x="977" y="5356"/>
                      </a:cubicBezTo>
                      <a:cubicBezTo>
                        <a:pt x="1245" y="5183"/>
                        <a:pt x="1552" y="5097"/>
                        <a:pt x="1855" y="5097"/>
                      </a:cubicBezTo>
                      <a:cubicBezTo>
                        <a:pt x="2158" y="5097"/>
                        <a:pt x="2458" y="5183"/>
                        <a:pt x="2710" y="5356"/>
                      </a:cubicBezTo>
                      <a:cubicBezTo>
                        <a:pt x="3103" y="5608"/>
                        <a:pt x="3552" y="5735"/>
                        <a:pt x="3993" y="5735"/>
                      </a:cubicBezTo>
                      <a:cubicBezTo>
                        <a:pt x="4435" y="5735"/>
                        <a:pt x="4868" y="5608"/>
                        <a:pt x="5230" y="5356"/>
                      </a:cubicBezTo>
                      <a:cubicBezTo>
                        <a:pt x="5498" y="5183"/>
                        <a:pt x="5805" y="5097"/>
                        <a:pt x="6108" y="5097"/>
                      </a:cubicBezTo>
                      <a:cubicBezTo>
                        <a:pt x="6411" y="5097"/>
                        <a:pt x="6711" y="5183"/>
                        <a:pt x="6963" y="5356"/>
                      </a:cubicBezTo>
                      <a:cubicBezTo>
                        <a:pt x="7341" y="5608"/>
                        <a:pt x="7790" y="5735"/>
                        <a:pt x="8235" y="5735"/>
                      </a:cubicBezTo>
                      <a:cubicBezTo>
                        <a:pt x="8680" y="5735"/>
                        <a:pt x="9121" y="5608"/>
                        <a:pt x="9483" y="5356"/>
                      </a:cubicBezTo>
                      <a:cubicBezTo>
                        <a:pt x="9751" y="5183"/>
                        <a:pt x="10058" y="5097"/>
                        <a:pt x="10369" y="5097"/>
                      </a:cubicBezTo>
                      <a:cubicBezTo>
                        <a:pt x="10680" y="5097"/>
                        <a:pt x="10995" y="5183"/>
                        <a:pt x="11279" y="5356"/>
                      </a:cubicBezTo>
                      <a:cubicBezTo>
                        <a:pt x="11437" y="5419"/>
                        <a:pt x="11531" y="5514"/>
                        <a:pt x="11689" y="5577"/>
                      </a:cubicBezTo>
                      <a:cubicBezTo>
                        <a:pt x="11748" y="5602"/>
                        <a:pt x="11804" y="5614"/>
                        <a:pt x="11857" y="5614"/>
                      </a:cubicBezTo>
                      <a:cubicBezTo>
                        <a:pt x="12001" y="5614"/>
                        <a:pt x="12115" y="5526"/>
                        <a:pt x="12161" y="5388"/>
                      </a:cubicBezTo>
                      <a:cubicBezTo>
                        <a:pt x="12287" y="5167"/>
                        <a:pt x="12224" y="4947"/>
                        <a:pt x="12004" y="4884"/>
                      </a:cubicBezTo>
                      <a:cubicBezTo>
                        <a:pt x="11909" y="4852"/>
                        <a:pt x="11815" y="4789"/>
                        <a:pt x="11689" y="4726"/>
                      </a:cubicBezTo>
                      <a:cubicBezTo>
                        <a:pt x="11295" y="4474"/>
                        <a:pt x="10854" y="4348"/>
                        <a:pt x="10413" y="4348"/>
                      </a:cubicBezTo>
                      <a:cubicBezTo>
                        <a:pt x="9972" y="4348"/>
                        <a:pt x="9530" y="4474"/>
                        <a:pt x="9137" y="4726"/>
                      </a:cubicBezTo>
                      <a:lnTo>
                        <a:pt x="8916" y="4852"/>
                      </a:lnTo>
                      <a:cubicBezTo>
                        <a:pt x="9168" y="4380"/>
                        <a:pt x="9389" y="3781"/>
                        <a:pt x="9389" y="3214"/>
                      </a:cubicBezTo>
                      <a:cubicBezTo>
                        <a:pt x="9389" y="1450"/>
                        <a:pt x="7971" y="1"/>
                        <a:pt x="617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nterface gráfica do usuário&#10;&#10;Descrição gerada automaticamente">
            <a:extLst>
              <a:ext uri="{FF2B5EF4-FFF2-40B4-BE49-F238E27FC236}">
                <a16:creationId xmlns:a16="http://schemas.microsoft.com/office/drawing/2014/main" id="{2C48437E-4A2E-F865-CA40-B2C7C8BBE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288" y="1390766"/>
            <a:ext cx="3673390" cy="2874468"/>
          </a:xfrm>
          <a:prstGeom prst="rect">
            <a:avLst/>
          </a:prstGeom>
        </p:spPr>
      </p:pic>
      <p:sp>
        <p:nvSpPr>
          <p:cNvPr id="5764" name="Google Shape;5764;p4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Design Portatil</a:t>
            </a:r>
            <a:endParaRPr dirty="0"/>
          </a:p>
        </p:txBody>
      </p:sp>
      <p:sp>
        <p:nvSpPr>
          <p:cNvPr id="5765" name="Google Shape;5765;p47"/>
          <p:cNvSpPr/>
          <p:nvPr/>
        </p:nvSpPr>
        <p:spPr>
          <a:xfrm>
            <a:off x="6649800" y="3178149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6" name="Google Shape;5766;p47"/>
          <p:cNvSpPr/>
          <p:nvPr/>
        </p:nvSpPr>
        <p:spPr>
          <a:xfrm>
            <a:off x="6649800" y="1233149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7" name="Google Shape;5767;p47"/>
          <p:cNvSpPr/>
          <p:nvPr/>
        </p:nvSpPr>
        <p:spPr>
          <a:xfrm>
            <a:off x="634600" y="3156725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8" name="Google Shape;5768;p47"/>
          <p:cNvSpPr/>
          <p:nvPr/>
        </p:nvSpPr>
        <p:spPr>
          <a:xfrm>
            <a:off x="634600" y="1211725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9" name="Google Shape;5769;p47"/>
          <p:cNvSpPr txBox="1"/>
          <p:nvPr/>
        </p:nvSpPr>
        <p:spPr>
          <a:xfrm>
            <a:off x="685788" y="3262601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Slim model</a:t>
            </a:r>
            <a:endParaRPr b="1" dirty="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0" name="Google Shape;5770;p47"/>
          <p:cNvSpPr txBox="1"/>
          <p:nvPr/>
        </p:nvSpPr>
        <p:spPr>
          <a:xfrm>
            <a:off x="685800" y="3692200"/>
            <a:ext cx="1548064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5718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Design minimalista e moderno.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1" name="Google Shape;5771;p47"/>
          <p:cNvSpPr txBox="1"/>
          <p:nvPr/>
        </p:nvSpPr>
        <p:spPr>
          <a:xfrm>
            <a:off x="6573588" y="1322916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Praticidade</a:t>
            </a:r>
            <a:endParaRPr b="1" dirty="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2" name="Google Shape;5772;p47"/>
          <p:cNvSpPr txBox="1"/>
          <p:nvPr/>
        </p:nvSpPr>
        <p:spPr>
          <a:xfrm>
            <a:off x="6624900" y="17525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Facil de usar, configurar e limpar.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3" name="Google Shape;5773;p47"/>
          <p:cNvSpPr txBox="1"/>
          <p:nvPr/>
        </p:nvSpPr>
        <p:spPr>
          <a:xfrm>
            <a:off x="6624900" y="36922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4" name="Google Shape;5774;p47"/>
          <p:cNvSpPr txBox="1"/>
          <p:nvPr/>
        </p:nvSpPr>
        <p:spPr>
          <a:xfrm>
            <a:off x="6573600" y="326261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Acessibilidade</a:t>
            </a:r>
            <a:endParaRPr b="1" dirty="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5" name="Google Shape;5775;p47"/>
          <p:cNvSpPr txBox="1"/>
          <p:nvPr/>
        </p:nvSpPr>
        <p:spPr>
          <a:xfrm>
            <a:off x="685963" y="132291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Portabilidade</a:t>
            </a:r>
            <a:endParaRPr b="1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6" name="Google Shape;5776;p47"/>
          <p:cNvSpPr txBox="1"/>
          <p:nvPr/>
        </p:nvSpPr>
        <p:spPr>
          <a:xfrm>
            <a:off x="685974" y="17525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5718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Modelo pratico para uso domestico.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7" name="Google Shape;5777;p47"/>
          <p:cNvSpPr/>
          <p:nvPr/>
        </p:nvSpPr>
        <p:spPr>
          <a:xfrm>
            <a:off x="2205368" y="1281060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500" b="1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8" name="Google Shape;5778;p47"/>
          <p:cNvSpPr/>
          <p:nvPr/>
        </p:nvSpPr>
        <p:spPr>
          <a:xfrm>
            <a:off x="6421488" y="1281060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5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79" name="Google Shape;5779;p47"/>
          <p:cNvSpPr/>
          <p:nvPr/>
        </p:nvSpPr>
        <p:spPr>
          <a:xfrm>
            <a:off x="6415652" y="3220745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5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80" name="Google Shape;5780;p47"/>
          <p:cNvSpPr/>
          <p:nvPr/>
        </p:nvSpPr>
        <p:spPr>
          <a:xfrm>
            <a:off x="2285052" y="3220745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5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63" name="Google Shape;5763;p47"/>
          <p:cNvSpPr/>
          <p:nvPr/>
        </p:nvSpPr>
        <p:spPr>
          <a:xfrm>
            <a:off x="2982150" y="1212375"/>
            <a:ext cx="3179700" cy="3179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dustrial Production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749096"/>
      </a:accent1>
      <a:accent2>
        <a:srgbClr val="FDC47D"/>
      </a:accent2>
      <a:accent3>
        <a:srgbClr val="FA8838"/>
      </a:accent3>
      <a:accent4>
        <a:srgbClr val="F25050"/>
      </a:accent4>
      <a:accent5>
        <a:srgbClr val="4AA2D9"/>
      </a:accent5>
      <a:accent6>
        <a:srgbClr val="2741C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1483</Words>
  <Application>Microsoft Office PowerPoint</Application>
  <PresentationFormat>Apresentação na tela (16:9)</PresentationFormat>
  <Paragraphs>339</Paragraphs>
  <Slides>31</Slides>
  <Notes>31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31</vt:i4>
      </vt:variant>
    </vt:vector>
  </HeadingPairs>
  <TitlesOfParts>
    <vt:vector size="38" baseType="lpstr">
      <vt:lpstr>Fira Sans</vt:lpstr>
      <vt:lpstr>Fira Sans Medium</vt:lpstr>
      <vt:lpstr>Fira Sans Extra Condensed Medium</vt:lpstr>
      <vt:lpstr>Roboto</vt:lpstr>
      <vt:lpstr>Arial</vt:lpstr>
      <vt:lpstr>Simple Light</vt:lpstr>
      <vt:lpstr>Industrial Production Infographics by Slidesgo</vt:lpstr>
      <vt:lpstr>Produto conceito apresenta:</vt:lpstr>
      <vt:lpstr>O que faz?</vt:lpstr>
      <vt:lpstr>Como funciona?</vt:lpstr>
      <vt:lpstr>Manuseio</vt:lpstr>
      <vt:lpstr>Beneficios</vt:lpstr>
      <vt:lpstr>Publico alvo</vt:lpstr>
      <vt:lpstr>Industrial Production Infographics</vt:lpstr>
      <vt:lpstr>Design Industrial</vt:lpstr>
      <vt:lpstr>Design Portatil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  <vt:lpstr>Industrial Production 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Production Infographics</dc:title>
  <cp:lastModifiedBy>Rafael Santos</cp:lastModifiedBy>
  <cp:revision>1</cp:revision>
  <dcterms:modified xsi:type="dcterms:W3CDTF">2023-02-17T17:00:03Z</dcterms:modified>
</cp:coreProperties>
</file>